
<file path=[Content_Types].xml><?xml version="1.0" encoding="utf-8"?>
<Types xmlns="http://schemas.openxmlformats.org/package/2006/content-types">
  <Default Extension="jpeg" ContentType="image/jpeg"/>
  <Default Extension="mp3" ContentType="audio/m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7" r:id="rId11"/>
    <p:sldId id="266" r:id="rId1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EA7D5"/>
    <a:srgbClr val="6C9736"/>
    <a:srgbClr val="ED7D31"/>
    <a:srgbClr val="B4C7E7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0" d="100"/>
          <a:sy n="40" d="100"/>
        </p:scale>
        <p:origin x="25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05ECA-D293-4385-9D12-ADF0E958CF8B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E87BA-16BA-4E37-B06D-D8B63A902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669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05ECA-D293-4385-9D12-ADF0E958CF8B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E87BA-16BA-4E37-B06D-D8B63A902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021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05ECA-D293-4385-9D12-ADF0E958CF8B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E87BA-16BA-4E37-B06D-D8B63A902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5937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7B0B-EACF-4722-9C74-B88BB9672104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997E8-0703-4CAF-A580-DD725C019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0444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7B0B-EACF-4722-9C74-B88BB9672104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997E8-0703-4CAF-A580-DD725C019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0199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7B0B-EACF-4722-9C74-B88BB9672104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997E8-0703-4CAF-A580-DD725C019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3219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7B0B-EACF-4722-9C74-B88BB9672104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997E8-0703-4CAF-A580-DD725C019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1285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7B0B-EACF-4722-9C74-B88BB9672104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997E8-0703-4CAF-A580-DD725C019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6062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7B0B-EACF-4722-9C74-B88BB9672104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997E8-0703-4CAF-A580-DD725C019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8038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7B0B-EACF-4722-9C74-B88BB9672104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997E8-0703-4CAF-A580-DD725C019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8118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7B0B-EACF-4722-9C74-B88BB9672104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997E8-0703-4CAF-A580-DD725C019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888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05ECA-D293-4385-9D12-ADF0E958CF8B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E87BA-16BA-4E37-B06D-D8B63A902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26198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7B0B-EACF-4722-9C74-B88BB9672104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997E8-0703-4CAF-A580-DD725C019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5190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7B0B-EACF-4722-9C74-B88BB9672104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997E8-0703-4CAF-A580-DD725C019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5833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7B0B-EACF-4722-9C74-B88BB9672104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997E8-0703-4CAF-A580-DD725C019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675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05ECA-D293-4385-9D12-ADF0E958CF8B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E87BA-16BA-4E37-B06D-D8B63A902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000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05ECA-D293-4385-9D12-ADF0E958CF8B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E87BA-16BA-4E37-B06D-D8B63A902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927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05ECA-D293-4385-9D12-ADF0E958CF8B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E87BA-16BA-4E37-B06D-D8B63A902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04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05ECA-D293-4385-9D12-ADF0E958CF8B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E87BA-16BA-4E37-B06D-D8B63A902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76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05ECA-D293-4385-9D12-ADF0E958CF8B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E87BA-16BA-4E37-B06D-D8B63A902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786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05ECA-D293-4385-9D12-ADF0E958CF8B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E87BA-16BA-4E37-B06D-D8B63A902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161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05ECA-D293-4385-9D12-ADF0E958CF8B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E87BA-16BA-4E37-B06D-D8B63A902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73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0F05ECA-D293-4385-9D12-ADF0E958CF8B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0AE87BA-16BA-4E37-B06D-D8B63A902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611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927B0B-EACF-4722-9C74-B88BB9672104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2997E8-0703-4CAF-A580-DD725C019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24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audio" Target="../media/media13.mp3"/><Relationship Id="rId1" Type="http://schemas.microsoft.com/office/2007/relationships/media" Target="../media/media13.mp3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media" Target="../media/media3.mp3"/><Relationship Id="rId2" Type="http://schemas.openxmlformats.org/officeDocument/2006/relationships/audio" Target="../media/media2.mp3"/><Relationship Id="rId1" Type="http://schemas.microsoft.com/office/2007/relationships/media" Target="../media/media2.mp3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18.xml"/><Relationship Id="rId4" Type="http://schemas.openxmlformats.org/officeDocument/2006/relationships/audio" Target="../media/media3.mp3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audio" Target="../media/media4.mp3"/><Relationship Id="rId1" Type="http://schemas.microsoft.com/office/2007/relationships/media" Target="../media/media4.mp3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audio" Target="../media/media5.mp3"/><Relationship Id="rId1" Type="http://schemas.microsoft.com/office/2007/relationships/media" Target="../media/media5.mp3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audio" Target="../media/media6.mp3"/><Relationship Id="rId1" Type="http://schemas.microsoft.com/office/2007/relationships/media" Target="../media/media6.mp3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audio" Target="../media/media7.mp3"/><Relationship Id="rId1" Type="http://schemas.microsoft.com/office/2007/relationships/media" Target="../media/media7.mp3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audio" Target="../media/media8.mp3"/><Relationship Id="rId1" Type="http://schemas.microsoft.com/office/2007/relationships/media" Target="../media/media8.mp3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audio" Target="../media/media9.mp3"/><Relationship Id="rId1" Type="http://schemas.microsoft.com/office/2007/relationships/media" Target="../media/media9.mp3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microsoft.com/office/2007/relationships/media" Target="../media/media11.mp3"/><Relationship Id="rId7" Type="http://schemas.openxmlformats.org/officeDocument/2006/relationships/slideLayout" Target="../slideLayouts/slideLayout18.xml"/><Relationship Id="rId2" Type="http://schemas.openxmlformats.org/officeDocument/2006/relationships/audio" Target="../media/media10.mp3"/><Relationship Id="rId1" Type="http://schemas.microsoft.com/office/2007/relationships/media" Target="../media/media10.mp3"/><Relationship Id="rId6" Type="http://schemas.openxmlformats.org/officeDocument/2006/relationships/audio" Target="../media/media12.mp3"/><Relationship Id="rId5" Type="http://schemas.microsoft.com/office/2007/relationships/media" Target="../media/media12.mp3"/><Relationship Id="rId4" Type="http://schemas.openxmlformats.org/officeDocument/2006/relationships/audio" Target="../media/media11.mp3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intro-sound-bell-269297">
            <a:hlinkClick r:id="" action="ppaction://media"/>
            <a:extLst>
              <a:ext uri="{FF2B5EF4-FFF2-40B4-BE49-F238E27FC236}">
                <a16:creationId xmlns:a16="http://schemas.microsoft.com/office/drawing/2014/main" id="{204F3AC7-703E-47F1-AE9D-D5DFF852557A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230075" y="393231"/>
            <a:ext cx="609600" cy="6096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E3A7D39-FF1B-96FF-908B-88C1CFE65929}"/>
              </a:ext>
            </a:extLst>
          </p:cNvPr>
          <p:cNvSpPr txBox="1"/>
          <p:nvPr/>
        </p:nvSpPr>
        <p:spPr>
          <a:xfrm>
            <a:off x="-686415" y="1975013"/>
            <a:ext cx="852803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600" b="0" i="0" u="none" strike="noStrike" kern="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rgbClr val="ED7D31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 Black" panose="020B0A04020102020204" pitchFamily="34" charset="0"/>
              </a:rPr>
              <a:t>O</a:t>
            </a:r>
            <a:r>
              <a:rPr kumimoji="0" lang="en-US" sz="8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 </a:t>
            </a:r>
            <a:r>
              <a:rPr kumimoji="0" lang="en-US" sz="8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is for </a:t>
            </a:r>
            <a:r>
              <a:rPr kumimoji="0" lang="en-US" sz="9600" b="0" i="0" u="none" strike="noStrike" kern="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rgbClr val="ED7D31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 Black" panose="020B0A04020102020204" pitchFamily="34" charset="0"/>
              </a:rPr>
              <a:t>O</a:t>
            </a:r>
            <a:r>
              <a:rPr kumimoji="0" lang="en-US" sz="8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wl! </a:t>
            </a:r>
            <a:endParaRPr kumimoji="0" lang="en-US" sz="8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0D26127-C113-BA0D-D94E-C8911150154F}"/>
              </a:ext>
            </a:extLst>
          </p:cNvPr>
          <p:cNvGrpSpPr/>
          <p:nvPr/>
        </p:nvGrpSpPr>
        <p:grpSpPr>
          <a:xfrm>
            <a:off x="752061" y="3536567"/>
            <a:ext cx="5353878" cy="6474423"/>
            <a:chOff x="3776869" y="96462"/>
            <a:chExt cx="5353878" cy="6474423"/>
          </a:xfrm>
          <a:solidFill>
            <a:srgbClr val="FFFFFF"/>
          </a:solidFill>
        </p:grpSpPr>
        <p:sp>
          <p:nvSpPr>
            <p:cNvPr id="4" name="Moon 6">
              <a:extLst>
                <a:ext uri="{FF2B5EF4-FFF2-40B4-BE49-F238E27FC236}">
                  <a16:creationId xmlns:a16="http://schemas.microsoft.com/office/drawing/2014/main" id="{5F7ED49E-E0DA-ECFA-4B7A-CAE4E07BAB42}"/>
                </a:ext>
              </a:extLst>
            </p:cNvPr>
            <p:cNvSpPr/>
            <p:nvPr/>
          </p:nvSpPr>
          <p:spPr>
            <a:xfrm>
              <a:off x="3962089" y="3204961"/>
              <a:ext cx="969138" cy="2657152"/>
            </a:xfrm>
            <a:custGeom>
              <a:avLst/>
              <a:gdLst>
                <a:gd name="connsiteX0" fmla="*/ 950889 w 950889"/>
                <a:gd name="connsiteY0" fmla="*/ 1901778 h 1901778"/>
                <a:gd name="connsiteX1" fmla="*/ 0 w 950889"/>
                <a:gd name="connsiteY1" fmla="*/ 950889 h 1901778"/>
                <a:gd name="connsiteX2" fmla="*/ 950889 w 950889"/>
                <a:gd name="connsiteY2" fmla="*/ 0 h 1901778"/>
                <a:gd name="connsiteX3" fmla="*/ 950889 w 950889"/>
                <a:gd name="connsiteY3" fmla="*/ 1901778 h 1901778"/>
                <a:gd name="connsiteX0" fmla="*/ 950889 w 950889"/>
                <a:gd name="connsiteY0" fmla="*/ 2657152 h 2657152"/>
                <a:gd name="connsiteX1" fmla="*/ 0 w 950889"/>
                <a:gd name="connsiteY1" fmla="*/ 1706263 h 2657152"/>
                <a:gd name="connsiteX2" fmla="*/ 950889 w 950889"/>
                <a:gd name="connsiteY2" fmla="*/ 0 h 2657152"/>
                <a:gd name="connsiteX3" fmla="*/ 950889 w 950889"/>
                <a:gd name="connsiteY3" fmla="*/ 2657152 h 2657152"/>
                <a:gd name="connsiteX0" fmla="*/ 950889 w 950889"/>
                <a:gd name="connsiteY0" fmla="*/ 2657152 h 2657152"/>
                <a:gd name="connsiteX1" fmla="*/ 0 w 950889"/>
                <a:gd name="connsiteY1" fmla="*/ 1706263 h 2657152"/>
                <a:gd name="connsiteX2" fmla="*/ 950889 w 950889"/>
                <a:gd name="connsiteY2" fmla="*/ 0 h 2657152"/>
                <a:gd name="connsiteX3" fmla="*/ 950889 w 950889"/>
                <a:gd name="connsiteY3" fmla="*/ 2657152 h 2657152"/>
                <a:gd name="connsiteX0" fmla="*/ 951712 w 951712"/>
                <a:gd name="connsiteY0" fmla="*/ 2657152 h 2657152"/>
                <a:gd name="connsiteX1" fmla="*/ 823 w 951712"/>
                <a:gd name="connsiteY1" fmla="*/ 1706263 h 2657152"/>
                <a:gd name="connsiteX2" fmla="*/ 951712 w 951712"/>
                <a:gd name="connsiteY2" fmla="*/ 0 h 2657152"/>
                <a:gd name="connsiteX3" fmla="*/ 951712 w 951712"/>
                <a:gd name="connsiteY3" fmla="*/ 2657152 h 2657152"/>
                <a:gd name="connsiteX0" fmla="*/ 232577 w 232577"/>
                <a:gd name="connsiteY0" fmla="*/ 2657152 h 2657152"/>
                <a:gd name="connsiteX1" fmla="*/ 232577 w 232577"/>
                <a:gd name="connsiteY1" fmla="*/ 0 h 2657152"/>
                <a:gd name="connsiteX2" fmla="*/ 232577 w 232577"/>
                <a:gd name="connsiteY2" fmla="*/ 2657152 h 2657152"/>
                <a:gd name="connsiteX0" fmla="*/ 735954 w 735954"/>
                <a:gd name="connsiteY0" fmla="*/ 2657152 h 2657152"/>
                <a:gd name="connsiteX1" fmla="*/ 735954 w 735954"/>
                <a:gd name="connsiteY1" fmla="*/ 0 h 2657152"/>
                <a:gd name="connsiteX2" fmla="*/ 735954 w 735954"/>
                <a:gd name="connsiteY2" fmla="*/ 2657152 h 2657152"/>
                <a:gd name="connsiteX0" fmla="*/ 969138 w 969138"/>
                <a:gd name="connsiteY0" fmla="*/ 2657152 h 2657152"/>
                <a:gd name="connsiteX1" fmla="*/ 969138 w 969138"/>
                <a:gd name="connsiteY1" fmla="*/ 0 h 2657152"/>
                <a:gd name="connsiteX2" fmla="*/ 969138 w 969138"/>
                <a:gd name="connsiteY2" fmla="*/ 2657152 h 2657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69138" h="2657152">
                  <a:moveTo>
                    <a:pt x="969138" y="2657152"/>
                  </a:moveTo>
                  <a:lnTo>
                    <a:pt x="969138" y="0"/>
                  </a:lnTo>
                  <a:cubicBezTo>
                    <a:pt x="-513" y="239674"/>
                    <a:pt x="-610113" y="2099424"/>
                    <a:pt x="969138" y="2657152"/>
                  </a:cubicBezTo>
                  <a:close/>
                </a:path>
              </a:pathLst>
            </a:custGeom>
            <a:solidFill>
              <a:srgbClr val="ED7D31">
                <a:lumMod val="60000"/>
                <a:lumOff val="4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Moon 6">
              <a:extLst>
                <a:ext uri="{FF2B5EF4-FFF2-40B4-BE49-F238E27FC236}">
                  <a16:creationId xmlns:a16="http://schemas.microsoft.com/office/drawing/2014/main" id="{2CBC5335-1137-5D0D-B950-F7E03A12C135}"/>
                </a:ext>
              </a:extLst>
            </p:cNvPr>
            <p:cNvSpPr/>
            <p:nvPr/>
          </p:nvSpPr>
          <p:spPr>
            <a:xfrm flipH="1">
              <a:off x="7932458" y="3229982"/>
              <a:ext cx="969138" cy="2657152"/>
            </a:xfrm>
            <a:custGeom>
              <a:avLst/>
              <a:gdLst>
                <a:gd name="connsiteX0" fmla="*/ 950889 w 950889"/>
                <a:gd name="connsiteY0" fmla="*/ 1901778 h 1901778"/>
                <a:gd name="connsiteX1" fmla="*/ 0 w 950889"/>
                <a:gd name="connsiteY1" fmla="*/ 950889 h 1901778"/>
                <a:gd name="connsiteX2" fmla="*/ 950889 w 950889"/>
                <a:gd name="connsiteY2" fmla="*/ 0 h 1901778"/>
                <a:gd name="connsiteX3" fmla="*/ 950889 w 950889"/>
                <a:gd name="connsiteY3" fmla="*/ 1901778 h 1901778"/>
                <a:gd name="connsiteX0" fmla="*/ 950889 w 950889"/>
                <a:gd name="connsiteY0" fmla="*/ 2657152 h 2657152"/>
                <a:gd name="connsiteX1" fmla="*/ 0 w 950889"/>
                <a:gd name="connsiteY1" fmla="*/ 1706263 h 2657152"/>
                <a:gd name="connsiteX2" fmla="*/ 950889 w 950889"/>
                <a:gd name="connsiteY2" fmla="*/ 0 h 2657152"/>
                <a:gd name="connsiteX3" fmla="*/ 950889 w 950889"/>
                <a:gd name="connsiteY3" fmla="*/ 2657152 h 2657152"/>
                <a:gd name="connsiteX0" fmla="*/ 950889 w 950889"/>
                <a:gd name="connsiteY0" fmla="*/ 2657152 h 2657152"/>
                <a:gd name="connsiteX1" fmla="*/ 0 w 950889"/>
                <a:gd name="connsiteY1" fmla="*/ 1706263 h 2657152"/>
                <a:gd name="connsiteX2" fmla="*/ 950889 w 950889"/>
                <a:gd name="connsiteY2" fmla="*/ 0 h 2657152"/>
                <a:gd name="connsiteX3" fmla="*/ 950889 w 950889"/>
                <a:gd name="connsiteY3" fmla="*/ 2657152 h 2657152"/>
                <a:gd name="connsiteX0" fmla="*/ 951712 w 951712"/>
                <a:gd name="connsiteY0" fmla="*/ 2657152 h 2657152"/>
                <a:gd name="connsiteX1" fmla="*/ 823 w 951712"/>
                <a:gd name="connsiteY1" fmla="*/ 1706263 h 2657152"/>
                <a:gd name="connsiteX2" fmla="*/ 951712 w 951712"/>
                <a:gd name="connsiteY2" fmla="*/ 0 h 2657152"/>
                <a:gd name="connsiteX3" fmla="*/ 951712 w 951712"/>
                <a:gd name="connsiteY3" fmla="*/ 2657152 h 2657152"/>
                <a:gd name="connsiteX0" fmla="*/ 232577 w 232577"/>
                <a:gd name="connsiteY0" fmla="*/ 2657152 h 2657152"/>
                <a:gd name="connsiteX1" fmla="*/ 232577 w 232577"/>
                <a:gd name="connsiteY1" fmla="*/ 0 h 2657152"/>
                <a:gd name="connsiteX2" fmla="*/ 232577 w 232577"/>
                <a:gd name="connsiteY2" fmla="*/ 2657152 h 2657152"/>
                <a:gd name="connsiteX0" fmla="*/ 735954 w 735954"/>
                <a:gd name="connsiteY0" fmla="*/ 2657152 h 2657152"/>
                <a:gd name="connsiteX1" fmla="*/ 735954 w 735954"/>
                <a:gd name="connsiteY1" fmla="*/ 0 h 2657152"/>
                <a:gd name="connsiteX2" fmla="*/ 735954 w 735954"/>
                <a:gd name="connsiteY2" fmla="*/ 2657152 h 2657152"/>
                <a:gd name="connsiteX0" fmla="*/ 969138 w 969138"/>
                <a:gd name="connsiteY0" fmla="*/ 2657152 h 2657152"/>
                <a:gd name="connsiteX1" fmla="*/ 969138 w 969138"/>
                <a:gd name="connsiteY1" fmla="*/ 0 h 2657152"/>
                <a:gd name="connsiteX2" fmla="*/ 969138 w 969138"/>
                <a:gd name="connsiteY2" fmla="*/ 2657152 h 2657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69138" h="2657152">
                  <a:moveTo>
                    <a:pt x="969138" y="2657152"/>
                  </a:moveTo>
                  <a:lnTo>
                    <a:pt x="969138" y="0"/>
                  </a:lnTo>
                  <a:cubicBezTo>
                    <a:pt x="-513" y="239674"/>
                    <a:pt x="-610113" y="2099424"/>
                    <a:pt x="969138" y="2657152"/>
                  </a:cubicBezTo>
                  <a:close/>
                </a:path>
              </a:pathLst>
            </a:custGeom>
            <a:solidFill>
              <a:srgbClr val="ED7D31">
                <a:lumMod val="60000"/>
                <a:lumOff val="4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4B49627-D42C-3088-F33C-EEA269EDA891}"/>
                </a:ext>
              </a:extLst>
            </p:cNvPr>
            <p:cNvSpPr/>
            <p:nvPr/>
          </p:nvSpPr>
          <p:spPr>
            <a:xfrm>
              <a:off x="3776869" y="344557"/>
              <a:ext cx="5353878" cy="4373217"/>
            </a:xfrm>
            <a:prstGeom prst="ellipse">
              <a:avLst/>
            </a:prstGeom>
            <a:solidFill>
              <a:srgbClr val="FCD7BA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F61D0CE-57F6-FA26-52E3-A6377911B61E}"/>
                </a:ext>
              </a:extLst>
            </p:cNvPr>
            <p:cNvSpPr/>
            <p:nvPr/>
          </p:nvSpPr>
          <p:spPr>
            <a:xfrm rot="5400000">
              <a:off x="4743948" y="2697056"/>
              <a:ext cx="3405989" cy="4041435"/>
            </a:xfrm>
            <a:prstGeom prst="ellipse">
              <a:avLst/>
            </a:prstGeom>
            <a:solidFill>
              <a:srgbClr val="FCD7BA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Rectangle 8">
              <a:extLst>
                <a:ext uri="{FF2B5EF4-FFF2-40B4-BE49-F238E27FC236}">
                  <a16:creationId xmlns:a16="http://schemas.microsoft.com/office/drawing/2014/main" id="{53654B03-DFF6-E7C1-ECA3-C7FB14ABAB29}"/>
                </a:ext>
              </a:extLst>
            </p:cNvPr>
            <p:cNvSpPr/>
            <p:nvPr/>
          </p:nvSpPr>
          <p:spPr>
            <a:xfrm>
              <a:off x="7060118" y="5914439"/>
              <a:ext cx="706915" cy="656446"/>
            </a:xfrm>
            <a:custGeom>
              <a:avLst/>
              <a:gdLst>
                <a:gd name="connsiteX0" fmla="*/ 0 w 344557"/>
                <a:gd name="connsiteY0" fmla="*/ 0 h 258507"/>
                <a:gd name="connsiteX1" fmla="*/ 344557 w 344557"/>
                <a:gd name="connsiteY1" fmla="*/ 0 h 258507"/>
                <a:gd name="connsiteX2" fmla="*/ 344557 w 344557"/>
                <a:gd name="connsiteY2" fmla="*/ 258507 h 258507"/>
                <a:gd name="connsiteX3" fmla="*/ 0 w 344557"/>
                <a:gd name="connsiteY3" fmla="*/ 258507 h 258507"/>
                <a:gd name="connsiteX4" fmla="*/ 0 w 344557"/>
                <a:gd name="connsiteY4" fmla="*/ 0 h 258507"/>
                <a:gd name="connsiteX0" fmla="*/ 0 w 344557"/>
                <a:gd name="connsiteY0" fmla="*/ 31336 h 289843"/>
                <a:gd name="connsiteX1" fmla="*/ 155161 w 344557"/>
                <a:gd name="connsiteY1" fmla="*/ 0 h 289843"/>
                <a:gd name="connsiteX2" fmla="*/ 344557 w 344557"/>
                <a:gd name="connsiteY2" fmla="*/ 31336 h 289843"/>
                <a:gd name="connsiteX3" fmla="*/ 344557 w 344557"/>
                <a:gd name="connsiteY3" fmla="*/ 289843 h 289843"/>
                <a:gd name="connsiteX4" fmla="*/ 0 w 344557"/>
                <a:gd name="connsiteY4" fmla="*/ 289843 h 289843"/>
                <a:gd name="connsiteX5" fmla="*/ 0 w 344557"/>
                <a:gd name="connsiteY5" fmla="*/ 31336 h 289843"/>
                <a:gd name="connsiteX0" fmla="*/ 0 w 522357"/>
                <a:gd name="connsiteY0" fmla="*/ 31336 h 289843"/>
                <a:gd name="connsiteX1" fmla="*/ 155161 w 522357"/>
                <a:gd name="connsiteY1" fmla="*/ 0 h 289843"/>
                <a:gd name="connsiteX2" fmla="*/ 522357 w 522357"/>
                <a:gd name="connsiteY2" fmla="*/ 15461 h 289843"/>
                <a:gd name="connsiteX3" fmla="*/ 344557 w 522357"/>
                <a:gd name="connsiteY3" fmla="*/ 289843 h 289843"/>
                <a:gd name="connsiteX4" fmla="*/ 0 w 522357"/>
                <a:gd name="connsiteY4" fmla="*/ 289843 h 289843"/>
                <a:gd name="connsiteX5" fmla="*/ 0 w 522357"/>
                <a:gd name="connsiteY5" fmla="*/ 31336 h 289843"/>
                <a:gd name="connsiteX0" fmla="*/ 0 w 522357"/>
                <a:gd name="connsiteY0" fmla="*/ 31336 h 439068"/>
                <a:gd name="connsiteX1" fmla="*/ 155161 w 522357"/>
                <a:gd name="connsiteY1" fmla="*/ 0 h 439068"/>
                <a:gd name="connsiteX2" fmla="*/ 522357 w 522357"/>
                <a:gd name="connsiteY2" fmla="*/ 15461 h 439068"/>
                <a:gd name="connsiteX3" fmla="*/ 246132 w 522357"/>
                <a:gd name="connsiteY3" fmla="*/ 439068 h 439068"/>
                <a:gd name="connsiteX4" fmla="*/ 0 w 522357"/>
                <a:gd name="connsiteY4" fmla="*/ 289843 h 439068"/>
                <a:gd name="connsiteX5" fmla="*/ 0 w 522357"/>
                <a:gd name="connsiteY5" fmla="*/ 31336 h 439068"/>
                <a:gd name="connsiteX0" fmla="*/ 53975 w 576332"/>
                <a:gd name="connsiteY0" fmla="*/ 31336 h 439068"/>
                <a:gd name="connsiteX1" fmla="*/ 209136 w 576332"/>
                <a:gd name="connsiteY1" fmla="*/ 0 h 439068"/>
                <a:gd name="connsiteX2" fmla="*/ 576332 w 576332"/>
                <a:gd name="connsiteY2" fmla="*/ 15461 h 439068"/>
                <a:gd name="connsiteX3" fmla="*/ 300107 w 576332"/>
                <a:gd name="connsiteY3" fmla="*/ 439068 h 439068"/>
                <a:gd name="connsiteX4" fmla="*/ 0 w 576332"/>
                <a:gd name="connsiteY4" fmla="*/ 388268 h 439068"/>
                <a:gd name="connsiteX5" fmla="*/ 53975 w 576332"/>
                <a:gd name="connsiteY5" fmla="*/ 31336 h 439068"/>
                <a:gd name="connsiteX0" fmla="*/ 0 w 576332"/>
                <a:gd name="connsiteY0" fmla="*/ 388268 h 439068"/>
                <a:gd name="connsiteX1" fmla="*/ 209136 w 576332"/>
                <a:gd name="connsiteY1" fmla="*/ 0 h 439068"/>
                <a:gd name="connsiteX2" fmla="*/ 576332 w 576332"/>
                <a:gd name="connsiteY2" fmla="*/ 15461 h 439068"/>
                <a:gd name="connsiteX3" fmla="*/ 300107 w 576332"/>
                <a:gd name="connsiteY3" fmla="*/ 439068 h 439068"/>
                <a:gd name="connsiteX4" fmla="*/ 0 w 576332"/>
                <a:gd name="connsiteY4" fmla="*/ 388268 h 439068"/>
                <a:gd name="connsiteX0" fmla="*/ 0 w 576332"/>
                <a:gd name="connsiteY0" fmla="*/ 576510 h 627310"/>
                <a:gd name="connsiteX1" fmla="*/ 209136 w 576332"/>
                <a:gd name="connsiteY1" fmla="*/ 188242 h 627310"/>
                <a:gd name="connsiteX2" fmla="*/ 576332 w 576332"/>
                <a:gd name="connsiteY2" fmla="*/ 203703 h 627310"/>
                <a:gd name="connsiteX3" fmla="*/ 300107 w 576332"/>
                <a:gd name="connsiteY3" fmla="*/ 627310 h 627310"/>
                <a:gd name="connsiteX4" fmla="*/ 0 w 576332"/>
                <a:gd name="connsiteY4" fmla="*/ 576510 h 627310"/>
                <a:gd name="connsiteX0" fmla="*/ 124529 w 700861"/>
                <a:gd name="connsiteY0" fmla="*/ 567196 h 617996"/>
                <a:gd name="connsiteX1" fmla="*/ 333665 w 700861"/>
                <a:gd name="connsiteY1" fmla="*/ 178928 h 617996"/>
                <a:gd name="connsiteX2" fmla="*/ 700861 w 700861"/>
                <a:gd name="connsiteY2" fmla="*/ 194389 h 617996"/>
                <a:gd name="connsiteX3" fmla="*/ 424636 w 700861"/>
                <a:gd name="connsiteY3" fmla="*/ 617996 h 617996"/>
                <a:gd name="connsiteX4" fmla="*/ 124529 w 700861"/>
                <a:gd name="connsiteY4" fmla="*/ 567196 h 617996"/>
                <a:gd name="connsiteX0" fmla="*/ 124529 w 700861"/>
                <a:gd name="connsiteY0" fmla="*/ 567196 h 617996"/>
                <a:gd name="connsiteX1" fmla="*/ 333665 w 700861"/>
                <a:gd name="connsiteY1" fmla="*/ 178928 h 617996"/>
                <a:gd name="connsiteX2" fmla="*/ 700861 w 700861"/>
                <a:gd name="connsiteY2" fmla="*/ 194389 h 617996"/>
                <a:gd name="connsiteX3" fmla="*/ 424636 w 700861"/>
                <a:gd name="connsiteY3" fmla="*/ 617996 h 617996"/>
                <a:gd name="connsiteX4" fmla="*/ 289216 w 700861"/>
                <a:gd name="connsiteY4" fmla="*/ 537702 h 617996"/>
                <a:gd name="connsiteX5" fmla="*/ 124529 w 700861"/>
                <a:gd name="connsiteY5" fmla="*/ 567196 h 617996"/>
                <a:gd name="connsiteX0" fmla="*/ 124529 w 424636"/>
                <a:gd name="connsiteY0" fmla="*/ 567196 h 617996"/>
                <a:gd name="connsiteX1" fmla="*/ 333665 w 424636"/>
                <a:gd name="connsiteY1" fmla="*/ 178928 h 617996"/>
                <a:gd name="connsiteX2" fmla="*/ 424636 w 424636"/>
                <a:gd name="connsiteY2" fmla="*/ 617996 h 617996"/>
                <a:gd name="connsiteX3" fmla="*/ 289216 w 424636"/>
                <a:gd name="connsiteY3" fmla="*/ 537702 h 617996"/>
                <a:gd name="connsiteX4" fmla="*/ 124529 w 424636"/>
                <a:gd name="connsiteY4" fmla="*/ 567196 h 617996"/>
                <a:gd name="connsiteX0" fmla="*/ 124529 w 567351"/>
                <a:gd name="connsiteY0" fmla="*/ 567196 h 617996"/>
                <a:gd name="connsiteX1" fmla="*/ 333665 w 567351"/>
                <a:gd name="connsiteY1" fmla="*/ 178928 h 617996"/>
                <a:gd name="connsiteX2" fmla="*/ 424636 w 567351"/>
                <a:gd name="connsiteY2" fmla="*/ 617996 h 617996"/>
                <a:gd name="connsiteX3" fmla="*/ 289216 w 567351"/>
                <a:gd name="connsiteY3" fmla="*/ 537702 h 617996"/>
                <a:gd name="connsiteX4" fmla="*/ 124529 w 567351"/>
                <a:gd name="connsiteY4" fmla="*/ 567196 h 617996"/>
                <a:gd name="connsiteX0" fmla="*/ 124529 w 696228"/>
                <a:gd name="connsiteY0" fmla="*/ 567196 h 617996"/>
                <a:gd name="connsiteX1" fmla="*/ 333665 w 696228"/>
                <a:gd name="connsiteY1" fmla="*/ 178928 h 617996"/>
                <a:gd name="connsiteX2" fmla="*/ 424636 w 696228"/>
                <a:gd name="connsiteY2" fmla="*/ 617996 h 617996"/>
                <a:gd name="connsiteX3" fmla="*/ 289216 w 696228"/>
                <a:gd name="connsiteY3" fmla="*/ 537702 h 617996"/>
                <a:gd name="connsiteX4" fmla="*/ 124529 w 696228"/>
                <a:gd name="connsiteY4" fmla="*/ 567196 h 617996"/>
                <a:gd name="connsiteX0" fmla="*/ 78167 w 649866"/>
                <a:gd name="connsiteY0" fmla="*/ 593595 h 644395"/>
                <a:gd name="connsiteX1" fmla="*/ 287303 w 649866"/>
                <a:gd name="connsiteY1" fmla="*/ 205327 h 644395"/>
                <a:gd name="connsiteX2" fmla="*/ 378274 w 649866"/>
                <a:gd name="connsiteY2" fmla="*/ 644395 h 644395"/>
                <a:gd name="connsiteX3" fmla="*/ 242854 w 649866"/>
                <a:gd name="connsiteY3" fmla="*/ 564101 h 644395"/>
                <a:gd name="connsiteX4" fmla="*/ 78167 w 649866"/>
                <a:gd name="connsiteY4" fmla="*/ 593595 h 644395"/>
                <a:gd name="connsiteX0" fmla="*/ 78167 w 603229"/>
                <a:gd name="connsiteY0" fmla="*/ 593595 h 644395"/>
                <a:gd name="connsiteX1" fmla="*/ 287303 w 603229"/>
                <a:gd name="connsiteY1" fmla="*/ 205327 h 644395"/>
                <a:gd name="connsiteX2" fmla="*/ 378274 w 603229"/>
                <a:gd name="connsiteY2" fmla="*/ 644395 h 644395"/>
                <a:gd name="connsiteX3" fmla="*/ 242854 w 603229"/>
                <a:gd name="connsiteY3" fmla="*/ 564101 h 644395"/>
                <a:gd name="connsiteX4" fmla="*/ 78167 w 603229"/>
                <a:gd name="connsiteY4" fmla="*/ 593595 h 644395"/>
                <a:gd name="connsiteX0" fmla="*/ 134845 w 659907"/>
                <a:gd name="connsiteY0" fmla="*/ 604755 h 655555"/>
                <a:gd name="connsiteX1" fmla="*/ 343981 w 659907"/>
                <a:gd name="connsiteY1" fmla="*/ 216487 h 655555"/>
                <a:gd name="connsiteX2" fmla="*/ 434952 w 659907"/>
                <a:gd name="connsiteY2" fmla="*/ 655555 h 655555"/>
                <a:gd name="connsiteX3" fmla="*/ 299532 w 659907"/>
                <a:gd name="connsiteY3" fmla="*/ 575261 h 655555"/>
                <a:gd name="connsiteX4" fmla="*/ 134845 w 659907"/>
                <a:gd name="connsiteY4" fmla="*/ 604755 h 655555"/>
                <a:gd name="connsiteX0" fmla="*/ 134845 w 701493"/>
                <a:gd name="connsiteY0" fmla="*/ 604755 h 655555"/>
                <a:gd name="connsiteX1" fmla="*/ 343981 w 701493"/>
                <a:gd name="connsiteY1" fmla="*/ 216487 h 655555"/>
                <a:gd name="connsiteX2" fmla="*/ 434952 w 701493"/>
                <a:gd name="connsiteY2" fmla="*/ 655555 h 655555"/>
                <a:gd name="connsiteX3" fmla="*/ 299532 w 701493"/>
                <a:gd name="connsiteY3" fmla="*/ 575261 h 655555"/>
                <a:gd name="connsiteX4" fmla="*/ 134845 w 701493"/>
                <a:gd name="connsiteY4" fmla="*/ 604755 h 655555"/>
                <a:gd name="connsiteX0" fmla="*/ 134845 w 706915"/>
                <a:gd name="connsiteY0" fmla="*/ 604755 h 655555"/>
                <a:gd name="connsiteX1" fmla="*/ 343981 w 706915"/>
                <a:gd name="connsiteY1" fmla="*/ 216487 h 655555"/>
                <a:gd name="connsiteX2" fmla="*/ 434952 w 706915"/>
                <a:gd name="connsiteY2" fmla="*/ 655555 h 655555"/>
                <a:gd name="connsiteX3" fmla="*/ 299532 w 706915"/>
                <a:gd name="connsiteY3" fmla="*/ 575261 h 655555"/>
                <a:gd name="connsiteX4" fmla="*/ 134845 w 706915"/>
                <a:gd name="connsiteY4" fmla="*/ 604755 h 655555"/>
                <a:gd name="connsiteX0" fmla="*/ 134845 w 706915"/>
                <a:gd name="connsiteY0" fmla="*/ 604755 h 656446"/>
                <a:gd name="connsiteX1" fmla="*/ 343981 w 706915"/>
                <a:gd name="connsiteY1" fmla="*/ 216487 h 656446"/>
                <a:gd name="connsiteX2" fmla="*/ 434952 w 706915"/>
                <a:gd name="connsiteY2" fmla="*/ 655555 h 656446"/>
                <a:gd name="connsiteX3" fmla="*/ 299532 w 706915"/>
                <a:gd name="connsiteY3" fmla="*/ 575261 h 656446"/>
                <a:gd name="connsiteX4" fmla="*/ 134845 w 706915"/>
                <a:gd name="connsiteY4" fmla="*/ 604755 h 656446"/>
                <a:gd name="connsiteX0" fmla="*/ 134845 w 706915"/>
                <a:gd name="connsiteY0" fmla="*/ 604755 h 656446"/>
                <a:gd name="connsiteX1" fmla="*/ 343981 w 706915"/>
                <a:gd name="connsiteY1" fmla="*/ 216487 h 656446"/>
                <a:gd name="connsiteX2" fmla="*/ 434952 w 706915"/>
                <a:gd name="connsiteY2" fmla="*/ 655555 h 656446"/>
                <a:gd name="connsiteX3" fmla="*/ 299532 w 706915"/>
                <a:gd name="connsiteY3" fmla="*/ 575261 h 656446"/>
                <a:gd name="connsiteX4" fmla="*/ 134845 w 706915"/>
                <a:gd name="connsiteY4" fmla="*/ 604755 h 656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6915" h="656446">
                  <a:moveTo>
                    <a:pt x="134845" y="604755"/>
                  </a:moveTo>
                  <a:cubicBezTo>
                    <a:pt x="-230418" y="465807"/>
                    <a:pt x="252044" y="-393865"/>
                    <a:pt x="343981" y="216487"/>
                  </a:cubicBezTo>
                  <a:cubicBezTo>
                    <a:pt x="691805" y="-338832"/>
                    <a:pt x="906278" y="442524"/>
                    <a:pt x="434952" y="655555"/>
                  </a:cubicBezTo>
                  <a:cubicBezTo>
                    <a:pt x="387695" y="665832"/>
                    <a:pt x="346789" y="584034"/>
                    <a:pt x="299532" y="575261"/>
                  </a:cubicBezTo>
                  <a:cubicBezTo>
                    <a:pt x="244636" y="585092"/>
                    <a:pt x="192916" y="629849"/>
                    <a:pt x="134845" y="604755"/>
                  </a:cubicBezTo>
                  <a:close/>
                </a:path>
              </a:pathLst>
            </a:cu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Moon 8">
              <a:extLst>
                <a:ext uri="{FF2B5EF4-FFF2-40B4-BE49-F238E27FC236}">
                  <a16:creationId xmlns:a16="http://schemas.microsoft.com/office/drawing/2014/main" id="{257696A9-655A-FB64-9C3C-8273ACA27611}"/>
                </a:ext>
              </a:extLst>
            </p:cNvPr>
            <p:cNvSpPr/>
            <p:nvPr/>
          </p:nvSpPr>
          <p:spPr>
            <a:xfrm rot="16200000">
              <a:off x="6700043" y="4860132"/>
              <a:ext cx="195262" cy="390524"/>
            </a:xfrm>
            <a:prstGeom prst="moon">
              <a:avLst>
                <a:gd name="adj" fmla="val 52439"/>
              </a:avLst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Moon 9">
              <a:extLst>
                <a:ext uri="{FF2B5EF4-FFF2-40B4-BE49-F238E27FC236}">
                  <a16:creationId xmlns:a16="http://schemas.microsoft.com/office/drawing/2014/main" id="{F4B1992A-B1D4-919E-C0E3-AB22A75C6153}"/>
                </a:ext>
              </a:extLst>
            </p:cNvPr>
            <p:cNvSpPr/>
            <p:nvPr/>
          </p:nvSpPr>
          <p:spPr>
            <a:xfrm rot="16200000">
              <a:off x="6014803" y="4860132"/>
              <a:ext cx="195262" cy="390524"/>
            </a:xfrm>
            <a:prstGeom prst="moon">
              <a:avLst>
                <a:gd name="adj" fmla="val 52439"/>
              </a:avLst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Moon 10">
              <a:extLst>
                <a:ext uri="{FF2B5EF4-FFF2-40B4-BE49-F238E27FC236}">
                  <a16:creationId xmlns:a16="http://schemas.microsoft.com/office/drawing/2014/main" id="{00EB9C86-6437-C5F6-29EB-EECA458667F5}"/>
                </a:ext>
              </a:extLst>
            </p:cNvPr>
            <p:cNvSpPr/>
            <p:nvPr/>
          </p:nvSpPr>
          <p:spPr>
            <a:xfrm rot="16200000">
              <a:off x="5335226" y="4692237"/>
              <a:ext cx="195262" cy="390524"/>
            </a:xfrm>
            <a:prstGeom prst="moon">
              <a:avLst>
                <a:gd name="adj" fmla="val 52439"/>
              </a:avLst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Moon 11">
              <a:extLst>
                <a:ext uri="{FF2B5EF4-FFF2-40B4-BE49-F238E27FC236}">
                  <a16:creationId xmlns:a16="http://schemas.microsoft.com/office/drawing/2014/main" id="{8982AA7E-FF2F-8177-A336-0515237B546D}"/>
                </a:ext>
              </a:extLst>
            </p:cNvPr>
            <p:cNvSpPr/>
            <p:nvPr/>
          </p:nvSpPr>
          <p:spPr>
            <a:xfrm rot="16200000">
              <a:off x="5616334" y="4220169"/>
              <a:ext cx="195262" cy="390524"/>
            </a:xfrm>
            <a:prstGeom prst="moon">
              <a:avLst>
                <a:gd name="adj" fmla="val 52439"/>
              </a:avLst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Moon 12">
              <a:extLst>
                <a:ext uri="{FF2B5EF4-FFF2-40B4-BE49-F238E27FC236}">
                  <a16:creationId xmlns:a16="http://schemas.microsoft.com/office/drawing/2014/main" id="{58339499-7C49-3FA0-F1B4-EF7ACEA21625}"/>
                </a:ext>
              </a:extLst>
            </p:cNvPr>
            <p:cNvSpPr/>
            <p:nvPr/>
          </p:nvSpPr>
          <p:spPr>
            <a:xfrm rot="16200000">
              <a:off x="6349311" y="4363297"/>
              <a:ext cx="195262" cy="390524"/>
            </a:xfrm>
            <a:prstGeom prst="moon">
              <a:avLst>
                <a:gd name="adj" fmla="val 52439"/>
              </a:avLst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Moon 13">
              <a:extLst>
                <a:ext uri="{FF2B5EF4-FFF2-40B4-BE49-F238E27FC236}">
                  <a16:creationId xmlns:a16="http://schemas.microsoft.com/office/drawing/2014/main" id="{67F79148-75D9-6ADD-414C-49527FF674D8}"/>
                </a:ext>
              </a:extLst>
            </p:cNvPr>
            <p:cNvSpPr/>
            <p:nvPr/>
          </p:nvSpPr>
          <p:spPr>
            <a:xfrm rot="16200000">
              <a:off x="7114417" y="4220169"/>
              <a:ext cx="195262" cy="390524"/>
            </a:xfrm>
            <a:prstGeom prst="moon">
              <a:avLst>
                <a:gd name="adj" fmla="val 52439"/>
              </a:avLst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Moon 14">
              <a:extLst>
                <a:ext uri="{FF2B5EF4-FFF2-40B4-BE49-F238E27FC236}">
                  <a16:creationId xmlns:a16="http://schemas.microsoft.com/office/drawing/2014/main" id="{19178EAD-104E-25B7-4DC5-87DE098E74E7}"/>
                </a:ext>
              </a:extLst>
            </p:cNvPr>
            <p:cNvSpPr/>
            <p:nvPr/>
          </p:nvSpPr>
          <p:spPr>
            <a:xfrm rot="16200000">
              <a:off x="7377322" y="4718469"/>
              <a:ext cx="195262" cy="390524"/>
            </a:xfrm>
            <a:prstGeom prst="moon">
              <a:avLst>
                <a:gd name="adj" fmla="val 52439"/>
              </a:avLst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Moon 15">
              <a:extLst>
                <a:ext uri="{FF2B5EF4-FFF2-40B4-BE49-F238E27FC236}">
                  <a16:creationId xmlns:a16="http://schemas.microsoft.com/office/drawing/2014/main" id="{AB332B9E-BCA6-C36B-FA3C-536D874AB051}"/>
                </a:ext>
              </a:extLst>
            </p:cNvPr>
            <p:cNvSpPr/>
            <p:nvPr/>
          </p:nvSpPr>
          <p:spPr>
            <a:xfrm rot="16200000">
              <a:off x="7114417" y="5276378"/>
              <a:ext cx="195262" cy="390524"/>
            </a:xfrm>
            <a:prstGeom prst="moon">
              <a:avLst>
                <a:gd name="adj" fmla="val 52439"/>
              </a:avLst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Moon 16">
              <a:extLst>
                <a:ext uri="{FF2B5EF4-FFF2-40B4-BE49-F238E27FC236}">
                  <a16:creationId xmlns:a16="http://schemas.microsoft.com/office/drawing/2014/main" id="{476F5A3B-3768-D7AF-E0D7-02509D7AEA9B}"/>
                </a:ext>
              </a:extLst>
            </p:cNvPr>
            <p:cNvSpPr/>
            <p:nvPr/>
          </p:nvSpPr>
          <p:spPr>
            <a:xfrm rot="16200000">
              <a:off x="6354487" y="5455370"/>
              <a:ext cx="195262" cy="390524"/>
            </a:xfrm>
            <a:prstGeom prst="moon">
              <a:avLst>
                <a:gd name="adj" fmla="val 52439"/>
              </a:avLst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Moon 17">
              <a:extLst>
                <a:ext uri="{FF2B5EF4-FFF2-40B4-BE49-F238E27FC236}">
                  <a16:creationId xmlns:a16="http://schemas.microsoft.com/office/drawing/2014/main" id="{56E9A86A-A0D4-68F1-1A38-697907E3B6EB}"/>
                </a:ext>
              </a:extLst>
            </p:cNvPr>
            <p:cNvSpPr/>
            <p:nvPr/>
          </p:nvSpPr>
          <p:spPr>
            <a:xfrm rot="16200000">
              <a:off x="5625324" y="5264254"/>
              <a:ext cx="195262" cy="390524"/>
            </a:xfrm>
            <a:prstGeom prst="moon">
              <a:avLst>
                <a:gd name="adj" fmla="val 52439"/>
              </a:avLst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918766F-949F-57E0-5ABC-14036E1F0EA9}"/>
                </a:ext>
              </a:extLst>
            </p:cNvPr>
            <p:cNvSpPr/>
            <p:nvPr/>
          </p:nvSpPr>
          <p:spPr>
            <a:xfrm>
              <a:off x="3914862" y="368165"/>
              <a:ext cx="949238" cy="1099955"/>
            </a:xfrm>
            <a:custGeom>
              <a:avLst/>
              <a:gdLst>
                <a:gd name="connsiteX0" fmla="*/ 498336 w 955536"/>
                <a:gd name="connsiteY0" fmla="*/ 1155829 h 1155829"/>
                <a:gd name="connsiteX1" fmla="*/ 180836 w 955536"/>
                <a:gd name="connsiteY1" fmla="*/ 939929 h 1155829"/>
                <a:gd name="connsiteX2" fmla="*/ 28436 w 955536"/>
                <a:gd name="connsiteY2" fmla="*/ 444629 h 1155829"/>
                <a:gd name="connsiteX3" fmla="*/ 28436 w 955536"/>
                <a:gd name="connsiteY3" fmla="*/ 266829 h 1155829"/>
                <a:gd name="connsiteX4" fmla="*/ 320536 w 955536"/>
                <a:gd name="connsiteY4" fmla="*/ 444629 h 1155829"/>
                <a:gd name="connsiteX5" fmla="*/ 396736 w 955536"/>
                <a:gd name="connsiteY5" fmla="*/ 129 h 1155829"/>
                <a:gd name="connsiteX6" fmla="*/ 955536 w 955536"/>
                <a:gd name="connsiteY6" fmla="*/ 495429 h 1155829"/>
                <a:gd name="connsiteX7" fmla="*/ 955536 w 955536"/>
                <a:gd name="connsiteY7" fmla="*/ 495429 h 1155829"/>
                <a:gd name="connsiteX0" fmla="*/ 473408 w 930608"/>
                <a:gd name="connsiteY0" fmla="*/ 1155829 h 1155829"/>
                <a:gd name="connsiteX1" fmla="*/ 155908 w 930608"/>
                <a:gd name="connsiteY1" fmla="*/ 939929 h 1155829"/>
                <a:gd name="connsiteX2" fmla="*/ 3508 w 930608"/>
                <a:gd name="connsiteY2" fmla="*/ 266829 h 1155829"/>
                <a:gd name="connsiteX3" fmla="*/ 295608 w 930608"/>
                <a:gd name="connsiteY3" fmla="*/ 444629 h 1155829"/>
                <a:gd name="connsiteX4" fmla="*/ 371808 w 930608"/>
                <a:gd name="connsiteY4" fmla="*/ 129 h 1155829"/>
                <a:gd name="connsiteX5" fmla="*/ 930608 w 930608"/>
                <a:gd name="connsiteY5" fmla="*/ 495429 h 1155829"/>
                <a:gd name="connsiteX6" fmla="*/ 930608 w 930608"/>
                <a:gd name="connsiteY6" fmla="*/ 495429 h 1155829"/>
                <a:gd name="connsiteX0" fmla="*/ 469969 w 927169"/>
                <a:gd name="connsiteY0" fmla="*/ 1155829 h 1169918"/>
                <a:gd name="connsiteX1" fmla="*/ 266769 w 927169"/>
                <a:gd name="connsiteY1" fmla="*/ 1099949 h 1169918"/>
                <a:gd name="connsiteX2" fmla="*/ 69 w 927169"/>
                <a:gd name="connsiteY2" fmla="*/ 266829 h 1169918"/>
                <a:gd name="connsiteX3" fmla="*/ 292169 w 927169"/>
                <a:gd name="connsiteY3" fmla="*/ 444629 h 1169918"/>
                <a:gd name="connsiteX4" fmla="*/ 368369 w 927169"/>
                <a:gd name="connsiteY4" fmla="*/ 129 h 1169918"/>
                <a:gd name="connsiteX5" fmla="*/ 927169 w 927169"/>
                <a:gd name="connsiteY5" fmla="*/ 495429 h 1169918"/>
                <a:gd name="connsiteX6" fmla="*/ 927169 w 927169"/>
                <a:gd name="connsiteY6" fmla="*/ 495429 h 1169918"/>
                <a:gd name="connsiteX0" fmla="*/ 266769 w 927169"/>
                <a:gd name="connsiteY0" fmla="*/ 1099949 h 1099949"/>
                <a:gd name="connsiteX1" fmla="*/ 69 w 927169"/>
                <a:gd name="connsiteY1" fmla="*/ 266829 h 1099949"/>
                <a:gd name="connsiteX2" fmla="*/ 292169 w 927169"/>
                <a:gd name="connsiteY2" fmla="*/ 444629 h 1099949"/>
                <a:gd name="connsiteX3" fmla="*/ 368369 w 927169"/>
                <a:gd name="connsiteY3" fmla="*/ 129 h 1099949"/>
                <a:gd name="connsiteX4" fmla="*/ 927169 w 927169"/>
                <a:gd name="connsiteY4" fmla="*/ 495429 h 1099949"/>
                <a:gd name="connsiteX5" fmla="*/ 927169 w 927169"/>
                <a:gd name="connsiteY5" fmla="*/ 495429 h 1099949"/>
                <a:gd name="connsiteX0" fmla="*/ 274386 w 934786"/>
                <a:gd name="connsiteY0" fmla="*/ 1099955 h 1099955"/>
                <a:gd name="connsiteX1" fmla="*/ 66 w 934786"/>
                <a:gd name="connsiteY1" fmla="*/ 373515 h 1099955"/>
                <a:gd name="connsiteX2" fmla="*/ 299786 w 934786"/>
                <a:gd name="connsiteY2" fmla="*/ 444635 h 1099955"/>
                <a:gd name="connsiteX3" fmla="*/ 375986 w 934786"/>
                <a:gd name="connsiteY3" fmla="*/ 135 h 1099955"/>
                <a:gd name="connsiteX4" fmla="*/ 934786 w 934786"/>
                <a:gd name="connsiteY4" fmla="*/ 495435 h 1099955"/>
                <a:gd name="connsiteX5" fmla="*/ 934786 w 934786"/>
                <a:gd name="connsiteY5" fmla="*/ 495435 h 1099955"/>
                <a:gd name="connsiteX0" fmla="*/ 288838 w 949238"/>
                <a:gd name="connsiteY0" fmla="*/ 1099955 h 1099955"/>
                <a:gd name="connsiteX1" fmla="*/ 14518 w 949238"/>
                <a:gd name="connsiteY1" fmla="*/ 373515 h 1099955"/>
                <a:gd name="connsiteX2" fmla="*/ 314238 w 949238"/>
                <a:gd name="connsiteY2" fmla="*/ 444635 h 1099955"/>
                <a:gd name="connsiteX3" fmla="*/ 390438 w 949238"/>
                <a:gd name="connsiteY3" fmla="*/ 135 h 1099955"/>
                <a:gd name="connsiteX4" fmla="*/ 949238 w 949238"/>
                <a:gd name="connsiteY4" fmla="*/ 495435 h 1099955"/>
                <a:gd name="connsiteX5" fmla="*/ 949238 w 949238"/>
                <a:gd name="connsiteY5" fmla="*/ 495435 h 1099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49238" h="1099955">
                  <a:moveTo>
                    <a:pt x="288838" y="1099955"/>
                  </a:moveTo>
                  <a:cubicBezTo>
                    <a:pt x="210521" y="951788"/>
                    <a:pt x="-65915" y="482735"/>
                    <a:pt x="14518" y="373515"/>
                  </a:cubicBezTo>
                  <a:cubicBezTo>
                    <a:pt x="94951" y="264295"/>
                    <a:pt x="251585" y="506865"/>
                    <a:pt x="314238" y="444635"/>
                  </a:cubicBezTo>
                  <a:cubicBezTo>
                    <a:pt x="376891" y="382405"/>
                    <a:pt x="284605" y="-8332"/>
                    <a:pt x="390438" y="135"/>
                  </a:cubicBezTo>
                  <a:cubicBezTo>
                    <a:pt x="496271" y="8602"/>
                    <a:pt x="949238" y="495435"/>
                    <a:pt x="949238" y="495435"/>
                  </a:cubicBezTo>
                  <a:lnTo>
                    <a:pt x="949238" y="495435"/>
                  </a:lnTo>
                </a:path>
              </a:pathLst>
            </a:custGeom>
            <a:solidFill>
              <a:srgbClr val="FCD7BA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Rectangle 8">
              <a:extLst>
                <a:ext uri="{FF2B5EF4-FFF2-40B4-BE49-F238E27FC236}">
                  <a16:creationId xmlns:a16="http://schemas.microsoft.com/office/drawing/2014/main" id="{A902B4CE-F924-1864-B2AB-A61E8C1F88C1}"/>
                </a:ext>
              </a:extLst>
            </p:cNvPr>
            <p:cNvSpPr/>
            <p:nvPr/>
          </p:nvSpPr>
          <p:spPr>
            <a:xfrm flipH="1">
              <a:off x="5131883" y="5914439"/>
              <a:ext cx="706915" cy="656446"/>
            </a:xfrm>
            <a:custGeom>
              <a:avLst/>
              <a:gdLst>
                <a:gd name="connsiteX0" fmla="*/ 0 w 344557"/>
                <a:gd name="connsiteY0" fmla="*/ 0 h 258507"/>
                <a:gd name="connsiteX1" fmla="*/ 344557 w 344557"/>
                <a:gd name="connsiteY1" fmla="*/ 0 h 258507"/>
                <a:gd name="connsiteX2" fmla="*/ 344557 w 344557"/>
                <a:gd name="connsiteY2" fmla="*/ 258507 h 258507"/>
                <a:gd name="connsiteX3" fmla="*/ 0 w 344557"/>
                <a:gd name="connsiteY3" fmla="*/ 258507 h 258507"/>
                <a:gd name="connsiteX4" fmla="*/ 0 w 344557"/>
                <a:gd name="connsiteY4" fmla="*/ 0 h 258507"/>
                <a:gd name="connsiteX0" fmla="*/ 0 w 344557"/>
                <a:gd name="connsiteY0" fmla="*/ 31336 h 289843"/>
                <a:gd name="connsiteX1" fmla="*/ 155161 w 344557"/>
                <a:gd name="connsiteY1" fmla="*/ 0 h 289843"/>
                <a:gd name="connsiteX2" fmla="*/ 344557 w 344557"/>
                <a:gd name="connsiteY2" fmla="*/ 31336 h 289843"/>
                <a:gd name="connsiteX3" fmla="*/ 344557 w 344557"/>
                <a:gd name="connsiteY3" fmla="*/ 289843 h 289843"/>
                <a:gd name="connsiteX4" fmla="*/ 0 w 344557"/>
                <a:gd name="connsiteY4" fmla="*/ 289843 h 289843"/>
                <a:gd name="connsiteX5" fmla="*/ 0 w 344557"/>
                <a:gd name="connsiteY5" fmla="*/ 31336 h 289843"/>
                <a:gd name="connsiteX0" fmla="*/ 0 w 522357"/>
                <a:gd name="connsiteY0" fmla="*/ 31336 h 289843"/>
                <a:gd name="connsiteX1" fmla="*/ 155161 w 522357"/>
                <a:gd name="connsiteY1" fmla="*/ 0 h 289843"/>
                <a:gd name="connsiteX2" fmla="*/ 522357 w 522357"/>
                <a:gd name="connsiteY2" fmla="*/ 15461 h 289843"/>
                <a:gd name="connsiteX3" fmla="*/ 344557 w 522357"/>
                <a:gd name="connsiteY3" fmla="*/ 289843 h 289843"/>
                <a:gd name="connsiteX4" fmla="*/ 0 w 522357"/>
                <a:gd name="connsiteY4" fmla="*/ 289843 h 289843"/>
                <a:gd name="connsiteX5" fmla="*/ 0 w 522357"/>
                <a:gd name="connsiteY5" fmla="*/ 31336 h 289843"/>
                <a:gd name="connsiteX0" fmla="*/ 0 w 522357"/>
                <a:gd name="connsiteY0" fmla="*/ 31336 h 439068"/>
                <a:gd name="connsiteX1" fmla="*/ 155161 w 522357"/>
                <a:gd name="connsiteY1" fmla="*/ 0 h 439068"/>
                <a:gd name="connsiteX2" fmla="*/ 522357 w 522357"/>
                <a:gd name="connsiteY2" fmla="*/ 15461 h 439068"/>
                <a:gd name="connsiteX3" fmla="*/ 246132 w 522357"/>
                <a:gd name="connsiteY3" fmla="*/ 439068 h 439068"/>
                <a:gd name="connsiteX4" fmla="*/ 0 w 522357"/>
                <a:gd name="connsiteY4" fmla="*/ 289843 h 439068"/>
                <a:gd name="connsiteX5" fmla="*/ 0 w 522357"/>
                <a:gd name="connsiteY5" fmla="*/ 31336 h 439068"/>
                <a:gd name="connsiteX0" fmla="*/ 53975 w 576332"/>
                <a:gd name="connsiteY0" fmla="*/ 31336 h 439068"/>
                <a:gd name="connsiteX1" fmla="*/ 209136 w 576332"/>
                <a:gd name="connsiteY1" fmla="*/ 0 h 439068"/>
                <a:gd name="connsiteX2" fmla="*/ 576332 w 576332"/>
                <a:gd name="connsiteY2" fmla="*/ 15461 h 439068"/>
                <a:gd name="connsiteX3" fmla="*/ 300107 w 576332"/>
                <a:gd name="connsiteY3" fmla="*/ 439068 h 439068"/>
                <a:gd name="connsiteX4" fmla="*/ 0 w 576332"/>
                <a:gd name="connsiteY4" fmla="*/ 388268 h 439068"/>
                <a:gd name="connsiteX5" fmla="*/ 53975 w 576332"/>
                <a:gd name="connsiteY5" fmla="*/ 31336 h 439068"/>
                <a:gd name="connsiteX0" fmla="*/ 0 w 576332"/>
                <a:gd name="connsiteY0" fmla="*/ 388268 h 439068"/>
                <a:gd name="connsiteX1" fmla="*/ 209136 w 576332"/>
                <a:gd name="connsiteY1" fmla="*/ 0 h 439068"/>
                <a:gd name="connsiteX2" fmla="*/ 576332 w 576332"/>
                <a:gd name="connsiteY2" fmla="*/ 15461 h 439068"/>
                <a:gd name="connsiteX3" fmla="*/ 300107 w 576332"/>
                <a:gd name="connsiteY3" fmla="*/ 439068 h 439068"/>
                <a:gd name="connsiteX4" fmla="*/ 0 w 576332"/>
                <a:gd name="connsiteY4" fmla="*/ 388268 h 439068"/>
                <a:gd name="connsiteX0" fmla="*/ 0 w 576332"/>
                <a:gd name="connsiteY0" fmla="*/ 576510 h 627310"/>
                <a:gd name="connsiteX1" fmla="*/ 209136 w 576332"/>
                <a:gd name="connsiteY1" fmla="*/ 188242 h 627310"/>
                <a:gd name="connsiteX2" fmla="*/ 576332 w 576332"/>
                <a:gd name="connsiteY2" fmla="*/ 203703 h 627310"/>
                <a:gd name="connsiteX3" fmla="*/ 300107 w 576332"/>
                <a:gd name="connsiteY3" fmla="*/ 627310 h 627310"/>
                <a:gd name="connsiteX4" fmla="*/ 0 w 576332"/>
                <a:gd name="connsiteY4" fmla="*/ 576510 h 627310"/>
                <a:gd name="connsiteX0" fmla="*/ 124529 w 700861"/>
                <a:gd name="connsiteY0" fmla="*/ 567196 h 617996"/>
                <a:gd name="connsiteX1" fmla="*/ 333665 w 700861"/>
                <a:gd name="connsiteY1" fmla="*/ 178928 h 617996"/>
                <a:gd name="connsiteX2" fmla="*/ 700861 w 700861"/>
                <a:gd name="connsiteY2" fmla="*/ 194389 h 617996"/>
                <a:gd name="connsiteX3" fmla="*/ 424636 w 700861"/>
                <a:gd name="connsiteY3" fmla="*/ 617996 h 617996"/>
                <a:gd name="connsiteX4" fmla="*/ 124529 w 700861"/>
                <a:gd name="connsiteY4" fmla="*/ 567196 h 617996"/>
                <a:gd name="connsiteX0" fmla="*/ 124529 w 700861"/>
                <a:gd name="connsiteY0" fmla="*/ 567196 h 617996"/>
                <a:gd name="connsiteX1" fmla="*/ 333665 w 700861"/>
                <a:gd name="connsiteY1" fmla="*/ 178928 h 617996"/>
                <a:gd name="connsiteX2" fmla="*/ 700861 w 700861"/>
                <a:gd name="connsiteY2" fmla="*/ 194389 h 617996"/>
                <a:gd name="connsiteX3" fmla="*/ 424636 w 700861"/>
                <a:gd name="connsiteY3" fmla="*/ 617996 h 617996"/>
                <a:gd name="connsiteX4" fmla="*/ 289216 w 700861"/>
                <a:gd name="connsiteY4" fmla="*/ 537702 h 617996"/>
                <a:gd name="connsiteX5" fmla="*/ 124529 w 700861"/>
                <a:gd name="connsiteY5" fmla="*/ 567196 h 617996"/>
                <a:gd name="connsiteX0" fmla="*/ 124529 w 424636"/>
                <a:gd name="connsiteY0" fmla="*/ 567196 h 617996"/>
                <a:gd name="connsiteX1" fmla="*/ 333665 w 424636"/>
                <a:gd name="connsiteY1" fmla="*/ 178928 h 617996"/>
                <a:gd name="connsiteX2" fmla="*/ 424636 w 424636"/>
                <a:gd name="connsiteY2" fmla="*/ 617996 h 617996"/>
                <a:gd name="connsiteX3" fmla="*/ 289216 w 424636"/>
                <a:gd name="connsiteY3" fmla="*/ 537702 h 617996"/>
                <a:gd name="connsiteX4" fmla="*/ 124529 w 424636"/>
                <a:gd name="connsiteY4" fmla="*/ 567196 h 617996"/>
                <a:gd name="connsiteX0" fmla="*/ 124529 w 567351"/>
                <a:gd name="connsiteY0" fmla="*/ 567196 h 617996"/>
                <a:gd name="connsiteX1" fmla="*/ 333665 w 567351"/>
                <a:gd name="connsiteY1" fmla="*/ 178928 h 617996"/>
                <a:gd name="connsiteX2" fmla="*/ 424636 w 567351"/>
                <a:gd name="connsiteY2" fmla="*/ 617996 h 617996"/>
                <a:gd name="connsiteX3" fmla="*/ 289216 w 567351"/>
                <a:gd name="connsiteY3" fmla="*/ 537702 h 617996"/>
                <a:gd name="connsiteX4" fmla="*/ 124529 w 567351"/>
                <a:gd name="connsiteY4" fmla="*/ 567196 h 617996"/>
                <a:gd name="connsiteX0" fmla="*/ 124529 w 696228"/>
                <a:gd name="connsiteY0" fmla="*/ 567196 h 617996"/>
                <a:gd name="connsiteX1" fmla="*/ 333665 w 696228"/>
                <a:gd name="connsiteY1" fmla="*/ 178928 h 617996"/>
                <a:gd name="connsiteX2" fmla="*/ 424636 w 696228"/>
                <a:gd name="connsiteY2" fmla="*/ 617996 h 617996"/>
                <a:gd name="connsiteX3" fmla="*/ 289216 w 696228"/>
                <a:gd name="connsiteY3" fmla="*/ 537702 h 617996"/>
                <a:gd name="connsiteX4" fmla="*/ 124529 w 696228"/>
                <a:gd name="connsiteY4" fmla="*/ 567196 h 617996"/>
                <a:gd name="connsiteX0" fmla="*/ 78167 w 649866"/>
                <a:gd name="connsiteY0" fmla="*/ 593595 h 644395"/>
                <a:gd name="connsiteX1" fmla="*/ 287303 w 649866"/>
                <a:gd name="connsiteY1" fmla="*/ 205327 h 644395"/>
                <a:gd name="connsiteX2" fmla="*/ 378274 w 649866"/>
                <a:gd name="connsiteY2" fmla="*/ 644395 h 644395"/>
                <a:gd name="connsiteX3" fmla="*/ 242854 w 649866"/>
                <a:gd name="connsiteY3" fmla="*/ 564101 h 644395"/>
                <a:gd name="connsiteX4" fmla="*/ 78167 w 649866"/>
                <a:gd name="connsiteY4" fmla="*/ 593595 h 644395"/>
                <a:gd name="connsiteX0" fmla="*/ 78167 w 603229"/>
                <a:gd name="connsiteY0" fmla="*/ 593595 h 644395"/>
                <a:gd name="connsiteX1" fmla="*/ 287303 w 603229"/>
                <a:gd name="connsiteY1" fmla="*/ 205327 h 644395"/>
                <a:gd name="connsiteX2" fmla="*/ 378274 w 603229"/>
                <a:gd name="connsiteY2" fmla="*/ 644395 h 644395"/>
                <a:gd name="connsiteX3" fmla="*/ 242854 w 603229"/>
                <a:gd name="connsiteY3" fmla="*/ 564101 h 644395"/>
                <a:gd name="connsiteX4" fmla="*/ 78167 w 603229"/>
                <a:gd name="connsiteY4" fmla="*/ 593595 h 644395"/>
                <a:gd name="connsiteX0" fmla="*/ 134845 w 659907"/>
                <a:gd name="connsiteY0" fmla="*/ 604755 h 655555"/>
                <a:gd name="connsiteX1" fmla="*/ 343981 w 659907"/>
                <a:gd name="connsiteY1" fmla="*/ 216487 h 655555"/>
                <a:gd name="connsiteX2" fmla="*/ 434952 w 659907"/>
                <a:gd name="connsiteY2" fmla="*/ 655555 h 655555"/>
                <a:gd name="connsiteX3" fmla="*/ 299532 w 659907"/>
                <a:gd name="connsiteY3" fmla="*/ 575261 h 655555"/>
                <a:gd name="connsiteX4" fmla="*/ 134845 w 659907"/>
                <a:gd name="connsiteY4" fmla="*/ 604755 h 655555"/>
                <a:gd name="connsiteX0" fmla="*/ 134845 w 701493"/>
                <a:gd name="connsiteY0" fmla="*/ 604755 h 655555"/>
                <a:gd name="connsiteX1" fmla="*/ 343981 w 701493"/>
                <a:gd name="connsiteY1" fmla="*/ 216487 h 655555"/>
                <a:gd name="connsiteX2" fmla="*/ 434952 w 701493"/>
                <a:gd name="connsiteY2" fmla="*/ 655555 h 655555"/>
                <a:gd name="connsiteX3" fmla="*/ 299532 w 701493"/>
                <a:gd name="connsiteY3" fmla="*/ 575261 h 655555"/>
                <a:gd name="connsiteX4" fmla="*/ 134845 w 701493"/>
                <a:gd name="connsiteY4" fmla="*/ 604755 h 655555"/>
                <a:gd name="connsiteX0" fmla="*/ 134845 w 706915"/>
                <a:gd name="connsiteY0" fmla="*/ 604755 h 655555"/>
                <a:gd name="connsiteX1" fmla="*/ 343981 w 706915"/>
                <a:gd name="connsiteY1" fmla="*/ 216487 h 655555"/>
                <a:gd name="connsiteX2" fmla="*/ 434952 w 706915"/>
                <a:gd name="connsiteY2" fmla="*/ 655555 h 655555"/>
                <a:gd name="connsiteX3" fmla="*/ 299532 w 706915"/>
                <a:gd name="connsiteY3" fmla="*/ 575261 h 655555"/>
                <a:gd name="connsiteX4" fmla="*/ 134845 w 706915"/>
                <a:gd name="connsiteY4" fmla="*/ 604755 h 655555"/>
                <a:gd name="connsiteX0" fmla="*/ 134845 w 706915"/>
                <a:gd name="connsiteY0" fmla="*/ 604755 h 656446"/>
                <a:gd name="connsiteX1" fmla="*/ 343981 w 706915"/>
                <a:gd name="connsiteY1" fmla="*/ 216487 h 656446"/>
                <a:gd name="connsiteX2" fmla="*/ 434952 w 706915"/>
                <a:gd name="connsiteY2" fmla="*/ 655555 h 656446"/>
                <a:gd name="connsiteX3" fmla="*/ 299532 w 706915"/>
                <a:gd name="connsiteY3" fmla="*/ 575261 h 656446"/>
                <a:gd name="connsiteX4" fmla="*/ 134845 w 706915"/>
                <a:gd name="connsiteY4" fmla="*/ 604755 h 656446"/>
                <a:gd name="connsiteX0" fmla="*/ 134845 w 706915"/>
                <a:gd name="connsiteY0" fmla="*/ 604755 h 656446"/>
                <a:gd name="connsiteX1" fmla="*/ 343981 w 706915"/>
                <a:gd name="connsiteY1" fmla="*/ 216487 h 656446"/>
                <a:gd name="connsiteX2" fmla="*/ 434952 w 706915"/>
                <a:gd name="connsiteY2" fmla="*/ 655555 h 656446"/>
                <a:gd name="connsiteX3" fmla="*/ 299532 w 706915"/>
                <a:gd name="connsiteY3" fmla="*/ 575261 h 656446"/>
                <a:gd name="connsiteX4" fmla="*/ 134845 w 706915"/>
                <a:gd name="connsiteY4" fmla="*/ 604755 h 656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6915" h="656446">
                  <a:moveTo>
                    <a:pt x="134845" y="604755"/>
                  </a:moveTo>
                  <a:cubicBezTo>
                    <a:pt x="-230418" y="465807"/>
                    <a:pt x="252044" y="-393865"/>
                    <a:pt x="343981" y="216487"/>
                  </a:cubicBezTo>
                  <a:cubicBezTo>
                    <a:pt x="691805" y="-338832"/>
                    <a:pt x="906278" y="442524"/>
                    <a:pt x="434952" y="655555"/>
                  </a:cubicBezTo>
                  <a:cubicBezTo>
                    <a:pt x="387695" y="665832"/>
                    <a:pt x="346789" y="584034"/>
                    <a:pt x="299532" y="575261"/>
                  </a:cubicBezTo>
                  <a:cubicBezTo>
                    <a:pt x="244636" y="585092"/>
                    <a:pt x="192916" y="629849"/>
                    <a:pt x="134845" y="604755"/>
                  </a:cubicBezTo>
                  <a:close/>
                </a:path>
              </a:pathLst>
            </a:cu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AB89BD2-FD4B-6D7D-E0C1-2C21ABC5C910}"/>
                </a:ext>
              </a:extLst>
            </p:cNvPr>
            <p:cNvSpPr/>
            <p:nvPr/>
          </p:nvSpPr>
          <p:spPr>
            <a:xfrm flipH="1">
              <a:off x="7619920" y="96462"/>
              <a:ext cx="949238" cy="1099955"/>
            </a:xfrm>
            <a:custGeom>
              <a:avLst/>
              <a:gdLst>
                <a:gd name="connsiteX0" fmla="*/ 498336 w 955536"/>
                <a:gd name="connsiteY0" fmla="*/ 1155829 h 1155829"/>
                <a:gd name="connsiteX1" fmla="*/ 180836 w 955536"/>
                <a:gd name="connsiteY1" fmla="*/ 939929 h 1155829"/>
                <a:gd name="connsiteX2" fmla="*/ 28436 w 955536"/>
                <a:gd name="connsiteY2" fmla="*/ 444629 h 1155829"/>
                <a:gd name="connsiteX3" fmla="*/ 28436 w 955536"/>
                <a:gd name="connsiteY3" fmla="*/ 266829 h 1155829"/>
                <a:gd name="connsiteX4" fmla="*/ 320536 w 955536"/>
                <a:gd name="connsiteY4" fmla="*/ 444629 h 1155829"/>
                <a:gd name="connsiteX5" fmla="*/ 396736 w 955536"/>
                <a:gd name="connsiteY5" fmla="*/ 129 h 1155829"/>
                <a:gd name="connsiteX6" fmla="*/ 955536 w 955536"/>
                <a:gd name="connsiteY6" fmla="*/ 495429 h 1155829"/>
                <a:gd name="connsiteX7" fmla="*/ 955536 w 955536"/>
                <a:gd name="connsiteY7" fmla="*/ 495429 h 1155829"/>
                <a:gd name="connsiteX0" fmla="*/ 473408 w 930608"/>
                <a:gd name="connsiteY0" fmla="*/ 1155829 h 1155829"/>
                <a:gd name="connsiteX1" fmla="*/ 155908 w 930608"/>
                <a:gd name="connsiteY1" fmla="*/ 939929 h 1155829"/>
                <a:gd name="connsiteX2" fmla="*/ 3508 w 930608"/>
                <a:gd name="connsiteY2" fmla="*/ 266829 h 1155829"/>
                <a:gd name="connsiteX3" fmla="*/ 295608 w 930608"/>
                <a:gd name="connsiteY3" fmla="*/ 444629 h 1155829"/>
                <a:gd name="connsiteX4" fmla="*/ 371808 w 930608"/>
                <a:gd name="connsiteY4" fmla="*/ 129 h 1155829"/>
                <a:gd name="connsiteX5" fmla="*/ 930608 w 930608"/>
                <a:gd name="connsiteY5" fmla="*/ 495429 h 1155829"/>
                <a:gd name="connsiteX6" fmla="*/ 930608 w 930608"/>
                <a:gd name="connsiteY6" fmla="*/ 495429 h 1155829"/>
                <a:gd name="connsiteX0" fmla="*/ 469969 w 927169"/>
                <a:gd name="connsiteY0" fmla="*/ 1155829 h 1169918"/>
                <a:gd name="connsiteX1" fmla="*/ 266769 w 927169"/>
                <a:gd name="connsiteY1" fmla="*/ 1099949 h 1169918"/>
                <a:gd name="connsiteX2" fmla="*/ 69 w 927169"/>
                <a:gd name="connsiteY2" fmla="*/ 266829 h 1169918"/>
                <a:gd name="connsiteX3" fmla="*/ 292169 w 927169"/>
                <a:gd name="connsiteY3" fmla="*/ 444629 h 1169918"/>
                <a:gd name="connsiteX4" fmla="*/ 368369 w 927169"/>
                <a:gd name="connsiteY4" fmla="*/ 129 h 1169918"/>
                <a:gd name="connsiteX5" fmla="*/ 927169 w 927169"/>
                <a:gd name="connsiteY5" fmla="*/ 495429 h 1169918"/>
                <a:gd name="connsiteX6" fmla="*/ 927169 w 927169"/>
                <a:gd name="connsiteY6" fmla="*/ 495429 h 1169918"/>
                <a:gd name="connsiteX0" fmla="*/ 266769 w 927169"/>
                <a:gd name="connsiteY0" fmla="*/ 1099949 h 1099949"/>
                <a:gd name="connsiteX1" fmla="*/ 69 w 927169"/>
                <a:gd name="connsiteY1" fmla="*/ 266829 h 1099949"/>
                <a:gd name="connsiteX2" fmla="*/ 292169 w 927169"/>
                <a:gd name="connsiteY2" fmla="*/ 444629 h 1099949"/>
                <a:gd name="connsiteX3" fmla="*/ 368369 w 927169"/>
                <a:gd name="connsiteY3" fmla="*/ 129 h 1099949"/>
                <a:gd name="connsiteX4" fmla="*/ 927169 w 927169"/>
                <a:gd name="connsiteY4" fmla="*/ 495429 h 1099949"/>
                <a:gd name="connsiteX5" fmla="*/ 927169 w 927169"/>
                <a:gd name="connsiteY5" fmla="*/ 495429 h 1099949"/>
                <a:gd name="connsiteX0" fmla="*/ 274386 w 934786"/>
                <a:gd name="connsiteY0" fmla="*/ 1099955 h 1099955"/>
                <a:gd name="connsiteX1" fmla="*/ 66 w 934786"/>
                <a:gd name="connsiteY1" fmla="*/ 373515 h 1099955"/>
                <a:gd name="connsiteX2" fmla="*/ 299786 w 934786"/>
                <a:gd name="connsiteY2" fmla="*/ 444635 h 1099955"/>
                <a:gd name="connsiteX3" fmla="*/ 375986 w 934786"/>
                <a:gd name="connsiteY3" fmla="*/ 135 h 1099955"/>
                <a:gd name="connsiteX4" fmla="*/ 934786 w 934786"/>
                <a:gd name="connsiteY4" fmla="*/ 495435 h 1099955"/>
                <a:gd name="connsiteX5" fmla="*/ 934786 w 934786"/>
                <a:gd name="connsiteY5" fmla="*/ 495435 h 1099955"/>
                <a:gd name="connsiteX0" fmla="*/ 288838 w 949238"/>
                <a:gd name="connsiteY0" fmla="*/ 1099955 h 1099955"/>
                <a:gd name="connsiteX1" fmla="*/ 14518 w 949238"/>
                <a:gd name="connsiteY1" fmla="*/ 373515 h 1099955"/>
                <a:gd name="connsiteX2" fmla="*/ 314238 w 949238"/>
                <a:gd name="connsiteY2" fmla="*/ 444635 h 1099955"/>
                <a:gd name="connsiteX3" fmla="*/ 390438 w 949238"/>
                <a:gd name="connsiteY3" fmla="*/ 135 h 1099955"/>
                <a:gd name="connsiteX4" fmla="*/ 949238 w 949238"/>
                <a:gd name="connsiteY4" fmla="*/ 495435 h 1099955"/>
                <a:gd name="connsiteX5" fmla="*/ 949238 w 949238"/>
                <a:gd name="connsiteY5" fmla="*/ 495435 h 1099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49238" h="1099955">
                  <a:moveTo>
                    <a:pt x="288838" y="1099955"/>
                  </a:moveTo>
                  <a:cubicBezTo>
                    <a:pt x="210521" y="951788"/>
                    <a:pt x="-65915" y="482735"/>
                    <a:pt x="14518" y="373515"/>
                  </a:cubicBezTo>
                  <a:cubicBezTo>
                    <a:pt x="94951" y="264295"/>
                    <a:pt x="251585" y="506865"/>
                    <a:pt x="314238" y="444635"/>
                  </a:cubicBezTo>
                  <a:cubicBezTo>
                    <a:pt x="376891" y="382405"/>
                    <a:pt x="284605" y="-8332"/>
                    <a:pt x="390438" y="135"/>
                  </a:cubicBezTo>
                  <a:cubicBezTo>
                    <a:pt x="496271" y="8602"/>
                    <a:pt x="949238" y="495435"/>
                    <a:pt x="949238" y="495435"/>
                  </a:cubicBezTo>
                  <a:lnTo>
                    <a:pt x="949238" y="495435"/>
                  </a:lnTo>
                </a:path>
              </a:pathLst>
            </a:custGeom>
            <a:solidFill>
              <a:srgbClr val="FCD7BA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1FC48DD5-1199-1F6D-1740-BBC46746E01C}"/>
                </a:ext>
              </a:extLst>
            </p:cNvPr>
            <p:cNvSpPr/>
            <p:nvPr/>
          </p:nvSpPr>
          <p:spPr>
            <a:xfrm>
              <a:off x="3803590" y="368165"/>
              <a:ext cx="5327157" cy="4333339"/>
            </a:xfrm>
            <a:prstGeom prst="ellipse">
              <a:avLst/>
            </a:prstGeom>
            <a:solidFill>
              <a:srgbClr val="FCD7BA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BC420EC2-054E-E915-53DE-F884565579C4}"/>
                </a:ext>
              </a:extLst>
            </p:cNvPr>
            <p:cNvSpPr/>
            <p:nvPr/>
          </p:nvSpPr>
          <p:spPr>
            <a:xfrm>
              <a:off x="4221440" y="1488896"/>
              <a:ext cx="2241726" cy="2241726"/>
            </a:xfrm>
            <a:prstGeom prst="ellipse">
              <a:avLst/>
            </a:prstGeom>
            <a:solidFill>
              <a:srgbClr val="ED7D31">
                <a:lumMod val="60000"/>
                <a:lumOff val="4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EA99F11-38E0-281B-C149-33C5006D3EFC}"/>
                </a:ext>
              </a:extLst>
            </p:cNvPr>
            <p:cNvSpPr/>
            <p:nvPr/>
          </p:nvSpPr>
          <p:spPr>
            <a:xfrm>
              <a:off x="6430719" y="1488896"/>
              <a:ext cx="2241726" cy="2241726"/>
            </a:xfrm>
            <a:prstGeom prst="ellipse">
              <a:avLst/>
            </a:prstGeom>
            <a:solidFill>
              <a:srgbClr val="ED7D31">
                <a:lumMod val="60000"/>
                <a:lumOff val="4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E90B8B2-8C77-0911-2539-9236C546A483}"/>
                </a:ext>
              </a:extLst>
            </p:cNvPr>
            <p:cNvSpPr/>
            <p:nvPr/>
          </p:nvSpPr>
          <p:spPr>
            <a:xfrm>
              <a:off x="4893715" y="2152559"/>
              <a:ext cx="799837" cy="914400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404FEC46-D081-44E2-C50C-C619D1E1A448}"/>
                </a:ext>
              </a:extLst>
            </p:cNvPr>
            <p:cNvSpPr/>
            <p:nvPr/>
          </p:nvSpPr>
          <p:spPr>
            <a:xfrm>
              <a:off x="5233168" y="2295345"/>
              <a:ext cx="294525" cy="336711"/>
            </a:xfrm>
            <a:prstGeom prst="ellips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5269F16F-9E80-DB10-06BC-E4E303FA08AF}"/>
                </a:ext>
              </a:extLst>
            </p:cNvPr>
            <p:cNvSpPr/>
            <p:nvPr/>
          </p:nvSpPr>
          <p:spPr>
            <a:xfrm>
              <a:off x="7262675" y="2073853"/>
              <a:ext cx="799837" cy="914400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21332457-B006-5451-8833-75BC5C50ADC2}"/>
                </a:ext>
              </a:extLst>
            </p:cNvPr>
            <p:cNvSpPr/>
            <p:nvPr/>
          </p:nvSpPr>
          <p:spPr>
            <a:xfrm>
              <a:off x="7404319" y="2216124"/>
              <a:ext cx="294525" cy="336711"/>
            </a:xfrm>
            <a:prstGeom prst="ellips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23525B7A-2BD9-543F-29F5-91DF4ABB5B40}"/>
                </a:ext>
              </a:extLst>
            </p:cNvPr>
            <p:cNvSpPr/>
            <p:nvPr/>
          </p:nvSpPr>
          <p:spPr>
            <a:xfrm>
              <a:off x="6315903" y="2415314"/>
              <a:ext cx="294525" cy="527372"/>
            </a:xfrm>
            <a:prstGeom prst="ellipse">
              <a:avLst/>
            </a:prstGeom>
            <a:solidFill>
              <a:srgbClr val="ED7D31">
                <a:lumMod val="60000"/>
                <a:lumOff val="4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" name="Oval 26">
              <a:extLst>
                <a:ext uri="{FF2B5EF4-FFF2-40B4-BE49-F238E27FC236}">
                  <a16:creationId xmlns:a16="http://schemas.microsoft.com/office/drawing/2014/main" id="{279D023B-88FE-9FF6-FBE4-09BDCA514822}"/>
                </a:ext>
              </a:extLst>
            </p:cNvPr>
            <p:cNvSpPr/>
            <p:nvPr/>
          </p:nvSpPr>
          <p:spPr>
            <a:xfrm>
              <a:off x="6111744" y="2815982"/>
              <a:ext cx="680795" cy="819391"/>
            </a:xfrm>
            <a:custGeom>
              <a:avLst/>
              <a:gdLst>
                <a:gd name="connsiteX0" fmla="*/ 0 w 799837"/>
                <a:gd name="connsiteY0" fmla="*/ 457200 h 914400"/>
                <a:gd name="connsiteX1" fmla="*/ 399919 w 799837"/>
                <a:gd name="connsiteY1" fmla="*/ 0 h 914400"/>
                <a:gd name="connsiteX2" fmla="*/ 799838 w 799837"/>
                <a:gd name="connsiteY2" fmla="*/ 457200 h 914400"/>
                <a:gd name="connsiteX3" fmla="*/ 399919 w 799837"/>
                <a:gd name="connsiteY3" fmla="*/ 914400 h 914400"/>
                <a:gd name="connsiteX4" fmla="*/ 0 w 799837"/>
                <a:gd name="connsiteY4" fmla="*/ 457200 h 914400"/>
                <a:gd name="connsiteX0" fmla="*/ 0 w 718875"/>
                <a:gd name="connsiteY0" fmla="*/ 309367 h 920890"/>
                <a:gd name="connsiteX1" fmla="*/ 318956 w 718875"/>
                <a:gd name="connsiteY1" fmla="*/ 4567 h 920890"/>
                <a:gd name="connsiteX2" fmla="*/ 718875 w 718875"/>
                <a:gd name="connsiteY2" fmla="*/ 461767 h 920890"/>
                <a:gd name="connsiteX3" fmla="*/ 318956 w 718875"/>
                <a:gd name="connsiteY3" fmla="*/ 918967 h 920890"/>
                <a:gd name="connsiteX4" fmla="*/ 0 w 718875"/>
                <a:gd name="connsiteY4" fmla="*/ 309367 h 920890"/>
                <a:gd name="connsiteX0" fmla="*/ 0 w 680775"/>
                <a:gd name="connsiteY0" fmla="*/ 305460 h 915123"/>
                <a:gd name="connsiteX1" fmla="*/ 318956 w 680775"/>
                <a:gd name="connsiteY1" fmla="*/ 660 h 915123"/>
                <a:gd name="connsiteX2" fmla="*/ 680775 w 680775"/>
                <a:gd name="connsiteY2" fmla="*/ 272122 h 915123"/>
                <a:gd name="connsiteX3" fmla="*/ 318956 w 680775"/>
                <a:gd name="connsiteY3" fmla="*/ 915060 h 915123"/>
                <a:gd name="connsiteX4" fmla="*/ 0 w 680775"/>
                <a:gd name="connsiteY4" fmla="*/ 305460 h 915123"/>
                <a:gd name="connsiteX0" fmla="*/ 20 w 680795"/>
                <a:gd name="connsiteY0" fmla="*/ 305460 h 819869"/>
                <a:gd name="connsiteX1" fmla="*/ 318976 w 680795"/>
                <a:gd name="connsiteY1" fmla="*/ 660 h 819869"/>
                <a:gd name="connsiteX2" fmla="*/ 680795 w 680795"/>
                <a:gd name="connsiteY2" fmla="*/ 272122 h 819869"/>
                <a:gd name="connsiteX3" fmla="*/ 333264 w 680795"/>
                <a:gd name="connsiteY3" fmla="*/ 819810 h 819869"/>
                <a:gd name="connsiteX4" fmla="*/ 20 w 680795"/>
                <a:gd name="connsiteY4" fmla="*/ 305460 h 819869"/>
                <a:gd name="connsiteX0" fmla="*/ 20 w 680795"/>
                <a:gd name="connsiteY0" fmla="*/ 305460 h 819811"/>
                <a:gd name="connsiteX1" fmla="*/ 318976 w 680795"/>
                <a:gd name="connsiteY1" fmla="*/ 660 h 819811"/>
                <a:gd name="connsiteX2" fmla="*/ 680795 w 680795"/>
                <a:gd name="connsiteY2" fmla="*/ 272122 h 819811"/>
                <a:gd name="connsiteX3" fmla="*/ 333264 w 680795"/>
                <a:gd name="connsiteY3" fmla="*/ 819810 h 819811"/>
                <a:gd name="connsiteX4" fmla="*/ 20 w 680795"/>
                <a:gd name="connsiteY4" fmla="*/ 305460 h 819811"/>
                <a:gd name="connsiteX0" fmla="*/ 20 w 680795"/>
                <a:gd name="connsiteY0" fmla="*/ 305040 h 819391"/>
                <a:gd name="connsiteX1" fmla="*/ 318976 w 680795"/>
                <a:gd name="connsiteY1" fmla="*/ 240 h 819391"/>
                <a:gd name="connsiteX2" fmla="*/ 680795 w 680795"/>
                <a:gd name="connsiteY2" fmla="*/ 271702 h 819391"/>
                <a:gd name="connsiteX3" fmla="*/ 333264 w 680795"/>
                <a:gd name="connsiteY3" fmla="*/ 819390 h 819391"/>
                <a:gd name="connsiteX4" fmla="*/ 20 w 680795"/>
                <a:gd name="connsiteY4" fmla="*/ 305040 h 819391"/>
                <a:gd name="connsiteX0" fmla="*/ 20 w 680795"/>
                <a:gd name="connsiteY0" fmla="*/ 305040 h 819391"/>
                <a:gd name="connsiteX1" fmla="*/ 318976 w 680795"/>
                <a:gd name="connsiteY1" fmla="*/ 240 h 819391"/>
                <a:gd name="connsiteX2" fmla="*/ 680795 w 680795"/>
                <a:gd name="connsiteY2" fmla="*/ 271702 h 819391"/>
                <a:gd name="connsiteX3" fmla="*/ 333264 w 680795"/>
                <a:gd name="connsiteY3" fmla="*/ 819390 h 819391"/>
                <a:gd name="connsiteX4" fmla="*/ 20 w 680795"/>
                <a:gd name="connsiteY4" fmla="*/ 305040 h 819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0795" h="819391">
                  <a:moveTo>
                    <a:pt x="20" y="305040"/>
                  </a:moveTo>
                  <a:cubicBezTo>
                    <a:pt x="-2361" y="187565"/>
                    <a:pt x="205514" y="5796"/>
                    <a:pt x="318976" y="240"/>
                  </a:cubicBezTo>
                  <a:cubicBezTo>
                    <a:pt x="432438" y="-5316"/>
                    <a:pt x="666508" y="85872"/>
                    <a:pt x="680795" y="271702"/>
                  </a:cubicBezTo>
                  <a:cubicBezTo>
                    <a:pt x="680795" y="524207"/>
                    <a:pt x="403864" y="818596"/>
                    <a:pt x="333264" y="819390"/>
                  </a:cubicBezTo>
                  <a:cubicBezTo>
                    <a:pt x="262664" y="820184"/>
                    <a:pt x="2401" y="422515"/>
                    <a:pt x="20" y="305040"/>
                  </a:cubicBezTo>
                  <a:close/>
                </a:path>
              </a:pathLst>
            </a:cu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26287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813" fill="hold"/>
                                        <p:tgtEl>
                                          <p:spTgt spid="7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4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9B4BE03-80D5-E2D1-FE4C-B75D37D0A712}"/>
              </a:ext>
            </a:extLst>
          </p:cNvPr>
          <p:cNvGrpSpPr/>
          <p:nvPr/>
        </p:nvGrpSpPr>
        <p:grpSpPr>
          <a:xfrm>
            <a:off x="124322" y="71042"/>
            <a:ext cx="7757254" cy="2200463"/>
            <a:chOff x="648514" y="2058159"/>
            <a:chExt cx="14007238" cy="3973364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807FA57-5EB3-7497-0568-2158AB714BA5}"/>
                </a:ext>
              </a:extLst>
            </p:cNvPr>
            <p:cNvSpPr txBox="1"/>
            <p:nvPr/>
          </p:nvSpPr>
          <p:spPr>
            <a:xfrm>
              <a:off x="4973427" y="3254932"/>
              <a:ext cx="9682325" cy="21674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200" b="0" i="0" u="none" strike="noStrike" kern="0" cap="none" spc="0" normalizeH="0" baseline="0" noProof="0" dirty="0">
                  <a:ln>
                    <a:solidFill>
                      <a:sysClr val="windowText" lastClr="000000"/>
                    </a:solidFill>
                  </a:ln>
                  <a:solidFill>
                    <a:srgbClr val="BEA7D5"/>
                  </a:solidFill>
                  <a:effectLst/>
                  <a:uLnTx/>
                  <a:uFillTx/>
                  <a:latin typeface="Arial Black" panose="020B0A04020102020204" pitchFamily="34" charset="0"/>
                </a:rPr>
                <a:t>O</a:t>
              </a:r>
              <a:r>
                <a:rPr kumimoji="0" lang="en-US" sz="7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Black" panose="020B0A04020102020204" pitchFamily="34" charset="0"/>
                </a:rPr>
                <a:t>ctopus</a:t>
              </a:r>
              <a:endParaRPr kumimoji="0" lang="en-US" sz="7200" b="0" i="0" u="none" strike="noStrike" kern="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</a:endParaRP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54BD6F46-BB6A-28B3-966F-4015DC383F94}"/>
                </a:ext>
              </a:extLst>
            </p:cNvPr>
            <p:cNvGrpSpPr/>
            <p:nvPr/>
          </p:nvGrpSpPr>
          <p:grpSpPr>
            <a:xfrm>
              <a:off x="648514" y="2058159"/>
              <a:ext cx="4547908" cy="3973364"/>
              <a:chOff x="4169342" y="2914886"/>
              <a:chExt cx="3420844" cy="2988684"/>
            </a:xfrm>
          </p:grpSpPr>
          <p:sp>
            <p:nvSpPr>
              <p:cNvPr id="5" name="Freeform: Shape 4">
                <a:extLst>
                  <a:ext uri="{FF2B5EF4-FFF2-40B4-BE49-F238E27FC236}">
                    <a16:creationId xmlns:a16="http://schemas.microsoft.com/office/drawing/2014/main" id="{5C0751AD-B4A9-1FF2-3709-C3FAC399DFF0}"/>
                  </a:ext>
                </a:extLst>
              </p:cNvPr>
              <p:cNvSpPr/>
              <p:nvPr/>
            </p:nvSpPr>
            <p:spPr>
              <a:xfrm rot="329721" flipH="1">
                <a:off x="6273595" y="3821104"/>
                <a:ext cx="1316591" cy="865631"/>
              </a:xfrm>
              <a:custGeom>
                <a:avLst/>
                <a:gdLst>
                  <a:gd name="connsiteX0" fmla="*/ 1158863 w 1158863"/>
                  <a:gd name="connsiteY0" fmla="*/ 326249 h 745571"/>
                  <a:gd name="connsiteX1" fmla="*/ 1089807 w 1158863"/>
                  <a:gd name="connsiteY1" fmla="*/ 369111 h 745571"/>
                  <a:gd name="connsiteX2" fmla="*/ 968363 w 1158863"/>
                  <a:gd name="connsiteY2" fmla="*/ 400068 h 745571"/>
                  <a:gd name="connsiteX3" fmla="*/ 801676 w 1158863"/>
                  <a:gd name="connsiteY3" fmla="*/ 392924 h 745571"/>
                  <a:gd name="connsiteX4" fmla="*/ 658801 w 1158863"/>
                  <a:gd name="connsiteY4" fmla="*/ 288149 h 745571"/>
                  <a:gd name="connsiteX5" fmla="*/ 546882 w 1158863"/>
                  <a:gd name="connsiteY5" fmla="*/ 169086 h 745571"/>
                  <a:gd name="connsiteX6" fmla="*/ 430201 w 1158863"/>
                  <a:gd name="connsiteY6" fmla="*/ 52405 h 745571"/>
                  <a:gd name="connsiteX7" fmla="*/ 277801 w 1158863"/>
                  <a:gd name="connsiteY7" fmla="*/ 18 h 745571"/>
                  <a:gd name="connsiteX8" fmla="*/ 87301 w 1158863"/>
                  <a:gd name="connsiteY8" fmla="*/ 57168 h 745571"/>
                  <a:gd name="connsiteX9" fmla="*/ 1576 w 1158863"/>
                  <a:gd name="connsiteY9" fmla="*/ 207186 h 745571"/>
                  <a:gd name="connsiteX10" fmla="*/ 37295 w 1158863"/>
                  <a:gd name="connsiteY10" fmla="*/ 321486 h 745571"/>
                  <a:gd name="connsiteX11" fmla="*/ 106351 w 1158863"/>
                  <a:gd name="connsiteY11" fmla="*/ 228618 h 745571"/>
                  <a:gd name="connsiteX12" fmla="*/ 203982 w 1158863"/>
                  <a:gd name="connsiteY12" fmla="*/ 157180 h 745571"/>
                  <a:gd name="connsiteX13" fmla="*/ 303995 w 1158863"/>
                  <a:gd name="connsiteY13" fmla="*/ 152418 h 745571"/>
                  <a:gd name="connsiteX14" fmla="*/ 380195 w 1158863"/>
                  <a:gd name="connsiteY14" fmla="*/ 345299 h 745571"/>
                  <a:gd name="connsiteX15" fmla="*/ 465920 w 1158863"/>
                  <a:gd name="connsiteY15" fmla="*/ 535799 h 745571"/>
                  <a:gd name="connsiteX16" fmla="*/ 589745 w 1158863"/>
                  <a:gd name="connsiteY16" fmla="*/ 640574 h 745571"/>
                  <a:gd name="connsiteX17" fmla="*/ 694520 w 1158863"/>
                  <a:gd name="connsiteY17" fmla="*/ 707249 h 745571"/>
                  <a:gd name="connsiteX18" fmla="*/ 882638 w 1158863"/>
                  <a:gd name="connsiteY18" fmla="*/ 745349 h 745571"/>
                  <a:gd name="connsiteX19" fmla="*/ 985032 w 1158863"/>
                  <a:gd name="connsiteY19" fmla="*/ 723918 h 745571"/>
                  <a:gd name="connsiteX20" fmla="*/ 985032 w 1158863"/>
                  <a:gd name="connsiteY20" fmla="*/ 723918 h 745571"/>
                  <a:gd name="connsiteX0" fmla="*/ 1158863 w 1158863"/>
                  <a:gd name="connsiteY0" fmla="*/ 326249 h 745571"/>
                  <a:gd name="connsiteX1" fmla="*/ 1089807 w 1158863"/>
                  <a:gd name="connsiteY1" fmla="*/ 369111 h 745571"/>
                  <a:gd name="connsiteX2" fmla="*/ 968363 w 1158863"/>
                  <a:gd name="connsiteY2" fmla="*/ 400068 h 745571"/>
                  <a:gd name="connsiteX3" fmla="*/ 801676 w 1158863"/>
                  <a:gd name="connsiteY3" fmla="*/ 392924 h 745571"/>
                  <a:gd name="connsiteX4" fmla="*/ 658801 w 1158863"/>
                  <a:gd name="connsiteY4" fmla="*/ 288149 h 745571"/>
                  <a:gd name="connsiteX5" fmla="*/ 546882 w 1158863"/>
                  <a:gd name="connsiteY5" fmla="*/ 169086 h 745571"/>
                  <a:gd name="connsiteX6" fmla="*/ 430201 w 1158863"/>
                  <a:gd name="connsiteY6" fmla="*/ 52405 h 745571"/>
                  <a:gd name="connsiteX7" fmla="*/ 277801 w 1158863"/>
                  <a:gd name="connsiteY7" fmla="*/ 18 h 745571"/>
                  <a:gd name="connsiteX8" fmla="*/ 87301 w 1158863"/>
                  <a:gd name="connsiteY8" fmla="*/ 57168 h 745571"/>
                  <a:gd name="connsiteX9" fmla="*/ 1576 w 1158863"/>
                  <a:gd name="connsiteY9" fmla="*/ 207186 h 745571"/>
                  <a:gd name="connsiteX10" fmla="*/ 37295 w 1158863"/>
                  <a:gd name="connsiteY10" fmla="*/ 321486 h 745571"/>
                  <a:gd name="connsiteX11" fmla="*/ 106351 w 1158863"/>
                  <a:gd name="connsiteY11" fmla="*/ 228618 h 745571"/>
                  <a:gd name="connsiteX12" fmla="*/ 180169 w 1158863"/>
                  <a:gd name="connsiteY12" fmla="*/ 152418 h 745571"/>
                  <a:gd name="connsiteX13" fmla="*/ 303995 w 1158863"/>
                  <a:gd name="connsiteY13" fmla="*/ 152418 h 745571"/>
                  <a:gd name="connsiteX14" fmla="*/ 380195 w 1158863"/>
                  <a:gd name="connsiteY14" fmla="*/ 345299 h 745571"/>
                  <a:gd name="connsiteX15" fmla="*/ 465920 w 1158863"/>
                  <a:gd name="connsiteY15" fmla="*/ 535799 h 745571"/>
                  <a:gd name="connsiteX16" fmla="*/ 589745 w 1158863"/>
                  <a:gd name="connsiteY16" fmla="*/ 640574 h 745571"/>
                  <a:gd name="connsiteX17" fmla="*/ 694520 w 1158863"/>
                  <a:gd name="connsiteY17" fmla="*/ 707249 h 745571"/>
                  <a:gd name="connsiteX18" fmla="*/ 882638 w 1158863"/>
                  <a:gd name="connsiteY18" fmla="*/ 745349 h 745571"/>
                  <a:gd name="connsiteX19" fmla="*/ 985032 w 1158863"/>
                  <a:gd name="connsiteY19" fmla="*/ 723918 h 745571"/>
                  <a:gd name="connsiteX20" fmla="*/ 985032 w 1158863"/>
                  <a:gd name="connsiteY20" fmla="*/ 723918 h 745571"/>
                  <a:gd name="connsiteX0" fmla="*/ 1164320 w 1164320"/>
                  <a:gd name="connsiteY0" fmla="*/ 326249 h 745571"/>
                  <a:gd name="connsiteX1" fmla="*/ 1095264 w 1164320"/>
                  <a:gd name="connsiteY1" fmla="*/ 369111 h 745571"/>
                  <a:gd name="connsiteX2" fmla="*/ 973820 w 1164320"/>
                  <a:gd name="connsiteY2" fmla="*/ 400068 h 745571"/>
                  <a:gd name="connsiteX3" fmla="*/ 807133 w 1164320"/>
                  <a:gd name="connsiteY3" fmla="*/ 392924 h 745571"/>
                  <a:gd name="connsiteX4" fmla="*/ 664258 w 1164320"/>
                  <a:gd name="connsiteY4" fmla="*/ 288149 h 745571"/>
                  <a:gd name="connsiteX5" fmla="*/ 552339 w 1164320"/>
                  <a:gd name="connsiteY5" fmla="*/ 169086 h 745571"/>
                  <a:gd name="connsiteX6" fmla="*/ 435658 w 1164320"/>
                  <a:gd name="connsiteY6" fmla="*/ 52405 h 745571"/>
                  <a:gd name="connsiteX7" fmla="*/ 283258 w 1164320"/>
                  <a:gd name="connsiteY7" fmla="*/ 18 h 745571"/>
                  <a:gd name="connsiteX8" fmla="*/ 92758 w 1164320"/>
                  <a:gd name="connsiteY8" fmla="*/ 57168 h 745571"/>
                  <a:gd name="connsiteX9" fmla="*/ 7033 w 1164320"/>
                  <a:gd name="connsiteY9" fmla="*/ 207186 h 745571"/>
                  <a:gd name="connsiteX10" fmla="*/ 42752 w 1164320"/>
                  <a:gd name="connsiteY10" fmla="*/ 321486 h 745571"/>
                  <a:gd name="connsiteX11" fmla="*/ 111808 w 1164320"/>
                  <a:gd name="connsiteY11" fmla="*/ 228618 h 745571"/>
                  <a:gd name="connsiteX12" fmla="*/ 185626 w 1164320"/>
                  <a:gd name="connsiteY12" fmla="*/ 152418 h 745571"/>
                  <a:gd name="connsiteX13" fmla="*/ 309452 w 1164320"/>
                  <a:gd name="connsiteY13" fmla="*/ 152418 h 745571"/>
                  <a:gd name="connsiteX14" fmla="*/ 385652 w 1164320"/>
                  <a:gd name="connsiteY14" fmla="*/ 345299 h 745571"/>
                  <a:gd name="connsiteX15" fmla="*/ 471377 w 1164320"/>
                  <a:gd name="connsiteY15" fmla="*/ 535799 h 745571"/>
                  <a:gd name="connsiteX16" fmla="*/ 595202 w 1164320"/>
                  <a:gd name="connsiteY16" fmla="*/ 640574 h 745571"/>
                  <a:gd name="connsiteX17" fmla="*/ 699977 w 1164320"/>
                  <a:gd name="connsiteY17" fmla="*/ 707249 h 745571"/>
                  <a:gd name="connsiteX18" fmla="*/ 888095 w 1164320"/>
                  <a:gd name="connsiteY18" fmla="*/ 745349 h 745571"/>
                  <a:gd name="connsiteX19" fmla="*/ 990489 w 1164320"/>
                  <a:gd name="connsiteY19" fmla="*/ 723918 h 745571"/>
                  <a:gd name="connsiteX20" fmla="*/ 990489 w 1164320"/>
                  <a:gd name="connsiteY20" fmla="*/ 723918 h 745571"/>
                  <a:gd name="connsiteX0" fmla="*/ 1164320 w 1164320"/>
                  <a:gd name="connsiteY0" fmla="*/ 326249 h 745571"/>
                  <a:gd name="connsiteX1" fmla="*/ 1095264 w 1164320"/>
                  <a:gd name="connsiteY1" fmla="*/ 369111 h 745571"/>
                  <a:gd name="connsiteX2" fmla="*/ 973820 w 1164320"/>
                  <a:gd name="connsiteY2" fmla="*/ 400068 h 745571"/>
                  <a:gd name="connsiteX3" fmla="*/ 807133 w 1164320"/>
                  <a:gd name="connsiteY3" fmla="*/ 392924 h 745571"/>
                  <a:gd name="connsiteX4" fmla="*/ 664258 w 1164320"/>
                  <a:gd name="connsiteY4" fmla="*/ 288149 h 745571"/>
                  <a:gd name="connsiteX5" fmla="*/ 552339 w 1164320"/>
                  <a:gd name="connsiteY5" fmla="*/ 169086 h 745571"/>
                  <a:gd name="connsiteX6" fmla="*/ 435658 w 1164320"/>
                  <a:gd name="connsiteY6" fmla="*/ 52405 h 745571"/>
                  <a:gd name="connsiteX7" fmla="*/ 283258 w 1164320"/>
                  <a:gd name="connsiteY7" fmla="*/ 18 h 745571"/>
                  <a:gd name="connsiteX8" fmla="*/ 92758 w 1164320"/>
                  <a:gd name="connsiteY8" fmla="*/ 57168 h 745571"/>
                  <a:gd name="connsiteX9" fmla="*/ 7033 w 1164320"/>
                  <a:gd name="connsiteY9" fmla="*/ 207186 h 745571"/>
                  <a:gd name="connsiteX10" fmla="*/ 42752 w 1164320"/>
                  <a:gd name="connsiteY10" fmla="*/ 321486 h 745571"/>
                  <a:gd name="connsiteX11" fmla="*/ 111808 w 1164320"/>
                  <a:gd name="connsiteY11" fmla="*/ 228618 h 745571"/>
                  <a:gd name="connsiteX12" fmla="*/ 185626 w 1164320"/>
                  <a:gd name="connsiteY12" fmla="*/ 152418 h 745571"/>
                  <a:gd name="connsiteX13" fmla="*/ 309452 w 1164320"/>
                  <a:gd name="connsiteY13" fmla="*/ 152418 h 745571"/>
                  <a:gd name="connsiteX14" fmla="*/ 385652 w 1164320"/>
                  <a:gd name="connsiteY14" fmla="*/ 345299 h 745571"/>
                  <a:gd name="connsiteX15" fmla="*/ 471377 w 1164320"/>
                  <a:gd name="connsiteY15" fmla="*/ 535799 h 745571"/>
                  <a:gd name="connsiteX16" fmla="*/ 595202 w 1164320"/>
                  <a:gd name="connsiteY16" fmla="*/ 666768 h 745571"/>
                  <a:gd name="connsiteX17" fmla="*/ 699977 w 1164320"/>
                  <a:gd name="connsiteY17" fmla="*/ 707249 h 745571"/>
                  <a:gd name="connsiteX18" fmla="*/ 888095 w 1164320"/>
                  <a:gd name="connsiteY18" fmla="*/ 745349 h 745571"/>
                  <a:gd name="connsiteX19" fmla="*/ 990489 w 1164320"/>
                  <a:gd name="connsiteY19" fmla="*/ 723918 h 745571"/>
                  <a:gd name="connsiteX20" fmla="*/ 990489 w 1164320"/>
                  <a:gd name="connsiteY20" fmla="*/ 723918 h 745571"/>
                  <a:gd name="connsiteX0" fmla="*/ 1164320 w 1164320"/>
                  <a:gd name="connsiteY0" fmla="*/ 326249 h 750403"/>
                  <a:gd name="connsiteX1" fmla="*/ 1095264 w 1164320"/>
                  <a:gd name="connsiteY1" fmla="*/ 369111 h 750403"/>
                  <a:gd name="connsiteX2" fmla="*/ 973820 w 1164320"/>
                  <a:gd name="connsiteY2" fmla="*/ 400068 h 750403"/>
                  <a:gd name="connsiteX3" fmla="*/ 807133 w 1164320"/>
                  <a:gd name="connsiteY3" fmla="*/ 392924 h 750403"/>
                  <a:gd name="connsiteX4" fmla="*/ 664258 w 1164320"/>
                  <a:gd name="connsiteY4" fmla="*/ 288149 h 750403"/>
                  <a:gd name="connsiteX5" fmla="*/ 552339 w 1164320"/>
                  <a:gd name="connsiteY5" fmla="*/ 169086 h 750403"/>
                  <a:gd name="connsiteX6" fmla="*/ 435658 w 1164320"/>
                  <a:gd name="connsiteY6" fmla="*/ 52405 h 750403"/>
                  <a:gd name="connsiteX7" fmla="*/ 283258 w 1164320"/>
                  <a:gd name="connsiteY7" fmla="*/ 18 h 750403"/>
                  <a:gd name="connsiteX8" fmla="*/ 92758 w 1164320"/>
                  <a:gd name="connsiteY8" fmla="*/ 57168 h 750403"/>
                  <a:gd name="connsiteX9" fmla="*/ 7033 w 1164320"/>
                  <a:gd name="connsiteY9" fmla="*/ 207186 h 750403"/>
                  <a:gd name="connsiteX10" fmla="*/ 42752 w 1164320"/>
                  <a:gd name="connsiteY10" fmla="*/ 321486 h 750403"/>
                  <a:gd name="connsiteX11" fmla="*/ 111808 w 1164320"/>
                  <a:gd name="connsiteY11" fmla="*/ 228618 h 750403"/>
                  <a:gd name="connsiteX12" fmla="*/ 185626 w 1164320"/>
                  <a:gd name="connsiteY12" fmla="*/ 152418 h 750403"/>
                  <a:gd name="connsiteX13" fmla="*/ 309452 w 1164320"/>
                  <a:gd name="connsiteY13" fmla="*/ 152418 h 750403"/>
                  <a:gd name="connsiteX14" fmla="*/ 385652 w 1164320"/>
                  <a:gd name="connsiteY14" fmla="*/ 345299 h 750403"/>
                  <a:gd name="connsiteX15" fmla="*/ 471377 w 1164320"/>
                  <a:gd name="connsiteY15" fmla="*/ 535799 h 750403"/>
                  <a:gd name="connsiteX16" fmla="*/ 595202 w 1164320"/>
                  <a:gd name="connsiteY16" fmla="*/ 666768 h 750403"/>
                  <a:gd name="connsiteX17" fmla="*/ 726171 w 1164320"/>
                  <a:gd name="connsiteY17" fmla="*/ 742968 h 750403"/>
                  <a:gd name="connsiteX18" fmla="*/ 888095 w 1164320"/>
                  <a:gd name="connsiteY18" fmla="*/ 745349 h 750403"/>
                  <a:gd name="connsiteX19" fmla="*/ 990489 w 1164320"/>
                  <a:gd name="connsiteY19" fmla="*/ 723918 h 750403"/>
                  <a:gd name="connsiteX20" fmla="*/ 990489 w 1164320"/>
                  <a:gd name="connsiteY20" fmla="*/ 723918 h 750403"/>
                  <a:gd name="connsiteX0" fmla="*/ 1164320 w 1164320"/>
                  <a:gd name="connsiteY0" fmla="*/ 326249 h 760608"/>
                  <a:gd name="connsiteX1" fmla="*/ 1095264 w 1164320"/>
                  <a:gd name="connsiteY1" fmla="*/ 369111 h 760608"/>
                  <a:gd name="connsiteX2" fmla="*/ 973820 w 1164320"/>
                  <a:gd name="connsiteY2" fmla="*/ 400068 h 760608"/>
                  <a:gd name="connsiteX3" fmla="*/ 807133 w 1164320"/>
                  <a:gd name="connsiteY3" fmla="*/ 392924 h 760608"/>
                  <a:gd name="connsiteX4" fmla="*/ 664258 w 1164320"/>
                  <a:gd name="connsiteY4" fmla="*/ 288149 h 760608"/>
                  <a:gd name="connsiteX5" fmla="*/ 552339 w 1164320"/>
                  <a:gd name="connsiteY5" fmla="*/ 169086 h 760608"/>
                  <a:gd name="connsiteX6" fmla="*/ 435658 w 1164320"/>
                  <a:gd name="connsiteY6" fmla="*/ 52405 h 760608"/>
                  <a:gd name="connsiteX7" fmla="*/ 283258 w 1164320"/>
                  <a:gd name="connsiteY7" fmla="*/ 18 h 760608"/>
                  <a:gd name="connsiteX8" fmla="*/ 92758 w 1164320"/>
                  <a:gd name="connsiteY8" fmla="*/ 57168 h 760608"/>
                  <a:gd name="connsiteX9" fmla="*/ 7033 w 1164320"/>
                  <a:gd name="connsiteY9" fmla="*/ 207186 h 760608"/>
                  <a:gd name="connsiteX10" fmla="*/ 42752 w 1164320"/>
                  <a:gd name="connsiteY10" fmla="*/ 321486 h 760608"/>
                  <a:gd name="connsiteX11" fmla="*/ 111808 w 1164320"/>
                  <a:gd name="connsiteY11" fmla="*/ 228618 h 760608"/>
                  <a:gd name="connsiteX12" fmla="*/ 185626 w 1164320"/>
                  <a:gd name="connsiteY12" fmla="*/ 152418 h 760608"/>
                  <a:gd name="connsiteX13" fmla="*/ 309452 w 1164320"/>
                  <a:gd name="connsiteY13" fmla="*/ 152418 h 760608"/>
                  <a:gd name="connsiteX14" fmla="*/ 385652 w 1164320"/>
                  <a:gd name="connsiteY14" fmla="*/ 345299 h 760608"/>
                  <a:gd name="connsiteX15" fmla="*/ 471377 w 1164320"/>
                  <a:gd name="connsiteY15" fmla="*/ 535799 h 760608"/>
                  <a:gd name="connsiteX16" fmla="*/ 595202 w 1164320"/>
                  <a:gd name="connsiteY16" fmla="*/ 666768 h 760608"/>
                  <a:gd name="connsiteX17" fmla="*/ 726171 w 1164320"/>
                  <a:gd name="connsiteY17" fmla="*/ 742968 h 760608"/>
                  <a:gd name="connsiteX18" fmla="*/ 888095 w 1164320"/>
                  <a:gd name="connsiteY18" fmla="*/ 759637 h 760608"/>
                  <a:gd name="connsiteX19" fmla="*/ 990489 w 1164320"/>
                  <a:gd name="connsiteY19" fmla="*/ 723918 h 760608"/>
                  <a:gd name="connsiteX20" fmla="*/ 990489 w 1164320"/>
                  <a:gd name="connsiteY20" fmla="*/ 723918 h 760608"/>
                  <a:gd name="connsiteX0" fmla="*/ 1164320 w 1164320"/>
                  <a:gd name="connsiteY0" fmla="*/ 326249 h 760608"/>
                  <a:gd name="connsiteX1" fmla="*/ 1095264 w 1164320"/>
                  <a:gd name="connsiteY1" fmla="*/ 369111 h 760608"/>
                  <a:gd name="connsiteX2" fmla="*/ 973820 w 1164320"/>
                  <a:gd name="connsiteY2" fmla="*/ 419118 h 760608"/>
                  <a:gd name="connsiteX3" fmla="*/ 807133 w 1164320"/>
                  <a:gd name="connsiteY3" fmla="*/ 392924 h 760608"/>
                  <a:gd name="connsiteX4" fmla="*/ 664258 w 1164320"/>
                  <a:gd name="connsiteY4" fmla="*/ 288149 h 760608"/>
                  <a:gd name="connsiteX5" fmla="*/ 552339 w 1164320"/>
                  <a:gd name="connsiteY5" fmla="*/ 169086 h 760608"/>
                  <a:gd name="connsiteX6" fmla="*/ 435658 w 1164320"/>
                  <a:gd name="connsiteY6" fmla="*/ 52405 h 760608"/>
                  <a:gd name="connsiteX7" fmla="*/ 283258 w 1164320"/>
                  <a:gd name="connsiteY7" fmla="*/ 18 h 760608"/>
                  <a:gd name="connsiteX8" fmla="*/ 92758 w 1164320"/>
                  <a:gd name="connsiteY8" fmla="*/ 57168 h 760608"/>
                  <a:gd name="connsiteX9" fmla="*/ 7033 w 1164320"/>
                  <a:gd name="connsiteY9" fmla="*/ 207186 h 760608"/>
                  <a:gd name="connsiteX10" fmla="*/ 42752 w 1164320"/>
                  <a:gd name="connsiteY10" fmla="*/ 321486 h 760608"/>
                  <a:gd name="connsiteX11" fmla="*/ 111808 w 1164320"/>
                  <a:gd name="connsiteY11" fmla="*/ 228618 h 760608"/>
                  <a:gd name="connsiteX12" fmla="*/ 185626 w 1164320"/>
                  <a:gd name="connsiteY12" fmla="*/ 152418 h 760608"/>
                  <a:gd name="connsiteX13" fmla="*/ 309452 w 1164320"/>
                  <a:gd name="connsiteY13" fmla="*/ 152418 h 760608"/>
                  <a:gd name="connsiteX14" fmla="*/ 385652 w 1164320"/>
                  <a:gd name="connsiteY14" fmla="*/ 345299 h 760608"/>
                  <a:gd name="connsiteX15" fmla="*/ 471377 w 1164320"/>
                  <a:gd name="connsiteY15" fmla="*/ 535799 h 760608"/>
                  <a:gd name="connsiteX16" fmla="*/ 595202 w 1164320"/>
                  <a:gd name="connsiteY16" fmla="*/ 666768 h 760608"/>
                  <a:gd name="connsiteX17" fmla="*/ 726171 w 1164320"/>
                  <a:gd name="connsiteY17" fmla="*/ 742968 h 760608"/>
                  <a:gd name="connsiteX18" fmla="*/ 888095 w 1164320"/>
                  <a:gd name="connsiteY18" fmla="*/ 759637 h 760608"/>
                  <a:gd name="connsiteX19" fmla="*/ 990489 w 1164320"/>
                  <a:gd name="connsiteY19" fmla="*/ 723918 h 760608"/>
                  <a:gd name="connsiteX20" fmla="*/ 990489 w 1164320"/>
                  <a:gd name="connsiteY20" fmla="*/ 723918 h 760608"/>
                  <a:gd name="connsiteX0" fmla="*/ 1164320 w 1164320"/>
                  <a:gd name="connsiteY0" fmla="*/ 326249 h 760608"/>
                  <a:gd name="connsiteX1" fmla="*/ 1100027 w 1164320"/>
                  <a:gd name="connsiteY1" fmla="*/ 383398 h 760608"/>
                  <a:gd name="connsiteX2" fmla="*/ 973820 w 1164320"/>
                  <a:gd name="connsiteY2" fmla="*/ 419118 h 760608"/>
                  <a:gd name="connsiteX3" fmla="*/ 807133 w 1164320"/>
                  <a:gd name="connsiteY3" fmla="*/ 392924 h 760608"/>
                  <a:gd name="connsiteX4" fmla="*/ 664258 w 1164320"/>
                  <a:gd name="connsiteY4" fmla="*/ 288149 h 760608"/>
                  <a:gd name="connsiteX5" fmla="*/ 552339 w 1164320"/>
                  <a:gd name="connsiteY5" fmla="*/ 169086 h 760608"/>
                  <a:gd name="connsiteX6" fmla="*/ 435658 w 1164320"/>
                  <a:gd name="connsiteY6" fmla="*/ 52405 h 760608"/>
                  <a:gd name="connsiteX7" fmla="*/ 283258 w 1164320"/>
                  <a:gd name="connsiteY7" fmla="*/ 18 h 760608"/>
                  <a:gd name="connsiteX8" fmla="*/ 92758 w 1164320"/>
                  <a:gd name="connsiteY8" fmla="*/ 57168 h 760608"/>
                  <a:gd name="connsiteX9" fmla="*/ 7033 w 1164320"/>
                  <a:gd name="connsiteY9" fmla="*/ 207186 h 760608"/>
                  <a:gd name="connsiteX10" fmla="*/ 42752 w 1164320"/>
                  <a:gd name="connsiteY10" fmla="*/ 321486 h 760608"/>
                  <a:gd name="connsiteX11" fmla="*/ 111808 w 1164320"/>
                  <a:gd name="connsiteY11" fmla="*/ 228618 h 760608"/>
                  <a:gd name="connsiteX12" fmla="*/ 185626 w 1164320"/>
                  <a:gd name="connsiteY12" fmla="*/ 152418 h 760608"/>
                  <a:gd name="connsiteX13" fmla="*/ 309452 w 1164320"/>
                  <a:gd name="connsiteY13" fmla="*/ 152418 h 760608"/>
                  <a:gd name="connsiteX14" fmla="*/ 385652 w 1164320"/>
                  <a:gd name="connsiteY14" fmla="*/ 345299 h 760608"/>
                  <a:gd name="connsiteX15" fmla="*/ 471377 w 1164320"/>
                  <a:gd name="connsiteY15" fmla="*/ 535799 h 760608"/>
                  <a:gd name="connsiteX16" fmla="*/ 595202 w 1164320"/>
                  <a:gd name="connsiteY16" fmla="*/ 666768 h 760608"/>
                  <a:gd name="connsiteX17" fmla="*/ 726171 w 1164320"/>
                  <a:gd name="connsiteY17" fmla="*/ 742968 h 760608"/>
                  <a:gd name="connsiteX18" fmla="*/ 888095 w 1164320"/>
                  <a:gd name="connsiteY18" fmla="*/ 759637 h 760608"/>
                  <a:gd name="connsiteX19" fmla="*/ 990489 w 1164320"/>
                  <a:gd name="connsiteY19" fmla="*/ 723918 h 760608"/>
                  <a:gd name="connsiteX20" fmla="*/ 990489 w 1164320"/>
                  <a:gd name="connsiteY20" fmla="*/ 723918 h 760608"/>
                  <a:gd name="connsiteX0" fmla="*/ 1164320 w 1164320"/>
                  <a:gd name="connsiteY0" fmla="*/ 326248 h 760607"/>
                  <a:gd name="connsiteX1" fmla="*/ 1100027 w 1164320"/>
                  <a:gd name="connsiteY1" fmla="*/ 383397 h 760607"/>
                  <a:gd name="connsiteX2" fmla="*/ 973820 w 1164320"/>
                  <a:gd name="connsiteY2" fmla="*/ 419117 h 760607"/>
                  <a:gd name="connsiteX3" fmla="*/ 807133 w 1164320"/>
                  <a:gd name="connsiteY3" fmla="*/ 392923 h 760607"/>
                  <a:gd name="connsiteX4" fmla="*/ 664258 w 1164320"/>
                  <a:gd name="connsiteY4" fmla="*/ 288148 h 760607"/>
                  <a:gd name="connsiteX5" fmla="*/ 561864 w 1164320"/>
                  <a:gd name="connsiteY5" fmla="*/ 152416 h 760607"/>
                  <a:gd name="connsiteX6" fmla="*/ 435658 w 1164320"/>
                  <a:gd name="connsiteY6" fmla="*/ 52404 h 760607"/>
                  <a:gd name="connsiteX7" fmla="*/ 283258 w 1164320"/>
                  <a:gd name="connsiteY7" fmla="*/ 17 h 760607"/>
                  <a:gd name="connsiteX8" fmla="*/ 92758 w 1164320"/>
                  <a:gd name="connsiteY8" fmla="*/ 57167 h 760607"/>
                  <a:gd name="connsiteX9" fmla="*/ 7033 w 1164320"/>
                  <a:gd name="connsiteY9" fmla="*/ 207185 h 760607"/>
                  <a:gd name="connsiteX10" fmla="*/ 42752 w 1164320"/>
                  <a:gd name="connsiteY10" fmla="*/ 321485 h 760607"/>
                  <a:gd name="connsiteX11" fmla="*/ 111808 w 1164320"/>
                  <a:gd name="connsiteY11" fmla="*/ 228617 h 760607"/>
                  <a:gd name="connsiteX12" fmla="*/ 185626 w 1164320"/>
                  <a:gd name="connsiteY12" fmla="*/ 152417 h 760607"/>
                  <a:gd name="connsiteX13" fmla="*/ 309452 w 1164320"/>
                  <a:gd name="connsiteY13" fmla="*/ 152417 h 760607"/>
                  <a:gd name="connsiteX14" fmla="*/ 385652 w 1164320"/>
                  <a:gd name="connsiteY14" fmla="*/ 345298 h 760607"/>
                  <a:gd name="connsiteX15" fmla="*/ 471377 w 1164320"/>
                  <a:gd name="connsiteY15" fmla="*/ 535798 h 760607"/>
                  <a:gd name="connsiteX16" fmla="*/ 595202 w 1164320"/>
                  <a:gd name="connsiteY16" fmla="*/ 666767 h 760607"/>
                  <a:gd name="connsiteX17" fmla="*/ 726171 w 1164320"/>
                  <a:gd name="connsiteY17" fmla="*/ 742967 h 760607"/>
                  <a:gd name="connsiteX18" fmla="*/ 888095 w 1164320"/>
                  <a:gd name="connsiteY18" fmla="*/ 759636 h 760607"/>
                  <a:gd name="connsiteX19" fmla="*/ 990489 w 1164320"/>
                  <a:gd name="connsiteY19" fmla="*/ 723917 h 760607"/>
                  <a:gd name="connsiteX20" fmla="*/ 990489 w 1164320"/>
                  <a:gd name="connsiteY20" fmla="*/ 723917 h 760607"/>
                  <a:gd name="connsiteX0" fmla="*/ 1164320 w 1164320"/>
                  <a:gd name="connsiteY0" fmla="*/ 326424 h 760783"/>
                  <a:gd name="connsiteX1" fmla="*/ 1100027 w 1164320"/>
                  <a:gd name="connsiteY1" fmla="*/ 383573 h 760783"/>
                  <a:gd name="connsiteX2" fmla="*/ 973820 w 1164320"/>
                  <a:gd name="connsiteY2" fmla="*/ 419293 h 760783"/>
                  <a:gd name="connsiteX3" fmla="*/ 807133 w 1164320"/>
                  <a:gd name="connsiteY3" fmla="*/ 393099 h 760783"/>
                  <a:gd name="connsiteX4" fmla="*/ 664258 w 1164320"/>
                  <a:gd name="connsiteY4" fmla="*/ 288324 h 760783"/>
                  <a:gd name="connsiteX5" fmla="*/ 561864 w 1164320"/>
                  <a:gd name="connsiteY5" fmla="*/ 152592 h 760783"/>
                  <a:gd name="connsiteX6" fmla="*/ 438039 w 1164320"/>
                  <a:gd name="connsiteY6" fmla="*/ 43055 h 760783"/>
                  <a:gd name="connsiteX7" fmla="*/ 283258 w 1164320"/>
                  <a:gd name="connsiteY7" fmla="*/ 193 h 760783"/>
                  <a:gd name="connsiteX8" fmla="*/ 92758 w 1164320"/>
                  <a:gd name="connsiteY8" fmla="*/ 57343 h 760783"/>
                  <a:gd name="connsiteX9" fmla="*/ 7033 w 1164320"/>
                  <a:gd name="connsiteY9" fmla="*/ 207361 h 760783"/>
                  <a:gd name="connsiteX10" fmla="*/ 42752 w 1164320"/>
                  <a:gd name="connsiteY10" fmla="*/ 321661 h 760783"/>
                  <a:gd name="connsiteX11" fmla="*/ 111808 w 1164320"/>
                  <a:gd name="connsiteY11" fmla="*/ 228793 h 760783"/>
                  <a:gd name="connsiteX12" fmla="*/ 185626 w 1164320"/>
                  <a:gd name="connsiteY12" fmla="*/ 152593 h 760783"/>
                  <a:gd name="connsiteX13" fmla="*/ 309452 w 1164320"/>
                  <a:gd name="connsiteY13" fmla="*/ 152593 h 760783"/>
                  <a:gd name="connsiteX14" fmla="*/ 385652 w 1164320"/>
                  <a:gd name="connsiteY14" fmla="*/ 345474 h 760783"/>
                  <a:gd name="connsiteX15" fmla="*/ 471377 w 1164320"/>
                  <a:gd name="connsiteY15" fmla="*/ 535974 h 760783"/>
                  <a:gd name="connsiteX16" fmla="*/ 595202 w 1164320"/>
                  <a:gd name="connsiteY16" fmla="*/ 666943 h 760783"/>
                  <a:gd name="connsiteX17" fmla="*/ 726171 w 1164320"/>
                  <a:gd name="connsiteY17" fmla="*/ 743143 h 760783"/>
                  <a:gd name="connsiteX18" fmla="*/ 888095 w 1164320"/>
                  <a:gd name="connsiteY18" fmla="*/ 759812 h 760783"/>
                  <a:gd name="connsiteX19" fmla="*/ 990489 w 1164320"/>
                  <a:gd name="connsiteY19" fmla="*/ 724093 h 760783"/>
                  <a:gd name="connsiteX20" fmla="*/ 990489 w 1164320"/>
                  <a:gd name="connsiteY20" fmla="*/ 724093 h 760783"/>
                  <a:gd name="connsiteX0" fmla="*/ 1164320 w 1164320"/>
                  <a:gd name="connsiteY0" fmla="*/ 331157 h 765516"/>
                  <a:gd name="connsiteX1" fmla="*/ 1100027 w 1164320"/>
                  <a:gd name="connsiteY1" fmla="*/ 388306 h 765516"/>
                  <a:gd name="connsiteX2" fmla="*/ 973820 w 1164320"/>
                  <a:gd name="connsiteY2" fmla="*/ 424026 h 765516"/>
                  <a:gd name="connsiteX3" fmla="*/ 807133 w 1164320"/>
                  <a:gd name="connsiteY3" fmla="*/ 397832 h 765516"/>
                  <a:gd name="connsiteX4" fmla="*/ 664258 w 1164320"/>
                  <a:gd name="connsiteY4" fmla="*/ 293057 h 765516"/>
                  <a:gd name="connsiteX5" fmla="*/ 561864 w 1164320"/>
                  <a:gd name="connsiteY5" fmla="*/ 157325 h 765516"/>
                  <a:gd name="connsiteX6" fmla="*/ 438039 w 1164320"/>
                  <a:gd name="connsiteY6" fmla="*/ 47788 h 765516"/>
                  <a:gd name="connsiteX7" fmla="*/ 278496 w 1164320"/>
                  <a:gd name="connsiteY7" fmla="*/ 164 h 765516"/>
                  <a:gd name="connsiteX8" fmla="*/ 92758 w 1164320"/>
                  <a:gd name="connsiteY8" fmla="*/ 62076 h 765516"/>
                  <a:gd name="connsiteX9" fmla="*/ 7033 w 1164320"/>
                  <a:gd name="connsiteY9" fmla="*/ 212094 h 765516"/>
                  <a:gd name="connsiteX10" fmla="*/ 42752 w 1164320"/>
                  <a:gd name="connsiteY10" fmla="*/ 326394 h 765516"/>
                  <a:gd name="connsiteX11" fmla="*/ 111808 w 1164320"/>
                  <a:gd name="connsiteY11" fmla="*/ 233526 h 765516"/>
                  <a:gd name="connsiteX12" fmla="*/ 185626 w 1164320"/>
                  <a:gd name="connsiteY12" fmla="*/ 157326 h 765516"/>
                  <a:gd name="connsiteX13" fmla="*/ 309452 w 1164320"/>
                  <a:gd name="connsiteY13" fmla="*/ 157326 h 765516"/>
                  <a:gd name="connsiteX14" fmla="*/ 385652 w 1164320"/>
                  <a:gd name="connsiteY14" fmla="*/ 350207 h 765516"/>
                  <a:gd name="connsiteX15" fmla="*/ 471377 w 1164320"/>
                  <a:gd name="connsiteY15" fmla="*/ 540707 h 765516"/>
                  <a:gd name="connsiteX16" fmla="*/ 595202 w 1164320"/>
                  <a:gd name="connsiteY16" fmla="*/ 671676 h 765516"/>
                  <a:gd name="connsiteX17" fmla="*/ 726171 w 1164320"/>
                  <a:gd name="connsiteY17" fmla="*/ 747876 h 765516"/>
                  <a:gd name="connsiteX18" fmla="*/ 888095 w 1164320"/>
                  <a:gd name="connsiteY18" fmla="*/ 764545 h 765516"/>
                  <a:gd name="connsiteX19" fmla="*/ 990489 w 1164320"/>
                  <a:gd name="connsiteY19" fmla="*/ 728826 h 765516"/>
                  <a:gd name="connsiteX20" fmla="*/ 990489 w 1164320"/>
                  <a:gd name="connsiteY20" fmla="*/ 728826 h 765516"/>
                  <a:gd name="connsiteX0" fmla="*/ 1164320 w 1164320"/>
                  <a:gd name="connsiteY0" fmla="*/ 331157 h 765516"/>
                  <a:gd name="connsiteX1" fmla="*/ 1100027 w 1164320"/>
                  <a:gd name="connsiteY1" fmla="*/ 388306 h 765516"/>
                  <a:gd name="connsiteX2" fmla="*/ 973820 w 1164320"/>
                  <a:gd name="connsiteY2" fmla="*/ 424026 h 765516"/>
                  <a:gd name="connsiteX3" fmla="*/ 807133 w 1164320"/>
                  <a:gd name="connsiteY3" fmla="*/ 397832 h 765516"/>
                  <a:gd name="connsiteX4" fmla="*/ 664258 w 1164320"/>
                  <a:gd name="connsiteY4" fmla="*/ 293057 h 765516"/>
                  <a:gd name="connsiteX5" fmla="*/ 561864 w 1164320"/>
                  <a:gd name="connsiteY5" fmla="*/ 157325 h 765516"/>
                  <a:gd name="connsiteX6" fmla="*/ 438039 w 1164320"/>
                  <a:gd name="connsiteY6" fmla="*/ 47788 h 765516"/>
                  <a:gd name="connsiteX7" fmla="*/ 278496 w 1164320"/>
                  <a:gd name="connsiteY7" fmla="*/ 164 h 765516"/>
                  <a:gd name="connsiteX8" fmla="*/ 92758 w 1164320"/>
                  <a:gd name="connsiteY8" fmla="*/ 62076 h 765516"/>
                  <a:gd name="connsiteX9" fmla="*/ 7033 w 1164320"/>
                  <a:gd name="connsiteY9" fmla="*/ 212094 h 765516"/>
                  <a:gd name="connsiteX10" fmla="*/ 42752 w 1164320"/>
                  <a:gd name="connsiteY10" fmla="*/ 326394 h 765516"/>
                  <a:gd name="connsiteX11" fmla="*/ 111808 w 1164320"/>
                  <a:gd name="connsiteY11" fmla="*/ 233526 h 765516"/>
                  <a:gd name="connsiteX12" fmla="*/ 185626 w 1164320"/>
                  <a:gd name="connsiteY12" fmla="*/ 157326 h 765516"/>
                  <a:gd name="connsiteX13" fmla="*/ 311833 w 1164320"/>
                  <a:gd name="connsiteY13" fmla="*/ 178757 h 765516"/>
                  <a:gd name="connsiteX14" fmla="*/ 385652 w 1164320"/>
                  <a:gd name="connsiteY14" fmla="*/ 350207 h 765516"/>
                  <a:gd name="connsiteX15" fmla="*/ 471377 w 1164320"/>
                  <a:gd name="connsiteY15" fmla="*/ 540707 h 765516"/>
                  <a:gd name="connsiteX16" fmla="*/ 595202 w 1164320"/>
                  <a:gd name="connsiteY16" fmla="*/ 671676 h 765516"/>
                  <a:gd name="connsiteX17" fmla="*/ 726171 w 1164320"/>
                  <a:gd name="connsiteY17" fmla="*/ 747876 h 765516"/>
                  <a:gd name="connsiteX18" fmla="*/ 888095 w 1164320"/>
                  <a:gd name="connsiteY18" fmla="*/ 764545 h 765516"/>
                  <a:gd name="connsiteX19" fmla="*/ 990489 w 1164320"/>
                  <a:gd name="connsiteY19" fmla="*/ 728826 h 765516"/>
                  <a:gd name="connsiteX20" fmla="*/ 990489 w 1164320"/>
                  <a:gd name="connsiteY20" fmla="*/ 728826 h 765516"/>
                  <a:gd name="connsiteX0" fmla="*/ 1164320 w 1164320"/>
                  <a:gd name="connsiteY0" fmla="*/ 331157 h 765516"/>
                  <a:gd name="connsiteX1" fmla="*/ 1100027 w 1164320"/>
                  <a:gd name="connsiteY1" fmla="*/ 388306 h 765516"/>
                  <a:gd name="connsiteX2" fmla="*/ 973820 w 1164320"/>
                  <a:gd name="connsiteY2" fmla="*/ 424026 h 765516"/>
                  <a:gd name="connsiteX3" fmla="*/ 807133 w 1164320"/>
                  <a:gd name="connsiteY3" fmla="*/ 397832 h 765516"/>
                  <a:gd name="connsiteX4" fmla="*/ 664258 w 1164320"/>
                  <a:gd name="connsiteY4" fmla="*/ 293057 h 765516"/>
                  <a:gd name="connsiteX5" fmla="*/ 561864 w 1164320"/>
                  <a:gd name="connsiteY5" fmla="*/ 157325 h 765516"/>
                  <a:gd name="connsiteX6" fmla="*/ 438039 w 1164320"/>
                  <a:gd name="connsiteY6" fmla="*/ 47788 h 765516"/>
                  <a:gd name="connsiteX7" fmla="*/ 278496 w 1164320"/>
                  <a:gd name="connsiteY7" fmla="*/ 164 h 765516"/>
                  <a:gd name="connsiteX8" fmla="*/ 92758 w 1164320"/>
                  <a:gd name="connsiteY8" fmla="*/ 62076 h 765516"/>
                  <a:gd name="connsiteX9" fmla="*/ 7033 w 1164320"/>
                  <a:gd name="connsiteY9" fmla="*/ 212094 h 765516"/>
                  <a:gd name="connsiteX10" fmla="*/ 42752 w 1164320"/>
                  <a:gd name="connsiteY10" fmla="*/ 326394 h 765516"/>
                  <a:gd name="connsiteX11" fmla="*/ 111808 w 1164320"/>
                  <a:gd name="connsiteY11" fmla="*/ 233526 h 765516"/>
                  <a:gd name="connsiteX12" fmla="*/ 185626 w 1164320"/>
                  <a:gd name="connsiteY12" fmla="*/ 162088 h 765516"/>
                  <a:gd name="connsiteX13" fmla="*/ 311833 w 1164320"/>
                  <a:gd name="connsiteY13" fmla="*/ 178757 h 765516"/>
                  <a:gd name="connsiteX14" fmla="*/ 385652 w 1164320"/>
                  <a:gd name="connsiteY14" fmla="*/ 350207 h 765516"/>
                  <a:gd name="connsiteX15" fmla="*/ 471377 w 1164320"/>
                  <a:gd name="connsiteY15" fmla="*/ 540707 h 765516"/>
                  <a:gd name="connsiteX16" fmla="*/ 595202 w 1164320"/>
                  <a:gd name="connsiteY16" fmla="*/ 671676 h 765516"/>
                  <a:gd name="connsiteX17" fmla="*/ 726171 w 1164320"/>
                  <a:gd name="connsiteY17" fmla="*/ 747876 h 765516"/>
                  <a:gd name="connsiteX18" fmla="*/ 888095 w 1164320"/>
                  <a:gd name="connsiteY18" fmla="*/ 764545 h 765516"/>
                  <a:gd name="connsiteX19" fmla="*/ 990489 w 1164320"/>
                  <a:gd name="connsiteY19" fmla="*/ 728826 h 765516"/>
                  <a:gd name="connsiteX20" fmla="*/ 990489 w 1164320"/>
                  <a:gd name="connsiteY20" fmla="*/ 728826 h 7655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164320" h="765516">
                    <a:moveTo>
                      <a:pt x="1164320" y="331157"/>
                    </a:moveTo>
                    <a:cubicBezTo>
                      <a:pt x="1145667" y="346436"/>
                      <a:pt x="1131777" y="372828"/>
                      <a:pt x="1100027" y="388306"/>
                    </a:cubicBezTo>
                    <a:cubicBezTo>
                      <a:pt x="1068277" y="403784"/>
                      <a:pt x="1022636" y="422438"/>
                      <a:pt x="973820" y="424026"/>
                    </a:cubicBezTo>
                    <a:cubicBezTo>
                      <a:pt x="925004" y="425614"/>
                      <a:pt x="858727" y="419660"/>
                      <a:pt x="807133" y="397832"/>
                    </a:cubicBezTo>
                    <a:cubicBezTo>
                      <a:pt x="755539" y="376004"/>
                      <a:pt x="705136" y="333141"/>
                      <a:pt x="664258" y="293057"/>
                    </a:cubicBezTo>
                    <a:cubicBezTo>
                      <a:pt x="623380" y="252973"/>
                      <a:pt x="599567" y="198203"/>
                      <a:pt x="561864" y="157325"/>
                    </a:cubicBezTo>
                    <a:cubicBezTo>
                      <a:pt x="524161" y="116447"/>
                      <a:pt x="485267" y="73981"/>
                      <a:pt x="438039" y="47788"/>
                    </a:cubicBezTo>
                    <a:cubicBezTo>
                      <a:pt x="390811" y="21595"/>
                      <a:pt x="336043" y="-2217"/>
                      <a:pt x="278496" y="164"/>
                    </a:cubicBezTo>
                    <a:cubicBezTo>
                      <a:pt x="220949" y="2545"/>
                      <a:pt x="138002" y="26754"/>
                      <a:pt x="92758" y="62076"/>
                    </a:cubicBezTo>
                    <a:cubicBezTo>
                      <a:pt x="47514" y="97398"/>
                      <a:pt x="15367" y="168041"/>
                      <a:pt x="7033" y="212094"/>
                    </a:cubicBezTo>
                    <a:cubicBezTo>
                      <a:pt x="-1301" y="256147"/>
                      <a:pt x="-12810" y="318060"/>
                      <a:pt x="42752" y="326394"/>
                    </a:cubicBezTo>
                    <a:cubicBezTo>
                      <a:pt x="98314" y="334728"/>
                      <a:pt x="87996" y="260910"/>
                      <a:pt x="111808" y="233526"/>
                    </a:cubicBezTo>
                    <a:cubicBezTo>
                      <a:pt x="135620" y="206142"/>
                      <a:pt x="152289" y="171216"/>
                      <a:pt x="185626" y="162088"/>
                    </a:cubicBezTo>
                    <a:cubicBezTo>
                      <a:pt x="218963" y="152960"/>
                      <a:pt x="278495" y="147404"/>
                      <a:pt x="311833" y="178757"/>
                    </a:cubicBezTo>
                    <a:cubicBezTo>
                      <a:pt x="345171" y="210110"/>
                      <a:pt x="359061" y="289882"/>
                      <a:pt x="385652" y="350207"/>
                    </a:cubicBezTo>
                    <a:cubicBezTo>
                      <a:pt x="412243" y="410532"/>
                      <a:pt x="436452" y="487129"/>
                      <a:pt x="471377" y="540707"/>
                    </a:cubicBezTo>
                    <a:cubicBezTo>
                      <a:pt x="506302" y="594285"/>
                      <a:pt x="552736" y="637148"/>
                      <a:pt x="595202" y="671676"/>
                    </a:cubicBezTo>
                    <a:cubicBezTo>
                      <a:pt x="637668" y="706204"/>
                      <a:pt x="677356" y="732398"/>
                      <a:pt x="726171" y="747876"/>
                    </a:cubicBezTo>
                    <a:cubicBezTo>
                      <a:pt x="774986" y="763354"/>
                      <a:pt x="844042" y="767720"/>
                      <a:pt x="888095" y="764545"/>
                    </a:cubicBezTo>
                    <a:cubicBezTo>
                      <a:pt x="932148" y="761370"/>
                      <a:pt x="990489" y="728826"/>
                      <a:pt x="990489" y="728826"/>
                    </a:cubicBezTo>
                    <a:lnTo>
                      <a:pt x="990489" y="728826"/>
                    </a:lnTo>
                  </a:path>
                </a:pathLst>
              </a:custGeom>
              <a:solidFill>
                <a:srgbClr val="BEA7D5"/>
              </a:solidFill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831F9466-8FB1-20A7-719C-91385CAD3875}"/>
                  </a:ext>
                </a:extLst>
              </p:cNvPr>
              <p:cNvGrpSpPr/>
              <p:nvPr/>
            </p:nvGrpSpPr>
            <p:grpSpPr>
              <a:xfrm rot="18657937">
                <a:off x="6546849" y="3722475"/>
                <a:ext cx="937606" cy="1088467"/>
                <a:chOff x="6479997" y="4263560"/>
                <a:chExt cx="937606" cy="1088467"/>
              </a:xfrm>
            </p:grpSpPr>
            <p:sp>
              <p:nvSpPr>
                <p:cNvPr id="254" name="Freeform: Shape 253">
                  <a:extLst>
                    <a:ext uri="{FF2B5EF4-FFF2-40B4-BE49-F238E27FC236}">
                      <a16:creationId xmlns:a16="http://schemas.microsoft.com/office/drawing/2014/main" id="{A6F81AED-1BD7-1559-4890-DDA0C1381F8A}"/>
                    </a:ext>
                  </a:extLst>
                </p:cNvPr>
                <p:cNvSpPr/>
                <p:nvPr/>
              </p:nvSpPr>
              <p:spPr>
                <a:xfrm rot="3303579" flipH="1">
                  <a:off x="6365003" y="4428173"/>
                  <a:ext cx="1088467" cy="759241"/>
                </a:xfrm>
                <a:custGeom>
                  <a:avLst/>
                  <a:gdLst>
                    <a:gd name="connsiteX0" fmla="*/ 1088467 w 1088467"/>
                    <a:gd name="connsiteY0" fmla="*/ 655217 h 759241"/>
                    <a:gd name="connsiteX1" fmla="*/ 1053305 w 1088467"/>
                    <a:gd name="connsiteY1" fmla="*/ 664943 h 759241"/>
                    <a:gd name="connsiteX2" fmla="*/ 180097 w 1088467"/>
                    <a:gd name="connsiteY2" fmla="*/ 0 h 759241"/>
                    <a:gd name="connsiteX3" fmla="*/ 2923 w 1088467"/>
                    <a:gd name="connsiteY3" fmla="*/ 201297 h 759241"/>
                    <a:gd name="connsiteX4" fmla="*/ 0 w 1088467"/>
                    <a:gd name="connsiteY4" fmla="*/ 262412 h 759241"/>
                    <a:gd name="connsiteX5" fmla="*/ 9739 w 1088467"/>
                    <a:gd name="connsiteY5" fmla="*/ 262154 h 759241"/>
                    <a:gd name="connsiteX6" fmla="*/ 67536 w 1088467"/>
                    <a:gd name="connsiteY6" fmla="*/ 157676 h 759241"/>
                    <a:gd name="connsiteX7" fmla="*/ 151008 w 1088467"/>
                    <a:gd name="connsiteY7" fmla="*/ 76896 h 759241"/>
                    <a:gd name="connsiteX8" fmla="*/ 293721 w 1088467"/>
                    <a:gd name="connsiteY8" fmla="*/ 95745 h 759241"/>
                    <a:gd name="connsiteX9" fmla="*/ 377194 w 1088467"/>
                    <a:gd name="connsiteY9" fmla="*/ 289618 h 759241"/>
                    <a:gd name="connsiteX10" fmla="*/ 474130 w 1088467"/>
                    <a:gd name="connsiteY10" fmla="*/ 505031 h 759241"/>
                    <a:gd name="connsiteX11" fmla="*/ 614149 w 1088467"/>
                    <a:gd name="connsiteY11" fmla="*/ 653129 h 759241"/>
                    <a:gd name="connsiteX12" fmla="*/ 762246 w 1088467"/>
                    <a:gd name="connsiteY12" fmla="*/ 739294 h 759241"/>
                    <a:gd name="connsiteX13" fmla="*/ 945347 w 1088467"/>
                    <a:gd name="connsiteY13" fmla="*/ 758143 h 759241"/>
                    <a:gd name="connsiteX14" fmla="*/ 1061132 w 1088467"/>
                    <a:gd name="connsiteY14" fmla="*/ 717753 h 759241"/>
                    <a:gd name="connsiteX15" fmla="*/ 1088467 w 1088467"/>
                    <a:gd name="connsiteY15" fmla="*/ 655217 h 7592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1088467" h="759241">
                      <a:moveTo>
                        <a:pt x="1088467" y="655217"/>
                      </a:moveTo>
                      <a:lnTo>
                        <a:pt x="1053305" y="664943"/>
                      </a:lnTo>
                      <a:cubicBezTo>
                        <a:pt x="388038" y="824227"/>
                        <a:pt x="535616" y="7372"/>
                        <a:pt x="180097" y="0"/>
                      </a:cubicBezTo>
                      <a:cubicBezTo>
                        <a:pt x="72776" y="46352"/>
                        <a:pt x="18682" y="125234"/>
                        <a:pt x="2923" y="201297"/>
                      </a:cubicBezTo>
                      <a:lnTo>
                        <a:pt x="0" y="262412"/>
                      </a:lnTo>
                      <a:lnTo>
                        <a:pt x="9739" y="262154"/>
                      </a:lnTo>
                      <a:cubicBezTo>
                        <a:pt x="49964" y="252066"/>
                        <a:pt x="43976" y="184772"/>
                        <a:pt x="67536" y="157676"/>
                      </a:cubicBezTo>
                      <a:cubicBezTo>
                        <a:pt x="94462" y="126712"/>
                        <a:pt x="113311" y="87218"/>
                        <a:pt x="151008" y="76896"/>
                      </a:cubicBezTo>
                      <a:cubicBezTo>
                        <a:pt x="188704" y="66574"/>
                        <a:pt x="256023" y="60292"/>
                        <a:pt x="293721" y="95745"/>
                      </a:cubicBezTo>
                      <a:cubicBezTo>
                        <a:pt x="331418" y="131198"/>
                        <a:pt x="347125" y="221403"/>
                        <a:pt x="377194" y="289618"/>
                      </a:cubicBezTo>
                      <a:cubicBezTo>
                        <a:pt x="407262" y="357832"/>
                        <a:pt x="434638" y="444447"/>
                        <a:pt x="474130" y="505031"/>
                      </a:cubicBezTo>
                      <a:cubicBezTo>
                        <a:pt x="513622" y="565616"/>
                        <a:pt x="566129" y="614085"/>
                        <a:pt x="614149" y="653129"/>
                      </a:cubicBezTo>
                      <a:cubicBezTo>
                        <a:pt x="662168" y="692172"/>
                        <a:pt x="707047" y="721792"/>
                        <a:pt x="762246" y="739294"/>
                      </a:cubicBezTo>
                      <a:cubicBezTo>
                        <a:pt x="817445" y="756796"/>
                        <a:pt x="895532" y="761733"/>
                        <a:pt x="945347" y="758143"/>
                      </a:cubicBezTo>
                      <a:cubicBezTo>
                        <a:pt x="995161" y="754553"/>
                        <a:pt x="1061132" y="717753"/>
                        <a:pt x="1061132" y="717753"/>
                      </a:cubicBezTo>
                      <a:lnTo>
                        <a:pt x="1088467" y="655217"/>
                      </a:lnTo>
                      <a:close/>
                    </a:path>
                  </a:pathLst>
                </a:custGeom>
                <a:solidFill>
                  <a:srgbClr val="EADEFA"/>
                </a:solidFill>
                <a:ln w="28575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5" name="Oval 254">
                  <a:extLst>
                    <a:ext uri="{FF2B5EF4-FFF2-40B4-BE49-F238E27FC236}">
                      <a16:creationId xmlns:a16="http://schemas.microsoft.com/office/drawing/2014/main" id="{8AC035F7-8868-82DF-E43A-3788461254CE}"/>
                    </a:ext>
                  </a:extLst>
                </p:cNvPr>
                <p:cNvSpPr/>
                <p:nvPr/>
              </p:nvSpPr>
              <p:spPr>
                <a:xfrm flipH="1" flipV="1">
                  <a:off x="7366201" y="4870610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28575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6" name="Oval 255">
                  <a:extLst>
                    <a:ext uri="{FF2B5EF4-FFF2-40B4-BE49-F238E27FC236}">
                      <a16:creationId xmlns:a16="http://schemas.microsoft.com/office/drawing/2014/main" id="{0D7582AA-841D-F5BA-98FC-F1B945400178}"/>
                    </a:ext>
                  </a:extLst>
                </p:cNvPr>
                <p:cNvSpPr/>
                <p:nvPr/>
              </p:nvSpPr>
              <p:spPr>
                <a:xfrm flipH="1" flipV="1">
                  <a:off x="7371884" y="4996441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28575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7" name="Oval 256">
                  <a:extLst>
                    <a:ext uri="{FF2B5EF4-FFF2-40B4-BE49-F238E27FC236}">
                      <a16:creationId xmlns:a16="http://schemas.microsoft.com/office/drawing/2014/main" id="{6B482A51-8C63-0C05-FEF5-5051FD238988}"/>
                    </a:ext>
                  </a:extLst>
                </p:cNvPr>
                <p:cNvSpPr/>
                <p:nvPr/>
              </p:nvSpPr>
              <p:spPr>
                <a:xfrm flipH="1" flipV="1">
                  <a:off x="7321871" y="5095966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28575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8" name="Oval 257">
                  <a:extLst>
                    <a:ext uri="{FF2B5EF4-FFF2-40B4-BE49-F238E27FC236}">
                      <a16:creationId xmlns:a16="http://schemas.microsoft.com/office/drawing/2014/main" id="{6209D89F-7498-B19B-05F0-80FA48F199F9}"/>
                    </a:ext>
                  </a:extLst>
                </p:cNvPr>
                <p:cNvSpPr/>
                <p:nvPr/>
              </p:nvSpPr>
              <p:spPr>
                <a:xfrm flipH="1" flipV="1">
                  <a:off x="6600232" y="4843448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28575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3" name="Oval 292">
                  <a:extLst>
                    <a:ext uri="{FF2B5EF4-FFF2-40B4-BE49-F238E27FC236}">
                      <a16:creationId xmlns:a16="http://schemas.microsoft.com/office/drawing/2014/main" id="{A1C601C1-51A1-2CE5-D18A-05350E88EA4F}"/>
                    </a:ext>
                  </a:extLst>
                </p:cNvPr>
                <p:cNvSpPr/>
                <p:nvPr/>
              </p:nvSpPr>
              <p:spPr>
                <a:xfrm flipH="1" flipV="1">
                  <a:off x="6766186" y="4886785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28575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4" name="Oval 293">
                  <a:extLst>
                    <a:ext uri="{FF2B5EF4-FFF2-40B4-BE49-F238E27FC236}">
                      <a16:creationId xmlns:a16="http://schemas.microsoft.com/office/drawing/2014/main" id="{43CF2BA0-C493-9832-4FD0-6F7AE435908B}"/>
                    </a:ext>
                  </a:extLst>
                </p:cNvPr>
                <p:cNvSpPr/>
                <p:nvPr/>
              </p:nvSpPr>
              <p:spPr>
                <a:xfrm flipH="1" flipV="1">
                  <a:off x="6916640" y="4872407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28575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5" name="Oval 294">
                  <a:extLst>
                    <a:ext uri="{FF2B5EF4-FFF2-40B4-BE49-F238E27FC236}">
                      <a16:creationId xmlns:a16="http://schemas.microsoft.com/office/drawing/2014/main" id="{A459FE8B-04A8-0DE5-5417-0A068AFA3F35}"/>
                    </a:ext>
                  </a:extLst>
                </p:cNvPr>
                <p:cNvSpPr/>
                <p:nvPr/>
              </p:nvSpPr>
              <p:spPr>
                <a:xfrm flipH="1" flipV="1">
                  <a:off x="7082758" y="4830128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28575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6" name="Oval 295">
                  <a:extLst>
                    <a:ext uri="{FF2B5EF4-FFF2-40B4-BE49-F238E27FC236}">
                      <a16:creationId xmlns:a16="http://schemas.microsoft.com/office/drawing/2014/main" id="{2207B389-C569-2AEA-0E9D-22B408BAF66B}"/>
                    </a:ext>
                  </a:extLst>
                </p:cNvPr>
                <p:cNvSpPr/>
                <p:nvPr/>
              </p:nvSpPr>
              <p:spPr>
                <a:xfrm flipH="1" flipV="1">
                  <a:off x="7236060" y="4805829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28575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7" name="Oval 296">
                  <a:extLst>
                    <a:ext uri="{FF2B5EF4-FFF2-40B4-BE49-F238E27FC236}">
                      <a16:creationId xmlns:a16="http://schemas.microsoft.com/office/drawing/2014/main" id="{2DB4B95B-7EE3-1416-4B15-7DF57761DC38}"/>
                    </a:ext>
                  </a:extLst>
                </p:cNvPr>
                <p:cNvSpPr/>
                <p:nvPr/>
              </p:nvSpPr>
              <p:spPr>
                <a:xfrm flipH="1" flipV="1">
                  <a:off x="6479997" y="4792502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28575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B5BF9821-6749-42ED-7078-96366B9DF2B8}"/>
                  </a:ext>
                </a:extLst>
              </p:cNvPr>
              <p:cNvSpPr/>
              <p:nvPr/>
            </p:nvSpPr>
            <p:spPr>
              <a:xfrm>
                <a:off x="4169342" y="4031362"/>
                <a:ext cx="1316591" cy="865631"/>
              </a:xfrm>
              <a:custGeom>
                <a:avLst/>
                <a:gdLst>
                  <a:gd name="connsiteX0" fmla="*/ 1158863 w 1158863"/>
                  <a:gd name="connsiteY0" fmla="*/ 326249 h 745571"/>
                  <a:gd name="connsiteX1" fmla="*/ 1089807 w 1158863"/>
                  <a:gd name="connsiteY1" fmla="*/ 369111 h 745571"/>
                  <a:gd name="connsiteX2" fmla="*/ 968363 w 1158863"/>
                  <a:gd name="connsiteY2" fmla="*/ 400068 h 745571"/>
                  <a:gd name="connsiteX3" fmla="*/ 801676 w 1158863"/>
                  <a:gd name="connsiteY3" fmla="*/ 392924 h 745571"/>
                  <a:gd name="connsiteX4" fmla="*/ 658801 w 1158863"/>
                  <a:gd name="connsiteY4" fmla="*/ 288149 h 745571"/>
                  <a:gd name="connsiteX5" fmla="*/ 546882 w 1158863"/>
                  <a:gd name="connsiteY5" fmla="*/ 169086 h 745571"/>
                  <a:gd name="connsiteX6" fmla="*/ 430201 w 1158863"/>
                  <a:gd name="connsiteY6" fmla="*/ 52405 h 745571"/>
                  <a:gd name="connsiteX7" fmla="*/ 277801 w 1158863"/>
                  <a:gd name="connsiteY7" fmla="*/ 18 h 745571"/>
                  <a:gd name="connsiteX8" fmla="*/ 87301 w 1158863"/>
                  <a:gd name="connsiteY8" fmla="*/ 57168 h 745571"/>
                  <a:gd name="connsiteX9" fmla="*/ 1576 w 1158863"/>
                  <a:gd name="connsiteY9" fmla="*/ 207186 h 745571"/>
                  <a:gd name="connsiteX10" fmla="*/ 37295 w 1158863"/>
                  <a:gd name="connsiteY10" fmla="*/ 321486 h 745571"/>
                  <a:gd name="connsiteX11" fmla="*/ 106351 w 1158863"/>
                  <a:gd name="connsiteY11" fmla="*/ 228618 h 745571"/>
                  <a:gd name="connsiteX12" fmla="*/ 203982 w 1158863"/>
                  <a:gd name="connsiteY12" fmla="*/ 157180 h 745571"/>
                  <a:gd name="connsiteX13" fmla="*/ 303995 w 1158863"/>
                  <a:gd name="connsiteY13" fmla="*/ 152418 h 745571"/>
                  <a:gd name="connsiteX14" fmla="*/ 380195 w 1158863"/>
                  <a:gd name="connsiteY14" fmla="*/ 345299 h 745571"/>
                  <a:gd name="connsiteX15" fmla="*/ 465920 w 1158863"/>
                  <a:gd name="connsiteY15" fmla="*/ 535799 h 745571"/>
                  <a:gd name="connsiteX16" fmla="*/ 589745 w 1158863"/>
                  <a:gd name="connsiteY16" fmla="*/ 640574 h 745571"/>
                  <a:gd name="connsiteX17" fmla="*/ 694520 w 1158863"/>
                  <a:gd name="connsiteY17" fmla="*/ 707249 h 745571"/>
                  <a:gd name="connsiteX18" fmla="*/ 882638 w 1158863"/>
                  <a:gd name="connsiteY18" fmla="*/ 745349 h 745571"/>
                  <a:gd name="connsiteX19" fmla="*/ 985032 w 1158863"/>
                  <a:gd name="connsiteY19" fmla="*/ 723918 h 745571"/>
                  <a:gd name="connsiteX20" fmla="*/ 985032 w 1158863"/>
                  <a:gd name="connsiteY20" fmla="*/ 723918 h 745571"/>
                  <a:gd name="connsiteX0" fmla="*/ 1158863 w 1158863"/>
                  <a:gd name="connsiteY0" fmla="*/ 326249 h 745571"/>
                  <a:gd name="connsiteX1" fmla="*/ 1089807 w 1158863"/>
                  <a:gd name="connsiteY1" fmla="*/ 369111 h 745571"/>
                  <a:gd name="connsiteX2" fmla="*/ 968363 w 1158863"/>
                  <a:gd name="connsiteY2" fmla="*/ 400068 h 745571"/>
                  <a:gd name="connsiteX3" fmla="*/ 801676 w 1158863"/>
                  <a:gd name="connsiteY3" fmla="*/ 392924 h 745571"/>
                  <a:gd name="connsiteX4" fmla="*/ 658801 w 1158863"/>
                  <a:gd name="connsiteY4" fmla="*/ 288149 h 745571"/>
                  <a:gd name="connsiteX5" fmla="*/ 546882 w 1158863"/>
                  <a:gd name="connsiteY5" fmla="*/ 169086 h 745571"/>
                  <a:gd name="connsiteX6" fmla="*/ 430201 w 1158863"/>
                  <a:gd name="connsiteY6" fmla="*/ 52405 h 745571"/>
                  <a:gd name="connsiteX7" fmla="*/ 277801 w 1158863"/>
                  <a:gd name="connsiteY7" fmla="*/ 18 h 745571"/>
                  <a:gd name="connsiteX8" fmla="*/ 87301 w 1158863"/>
                  <a:gd name="connsiteY8" fmla="*/ 57168 h 745571"/>
                  <a:gd name="connsiteX9" fmla="*/ 1576 w 1158863"/>
                  <a:gd name="connsiteY9" fmla="*/ 207186 h 745571"/>
                  <a:gd name="connsiteX10" fmla="*/ 37295 w 1158863"/>
                  <a:gd name="connsiteY10" fmla="*/ 321486 h 745571"/>
                  <a:gd name="connsiteX11" fmla="*/ 106351 w 1158863"/>
                  <a:gd name="connsiteY11" fmla="*/ 228618 h 745571"/>
                  <a:gd name="connsiteX12" fmla="*/ 180169 w 1158863"/>
                  <a:gd name="connsiteY12" fmla="*/ 152418 h 745571"/>
                  <a:gd name="connsiteX13" fmla="*/ 303995 w 1158863"/>
                  <a:gd name="connsiteY13" fmla="*/ 152418 h 745571"/>
                  <a:gd name="connsiteX14" fmla="*/ 380195 w 1158863"/>
                  <a:gd name="connsiteY14" fmla="*/ 345299 h 745571"/>
                  <a:gd name="connsiteX15" fmla="*/ 465920 w 1158863"/>
                  <a:gd name="connsiteY15" fmla="*/ 535799 h 745571"/>
                  <a:gd name="connsiteX16" fmla="*/ 589745 w 1158863"/>
                  <a:gd name="connsiteY16" fmla="*/ 640574 h 745571"/>
                  <a:gd name="connsiteX17" fmla="*/ 694520 w 1158863"/>
                  <a:gd name="connsiteY17" fmla="*/ 707249 h 745571"/>
                  <a:gd name="connsiteX18" fmla="*/ 882638 w 1158863"/>
                  <a:gd name="connsiteY18" fmla="*/ 745349 h 745571"/>
                  <a:gd name="connsiteX19" fmla="*/ 985032 w 1158863"/>
                  <a:gd name="connsiteY19" fmla="*/ 723918 h 745571"/>
                  <a:gd name="connsiteX20" fmla="*/ 985032 w 1158863"/>
                  <a:gd name="connsiteY20" fmla="*/ 723918 h 745571"/>
                  <a:gd name="connsiteX0" fmla="*/ 1164320 w 1164320"/>
                  <a:gd name="connsiteY0" fmla="*/ 326249 h 745571"/>
                  <a:gd name="connsiteX1" fmla="*/ 1095264 w 1164320"/>
                  <a:gd name="connsiteY1" fmla="*/ 369111 h 745571"/>
                  <a:gd name="connsiteX2" fmla="*/ 973820 w 1164320"/>
                  <a:gd name="connsiteY2" fmla="*/ 400068 h 745571"/>
                  <a:gd name="connsiteX3" fmla="*/ 807133 w 1164320"/>
                  <a:gd name="connsiteY3" fmla="*/ 392924 h 745571"/>
                  <a:gd name="connsiteX4" fmla="*/ 664258 w 1164320"/>
                  <a:gd name="connsiteY4" fmla="*/ 288149 h 745571"/>
                  <a:gd name="connsiteX5" fmla="*/ 552339 w 1164320"/>
                  <a:gd name="connsiteY5" fmla="*/ 169086 h 745571"/>
                  <a:gd name="connsiteX6" fmla="*/ 435658 w 1164320"/>
                  <a:gd name="connsiteY6" fmla="*/ 52405 h 745571"/>
                  <a:gd name="connsiteX7" fmla="*/ 283258 w 1164320"/>
                  <a:gd name="connsiteY7" fmla="*/ 18 h 745571"/>
                  <a:gd name="connsiteX8" fmla="*/ 92758 w 1164320"/>
                  <a:gd name="connsiteY8" fmla="*/ 57168 h 745571"/>
                  <a:gd name="connsiteX9" fmla="*/ 7033 w 1164320"/>
                  <a:gd name="connsiteY9" fmla="*/ 207186 h 745571"/>
                  <a:gd name="connsiteX10" fmla="*/ 42752 w 1164320"/>
                  <a:gd name="connsiteY10" fmla="*/ 321486 h 745571"/>
                  <a:gd name="connsiteX11" fmla="*/ 111808 w 1164320"/>
                  <a:gd name="connsiteY11" fmla="*/ 228618 h 745571"/>
                  <a:gd name="connsiteX12" fmla="*/ 185626 w 1164320"/>
                  <a:gd name="connsiteY12" fmla="*/ 152418 h 745571"/>
                  <a:gd name="connsiteX13" fmla="*/ 309452 w 1164320"/>
                  <a:gd name="connsiteY13" fmla="*/ 152418 h 745571"/>
                  <a:gd name="connsiteX14" fmla="*/ 385652 w 1164320"/>
                  <a:gd name="connsiteY14" fmla="*/ 345299 h 745571"/>
                  <a:gd name="connsiteX15" fmla="*/ 471377 w 1164320"/>
                  <a:gd name="connsiteY15" fmla="*/ 535799 h 745571"/>
                  <a:gd name="connsiteX16" fmla="*/ 595202 w 1164320"/>
                  <a:gd name="connsiteY16" fmla="*/ 640574 h 745571"/>
                  <a:gd name="connsiteX17" fmla="*/ 699977 w 1164320"/>
                  <a:gd name="connsiteY17" fmla="*/ 707249 h 745571"/>
                  <a:gd name="connsiteX18" fmla="*/ 888095 w 1164320"/>
                  <a:gd name="connsiteY18" fmla="*/ 745349 h 745571"/>
                  <a:gd name="connsiteX19" fmla="*/ 990489 w 1164320"/>
                  <a:gd name="connsiteY19" fmla="*/ 723918 h 745571"/>
                  <a:gd name="connsiteX20" fmla="*/ 990489 w 1164320"/>
                  <a:gd name="connsiteY20" fmla="*/ 723918 h 745571"/>
                  <a:gd name="connsiteX0" fmla="*/ 1164320 w 1164320"/>
                  <a:gd name="connsiteY0" fmla="*/ 326249 h 745571"/>
                  <a:gd name="connsiteX1" fmla="*/ 1095264 w 1164320"/>
                  <a:gd name="connsiteY1" fmla="*/ 369111 h 745571"/>
                  <a:gd name="connsiteX2" fmla="*/ 973820 w 1164320"/>
                  <a:gd name="connsiteY2" fmla="*/ 400068 h 745571"/>
                  <a:gd name="connsiteX3" fmla="*/ 807133 w 1164320"/>
                  <a:gd name="connsiteY3" fmla="*/ 392924 h 745571"/>
                  <a:gd name="connsiteX4" fmla="*/ 664258 w 1164320"/>
                  <a:gd name="connsiteY4" fmla="*/ 288149 h 745571"/>
                  <a:gd name="connsiteX5" fmla="*/ 552339 w 1164320"/>
                  <a:gd name="connsiteY5" fmla="*/ 169086 h 745571"/>
                  <a:gd name="connsiteX6" fmla="*/ 435658 w 1164320"/>
                  <a:gd name="connsiteY6" fmla="*/ 52405 h 745571"/>
                  <a:gd name="connsiteX7" fmla="*/ 283258 w 1164320"/>
                  <a:gd name="connsiteY7" fmla="*/ 18 h 745571"/>
                  <a:gd name="connsiteX8" fmla="*/ 92758 w 1164320"/>
                  <a:gd name="connsiteY8" fmla="*/ 57168 h 745571"/>
                  <a:gd name="connsiteX9" fmla="*/ 7033 w 1164320"/>
                  <a:gd name="connsiteY9" fmla="*/ 207186 h 745571"/>
                  <a:gd name="connsiteX10" fmla="*/ 42752 w 1164320"/>
                  <a:gd name="connsiteY10" fmla="*/ 321486 h 745571"/>
                  <a:gd name="connsiteX11" fmla="*/ 111808 w 1164320"/>
                  <a:gd name="connsiteY11" fmla="*/ 228618 h 745571"/>
                  <a:gd name="connsiteX12" fmla="*/ 185626 w 1164320"/>
                  <a:gd name="connsiteY12" fmla="*/ 152418 h 745571"/>
                  <a:gd name="connsiteX13" fmla="*/ 309452 w 1164320"/>
                  <a:gd name="connsiteY13" fmla="*/ 152418 h 745571"/>
                  <a:gd name="connsiteX14" fmla="*/ 385652 w 1164320"/>
                  <a:gd name="connsiteY14" fmla="*/ 345299 h 745571"/>
                  <a:gd name="connsiteX15" fmla="*/ 471377 w 1164320"/>
                  <a:gd name="connsiteY15" fmla="*/ 535799 h 745571"/>
                  <a:gd name="connsiteX16" fmla="*/ 595202 w 1164320"/>
                  <a:gd name="connsiteY16" fmla="*/ 666768 h 745571"/>
                  <a:gd name="connsiteX17" fmla="*/ 699977 w 1164320"/>
                  <a:gd name="connsiteY17" fmla="*/ 707249 h 745571"/>
                  <a:gd name="connsiteX18" fmla="*/ 888095 w 1164320"/>
                  <a:gd name="connsiteY18" fmla="*/ 745349 h 745571"/>
                  <a:gd name="connsiteX19" fmla="*/ 990489 w 1164320"/>
                  <a:gd name="connsiteY19" fmla="*/ 723918 h 745571"/>
                  <a:gd name="connsiteX20" fmla="*/ 990489 w 1164320"/>
                  <a:gd name="connsiteY20" fmla="*/ 723918 h 745571"/>
                  <a:gd name="connsiteX0" fmla="*/ 1164320 w 1164320"/>
                  <a:gd name="connsiteY0" fmla="*/ 326249 h 750403"/>
                  <a:gd name="connsiteX1" fmla="*/ 1095264 w 1164320"/>
                  <a:gd name="connsiteY1" fmla="*/ 369111 h 750403"/>
                  <a:gd name="connsiteX2" fmla="*/ 973820 w 1164320"/>
                  <a:gd name="connsiteY2" fmla="*/ 400068 h 750403"/>
                  <a:gd name="connsiteX3" fmla="*/ 807133 w 1164320"/>
                  <a:gd name="connsiteY3" fmla="*/ 392924 h 750403"/>
                  <a:gd name="connsiteX4" fmla="*/ 664258 w 1164320"/>
                  <a:gd name="connsiteY4" fmla="*/ 288149 h 750403"/>
                  <a:gd name="connsiteX5" fmla="*/ 552339 w 1164320"/>
                  <a:gd name="connsiteY5" fmla="*/ 169086 h 750403"/>
                  <a:gd name="connsiteX6" fmla="*/ 435658 w 1164320"/>
                  <a:gd name="connsiteY6" fmla="*/ 52405 h 750403"/>
                  <a:gd name="connsiteX7" fmla="*/ 283258 w 1164320"/>
                  <a:gd name="connsiteY7" fmla="*/ 18 h 750403"/>
                  <a:gd name="connsiteX8" fmla="*/ 92758 w 1164320"/>
                  <a:gd name="connsiteY8" fmla="*/ 57168 h 750403"/>
                  <a:gd name="connsiteX9" fmla="*/ 7033 w 1164320"/>
                  <a:gd name="connsiteY9" fmla="*/ 207186 h 750403"/>
                  <a:gd name="connsiteX10" fmla="*/ 42752 w 1164320"/>
                  <a:gd name="connsiteY10" fmla="*/ 321486 h 750403"/>
                  <a:gd name="connsiteX11" fmla="*/ 111808 w 1164320"/>
                  <a:gd name="connsiteY11" fmla="*/ 228618 h 750403"/>
                  <a:gd name="connsiteX12" fmla="*/ 185626 w 1164320"/>
                  <a:gd name="connsiteY12" fmla="*/ 152418 h 750403"/>
                  <a:gd name="connsiteX13" fmla="*/ 309452 w 1164320"/>
                  <a:gd name="connsiteY13" fmla="*/ 152418 h 750403"/>
                  <a:gd name="connsiteX14" fmla="*/ 385652 w 1164320"/>
                  <a:gd name="connsiteY14" fmla="*/ 345299 h 750403"/>
                  <a:gd name="connsiteX15" fmla="*/ 471377 w 1164320"/>
                  <a:gd name="connsiteY15" fmla="*/ 535799 h 750403"/>
                  <a:gd name="connsiteX16" fmla="*/ 595202 w 1164320"/>
                  <a:gd name="connsiteY16" fmla="*/ 666768 h 750403"/>
                  <a:gd name="connsiteX17" fmla="*/ 726171 w 1164320"/>
                  <a:gd name="connsiteY17" fmla="*/ 742968 h 750403"/>
                  <a:gd name="connsiteX18" fmla="*/ 888095 w 1164320"/>
                  <a:gd name="connsiteY18" fmla="*/ 745349 h 750403"/>
                  <a:gd name="connsiteX19" fmla="*/ 990489 w 1164320"/>
                  <a:gd name="connsiteY19" fmla="*/ 723918 h 750403"/>
                  <a:gd name="connsiteX20" fmla="*/ 990489 w 1164320"/>
                  <a:gd name="connsiteY20" fmla="*/ 723918 h 750403"/>
                  <a:gd name="connsiteX0" fmla="*/ 1164320 w 1164320"/>
                  <a:gd name="connsiteY0" fmla="*/ 326249 h 760608"/>
                  <a:gd name="connsiteX1" fmla="*/ 1095264 w 1164320"/>
                  <a:gd name="connsiteY1" fmla="*/ 369111 h 760608"/>
                  <a:gd name="connsiteX2" fmla="*/ 973820 w 1164320"/>
                  <a:gd name="connsiteY2" fmla="*/ 400068 h 760608"/>
                  <a:gd name="connsiteX3" fmla="*/ 807133 w 1164320"/>
                  <a:gd name="connsiteY3" fmla="*/ 392924 h 760608"/>
                  <a:gd name="connsiteX4" fmla="*/ 664258 w 1164320"/>
                  <a:gd name="connsiteY4" fmla="*/ 288149 h 760608"/>
                  <a:gd name="connsiteX5" fmla="*/ 552339 w 1164320"/>
                  <a:gd name="connsiteY5" fmla="*/ 169086 h 760608"/>
                  <a:gd name="connsiteX6" fmla="*/ 435658 w 1164320"/>
                  <a:gd name="connsiteY6" fmla="*/ 52405 h 760608"/>
                  <a:gd name="connsiteX7" fmla="*/ 283258 w 1164320"/>
                  <a:gd name="connsiteY7" fmla="*/ 18 h 760608"/>
                  <a:gd name="connsiteX8" fmla="*/ 92758 w 1164320"/>
                  <a:gd name="connsiteY8" fmla="*/ 57168 h 760608"/>
                  <a:gd name="connsiteX9" fmla="*/ 7033 w 1164320"/>
                  <a:gd name="connsiteY9" fmla="*/ 207186 h 760608"/>
                  <a:gd name="connsiteX10" fmla="*/ 42752 w 1164320"/>
                  <a:gd name="connsiteY10" fmla="*/ 321486 h 760608"/>
                  <a:gd name="connsiteX11" fmla="*/ 111808 w 1164320"/>
                  <a:gd name="connsiteY11" fmla="*/ 228618 h 760608"/>
                  <a:gd name="connsiteX12" fmla="*/ 185626 w 1164320"/>
                  <a:gd name="connsiteY12" fmla="*/ 152418 h 760608"/>
                  <a:gd name="connsiteX13" fmla="*/ 309452 w 1164320"/>
                  <a:gd name="connsiteY13" fmla="*/ 152418 h 760608"/>
                  <a:gd name="connsiteX14" fmla="*/ 385652 w 1164320"/>
                  <a:gd name="connsiteY14" fmla="*/ 345299 h 760608"/>
                  <a:gd name="connsiteX15" fmla="*/ 471377 w 1164320"/>
                  <a:gd name="connsiteY15" fmla="*/ 535799 h 760608"/>
                  <a:gd name="connsiteX16" fmla="*/ 595202 w 1164320"/>
                  <a:gd name="connsiteY16" fmla="*/ 666768 h 760608"/>
                  <a:gd name="connsiteX17" fmla="*/ 726171 w 1164320"/>
                  <a:gd name="connsiteY17" fmla="*/ 742968 h 760608"/>
                  <a:gd name="connsiteX18" fmla="*/ 888095 w 1164320"/>
                  <a:gd name="connsiteY18" fmla="*/ 759637 h 760608"/>
                  <a:gd name="connsiteX19" fmla="*/ 990489 w 1164320"/>
                  <a:gd name="connsiteY19" fmla="*/ 723918 h 760608"/>
                  <a:gd name="connsiteX20" fmla="*/ 990489 w 1164320"/>
                  <a:gd name="connsiteY20" fmla="*/ 723918 h 760608"/>
                  <a:gd name="connsiteX0" fmla="*/ 1164320 w 1164320"/>
                  <a:gd name="connsiteY0" fmla="*/ 326249 h 760608"/>
                  <a:gd name="connsiteX1" fmla="*/ 1095264 w 1164320"/>
                  <a:gd name="connsiteY1" fmla="*/ 369111 h 760608"/>
                  <a:gd name="connsiteX2" fmla="*/ 973820 w 1164320"/>
                  <a:gd name="connsiteY2" fmla="*/ 419118 h 760608"/>
                  <a:gd name="connsiteX3" fmla="*/ 807133 w 1164320"/>
                  <a:gd name="connsiteY3" fmla="*/ 392924 h 760608"/>
                  <a:gd name="connsiteX4" fmla="*/ 664258 w 1164320"/>
                  <a:gd name="connsiteY4" fmla="*/ 288149 h 760608"/>
                  <a:gd name="connsiteX5" fmla="*/ 552339 w 1164320"/>
                  <a:gd name="connsiteY5" fmla="*/ 169086 h 760608"/>
                  <a:gd name="connsiteX6" fmla="*/ 435658 w 1164320"/>
                  <a:gd name="connsiteY6" fmla="*/ 52405 h 760608"/>
                  <a:gd name="connsiteX7" fmla="*/ 283258 w 1164320"/>
                  <a:gd name="connsiteY7" fmla="*/ 18 h 760608"/>
                  <a:gd name="connsiteX8" fmla="*/ 92758 w 1164320"/>
                  <a:gd name="connsiteY8" fmla="*/ 57168 h 760608"/>
                  <a:gd name="connsiteX9" fmla="*/ 7033 w 1164320"/>
                  <a:gd name="connsiteY9" fmla="*/ 207186 h 760608"/>
                  <a:gd name="connsiteX10" fmla="*/ 42752 w 1164320"/>
                  <a:gd name="connsiteY10" fmla="*/ 321486 h 760608"/>
                  <a:gd name="connsiteX11" fmla="*/ 111808 w 1164320"/>
                  <a:gd name="connsiteY11" fmla="*/ 228618 h 760608"/>
                  <a:gd name="connsiteX12" fmla="*/ 185626 w 1164320"/>
                  <a:gd name="connsiteY12" fmla="*/ 152418 h 760608"/>
                  <a:gd name="connsiteX13" fmla="*/ 309452 w 1164320"/>
                  <a:gd name="connsiteY13" fmla="*/ 152418 h 760608"/>
                  <a:gd name="connsiteX14" fmla="*/ 385652 w 1164320"/>
                  <a:gd name="connsiteY14" fmla="*/ 345299 h 760608"/>
                  <a:gd name="connsiteX15" fmla="*/ 471377 w 1164320"/>
                  <a:gd name="connsiteY15" fmla="*/ 535799 h 760608"/>
                  <a:gd name="connsiteX16" fmla="*/ 595202 w 1164320"/>
                  <a:gd name="connsiteY16" fmla="*/ 666768 h 760608"/>
                  <a:gd name="connsiteX17" fmla="*/ 726171 w 1164320"/>
                  <a:gd name="connsiteY17" fmla="*/ 742968 h 760608"/>
                  <a:gd name="connsiteX18" fmla="*/ 888095 w 1164320"/>
                  <a:gd name="connsiteY18" fmla="*/ 759637 h 760608"/>
                  <a:gd name="connsiteX19" fmla="*/ 990489 w 1164320"/>
                  <a:gd name="connsiteY19" fmla="*/ 723918 h 760608"/>
                  <a:gd name="connsiteX20" fmla="*/ 990489 w 1164320"/>
                  <a:gd name="connsiteY20" fmla="*/ 723918 h 760608"/>
                  <a:gd name="connsiteX0" fmla="*/ 1164320 w 1164320"/>
                  <a:gd name="connsiteY0" fmla="*/ 326249 h 760608"/>
                  <a:gd name="connsiteX1" fmla="*/ 1100027 w 1164320"/>
                  <a:gd name="connsiteY1" fmla="*/ 383398 h 760608"/>
                  <a:gd name="connsiteX2" fmla="*/ 973820 w 1164320"/>
                  <a:gd name="connsiteY2" fmla="*/ 419118 h 760608"/>
                  <a:gd name="connsiteX3" fmla="*/ 807133 w 1164320"/>
                  <a:gd name="connsiteY3" fmla="*/ 392924 h 760608"/>
                  <a:gd name="connsiteX4" fmla="*/ 664258 w 1164320"/>
                  <a:gd name="connsiteY4" fmla="*/ 288149 h 760608"/>
                  <a:gd name="connsiteX5" fmla="*/ 552339 w 1164320"/>
                  <a:gd name="connsiteY5" fmla="*/ 169086 h 760608"/>
                  <a:gd name="connsiteX6" fmla="*/ 435658 w 1164320"/>
                  <a:gd name="connsiteY6" fmla="*/ 52405 h 760608"/>
                  <a:gd name="connsiteX7" fmla="*/ 283258 w 1164320"/>
                  <a:gd name="connsiteY7" fmla="*/ 18 h 760608"/>
                  <a:gd name="connsiteX8" fmla="*/ 92758 w 1164320"/>
                  <a:gd name="connsiteY8" fmla="*/ 57168 h 760608"/>
                  <a:gd name="connsiteX9" fmla="*/ 7033 w 1164320"/>
                  <a:gd name="connsiteY9" fmla="*/ 207186 h 760608"/>
                  <a:gd name="connsiteX10" fmla="*/ 42752 w 1164320"/>
                  <a:gd name="connsiteY10" fmla="*/ 321486 h 760608"/>
                  <a:gd name="connsiteX11" fmla="*/ 111808 w 1164320"/>
                  <a:gd name="connsiteY11" fmla="*/ 228618 h 760608"/>
                  <a:gd name="connsiteX12" fmla="*/ 185626 w 1164320"/>
                  <a:gd name="connsiteY12" fmla="*/ 152418 h 760608"/>
                  <a:gd name="connsiteX13" fmla="*/ 309452 w 1164320"/>
                  <a:gd name="connsiteY13" fmla="*/ 152418 h 760608"/>
                  <a:gd name="connsiteX14" fmla="*/ 385652 w 1164320"/>
                  <a:gd name="connsiteY14" fmla="*/ 345299 h 760608"/>
                  <a:gd name="connsiteX15" fmla="*/ 471377 w 1164320"/>
                  <a:gd name="connsiteY15" fmla="*/ 535799 h 760608"/>
                  <a:gd name="connsiteX16" fmla="*/ 595202 w 1164320"/>
                  <a:gd name="connsiteY16" fmla="*/ 666768 h 760608"/>
                  <a:gd name="connsiteX17" fmla="*/ 726171 w 1164320"/>
                  <a:gd name="connsiteY17" fmla="*/ 742968 h 760608"/>
                  <a:gd name="connsiteX18" fmla="*/ 888095 w 1164320"/>
                  <a:gd name="connsiteY18" fmla="*/ 759637 h 760608"/>
                  <a:gd name="connsiteX19" fmla="*/ 990489 w 1164320"/>
                  <a:gd name="connsiteY19" fmla="*/ 723918 h 760608"/>
                  <a:gd name="connsiteX20" fmla="*/ 990489 w 1164320"/>
                  <a:gd name="connsiteY20" fmla="*/ 723918 h 760608"/>
                  <a:gd name="connsiteX0" fmla="*/ 1164320 w 1164320"/>
                  <a:gd name="connsiteY0" fmla="*/ 326248 h 760607"/>
                  <a:gd name="connsiteX1" fmla="*/ 1100027 w 1164320"/>
                  <a:gd name="connsiteY1" fmla="*/ 383397 h 760607"/>
                  <a:gd name="connsiteX2" fmla="*/ 973820 w 1164320"/>
                  <a:gd name="connsiteY2" fmla="*/ 419117 h 760607"/>
                  <a:gd name="connsiteX3" fmla="*/ 807133 w 1164320"/>
                  <a:gd name="connsiteY3" fmla="*/ 392923 h 760607"/>
                  <a:gd name="connsiteX4" fmla="*/ 664258 w 1164320"/>
                  <a:gd name="connsiteY4" fmla="*/ 288148 h 760607"/>
                  <a:gd name="connsiteX5" fmla="*/ 561864 w 1164320"/>
                  <a:gd name="connsiteY5" fmla="*/ 152416 h 760607"/>
                  <a:gd name="connsiteX6" fmla="*/ 435658 w 1164320"/>
                  <a:gd name="connsiteY6" fmla="*/ 52404 h 760607"/>
                  <a:gd name="connsiteX7" fmla="*/ 283258 w 1164320"/>
                  <a:gd name="connsiteY7" fmla="*/ 17 h 760607"/>
                  <a:gd name="connsiteX8" fmla="*/ 92758 w 1164320"/>
                  <a:gd name="connsiteY8" fmla="*/ 57167 h 760607"/>
                  <a:gd name="connsiteX9" fmla="*/ 7033 w 1164320"/>
                  <a:gd name="connsiteY9" fmla="*/ 207185 h 760607"/>
                  <a:gd name="connsiteX10" fmla="*/ 42752 w 1164320"/>
                  <a:gd name="connsiteY10" fmla="*/ 321485 h 760607"/>
                  <a:gd name="connsiteX11" fmla="*/ 111808 w 1164320"/>
                  <a:gd name="connsiteY11" fmla="*/ 228617 h 760607"/>
                  <a:gd name="connsiteX12" fmla="*/ 185626 w 1164320"/>
                  <a:gd name="connsiteY12" fmla="*/ 152417 h 760607"/>
                  <a:gd name="connsiteX13" fmla="*/ 309452 w 1164320"/>
                  <a:gd name="connsiteY13" fmla="*/ 152417 h 760607"/>
                  <a:gd name="connsiteX14" fmla="*/ 385652 w 1164320"/>
                  <a:gd name="connsiteY14" fmla="*/ 345298 h 760607"/>
                  <a:gd name="connsiteX15" fmla="*/ 471377 w 1164320"/>
                  <a:gd name="connsiteY15" fmla="*/ 535798 h 760607"/>
                  <a:gd name="connsiteX16" fmla="*/ 595202 w 1164320"/>
                  <a:gd name="connsiteY16" fmla="*/ 666767 h 760607"/>
                  <a:gd name="connsiteX17" fmla="*/ 726171 w 1164320"/>
                  <a:gd name="connsiteY17" fmla="*/ 742967 h 760607"/>
                  <a:gd name="connsiteX18" fmla="*/ 888095 w 1164320"/>
                  <a:gd name="connsiteY18" fmla="*/ 759636 h 760607"/>
                  <a:gd name="connsiteX19" fmla="*/ 990489 w 1164320"/>
                  <a:gd name="connsiteY19" fmla="*/ 723917 h 760607"/>
                  <a:gd name="connsiteX20" fmla="*/ 990489 w 1164320"/>
                  <a:gd name="connsiteY20" fmla="*/ 723917 h 760607"/>
                  <a:gd name="connsiteX0" fmla="*/ 1164320 w 1164320"/>
                  <a:gd name="connsiteY0" fmla="*/ 326424 h 760783"/>
                  <a:gd name="connsiteX1" fmla="*/ 1100027 w 1164320"/>
                  <a:gd name="connsiteY1" fmla="*/ 383573 h 760783"/>
                  <a:gd name="connsiteX2" fmla="*/ 973820 w 1164320"/>
                  <a:gd name="connsiteY2" fmla="*/ 419293 h 760783"/>
                  <a:gd name="connsiteX3" fmla="*/ 807133 w 1164320"/>
                  <a:gd name="connsiteY3" fmla="*/ 393099 h 760783"/>
                  <a:gd name="connsiteX4" fmla="*/ 664258 w 1164320"/>
                  <a:gd name="connsiteY4" fmla="*/ 288324 h 760783"/>
                  <a:gd name="connsiteX5" fmla="*/ 561864 w 1164320"/>
                  <a:gd name="connsiteY5" fmla="*/ 152592 h 760783"/>
                  <a:gd name="connsiteX6" fmla="*/ 438039 w 1164320"/>
                  <a:gd name="connsiteY6" fmla="*/ 43055 h 760783"/>
                  <a:gd name="connsiteX7" fmla="*/ 283258 w 1164320"/>
                  <a:gd name="connsiteY7" fmla="*/ 193 h 760783"/>
                  <a:gd name="connsiteX8" fmla="*/ 92758 w 1164320"/>
                  <a:gd name="connsiteY8" fmla="*/ 57343 h 760783"/>
                  <a:gd name="connsiteX9" fmla="*/ 7033 w 1164320"/>
                  <a:gd name="connsiteY9" fmla="*/ 207361 h 760783"/>
                  <a:gd name="connsiteX10" fmla="*/ 42752 w 1164320"/>
                  <a:gd name="connsiteY10" fmla="*/ 321661 h 760783"/>
                  <a:gd name="connsiteX11" fmla="*/ 111808 w 1164320"/>
                  <a:gd name="connsiteY11" fmla="*/ 228793 h 760783"/>
                  <a:gd name="connsiteX12" fmla="*/ 185626 w 1164320"/>
                  <a:gd name="connsiteY12" fmla="*/ 152593 h 760783"/>
                  <a:gd name="connsiteX13" fmla="*/ 309452 w 1164320"/>
                  <a:gd name="connsiteY13" fmla="*/ 152593 h 760783"/>
                  <a:gd name="connsiteX14" fmla="*/ 385652 w 1164320"/>
                  <a:gd name="connsiteY14" fmla="*/ 345474 h 760783"/>
                  <a:gd name="connsiteX15" fmla="*/ 471377 w 1164320"/>
                  <a:gd name="connsiteY15" fmla="*/ 535974 h 760783"/>
                  <a:gd name="connsiteX16" fmla="*/ 595202 w 1164320"/>
                  <a:gd name="connsiteY16" fmla="*/ 666943 h 760783"/>
                  <a:gd name="connsiteX17" fmla="*/ 726171 w 1164320"/>
                  <a:gd name="connsiteY17" fmla="*/ 743143 h 760783"/>
                  <a:gd name="connsiteX18" fmla="*/ 888095 w 1164320"/>
                  <a:gd name="connsiteY18" fmla="*/ 759812 h 760783"/>
                  <a:gd name="connsiteX19" fmla="*/ 990489 w 1164320"/>
                  <a:gd name="connsiteY19" fmla="*/ 724093 h 760783"/>
                  <a:gd name="connsiteX20" fmla="*/ 990489 w 1164320"/>
                  <a:gd name="connsiteY20" fmla="*/ 724093 h 760783"/>
                  <a:gd name="connsiteX0" fmla="*/ 1164320 w 1164320"/>
                  <a:gd name="connsiteY0" fmla="*/ 331157 h 765516"/>
                  <a:gd name="connsiteX1" fmla="*/ 1100027 w 1164320"/>
                  <a:gd name="connsiteY1" fmla="*/ 388306 h 765516"/>
                  <a:gd name="connsiteX2" fmla="*/ 973820 w 1164320"/>
                  <a:gd name="connsiteY2" fmla="*/ 424026 h 765516"/>
                  <a:gd name="connsiteX3" fmla="*/ 807133 w 1164320"/>
                  <a:gd name="connsiteY3" fmla="*/ 397832 h 765516"/>
                  <a:gd name="connsiteX4" fmla="*/ 664258 w 1164320"/>
                  <a:gd name="connsiteY4" fmla="*/ 293057 h 765516"/>
                  <a:gd name="connsiteX5" fmla="*/ 561864 w 1164320"/>
                  <a:gd name="connsiteY5" fmla="*/ 157325 h 765516"/>
                  <a:gd name="connsiteX6" fmla="*/ 438039 w 1164320"/>
                  <a:gd name="connsiteY6" fmla="*/ 47788 h 765516"/>
                  <a:gd name="connsiteX7" fmla="*/ 278496 w 1164320"/>
                  <a:gd name="connsiteY7" fmla="*/ 164 h 765516"/>
                  <a:gd name="connsiteX8" fmla="*/ 92758 w 1164320"/>
                  <a:gd name="connsiteY8" fmla="*/ 62076 h 765516"/>
                  <a:gd name="connsiteX9" fmla="*/ 7033 w 1164320"/>
                  <a:gd name="connsiteY9" fmla="*/ 212094 h 765516"/>
                  <a:gd name="connsiteX10" fmla="*/ 42752 w 1164320"/>
                  <a:gd name="connsiteY10" fmla="*/ 326394 h 765516"/>
                  <a:gd name="connsiteX11" fmla="*/ 111808 w 1164320"/>
                  <a:gd name="connsiteY11" fmla="*/ 233526 h 765516"/>
                  <a:gd name="connsiteX12" fmla="*/ 185626 w 1164320"/>
                  <a:gd name="connsiteY12" fmla="*/ 157326 h 765516"/>
                  <a:gd name="connsiteX13" fmla="*/ 309452 w 1164320"/>
                  <a:gd name="connsiteY13" fmla="*/ 157326 h 765516"/>
                  <a:gd name="connsiteX14" fmla="*/ 385652 w 1164320"/>
                  <a:gd name="connsiteY14" fmla="*/ 350207 h 765516"/>
                  <a:gd name="connsiteX15" fmla="*/ 471377 w 1164320"/>
                  <a:gd name="connsiteY15" fmla="*/ 540707 h 765516"/>
                  <a:gd name="connsiteX16" fmla="*/ 595202 w 1164320"/>
                  <a:gd name="connsiteY16" fmla="*/ 671676 h 765516"/>
                  <a:gd name="connsiteX17" fmla="*/ 726171 w 1164320"/>
                  <a:gd name="connsiteY17" fmla="*/ 747876 h 765516"/>
                  <a:gd name="connsiteX18" fmla="*/ 888095 w 1164320"/>
                  <a:gd name="connsiteY18" fmla="*/ 764545 h 765516"/>
                  <a:gd name="connsiteX19" fmla="*/ 990489 w 1164320"/>
                  <a:gd name="connsiteY19" fmla="*/ 728826 h 765516"/>
                  <a:gd name="connsiteX20" fmla="*/ 990489 w 1164320"/>
                  <a:gd name="connsiteY20" fmla="*/ 728826 h 765516"/>
                  <a:gd name="connsiteX0" fmla="*/ 1164320 w 1164320"/>
                  <a:gd name="connsiteY0" fmla="*/ 331157 h 765516"/>
                  <a:gd name="connsiteX1" fmla="*/ 1100027 w 1164320"/>
                  <a:gd name="connsiteY1" fmla="*/ 388306 h 765516"/>
                  <a:gd name="connsiteX2" fmla="*/ 973820 w 1164320"/>
                  <a:gd name="connsiteY2" fmla="*/ 424026 h 765516"/>
                  <a:gd name="connsiteX3" fmla="*/ 807133 w 1164320"/>
                  <a:gd name="connsiteY3" fmla="*/ 397832 h 765516"/>
                  <a:gd name="connsiteX4" fmla="*/ 664258 w 1164320"/>
                  <a:gd name="connsiteY4" fmla="*/ 293057 h 765516"/>
                  <a:gd name="connsiteX5" fmla="*/ 561864 w 1164320"/>
                  <a:gd name="connsiteY5" fmla="*/ 157325 h 765516"/>
                  <a:gd name="connsiteX6" fmla="*/ 438039 w 1164320"/>
                  <a:gd name="connsiteY6" fmla="*/ 47788 h 765516"/>
                  <a:gd name="connsiteX7" fmla="*/ 278496 w 1164320"/>
                  <a:gd name="connsiteY7" fmla="*/ 164 h 765516"/>
                  <a:gd name="connsiteX8" fmla="*/ 92758 w 1164320"/>
                  <a:gd name="connsiteY8" fmla="*/ 62076 h 765516"/>
                  <a:gd name="connsiteX9" fmla="*/ 7033 w 1164320"/>
                  <a:gd name="connsiteY9" fmla="*/ 212094 h 765516"/>
                  <a:gd name="connsiteX10" fmla="*/ 42752 w 1164320"/>
                  <a:gd name="connsiteY10" fmla="*/ 326394 h 765516"/>
                  <a:gd name="connsiteX11" fmla="*/ 111808 w 1164320"/>
                  <a:gd name="connsiteY11" fmla="*/ 233526 h 765516"/>
                  <a:gd name="connsiteX12" fmla="*/ 185626 w 1164320"/>
                  <a:gd name="connsiteY12" fmla="*/ 157326 h 765516"/>
                  <a:gd name="connsiteX13" fmla="*/ 311833 w 1164320"/>
                  <a:gd name="connsiteY13" fmla="*/ 178757 h 765516"/>
                  <a:gd name="connsiteX14" fmla="*/ 385652 w 1164320"/>
                  <a:gd name="connsiteY14" fmla="*/ 350207 h 765516"/>
                  <a:gd name="connsiteX15" fmla="*/ 471377 w 1164320"/>
                  <a:gd name="connsiteY15" fmla="*/ 540707 h 765516"/>
                  <a:gd name="connsiteX16" fmla="*/ 595202 w 1164320"/>
                  <a:gd name="connsiteY16" fmla="*/ 671676 h 765516"/>
                  <a:gd name="connsiteX17" fmla="*/ 726171 w 1164320"/>
                  <a:gd name="connsiteY17" fmla="*/ 747876 h 765516"/>
                  <a:gd name="connsiteX18" fmla="*/ 888095 w 1164320"/>
                  <a:gd name="connsiteY18" fmla="*/ 764545 h 765516"/>
                  <a:gd name="connsiteX19" fmla="*/ 990489 w 1164320"/>
                  <a:gd name="connsiteY19" fmla="*/ 728826 h 765516"/>
                  <a:gd name="connsiteX20" fmla="*/ 990489 w 1164320"/>
                  <a:gd name="connsiteY20" fmla="*/ 728826 h 765516"/>
                  <a:gd name="connsiteX0" fmla="*/ 1164320 w 1164320"/>
                  <a:gd name="connsiteY0" fmla="*/ 331157 h 765516"/>
                  <a:gd name="connsiteX1" fmla="*/ 1100027 w 1164320"/>
                  <a:gd name="connsiteY1" fmla="*/ 388306 h 765516"/>
                  <a:gd name="connsiteX2" fmla="*/ 973820 w 1164320"/>
                  <a:gd name="connsiteY2" fmla="*/ 424026 h 765516"/>
                  <a:gd name="connsiteX3" fmla="*/ 807133 w 1164320"/>
                  <a:gd name="connsiteY3" fmla="*/ 397832 h 765516"/>
                  <a:gd name="connsiteX4" fmla="*/ 664258 w 1164320"/>
                  <a:gd name="connsiteY4" fmla="*/ 293057 h 765516"/>
                  <a:gd name="connsiteX5" fmla="*/ 561864 w 1164320"/>
                  <a:gd name="connsiteY5" fmla="*/ 157325 h 765516"/>
                  <a:gd name="connsiteX6" fmla="*/ 438039 w 1164320"/>
                  <a:gd name="connsiteY6" fmla="*/ 47788 h 765516"/>
                  <a:gd name="connsiteX7" fmla="*/ 278496 w 1164320"/>
                  <a:gd name="connsiteY7" fmla="*/ 164 h 765516"/>
                  <a:gd name="connsiteX8" fmla="*/ 92758 w 1164320"/>
                  <a:gd name="connsiteY8" fmla="*/ 62076 h 765516"/>
                  <a:gd name="connsiteX9" fmla="*/ 7033 w 1164320"/>
                  <a:gd name="connsiteY9" fmla="*/ 212094 h 765516"/>
                  <a:gd name="connsiteX10" fmla="*/ 42752 w 1164320"/>
                  <a:gd name="connsiteY10" fmla="*/ 326394 h 765516"/>
                  <a:gd name="connsiteX11" fmla="*/ 111808 w 1164320"/>
                  <a:gd name="connsiteY11" fmla="*/ 233526 h 765516"/>
                  <a:gd name="connsiteX12" fmla="*/ 185626 w 1164320"/>
                  <a:gd name="connsiteY12" fmla="*/ 162088 h 765516"/>
                  <a:gd name="connsiteX13" fmla="*/ 311833 w 1164320"/>
                  <a:gd name="connsiteY13" fmla="*/ 178757 h 765516"/>
                  <a:gd name="connsiteX14" fmla="*/ 385652 w 1164320"/>
                  <a:gd name="connsiteY14" fmla="*/ 350207 h 765516"/>
                  <a:gd name="connsiteX15" fmla="*/ 471377 w 1164320"/>
                  <a:gd name="connsiteY15" fmla="*/ 540707 h 765516"/>
                  <a:gd name="connsiteX16" fmla="*/ 595202 w 1164320"/>
                  <a:gd name="connsiteY16" fmla="*/ 671676 h 765516"/>
                  <a:gd name="connsiteX17" fmla="*/ 726171 w 1164320"/>
                  <a:gd name="connsiteY17" fmla="*/ 747876 h 765516"/>
                  <a:gd name="connsiteX18" fmla="*/ 888095 w 1164320"/>
                  <a:gd name="connsiteY18" fmla="*/ 764545 h 765516"/>
                  <a:gd name="connsiteX19" fmla="*/ 990489 w 1164320"/>
                  <a:gd name="connsiteY19" fmla="*/ 728826 h 765516"/>
                  <a:gd name="connsiteX20" fmla="*/ 990489 w 1164320"/>
                  <a:gd name="connsiteY20" fmla="*/ 728826 h 7655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164320" h="765516">
                    <a:moveTo>
                      <a:pt x="1164320" y="331157"/>
                    </a:moveTo>
                    <a:cubicBezTo>
                      <a:pt x="1145667" y="346436"/>
                      <a:pt x="1131777" y="372828"/>
                      <a:pt x="1100027" y="388306"/>
                    </a:cubicBezTo>
                    <a:cubicBezTo>
                      <a:pt x="1068277" y="403784"/>
                      <a:pt x="1022636" y="422438"/>
                      <a:pt x="973820" y="424026"/>
                    </a:cubicBezTo>
                    <a:cubicBezTo>
                      <a:pt x="925004" y="425614"/>
                      <a:pt x="858727" y="419660"/>
                      <a:pt x="807133" y="397832"/>
                    </a:cubicBezTo>
                    <a:cubicBezTo>
                      <a:pt x="755539" y="376004"/>
                      <a:pt x="705136" y="333141"/>
                      <a:pt x="664258" y="293057"/>
                    </a:cubicBezTo>
                    <a:cubicBezTo>
                      <a:pt x="623380" y="252973"/>
                      <a:pt x="599567" y="198203"/>
                      <a:pt x="561864" y="157325"/>
                    </a:cubicBezTo>
                    <a:cubicBezTo>
                      <a:pt x="524161" y="116447"/>
                      <a:pt x="485267" y="73981"/>
                      <a:pt x="438039" y="47788"/>
                    </a:cubicBezTo>
                    <a:cubicBezTo>
                      <a:pt x="390811" y="21595"/>
                      <a:pt x="336043" y="-2217"/>
                      <a:pt x="278496" y="164"/>
                    </a:cubicBezTo>
                    <a:cubicBezTo>
                      <a:pt x="220949" y="2545"/>
                      <a:pt x="138002" y="26754"/>
                      <a:pt x="92758" y="62076"/>
                    </a:cubicBezTo>
                    <a:cubicBezTo>
                      <a:pt x="47514" y="97398"/>
                      <a:pt x="15367" y="168041"/>
                      <a:pt x="7033" y="212094"/>
                    </a:cubicBezTo>
                    <a:cubicBezTo>
                      <a:pt x="-1301" y="256147"/>
                      <a:pt x="-12810" y="318060"/>
                      <a:pt x="42752" y="326394"/>
                    </a:cubicBezTo>
                    <a:cubicBezTo>
                      <a:pt x="98314" y="334728"/>
                      <a:pt x="87996" y="260910"/>
                      <a:pt x="111808" y="233526"/>
                    </a:cubicBezTo>
                    <a:cubicBezTo>
                      <a:pt x="135620" y="206142"/>
                      <a:pt x="152289" y="171216"/>
                      <a:pt x="185626" y="162088"/>
                    </a:cubicBezTo>
                    <a:cubicBezTo>
                      <a:pt x="218963" y="152960"/>
                      <a:pt x="278495" y="147404"/>
                      <a:pt x="311833" y="178757"/>
                    </a:cubicBezTo>
                    <a:cubicBezTo>
                      <a:pt x="345171" y="210110"/>
                      <a:pt x="359061" y="289882"/>
                      <a:pt x="385652" y="350207"/>
                    </a:cubicBezTo>
                    <a:cubicBezTo>
                      <a:pt x="412243" y="410532"/>
                      <a:pt x="436452" y="487129"/>
                      <a:pt x="471377" y="540707"/>
                    </a:cubicBezTo>
                    <a:cubicBezTo>
                      <a:pt x="506302" y="594285"/>
                      <a:pt x="552736" y="637148"/>
                      <a:pt x="595202" y="671676"/>
                    </a:cubicBezTo>
                    <a:cubicBezTo>
                      <a:pt x="637668" y="706204"/>
                      <a:pt x="677356" y="732398"/>
                      <a:pt x="726171" y="747876"/>
                    </a:cubicBezTo>
                    <a:cubicBezTo>
                      <a:pt x="774986" y="763354"/>
                      <a:pt x="844042" y="767720"/>
                      <a:pt x="888095" y="764545"/>
                    </a:cubicBezTo>
                    <a:cubicBezTo>
                      <a:pt x="932148" y="761370"/>
                      <a:pt x="990489" y="728826"/>
                      <a:pt x="990489" y="728826"/>
                    </a:cubicBezTo>
                    <a:lnTo>
                      <a:pt x="990489" y="728826"/>
                    </a:lnTo>
                  </a:path>
                </a:pathLst>
              </a:custGeom>
              <a:solidFill>
                <a:srgbClr val="BEA7D5"/>
              </a:solidFill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6653D191-32A4-E655-904C-BE03F58BB09B}"/>
                  </a:ext>
                </a:extLst>
              </p:cNvPr>
              <p:cNvGrpSpPr/>
              <p:nvPr/>
            </p:nvGrpSpPr>
            <p:grpSpPr>
              <a:xfrm rot="3322491" flipH="1">
                <a:off x="4281466" y="3928457"/>
                <a:ext cx="937606" cy="1088467"/>
                <a:chOff x="6479997" y="4263560"/>
                <a:chExt cx="937606" cy="1088467"/>
              </a:xfrm>
            </p:grpSpPr>
            <p:sp>
              <p:nvSpPr>
                <p:cNvPr id="244" name="Freeform: Shape 243">
                  <a:extLst>
                    <a:ext uri="{FF2B5EF4-FFF2-40B4-BE49-F238E27FC236}">
                      <a16:creationId xmlns:a16="http://schemas.microsoft.com/office/drawing/2014/main" id="{A9F892F2-EC0A-EC21-09D9-EC73A543BB3B}"/>
                    </a:ext>
                  </a:extLst>
                </p:cNvPr>
                <p:cNvSpPr/>
                <p:nvPr/>
              </p:nvSpPr>
              <p:spPr>
                <a:xfrm rot="3303579" flipH="1">
                  <a:off x="6365003" y="4428173"/>
                  <a:ext cx="1088467" cy="759241"/>
                </a:xfrm>
                <a:custGeom>
                  <a:avLst/>
                  <a:gdLst>
                    <a:gd name="connsiteX0" fmla="*/ 1088467 w 1088467"/>
                    <a:gd name="connsiteY0" fmla="*/ 655217 h 759241"/>
                    <a:gd name="connsiteX1" fmla="*/ 1053305 w 1088467"/>
                    <a:gd name="connsiteY1" fmla="*/ 664943 h 759241"/>
                    <a:gd name="connsiteX2" fmla="*/ 180097 w 1088467"/>
                    <a:gd name="connsiteY2" fmla="*/ 0 h 759241"/>
                    <a:gd name="connsiteX3" fmla="*/ 2923 w 1088467"/>
                    <a:gd name="connsiteY3" fmla="*/ 201297 h 759241"/>
                    <a:gd name="connsiteX4" fmla="*/ 0 w 1088467"/>
                    <a:gd name="connsiteY4" fmla="*/ 262412 h 759241"/>
                    <a:gd name="connsiteX5" fmla="*/ 9739 w 1088467"/>
                    <a:gd name="connsiteY5" fmla="*/ 262154 h 759241"/>
                    <a:gd name="connsiteX6" fmla="*/ 67536 w 1088467"/>
                    <a:gd name="connsiteY6" fmla="*/ 157676 h 759241"/>
                    <a:gd name="connsiteX7" fmla="*/ 151008 w 1088467"/>
                    <a:gd name="connsiteY7" fmla="*/ 76896 h 759241"/>
                    <a:gd name="connsiteX8" fmla="*/ 293721 w 1088467"/>
                    <a:gd name="connsiteY8" fmla="*/ 95745 h 759241"/>
                    <a:gd name="connsiteX9" fmla="*/ 377194 w 1088467"/>
                    <a:gd name="connsiteY9" fmla="*/ 289618 h 759241"/>
                    <a:gd name="connsiteX10" fmla="*/ 474130 w 1088467"/>
                    <a:gd name="connsiteY10" fmla="*/ 505031 h 759241"/>
                    <a:gd name="connsiteX11" fmla="*/ 614149 w 1088467"/>
                    <a:gd name="connsiteY11" fmla="*/ 653129 h 759241"/>
                    <a:gd name="connsiteX12" fmla="*/ 762246 w 1088467"/>
                    <a:gd name="connsiteY12" fmla="*/ 739294 h 759241"/>
                    <a:gd name="connsiteX13" fmla="*/ 945347 w 1088467"/>
                    <a:gd name="connsiteY13" fmla="*/ 758143 h 759241"/>
                    <a:gd name="connsiteX14" fmla="*/ 1061132 w 1088467"/>
                    <a:gd name="connsiteY14" fmla="*/ 717753 h 759241"/>
                    <a:gd name="connsiteX15" fmla="*/ 1088467 w 1088467"/>
                    <a:gd name="connsiteY15" fmla="*/ 655217 h 7592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1088467" h="759241">
                      <a:moveTo>
                        <a:pt x="1088467" y="655217"/>
                      </a:moveTo>
                      <a:lnTo>
                        <a:pt x="1053305" y="664943"/>
                      </a:lnTo>
                      <a:cubicBezTo>
                        <a:pt x="388038" y="824227"/>
                        <a:pt x="535616" y="7372"/>
                        <a:pt x="180097" y="0"/>
                      </a:cubicBezTo>
                      <a:cubicBezTo>
                        <a:pt x="72776" y="46352"/>
                        <a:pt x="18682" y="125234"/>
                        <a:pt x="2923" y="201297"/>
                      </a:cubicBezTo>
                      <a:lnTo>
                        <a:pt x="0" y="262412"/>
                      </a:lnTo>
                      <a:lnTo>
                        <a:pt x="9739" y="262154"/>
                      </a:lnTo>
                      <a:cubicBezTo>
                        <a:pt x="49964" y="252066"/>
                        <a:pt x="43976" y="184772"/>
                        <a:pt x="67536" y="157676"/>
                      </a:cubicBezTo>
                      <a:cubicBezTo>
                        <a:pt x="94462" y="126712"/>
                        <a:pt x="113311" y="87218"/>
                        <a:pt x="151008" y="76896"/>
                      </a:cubicBezTo>
                      <a:cubicBezTo>
                        <a:pt x="188704" y="66574"/>
                        <a:pt x="256023" y="60292"/>
                        <a:pt x="293721" y="95745"/>
                      </a:cubicBezTo>
                      <a:cubicBezTo>
                        <a:pt x="331418" y="131198"/>
                        <a:pt x="347125" y="221403"/>
                        <a:pt x="377194" y="289618"/>
                      </a:cubicBezTo>
                      <a:cubicBezTo>
                        <a:pt x="407262" y="357832"/>
                        <a:pt x="434638" y="444447"/>
                        <a:pt x="474130" y="505031"/>
                      </a:cubicBezTo>
                      <a:cubicBezTo>
                        <a:pt x="513622" y="565616"/>
                        <a:pt x="566129" y="614085"/>
                        <a:pt x="614149" y="653129"/>
                      </a:cubicBezTo>
                      <a:cubicBezTo>
                        <a:pt x="662168" y="692172"/>
                        <a:pt x="707047" y="721792"/>
                        <a:pt x="762246" y="739294"/>
                      </a:cubicBezTo>
                      <a:cubicBezTo>
                        <a:pt x="817445" y="756796"/>
                        <a:pt x="895532" y="761733"/>
                        <a:pt x="945347" y="758143"/>
                      </a:cubicBezTo>
                      <a:cubicBezTo>
                        <a:pt x="995161" y="754553"/>
                        <a:pt x="1061132" y="717753"/>
                        <a:pt x="1061132" y="717753"/>
                      </a:cubicBezTo>
                      <a:lnTo>
                        <a:pt x="1088467" y="655217"/>
                      </a:lnTo>
                      <a:close/>
                    </a:path>
                  </a:pathLst>
                </a:custGeom>
                <a:solidFill>
                  <a:srgbClr val="EADEFA"/>
                </a:solidFill>
                <a:ln w="28575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5" name="Oval 244">
                  <a:extLst>
                    <a:ext uri="{FF2B5EF4-FFF2-40B4-BE49-F238E27FC236}">
                      <a16:creationId xmlns:a16="http://schemas.microsoft.com/office/drawing/2014/main" id="{30E54D3B-70FE-5687-37A9-4E2D7467816C}"/>
                    </a:ext>
                  </a:extLst>
                </p:cNvPr>
                <p:cNvSpPr/>
                <p:nvPr/>
              </p:nvSpPr>
              <p:spPr>
                <a:xfrm flipH="1" flipV="1">
                  <a:off x="7366201" y="4870610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28575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6" name="Oval 245">
                  <a:extLst>
                    <a:ext uri="{FF2B5EF4-FFF2-40B4-BE49-F238E27FC236}">
                      <a16:creationId xmlns:a16="http://schemas.microsoft.com/office/drawing/2014/main" id="{2B5753F9-B6AE-2EE5-7FF4-7A8324B016F5}"/>
                    </a:ext>
                  </a:extLst>
                </p:cNvPr>
                <p:cNvSpPr/>
                <p:nvPr/>
              </p:nvSpPr>
              <p:spPr>
                <a:xfrm flipH="1" flipV="1">
                  <a:off x="7371884" y="4996441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28575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7" name="Oval 246">
                  <a:extLst>
                    <a:ext uri="{FF2B5EF4-FFF2-40B4-BE49-F238E27FC236}">
                      <a16:creationId xmlns:a16="http://schemas.microsoft.com/office/drawing/2014/main" id="{634C8EEF-A781-1300-D642-C8ED2B8A0B36}"/>
                    </a:ext>
                  </a:extLst>
                </p:cNvPr>
                <p:cNvSpPr/>
                <p:nvPr/>
              </p:nvSpPr>
              <p:spPr>
                <a:xfrm flipH="1" flipV="1">
                  <a:off x="7321871" y="5095966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28575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8" name="Oval 247">
                  <a:extLst>
                    <a:ext uri="{FF2B5EF4-FFF2-40B4-BE49-F238E27FC236}">
                      <a16:creationId xmlns:a16="http://schemas.microsoft.com/office/drawing/2014/main" id="{427B9858-0490-CD38-80C6-80CD236C4A96}"/>
                    </a:ext>
                  </a:extLst>
                </p:cNvPr>
                <p:cNvSpPr/>
                <p:nvPr/>
              </p:nvSpPr>
              <p:spPr>
                <a:xfrm flipH="1" flipV="1">
                  <a:off x="6600232" y="4843448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28575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9" name="Oval 248">
                  <a:extLst>
                    <a:ext uri="{FF2B5EF4-FFF2-40B4-BE49-F238E27FC236}">
                      <a16:creationId xmlns:a16="http://schemas.microsoft.com/office/drawing/2014/main" id="{9AD20A70-8F81-F963-93D5-4E3EF8D0EB8E}"/>
                    </a:ext>
                  </a:extLst>
                </p:cNvPr>
                <p:cNvSpPr/>
                <p:nvPr/>
              </p:nvSpPr>
              <p:spPr>
                <a:xfrm flipH="1" flipV="1">
                  <a:off x="6766186" y="4886785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28575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0" name="Oval 249">
                  <a:extLst>
                    <a:ext uri="{FF2B5EF4-FFF2-40B4-BE49-F238E27FC236}">
                      <a16:creationId xmlns:a16="http://schemas.microsoft.com/office/drawing/2014/main" id="{5AFEAB22-DFF1-BD5E-CC93-4C114BDAF36C}"/>
                    </a:ext>
                  </a:extLst>
                </p:cNvPr>
                <p:cNvSpPr/>
                <p:nvPr/>
              </p:nvSpPr>
              <p:spPr>
                <a:xfrm flipH="1" flipV="1">
                  <a:off x="6916640" y="4872407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28575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1" name="Oval 250">
                  <a:extLst>
                    <a:ext uri="{FF2B5EF4-FFF2-40B4-BE49-F238E27FC236}">
                      <a16:creationId xmlns:a16="http://schemas.microsoft.com/office/drawing/2014/main" id="{3ADE2F56-608F-D6B5-F6BC-B7D1AF2C7235}"/>
                    </a:ext>
                  </a:extLst>
                </p:cNvPr>
                <p:cNvSpPr/>
                <p:nvPr/>
              </p:nvSpPr>
              <p:spPr>
                <a:xfrm flipH="1" flipV="1">
                  <a:off x="7082758" y="4830128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28575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2" name="Oval 251">
                  <a:extLst>
                    <a:ext uri="{FF2B5EF4-FFF2-40B4-BE49-F238E27FC236}">
                      <a16:creationId xmlns:a16="http://schemas.microsoft.com/office/drawing/2014/main" id="{B7D2565C-060D-46A2-F1E3-991582E173C0}"/>
                    </a:ext>
                  </a:extLst>
                </p:cNvPr>
                <p:cNvSpPr/>
                <p:nvPr/>
              </p:nvSpPr>
              <p:spPr>
                <a:xfrm flipH="1" flipV="1">
                  <a:off x="7236060" y="4805829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28575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3" name="Oval 252">
                  <a:extLst>
                    <a:ext uri="{FF2B5EF4-FFF2-40B4-BE49-F238E27FC236}">
                      <a16:creationId xmlns:a16="http://schemas.microsoft.com/office/drawing/2014/main" id="{3A787676-FD94-0490-705E-6B493B39168D}"/>
                    </a:ext>
                  </a:extLst>
                </p:cNvPr>
                <p:cNvSpPr/>
                <p:nvPr/>
              </p:nvSpPr>
              <p:spPr>
                <a:xfrm flipH="1" flipV="1">
                  <a:off x="6479997" y="4792502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28575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0C696D5B-4E8F-BF6D-69B9-007B84474229}"/>
                  </a:ext>
                </a:extLst>
              </p:cNvPr>
              <p:cNvSpPr/>
              <p:nvPr/>
            </p:nvSpPr>
            <p:spPr>
              <a:xfrm rot="17770395">
                <a:off x="4486095" y="4543996"/>
                <a:ext cx="1316591" cy="865631"/>
              </a:xfrm>
              <a:custGeom>
                <a:avLst/>
                <a:gdLst>
                  <a:gd name="connsiteX0" fmla="*/ 1158863 w 1158863"/>
                  <a:gd name="connsiteY0" fmla="*/ 326249 h 745571"/>
                  <a:gd name="connsiteX1" fmla="*/ 1089807 w 1158863"/>
                  <a:gd name="connsiteY1" fmla="*/ 369111 h 745571"/>
                  <a:gd name="connsiteX2" fmla="*/ 968363 w 1158863"/>
                  <a:gd name="connsiteY2" fmla="*/ 400068 h 745571"/>
                  <a:gd name="connsiteX3" fmla="*/ 801676 w 1158863"/>
                  <a:gd name="connsiteY3" fmla="*/ 392924 h 745571"/>
                  <a:gd name="connsiteX4" fmla="*/ 658801 w 1158863"/>
                  <a:gd name="connsiteY4" fmla="*/ 288149 h 745571"/>
                  <a:gd name="connsiteX5" fmla="*/ 546882 w 1158863"/>
                  <a:gd name="connsiteY5" fmla="*/ 169086 h 745571"/>
                  <a:gd name="connsiteX6" fmla="*/ 430201 w 1158863"/>
                  <a:gd name="connsiteY6" fmla="*/ 52405 h 745571"/>
                  <a:gd name="connsiteX7" fmla="*/ 277801 w 1158863"/>
                  <a:gd name="connsiteY7" fmla="*/ 18 h 745571"/>
                  <a:gd name="connsiteX8" fmla="*/ 87301 w 1158863"/>
                  <a:gd name="connsiteY8" fmla="*/ 57168 h 745571"/>
                  <a:gd name="connsiteX9" fmla="*/ 1576 w 1158863"/>
                  <a:gd name="connsiteY9" fmla="*/ 207186 h 745571"/>
                  <a:gd name="connsiteX10" fmla="*/ 37295 w 1158863"/>
                  <a:gd name="connsiteY10" fmla="*/ 321486 h 745571"/>
                  <a:gd name="connsiteX11" fmla="*/ 106351 w 1158863"/>
                  <a:gd name="connsiteY11" fmla="*/ 228618 h 745571"/>
                  <a:gd name="connsiteX12" fmla="*/ 203982 w 1158863"/>
                  <a:gd name="connsiteY12" fmla="*/ 157180 h 745571"/>
                  <a:gd name="connsiteX13" fmla="*/ 303995 w 1158863"/>
                  <a:gd name="connsiteY13" fmla="*/ 152418 h 745571"/>
                  <a:gd name="connsiteX14" fmla="*/ 380195 w 1158863"/>
                  <a:gd name="connsiteY14" fmla="*/ 345299 h 745571"/>
                  <a:gd name="connsiteX15" fmla="*/ 465920 w 1158863"/>
                  <a:gd name="connsiteY15" fmla="*/ 535799 h 745571"/>
                  <a:gd name="connsiteX16" fmla="*/ 589745 w 1158863"/>
                  <a:gd name="connsiteY16" fmla="*/ 640574 h 745571"/>
                  <a:gd name="connsiteX17" fmla="*/ 694520 w 1158863"/>
                  <a:gd name="connsiteY17" fmla="*/ 707249 h 745571"/>
                  <a:gd name="connsiteX18" fmla="*/ 882638 w 1158863"/>
                  <a:gd name="connsiteY18" fmla="*/ 745349 h 745571"/>
                  <a:gd name="connsiteX19" fmla="*/ 985032 w 1158863"/>
                  <a:gd name="connsiteY19" fmla="*/ 723918 h 745571"/>
                  <a:gd name="connsiteX20" fmla="*/ 985032 w 1158863"/>
                  <a:gd name="connsiteY20" fmla="*/ 723918 h 745571"/>
                  <a:gd name="connsiteX0" fmla="*/ 1158863 w 1158863"/>
                  <a:gd name="connsiteY0" fmla="*/ 326249 h 745571"/>
                  <a:gd name="connsiteX1" fmla="*/ 1089807 w 1158863"/>
                  <a:gd name="connsiteY1" fmla="*/ 369111 h 745571"/>
                  <a:gd name="connsiteX2" fmla="*/ 968363 w 1158863"/>
                  <a:gd name="connsiteY2" fmla="*/ 400068 h 745571"/>
                  <a:gd name="connsiteX3" fmla="*/ 801676 w 1158863"/>
                  <a:gd name="connsiteY3" fmla="*/ 392924 h 745571"/>
                  <a:gd name="connsiteX4" fmla="*/ 658801 w 1158863"/>
                  <a:gd name="connsiteY4" fmla="*/ 288149 h 745571"/>
                  <a:gd name="connsiteX5" fmla="*/ 546882 w 1158863"/>
                  <a:gd name="connsiteY5" fmla="*/ 169086 h 745571"/>
                  <a:gd name="connsiteX6" fmla="*/ 430201 w 1158863"/>
                  <a:gd name="connsiteY6" fmla="*/ 52405 h 745571"/>
                  <a:gd name="connsiteX7" fmla="*/ 277801 w 1158863"/>
                  <a:gd name="connsiteY7" fmla="*/ 18 h 745571"/>
                  <a:gd name="connsiteX8" fmla="*/ 87301 w 1158863"/>
                  <a:gd name="connsiteY8" fmla="*/ 57168 h 745571"/>
                  <a:gd name="connsiteX9" fmla="*/ 1576 w 1158863"/>
                  <a:gd name="connsiteY9" fmla="*/ 207186 h 745571"/>
                  <a:gd name="connsiteX10" fmla="*/ 37295 w 1158863"/>
                  <a:gd name="connsiteY10" fmla="*/ 321486 h 745571"/>
                  <a:gd name="connsiteX11" fmla="*/ 106351 w 1158863"/>
                  <a:gd name="connsiteY11" fmla="*/ 228618 h 745571"/>
                  <a:gd name="connsiteX12" fmla="*/ 180169 w 1158863"/>
                  <a:gd name="connsiteY12" fmla="*/ 152418 h 745571"/>
                  <a:gd name="connsiteX13" fmla="*/ 303995 w 1158863"/>
                  <a:gd name="connsiteY13" fmla="*/ 152418 h 745571"/>
                  <a:gd name="connsiteX14" fmla="*/ 380195 w 1158863"/>
                  <a:gd name="connsiteY14" fmla="*/ 345299 h 745571"/>
                  <a:gd name="connsiteX15" fmla="*/ 465920 w 1158863"/>
                  <a:gd name="connsiteY15" fmla="*/ 535799 h 745571"/>
                  <a:gd name="connsiteX16" fmla="*/ 589745 w 1158863"/>
                  <a:gd name="connsiteY16" fmla="*/ 640574 h 745571"/>
                  <a:gd name="connsiteX17" fmla="*/ 694520 w 1158863"/>
                  <a:gd name="connsiteY17" fmla="*/ 707249 h 745571"/>
                  <a:gd name="connsiteX18" fmla="*/ 882638 w 1158863"/>
                  <a:gd name="connsiteY18" fmla="*/ 745349 h 745571"/>
                  <a:gd name="connsiteX19" fmla="*/ 985032 w 1158863"/>
                  <a:gd name="connsiteY19" fmla="*/ 723918 h 745571"/>
                  <a:gd name="connsiteX20" fmla="*/ 985032 w 1158863"/>
                  <a:gd name="connsiteY20" fmla="*/ 723918 h 745571"/>
                  <a:gd name="connsiteX0" fmla="*/ 1164320 w 1164320"/>
                  <a:gd name="connsiteY0" fmla="*/ 326249 h 745571"/>
                  <a:gd name="connsiteX1" fmla="*/ 1095264 w 1164320"/>
                  <a:gd name="connsiteY1" fmla="*/ 369111 h 745571"/>
                  <a:gd name="connsiteX2" fmla="*/ 973820 w 1164320"/>
                  <a:gd name="connsiteY2" fmla="*/ 400068 h 745571"/>
                  <a:gd name="connsiteX3" fmla="*/ 807133 w 1164320"/>
                  <a:gd name="connsiteY3" fmla="*/ 392924 h 745571"/>
                  <a:gd name="connsiteX4" fmla="*/ 664258 w 1164320"/>
                  <a:gd name="connsiteY4" fmla="*/ 288149 h 745571"/>
                  <a:gd name="connsiteX5" fmla="*/ 552339 w 1164320"/>
                  <a:gd name="connsiteY5" fmla="*/ 169086 h 745571"/>
                  <a:gd name="connsiteX6" fmla="*/ 435658 w 1164320"/>
                  <a:gd name="connsiteY6" fmla="*/ 52405 h 745571"/>
                  <a:gd name="connsiteX7" fmla="*/ 283258 w 1164320"/>
                  <a:gd name="connsiteY7" fmla="*/ 18 h 745571"/>
                  <a:gd name="connsiteX8" fmla="*/ 92758 w 1164320"/>
                  <a:gd name="connsiteY8" fmla="*/ 57168 h 745571"/>
                  <a:gd name="connsiteX9" fmla="*/ 7033 w 1164320"/>
                  <a:gd name="connsiteY9" fmla="*/ 207186 h 745571"/>
                  <a:gd name="connsiteX10" fmla="*/ 42752 w 1164320"/>
                  <a:gd name="connsiteY10" fmla="*/ 321486 h 745571"/>
                  <a:gd name="connsiteX11" fmla="*/ 111808 w 1164320"/>
                  <a:gd name="connsiteY11" fmla="*/ 228618 h 745571"/>
                  <a:gd name="connsiteX12" fmla="*/ 185626 w 1164320"/>
                  <a:gd name="connsiteY12" fmla="*/ 152418 h 745571"/>
                  <a:gd name="connsiteX13" fmla="*/ 309452 w 1164320"/>
                  <a:gd name="connsiteY13" fmla="*/ 152418 h 745571"/>
                  <a:gd name="connsiteX14" fmla="*/ 385652 w 1164320"/>
                  <a:gd name="connsiteY14" fmla="*/ 345299 h 745571"/>
                  <a:gd name="connsiteX15" fmla="*/ 471377 w 1164320"/>
                  <a:gd name="connsiteY15" fmla="*/ 535799 h 745571"/>
                  <a:gd name="connsiteX16" fmla="*/ 595202 w 1164320"/>
                  <a:gd name="connsiteY16" fmla="*/ 640574 h 745571"/>
                  <a:gd name="connsiteX17" fmla="*/ 699977 w 1164320"/>
                  <a:gd name="connsiteY17" fmla="*/ 707249 h 745571"/>
                  <a:gd name="connsiteX18" fmla="*/ 888095 w 1164320"/>
                  <a:gd name="connsiteY18" fmla="*/ 745349 h 745571"/>
                  <a:gd name="connsiteX19" fmla="*/ 990489 w 1164320"/>
                  <a:gd name="connsiteY19" fmla="*/ 723918 h 745571"/>
                  <a:gd name="connsiteX20" fmla="*/ 990489 w 1164320"/>
                  <a:gd name="connsiteY20" fmla="*/ 723918 h 745571"/>
                  <a:gd name="connsiteX0" fmla="*/ 1164320 w 1164320"/>
                  <a:gd name="connsiteY0" fmla="*/ 326249 h 745571"/>
                  <a:gd name="connsiteX1" fmla="*/ 1095264 w 1164320"/>
                  <a:gd name="connsiteY1" fmla="*/ 369111 h 745571"/>
                  <a:gd name="connsiteX2" fmla="*/ 973820 w 1164320"/>
                  <a:gd name="connsiteY2" fmla="*/ 400068 h 745571"/>
                  <a:gd name="connsiteX3" fmla="*/ 807133 w 1164320"/>
                  <a:gd name="connsiteY3" fmla="*/ 392924 h 745571"/>
                  <a:gd name="connsiteX4" fmla="*/ 664258 w 1164320"/>
                  <a:gd name="connsiteY4" fmla="*/ 288149 h 745571"/>
                  <a:gd name="connsiteX5" fmla="*/ 552339 w 1164320"/>
                  <a:gd name="connsiteY5" fmla="*/ 169086 h 745571"/>
                  <a:gd name="connsiteX6" fmla="*/ 435658 w 1164320"/>
                  <a:gd name="connsiteY6" fmla="*/ 52405 h 745571"/>
                  <a:gd name="connsiteX7" fmla="*/ 283258 w 1164320"/>
                  <a:gd name="connsiteY7" fmla="*/ 18 h 745571"/>
                  <a:gd name="connsiteX8" fmla="*/ 92758 w 1164320"/>
                  <a:gd name="connsiteY8" fmla="*/ 57168 h 745571"/>
                  <a:gd name="connsiteX9" fmla="*/ 7033 w 1164320"/>
                  <a:gd name="connsiteY9" fmla="*/ 207186 h 745571"/>
                  <a:gd name="connsiteX10" fmla="*/ 42752 w 1164320"/>
                  <a:gd name="connsiteY10" fmla="*/ 321486 h 745571"/>
                  <a:gd name="connsiteX11" fmla="*/ 111808 w 1164320"/>
                  <a:gd name="connsiteY11" fmla="*/ 228618 h 745571"/>
                  <a:gd name="connsiteX12" fmla="*/ 185626 w 1164320"/>
                  <a:gd name="connsiteY12" fmla="*/ 152418 h 745571"/>
                  <a:gd name="connsiteX13" fmla="*/ 309452 w 1164320"/>
                  <a:gd name="connsiteY13" fmla="*/ 152418 h 745571"/>
                  <a:gd name="connsiteX14" fmla="*/ 385652 w 1164320"/>
                  <a:gd name="connsiteY14" fmla="*/ 345299 h 745571"/>
                  <a:gd name="connsiteX15" fmla="*/ 471377 w 1164320"/>
                  <a:gd name="connsiteY15" fmla="*/ 535799 h 745571"/>
                  <a:gd name="connsiteX16" fmla="*/ 595202 w 1164320"/>
                  <a:gd name="connsiteY16" fmla="*/ 666768 h 745571"/>
                  <a:gd name="connsiteX17" fmla="*/ 699977 w 1164320"/>
                  <a:gd name="connsiteY17" fmla="*/ 707249 h 745571"/>
                  <a:gd name="connsiteX18" fmla="*/ 888095 w 1164320"/>
                  <a:gd name="connsiteY18" fmla="*/ 745349 h 745571"/>
                  <a:gd name="connsiteX19" fmla="*/ 990489 w 1164320"/>
                  <a:gd name="connsiteY19" fmla="*/ 723918 h 745571"/>
                  <a:gd name="connsiteX20" fmla="*/ 990489 w 1164320"/>
                  <a:gd name="connsiteY20" fmla="*/ 723918 h 745571"/>
                  <a:gd name="connsiteX0" fmla="*/ 1164320 w 1164320"/>
                  <a:gd name="connsiteY0" fmla="*/ 326249 h 750403"/>
                  <a:gd name="connsiteX1" fmla="*/ 1095264 w 1164320"/>
                  <a:gd name="connsiteY1" fmla="*/ 369111 h 750403"/>
                  <a:gd name="connsiteX2" fmla="*/ 973820 w 1164320"/>
                  <a:gd name="connsiteY2" fmla="*/ 400068 h 750403"/>
                  <a:gd name="connsiteX3" fmla="*/ 807133 w 1164320"/>
                  <a:gd name="connsiteY3" fmla="*/ 392924 h 750403"/>
                  <a:gd name="connsiteX4" fmla="*/ 664258 w 1164320"/>
                  <a:gd name="connsiteY4" fmla="*/ 288149 h 750403"/>
                  <a:gd name="connsiteX5" fmla="*/ 552339 w 1164320"/>
                  <a:gd name="connsiteY5" fmla="*/ 169086 h 750403"/>
                  <a:gd name="connsiteX6" fmla="*/ 435658 w 1164320"/>
                  <a:gd name="connsiteY6" fmla="*/ 52405 h 750403"/>
                  <a:gd name="connsiteX7" fmla="*/ 283258 w 1164320"/>
                  <a:gd name="connsiteY7" fmla="*/ 18 h 750403"/>
                  <a:gd name="connsiteX8" fmla="*/ 92758 w 1164320"/>
                  <a:gd name="connsiteY8" fmla="*/ 57168 h 750403"/>
                  <a:gd name="connsiteX9" fmla="*/ 7033 w 1164320"/>
                  <a:gd name="connsiteY9" fmla="*/ 207186 h 750403"/>
                  <a:gd name="connsiteX10" fmla="*/ 42752 w 1164320"/>
                  <a:gd name="connsiteY10" fmla="*/ 321486 h 750403"/>
                  <a:gd name="connsiteX11" fmla="*/ 111808 w 1164320"/>
                  <a:gd name="connsiteY11" fmla="*/ 228618 h 750403"/>
                  <a:gd name="connsiteX12" fmla="*/ 185626 w 1164320"/>
                  <a:gd name="connsiteY12" fmla="*/ 152418 h 750403"/>
                  <a:gd name="connsiteX13" fmla="*/ 309452 w 1164320"/>
                  <a:gd name="connsiteY13" fmla="*/ 152418 h 750403"/>
                  <a:gd name="connsiteX14" fmla="*/ 385652 w 1164320"/>
                  <a:gd name="connsiteY14" fmla="*/ 345299 h 750403"/>
                  <a:gd name="connsiteX15" fmla="*/ 471377 w 1164320"/>
                  <a:gd name="connsiteY15" fmla="*/ 535799 h 750403"/>
                  <a:gd name="connsiteX16" fmla="*/ 595202 w 1164320"/>
                  <a:gd name="connsiteY16" fmla="*/ 666768 h 750403"/>
                  <a:gd name="connsiteX17" fmla="*/ 726171 w 1164320"/>
                  <a:gd name="connsiteY17" fmla="*/ 742968 h 750403"/>
                  <a:gd name="connsiteX18" fmla="*/ 888095 w 1164320"/>
                  <a:gd name="connsiteY18" fmla="*/ 745349 h 750403"/>
                  <a:gd name="connsiteX19" fmla="*/ 990489 w 1164320"/>
                  <a:gd name="connsiteY19" fmla="*/ 723918 h 750403"/>
                  <a:gd name="connsiteX20" fmla="*/ 990489 w 1164320"/>
                  <a:gd name="connsiteY20" fmla="*/ 723918 h 750403"/>
                  <a:gd name="connsiteX0" fmla="*/ 1164320 w 1164320"/>
                  <a:gd name="connsiteY0" fmla="*/ 326249 h 760608"/>
                  <a:gd name="connsiteX1" fmla="*/ 1095264 w 1164320"/>
                  <a:gd name="connsiteY1" fmla="*/ 369111 h 760608"/>
                  <a:gd name="connsiteX2" fmla="*/ 973820 w 1164320"/>
                  <a:gd name="connsiteY2" fmla="*/ 400068 h 760608"/>
                  <a:gd name="connsiteX3" fmla="*/ 807133 w 1164320"/>
                  <a:gd name="connsiteY3" fmla="*/ 392924 h 760608"/>
                  <a:gd name="connsiteX4" fmla="*/ 664258 w 1164320"/>
                  <a:gd name="connsiteY4" fmla="*/ 288149 h 760608"/>
                  <a:gd name="connsiteX5" fmla="*/ 552339 w 1164320"/>
                  <a:gd name="connsiteY5" fmla="*/ 169086 h 760608"/>
                  <a:gd name="connsiteX6" fmla="*/ 435658 w 1164320"/>
                  <a:gd name="connsiteY6" fmla="*/ 52405 h 760608"/>
                  <a:gd name="connsiteX7" fmla="*/ 283258 w 1164320"/>
                  <a:gd name="connsiteY7" fmla="*/ 18 h 760608"/>
                  <a:gd name="connsiteX8" fmla="*/ 92758 w 1164320"/>
                  <a:gd name="connsiteY8" fmla="*/ 57168 h 760608"/>
                  <a:gd name="connsiteX9" fmla="*/ 7033 w 1164320"/>
                  <a:gd name="connsiteY9" fmla="*/ 207186 h 760608"/>
                  <a:gd name="connsiteX10" fmla="*/ 42752 w 1164320"/>
                  <a:gd name="connsiteY10" fmla="*/ 321486 h 760608"/>
                  <a:gd name="connsiteX11" fmla="*/ 111808 w 1164320"/>
                  <a:gd name="connsiteY11" fmla="*/ 228618 h 760608"/>
                  <a:gd name="connsiteX12" fmla="*/ 185626 w 1164320"/>
                  <a:gd name="connsiteY12" fmla="*/ 152418 h 760608"/>
                  <a:gd name="connsiteX13" fmla="*/ 309452 w 1164320"/>
                  <a:gd name="connsiteY13" fmla="*/ 152418 h 760608"/>
                  <a:gd name="connsiteX14" fmla="*/ 385652 w 1164320"/>
                  <a:gd name="connsiteY14" fmla="*/ 345299 h 760608"/>
                  <a:gd name="connsiteX15" fmla="*/ 471377 w 1164320"/>
                  <a:gd name="connsiteY15" fmla="*/ 535799 h 760608"/>
                  <a:gd name="connsiteX16" fmla="*/ 595202 w 1164320"/>
                  <a:gd name="connsiteY16" fmla="*/ 666768 h 760608"/>
                  <a:gd name="connsiteX17" fmla="*/ 726171 w 1164320"/>
                  <a:gd name="connsiteY17" fmla="*/ 742968 h 760608"/>
                  <a:gd name="connsiteX18" fmla="*/ 888095 w 1164320"/>
                  <a:gd name="connsiteY18" fmla="*/ 759637 h 760608"/>
                  <a:gd name="connsiteX19" fmla="*/ 990489 w 1164320"/>
                  <a:gd name="connsiteY19" fmla="*/ 723918 h 760608"/>
                  <a:gd name="connsiteX20" fmla="*/ 990489 w 1164320"/>
                  <a:gd name="connsiteY20" fmla="*/ 723918 h 760608"/>
                  <a:gd name="connsiteX0" fmla="*/ 1164320 w 1164320"/>
                  <a:gd name="connsiteY0" fmla="*/ 326249 h 760608"/>
                  <a:gd name="connsiteX1" fmla="*/ 1095264 w 1164320"/>
                  <a:gd name="connsiteY1" fmla="*/ 369111 h 760608"/>
                  <a:gd name="connsiteX2" fmla="*/ 973820 w 1164320"/>
                  <a:gd name="connsiteY2" fmla="*/ 419118 h 760608"/>
                  <a:gd name="connsiteX3" fmla="*/ 807133 w 1164320"/>
                  <a:gd name="connsiteY3" fmla="*/ 392924 h 760608"/>
                  <a:gd name="connsiteX4" fmla="*/ 664258 w 1164320"/>
                  <a:gd name="connsiteY4" fmla="*/ 288149 h 760608"/>
                  <a:gd name="connsiteX5" fmla="*/ 552339 w 1164320"/>
                  <a:gd name="connsiteY5" fmla="*/ 169086 h 760608"/>
                  <a:gd name="connsiteX6" fmla="*/ 435658 w 1164320"/>
                  <a:gd name="connsiteY6" fmla="*/ 52405 h 760608"/>
                  <a:gd name="connsiteX7" fmla="*/ 283258 w 1164320"/>
                  <a:gd name="connsiteY7" fmla="*/ 18 h 760608"/>
                  <a:gd name="connsiteX8" fmla="*/ 92758 w 1164320"/>
                  <a:gd name="connsiteY8" fmla="*/ 57168 h 760608"/>
                  <a:gd name="connsiteX9" fmla="*/ 7033 w 1164320"/>
                  <a:gd name="connsiteY9" fmla="*/ 207186 h 760608"/>
                  <a:gd name="connsiteX10" fmla="*/ 42752 w 1164320"/>
                  <a:gd name="connsiteY10" fmla="*/ 321486 h 760608"/>
                  <a:gd name="connsiteX11" fmla="*/ 111808 w 1164320"/>
                  <a:gd name="connsiteY11" fmla="*/ 228618 h 760608"/>
                  <a:gd name="connsiteX12" fmla="*/ 185626 w 1164320"/>
                  <a:gd name="connsiteY12" fmla="*/ 152418 h 760608"/>
                  <a:gd name="connsiteX13" fmla="*/ 309452 w 1164320"/>
                  <a:gd name="connsiteY13" fmla="*/ 152418 h 760608"/>
                  <a:gd name="connsiteX14" fmla="*/ 385652 w 1164320"/>
                  <a:gd name="connsiteY14" fmla="*/ 345299 h 760608"/>
                  <a:gd name="connsiteX15" fmla="*/ 471377 w 1164320"/>
                  <a:gd name="connsiteY15" fmla="*/ 535799 h 760608"/>
                  <a:gd name="connsiteX16" fmla="*/ 595202 w 1164320"/>
                  <a:gd name="connsiteY16" fmla="*/ 666768 h 760608"/>
                  <a:gd name="connsiteX17" fmla="*/ 726171 w 1164320"/>
                  <a:gd name="connsiteY17" fmla="*/ 742968 h 760608"/>
                  <a:gd name="connsiteX18" fmla="*/ 888095 w 1164320"/>
                  <a:gd name="connsiteY18" fmla="*/ 759637 h 760608"/>
                  <a:gd name="connsiteX19" fmla="*/ 990489 w 1164320"/>
                  <a:gd name="connsiteY19" fmla="*/ 723918 h 760608"/>
                  <a:gd name="connsiteX20" fmla="*/ 990489 w 1164320"/>
                  <a:gd name="connsiteY20" fmla="*/ 723918 h 760608"/>
                  <a:gd name="connsiteX0" fmla="*/ 1164320 w 1164320"/>
                  <a:gd name="connsiteY0" fmla="*/ 326249 h 760608"/>
                  <a:gd name="connsiteX1" fmla="*/ 1100027 w 1164320"/>
                  <a:gd name="connsiteY1" fmla="*/ 383398 h 760608"/>
                  <a:gd name="connsiteX2" fmla="*/ 973820 w 1164320"/>
                  <a:gd name="connsiteY2" fmla="*/ 419118 h 760608"/>
                  <a:gd name="connsiteX3" fmla="*/ 807133 w 1164320"/>
                  <a:gd name="connsiteY3" fmla="*/ 392924 h 760608"/>
                  <a:gd name="connsiteX4" fmla="*/ 664258 w 1164320"/>
                  <a:gd name="connsiteY4" fmla="*/ 288149 h 760608"/>
                  <a:gd name="connsiteX5" fmla="*/ 552339 w 1164320"/>
                  <a:gd name="connsiteY5" fmla="*/ 169086 h 760608"/>
                  <a:gd name="connsiteX6" fmla="*/ 435658 w 1164320"/>
                  <a:gd name="connsiteY6" fmla="*/ 52405 h 760608"/>
                  <a:gd name="connsiteX7" fmla="*/ 283258 w 1164320"/>
                  <a:gd name="connsiteY7" fmla="*/ 18 h 760608"/>
                  <a:gd name="connsiteX8" fmla="*/ 92758 w 1164320"/>
                  <a:gd name="connsiteY8" fmla="*/ 57168 h 760608"/>
                  <a:gd name="connsiteX9" fmla="*/ 7033 w 1164320"/>
                  <a:gd name="connsiteY9" fmla="*/ 207186 h 760608"/>
                  <a:gd name="connsiteX10" fmla="*/ 42752 w 1164320"/>
                  <a:gd name="connsiteY10" fmla="*/ 321486 h 760608"/>
                  <a:gd name="connsiteX11" fmla="*/ 111808 w 1164320"/>
                  <a:gd name="connsiteY11" fmla="*/ 228618 h 760608"/>
                  <a:gd name="connsiteX12" fmla="*/ 185626 w 1164320"/>
                  <a:gd name="connsiteY12" fmla="*/ 152418 h 760608"/>
                  <a:gd name="connsiteX13" fmla="*/ 309452 w 1164320"/>
                  <a:gd name="connsiteY13" fmla="*/ 152418 h 760608"/>
                  <a:gd name="connsiteX14" fmla="*/ 385652 w 1164320"/>
                  <a:gd name="connsiteY14" fmla="*/ 345299 h 760608"/>
                  <a:gd name="connsiteX15" fmla="*/ 471377 w 1164320"/>
                  <a:gd name="connsiteY15" fmla="*/ 535799 h 760608"/>
                  <a:gd name="connsiteX16" fmla="*/ 595202 w 1164320"/>
                  <a:gd name="connsiteY16" fmla="*/ 666768 h 760608"/>
                  <a:gd name="connsiteX17" fmla="*/ 726171 w 1164320"/>
                  <a:gd name="connsiteY17" fmla="*/ 742968 h 760608"/>
                  <a:gd name="connsiteX18" fmla="*/ 888095 w 1164320"/>
                  <a:gd name="connsiteY18" fmla="*/ 759637 h 760608"/>
                  <a:gd name="connsiteX19" fmla="*/ 990489 w 1164320"/>
                  <a:gd name="connsiteY19" fmla="*/ 723918 h 760608"/>
                  <a:gd name="connsiteX20" fmla="*/ 990489 w 1164320"/>
                  <a:gd name="connsiteY20" fmla="*/ 723918 h 760608"/>
                  <a:gd name="connsiteX0" fmla="*/ 1164320 w 1164320"/>
                  <a:gd name="connsiteY0" fmla="*/ 326248 h 760607"/>
                  <a:gd name="connsiteX1" fmla="*/ 1100027 w 1164320"/>
                  <a:gd name="connsiteY1" fmla="*/ 383397 h 760607"/>
                  <a:gd name="connsiteX2" fmla="*/ 973820 w 1164320"/>
                  <a:gd name="connsiteY2" fmla="*/ 419117 h 760607"/>
                  <a:gd name="connsiteX3" fmla="*/ 807133 w 1164320"/>
                  <a:gd name="connsiteY3" fmla="*/ 392923 h 760607"/>
                  <a:gd name="connsiteX4" fmla="*/ 664258 w 1164320"/>
                  <a:gd name="connsiteY4" fmla="*/ 288148 h 760607"/>
                  <a:gd name="connsiteX5" fmla="*/ 561864 w 1164320"/>
                  <a:gd name="connsiteY5" fmla="*/ 152416 h 760607"/>
                  <a:gd name="connsiteX6" fmla="*/ 435658 w 1164320"/>
                  <a:gd name="connsiteY6" fmla="*/ 52404 h 760607"/>
                  <a:gd name="connsiteX7" fmla="*/ 283258 w 1164320"/>
                  <a:gd name="connsiteY7" fmla="*/ 17 h 760607"/>
                  <a:gd name="connsiteX8" fmla="*/ 92758 w 1164320"/>
                  <a:gd name="connsiteY8" fmla="*/ 57167 h 760607"/>
                  <a:gd name="connsiteX9" fmla="*/ 7033 w 1164320"/>
                  <a:gd name="connsiteY9" fmla="*/ 207185 h 760607"/>
                  <a:gd name="connsiteX10" fmla="*/ 42752 w 1164320"/>
                  <a:gd name="connsiteY10" fmla="*/ 321485 h 760607"/>
                  <a:gd name="connsiteX11" fmla="*/ 111808 w 1164320"/>
                  <a:gd name="connsiteY11" fmla="*/ 228617 h 760607"/>
                  <a:gd name="connsiteX12" fmla="*/ 185626 w 1164320"/>
                  <a:gd name="connsiteY12" fmla="*/ 152417 h 760607"/>
                  <a:gd name="connsiteX13" fmla="*/ 309452 w 1164320"/>
                  <a:gd name="connsiteY13" fmla="*/ 152417 h 760607"/>
                  <a:gd name="connsiteX14" fmla="*/ 385652 w 1164320"/>
                  <a:gd name="connsiteY14" fmla="*/ 345298 h 760607"/>
                  <a:gd name="connsiteX15" fmla="*/ 471377 w 1164320"/>
                  <a:gd name="connsiteY15" fmla="*/ 535798 h 760607"/>
                  <a:gd name="connsiteX16" fmla="*/ 595202 w 1164320"/>
                  <a:gd name="connsiteY16" fmla="*/ 666767 h 760607"/>
                  <a:gd name="connsiteX17" fmla="*/ 726171 w 1164320"/>
                  <a:gd name="connsiteY17" fmla="*/ 742967 h 760607"/>
                  <a:gd name="connsiteX18" fmla="*/ 888095 w 1164320"/>
                  <a:gd name="connsiteY18" fmla="*/ 759636 h 760607"/>
                  <a:gd name="connsiteX19" fmla="*/ 990489 w 1164320"/>
                  <a:gd name="connsiteY19" fmla="*/ 723917 h 760607"/>
                  <a:gd name="connsiteX20" fmla="*/ 990489 w 1164320"/>
                  <a:gd name="connsiteY20" fmla="*/ 723917 h 760607"/>
                  <a:gd name="connsiteX0" fmla="*/ 1164320 w 1164320"/>
                  <a:gd name="connsiteY0" fmla="*/ 326424 h 760783"/>
                  <a:gd name="connsiteX1" fmla="*/ 1100027 w 1164320"/>
                  <a:gd name="connsiteY1" fmla="*/ 383573 h 760783"/>
                  <a:gd name="connsiteX2" fmla="*/ 973820 w 1164320"/>
                  <a:gd name="connsiteY2" fmla="*/ 419293 h 760783"/>
                  <a:gd name="connsiteX3" fmla="*/ 807133 w 1164320"/>
                  <a:gd name="connsiteY3" fmla="*/ 393099 h 760783"/>
                  <a:gd name="connsiteX4" fmla="*/ 664258 w 1164320"/>
                  <a:gd name="connsiteY4" fmla="*/ 288324 h 760783"/>
                  <a:gd name="connsiteX5" fmla="*/ 561864 w 1164320"/>
                  <a:gd name="connsiteY5" fmla="*/ 152592 h 760783"/>
                  <a:gd name="connsiteX6" fmla="*/ 438039 w 1164320"/>
                  <a:gd name="connsiteY6" fmla="*/ 43055 h 760783"/>
                  <a:gd name="connsiteX7" fmla="*/ 283258 w 1164320"/>
                  <a:gd name="connsiteY7" fmla="*/ 193 h 760783"/>
                  <a:gd name="connsiteX8" fmla="*/ 92758 w 1164320"/>
                  <a:gd name="connsiteY8" fmla="*/ 57343 h 760783"/>
                  <a:gd name="connsiteX9" fmla="*/ 7033 w 1164320"/>
                  <a:gd name="connsiteY9" fmla="*/ 207361 h 760783"/>
                  <a:gd name="connsiteX10" fmla="*/ 42752 w 1164320"/>
                  <a:gd name="connsiteY10" fmla="*/ 321661 h 760783"/>
                  <a:gd name="connsiteX11" fmla="*/ 111808 w 1164320"/>
                  <a:gd name="connsiteY11" fmla="*/ 228793 h 760783"/>
                  <a:gd name="connsiteX12" fmla="*/ 185626 w 1164320"/>
                  <a:gd name="connsiteY12" fmla="*/ 152593 h 760783"/>
                  <a:gd name="connsiteX13" fmla="*/ 309452 w 1164320"/>
                  <a:gd name="connsiteY13" fmla="*/ 152593 h 760783"/>
                  <a:gd name="connsiteX14" fmla="*/ 385652 w 1164320"/>
                  <a:gd name="connsiteY14" fmla="*/ 345474 h 760783"/>
                  <a:gd name="connsiteX15" fmla="*/ 471377 w 1164320"/>
                  <a:gd name="connsiteY15" fmla="*/ 535974 h 760783"/>
                  <a:gd name="connsiteX16" fmla="*/ 595202 w 1164320"/>
                  <a:gd name="connsiteY16" fmla="*/ 666943 h 760783"/>
                  <a:gd name="connsiteX17" fmla="*/ 726171 w 1164320"/>
                  <a:gd name="connsiteY17" fmla="*/ 743143 h 760783"/>
                  <a:gd name="connsiteX18" fmla="*/ 888095 w 1164320"/>
                  <a:gd name="connsiteY18" fmla="*/ 759812 h 760783"/>
                  <a:gd name="connsiteX19" fmla="*/ 990489 w 1164320"/>
                  <a:gd name="connsiteY19" fmla="*/ 724093 h 760783"/>
                  <a:gd name="connsiteX20" fmla="*/ 990489 w 1164320"/>
                  <a:gd name="connsiteY20" fmla="*/ 724093 h 760783"/>
                  <a:gd name="connsiteX0" fmla="*/ 1164320 w 1164320"/>
                  <a:gd name="connsiteY0" fmla="*/ 331157 h 765516"/>
                  <a:gd name="connsiteX1" fmla="*/ 1100027 w 1164320"/>
                  <a:gd name="connsiteY1" fmla="*/ 388306 h 765516"/>
                  <a:gd name="connsiteX2" fmla="*/ 973820 w 1164320"/>
                  <a:gd name="connsiteY2" fmla="*/ 424026 h 765516"/>
                  <a:gd name="connsiteX3" fmla="*/ 807133 w 1164320"/>
                  <a:gd name="connsiteY3" fmla="*/ 397832 h 765516"/>
                  <a:gd name="connsiteX4" fmla="*/ 664258 w 1164320"/>
                  <a:gd name="connsiteY4" fmla="*/ 293057 h 765516"/>
                  <a:gd name="connsiteX5" fmla="*/ 561864 w 1164320"/>
                  <a:gd name="connsiteY5" fmla="*/ 157325 h 765516"/>
                  <a:gd name="connsiteX6" fmla="*/ 438039 w 1164320"/>
                  <a:gd name="connsiteY6" fmla="*/ 47788 h 765516"/>
                  <a:gd name="connsiteX7" fmla="*/ 278496 w 1164320"/>
                  <a:gd name="connsiteY7" fmla="*/ 164 h 765516"/>
                  <a:gd name="connsiteX8" fmla="*/ 92758 w 1164320"/>
                  <a:gd name="connsiteY8" fmla="*/ 62076 h 765516"/>
                  <a:gd name="connsiteX9" fmla="*/ 7033 w 1164320"/>
                  <a:gd name="connsiteY9" fmla="*/ 212094 h 765516"/>
                  <a:gd name="connsiteX10" fmla="*/ 42752 w 1164320"/>
                  <a:gd name="connsiteY10" fmla="*/ 326394 h 765516"/>
                  <a:gd name="connsiteX11" fmla="*/ 111808 w 1164320"/>
                  <a:gd name="connsiteY11" fmla="*/ 233526 h 765516"/>
                  <a:gd name="connsiteX12" fmla="*/ 185626 w 1164320"/>
                  <a:gd name="connsiteY12" fmla="*/ 157326 h 765516"/>
                  <a:gd name="connsiteX13" fmla="*/ 309452 w 1164320"/>
                  <a:gd name="connsiteY13" fmla="*/ 157326 h 765516"/>
                  <a:gd name="connsiteX14" fmla="*/ 385652 w 1164320"/>
                  <a:gd name="connsiteY14" fmla="*/ 350207 h 765516"/>
                  <a:gd name="connsiteX15" fmla="*/ 471377 w 1164320"/>
                  <a:gd name="connsiteY15" fmla="*/ 540707 h 765516"/>
                  <a:gd name="connsiteX16" fmla="*/ 595202 w 1164320"/>
                  <a:gd name="connsiteY16" fmla="*/ 671676 h 765516"/>
                  <a:gd name="connsiteX17" fmla="*/ 726171 w 1164320"/>
                  <a:gd name="connsiteY17" fmla="*/ 747876 h 765516"/>
                  <a:gd name="connsiteX18" fmla="*/ 888095 w 1164320"/>
                  <a:gd name="connsiteY18" fmla="*/ 764545 h 765516"/>
                  <a:gd name="connsiteX19" fmla="*/ 990489 w 1164320"/>
                  <a:gd name="connsiteY19" fmla="*/ 728826 h 765516"/>
                  <a:gd name="connsiteX20" fmla="*/ 990489 w 1164320"/>
                  <a:gd name="connsiteY20" fmla="*/ 728826 h 765516"/>
                  <a:gd name="connsiteX0" fmla="*/ 1164320 w 1164320"/>
                  <a:gd name="connsiteY0" fmla="*/ 331157 h 765516"/>
                  <a:gd name="connsiteX1" fmla="*/ 1100027 w 1164320"/>
                  <a:gd name="connsiteY1" fmla="*/ 388306 h 765516"/>
                  <a:gd name="connsiteX2" fmla="*/ 973820 w 1164320"/>
                  <a:gd name="connsiteY2" fmla="*/ 424026 h 765516"/>
                  <a:gd name="connsiteX3" fmla="*/ 807133 w 1164320"/>
                  <a:gd name="connsiteY3" fmla="*/ 397832 h 765516"/>
                  <a:gd name="connsiteX4" fmla="*/ 664258 w 1164320"/>
                  <a:gd name="connsiteY4" fmla="*/ 293057 h 765516"/>
                  <a:gd name="connsiteX5" fmla="*/ 561864 w 1164320"/>
                  <a:gd name="connsiteY5" fmla="*/ 157325 h 765516"/>
                  <a:gd name="connsiteX6" fmla="*/ 438039 w 1164320"/>
                  <a:gd name="connsiteY6" fmla="*/ 47788 h 765516"/>
                  <a:gd name="connsiteX7" fmla="*/ 278496 w 1164320"/>
                  <a:gd name="connsiteY7" fmla="*/ 164 h 765516"/>
                  <a:gd name="connsiteX8" fmla="*/ 92758 w 1164320"/>
                  <a:gd name="connsiteY8" fmla="*/ 62076 h 765516"/>
                  <a:gd name="connsiteX9" fmla="*/ 7033 w 1164320"/>
                  <a:gd name="connsiteY9" fmla="*/ 212094 h 765516"/>
                  <a:gd name="connsiteX10" fmla="*/ 42752 w 1164320"/>
                  <a:gd name="connsiteY10" fmla="*/ 326394 h 765516"/>
                  <a:gd name="connsiteX11" fmla="*/ 111808 w 1164320"/>
                  <a:gd name="connsiteY11" fmla="*/ 233526 h 765516"/>
                  <a:gd name="connsiteX12" fmla="*/ 185626 w 1164320"/>
                  <a:gd name="connsiteY12" fmla="*/ 157326 h 765516"/>
                  <a:gd name="connsiteX13" fmla="*/ 311833 w 1164320"/>
                  <a:gd name="connsiteY13" fmla="*/ 178757 h 765516"/>
                  <a:gd name="connsiteX14" fmla="*/ 385652 w 1164320"/>
                  <a:gd name="connsiteY14" fmla="*/ 350207 h 765516"/>
                  <a:gd name="connsiteX15" fmla="*/ 471377 w 1164320"/>
                  <a:gd name="connsiteY15" fmla="*/ 540707 h 765516"/>
                  <a:gd name="connsiteX16" fmla="*/ 595202 w 1164320"/>
                  <a:gd name="connsiteY16" fmla="*/ 671676 h 765516"/>
                  <a:gd name="connsiteX17" fmla="*/ 726171 w 1164320"/>
                  <a:gd name="connsiteY17" fmla="*/ 747876 h 765516"/>
                  <a:gd name="connsiteX18" fmla="*/ 888095 w 1164320"/>
                  <a:gd name="connsiteY18" fmla="*/ 764545 h 765516"/>
                  <a:gd name="connsiteX19" fmla="*/ 990489 w 1164320"/>
                  <a:gd name="connsiteY19" fmla="*/ 728826 h 765516"/>
                  <a:gd name="connsiteX20" fmla="*/ 990489 w 1164320"/>
                  <a:gd name="connsiteY20" fmla="*/ 728826 h 765516"/>
                  <a:gd name="connsiteX0" fmla="*/ 1164320 w 1164320"/>
                  <a:gd name="connsiteY0" fmla="*/ 331157 h 765516"/>
                  <a:gd name="connsiteX1" fmla="*/ 1100027 w 1164320"/>
                  <a:gd name="connsiteY1" fmla="*/ 388306 h 765516"/>
                  <a:gd name="connsiteX2" fmla="*/ 973820 w 1164320"/>
                  <a:gd name="connsiteY2" fmla="*/ 424026 h 765516"/>
                  <a:gd name="connsiteX3" fmla="*/ 807133 w 1164320"/>
                  <a:gd name="connsiteY3" fmla="*/ 397832 h 765516"/>
                  <a:gd name="connsiteX4" fmla="*/ 664258 w 1164320"/>
                  <a:gd name="connsiteY4" fmla="*/ 293057 h 765516"/>
                  <a:gd name="connsiteX5" fmla="*/ 561864 w 1164320"/>
                  <a:gd name="connsiteY5" fmla="*/ 157325 h 765516"/>
                  <a:gd name="connsiteX6" fmla="*/ 438039 w 1164320"/>
                  <a:gd name="connsiteY6" fmla="*/ 47788 h 765516"/>
                  <a:gd name="connsiteX7" fmla="*/ 278496 w 1164320"/>
                  <a:gd name="connsiteY7" fmla="*/ 164 h 765516"/>
                  <a:gd name="connsiteX8" fmla="*/ 92758 w 1164320"/>
                  <a:gd name="connsiteY8" fmla="*/ 62076 h 765516"/>
                  <a:gd name="connsiteX9" fmla="*/ 7033 w 1164320"/>
                  <a:gd name="connsiteY9" fmla="*/ 212094 h 765516"/>
                  <a:gd name="connsiteX10" fmla="*/ 42752 w 1164320"/>
                  <a:gd name="connsiteY10" fmla="*/ 326394 h 765516"/>
                  <a:gd name="connsiteX11" fmla="*/ 111808 w 1164320"/>
                  <a:gd name="connsiteY11" fmla="*/ 233526 h 765516"/>
                  <a:gd name="connsiteX12" fmla="*/ 185626 w 1164320"/>
                  <a:gd name="connsiteY12" fmla="*/ 162088 h 765516"/>
                  <a:gd name="connsiteX13" fmla="*/ 311833 w 1164320"/>
                  <a:gd name="connsiteY13" fmla="*/ 178757 h 765516"/>
                  <a:gd name="connsiteX14" fmla="*/ 385652 w 1164320"/>
                  <a:gd name="connsiteY14" fmla="*/ 350207 h 765516"/>
                  <a:gd name="connsiteX15" fmla="*/ 471377 w 1164320"/>
                  <a:gd name="connsiteY15" fmla="*/ 540707 h 765516"/>
                  <a:gd name="connsiteX16" fmla="*/ 595202 w 1164320"/>
                  <a:gd name="connsiteY16" fmla="*/ 671676 h 765516"/>
                  <a:gd name="connsiteX17" fmla="*/ 726171 w 1164320"/>
                  <a:gd name="connsiteY17" fmla="*/ 747876 h 765516"/>
                  <a:gd name="connsiteX18" fmla="*/ 888095 w 1164320"/>
                  <a:gd name="connsiteY18" fmla="*/ 764545 h 765516"/>
                  <a:gd name="connsiteX19" fmla="*/ 990489 w 1164320"/>
                  <a:gd name="connsiteY19" fmla="*/ 728826 h 765516"/>
                  <a:gd name="connsiteX20" fmla="*/ 990489 w 1164320"/>
                  <a:gd name="connsiteY20" fmla="*/ 728826 h 7655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164320" h="765516">
                    <a:moveTo>
                      <a:pt x="1164320" y="331157"/>
                    </a:moveTo>
                    <a:cubicBezTo>
                      <a:pt x="1145667" y="346436"/>
                      <a:pt x="1131777" y="372828"/>
                      <a:pt x="1100027" y="388306"/>
                    </a:cubicBezTo>
                    <a:cubicBezTo>
                      <a:pt x="1068277" y="403784"/>
                      <a:pt x="1022636" y="422438"/>
                      <a:pt x="973820" y="424026"/>
                    </a:cubicBezTo>
                    <a:cubicBezTo>
                      <a:pt x="925004" y="425614"/>
                      <a:pt x="858727" y="419660"/>
                      <a:pt x="807133" y="397832"/>
                    </a:cubicBezTo>
                    <a:cubicBezTo>
                      <a:pt x="755539" y="376004"/>
                      <a:pt x="705136" y="333141"/>
                      <a:pt x="664258" y="293057"/>
                    </a:cubicBezTo>
                    <a:cubicBezTo>
                      <a:pt x="623380" y="252973"/>
                      <a:pt x="599567" y="198203"/>
                      <a:pt x="561864" y="157325"/>
                    </a:cubicBezTo>
                    <a:cubicBezTo>
                      <a:pt x="524161" y="116447"/>
                      <a:pt x="485267" y="73981"/>
                      <a:pt x="438039" y="47788"/>
                    </a:cubicBezTo>
                    <a:cubicBezTo>
                      <a:pt x="390811" y="21595"/>
                      <a:pt x="336043" y="-2217"/>
                      <a:pt x="278496" y="164"/>
                    </a:cubicBezTo>
                    <a:cubicBezTo>
                      <a:pt x="220949" y="2545"/>
                      <a:pt x="138002" y="26754"/>
                      <a:pt x="92758" y="62076"/>
                    </a:cubicBezTo>
                    <a:cubicBezTo>
                      <a:pt x="47514" y="97398"/>
                      <a:pt x="15367" y="168041"/>
                      <a:pt x="7033" y="212094"/>
                    </a:cubicBezTo>
                    <a:cubicBezTo>
                      <a:pt x="-1301" y="256147"/>
                      <a:pt x="-12810" y="318060"/>
                      <a:pt x="42752" y="326394"/>
                    </a:cubicBezTo>
                    <a:cubicBezTo>
                      <a:pt x="98314" y="334728"/>
                      <a:pt x="87996" y="260910"/>
                      <a:pt x="111808" y="233526"/>
                    </a:cubicBezTo>
                    <a:cubicBezTo>
                      <a:pt x="135620" y="206142"/>
                      <a:pt x="152289" y="171216"/>
                      <a:pt x="185626" y="162088"/>
                    </a:cubicBezTo>
                    <a:cubicBezTo>
                      <a:pt x="218963" y="152960"/>
                      <a:pt x="278495" y="147404"/>
                      <a:pt x="311833" y="178757"/>
                    </a:cubicBezTo>
                    <a:cubicBezTo>
                      <a:pt x="345171" y="210110"/>
                      <a:pt x="359061" y="289882"/>
                      <a:pt x="385652" y="350207"/>
                    </a:cubicBezTo>
                    <a:cubicBezTo>
                      <a:pt x="412243" y="410532"/>
                      <a:pt x="436452" y="487129"/>
                      <a:pt x="471377" y="540707"/>
                    </a:cubicBezTo>
                    <a:cubicBezTo>
                      <a:pt x="506302" y="594285"/>
                      <a:pt x="552736" y="637148"/>
                      <a:pt x="595202" y="671676"/>
                    </a:cubicBezTo>
                    <a:cubicBezTo>
                      <a:pt x="637668" y="706204"/>
                      <a:pt x="677356" y="732398"/>
                      <a:pt x="726171" y="747876"/>
                    </a:cubicBezTo>
                    <a:cubicBezTo>
                      <a:pt x="774986" y="763354"/>
                      <a:pt x="844042" y="767720"/>
                      <a:pt x="888095" y="764545"/>
                    </a:cubicBezTo>
                    <a:cubicBezTo>
                      <a:pt x="932148" y="761370"/>
                      <a:pt x="990489" y="728826"/>
                      <a:pt x="990489" y="728826"/>
                    </a:cubicBezTo>
                    <a:lnTo>
                      <a:pt x="990489" y="728826"/>
                    </a:lnTo>
                  </a:path>
                </a:pathLst>
              </a:custGeom>
              <a:solidFill>
                <a:srgbClr val="BEA7D5"/>
              </a:solidFill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0B79624A-D9F9-733A-B020-E4877AAECB8C}"/>
                  </a:ext>
                </a:extLst>
              </p:cNvPr>
              <p:cNvGrpSpPr/>
              <p:nvPr/>
            </p:nvGrpSpPr>
            <p:grpSpPr>
              <a:xfrm rot="21153198" flipH="1">
                <a:off x="4654713" y="4508885"/>
                <a:ext cx="937606" cy="1088467"/>
                <a:chOff x="6479997" y="4263560"/>
                <a:chExt cx="937606" cy="1088467"/>
              </a:xfrm>
            </p:grpSpPr>
            <p:sp>
              <p:nvSpPr>
                <p:cNvPr id="193" name="Freeform: Shape 192">
                  <a:extLst>
                    <a:ext uri="{FF2B5EF4-FFF2-40B4-BE49-F238E27FC236}">
                      <a16:creationId xmlns:a16="http://schemas.microsoft.com/office/drawing/2014/main" id="{B6B223EE-49A2-E81A-6973-E8D5A0B910A6}"/>
                    </a:ext>
                  </a:extLst>
                </p:cNvPr>
                <p:cNvSpPr/>
                <p:nvPr/>
              </p:nvSpPr>
              <p:spPr>
                <a:xfrm rot="3303579" flipH="1">
                  <a:off x="6365004" y="4428173"/>
                  <a:ext cx="1088467" cy="759241"/>
                </a:xfrm>
                <a:custGeom>
                  <a:avLst/>
                  <a:gdLst>
                    <a:gd name="connsiteX0" fmla="*/ 1088467 w 1088467"/>
                    <a:gd name="connsiteY0" fmla="*/ 655217 h 759241"/>
                    <a:gd name="connsiteX1" fmla="*/ 1053305 w 1088467"/>
                    <a:gd name="connsiteY1" fmla="*/ 664943 h 759241"/>
                    <a:gd name="connsiteX2" fmla="*/ 180097 w 1088467"/>
                    <a:gd name="connsiteY2" fmla="*/ 0 h 759241"/>
                    <a:gd name="connsiteX3" fmla="*/ 2923 w 1088467"/>
                    <a:gd name="connsiteY3" fmla="*/ 201297 h 759241"/>
                    <a:gd name="connsiteX4" fmla="*/ 0 w 1088467"/>
                    <a:gd name="connsiteY4" fmla="*/ 262412 h 759241"/>
                    <a:gd name="connsiteX5" fmla="*/ 9739 w 1088467"/>
                    <a:gd name="connsiteY5" fmla="*/ 262154 h 759241"/>
                    <a:gd name="connsiteX6" fmla="*/ 67536 w 1088467"/>
                    <a:gd name="connsiteY6" fmla="*/ 157676 h 759241"/>
                    <a:gd name="connsiteX7" fmla="*/ 151008 w 1088467"/>
                    <a:gd name="connsiteY7" fmla="*/ 76896 h 759241"/>
                    <a:gd name="connsiteX8" fmla="*/ 293721 w 1088467"/>
                    <a:gd name="connsiteY8" fmla="*/ 95745 h 759241"/>
                    <a:gd name="connsiteX9" fmla="*/ 377194 w 1088467"/>
                    <a:gd name="connsiteY9" fmla="*/ 289618 h 759241"/>
                    <a:gd name="connsiteX10" fmla="*/ 474130 w 1088467"/>
                    <a:gd name="connsiteY10" fmla="*/ 505031 h 759241"/>
                    <a:gd name="connsiteX11" fmla="*/ 614149 w 1088467"/>
                    <a:gd name="connsiteY11" fmla="*/ 653129 h 759241"/>
                    <a:gd name="connsiteX12" fmla="*/ 762246 w 1088467"/>
                    <a:gd name="connsiteY12" fmla="*/ 739294 h 759241"/>
                    <a:gd name="connsiteX13" fmla="*/ 945347 w 1088467"/>
                    <a:gd name="connsiteY13" fmla="*/ 758143 h 759241"/>
                    <a:gd name="connsiteX14" fmla="*/ 1061132 w 1088467"/>
                    <a:gd name="connsiteY14" fmla="*/ 717753 h 759241"/>
                    <a:gd name="connsiteX15" fmla="*/ 1088467 w 1088467"/>
                    <a:gd name="connsiteY15" fmla="*/ 655217 h 7592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1088467" h="759241">
                      <a:moveTo>
                        <a:pt x="1088467" y="655217"/>
                      </a:moveTo>
                      <a:lnTo>
                        <a:pt x="1053305" y="664943"/>
                      </a:lnTo>
                      <a:cubicBezTo>
                        <a:pt x="388038" y="824227"/>
                        <a:pt x="535616" y="7372"/>
                        <a:pt x="180097" y="0"/>
                      </a:cubicBezTo>
                      <a:cubicBezTo>
                        <a:pt x="72776" y="46352"/>
                        <a:pt x="18682" y="125234"/>
                        <a:pt x="2923" y="201297"/>
                      </a:cubicBezTo>
                      <a:lnTo>
                        <a:pt x="0" y="262412"/>
                      </a:lnTo>
                      <a:lnTo>
                        <a:pt x="9739" y="262154"/>
                      </a:lnTo>
                      <a:cubicBezTo>
                        <a:pt x="49964" y="252066"/>
                        <a:pt x="43976" y="184772"/>
                        <a:pt x="67536" y="157676"/>
                      </a:cubicBezTo>
                      <a:cubicBezTo>
                        <a:pt x="94462" y="126712"/>
                        <a:pt x="113311" y="87218"/>
                        <a:pt x="151008" y="76896"/>
                      </a:cubicBezTo>
                      <a:cubicBezTo>
                        <a:pt x="188704" y="66574"/>
                        <a:pt x="256023" y="60292"/>
                        <a:pt x="293721" y="95745"/>
                      </a:cubicBezTo>
                      <a:cubicBezTo>
                        <a:pt x="331418" y="131198"/>
                        <a:pt x="347125" y="221403"/>
                        <a:pt x="377194" y="289618"/>
                      </a:cubicBezTo>
                      <a:cubicBezTo>
                        <a:pt x="407262" y="357832"/>
                        <a:pt x="434638" y="444447"/>
                        <a:pt x="474130" y="505031"/>
                      </a:cubicBezTo>
                      <a:cubicBezTo>
                        <a:pt x="513622" y="565616"/>
                        <a:pt x="566129" y="614085"/>
                        <a:pt x="614149" y="653129"/>
                      </a:cubicBezTo>
                      <a:cubicBezTo>
                        <a:pt x="662168" y="692172"/>
                        <a:pt x="707047" y="721792"/>
                        <a:pt x="762246" y="739294"/>
                      </a:cubicBezTo>
                      <a:cubicBezTo>
                        <a:pt x="817445" y="756796"/>
                        <a:pt x="895532" y="761733"/>
                        <a:pt x="945347" y="758143"/>
                      </a:cubicBezTo>
                      <a:cubicBezTo>
                        <a:pt x="995161" y="754553"/>
                        <a:pt x="1061132" y="717753"/>
                        <a:pt x="1061132" y="717753"/>
                      </a:cubicBezTo>
                      <a:lnTo>
                        <a:pt x="1088467" y="655217"/>
                      </a:lnTo>
                      <a:close/>
                    </a:path>
                  </a:pathLst>
                </a:custGeom>
                <a:solidFill>
                  <a:srgbClr val="EADEFA"/>
                </a:solidFill>
                <a:ln w="28575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4" name="Oval 193">
                  <a:extLst>
                    <a:ext uri="{FF2B5EF4-FFF2-40B4-BE49-F238E27FC236}">
                      <a16:creationId xmlns:a16="http://schemas.microsoft.com/office/drawing/2014/main" id="{EB6B5586-3DEF-3298-9B5F-0EBDDB6AFE2E}"/>
                    </a:ext>
                  </a:extLst>
                </p:cNvPr>
                <p:cNvSpPr/>
                <p:nvPr/>
              </p:nvSpPr>
              <p:spPr>
                <a:xfrm flipH="1" flipV="1">
                  <a:off x="7366201" y="4870610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28575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5" name="Oval 194">
                  <a:extLst>
                    <a:ext uri="{FF2B5EF4-FFF2-40B4-BE49-F238E27FC236}">
                      <a16:creationId xmlns:a16="http://schemas.microsoft.com/office/drawing/2014/main" id="{C8AD722A-C0D4-6C79-86C2-874306D218A0}"/>
                    </a:ext>
                  </a:extLst>
                </p:cNvPr>
                <p:cNvSpPr/>
                <p:nvPr/>
              </p:nvSpPr>
              <p:spPr>
                <a:xfrm flipH="1" flipV="1">
                  <a:off x="7371884" y="4996441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28575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6" name="Oval 195">
                  <a:extLst>
                    <a:ext uri="{FF2B5EF4-FFF2-40B4-BE49-F238E27FC236}">
                      <a16:creationId xmlns:a16="http://schemas.microsoft.com/office/drawing/2014/main" id="{31E8EC0C-A187-F195-4EAD-8E0103666CFB}"/>
                    </a:ext>
                  </a:extLst>
                </p:cNvPr>
                <p:cNvSpPr/>
                <p:nvPr/>
              </p:nvSpPr>
              <p:spPr>
                <a:xfrm flipH="1" flipV="1">
                  <a:off x="7321871" y="5095966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28575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7" name="Oval 196">
                  <a:extLst>
                    <a:ext uri="{FF2B5EF4-FFF2-40B4-BE49-F238E27FC236}">
                      <a16:creationId xmlns:a16="http://schemas.microsoft.com/office/drawing/2014/main" id="{81CFA0BB-F310-2676-5659-BBE6A4D32A5B}"/>
                    </a:ext>
                  </a:extLst>
                </p:cNvPr>
                <p:cNvSpPr/>
                <p:nvPr/>
              </p:nvSpPr>
              <p:spPr>
                <a:xfrm flipH="1" flipV="1">
                  <a:off x="6600232" y="4843448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28575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8" name="Oval 197">
                  <a:extLst>
                    <a:ext uri="{FF2B5EF4-FFF2-40B4-BE49-F238E27FC236}">
                      <a16:creationId xmlns:a16="http://schemas.microsoft.com/office/drawing/2014/main" id="{2B1F5B70-78B1-618A-F672-C3FD61EBBBA1}"/>
                    </a:ext>
                  </a:extLst>
                </p:cNvPr>
                <p:cNvSpPr/>
                <p:nvPr/>
              </p:nvSpPr>
              <p:spPr>
                <a:xfrm flipH="1" flipV="1">
                  <a:off x="6766186" y="4886785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28575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9" name="Oval 198">
                  <a:extLst>
                    <a:ext uri="{FF2B5EF4-FFF2-40B4-BE49-F238E27FC236}">
                      <a16:creationId xmlns:a16="http://schemas.microsoft.com/office/drawing/2014/main" id="{2339D7D2-E304-E274-9995-057998B3DBA0}"/>
                    </a:ext>
                  </a:extLst>
                </p:cNvPr>
                <p:cNvSpPr/>
                <p:nvPr/>
              </p:nvSpPr>
              <p:spPr>
                <a:xfrm flipH="1" flipV="1">
                  <a:off x="6916640" y="4872407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28575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0" name="Oval 199">
                  <a:extLst>
                    <a:ext uri="{FF2B5EF4-FFF2-40B4-BE49-F238E27FC236}">
                      <a16:creationId xmlns:a16="http://schemas.microsoft.com/office/drawing/2014/main" id="{78EFEE80-C53C-F715-5E0C-52297C7E307C}"/>
                    </a:ext>
                  </a:extLst>
                </p:cNvPr>
                <p:cNvSpPr/>
                <p:nvPr/>
              </p:nvSpPr>
              <p:spPr>
                <a:xfrm flipH="1" flipV="1">
                  <a:off x="7082758" y="4830128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28575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1" name="Oval 200">
                  <a:extLst>
                    <a:ext uri="{FF2B5EF4-FFF2-40B4-BE49-F238E27FC236}">
                      <a16:creationId xmlns:a16="http://schemas.microsoft.com/office/drawing/2014/main" id="{F0A8F345-9FE8-F7B2-1399-044580B734BA}"/>
                    </a:ext>
                  </a:extLst>
                </p:cNvPr>
                <p:cNvSpPr/>
                <p:nvPr/>
              </p:nvSpPr>
              <p:spPr>
                <a:xfrm flipH="1" flipV="1">
                  <a:off x="7236060" y="4805829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28575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3" name="Oval 242">
                  <a:extLst>
                    <a:ext uri="{FF2B5EF4-FFF2-40B4-BE49-F238E27FC236}">
                      <a16:creationId xmlns:a16="http://schemas.microsoft.com/office/drawing/2014/main" id="{CE435132-B67F-8B26-6D99-921AC114096B}"/>
                    </a:ext>
                  </a:extLst>
                </p:cNvPr>
                <p:cNvSpPr/>
                <p:nvPr/>
              </p:nvSpPr>
              <p:spPr>
                <a:xfrm flipH="1" flipV="1">
                  <a:off x="6479997" y="4792502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28575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D786C9DE-6269-C274-13B3-77C404A949BC}"/>
                  </a:ext>
                </a:extLst>
              </p:cNvPr>
              <p:cNvSpPr/>
              <p:nvPr/>
            </p:nvSpPr>
            <p:spPr>
              <a:xfrm rot="20585732" flipH="1">
                <a:off x="6016792" y="3422223"/>
                <a:ext cx="1316591" cy="865631"/>
              </a:xfrm>
              <a:custGeom>
                <a:avLst/>
                <a:gdLst>
                  <a:gd name="connsiteX0" fmla="*/ 1158863 w 1158863"/>
                  <a:gd name="connsiteY0" fmla="*/ 326249 h 745571"/>
                  <a:gd name="connsiteX1" fmla="*/ 1089807 w 1158863"/>
                  <a:gd name="connsiteY1" fmla="*/ 369111 h 745571"/>
                  <a:gd name="connsiteX2" fmla="*/ 968363 w 1158863"/>
                  <a:gd name="connsiteY2" fmla="*/ 400068 h 745571"/>
                  <a:gd name="connsiteX3" fmla="*/ 801676 w 1158863"/>
                  <a:gd name="connsiteY3" fmla="*/ 392924 h 745571"/>
                  <a:gd name="connsiteX4" fmla="*/ 658801 w 1158863"/>
                  <a:gd name="connsiteY4" fmla="*/ 288149 h 745571"/>
                  <a:gd name="connsiteX5" fmla="*/ 546882 w 1158863"/>
                  <a:gd name="connsiteY5" fmla="*/ 169086 h 745571"/>
                  <a:gd name="connsiteX6" fmla="*/ 430201 w 1158863"/>
                  <a:gd name="connsiteY6" fmla="*/ 52405 h 745571"/>
                  <a:gd name="connsiteX7" fmla="*/ 277801 w 1158863"/>
                  <a:gd name="connsiteY7" fmla="*/ 18 h 745571"/>
                  <a:gd name="connsiteX8" fmla="*/ 87301 w 1158863"/>
                  <a:gd name="connsiteY8" fmla="*/ 57168 h 745571"/>
                  <a:gd name="connsiteX9" fmla="*/ 1576 w 1158863"/>
                  <a:gd name="connsiteY9" fmla="*/ 207186 h 745571"/>
                  <a:gd name="connsiteX10" fmla="*/ 37295 w 1158863"/>
                  <a:gd name="connsiteY10" fmla="*/ 321486 h 745571"/>
                  <a:gd name="connsiteX11" fmla="*/ 106351 w 1158863"/>
                  <a:gd name="connsiteY11" fmla="*/ 228618 h 745571"/>
                  <a:gd name="connsiteX12" fmla="*/ 203982 w 1158863"/>
                  <a:gd name="connsiteY12" fmla="*/ 157180 h 745571"/>
                  <a:gd name="connsiteX13" fmla="*/ 303995 w 1158863"/>
                  <a:gd name="connsiteY13" fmla="*/ 152418 h 745571"/>
                  <a:gd name="connsiteX14" fmla="*/ 380195 w 1158863"/>
                  <a:gd name="connsiteY14" fmla="*/ 345299 h 745571"/>
                  <a:gd name="connsiteX15" fmla="*/ 465920 w 1158863"/>
                  <a:gd name="connsiteY15" fmla="*/ 535799 h 745571"/>
                  <a:gd name="connsiteX16" fmla="*/ 589745 w 1158863"/>
                  <a:gd name="connsiteY16" fmla="*/ 640574 h 745571"/>
                  <a:gd name="connsiteX17" fmla="*/ 694520 w 1158863"/>
                  <a:gd name="connsiteY17" fmla="*/ 707249 h 745571"/>
                  <a:gd name="connsiteX18" fmla="*/ 882638 w 1158863"/>
                  <a:gd name="connsiteY18" fmla="*/ 745349 h 745571"/>
                  <a:gd name="connsiteX19" fmla="*/ 985032 w 1158863"/>
                  <a:gd name="connsiteY19" fmla="*/ 723918 h 745571"/>
                  <a:gd name="connsiteX20" fmla="*/ 985032 w 1158863"/>
                  <a:gd name="connsiteY20" fmla="*/ 723918 h 745571"/>
                  <a:gd name="connsiteX0" fmla="*/ 1158863 w 1158863"/>
                  <a:gd name="connsiteY0" fmla="*/ 326249 h 745571"/>
                  <a:gd name="connsiteX1" fmla="*/ 1089807 w 1158863"/>
                  <a:gd name="connsiteY1" fmla="*/ 369111 h 745571"/>
                  <a:gd name="connsiteX2" fmla="*/ 968363 w 1158863"/>
                  <a:gd name="connsiteY2" fmla="*/ 400068 h 745571"/>
                  <a:gd name="connsiteX3" fmla="*/ 801676 w 1158863"/>
                  <a:gd name="connsiteY3" fmla="*/ 392924 h 745571"/>
                  <a:gd name="connsiteX4" fmla="*/ 658801 w 1158863"/>
                  <a:gd name="connsiteY4" fmla="*/ 288149 h 745571"/>
                  <a:gd name="connsiteX5" fmla="*/ 546882 w 1158863"/>
                  <a:gd name="connsiteY5" fmla="*/ 169086 h 745571"/>
                  <a:gd name="connsiteX6" fmla="*/ 430201 w 1158863"/>
                  <a:gd name="connsiteY6" fmla="*/ 52405 h 745571"/>
                  <a:gd name="connsiteX7" fmla="*/ 277801 w 1158863"/>
                  <a:gd name="connsiteY7" fmla="*/ 18 h 745571"/>
                  <a:gd name="connsiteX8" fmla="*/ 87301 w 1158863"/>
                  <a:gd name="connsiteY8" fmla="*/ 57168 h 745571"/>
                  <a:gd name="connsiteX9" fmla="*/ 1576 w 1158863"/>
                  <a:gd name="connsiteY9" fmla="*/ 207186 h 745571"/>
                  <a:gd name="connsiteX10" fmla="*/ 37295 w 1158863"/>
                  <a:gd name="connsiteY10" fmla="*/ 321486 h 745571"/>
                  <a:gd name="connsiteX11" fmla="*/ 106351 w 1158863"/>
                  <a:gd name="connsiteY11" fmla="*/ 228618 h 745571"/>
                  <a:gd name="connsiteX12" fmla="*/ 180169 w 1158863"/>
                  <a:gd name="connsiteY12" fmla="*/ 152418 h 745571"/>
                  <a:gd name="connsiteX13" fmla="*/ 303995 w 1158863"/>
                  <a:gd name="connsiteY13" fmla="*/ 152418 h 745571"/>
                  <a:gd name="connsiteX14" fmla="*/ 380195 w 1158863"/>
                  <a:gd name="connsiteY14" fmla="*/ 345299 h 745571"/>
                  <a:gd name="connsiteX15" fmla="*/ 465920 w 1158863"/>
                  <a:gd name="connsiteY15" fmla="*/ 535799 h 745571"/>
                  <a:gd name="connsiteX16" fmla="*/ 589745 w 1158863"/>
                  <a:gd name="connsiteY16" fmla="*/ 640574 h 745571"/>
                  <a:gd name="connsiteX17" fmla="*/ 694520 w 1158863"/>
                  <a:gd name="connsiteY17" fmla="*/ 707249 h 745571"/>
                  <a:gd name="connsiteX18" fmla="*/ 882638 w 1158863"/>
                  <a:gd name="connsiteY18" fmla="*/ 745349 h 745571"/>
                  <a:gd name="connsiteX19" fmla="*/ 985032 w 1158863"/>
                  <a:gd name="connsiteY19" fmla="*/ 723918 h 745571"/>
                  <a:gd name="connsiteX20" fmla="*/ 985032 w 1158863"/>
                  <a:gd name="connsiteY20" fmla="*/ 723918 h 745571"/>
                  <a:gd name="connsiteX0" fmla="*/ 1164320 w 1164320"/>
                  <a:gd name="connsiteY0" fmla="*/ 326249 h 745571"/>
                  <a:gd name="connsiteX1" fmla="*/ 1095264 w 1164320"/>
                  <a:gd name="connsiteY1" fmla="*/ 369111 h 745571"/>
                  <a:gd name="connsiteX2" fmla="*/ 973820 w 1164320"/>
                  <a:gd name="connsiteY2" fmla="*/ 400068 h 745571"/>
                  <a:gd name="connsiteX3" fmla="*/ 807133 w 1164320"/>
                  <a:gd name="connsiteY3" fmla="*/ 392924 h 745571"/>
                  <a:gd name="connsiteX4" fmla="*/ 664258 w 1164320"/>
                  <a:gd name="connsiteY4" fmla="*/ 288149 h 745571"/>
                  <a:gd name="connsiteX5" fmla="*/ 552339 w 1164320"/>
                  <a:gd name="connsiteY5" fmla="*/ 169086 h 745571"/>
                  <a:gd name="connsiteX6" fmla="*/ 435658 w 1164320"/>
                  <a:gd name="connsiteY6" fmla="*/ 52405 h 745571"/>
                  <a:gd name="connsiteX7" fmla="*/ 283258 w 1164320"/>
                  <a:gd name="connsiteY7" fmla="*/ 18 h 745571"/>
                  <a:gd name="connsiteX8" fmla="*/ 92758 w 1164320"/>
                  <a:gd name="connsiteY8" fmla="*/ 57168 h 745571"/>
                  <a:gd name="connsiteX9" fmla="*/ 7033 w 1164320"/>
                  <a:gd name="connsiteY9" fmla="*/ 207186 h 745571"/>
                  <a:gd name="connsiteX10" fmla="*/ 42752 w 1164320"/>
                  <a:gd name="connsiteY10" fmla="*/ 321486 h 745571"/>
                  <a:gd name="connsiteX11" fmla="*/ 111808 w 1164320"/>
                  <a:gd name="connsiteY11" fmla="*/ 228618 h 745571"/>
                  <a:gd name="connsiteX12" fmla="*/ 185626 w 1164320"/>
                  <a:gd name="connsiteY12" fmla="*/ 152418 h 745571"/>
                  <a:gd name="connsiteX13" fmla="*/ 309452 w 1164320"/>
                  <a:gd name="connsiteY13" fmla="*/ 152418 h 745571"/>
                  <a:gd name="connsiteX14" fmla="*/ 385652 w 1164320"/>
                  <a:gd name="connsiteY14" fmla="*/ 345299 h 745571"/>
                  <a:gd name="connsiteX15" fmla="*/ 471377 w 1164320"/>
                  <a:gd name="connsiteY15" fmla="*/ 535799 h 745571"/>
                  <a:gd name="connsiteX16" fmla="*/ 595202 w 1164320"/>
                  <a:gd name="connsiteY16" fmla="*/ 640574 h 745571"/>
                  <a:gd name="connsiteX17" fmla="*/ 699977 w 1164320"/>
                  <a:gd name="connsiteY17" fmla="*/ 707249 h 745571"/>
                  <a:gd name="connsiteX18" fmla="*/ 888095 w 1164320"/>
                  <a:gd name="connsiteY18" fmla="*/ 745349 h 745571"/>
                  <a:gd name="connsiteX19" fmla="*/ 990489 w 1164320"/>
                  <a:gd name="connsiteY19" fmla="*/ 723918 h 745571"/>
                  <a:gd name="connsiteX20" fmla="*/ 990489 w 1164320"/>
                  <a:gd name="connsiteY20" fmla="*/ 723918 h 745571"/>
                  <a:gd name="connsiteX0" fmla="*/ 1164320 w 1164320"/>
                  <a:gd name="connsiteY0" fmla="*/ 326249 h 745571"/>
                  <a:gd name="connsiteX1" fmla="*/ 1095264 w 1164320"/>
                  <a:gd name="connsiteY1" fmla="*/ 369111 h 745571"/>
                  <a:gd name="connsiteX2" fmla="*/ 973820 w 1164320"/>
                  <a:gd name="connsiteY2" fmla="*/ 400068 h 745571"/>
                  <a:gd name="connsiteX3" fmla="*/ 807133 w 1164320"/>
                  <a:gd name="connsiteY3" fmla="*/ 392924 h 745571"/>
                  <a:gd name="connsiteX4" fmla="*/ 664258 w 1164320"/>
                  <a:gd name="connsiteY4" fmla="*/ 288149 h 745571"/>
                  <a:gd name="connsiteX5" fmla="*/ 552339 w 1164320"/>
                  <a:gd name="connsiteY5" fmla="*/ 169086 h 745571"/>
                  <a:gd name="connsiteX6" fmla="*/ 435658 w 1164320"/>
                  <a:gd name="connsiteY6" fmla="*/ 52405 h 745571"/>
                  <a:gd name="connsiteX7" fmla="*/ 283258 w 1164320"/>
                  <a:gd name="connsiteY7" fmla="*/ 18 h 745571"/>
                  <a:gd name="connsiteX8" fmla="*/ 92758 w 1164320"/>
                  <a:gd name="connsiteY8" fmla="*/ 57168 h 745571"/>
                  <a:gd name="connsiteX9" fmla="*/ 7033 w 1164320"/>
                  <a:gd name="connsiteY9" fmla="*/ 207186 h 745571"/>
                  <a:gd name="connsiteX10" fmla="*/ 42752 w 1164320"/>
                  <a:gd name="connsiteY10" fmla="*/ 321486 h 745571"/>
                  <a:gd name="connsiteX11" fmla="*/ 111808 w 1164320"/>
                  <a:gd name="connsiteY11" fmla="*/ 228618 h 745571"/>
                  <a:gd name="connsiteX12" fmla="*/ 185626 w 1164320"/>
                  <a:gd name="connsiteY12" fmla="*/ 152418 h 745571"/>
                  <a:gd name="connsiteX13" fmla="*/ 309452 w 1164320"/>
                  <a:gd name="connsiteY13" fmla="*/ 152418 h 745571"/>
                  <a:gd name="connsiteX14" fmla="*/ 385652 w 1164320"/>
                  <a:gd name="connsiteY14" fmla="*/ 345299 h 745571"/>
                  <a:gd name="connsiteX15" fmla="*/ 471377 w 1164320"/>
                  <a:gd name="connsiteY15" fmla="*/ 535799 h 745571"/>
                  <a:gd name="connsiteX16" fmla="*/ 595202 w 1164320"/>
                  <a:gd name="connsiteY16" fmla="*/ 666768 h 745571"/>
                  <a:gd name="connsiteX17" fmla="*/ 699977 w 1164320"/>
                  <a:gd name="connsiteY17" fmla="*/ 707249 h 745571"/>
                  <a:gd name="connsiteX18" fmla="*/ 888095 w 1164320"/>
                  <a:gd name="connsiteY18" fmla="*/ 745349 h 745571"/>
                  <a:gd name="connsiteX19" fmla="*/ 990489 w 1164320"/>
                  <a:gd name="connsiteY19" fmla="*/ 723918 h 745571"/>
                  <a:gd name="connsiteX20" fmla="*/ 990489 w 1164320"/>
                  <a:gd name="connsiteY20" fmla="*/ 723918 h 745571"/>
                  <a:gd name="connsiteX0" fmla="*/ 1164320 w 1164320"/>
                  <a:gd name="connsiteY0" fmla="*/ 326249 h 750403"/>
                  <a:gd name="connsiteX1" fmla="*/ 1095264 w 1164320"/>
                  <a:gd name="connsiteY1" fmla="*/ 369111 h 750403"/>
                  <a:gd name="connsiteX2" fmla="*/ 973820 w 1164320"/>
                  <a:gd name="connsiteY2" fmla="*/ 400068 h 750403"/>
                  <a:gd name="connsiteX3" fmla="*/ 807133 w 1164320"/>
                  <a:gd name="connsiteY3" fmla="*/ 392924 h 750403"/>
                  <a:gd name="connsiteX4" fmla="*/ 664258 w 1164320"/>
                  <a:gd name="connsiteY4" fmla="*/ 288149 h 750403"/>
                  <a:gd name="connsiteX5" fmla="*/ 552339 w 1164320"/>
                  <a:gd name="connsiteY5" fmla="*/ 169086 h 750403"/>
                  <a:gd name="connsiteX6" fmla="*/ 435658 w 1164320"/>
                  <a:gd name="connsiteY6" fmla="*/ 52405 h 750403"/>
                  <a:gd name="connsiteX7" fmla="*/ 283258 w 1164320"/>
                  <a:gd name="connsiteY7" fmla="*/ 18 h 750403"/>
                  <a:gd name="connsiteX8" fmla="*/ 92758 w 1164320"/>
                  <a:gd name="connsiteY8" fmla="*/ 57168 h 750403"/>
                  <a:gd name="connsiteX9" fmla="*/ 7033 w 1164320"/>
                  <a:gd name="connsiteY9" fmla="*/ 207186 h 750403"/>
                  <a:gd name="connsiteX10" fmla="*/ 42752 w 1164320"/>
                  <a:gd name="connsiteY10" fmla="*/ 321486 h 750403"/>
                  <a:gd name="connsiteX11" fmla="*/ 111808 w 1164320"/>
                  <a:gd name="connsiteY11" fmla="*/ 228618 h 750403"/>
                  <a:gd name="connsiteX12" fmla="*/ 185626 w 1164320"/>
                  <a:gd name="connsiteY12" fmla="*/ 152418 h 750403"/>
                  <a:gd name="connsiteX13" fmla="*/ 309452 w 1164320"/>
                  <a:gd name="connsiteY13" fmla="*/ 152418 h 750403"/>
                  <a:gd name="connsiteX14" fmla="*/ 385652 w 1164320"/>
                  <a:gd name="connsiteY14" fmla="*/ 345299 h 750403"/>
                  <a:gd name="connsiteX15" fmla="*/ 471377 w 1164320"/>
                  <a:gd name="connsiteY15" fmla="*/ 535799 h 750403"/>
                  <a:gd name="connsiteX16" fmla="*/ 595202 w 1164320"/>
                  <a:gd name="connsiteY16" fmla="*/ 666768 h 750403"/>
                  <a:gd name="connsiteX17" fmla="*/ 726171 w 1164320"/>
                  <a:gd name="connsiteY17" fmla="*/ 742968 h 750403"/>
                  <a:gd name="connsiteX18" fmla="*/ 888095 w 1164320"/>
                  <a:gd name="connsiteY18" fmla="*/ 745349 h 750403"/>
                  <a:gd name="connsiteX19" fmla="*/ 990489 w 1164320"/>
                  <a:gd name="connsiteY19" fmla="*/ 723918 h 750403"/>
                  <a:gd name="connsiteX20" fmla="*/ 990489 w 1164320"/>
                  <a:gd name="connsiteY20" fmla="*/ 723918 h 750403"/>
                  <a:gd name="connsiteX0" fmla="*/ 1164320 w 1164320"/>
                  <a:gd name="connsiteY0" fmla="*/ 326249 h 760608"/>
                  <a:gd name="connsiteX1" fmla="*/ 1095264 w 1164320"/>
                  <a:gd name="connsiteY1" fmla="*/ 369111 h 760608"/>
                  <a:gd name="connsiteX2" fmla="*/ 973820 w 1164320"/>
                  <a:gd name="connsiteY2" fmla="*/ 400068 h 760608"/>
                  <a:gd name="connsiteX3" fmla="*/ 807133 w 1164320"/>
                  <a:gd name="connsiteY3" fmla="*/ 392924 h 760608"/>
                  <a:gd name="connsiteX4" fmla="*/ 664258 w 1164320"/>
                  <a:gd name="connsiteY4" fmla="*/ 288149 h 760608"/>
                  <a:gd name="connsiteX5" fmla="*/ 552339 w 1164320"/>
                  <a:gd name="connsiteY5" fmla="*/ 169086 h 760608"/>
                  <a:gd name="connsiteX6" fmla="*/ 435658 w 1164320"/>
                  <a:gd name="connsiteY6" fmla="*/ 52405 h 760608"/>
                  <a:gd name="connsiteX7" fmla="*/ 283258 w 1164320"/>
                  <a:gd name="connsiteY7" fmla="*/ 18 h 760608"/>
                  <a:gd name="connsiteX8" fmla="*/ 92758 w 1164320"/>
                  <a:gd name="connsiteY8" fmla="*/ 57168 h 760608"/>
                  <a:gd name="connsiteX9" fmla="*/ 7033 w 1164320"/>
                  <a:gd name="connsiteY9" fmla="*/ 207186 h 760608"/>
                  <a:gd name="connsiteX10" fmla="*/ 42752 w 1164320"/>
                  <a:gd name="connsiteY10" fmla="*/ 321486 h 760608"/>
                  <a:gd name="connsiteX11" fmla="*/ 111808 w 1164320"/>
                  <a:gd name="connsiteY11" fmla="*/ 228618 h 760608"/>
                  <a:gd name="connsiteX12" fmla="*/ 185626 w 1164320"/>
                  <a:gd name="connsiteY12" fmla="*/ 152418 h 760608"/>
                  <a:gd name="connsiteX13" fmla="*/ 309452 w 1164320"/>
                  <a:gd name="connsiteY13" fmla="*/ 152418 h 760608"/>
                  <a:gd name="connsiteX14" fmla="*/ 385652 w 1164320"/>
                  <a:gd name="connsiteY14" fmla="*/ 345299 h 760608"/>
                  <a:gd name="connsiteX15" fmla="*/ 471377 w 1164320"/>
                  <a:gd name="connsiteY15" fmla="*/ 535799 h 760608"/>
                  <a:gd name="connsiteX16" fmla="*/ 595202 w 1164320"/>
                  <a:gd name="connsiteY16" fmla="*/ 666768 h 760608"/>
                  <a:gd name="connsiteX17" fmla="*/ 726171 w 1164320"/>
                  <a:gd name="connsiteY17" fmla="*/ 742968 h 760608"/>
                  <a:gd name="connsiteX18" fmla="*/ 888095 w 1164320"/>
                  <a:gd name="connsiteY18" fmla="*/ 759637 h 760608"/>
                  <a:gd name="connsiteX19" fmla="*/ 990489 w 1164320"/>
                  <a:gd name="connsiteY19" fmla="*/ 723918 h 760608"/>
                  <a:gd name="connsiteX20" fmla="*/ 990489 w 1164320"/>
                  <a:gd name="connsiteY20" fmla="*/ 723918 h 760608"/>
                  <a:gd name="connsiteX0" fmla="*/ 1164320 w 1164320"/>
                  <a:gd name="connsiteY0" fmla="*/ 326249 h 760608"/>
                  <a:gd name="connsiteX1" fmla="*/ 1095264 w 1164320"/>
                  <a:gd name="connsiteY1" fmla="*/ 369111 h 760608"/>
                  <a:gd name="connsiteX2" fmla="*/ 973820 w 1164320"/>
                  <a:gd name="connsiteY2" fmla="*/ 419118 h 760608"/>
                  <a:gd name="connsiteX3" fmla="*/ 807133 w 1164320"/>
                  <a:gd name="connsiteY3" fmla="*/ 392924 h 760608"/>
                  <a:gd name="connsiteX4" fmla="*/ 664258 w 1164320"/>
                  <a:gd name="connsiteY4" fmla="*/ 288149 h 760608"/>
                  <a:gd name="connsiteX5" fmla="*/ 552339 w 1164320"/>
                  <a:gd name="connsiteY5" fmla="*/ 169086 h 760608"/>
                  <a:gd name="connsiteX6" fmla="*/ 435658 w 1164320"/>
                  <a:gd name="connsiteY6" fmla="*/ 52405 h 760608"/>
                  <a:gd name="connsiteX7" fmla="*/ 283258 w 1164320"/>
                  <a:gd name="connsiteY7" fmla="*/ 18 h 760608"/>
                  <a:gd name="connsiteX8" fmla="*/ 92758 w 1164320"/>
                  <a:gd name="connsiteY8" fmla="*/ 57168 h 760608"/>
                  <a:gd name="connsiteX9" fmla="*/ 7033 w 1164320"/>
                  <a:gd name="connsiteY9" fmla="*/ 207186 h 760608"/>
                  <a:gd name="connsiteX10" fmla="*/ 42752 w 1164320"/>
                  <a:gd name="connsiteY10" fmla="*/ 321486 h 760608"/>
                  <a:gd name="connsiteX11" fmla="*/ 111808 w 1164320"/>
                  <a:gd name="connsiteY11" fmla="*/ 228618 h 760608"/>
                  <a:gd name="connsiteX12" fmla="*/ 185626 w 1164320"/>
                  <a:gd name="connsiteY12" fmla="*/ 152418 h 760608"/>
                  <a:gd name="connsiteX13" fmla="*/ 309452 w 1164320"/>
                  <a:gd name="connsiteY13" fmla="*/ 152418 h 760608"/>
                  <a:gd name="connsiteX14" fmla="*/ 385652 w 1164320"/>
                  <a:gd name="connsiteY14" fmla="*/ 345299 h 760608"/>
                  <a:gd name="connsiteX15" fmla="*/ 471377 w 1164320"/>
                  <a:gd name="connsiteY15" fmla="*/ 535799 h 760608"/>
                  <a:gd name="connsiteX16" fmla="*/ 595202 w 1164320"/>
                  <a:gd name="connsiteY16" fmla="*/ 666768 h 760608"/>
                  <a:gd name="connsiteX17" fmla="*/ 726171 w 1164320"/>
                  <a:gd name="connsiteY17" fmla="*/ 742968 h 760608"/>
                  <a:gd name="connsiteX18" fmla="*/ 888095 w 1164320"/>
                  <a:gd name="connsiteY18" fmla="*/ 759637 h 760608"/>
                  <a:gd name="connsiteX19" fmla="*/ 990489 w 1164320"/>
                  <a:gd name="connsiteY19" fmla="*/ 723918 h 760608"/>
                  <a:gd name="connsiteX20" fmla="*/ 990489 w 1164320"/>
                  <a:gd name="connsiteY20" fmla="*/ 723918 h 760608"/>
                  <a:gd name="connsiteX0" fmla="*/ 1164320 w 1164320"/>
                  <a:gd name="connsiteY0" fmla="*/ 326249 h 760608"/>
                  <a:gd name="connsiteX1" fmla="*/ 1100027 w 1164320"/>
                  <a:gd name="connsiteY1" fmla="*/ 383398 h 760608"/>
                  <a:gd name="connsiteX2" fmla="*/ 973820 w 1164320"/>
                  <a:gd name="connsiteY2" fmla="*/ 419118 h 760608"/>
                  <a:gd name="connsiteX3" fmla="*/ 807133 w 1164320"/>
                  <a:gd name="connsiteY3" fmla="*/ 392924 h 760608"/>
                  <a:gd name="connsiteX4" fmla="*/ 664258 w 1164320"/>
                  <a:gd name="connsiteY4" fmla="*/ 288149 h 760608"/>
                  <a:gd name="connsiteX5" fmla="*/ 552339 w 1164320"/>
                  <a:gd name="connsiteY5" fmla="*/ 169086 h 760608"/>
                  <a:gd name="connsiteX6" fmla="*/ 435658 w 1164320"/>
                  <a:gd name="connsiteY6" fmla="*/ 52405 h 760608"/>
                  <a:gd name="connsiteX7" fmla="*/ 283258 w 1164320"/>
                  <a:gd name="connsiteY7" fmla="*/ 18 h 760608"/>
                  <a:gd name="connsiteX8" fmla="*/ 92758 w 1164320"/>
                  <a:gd name="connsiteY8" fmla="*/ 57168 h 760608"/>
                  <a:gd name="connsiteX9" fmla="*/ 7033 w 1164320"/>
                  <a:gd name="connsiteY9" fmla="*/ 207186 h 760608"/>
                  <a:gd name="connsiteX10" fmla="*/ 42752 w 1164320"/>
                  <a:gd name="connsiteY10" fmla="*/ 321486 h 760608"/>
                  <a:gd name="connsiteX11" fmla="*/ 111808 w 1164320"/>
                  <a:gd name="connsiteY11" fmla="*/ 228618 h 760608"/>
                  <a:gd name="connsiteX12" fmla="*/ 185626 w 1164320"/>
                  <a:gd name="connsiteY12" fmla="*/ 152418 h 760608"/>
                  <a:gd name="connsiteX13" fmla="*/ 309452 w 1164320"/>
                  <a:gd name="connsiteY13" fmla="*/ 152418 h 760608"/>
                  <a:gd name="connsiteX14" fmla="*/ 385652 w 1164320"/>
                  <a:gd name="connsiteY14" fmla="*/ 345299 h 760608"/>
                  <a:gd name="connsiteX15" fmla="*/ 471377 w 1164320"/>
                  <a:gd name="connsiteY15" fmla="*/ 535799 h 760608"/>
                  <a:gd name="connsiteX16" fmla="*/ 595202 w 1164320"/>
                  <a:gd name="connsiteY16" fmla="*/ 666768 h 760608"/>
                  <a:gd name="connsiteX17" fmla="*/ 726171 w 1164320"/>
                  <a:gd name="connsiteY17" fmla="*/ 742968 h 760608"/>
                  <a:gd name="connsiteX18" fmla="*/ 888095 w 1164320"/>
                  <a:gd name="connsiteY18" fmla="*/ 759637 h 760608"/>
                  <a:gd name="connsiteX19" fmla="*/ 990489 w 1164320"/>
                  <a:gd name="connsiteY19" fmla="*/ 723918 h 760608"/>
                  <a:gd name="connsiteX20" fmla="*/ 990489 w 1164320"/>
                  <a:gd name="connsiteY20" fmla="*/ 723918 h 760608"/>
                  <a:gd name="connsiteX0" fmla="*/ 1164320 w 1164320"/>
                  <a:gd name="connsiteY0" fmla="*/ 326248 h 760607"/>
                  <a:gd name="connsiteX1" fmla="*/ 1100027 w 1164320"/>
                  <a:gd name="connsiteY1" fmla="*/ 383397 h 760607"/>
                  <a:gd name="connsiteX2" fmla="*/ 973820 w 1164320"/>
                  <a:gd name="connsiteY2" fmla="*/ 419117 h 760607"/>
                  <a:gd name="connsiteX3" fmla="*/ 807133 w 1164320"/>
                  <a:gd name="connsiteY3" fmla="*/ 392923 h 760607"/>
                  <a:gd name="connsiteX4" fmla="*/ 664258 w 1164320"/>
                  <a:gd name="connsiteY4" fmla="*/ 288148 h 760607"/>
                  <a:gd name="connsiteX5" fmla="*/ 561864 w 1164320"/>
                  <a:gd name="connsiteY5" fmla="*/ 152416 h 760607"/>
                  <a:gd name="connsiteX6" fmla="*/ 435658 w 1164320"/>
                  <a:gd name="connsiteY6" fmla="*/ 52404 h 760607"/>
                  <a:gd name="connsiteX7" fmla="*/ 283258 w 1164320"/>
                  <a:gd name="connsiteY7" fmla="*/ 17 h 760607"/>
                  <a:gd name="connsiteX8" fmla="*/ 92758 w 1164320"/>
                  <a:gd name="connsiteY8" fmla="*/ 57167 h 760607"/>
                  <a:gd name="connsiteX9" fmla="*/ 7033 w 1164320"/>
                  <a:gd name="connsiteY9" fmla="*/ 207185 h 760607"/>
                  <a:gd name="connsiteX10" fmla="*/ 42752 w 1164320"/>
                  <a:gd name="connsiteY10" fmla="*/ 321485 h 760607"/>
                  <a:gd name="connsiteX11" fmla="*/ 111808 w 1164320"/>
                  <a:gd name="connsiteY11" fmla="*/ 228617 h 760607"/>
                  <a:gd name="connsiteX12" fmla="*/ 185626 w 1164320"/>
                  <a:gd name="connsiteY12" fmla="*/ 152417 h 760607"/>
                  <a:gd name="connsiteX13" fmla="*/ 309452 w 1164320"/>
                  <a:gd name="connsiteY13" fmla="*/ 152417 h 760607"/>
                  <a:gd name="connsiteX14" fmla="*/ 385652 w 1164320"/>
                  <a:gd name="connsiteY14" fmla="*/ 345298 h 760607"/>
                  <a:gd name="connsiteX15" fmla="*/ 471377 w 1164320"/>
                  <a:gd name="connsiteY15" fmla="*/ 535798 h 760607"/>
                  <a:gd name="connsiteX16" fmla="*/ 595202 w 1164320"/>
                  <a:gd name="connsiteY16" fmla="*/ 666767 h 760607"/>
                  <a:gd name="connsiteX17" fmla="*/ 726171 w 1164320"/>
                  <a:gd name="connsiteY17" fmla="*/ 742967 h 760607"/>
                  <a:gd name="connsiteX18" fmla="*/ 888095 w 1164320"/>
                  <a:gd name="connsiteY18" fmla="*/ 759636 h 760607"/>
                  <a:gd name="connsiteX19" fmla="*/ 990489 w 1164320"/>
                  <a:gd name="connsiteY19" fmla="*/ 723917 h 760607"/>
                  <a:gd name="connsiteX20" fmla="*/ 990489 w 1164320"/>
                  <a:gd name="connsiteY20" fmla="*/ 723917 h 760607"/>
                  <a:gd name="connsiteX0" fmla="*/ 1164320 w 1164320"/>
                  <a:gd name="connsiteY0" fmla="*/ 326424 h 760783"/>
                  <a:gd name="connsiteX1" fmla="*/ 1100027 w 1164320"/>
                  <a:gd name="connsiteY1" fmla="*/ 383573 h 760783"/>
                  <a:gd name="connsiteX2" fmla="*/ 973820 w 1164320"/>
                  <a:gd name="connsiteY2" fmla="*/ 419293 h 760783"/>
                  <a:gd name="connsiteX3" fmla="*/ 807133 w 1164320"/>
                  <a:gd name="connsiteY3" fmla="*/ 393099 h 760783"/>
                  <a:gd name="connsiteX4" fmla="*/ 664258 w 1164320"/>
                  <a:gd name="connsiteY4" fmla="*/ 288324 h 760783"/>
                  <a:gd name="connsiteX5" fmla="*/ 561864 w 1164320"/>
                  <a:gd name="connsiteY5" fmla="*/ 152592 h 760783"/>
                  <a:gd name="connsiteX6" fmla="*/ 438039 w 1164320"/>
                  <a:gd name="connsiteY6" fmla="*/ 43055 h 760783"/>
                  <a:gd name="connsiteX7" fmla="*/ 283258 w 1164320"/>
                  <a:gd name="connsiteY7" fmla="*/ 193 h 760783"/>
                  <a:gd name="connsiteX8" fmla="*/ 92758 w 1164320"/>
                  <a:gd name="connsiteY8" fmla="*/ 57343 h 760783"/>
                  <a:gd name="connsiteX9" fmla="*/ 7033 w 1164320"/>
                  <a:gd name="connsiteY9" fmla="*/ 207361 h 760783"/>
                  <a:gd name="connsiteX10" fmla="*/ 42752 w 1164320"/>
                  <a:gd name="connsiteY10" fmla="*/ 321661 h 760783"/>
                  <a:gd name="connsiteX11" fmla="*/ 111808 w 1164320"/>
                  <a:gd name="connsiteY11" fmla="*/ 228793 h 760783"/>
                  <a:gd name="connsiteX12" fmla="*/ 185626 w 1164320"/>
                  <a:gd name="connsiteY12" fmla="*/ 152593 h 760783"/>
                  <a:gd name="connsiteX13" fmla="*/ 309452 w 1164320"/>
                  <a:gd name="connsiteY13" fmla="*/ 152593 h 760783"/>
                  <a:gd name="connsiteX14" fmla="*/ 385652 w 1164320"/>
                  <a:gd name="connsiteY14" fmla="*/ 345474 h 760783"/>
                  <a:gd name="connsiteX15" fmla="*/ 471377 w 1164320"/>
                  <a:gd name="connsiteY15" fmla="*/ 535974 h 760783"/>
                  <a:gd name="connsiteX16" fmla="*/ 595202 w 1164320"/>
                  <a:gd name="connsiteY16" fmla="*/ 666943 h 760783"/>
                  <a:gd name="connsiteX17" fmla="*/ 726171 w 1164320"/>
                  <a:gd name="connsiteY17" fmla="*/ 743143 h 760783"/>
                  <a:gd name="connsiteX18" fmla="*/ 888095 w 1164320"/>
                  <a:gd name="connsiteY18" fmla="*/ 759812 h 760783"/>
                  <a:gd name="connsiteX19" fmla="*/ 990489 w 1164320"/>
                  <a:gd name="connsiteY19" fmla="*/ 724093 h 760783"/>
                  <a:gd name="connsiteX20" fmla="*/ 990489 w 1164320"/>
                  <a:gd name="connsiteY20" fmla="*/ 724093 h 760783"/>
                  <a:gd name="connsiteX0" fmla="*/ 1164320 w 1164320"/>
                  <a:gd name="connsiteY0" fmla="*/ 331157 h 765516"/>
                  <a:gd name="connsiteX1" fmla="*/ 1100027 w 1164320"/>
                  <a:gd name="connsiteY1" fmla="*/ 388306 h 765516"/>
                  <a:gd name="connsiteX2" fmla="*/ 973820 w 1164320"/>
                  <a:gd name="connsiteY2" fmla="*/ 424026 h 765516"/>
                  <a:gd name="connsiteX3" fmla="*/ 807133 w 1164320"/>
                  <a:gd name="connsiteY3" fmla="*/ 397832 h 765516"/>
                  <a:gd name="connsiteX4" fmla="*/ 664258 w 1164320"/>
                  <a:gd name="connsiteY4" fmla="*/ 293057 h 765516"/>
                  <a:gd name="connsiteX5" fmla="*/ 561864 w 1164320"/>
                  <a:gd name="connsiteY5" fmla="*/ 157325 h 765516"/>
                  <a:gd name="connsiteX6" fmla="*/ 438039 w 1164320"/>
                  <a:gd name="connsiteY6" fmla="*/ 47788 h 765516"/>
                  <a:gd name="connsiteX7" fmla="*/ 278496 w 1164320"/>
                  <a:gd name="connsiteY7" fmla="*/ 164 h 765516"/>
                  <a:gd name="connsiteX8" fmla="*/ 92758 w 1164320"/>
                  <a:gd name="connsiteY8" fmla="*/ 62076 h 765516"/>
                  <a:gd name="connsiteX9" fmla="*/ 7033 w 1164320"/>
                  <a:gd name="connsiteY9" fmla="*/ 212094 h 765516"/>
                  <a:gd name="connsiteX10" fmla="*/ 42752 w 1164320"/>
                  <a:gd name="connsiteY10" fmla="*/ 326394 h 765516"/>
                  <a:gd name="connsiteX11" fmla="*/ 111808 w 1164320"/>
                  <a:gd name="connsiteY11" fmla="*/ 233526 h 765516"/>
                  <a:gd name="connsiteX12" fmla="*/ 185626 w 1164320"/>
                  <a:gd name="connsiteY12" fmla="*/ 157326 h 765516"/>
                  <a:gd name="connsiteX13" fmla="*/ 309452 w 1164320"/>
                  <a:gd name="connsiteY13" fmla="*/ 157326 h 765516"/>
                  <a:gd name="connsiteX14" fmla="*/ 385652 w 1164320"/>
                  <a:gd name="connsiteY14" fmla="*/ 350207 h 765516"/>
                  <a:gd name="connsiteX15" fmla="*/ 471377 w 1164320"/>
                  <a:gd name="connsiteY15" fmla="*/ 540707 h 765516"/>
                  <a:gd name="connsiteX16" fmla="*/ 595202 w 1164320"/>
                  <a:gd name="connsiteY16" fmla="*/ 671676 h 765516"/>
                  <a:gd name="connsiteX17" fmla="*/ 726171 w 1164320"/>
                  <a:gd name="connsiteY17" fmla="*/ 747876 h 765516"/>
                  <a:gd name="connsiteX18" fmla="*/ 888095 w 1164320"/>
                  <a:gd name="connsiteY18" fmla="*/ 764545 h 765516"/>
                  <a:gd name="connsiteX19" fmla="*/ 990489 w 1164320"/>
                  <a:gd name="connsiteY19" fmla="*/ 728826 h 765516"/>
                  <a:gd name="connsiteX20" fmla="*/ 990489 w 1164320"/>
                  <a:gd name="connsiteY20" fmla="*/ 728826 h 765516"/>
                  <a:gd name="connsiteX0" fmla="*/ 1164320 w 1164320"/>
                  <a:gd name="connsiteY0" fmla="*/ 331157 h 765516"/>
                  <a:gd name="connsiteX1" fmla="*/ 1100027 w 1164320"/>
                  <a:gd name="connsiteY1" fmla="*/ 388306 h 765516"/>
                  <a:gd name="connsiteX2" fmla="*/ 973820 w 1164320"/>
                  <a:gd name="connsiteY2" fmla="*/ 424026 h 765516"/>
                  <a:gd name="connsiteX3" fmla="*/ 807133 w 1164320"/>
                  <a:gd name="connsiteY3" fmla="*/ 397832 h 765516"/>
                  <a:gd name="connsiteX4" fmla="*/ 664258 w 1164320"/>
                  <a:gd name="connsiteY4" fmla="*/ 293057 h 765516"/>
                  <a:gd name="connsiteX5" fmla="*/ 561864 w 1164320"/>
                  <a:gd name="connsiteY5" fmla="*/ 157325 h 765516"/>
                  <a:gd name="connsiteX6" fmla="*/ 438039 w 1164320"/>
                  <a:gd name="connsiteY6" fmla="*/ 47788 h 765516"/>
                  <a:gd name="connsiteX7" fmla="*/ 278496 w 1164320"/>
                  <a:gd name="connsiteY7" fmla="*/ 164 h 765516"/>
                  <a:gd name="connsiteX8" fmla="*/ 92758 w 1164320"/>
                  <a:gd name="connsiteY8" fmla="*/ 62076 h 765516"/>
                  <a:gd name="connsiteX9" fmla="*/ 7033 w 1164320"/>
                  <a:gd name="connsiteY9" fmla="*/ 212094 h 765516"/>
                  <a:gd name="connsiteX10" fmla="*/ 42752 w 1164320"/>
                  <a:gd name="connsiteY10" fmla="*/ 326394 h 765516"/>
                  <a:gd name="connsiteX11" fmla="*/ 111808 w 1164320"/>
                  <a:gd name="connsiteY11" fmla="*/ 233526 h 765516"/>
                  <a:gd name="connsiteX12" fmla="*/ 185626 w 1164320"/>
                  <a:gd name="connsiteY12" fmla="*/ 157326 h 765516"/>
                  <a:gd name="connsiteX13" fmla="*/ 311833 w 1164320"/>
                  <a:gd name="connsiteY13" fmla="*/ 178757 h 765516"/>
                  <a:gd name="connsiteX14" fmla="*/ 385652 w 1164320"/>
                  <a:gd name="connsiteY14" fmla="*/ 350207 h 765516"/>
                  <a:gd name="connsiteX15" fmla="*/ 471377 w 1164320"/>
                  <a:gd name="connsiteY15" fmla="*/ 540707 h 765516"/>
                  <a:gd name="connsiteX16" fmla="*/ 595202 w 1164320"/>
                  <a:gd name="connsiteY16" fmla="*/ 671676 h 765516"/>
                  <a:gd name="connsiteX17" fmla="*/ 726171 w 1164320"/>
                  <a:gd name="connsiteY17" fmla="*/ 747876 h 765516"/>
                  <a:gd name="connsiteX18" fmla="*/ 888095 w 1164320"/>
                  <a:gd name="connsiteY18" fmla="*/ 764545 h 765516"/>
                  <a:gd name="connsiteX19" fmla="*/ 990489 w 1164320"/>
                  <a:gd name="connsiteY19" fmla="*/ 728826 h 765516"/>
                  <a:gd name="connsiteX20" fmla="*/ 990489 w 1164320"/>
                  <a:gd name="connsiteY20" fmla="*/ 728826 h 765516"/>
                  <a:gd name="connsiteX0" fmla="*/ 1164320 w 1164320"/>
                  <a:gd name="connsiteY0" fmla="*/ 331157 h 765516"/>
                  <a:gd name="connsiteX1" fmla="*/ 1100027 w 1164320"/>
                  <a:gd name="connsiteY1" fmla="*/ 388306 h 765516"/>
                  <a:gd name="connsiteX2" fmla="*/ 973820 w 1164320"/>
                  <a:gd name="connsiteY2" fmla="*/ 424026 h 765516"/>
                  <a:gd name="connsiteX3" fmla="*/ 807133 w 1164320"/>
                  <a:gd name="connsiteY3" fmla="*/ 397832 h 765516"/>
                  <a:gd name="connsiteX4" fmla="*/ 664258 w 1164320"/>
                  <a:gd name="connsiteY4" fmla="*/ 293057 h 765516"/>
                  <a:gd name="connsiteX5" fmla="*/ 561864 w 1164320"/>
                  <a:gd name="connsiteY5" fmla="*/ 157325 h 765516"/>
                  <a:gd name="connsiteX6" fmla="*/ 438039 w 1164320"/>
                  <a:gd name="connsiteY6" fmla="*/ 47788 h 765516"/>
                  <a:gd name="connsiteX7" fmla="*/ 278496 w 1164320"/>
                  <a:gd name="connsiteY7" fmla="*/ 164 h 765516"/>
                  <a:gd name="connsiteX8" fmla="*/ 92758 w 1164320"/>
                  <a:gd name="connsiteY8" fmla="*/ 62076 h 765516"/>
                  <a:gd name="connsiteX9" fmla="*/ 7033 w 1164320"/>
                  <a:gd name="connsiteY9" fmla="*/ 212094 h 765516"/>
                  <a:gd name="connsiteX10" fmla="*/ 42752 w 1164320"/>
                  <a:gd name="connsiteY10" fmla="*/ 326394 h 765516"/>
                  <a:gd name="connsiteX11" fmla="*/ 111808 w 1164320"/>
                  <a:gd name="connsiteY11" fmla="*/ 233526 h 765516"/>
                  <a:gd name="connsiteX12" fmla="*/ 185626 w 1164320"/>
                  <a:gd name="connsiteY12" fmla="*/ 162088 h 765516"/>
                  <a:gd name="connsiteX13" fmla="*/ 311833 w 1164320"/>
                  <a:gd name="connsiteY13" fmla="*/ 178757 h 765516"/>
                  <a:gd name="connsiteX14" fmla="*/ 385652 w 1164320"/>
                  <a:gd name="connsiteY14" fmla="*/ 350207 h 765516"/>
                  <a:gd name="connsiteX15" fmla="*/ 471377 w 1164320"/>
                  <a:gd name="connsiteY15" fmla="*/ 540707 h 765516"/>
                  <a:gd name="connsiteX16" fmla="*/ 595202 w 1164320"/>
                  <a:gd name="connsiteY16" fmla="*/ 671676 h 765516"/>
                  <a:gd name="connsiteX17" fmla="*/ 726171 w 1164320"/>
                  <a:gd name="connsiteY17" fmla="*/ 747876 h 765516"/>
                  <a:gd name="connsiteX18" fmla="*/ 888095 w 1164320"/>
                  <a:gd name="connsiteY18" fmla="*/ 764545 h 765516"/>
                  <a:gd name="connsiteX19" fmla="*/ 990489 w 1164320"/>
                  <a:gd name="connsiteY19" fmla="*/ 728826 h 765516"/>
                  <a:gd name="connsiteX20" fmla="*/ 990489 w 1164320"/>
                  <a:gd name="connsiteY20" fmla="*/ 728826 h 7655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164320" h="765516">
                    <a:moveTo>
                      <a:pt x="1164320" y="331157"/>
                    </a:moveTo>
                    <a:cubicBezTo>
                      <a:pt x="1145667" y="346436"/>
                      <a:pt x="1131777" y="372828"/>
                      <a:pt x="1100027" y="388306"/>
                    </a:cubicBezTo>
                    <a:cubicBezTo>
                      <a:pt x="1068277" y="403784"/>
                      <a:pt x="1022636" y="422438"/>
                      <a:pt x="973820" y="424026"/>
                    </a:cubicBezTo>
                    <a:cubicBezTo>
                      <a:pt x="925004" y="425614"/>
                      <a:pt x="858727" y="419660"/>
                      <a:pt x="807133" y="397832"/>
                    </a:cubicBezTo>
                    <a:cubicBezTo>
                      <a:pt x="755539" y="376004"/>
                      <a:pt x="705136" y="333141"/>
                      <a:pt x="664258" y="293057"/>
                    </a:cubicBezTo>
                    <a:cubicBezTo>
                      <a:pt x="623380" y="252973"/>
                      <a:pt x="599567" y="198203"/>
                      <a:pt x="561864" y="157325"/>
                    </a:cubicBezTo>
                    <a:cubicBezTo>
                      <a:pt x="524161" y="116447"/>
                      <a:pt x="485267" y="73981"/>
                      <a:pt x="438039" y="47788"/>
                    </a:cubicBezTo>
                    <a:cubicBezTo>
                      <a:pt x="390811" y="21595"/>
                      <a:pt x="336043" y="-2217"/>
                      <a:pt x="278496" y="164"/>
                    </a:cubicBezTo>
                    <a:cubicBezTo>
                      <a:pt x="220949" y="2545"/>
                      <a:pt x="138002" y="26754"/>
                      <a:pt x="92758" y="62076"/>
                    </a:cubicBezTo>
                    <a:cubicBezTo>
                      <a:pt x="47514" y="97398"/>
                      <a:pt x="15367" y="168041"/>
                      <a:pt x="7033" y="212094"/>
                    </a:cubicBezTo>
                    <a:cubicBezTo>
                      <a:pt x="-1301" y="256147"/>
                      <a:pt x="-12810" y="318060"/>
                      <a:pt x="42752" y="326394"/>
                    </a:cubicBezTo>
                    <a:cubicBezTo>
                      <a:pt x="98314" y="334728"/>
                      <a:pt x="87996" y="260910"/>
                      <a:pt x="111808" y="233526"/>
                    </a:cubicBezTo>
                    <a:cubicBezTo>
                      <a:pt x="135620" y="206142"/>
                      <a:pt x="152289" y="171216"/>
                      <a:pt x="185626" y="162088"/>
                    </a:cubicBezTo>
                    <a:cubicBezTo>
                      <a:pt x="218963" y="152960"/>
                      <a:pt x="278495" y="147404"/>
                      <a:pt x="311833" y="178757"/>
                    </a:cubicBezTo>
                    <a:cubicBezTo>
                      <a:pt x="345171" y="210110"/>
                      <a:pt x="359061" y="289882"/>
                      <a:pt x="385652" y="350207"/>
                    </a:cubicBezTo>
                    <a:cubicBezTo>
                      <a:pt x="412243" y="410532"/>
                      <a:pt x="436452" y="487129"/>
                      <a:pt x="471377" y="540707"/>
                    </a:cubicBezTo>
                    <a:cubicBezTo>
                      <a:pt x="506302" y="594285"/>
                      <a:pt x="552736" y="637148"/>
                      <a:pt x="595202" y="671676"/>
                    </a:cubicBezTo>
                    <a:cubicBezTo>
                      <a:pt x="637668" y="706204"/>
                      <a:pt x="677356" y="732398"/>
                      <a:pt x="726171" y="747876"/>
                    </a:cubicBezTo>
                    <a:cubicBezTo>
                      <a:pt x="774986" y="763354"/>
                      <a:pt x="844042" y="767720"/>
                      <a:pt x="888095" y="764545"/>
                    </a:cubicBezTo>
                    <a:cubicBezTo>
                      <a:pt x="932148" y="761370"/>
                      <a:pt x="990489" y="728826"/>
                      <a:pt x="990489" y="728826"/>
                    </a:cubicBezTo>
                    <a:lnTo>
                      <a:pt x="990489" y="728826"/>
                    </a:lnTo>
                  </a:path>
                </a:pathLst>
              </a:custGeom>
              <a:solidFill>
                <a:srgbClr val="BEA7D5"/>
              </a:solidFill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1E21AF9E-461B-F534-D975-EA0B8364A2D8}"/>
                  </a:ext>
                </a:extLst>
              </p:cNvPr>
              <p:cNvSpPr/>
              <p:nvPr/>
            </p:nvSpPr>
            <p:spPr>
              <a:xfrm rot="3303579" flipH="1">
                <a:off x="6246233" y="4305397"/>
                <a:ext cx="1316591" cy="865631"/>
              </a:xfrm>
              <a:custGeom>
                <a:avLst/>
                <a:gdLst>
                  <a:gd name="connsiteX0" fmla="*/ 1158863 w 1158863"/>
                  <a:gd name="connsiteY0" fmla="*/ 326249 h 745571"/>
                  <a:gd name="connsiteX1" fmla="*/ 1089807 w 1158863"/>
                  <a:gd name="connsiteY1" fmla="*/ 369111 h 745571"/>
                  <a:gd name="connsiteX2" fmla="*/ 968363 w 1158863"/>
                  <a:gd name="connsiteY2" fmla="*/ 400068 h 745571"/>
                  <a:gd name="connsiteX3" fmla="*/ 801676 w 1158863"/>
                  <a:gd name="connsiteY3" fmla="*/ 392924 h 745571"/>
                  <a:gd name="connsiteX4" fmla="*/ 658801 w 1158863"/>
                  <a:gd name="connsiteY4" fmla="*/ 288149 h 745571"/>
                  <a:gd name="connsiteX5" fmla="*/ 546882 w 1158863"/>
                  <a:gd name="connsiteY5" fmla="*/ 169086 h 745571"/>
                  <a:gd name="connsiteX6" fmla="*/ 430201 w 1158863"/>
                  <a:gd name="connsiteY6" fmla="*/ 52405 h 745571"/>
                  <a:gd name="connsiteX7" fmla="*/ 277801 w 1158863"/>
                  <a:gd name="connsiteY7" fmla="*/ 18 h 745571"/>
                  <a:gd name="connsiteX8" fmla="*/ 87301 w 1158863"/>
                  <a:gd name="connsiteY8" fmla="*/ 57168 h 745571"/>
                  <a:gd name="connsiteX9" fmla="*/ 1576 w 1158863"/>
                  <a:gd name="connsiteY9" fmla="*/ 207186 h 745571"/>
                  <a:gd name="connsiteX10" fmla="*/ 37295 w 1158863"/>
                  <a:gd name="connsiteY10" fmla="*/ 321486 h 745571"/>
                  <a:gd name="connsiteX11" fmla="*/ 106351 w 1158863"/>
                  <a:gd name="connsiteY11" fmla="*/ 228618 h 745571"/>
                  <a:gd name="connsiteX12" fmla="*/ 203982 w 1158863"/>
                  <a:gd name="connsiteY12" fmla="*/ 157180 h 745571"/>
                  <a:gd name="connsiteX13" fmla="*/ 303995 w 1158863"/>
                  <a:gd name="connsiteY13" fmla="*/ 152418 h 745571"/>
                  <a:gd name="connsiteX14" fmla="*/ 380195 w 1158863"/>
                  <a:gd name="connsiteY14" fmla="*/ 345299 h 745571"/>
                  <a:gd name="connsiteX15" fmla="*/ 465920 w 1158863"/>
                  <a:gd name="connsiteY15" fmla="*/ 535799 h 745571"/>
                  <a:gd name="connsiteX16" fmla="*/ 589745 w 1158863"/>
                  <a:gd name="connsiteY16" fmla="*/ 640574 h 745571"/>
                  <a:gd name="connsiteX17" fmla="*/ 694520 w 1158863"/>
                  <a:gd name="connsiteY17" fmla="*/ 707249 h 745571"/>
                  <a:gd name="connsiteX18" fmla="*/ 882638 w 1158863"/>
                  <a:gd name="connsiteY18" fmla="*/ 745349 h 745571"/>
                  <a:gd name="connsiteX19" fmla="*/ 985032 w 1158863"/>
                  <a:gd name="connsiteY19" fmla="*/ 723918 h 745571"/>
                  <a:gd name="connsiteX20" fmla="*/ 985032 w 1158863"/>
                  <a:gd name="connsiteY20" fmla="*/ 723918 h 745571"/>
                  <a:gd name="connsiteX0" fmla="*/ 1158863 w 1158863"/>
                  <a:gd name="connsiteY0" fmla="*/ 326249 h 745571"/>
                  <a:gd name="connsiteX1" fmla="*/ 1089807 w 1158863"/>
                  <a:gd name="connsiteY1" fmla="*/ 369111 h 745571"/>
                  <a:gd name="connsiteX2" fmla="*/ 968363 w 1158863"/>
                  <a:gd name="connsiteY2" fmla="*/ 400068 h 745571"/>
                  <a:gd name="connsiteX3" fmla="*/ 801676 w 1158863"/>
                  <a:gd name="connsiteY3" fmla="*/ 392924 h 745571"/>
                  <a:gd name="connsiteX4" fmla="*/ 658801 w 1158863"/>
                  <a:gd name="connsiteY4" fmla="*/ 288149 h 745571"/>
                  <a:gd name="connsiteX5" fmla="*/ 546882 w 1158863"/>
                  <a:gd name="connsiteY5" fmla="*/ 169086 h 745571"/>
                  <a:gd name="connsiteX6" fmla="*/ 430201 w 1158863"/>
                  <a:gd name="connsiteY6" fmla="*/ 52405 h 745571"/>
                  <a:gd name="connsiteX7" fmla="*/ 277801 w 1158863"/>
                  <a:gd name="connsiteY7" fmla="*/ 18 h 745571"/>
                  <a:gd name="connsiteX8" fmla="*/ 87301 w 1158863"/>
                  <a:gd name="connsiteY8" fmla="*/ 57168 h 745571"/>
                  <a:gd name="connsiteX9" fmla="*/ 1576 w 1158863"/>
                  <a:gd name="connsiteY9" fmla="*/ 207186 h 745571"/>
                  <a:gd name="connsiteX10" fmla="*/ 37295 w 1158863"/>
                  <a:gd name="connsiteY10" fmla="*/ 321486 h 745571"/>
                  <a:gd name="connsiteX11" fmla="*/ 106351 w 1158863"/>
                  <a:gd name="connsiteY11" fmla="*/ 228618 h 745571"/>
                  <a:gd name="connsiteX12" fmla="*/ 180169 w 1158863"/>
                  <a:gd name="connsiteY12" fmla="*/ 152418 h 745571"/>
                  <a:gd name="connsiteX13" fmla="*/ 303995 w 1158863"/>
                  <a:gd name="connsiteY13" fmla="*/ 152418 h 745571"/>
                  <a:gd name="connsiteX14" fmla="*/ 380195 w 1158863"/>
                  <a:gd name="connsiteY14" fmla="*/ 345299 h 745571"/>
                  <a:gd name="connsiteX15" fmla="*/ 465920 w 1158863"/>
                  <a:gd name="connsiteY15" fmla="*/ 535799 h 745571"/>
                  <a:gd name="connsiteX16" fmla="*/ 589745 w 1158863"/>
                  <a:gd name="connsiteY16" fmla="*/ 640574 h 745571"/>
                  <a:gd name="connsiteX17" fmla="*/ 694520 w 1158863"/>
                  <a:gd name="connsiteY17" fmla="*/ 707249 h 745571"/>
                  <a:gd name="connsiteX18" fmla="*/ 882638 w 1158863"/>
                  <a:gd name="connsiteY18" fmla="*/ 745349 h 745571"/>
                  <a:gd name="connsiteX19" fmla="*/ 985032 w 1158863"/>
                  <a:gd name="connsiteY19" fmla="*/ 723918 h 745571"/>
                  <a:gd name="connsiteX20" fmla="*/ 985032 w 1158863"/>
                  <a:gd name="connsiteY20" fmla="*/ 723918 h 745571"/>
                  <a:gd name="connsiteX0" fmla="*/ 1164320 w 1164320"/>
                  <a:gd name="connsiteY0" fmla="*/ 326249 h 745571"/>
                  <a:gd name="connsiteX1" fmla="*/ 1095264 w 1164320"/>
                  <a:gd name="connsiteY1" fmla="*/ 369111 h 745571"/>
                  <a:gd name="connsiteX2" fmla="*/ 973820 w 1164320"/>
                  <a:gd name="connsiteY2" fmla="*/ 400068 h 745571"/>
                  <a:gd name="connsiteX3" fmla="*/ 807133 w 1164320"/>
                  <a:gd name="connsiteY3" fmla="*/ 392924 h 745571"/>
                  <a:gd name="connsiteX4" fmla="*/ 664258 w 1164320"/>
                  <a:gd name="connsiteY4" fmla="*/ 288149 h 745571"/>
                  <a:gd name="connsiteX5" fmla="*/ 552339 w 1164320"/>
                  <a:gd name="connsiteY5" fmla="*/ 169086 h 745571"/>
                  <a:gd name="connsiteX6" fmla="*/ 435658 w 1164320"/>
                  <a:gd name="connsiteY6" fmla="*/ 52405 h 745571"/>
                  <a:gd name="connsiteX7" fmla="*/ 283258 w 1164320"/>
                  <a:gd name="connsiteY7" fmla="*/ 18 h 745571"/>
                  <a:gd name="connsiteX8" fmla="*/ 92758 w 1164320"/>
                  <a:gd name="connsiteY8" fmla="*/ 57168 h 745571"/>
                  <a:gd name="connsiteX9" fmla="*/ 7033 w 1164320"/>
                  <a:gd name="connsiteY9" fmla="*/ 207186 h 745571"/>
                  <a:gd name="connsiteX10" fmla="*/ 42752 w 1164320"/>
                  <a:gd name="connsiteY10" fmla="*/ 321486 h 745571"/>
                  <a:gd name="connsiteX11" fmla="*/ 111808 w 1164320"/>
                  <a:gd name="connsiteY11" fmla="*/ 228618 h 745571"/>
                  <a:gd name="connsiteX12" fmla="*/ 185626 w 1164320"/>
                  <a:gd name="connsiteY12" fmla="*/ 152418 h 745571"/>
                  <a:gd name="connsiteX13" fmla="*/ 309452 w 1164320"/>
                  <a:gd name="connsiteY13" fmla="*/ 152418 h 745571"/>
                  <a:gd name="connsiteX14" fmla="*/ 385652 w 1164320"/>
                  <a:gd name="connsiteY14" fmla="*/ 345299 h 745571"/>
                  <a:gd name="connsiteX15" fmla="*/ 471377 w 1164320"/>
                  <a:gd name="connsiteY15" fmla="*/ 535799 h 745571"/>
                  <a:gd name="connsiteX16" fmla="*/ 595202 w 1164320"/>
                  <a:gd name="connsiteY16" fmla="*/ 640574 h 745571"/>
                  <a:gd name="connsiteX17" fmla="*/ 699977 w 1164320"/>
                  <a:gd name="connsiteY17" fmla="*/ 707249 h 745571"/>
                  <a:gd name="connsiteX18" fmla="*/ 888095 w 1164320"/>
                  <a:gd name="connsiteY18" fmla="*/ 745349 h 745571"/>
                  <a:gd name="connsiteX19" fmla="*/ 990489 w 1164320"/>
                  <a:gd name="connsiteY19" fmla="*/ 723918 h 745571"/>
                  <a:gd name="connsiteX20" fmla="*/ 990489 w 1164320"/>
                  <a:gd name="connsiteY20" fmla="*/ 723918 h 745571"/>
                  <a:gd name="connsiteX0" fmla="*/ 1164320 w 1164320"/>
                  <a:gd name="connsiteY0" fmla="*/ 326249 h 745571"/>
                  <a:gd name="connsiteX1" fmla="*/ 1095264 w 1164320"/>
                  <a:gd name="connsiteY1" fmla="*/ 369111 h 745571"/>
                  <a:gd name="connsiteX2" fmla="*/ 973820 w 1164320"/>
                  <a:gd name="connsiteY2" fmla="*/ 400068 h 745571"/>
                  <a:gd name="connsiteX3" fmla="*/ 807133 w 1164320"/>
                  <a:gd name="connsiteY3" fmla="*/ 392924 h 745571"/>
                  <a:gd name="connsiteX4" fmla="*/ 664258 w 1164320"/>
                  <a:gd name="connsiteY4" fmla="*/ 288149 h 745571"/>
                  <a:gd name="connsiteX5" fmla="*/ 552339 w 1164320"/>
                  <a:gd name="connsiteY5" fmla="*/ 169086 h 745571"/>
                  <a:gd name="connsiteX6" fmla="*/ 435658 w 1164320"/>
                  <a:gd name="connsiteY6" fmla="*/ 52405 h 745571"/>
                  <a:gd name="connsiteX7" fmla="*/ 283258 w 1164320"/>
                  <a:gd name="connsiteY7" fmla="*/ 18 h 745571"/>
                  <a:gd name="connsiteX8" fmla="*/ 92758 w 1164320"/>
                  <a:gd name="connsiteY8" fmla="*/ 57168 h 745571"/>
                  <a:gd name="connsiteX9" fmla="*/ 7033 w 1164320"/>
                  <a:gd name="connsiteY9" fmla="*/ 207186 h 745571"/>
                  <a:gd name="connsiteX10" fmla="*/ 42752 w 1164320"/>
                  <a:gd name="connsiteY10" fmla="*/ 321486 h 745571"/>
                  <a:gd name="connsiteX11" fmla="*/ 111808 w 1164320"/>
                  <a:gd name="connsiteY11" fmla="*/ 228618 h 745571"/>
                  <a:gd name="connsiteX12" fmla="*/ 185626 w 1164320"/>
                  <a:gd name="connsiteY12" fmla="*/ 152418 h 745571"/>
                  <a:gd name="connsiteX13" fmla="*/ 309452 w 1164320"/>
                  <a:gd name="connsiteY13" fmla="*/ 152418 h 745571"/>
                  <a:gd name="connsiteX14" fmla="*/ 385652 w 1164320"/>
                  <a:gd name="connsiteY14" fmla="*/ 345299 h 745571"/>
                  <a:gd name="connsiteX15" fmla="*/ 471377 w 1164320"/>
                  <a:gd name="connsiteY15" fmla="*/ 535799 h 745571"/>
                  <a:gd name="connsiteX16" fmla="*/ 595202 w 1164320"/>
                  <a:gd name="connsiteY16" fmla="*/ 666768 h 745571"/>
                  <a:gd name="connsiteX17" fmla="*/ 699977 w 1164320"/>
                  <a:gd name="connsiteY17" fmla="*/ 707249 h 745571"/>
                  <a:gd name="connsiteX18" fmla="*/ 888095 w 1164320"/>
                  <a:gd name="connsiteY18" fmla="*/ 745349 h 745571"/>
                  <a:gd name="connsiteX19" fmla="*/ 990489 w 1164320"/>
                  <a:gd name="connsiteY19" fmla="*/ 723918 h 745571"/>
                  <a:gd name="connsiteX20" fmla="*/ 990489 w 1164320"/>
                  <a:gd name="connsiteY20" fmla="*/ 723918 h 745571"/>
                  <a:gd name="connsiteX0" fmla="*/ 1164320 w 1164320"/>
                  <a:gd name="connsiteY0" fmla="*/ 326249 h 750403"/>
                  <a:gd name="connsiteX1" fmla="*/ 1095264 w 1164320"/>
                  <a:gd name="connsiteY1" fmla="*/ 369111 h 750403"/>
                  <a:gd name="connsiteX2" fmla="*/ 973820 w 1164320"/>
                  <a:gd name="connsiteY2" fmla="*/ 400068 h 750403"/>
                  <a:gd name="connsiteX3" fmla="*/ 807133 w 1164320"/>
                  <a:gd name="connsiteY3" fmla="*/ 392924 h 750403"/>
                  <a:gd name="connsiteX4" fmla="*/ 664258 w 1164320"/>
                  <a:gd name="connsiteY4" fmla="*/ 288149 h 750403"/>
                  <a:gd name="connsiteX5" fmla="*/ 552339 w 1164320"/>
                  <a:gd name="connsiteY5" fmla="*/ 169086 h 750403"/>
                  <a:gd name="connsiteX6" fmla="*/ 435658 w 1164320"/>
                  <a:gd name="connsiteY6" fmla="*/ 52405 h 750403"/>
                  <a:gd name="connsiteX7" fmla="*/ 283258 w 1164320"/>
                  <a:gd name="connsiteY7" fmla="*/ 18 h 750403"/>
                  <a:gd name="connsiteX8" fmla="*/ 92758 w 1164320"/>
                  <a:gd name="connsiteY8" fmla="*/ 57168 h 750403"/>
                  <a:gd name="connsiteX9" fmla="*/ 7033 w 1164320"/>
                  <a:gd name="connsiteY9" fmla="*/ 207186 h 750403"/>
                  <a:gd name="connsiteX10" fmla="*/ 42752 w 1164320"/>
                  <a:gd name="connsiteY10" fmla="*/ 321486 h 750403"/>
                  <a:gd name="connsiteX11" fmla="*/ 111808 w 1164320"/>
                  <a:gd name="connsiteY11" fmla="*/ 228618 h 750403"/>
                  <a:gd name="connsiteX12" fmla="*/ 185626 w 1164320"/>
                  <a:gd name="connsiteY12" fmla="*/ 152418 h 750403"/>
                  <a:gd name="connsiteX13" fmla="*/ 309452 w 1164320"/>
                  <a:gd name="connsiteY13" fmla="*/ 152418 h 750403"/>
                  <a:gd name="connsiteX14" fmla="*/ 385652 w 1164320"/>
                  <a:gd name="connsiteY14" fmla="*/ 345299 h 750403"/>
                  <a:gd name="connsiteX15" fmla="*/ 471377 w 1164320"/>
                  <a:gd name="connsiteY15" fmla="*/ 535799 h 750403"/>
                  <a:gd name="connsiteX16" fmla="*/ 595202 w 1164320"/>
                  <a:gd name="connsiteY16" fmla="*/ 666768 h 750403"/>
                  <a:gd name="connsiteX17" fmla="*/ 726171 w 1164320"/>
                  <a:gd name="connsiteY17" fmla="*/ 742968 h 750403"/>
                  <a:gd name="connsiteX18" fmla="*/ 888095 w 1164320"/>
                  <a:gd name="connsiteY18" fmla="*/ 745349 h 750403"/>
                  <a:gd name="connsiteX19" fmla="*/ 990489 w 1164320"/>
                  <a:gd name="connsiteY19" fmla="*/ 723918 h 750403"/>
                  <a:gd name="connsiteX20" fmla="*/ 990489 w 1164320"/>
                  <a:gd name="connsiteY20" fmla="*/ 723918 h 750403"/>
                  <a:gd name="connsiteX0" fmla="*/ 1164320 w 1164320"/>
                  <a:gd name="connsiteY0" fmla="*/ 326249 h 760608"/>
                  <a:gd name="connsiteX1" fmla="*/ 1095264 w 1164320"/>
                  <a:gd name="connsiteY1" fmla="*/ 369111 h 760608"/>
                  <a:gd name="connsiteX2" fmla="*/ 973820 w 1164320"/>
                  <a:gd name="connsiteY2" fmla="*/ 400068 h 760608"/>
                  <a:gd name="connsiteX3" fmla="*/ 807133 w 1164320"/>
                  <a:gd name="connsiteY3" fmla="*/ 392924 h 760608"/>
                  <a:gd name="connsiteX4" fmla="*/ 664258 w 1164320"/>
                  <a:gd name="connsiteY4" fmla="*/ 288149 h 760608"/>
                  <a:gd name="connsiteX5" fmla="*/ 552339 w 1164320"/>
                  <a:gd name="connsiteY5" fmla="*/ 169086 h 760608"/>
                  <a:gd name="connsiteX6" fmla="*/ 435658 w 1164320"/>
                  <a:gd name="connsiteY6" fmla="*/ 52405 h 760608"/>
                  <a:gd name="connsiteX7" fmla="*/ 283258 w 1164320"/>
                  <a:gd name="connsiteY7" fmla="*/ 18 h 760608"/>
                  <a:gd name="connsiteX8" fmla="*/ 92758 w 1164320"/>
                  <a:gd name="connsiteY8" fmla="*/ 57168 h 760608"/>
                  <a:gd name="connsiteX9" fmla="*/ 7033 w 1164320"/>
                  <a:gd name="connsiteY9" fmla="*/ 207186 h 760608"/>
                  <a:gd name="connsiteX10" fmla="*/ 42752 w 1164320"/>
                  <a:gd name="connsiteY10" fmla="*/ 321486 h 760608"/>
                  <a:gd name="connsiteX11" fmla="*/ 111808 w 1164320"/>
                  <a:gd name="connsiteY11" fmla="*/ 228618 h 760608"/>
                  <a:gd name="connsiteX12" fmla="*/ 185626 w 1164320"/>
                  <a:gd name="connsiteY12" fmla="*/ 152418 h 760608"/>
                  <a:gd name="connsiteX13" fmla="*/ 309452 w 1164320"/>
                  <a:gd name="connsiteY13" fmla="*/ 152418 h 760608"/>
                  <a:gd name="connsiteX14" fmla="*/ 385652 w 1164320"/>
                  <a:gd name="connsiteY14" fmla="*/ 345299 h 760608"/>
                  <a:gd name="connsiteX15" fmla="*/ 471377 w 1164320"/>
                  <a:gd name="connsiteY15" fmla="*/ 535799 h 760608"/>
                  <a:gd name="connsiteX16" fmla="*/ 595202 w 1164320"/>
                  <a:gd name="connsiteY16" fmla="*/ 666768 h 760608"/>
                  <a:gd name="connsiteX17" fmla="*/ 726171 w 1164320"/>
                  <a:gd name="connsiteY17" fmla="*/ 742968 h 760608"/>
                  <a:gd name="connsiteX18" fmla="*/ 888095 w 1164320"/>
                  <a:gd name="connsiteY18" fmla="*/ 759637 h 760608"/>
                  <a:gd name="connsiteX19" fmla="*/ 990489 w 1164320"/>
                  <a:gd name="connsiteY19" fmla="*/ 723918 h 760608"/>
                  <a:gd name="connsiteX20" fmla="*/ 990489 w 1164320"/>
                  <a:gd name="connsiteY20" fmla="*/ 723918 h 760608"/>
                  <a:gd name="connsiteX0" fmla="*/ 1164320 w 1164320"/>
                  <a:gd name="connsiteY0" fmla="*/ 326249 h 760608"/>
                  <a:gd name="connsiteX1" fmla="*/ 1095264 w 1164320"/>
                  <a:gd name="connsiteY1" fmla="*/ 369111 h 760608"/>
                  <a:gd name="connsiteX2" fmla="*/ 973820 w 1164320"/>
                  <a:gd name="connsiteY2" fmla="*/ 419118 h 760608"/>
                  <a:gd name="connsiteX3" fmla="*/ 807133 w 1164320"/>
                  <a:gd name="connsiteY3" fmla="*/ 392924 h 760608"/>
                  <a:gd name="connsiteX4" fmla="*/ 664258 w 1164320"/>
                  <a:gd name="connsiteY4" fmla="*/ 288149 h 760608"/>
                  <a:gd name="connsiteX5" fmla="*/ 552339 w 1164320"/>
                  <a:gd name="connsiteY5" fmla="*/ 169086 h 760608"/>
                  <a:gd name="connsiteX6" fmla="*/ 435658 w 1164320"/>
                  <a:gd name="connsiteY6" fmla="*/ 52405 h 760608"/>
                  <a:gd name="connsiteX7" fmla="*/ 283258 w 1164320"/>
                  <a:gd name="connsiteY7" fmla="*/ 18 h 760608"/>
                  <a:gd name="connsiteX8" fmla="*/ 92758 w 1164320"/>
                  <a:gd name="connsiteY8" fmla="*/ 57168 h 760608"/>
                  <a:gd name="connsiteX9" fmla="*/ 7033 w 1164320"/>
                  <a:gd name="connsiteY9" fmla="*/ 207186 h 760608"/>
                  <a:gd name="connsiteX10" fmla="*/ 42752 w 1164320"/>
                  <a:gd name="connsiteY10" fmla="*/ 321486 h 760608"/>
                  <a:gd name="connsiteX11" fmla="*/ 111808 w 1164320"/>
                  <a:gd name="connsiteY11" fmla="*/ 228618 h 760608"/>
                  <a:gd name="connsiteX12" fmla="*/ 185626 w 1164320"/>
                  <a:gd name="connsiteY12" fmla="*/ 152418 h 760608"/>
                  <a:gd name="connsiteX13" fmla="*/ 309452 w 1164320"/>
                  <a:gd name="connsiteY13" fmla="*/ 152418 h 760608"/>
                  <a:gd name="connsiteX14" fmla="*/ 385652 w 1164320"/>
                  <a:gd name="connsiteY14" fmla="*/ 345299 h 760608"/>
                  <a:gd name="connsiteX15" fmla="*/ 471377 w 1164320"/>
                  <a:gd name="connsiteY15" fmla="*/ 535799 h 760608"/>
                  <a:gd name="connsiteX16" fmla="*/ 595202 w 1164320"/>
                  <a:gd name="connsiteY16" fmla="*/ 666768 h 760608"/>
                  <a:gd name="connsiteX17" fmla="*/ 726171 w 1164320"/>
                  <a:gd name="connsiteY17" fmla="*/ 742968 h 760608"/>
                  <a:gd name="connsiteX18" fmla="*/ 888095 w 1164320"/>
                  <a:gd name="connsiteY18" fmla="*/ 759637 h 760608"/>
                  <a:gd name="connsiteX19" fmla="*/ 990489 w 1164320"/>
                  <a:gd name="connsiteY19" fmla="*/ 723918 h 760608"/>
                  <a:gd name="connsiteX20" fmla="*/ 990489 w 1164320"/>
                  <a:gd name="connsiteY20" fmla="*/ 723918 h 760608"/>
                  <a:gd name="connsiteX0" fmla="*/ 1164320 w 1164320"/>
                  <a:gd name="connsiteY0" fmla="*/ 326249 h 760608"/>
                  <a:gd name="connsiteX1" fmla="*/ 1100027 w 1164320"/>
                  <a:gd name="connsiteY1" fmla="*/ 383398 h 760608"/>
                  <a:gd name="connsiteX2" fmla="*/ 973820 w 1164320"/>
                  <a:gd name="connsiteY2" fmla="*/ 419118 h 760608"/>
                  <a:gd name="connsiteX3" fmla="*/ 807133 w 1164320"/>
                  <a:gd name="connsiteY3" fmla="*/ 392924 h 760608"/>
                  <a:gd name="connsiteX4" fmla="*/ 664258 w 1164320"/>
                  <a:gd name="connsiteY4" fmla="*/ 288149 h 760608"/>
                  <a:gd name="connsiteX5" fmla="*/ 552339 w 1164320"/>
                  <a:gd name="connsiteY5" fmla="*/ 169086 h 760608"/>
                  <a:gd name="connsiteX6" fmla="*/ 435658 w 1164320"/>
                  <a:gd name="connsiteY6" fmla="*/ 52405 h 760608"/>
                  <a:gd name="connsiteX7" fmla="*/ 283258 w 1164320"/>
                  <a:gd name="connsiteY7" fmla="*/ 18 h 760608"/>
                  <a:gd name="connsiteX8" fmla="*/ 92758 w 1164320"/>
                  <a:gd name="connsiteY8" fmla="*/ 57168 h 760608"/>
                  <a:gd name="connsiteX9" fmla="*/ 7033 w 1164320"/>
                  <a:gd name="connsiteY9" fmla="*/ 207186 h 760608"/>
                  <a:gd name="connsiteX10" fmla="*/ 42752 w 1164320"/>
                  <a:gd name="connsiteY10" fmla="*/ 321486 h 760608"/>
                  <a:gd name="connsiteX11" fmla="*/ 111808 w 1164320"/>
                  <a:gd name="connsiteY11" fmla="*/ 228618 h 760608"/>
                  <a:gd name="connsiteX12" fmla="*/ 185626 w 1164320"/>
                  <a:gd name="connsiteY12" fmla="*/ 152418 h 760608"/>
                  <a:gd name="connsiteX13" fmla="*/ 309452 w 1164320"/>
                  <a:gd name="connsiteY13" fmla="*/ 152418 h 760608"/>
                  <a:gd name="connsiteX14" fmla="*/ 385652 w 1164320"/>
                  <a:gd name="connsiteY14" fmla="*/ 345299 h 760608"/>
                  <a:gd name="connsiteX15" fmla="*/ 471377 w 1164320"/>
                  <a:gd name="connsiteY15" fmla="*/ 535799 h 760608"/>
                  <a:gd name="connsiteX16" fmla="*/ 595202 w 1164320"/>
                  <a:gd name="connsiteY16" fmla="*/ 666768 h 760608"/>
                  <a:gd name="connsiteX17" fmla="*/ 726171 w 1164320"/>
                  <a:gd name="connsiteY17" fmla="*/ 742968 h 760608"/>
                  <a:gd name="connsiteX18" fmla="*/ 888095 w 1164320"/>
                  <a:gd name="connsiteY18" fmla="*/ 759637 h 760608"/>
                  <a:gd name="connsiteX19" fmla="*/ 990489 w 1164320"/>
                  <a:gd name="connsiteY19" fmla="*/ 723918 h 760608"/>
                  <a:gd name="connsiteX20" fmla="*/ 990489 w 1164320"/>
                  <a:gd name="connsiteY20" fmla="*/ 723918 h 760608"/>
                  <a:gd name="connsiteX0" fmla="*/ 1164320 w 1164320"/>
                  <a:gd name="connsiteY0" fmla="*/ 326248 h 760607"/>
                  <a:gd name="connsiteX1" fmla="*/ 1100027 w 1164320"/>
                  <a:gd name="connsiteY1" fmla="*/ 383397 h 760607"/>
                  <a:gd name="connsiteX2" fmla="*/ 973820 w 1164320"/>
                  <a:gd name="connsiteY2" fmla="*/ 419117 h 760607"/>
                  <a:gd name="connsiteX3" fmla="*/ 807133 w 1164320"/>
                  <a:gd name="connsiteY3" fmla="*/ 392923 h 760607"/>
                  <a:gd name="connsiteX4" fmla="*/ 664258 w 1164320"/>
                  <a:gd name="connsiteY4" fmla="*/ 288148 h 760607"/>
                  <a:gd name="connsiteX5" fmla="*/ 561864 w 1164320"/>
                  <a:gd name="connsiteY5" fmla="*/ 152416 h 760607"/>
                  <a:gd name="connsiteX6" fmla="*/ 435658 w 1164320"/>
                  <a:gd name="connsiteY6" fmla="*/ 52404 h 760607"/>
                  <a:gd name="connsiteX7" fmla="*/ 283258 w 1164320"/>
                  <a:gd name="connsiteY7" fmla="*/ 17 h 760607"/>
                  <a:gd name="connsiteX8" fmla="*/ 92758 w 1164320"/>
                  <a:gd name="connsiteY8" fmla="*/ 57167 h 760607"/>
                  <a:gd name="connsiteX9" fmla="*/ 7033 w 1164320"/>
                  <a:gd name="connsiteY9" fmla="*/ 207185 h 760607"/>
                  <a:gd name="connsiteX10" fmla="*/ 42752 w 1164320"/>
                  <a:gd name="connsiteY10" fmla="*/ 321485 h 760607"/>
                  <a:gd name="connsiteX11" fmla="*/ 111808 w 1164320"/>
                  <a:gd name="connsiteY11" fmla="*/ 228617 h 760607"/>
                  <a:gd name="connsiteX12" fmla="*/ 185626 w 1164320"/>
                  <a:gd name="connsiteY12" fmla="*/ 152417 h 760607"/>
                  <a:gd name="connsiteX13" fmla="*/ 309452 w 1164320"/>
                  <a:gd name="connsiteY13" fmla="*/ 152417 h 760607"/>
                  <a:gd name="connsiteX14" fmla="*/ 385652 w 1164320"/>
                  <a:gd name="connsiteY14" fmla="*/ 345298 h 760607"/>
                  <a:gd name="connsiteX15" fmla="*/ 471377 w 1164320"/>
                  <a:gd name="connsiteY15" fmla="*/ 535798 h 760607"/>
                  <a:gd name="connsiteX16" fmla="*/ 595202 w 1164320"/>
                  <a:gd name="connsiteY16" fmla="*/ 666767 h 760607"/>
                  <a:gd name="connsiteX17" fmla="*/ 726171 w 1164320"/>
                  <a:gd name="connsiteY17" fmla="*/ 742967 h 760607"/>
                  <a:gd name="connsiteX18" fmla="*/ 888095 w 1164320"/>
                  <a:gd name="connsiteY18" fmla="*/ 759636 h 760607"/>
                  <a:gd name="connsiteX19" fmla="*/ 990489 w 1164320"/>
                  <a:gd name="connsiteY19" fmla="*/ 723917 h 760607"/>
                  <a:gd name="connsiteX20" fmla="*/ 990489 w 1164320"/>
                  <a:gd name="connsiteY20" fmla="*/ 723917 h 760607"/>
                  <a:gd name="connsiteX0" fmla="*/ 1164320 w 1164320"/>
                  <a:gd name="connsiteY0" fmla="*/ 326424 h 760783"/>
                  <a:gd name="connsiteX1" fmla="*/ 1100027 w 1164320"/>
                  <a:gd name="connsiteY1" fmla="*/ 383573 h 760783"/>
                  <a:gd name="connsiteX2" fmla="*/ 973820 w 1164320"/>
                  <a:gd name="connsiteY2" fmla="*/ 419293 h 760783"/>
                  <a:gd name="connsiteX3" fmla="*/ 807133 w 1164320"/>
                  <a:gd name="connsiteY3" fmla="*/ 393099 h 760783"/>
                  <a:gd name="connsiteX4" fmla="*/ 664258 w 1164320"/>
                  <a:gd name="connsiteY4" fmla="*/ 288324 h 760783"/>
                  <a:gd name="connsiteX5" fmla="*/ 561864 w 1164320"/>
                  <a:gd name="connsiteY5" fmla="*/ 152592 h 760783"/>
                  <a:gd name="connsiteX6" fmla="*/ 438039 w 1164320"/>
                  <a:gd name="connsiteY6" fmla="*/ 43055 h 760783"/>
                  <a:gd name="connsiteX7" fmla="*/ 283258 w 1164320"/>
                  <a:gd name="connsiteY7" fmla="*/ 193 h 760783"/>
                  <a:gd name="connsiteX8" fmla="*/ 92758 w 1164320"/>
                  <a:gd name="connsiteY8" fmla="*/ 57343 h 760783"/>
                  <a:gd name="connsiteX9" fmla="*/ 7033 w 1164320"/>
                  <a:gd name="connsiteY9" fmla="*/ 207361 h 760783"/>
                  <a:gd name="connsiteX10" fmla="*/ 42752 w 1164320"/>
                  <a:gd name="connsiteY10" fmla="*/ 321661 h 760783"/>
                  <a:gd name="connsiteX11" fmla="*/ 111808 w 1164320"/>
                  <a:gd name="connsiteY11" fmla="*/ 228793 h 760783"/>
                  <a:gd name="connsiteX12" fmla="*/ 185626 w 1164320"/>
                  <a:gd name="connsiteY12" fmla="*/ 152593 h 760783"/>
                  <a:gd name="connsiteX13" fmla="*/ 309452 w 1164320"/>
                  <a:gd name="connsiteY13" fmla="*/ 152593 h 760783"/>
                  <a:gd name="connsiteX14" fmla="*/ 385652 w 1164320"/>
                  <a:gd name="connsiteY14" fmla="*/ 345474 h 760783"/>
                  <a:gd name="connsiteX15" fmla="*/ 471377 w 1164320"/>
                  <a:gd name="connsiteY15" fmla="*/ 535974 h 760783"/>
                  <a:gd name="connsiteX16" fmla="*/ 595202 w 1164320"/>
                  <a:gd name="connsiteY16" fmla="*/ 666943 h 760783"/>
                  <a:gd name="connsiteX17" fmla="*/ 726171 w 1164320"/>
                  <a:gd name="connsiteY17" fmla="*/ 743143 h 760783"/>
                  <a:gd name="connsiteX18" fmla="*/ 888095 w 1164320"/>
                  <a:gd name="connsiteY18" fmla="*/ 759812 h 760783"/>
                  <a:gd name="connsiteX19" fmla="*/ 990489 w 1164320"/>
                  <a:gd name="connsiteY19" fmla="*/ 724093 h 760783"/>
                  <a:gd name="connsiteX20" fmla="*/ 990489 w 1164320"/>
                  <a:gd name="connsiteY20" fmla="*/ 724093 h 760783"/>
                  <a:gd name="connsiteX0" fmla="*/ 1164320 w 1164320"/>
                  <a:gd name="connsiteY0" fmla="*/ 331157 h 765516"/>
                  <a:gd name="connsiteX1" fmla="*/ 1100027 w 1164320"/>
                  <a:gd name="connsiteY1" fmla="*/ 388306 h 765516"/>
                  <a:gd name="connsiteX2" fmla="*/ 973820 w 1164320"/>
                  <a:gd name="connsiteY2" fmla="*/ 424026 h 765516"/>
                  <a:gd name="connsiteX3" fmla="*/ 807133 w 1164320"/>
                  <a:gd name="connsiteY3" fmla="*/ 397832 h 765516"/>
                  <a:gd name="connsiteX4" fmla="*/ 664258 w 1164320"/>
                  <a:gd name="connsiteY4" fmla="*/ 293057 h 765516"/>
                  <a:gd name="connsiteX5" fmla="*/ 561864 w 1164320"/>
                  <a:gd name="connsiteY5" fmla="*/ 157325 h 765516"/>
                  <a:gd name="connsiteX6" fmla="*/ 438039 w 1164320"/>
                  <a:gd name="connsiteY6" fmla="*/ 47788 h 765516"/>
                  <a:gd name="connsiteX7" fmla="*/ 278496 w 1164320"/>
                  <a:gd name="connsiteY7" fmla="*/ 164 h 765516"/>
                  <a:gd name="connsiteX8" fmla="*/ 92758 w 1164320"/>
                  <a:gd name="connsiteY8" fmla="*/ 62076 h 765516"/>
                  <a:gd name="connsiteX9" fmla="*/ 7033 w 1164320"/>
                  <a:gd name="connsiteY9" fmla="*/ 212094 h 765516"/>
                  <a:gd name="connsiteX10" fmla="*/ 42752 w 1164320"/>
                  <a:gd name="connsiteY10" fmla="*/ 326394 h 765516"/>
                  <a:gd name="connsiteX11" fmla="*/ 111808 w 1164320"/>
                  <a:gd name="connsiteY11" fmla="*/ 233526 h 765516"/>
                  <a:gd name="connsiteX12" fmla="*/ 185626 w 1164320"/>
                  <a:gd name="connsiteY12" fmla="*/ 157326 h 765516"/>
                  <a:gd name="connsiteX13" fmla="*/ 309452 w 1164320"/>
                  <a:gd name="connsiteY13" fmla="*/ 157326 h 765516"/>
                  <a:gd name="connsiteX14" fmla="*/ 385652 w 1164320"/>
                  <a:gd name="connsiteY14" fmla="*/ 350207 h 765516"/>
                  <a:gd name="connsiteX15" fmla="*/ 471377 w 1164320"/>
                  <a:gd name="connsiteY15" fmla="*/ 540707 h 765516"/>
                  <a:gd name="connsiteX16" fmla="*/ 595202 w 1164320"/>
                  <a:gd name="connsiteY16" fmla="*/ 671676 h 765516"/>
                  <a:gd name="connsiteX17" fmla="*/ 726171 w 1164320"/>
                  <a:gd name="connsiteY17" fmla="*/ 747876 h 765516"/>
                  <a:gd name="connsiteX18" fmla="*/ 888095 w 1164320"/>
                  <a:gd name="connsiteY18" fmla="*/ 764545 h 765516"/>
                  <a:gd name="connsiteX19" fmla="*/ 990489 w 1164320"/>
                  <a:gd name="connsiteY19" fmla="*/ 728826 h 765516"/>
                  <a:gd name="connsiteX20" fmla="*/ 990489 w 1164320"/>
                  <a:gd name="connsiteY20" fmla="*/ 728826 h 765516"/>
                  <a:gd name="connsiteX0" fmla="*/ 1164320 w 1164320"/>
                  <a:gd name="connsiteY0" fmla="*/ 331157 h 765516"/>
                  <a:gd name="connsiteX1" fmla="*/ 1100027 w 1164320"/>
                  <a:gd name="connsiteY1" fmla="*/ 388306 h 765516"/>
                  <a:gd name="connsiteX2" fmla="*/ 973820 w 1164320"/>
                  <a:gd name="connsiteY2" fmla="*/ 424026 h 765516"/>
                  <a:gd name="connsiteX3" fmla="*/ 807133 w 1164320"/>
                  <a:gd name="connsiteY3" fmla="*/ 397832 h 765516"/>
                  <a:gd name="connsiteX4" fmla="*/ 664258 w 1164320"/>
                  <a:gd name="connsiteY4" fmla="*/ 293057 h 765516"/>
                  <a:gd name="connsiteX5" fmla="*/ 561864 w 1164320"/>
                  <a:gd name="connsiteY5" fmla="*/ 157325 h 765516"/>
                  <a:gd name="connsiteX6" fmla="*/ 438039 w 1164320"/>
                  <a:gd name="connsiteY6" fmla="*/ 47788 h 765516"/>
                  <a:gd name="connsiteX7" fmla="*/ 278496 w 1164320"/>
                  <a:gd name="connsiteY7" fmla="*/ 164 h 765516"/>
                  <a:gd name="connsiteX8" fmla="*/ 92758 w 1164320"/>
                  <a:gd name="connsiteY8" fmla="*/ 62076 h 765516"/>
                  <a:gd name="connsiteX9" fmla="*/ 7033 w 1164320"/>
                  <a:gd name="connsiteY9" fmla="*/ 212094 h 765516"/>
                  <a:gd name="connsiteX10" fmla="*/ 42752 w 1164320"/>
                  <a:gd name="connsiteY10" fmla="*/ 326394 h 765516"/>
                  <a:gd name="connsiteX11" fmla="*/ 111808 w 1164320"/>
                  <a:gd name="connsiteY11" fmla="*/ 233526 h 765516"/>
                  <a:gd name="connsiteX12" fmla="*/ 185626 w 1164320"/>
                  <a:gd name="connsiteY12" fmla="*/ 157326 h 765516"/>
                  <a:gd name="connsiteX13" fmla="*/ 311833 w 1164320"/>
                  <a:gd name="connsiteY13" fmla="*/ 178757 h 765516"/>
                  <a:gd name="connsiteX14" fmla="*/ 385652 w 1164320"/>
                  <a:gd name="connsiteY14" fmla="*/ 350207 h 765516"/>
                  <a:gd name="connsiteX15" fmla="*/ 471377 w 1164320"/>
                  <a:gd name="connsiteY15" fmla="*/ 540707 h 765516"/>
                  <a:gd name="connsiteX16" fmla="*/ 595202 w 1164320"/>
                  <a:gd name="connsiteY16" fmla="*/ 671676 h 765516"/>
                  <a:gd name="connsiteX17" fmla="*/ 726171 w 1164320"/>
                  <a:gd name="connsiteY17" fmla="*/ 747876 h 765516"/>
                  <a:gd name="connsiteX18" fmla="*/ 888095 w 1164320"/>
                  <a:gd name="connsiteY18" fmla="*/ 764545 h 765516"/>
                  <a:gd name="connsiteX19" fmla="*/ 990489 w 1164320"/>
                  <a:gd name="connsiteY19" fmla="*/ 728826 h 765516"/>
                  <a:gd name="connsiteX20" fmla="*/ 990489 w 1164320"/>
                  <a:gd name="connsiteY20" fmla="*/ 728826 h 765516"/>
                  <a:gd name="connsiteX0" fmla="*/ 1164320 w 1164320"/>
                  <a:gd name="connsiteY0" fmla="*/ 331157 h 765516"/>
                  <a:gd name="connsiteX1" fmla="*/ 1100027 w 1164320"/>
                  <a:gd name="connsiteY1" fmla="*/ 388306 h 765516"/>
                  <a:gd name="connsiteX2" fmla="*/ 973820 w 1164320"/>
                  <a:gd name="connsiteY2" fmla="*/ 424026 h 765516"/>
                  <a:gd name="connsiteX3" fmla="*/ 807133 w 1164320"/>
                  <a:gd name="connsiteY3" fmla="*/ 397832 h 765516"/>
                  <a:gd name="connsiteX4" fmla="*/ 664258 w 1164320"/>
                  <a:gd name="connsiteY4" fmla="*/ 293057 h 765516"/>
                  <a:gd name="connsiteX5" fmla="*/ 561864 w 1164320"/>
                  <a:gd name="connsiteY5" fmla="*/ 157325 h 765516"/>
                  <a:gd name="connsiteX6" fmla="*/ 438039 w 1164320"/>
                  <a:gd name="connsiteY6" fmla="*/ 47788 h 765516"/>
                  <a:gd name="connsiteX7" fmla="*/ 278496 w 1164320"/>
                  <a:gd name="connsiteY7" fmla="*/ 164 h 765516"/>
                  <a:gd name="connsiteX8" fmla="*/ 92758 w 1164320"/>
                  <a:gd name="connsiteY8" fmla="*/ 62076 h 765516"/>
                  <a:gd name="connsiteX9" fmla="*/ 7033 w 1164320"/>
                  <a:gd name="connsiteY9" fmla="*/ 212094 h 765516"/>
                  <a:gd name="connsiteX10" fmla="*/ 42752 w 1164320"/>
                  <a:gd name="connsiteY10" fmla="*/ 326394 h 765516"/>
                  <a:gd name="connsiteX11" fmla="*/ 111808 w 1164320"/>
                  <a:gd name="connsiteY11" fmla="*/ 233526 h 765516"/>
                  <a:gd name="connsiteX12" fmla="*/ 185626 w 1164320"/>
                  <a:gd name="connsiteY12" fmla="*/ 162088 h 765516"/>
                  <a:gd name="connsiteX13" fmla="*/ 311833 w 1164320"/>
                  <a:gd name="connsiteY13" fmla="*/ 178757 h 765516"/>
                  <a:gd name="connsiteX14" fmla="*/ 385652 w 1164320"/>
                  <a:gd name="connsiteY14" fmla="*/ 350207 h 765516"/>
                  <a:gd name="connsiteX15" fmla="*/ 471377 w 1164320"/>
                  <a:gd name="connsiteY15" fmla="*/ 540707 h 765516"/>
                  <a:gd name="connsiteX16" fmla="*/ 595202 w 1164320"/>
                  <a:gd name="connsiteY16" fmla="*/ 671676 h 765516"/>
                  <a:gd name="connsiteX17" fmla="*/ 726171 w 1164320"/>
                  <a:gd name="connsiteY17" fmla="*/ 747876 h 765516"/>
                  <a:gd name="connsiteX18" fmla="*/ 888095 w 1164320"/>
                  <a:gd name="connsiteY18" fmla="*/ 764545 h 765516"/>
                  <a:gd name="connsiteX19" fmla="*/ 990489 w 1164320"/>
                  <a:gd name="connsiteY19" fmla="*/ 728826 h 765516"/>
                  <a:gd name="connsiteX20" fmla="*/ 990489 w 1164320"/>
                  <a:gd name="connsiteY20" fmla="*/ 728826 h 7655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164320" h="765516">
                    <a:moveTo>
                      <a:pt x="1164320" y="331157"/>
                    </a:moveTo>
                    <a:cubicBezTo>
                      <a:pt x="1145667" y="346436"/>
                      <a:pt x="1131777" y="372828"/>
                      <a:pt x="1100027" y="388306"/>
                    </a:cubicBezTo>
                    <a:cubicBezTo>
                      <a:pt x="1068277" y="403784"/>
                      <a:pt x="1022636" y="422438"/>
                      <a:pt x="973820" y="424026"/>
                    </a:cubicBezTo>
                    <a:cubicBezTo>
                      <a:pt x="925004" y="425614"/>
                      <a:pt x="858727" y="419660"/>
                      <a:pt x="807133" y="397832"/>
                    </a:cubicBezTo>
                    <a:cubicBezTo>
                      <a:pt x="755539" y="376004"/>
                      <a:pt x="705136" y="333141"/>
                      <a:pt x="664258" y="293057"/>
                    </a:cubicBezTo>
                    <a:cubicBezTo>
                      <a:pt x="623380" y="252973"/>
                      <a:pt x="599567" y="198203"/>
                      <a:pt x="561864" y="157325"/>
                    </a:cubicBezTo>
                    <a:cubicBezTo>
                      <a:pt x="524161" y="116447"/>
                      <a:pt x="485267" y="73981"/>
                      <a:pt x="438039" y="47788"/>
                    </a:cubicBezTo>
                    <a:cubicBezTo>
                      <a:pt x="390811" y="21595"/>
                      <a:pt x="336043" y="-2217"/>
                      <a:pt x="278496" y="164"/>
                    </a:cubicBezTo>
                    <a:cubicBezTo>
                      <a:pt x="220949" y="2545"/>
                      <a:pt x="138002" y="26754"/>
                      <a:pt x="92758" y="62076"/>
                    </a:cubicBezTo>
                    <a:cubicBezTo>
                      <a:pt x="47514" y="97398"/>
                      <a:pt x="15367" y="168041"/>
                      <a:pt x="7033" y="212094"/>
                    </a:cubicBezTo>
                    <a:cubicBezTo>
                      <a:pt x="-1301" y="256147"/>
                      <a:pt x="-12810" y="318060"/>
                      <a:pt x="42752" y="326394"/>
                    </a:cubicBezTo>
                    <a:cubicBezTo>
                      <a:pt x="98314" y="334728"/>
                      <a:pt x="87996" y="260910"/>
                      <a:pt x="111808" y="233526"/>
                    </a:cubicBezTo>
                    <a:cubicBezTo>
                      <a:pt x="135620" y="206142"/>
                      <a:pt x="152289" y="171216"/>
                      <a:pt x="185626" y="162088"/>
                    </a:cubicBezTo>
                    <a:cubicBezTo>
                      <a:pt x="218963" y="152960"/>
                      <a:pt x="278495" y="147404"/>
                      <a:pt x="311833" y="178757"/>
                    </a:cubicBezTo>
                    <a:cubicBezTo>
                      <a:pt x="345171" y="210110"/>
                      <a:pt x="359061" y="289882"/>
                      <a:pt x="385652" y="350207"/>
                    </a:cubicBezTo>
                    <a:cubicBezTo>
                      <a:pt x="412243" y="410532"/>
                      <a:pt x="436452" y="487129"/>
                      <a:pt x="471377" y="540707"/>
                    </a:cubicBezTo>
                    <a:cubicBezTo>
                      <a:pt x="506302" y="594285"/>
                      <a:pt x="552736" y="637148"/>
                      <a:pt x="595202" y="671676"/>
                    </a:cubicBezTo>
                    <a:cubicBezTo>
                      <a:pt x="637668" y="706204"/>
                      <a:pt x="677356" y="732398"/>
                      <a:pt x="726171" y="747876"/>
                    </a:cubicBezTo>
                    <a:cubicBezTo>
                      <a:pt x="774986" y="763354"/>
                      <a:pt x="844042" y="767720"/>
                      <a:pt x="888095" y="764545"/>
                    </a:cubicBezTo>
                    <a:cubicBezTo>
                      <a:pt x="932148" y="761370"/>
                      <a:pt x="990489" y="728826"/>
                      <a:pt x="990489" y="728826"/>
                    </a:cubicBezTo>
                    <a:lnTo>
                      <a:pt x="990489" y="728826"/>
                    </a:lnTo>
                  </a:path>
                </a:pathLst>
              </a:custGeom>
              <a:solidFill>
                <a:srgbClr val="BEA7D5"/>
              </a:solidFill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744B7B55-C4BC-43FA-DF49-D42EBF67ED1C}"/>
                  </a:ext>
                </a:extLst>
              </p:cNvPr>
              <p:cNvSpPr/>
              <p:nvPr/>
            </p:nvSpPr>
            <p:spPr>
              <a:xfrm rot="1138557">
                <a:off x="4391420" y="3545904"/>
                <a:ext cx="1316591" cy="865631"/>
              </a:xfrm>
              <a:custGeom>
                <a:avLst/>
                <a:gdLst>
                  <a:gd name="connsiteX0" fmla="*/ 1158863 w 1158863"/>
                  <a:gd name="connsiteY0" fmla="*/ 326249 h 745571"/>
                  <a:gd name="connsiteX1" fmla="*/ 1089807 w 1158863"/>
                  <a:gd name="connsiteY1" fmla="*/ 369111 h 745571"/>
                  <a:gd name="connsiteX2" fmla="*/ 968363 w 1158863"/>
                  <a:gd name="connsiteY2" fmla="*/ 400068 h 745571"/>
                  <a:gd name="connsiteX3" fmla="*/ 801676 w 1158863"/>
                  <a:gd name="connsiteY3" fmla="*/ 392924 h 745571"/>
                  <a:gd name="connsiteX4" fmla="*/ 658801 w 1158863"/>
                  <a:gd name="connsiteY4" fmla="*/ 288149 h 745571"/>
                  <a:gd name="connsiteX5" fmla="*/ 546882 w 1158863"/>
                  <a:gd name="connsiteY5" fmla="*/ 169086 h 745571"/>
                  <a:gd name="connsiteX6" fmla="*/ 430201 w 1158863"/>
                  <a:gd name="connsiteY6" fmla="*/ 52405 h 745571"/>
                  <a:gd name="connsiteX7" fmla="*/ 277801 w 1158863"/>
                  <a:gd name="connsiteY7" fmla="*/ 18 h 745571"/>
                  <a:gd name="connsiteX8" fmla="*/ 87301 w 1158863"/>
                  <a:gd name="connsiteY8" fmla="*/ 57168 h 745571"/>
                  <a:gd name="connsiteX9" fmla="*/ 1576 w 1158863"/>
                  <a:gd name="connsiteY9" fmla="*/ 207186 h 745571"/>
                  <a:gd name="connsiteX10" fmla="*/ 37295 w 1158863"/>
                  <a:gd name="connsiteY10" fmla="*/ 321486 h 745571"/>
                  <a:gd name="connsiteX11" fmla="*/ 106351 w 1158863"/>
                  <a:gd name="connsiteY11" fmla="*/ 228618 h 745571"/>
                  <a:gd name="connsiteX12" fmla="*/ 203982 w 1158863"/>
                  <a:gd name="connsiteY12" fmla="*/ 157180 h 745571"/>
                  <a:gd name="connsiteX13" fmla="*/ 303995 w 1158863"/>
                  <a:gd name="connsiteY13" fmla="*/ 152418 h 745571"/>
                  <a:gd name="connsiteX14" fmla="*/ 380195 w 1158863"/>
                  <a:gd name="connsiteY14" fmla="*/ 345299 h 745571"/>
                  <a:gd name="connsiteX15" fmla="*/ 465920 w 1158863"/>
                  <a:gd name="connsiteY15" fmla="*/ 535799 h 745571"/>
                  <a:gd name="connsiteX16" fmla="*/ 589745 w 1158863"/>
                  <a:gd name="connsiteY16" fmla="*/ 640574 h 745571"/>
                  <a:gd name="connsiteX17" fmla="*/ 694520 w 1158863"/>
                  <a:gd name="connsiteY17" fmla="*/ 707249 h 745571"/>
                  <a:gd name="connsiteX18" fmla="*/ 882638 w 1158863"/>
                  <a:gd name="connsiteY18" fmla="*/ 745349 h 745571"/>
                  <a:gd name="connsiteX19" fmla="*/ 985032 w 1158863"/>
                  <a:gd name="connsiteY19" fmla="*/ 723918 h 745571"/>
                  <a:gd name="connsiteX20" fmla="*/ 985032 w 1158863"/>
                  <a:gd name="connsiteY20" fmla="*/ 723918 h 745571"/>
                  <a:gd name="connsiteX0" fmla="*/ 1158863 w 1158863"/>
                  <a:gd name="connsiteY0" fmla="*/ 326249 h 745571"/>
                  <a:gd name="connsiteX1" fmla="*/ 1089807 w 1158863"/>
                  <a:gd name="connsiteY1" fmla="*/ 369111 h 745571"/>
                  <a:gd name="connsiteX2" fmla="*/ 968363 w 1158863"/>
                  <a:gd name="connsiteY2" fmla="*/ 400068 h 745571"/>
                  <a:gd name="connsiteX3" fmla="*/ 801676 w 1158863"/>
                  <a:gd name="connsiteY3" fmla="*/ 392924 h 745571"/>
                  <a:gd name="connsiteX4" fmla="*/ 658801 w 1158863"/>
                  <a:gd name="connsiteY4" fmla="*/ 288149 h 745571"/>
                  <a:gd name="connsiteX5" fmla="*/ 546882 w 1158863"/>
                  <a:gd name="connsiteY5" fmla="*/ 169086 h 745571"/>
                  <a:gd name="connsiteX6" fmla="*/ 430201 w 1158863"/>
                  <a:gd name="connsiteY6" fmla="*/ 52405 h 745571"/>
                  <a:gd name="connsiteX7" fmla="*/ 277801 w 1158863"/>
                  <a:gd name="connsiteY7" fmla="*/ 18 h 745571"/>
                  <a:gd name="connsiteX8" fmla="*/ 87301 w 1158863"/>
                  <a:gd name="connsiteY8" fmla="*/ 57168 h 745571"/>
                  <a:gd name="connsiteX9" fmla="*/ 1576 w 1158863"/>
                  <a:gd name="connsiteY9" fmla="*/ 207186 h 745571"/>
                  <a:gd name="connsiteX10" fmla="*/ 37295 w 1158863"/>
                  <a:gd name="connsiteY10" fmla="*/ 321486 h 745571"/>
                  <a:gd name="connsiteX11" fmla="*/ 106351 w 1158863"/>
                  <a:gd name="connsiteY11" fmla="*/ 228618 h 745571"/>
                  <a:gd name="connsiteX12" fmla="*/ 180169 w 1158863"/>
                  <a:gd name="connsiteY12" fmla="*/ 152418 h 745571"/>
                  <a:gd name="connsiteX13" fmla="*/ 303995 w 1158863"/>
                  <a:gd name="connsiteY13" fmla="*/ 152418 h 745571"/>
                  <a:gd name="connsiteX14" fmla="*/ 380195 w 1158863"/>
                  <a:gd name="connsiteY14" fmla="*/ 345299 h 745571"/>
                  <a:gd name="connsiteX15" fmla="*/ 465920 w 1158863"/>
                  <a:gd name="connsiteY15" fmla="*/ 535799 h 745571"/>
                  <a:gd name="connsiteX16" fmla="*/ 589745 w 1158863"/>
                  <a:gd name="connsiteY16" fmla="*/ 640574 h 745571"/>
                  <a:gd name="connsiteX17" fmla="*/ 694520 w 1158863"/>
                  <a:gd name="connsiteY17" fmla="*/ 707249 h 745571"/>
                  <a:gd name="connsiteX18" fmla="*/ 882638 w 1158863"/>
                  <a:gd name="connsiteY18" fmla="*/ 745349 h 745571"/>
                  <a:gd name="connsiteX19" fmla="*/ 985032 w 1158863"/>
                  <a:gd name="connsiteY19" fmla="*/ 723918 h 745571"/>
                  <a:gd name="connsiteX20" fmla="*/ 985032 w 1158863"/>
                  <a:gd name="connsiteY20" fmla="*/ 723918 h 745571"/>
                  <a:gd name="connsiteX0" fmla="*/ 1164320 w 1164320"/>
                  <a:gd name="connsiteY0" fmla="*/ 326249 h 745571"/>
                  <a:gd name="connsiteX1" fmla="*/ 1095264 w 1164320"/>
                  <a:gd name="connsiteY1" fmla="*/ 369111 h 745571"/>
                  <a:gd name="connsiteX2" fmla="*/ 973820 w 1164320"/>
                  <a:gd name="connsiteY2" fmla="*/ 400068 h 745571"/>
                  <a:gd name="connsiteX3" fmla="*/ 807133 w 1164320"/>
                  <a:gd name="connsiteY3" fmla="*/ 392924 h 745571"/>
                  <a:gd name="connsiteX4" fmla="*/ 664258 w 1164320"/>
                  <a:gd name="connsiteY4" fmla="*/ 288149 h 745571"/>
                  <a:gd name="connsiteX5" fmla="*/ 552339 w 1164320"/>
                  <a:gd name="connsiteY5" fmla="*/ 169086 h 745571"/>
                  <a:gd name="connsiteX6" fmla="*/ 435658 w 1164320"/>
                  <a:gd name="connsiteY6" fmla="*/ 52405 h 745571"/>
                  <a:gd name="connsiteX7" fmla="*/ 283258 w 1164320"/>
                  <a:gd name="connsiteY7" fmla="*/ 18 h 745571"/>
                  <a:gd name="connsiteX8" fmla="*/ 92758 w 1164320"/>
                  <a:gd name="connsiteY8" fmla="*/ 57168 h 745571"/>
                  <a:gd name="connsiteX9" fmla="*/ 7033 w 1164320"/>
                  <a:gd name="connsiteY9" fmla="*/ 207186 h 745571"/>
                  <a:gd name="connsiteX10" fmla="*/ 42752 w 1164320"/>
                  <a:gd name="connsiteY10" fmla="*/ 321486 h 745571"/>
                  <a:gd name="connsiteX11" fmla="*/ 111808 w 1164320"/>
                  <a:gd name="connsiteY11" fmla="*/ 228618 h 745571"/>
                  <a:gd name="connsiteX12" fmla="*/ 185626 w 1164320"/>
                  <a:gd name="connsiteY12" fmla="*/ 152418 h 745571"/>
                  <a:gd name="connsiteX13" fmla="*/ 309452 w 1164320"/>
                  <a:gd name="connsiteY13" fmla="*/ 152418 h 745571"/>
                  <a:gd name="connsiteX14" fmla="*/ 385652 w 1164320"/>
                  <a:gd name="connsiteY14" fmla="*/ 345299 h 745571"/>
                  <a:gd name="connsiteX15" fmla="*/ 471377 w 1164320"/>
                  <a:gd name="connsiteY15" fmla="*/ 535799 h 745571"/>
                  <a:gd name="connsiteX16" fmla="*/ 595202 w 1164320"/>
                  <a:gd name="connsiteY16" fmla="*/ 640574 h 745571"/>
                  <a:gd name="connsiteX17" fmla="*/ 699977 w 1164320"/>
                  <a:gd name="connsiteY17" fmla="*/ 707249 h 745571"/>
                  <a:gd name="connsiteX18" fmla="*/ 888095 w 1164320"/>
                  <a:gd name="connsiteY18" fmla="*/ 745349 h 745571"/>
                  <a:gd name="connsiteX19" fmla="*/ 990489 w 1164320"/>
                  <a:gd name="connsiteY19" fmla="*/ 723918 h 745571"/>
                  <a:gd name="connsiteX20" fmla="*/ 990489 w 1164320"/>
                  <a:gd name="connsiteY20" fmla="*/ 723918 h 745571"/>
                  <a:gd name="connsiteX0" fmla="*/ 1164320 w 1164320"/>
                  <a:gd name="connsiteY0" fmla="*/ 326249 h 745571"/>
                  <a:gd name="connsiteX1" fmla="*/ 1095264 w 1164320"/>
                  <a:gd name="connsiteY1" fmla="*/ 369111 h 745571"/>
                  <a:gd name="connsiteX2" fmla="*/ 973820 w 1164320"/>
                  <a:gd name="connsiteY2" fmla="*/ 400068 h 745571"/>
                  <a:gd name="connsiteX3" fmla="*/ 807133 w 1164320"/>
                  <a:gd name="connsiteY3" fmla="*/ 392924 h 745571"/>
                  <a:gd name="connsiteX4" fmla="*/ 664258 w 1164320"/>
                  <a:gd name="connsiteY4" fmla="*/ 288149 h 745571"/>
                  <a:gd name="connsiteX5" fmla="*/ 552339 w 1164320"/>
                  <a:gd name="connsiteY5" fmla="*/ 169086 h 745571"/>
                  <a:gd name="connsiteX6" fmla="*/ 435658 w 1164320"/>
                  <a:gd name="connsiteY6" fmla="*/ 52405 h 745571"/>
                  <a:gd name="connsiteX7" fmla="*/ 283258 w 1164320"/>
                  <a:gd name="connsiteY7" fmla="*/ 18 h 745571"/>
                  <a:gd name="connsiteX8" fmla="*/ 92758 w 1164320"/>
                  <a:gd name="connsiteY8" fmla="*/ 57168 h 745571"/>
                  <a:gd name="connsiteX9" fmla="*/ 7033 w 1164320"/>
                  <a:gd name="connsiteY9" fmla="*/ 207186 h 745571"/>
                  <a:gd name="connsiteX10" fmla="*/ 42752 w 1164320"/>
                  <a:gd name="connsiteY10" fmla="*/ 321486 h 745571"/>
                  <a:gd name="connsiteX11" fmla="*/ 111808 w 1164320"/>
                  <a:gd name="connsiteY11" fmla="*/ 228618 h 745571"/>
                  <a:gd name="connsiteX12" fmla="*/ 185626 w 1164320"/>
                  <a:gd name="connsiteY12" fmla="*/ 152418 h 745571"/>
                  <a:gd name="connsiteX13" fmla="*/ 309452 w 1164320"/>
                  <a:gd name="connsiteY13" fmla="*/ 152418 h 745571"/>
                  <a:gd name="connsiteX14" fmla="*/ 385652 w 1164320"/>
                  <a:gd name="connsiteY14" fmla="*/ 345299 h 745571"/>
                  <a:gd name="connsiteX15" fmla="*/ 471377 w 1164320"/>
                  <a:gd name="connsiteY15" fmla="*/ 535799 h 745571"/>
                  <a:gd name="connsiteX16" fmla="*/ 595202 w 1164320"/>
                  <a:gd name="connsiteY16" fmla="*/ 666768 h 745571"/>
                  <a:gd name="connsiteX17" fmla="*/ 699977 w 1164320"/>
                  <a:gd name="connsiteY17" fmla="*/ 707249 h 745571"/>
                  <a:gd name="connsiteX18" fmla="*/ 888095 w 1164320"/>
                  <a:gd name="connsiteY18" fmla="*/ 745349 h 745571"/>
                  <a:gd name="connsiteX19" fmla="*/ 990489 w 1164320"/>
                  <a:gd name="connsiteY19" fmla="*/ 723918 h 745571"/>
                  <a:gd name="connsiteX20" fmla="*/ 990489 w 1164320"/>
                  <a:gd name="connsiteY20" fmla="*/ 723918 h 745571"/>
                  <a:gd name="connsiteX0" fmla="*/ 1164320 w 1164320"/>
                  <a:gd name="connsiteY0" fmla="*/ 326249 h 750403"/>
                  <a:gd name="connsiteX1" fmla="*/ 1095264 w 1164320"/>
                  <a:gd name="connsiteY1" fmla="*/ 369111 h 750403"/>
                  <a:gd name="connsiteX2" fmla="*/ 973820 w 1164320"/>
                  <a:gd name="connsiteY2" fmla="*/ 400068 h 750403"/>
                  <a:gd name="connsiteX3" fmla="*/ 807133 w 1164320"/>
                  <a:gd name="connsiteY3" fmla="*/ 392924 h 750403"/>
                  <a:gd name="connsiteX4" fmla="*/ 664258 w 1164320"/>
                  <a:gd name="connsiteY4" fmla="*/ 288149 h 750403"/>
                  <a:gd name="connsiteX5" fmla="*/ 552339 w 1164320"/>
                  <a:gd name="connsiteY5" fmla="*/ 169086 h 750403"/>
                  <a:gd name="connsiteX6" fmla="*/ 435658 w 1164320"/>
                  <a:gd name="connsiteY6" fmla="*/ 52405 h 750403"/>
                  <a:gd name="connsiteX7" fmla="*/ 283258 w 1164320"/>
                  <a:gd name="connsiteY7" fmla="*/ 18 h 750403"/>
                  <a:gd name="connsiteX8" fmla="*/ 92758 w 1164320"/>
                  <a:gd name="connsiteY8" fmla="*/ 57168 h 750403"/>
                  <a:gd name="connsiteX9" fmla="*/ 7033 w 1164320"/>
                  <a:gd name="connsiteY9" fmla="*/ 207186 h 750403"/>
                  <a:gd name="connsiteX10" fmla="*/ 42752 w 1164320"/>
                  <a:gd name="connsiteY10" fmla="*/ 321486 h 750403"/>
                  <a:gd name="connsiteX11" fmla="*/ 111808 w 1164320"/>
                  <a:gd name="connsiteY11" fmla="*/ 228618 h 750403"/>
                  <a:gd name="connsiteX12" fmla="*/ 185626 w 1164320"/>
                  <a:gd name="connsiteY12" fmla="*/ 152418 h 750403"/>
                  <a:gd name="connsiteX13" fmla="*/ 309452 w 1164320"/>
                  <a:gd name="connsiteY13" fmla="*/ 152418 h 750403"/>
                  <a:gd name="connsiteX14" fmla="*/ 385652 w 1164320"/>
                  <a:gd name="connsiteY14" fmla="*/ 345299 h 750403"/>
                  <a:gd name="connsiteX15" fmla="*/ 471377 w 1164320"/>
                  <a:gd name="connsiteY15" fmla="*/ 535799 h 750403"/>
                  <a:gd name="connsiteX16" fmla="*/ 595202 w 1164320"/>
                  <a:gd name="connsiteY16" fmla="*/ 666768 h 750403"/>
                  <a:gd name="connsiteX17" fmla="*/ 726171 w 1164320"/>
                  <a:gd name="connsiteY17" fmla="*/ 742968 h 750403"/>
                  <a:gd name="connsiteX18" fmla="*/ 888095 w 1164320"/>
                  <a:gd name="connsiteY18" fmla="*/ 745349 h 750403"/>
                  <a:gd name="connsiteX19" fmla="*/ 990489 w 1164320"/>
                  <a:gd name="connsiteY19" fmla="*/ 723918 h 750403"/>
                  <a:gd name="connsiteX20" fmla="*/ 990489 w 1164320"/>
                  <a:gd name="connsiteY20" fmla="*/ 723918 h 750403"/>
                  <a:gd name="connsiteX0" fmla="*/ 1164320 w 1164320"/>
                  <a:gd name="connsiteY0" fmla="*/ 326249 h 760608"/>
                  <a:gd name="connsiteX1" fmla="*/ 1095264 w 1164320"/>
                  <a:gd name="connsiteY1" fmla="*/ 369111 h 760608"/>
                  <a:gd name="connsiteX2" fmla="*/ 973820 w 1164320"/>
                  <a:gd name="connsiteY2" fmla="*/ 400068 h 760608"/>
                  <a:gd name="connsiteX3" fmla="*/ 807133 w 1164320"/>
                  <a:gd name="connsiteY3" fmla="*/ 392924 h 760608"/>
                  <a:gd name="connsiteX4" fmla="*/ 664258 w 1164320"/>
                  <a:gd name="connsiteY4" fmla="*/ 288149 h 760608"/>
                  <a:gd name="connsiteX5" fmla="*/ 552339 w 1164320"/>
                  <a:gd name="connsiteY5" fmla="*/ 169086 h 760608"/>
                  <a:gd name="connsiteX6" fmla="*/ 435658 w 1164320"/>
                  <a:gd name="connsiteY6" fmla="*/ 52405 h 760608"/>
                  <a:gd name="connsiteX7" fmla="*/ 283258 w 1164320"/>
                  <a:gd name="connsiteY7" fmla="*/ 18 h 760608"/>
                  <a:gd name="connsiteX8" fmla="*/ 92758 w 1164320"/>
                  <a:gd name="connsiteY8" fmla="*/ 57168 h 760608"/>
                  <a:gd name="connsiteX9" fmla="*/ 7033 w 1164320"/>
                  <a:gd name="connsiteY9" fmla="*/ 207186 h 760608"/>
                  <a:gd name="connsiteX10" fmla="*/ 42752 w 1164320"/>
                  <a:gd name="connsiteY10" fmla="*/ 321486 h 760608"/>
                  <a:gd name="connsiteX11" fmla="*/ 111808 w 1164320"/>
                  <a:gd name="connsiteY11" fmla="*/ 228618 h 760608"/>
                  <a:gd name="connsiteX12" fmla="*/ 185626 w 1164320"/>
                  <a:gd name="connsiteY12" fmla="*/ 152418 h 760608"/>
                  <a:gd name="connsiteX13" fmla="*/ 309452 w 1164320"/>
                  <a:gd name="connsiteY13" fmla="*/ 152418 h 760608"/>
                  <a:gd name="connsiteX14" fmla="*/ 385652 w 1164320"/>
                  <a:gd name="connsiteY14" fmla="*/ 345299 h 760608"/>
                  <a:gd name="connsiteX15" fmla="*/ 471377 w 1164320"/>
                  <a:gd name="connsiteY15" fmla="*/ 535799 h 760608"/>
                  <a:gd name="connsiteX16" fmla="*/ 595202 w 1164320"/>
                  <a:gd name="connsiteY16" fmla="*/ 666768 h 760608"/>
                  <a:gd name="connsiteX17" fmla="*/ 726171 w 1164320"/>
                  <a:gd name="connsiteY17" fmla="*/ 742968 h 760608"/>
                  <a:gd name="connsiteX18" fmla="*/ 888095 w 1164320"/>
                  <a:gd name="connsiteY18" fmla="*/ 759637 h 760608"/>
                  <a:gd name="connsiteX19" fmla="*/ 990489 w 1164320"/>
                  <a:gd name="connsiteY19" fmla="*/ 723918 h 760608"/>
                  <a:gd name="connsiteX20" fmla="*/ 990489 w 1164320"/>
                  <a:gd name="connsiteY20" fmla="*/ 723918 h 760608"/>
                  <a:gd name="connsiteX0" fmla="*/ 1164320 w 1164320"/>
                  <a:gd name="connsiteY0" fmla="*/ 326249 h 760608"/>
                  <a:gd name="connsiteX1" fmla="*/ 1095264 w 1164320"/>
                  <a:gd name="connsiteY1" fmla="*/ 369111 h 760608"/>
                  <a:gd name="connsiteX2" fmla="*/ 973820 w 1164320"/>
                  <a:gd name="connsiteY2" fmla="*/ 419118 h 760608"/>
                  <a:gd name="connsiteX3" fmla="*/ 807133 w 1164320"/>
                  <a:gd name="connsiteY3" fmla="*/ 392924 h 760608"/>
                  <a:gd name="connsiteX4" fmla="*/ 664258 w 1164320"/>
                  <a:gd name="connsiteY4" fmla="*/ 288149 h 760608"/>
                  <a:gd name="connsiteX5" fmla="*/ 552339 w 1164320"/>
                  <a:gd name="connsiteY5" fmla="*/ 169086 h 760608"/>
                  <a:gd name="connsiteX6" fmla="*/ 435658 w 1164320"/>
                  <a:gd name="connsiteY6" fmla="*/ 52405 h 760608"/>
                  <a:gd name="connsiteX7" fmla="*/ 283258 w 1164320"/>
                  <a:gd name="connsiteY7" fmla="*/ 18 h 760608"/>
                  <a:gd name="connsiteX8" fmla="*/ 92758 w 1164320"/>
                  <a:gd name="connsiteY8" fmla="*/ 57168 h 760608"/>
                  <a:gd name="connsiteX9" fmla="*/ 7033 w 1164320"/>
                  <a:gd name="connsiteY9" fmla="*/ 207186 h 760608"/>
                  <a:gd name="connsiteX10" fmla="*/ 42752 w 1164320"/>
                  <a:gd name="connsiteY10" fmla="*/ 321486 h 760608"/>
                  <a:gd name="connsiteX11" fmla="*/ 111808 w 1164320"/>
                  <a:gd name="connsiteY11" fmla="*/ 228618 h 760608"/>
                  <a:gd name="connsiteX12" fmla="*/ 185626 w 1164320"/>
                  <a:gd name="connsiteY12" fmla="*/ 152418 h 760608"/>
                  <a:gd name="connsiteX13" fmla="*/ 309452 w 1164320"/>
                  <a:gd name="connsiteY13" fmla="*/ 152418 h 760608"/>
                  <a:gd name="connsiteX14" fmla="*/ 385652 w 1164320"/>
                  <a:gd name="connsiteY14" fmla="*/ 345299 h 760608"/>
                  <a:gd name="connsiteX15" fmla="*/ 471377 w 1164320"/>
                  <a:gd name="connsiteY15" fmla="*/ 535799 h 760608"/>
                  <a:gd name="connsiteX16" fmla="*/ 595202 w 1164320"/>
                  <a:gd name="connsiteY16" fmla="*/ 666768 h 760608"/>
                  <a:gd name="connsiteX17" fmla="*/ 726171 w 1164320"/>
                  <a:gd name="connsiteY17" fmla="*/ 742968 h 760608"/>
                  <a:gd name="connsiteX18" fmla="*/ 888095 w 1164320"/>
                  <a:gd name="connsiteY18" fmla="*/ 759637 h 760608"/>
                  <a:gd name="connsiteX19" fmla="*/ 990489 w 1164320"/>
                  <a:gd name="connsiteY19" fmla="*/ 723918 h 760608"/>
                  <a:gd name="connsiteX20" fmla="*/ 990489 w 1164320"/>
                  <a:gd name="connsiteY20" fmla="*/ 723918 h 760608"/>
                  <a:gd name="connsiteX0" fmla="*/ 1164320 w 1164320"/>
                  <a:gd name="connsiteY0" fmla="*/ 326249 h 760608"/>
                  <a:gd name="connsiteX1" fmla="*/ 1100027 w 1164320"/>
                  <a:gd name="connsiteY1" fmla="*/ 383398 h 760608"/>
                  <a:gd name="connsiteX2" fmla="*/ 973820 w 1164320"/>
                  <a:gd name="connsiteY2" fmla="*/ 419118 h 760608"/>
                  <a:gd name="connsiteX3" fmla="*/ 807133 w 1164320"/>
                  <a:gd name="connsiteY3" fmla="*/ 392924 h 760608"/>
                  <a:gd name="connsiteX4" fmla="*/ 664258 w 1164320"/>
                  <a:gd name="connsiteY4" fmla="*/ 288149 h 760608"/>
                  <a:gd name="connsiteX5" fmla="*/ 552339 w 1164320"/>
                  <a:gd name="connsiteY5" fmla="*/ 169086 h 760608"/>
                  <a:gd name="connsiteX6" fmla="*/ 435658 w 1164320"/>
                  <a:gd name="connsiteY6" fmla="*/ 52405 h 760608"/>
                  <a:gd name="connsiteX7" fmla="*/ 283258 w 1164320"/>
                  <a:gd name="connsiteY7" fmla="*/ 18 h 760608"/>
                  <a:gd name="connsiteX8" fmla="*/ 92758 w 1164320"/>
                  <a:gd name="connsiteY8" fmla="*/ 57168 h 760608"/>
                  <a:gd name="connsiteX9" fmla="*/ 7033 w 1164320"/>
                  <a:gd name="connsiteY9" fmla="*/ 207186 h 760608"/>
                  <a:gd name="connsiteX10" fmla="*/ 42752 w 1164320"/>
                  <a:gd name="connsiteY10" fmla="*/ 321486 h 760608"/>
                  <a:gd name="connsiteX11" fmla="*/ 111808 w 1164320"/>
                  <a:gd name="connsiteY11" fmla="*/ 228618 h 760608"/>
                  <a:gd name="connsiteX12" fmla="*/ 185626 w 1164320"/>
                  <a:gd name="connsiteY12" fmla="*/ 152418 h 760608"/>
                  <a:gd name="connsiteX13" fmla="*/ 309452 w 1164320"/>
                  <a:gd name="connsiteY13" fmla="*/ 152418 h 760608"/>
                  <a:gd name="connsiteX14" fmla="*/ 385652 w 1164320"/>
                  <a:gd name="connsiteY14" fmla="*/ 345299 h 760608"/>
                  <a:gd name="connsiteX15" fmla="*/ 471377 w 1164320"/>
                  <a:gd name="connsiteY15" fmla="*/ 535799 h 760608"/>
                  <a:gd name="connsiteX16" fmla="*/ 595202 w 1164320"/>
                  <a:gd name="connsiteY16" fmla="*/ 666768 h 760608"/>
                  <a:gd name="connsiteX17" fmla="*/ 726171 w 1164320"/>
                  <a:gd name="connsiteY17" fmla="*/ 742968 h 760608"/>
                  <a:gd name="connsiteX18" fmla="*/ 888095 w 1164320"/>
                  <a:gd name="connsiteY18" fmla="*/ 759637 h 760608"/>
                  <a:gd name="connsiteX19" fmla="*/ 990489 w 1164320"/>
                  <a:gd name="connsiteY19" fmla="*/ 723918 h 760608"/>
                  <a:gd name="connsiteX20" fmla="*/ 990489 w 1164320"/>
                  <a:gd name="connsiteY20" fmla="*/ 723918 h 760608"/>
                  <a:gd name="connsiteX0" fmla="*/ 1164320 w 1164320"/>
                  <a:gd name="connsiteY0" fmla="*/ 326248 h 760607"/>
                  <a:gd name="connsiteX1" fmla="*/ 1100027 w 1164320"/>
                  <a:gd name="connsiteY1" fmla="*/ 383397 h 760607"/>
                  <a:gd name="connsiteX2" fmla="*/ 973820 w 1164320"/>
                  <a:gd name="connsiteY2" fmla="*/ 419117 h 760607"/>
                  <a:gd name="connsiteX3" fmla="*/ 807133 w 1164320"/>
                  <a:gd name="connsiteY3" fmla="*/ 392923 h 760607"/>
                  <a:gd name="connsiteX4" fmla="*/ 664258 w 1164320"/>
                  <a:gd name="connsiteY4" fmla="*/ 288148 h 760607"/>
                  <a:gd name="connsiteX5" fmla="*/ 561864 w 1164320"/>
                  <a:gd name="connsiteY5" fmla="*/ 152416 h 760607"/>
                  <a:gd name="connsiteX6" fmla="*/ 435658 w 1164320"/>
                  <a:gd name="connsiteY6" fmla="*/ 52404 h 760607"/>
                  <a:gd name="connsiteX7" fmla="*/ 283258 w 1164320"/>
                  <a:gd name="connsiteY7" fmla="*/ 17 h 760607"/>
                  <a:gd name="connsiteX8" fmla="*/ 92758 w 1164320"/>
                  <a:gd name="connsiteY8" fmla="*/ 57167 h 760607"/>
                  <a:gd name="connsiteX9" fmla="*/ 7033 w 1164320"/>
                  <a:gd name="connsiteY9" fmla="*/ 207185 h 760607"/>
                  <a:gd name="connsiteX10" fmla="*/ 42752 w 1164320"/>
                  <a:gd name="connsiteY10" fmla="*/ 321485 h 760607"/>
                  <a:gd name="connsiteX11" fmla="*/ 111808 w 1164320"/>
                  <a:gd name="connsiteY11" fmla="*/ 228617 h 760607"/>
                  <a:gd name="connsiteX12" fmla="*/ 185626 w 1164320"/>
                  <a:gd name="connsiteY12" fmla="*/ 152417 h 760607"/>
                  <a:gd name="connsiteX13" fmla="*/ 309452 w 1164320"/>
                  <a:gd name="connsiteY13" fmla="*/ 152417 h 760607"/>
                  <a:gd name="connsiteX14" fmla="*/ 385652 w 1164320"/>
                  <a:gd name="connsiteY14" fmla="*/ 345298 h 760607"/>
                  <a:gd name="connsiteX15" fmla="*/ 471377 w 1164320"/>
                  <a:gd name="connsiteY15" fmla="*/ 535798 h 760607"/>
                  <a:gd name="connsiteX16" fmla="*/ 595202 w 1164320"/>
                  <a:gd name="connsiteY16" fmla="*/ 666767 h 760607"/>
                  <a:gd name="connsiteX17" fmla="*/ 726171 w 1164320"/>
                  <a:gd name="connsiteY17" fmla="*/ 742967 h 760607"/>
                  <a:gd name="connsiteX18" fmla="*/ 888095 w 1164320"/>
                  <a:gd name="connsiteY18" fmla="*/ 759636 h 760607"/>
                  <a:gd name="connsiteX19" fmla="*/ 990489 w 1164320"/>
                  <a:gd name="connsiteY19" fmla="*/ 723917 h 760607"/>
                  <a:gd name="connsiteX20" fmla="*/ 990489 w 1164320"/>
                  <a:gd name="connsiteY20" fmla="*/ 723917 h 760607"/>
                  <a:gd name="connsiteX0" fmla="*/ 1164320 w 1164320"/>
                  <a:gd name="connsiteY0" fmla="*/ 326424 h 760783"/>
                  <a:gd name="connsiteX1" fmla="*/ 1100027 w 1164320"/>
                  <a:gd name="connsiteY1" fmla="*/ 383573 h 760783"/>
                  <a:gd name="connsiteX2" fmla="*/ 973820 w 1164320"/>
                  <a:gd name="connsiteY2" fmla="*/ 419293 h 760783"/>
                  <a:gd name="connsiteX3" fmla="*/ 807133 w 1164320"/>
                  <a:gd name="connsiteY3" fmla="*/ 393099 h 760783"/>
                  <a:gd name="connsiteX4" fmla="*/ 664258 w 1164320"/>
                  <a:gd name="connsiteY4" fmla="*/ 288324 h 760783"/>
                  <a:gd name="connsiteX5" fmla="*/ 561864 w 1164320"/>
                  <a:gd name="connsiteY5" fmla="*/ 152592 h 760783"/>
                  <a:gd name="connsiteX6" fmla="*/ 438039 w 1164320"/>
                  <a:gd name="connsiteY6" fmla="*/ 43055 h 760783"/>
                  <a:gd name="connsiteX7" fmla="*/ 283258 w 1164320"/>
                  <a:gd name="connsiteY7" fmla="*/ 193 h 760783"/>
                  <a:gd name="connsiteX8" fmla="*/ 92758 w 1164320"/>
                  <a:gd name="connsiteY8" fmla="*/ 57343 h 760783"/>
                  <a:gd name="connsiteX9" fmla="*/ 7033 w 1164320"/>
                  <a:gd name="connsiteY9" fmla="*/ 207361 h 760783"/>
                  <a:gd name="connsiteX10" fmla="*/ 42752 w 1164320"/>
                  <a:gd name="connsiteY10" fmla="*/ 321661 h 760783"/>
                  <a:gd name="connsiteX11" fmla="*/ 111808 w 1164320"/>
                  <a:gd name="connsiteY11" fmla="*/ 228793 h 760783"/>
                  <a:gd name="connsiteX12" fmla="*/ 185626 w 1164320"/>
                  <a:gd name="connsiteY12" fmla="*/ 152593 h 760783"/>
                  <a:gd name="connsiteX13" fmla="*/ 309452 w 1164320"/>
                  <a:gd name="connsiteY13" fmla="*/ 152593 h 760783"/>
                  <a:gd name="connsiteX14" fmla="*/ 385652 w 1164320"/>
                  <a:gd name="connsiteY14" fmla="*/ 345474 h 760783"/>
                  <a:gd name="connsiteX15" fmla="*/ 471377 w 1164320"/>
                  <a:gd name="connsiteY15" fmla="*/ 535974 h 760783"/>
                  <a:gd name="connsiteX16" fmla="*/ 595202 w 1164320"/>
                  <a:gd name="connsiteY16" fmla="*/ 666943 h 760783"/>
                  <a:gd name="connsiteX17" fmla="*/ 726171 w 1164320"/>
                  <a:gd name="connsiteY17" fmla="*/ 743143 h 760783"/>
                  <a:gd name="connsiteX18" fmla="*/ 888095 w 1164320"/>
                  <a:gd name="connsiteY18" fmla="*/ 759812 h 760783"/>
                  <a:gd name="connsiteX19" fmla="*/ 990489 w 1164320"/>
                  <a:gd name="connsiteY19" fmla="*/ 724093 h 760783"/>
                  <a:gd name="connsiteX20" fmla="*/ 990489 w 1164320"/>
                  <a:gd name="connsiteY20" fmla="*/ 724093 h 760783"/>
                  <a:gd name="connsiteX0" fmla="*/ 1164320 w 1164320"/>
                  <a:gd name="connsiteY0" fmla="*/ 331157 h 765516"/>
                  <a:gd name="connsiteX1" fmla="*/ 1100027 w 1164320"/>
                  <a:gd name="connsiteY1" fmla="*/ 388306 h 765516"/>
                  <a:gd name="connsiteX2" fmla="*/ 973820 w 1164320"/>
                  <a:gd name="connsiteY2" fmla="*/ 424026 h 765516"/>
                  <a:gd name="connsiteX3" fmla="*/ 807133 w 1164320"/>
                  <a:gd name="connsiteY3" fmla="*/ 397832 h 765516"/>
                  <a:gd name="connsiteX4" fmla="*/ 664258 w 1164320"/>
                  <a:gd name="connsiteY4" fmla="*/ 293057 h 765516"/>
                  <a:gd name="connsiteX5" fmla="*/ 561864 w 1164320"/>
                  <a:gd name="connsiteY5" fmla="*/ 157325 h 765516"/>
                  <a:gd name="connsiteX6" fmla="*/ 438039 w 1164320"/>
                  <a:gd name="connsiteY6" fmla="*/ 47788 h 765516"/>
                  <a:gd name="connsiteX7" fmla="*/ 278496 w 1164320"/>
                  <a:gd name="connsiteY7" fmla="*/ 164 h 765516"/>
                  <a:gd name="connsiteX8" fmla="*/ 92758 w 1164320"/>
                  <a:gd name="connsiteY8" fmla="*/ 62076 h 765516"/>
                  <a:gd name="connsiteX9" fmla="*/ 7033 w 1164320"/>
                  <a:gd name="connsiteY9" fmla="*/ 212094 h 765516"/>
                  <a:gd name="connsiteX10" fmla="*/ 42752 w 1164320"/>
                  <a:gd name="connsiteY10" fmla="*/ 326394 h 765516"/>
                  <a:gd name="connsiteX11" fmla="*/ 111808 w 1164320"/>
                  <a:gd name="connsiteY11" fmla="*/ 233526 h 765516"/>
                  <a:gd name="connsiteX12" fmla="*/ 185626 w 1164320"/>
                  <a:gd name="connsiteY12" fmla="*/ 157326 h 765516"/>
                  <a:gd name="connsiteX13" fmla="*/ 309452 w 1164320"/>
                  <a:gd name="connsiteY13" fmla="*/ 157326 h 765516"/>
                  <a:gd name="connsiteX14" fmla="*/ 385652 w 1164320"/>
                  <a:gd name="connsiteY14" fmla="*/ 350207 h 765516"/>
                  <a:gd name="connsiteX15" fmla="*/ 471377 w 1164320"/>
                  <a:gd name="connsiteY15" fmla="*/ 540707 h 765516"/>
                  <a:gd name="connsiteX16" fmla="*/ 595202 w 1164320"/>
                  <a:gd name="connsiteY16" fmla="*/ 671676 h 765516"/>
                  <a:gd name="connsiteX17" fmla="*/ 726171 w 1164320"/>
                  <a:gd name="connsiteY17" fmla="*/ 747876 h 765516"/>
                  <a:gd name="connsiteX18" fmla="*/ 888095 w 1164320"/>
                  <a:gd name="connsiteY18" fmla="*/ 764545 h 765516"/>
                  <a:gd name="connsiteX19" fmla="*/ 990489 w 1164320"/>
                  <a:gd name="connsiteY19" fmla="*/ 728826 h 765516"/>
                  <a:gd name="connsiteX20" fmla="*/ 990489 w 1164320"/>
                  <a:gd name="connsiteY20" fmla="*/ 728826 h 765516"/>
                  <a:gd name="connsiteX0" fmla="*/ 1164320 w 1164320"/>
                  <a:gd name="connsiteY0" fmla="*/ 331157 h 765516"/>
                  <a:gd name="connsiteX1" fmla="*/ 1100027 w 1164320"/>
                  <a:gd name="connsiteY1" fmla="*/ 388306 h 765516"/>
                  <a:gd name="connsiteX2" fmla="*/ 973820 w 1164320"/>
                  <a:gd name="connsiteY2" fmla="*/ 424026 h 765516"/>
                  <a:gd name="connsiteX3" fmla="*/ 807133 w 1164320"/>
                  <a:gd name="connsiteY3" fmla="*/ 397832 h 765516"/>
                  <a:gd name="connsiteX4" fmla="*/ 664258 w 1164320"/>
                  <a:gd name="connsiteY4" fmla="*/ 293057 h 765516"/>
                  <a:gd name="connsiteX5" fmla="*/ 561864 w 1164320"/>
                  <a:gd name="connsiteY5" fmla="*/ 157325 h 765516"/>
                  <a:gd name="connsiteX6" fmla="*/ 438039 w 1164320"/>
                  <a:gd name="connsiteY6" fmla="*/ 47788 h 765516"/>
                  <a:gd name="connsiteX7" fmla="*/ 278496 w 1164320"/>
                  <a:gd name="connsiteY7" fmla="*/ 164 h 765516"/>
                  <a:gd name="connsiteX8" fmla="*/ 92758 w 1164320"/>
                  <a:gd name="connsiteY8" fmla="*/ 62076 h 765516"/>
                  <a:gd name="connsiteX9" fmla="*/ 7033 w 1164320"/>
                  <a:gd name="connsiteY9" fmla="*/ 212094 h 765516"/>
                  <a:gd name="connsiteX10" fmla="*/ 42752 w 1164320"/>
                  <a:gd name="connsiteY10" fmla="*/ 326394 h 765516"/>
                  <a:gd name="connsiteX11" fmla="*/ 111808 w 1164320"/>
                  <a:gd name="connsiteY11" fmla="*/ 233526 h 765516"/>
                  <a:gd name="connsiteX12" fmla="*/ 185626 w 1164320"/>
                  <a:gd name="connsiteY12" fmla="*/ 157326 h 765516"/>
                  <a:gd name="connsiteX13" fmla="*/ 311833 w 1164320"/>
                  <a:gd name="connsiteY13" fmla="*/ 178757 h 765516"/>
                  <a:gd name="connsiteX14" fmla="*/ 385652 w 1164320"/>
                  <a:gd name="connsiteY14" fmla="*/ 350207 h 765516"/>
                  <a:gd name="connsiteX15" fmla="*/ 471377 w 1164320"/>
                  <a:gd name="connsiteY15" fmla="*/ 540707 h 765516"/>
                  <a:gd name="connsiteX16" fmla="*/ 595202 w 1164320"/>
                  <a:gd name="connsiteY16" fmla="*/ 671676 h 765516"/>
                  <a:gd name="connsiteX17" fmla="*/ 726171 w 1164320"/>
                  <a:gd name="connsiteY17" fmla="*/ 747876 h 765516"/>
                  <a:gd name="connsiteX18" fmla="*/ 888095 w 1164320"/>
                  <a:gd name="connsiteY18" fmla="*/ 764545 h 765516"/>
                  <a:gd name="connsiteX19" fmla="*/ 990489 w 1164320"/>
                  <a:gd name="connsiteY19" fmla="*/ 728826 h 765516"/>
                  <a:gd name="connsiteX20" fmla="*/ 990489 w 1164320"/>
                  <a:gd name="connsiteY20" fmla="*/ 728826 h 765516"/>
                  <a:gd name="connsiteX0" fmla="*/ 1164320 w 1164320"/>
                  <a:gd name="connsiteY0" fmla="*/ 331157 h 765516"/>
                  <a:gd name="connsiteX1" fmla="*/ 1100027 w 1164320"/>
                  <a:gd name="connsiteY1" fmla="*/ 388306 h 765516"/>
                  <a:gd name="connsiteX2" fmla="*/ 973820 w 1164320"/>
                  <a:gd name="connsiteY2" fmla="*/ 424026 h 765516"/>
                  <a:gd name="connsiteX3" fmla="*/ 807133 w 1164320"/>
                  <a:gd name="connsiteY3" fmla="*/ 397832 h 765516"/>
                  <a:gd name="connsiteX4" fmla="*/ 664258 w 1164320"/>
                  <a:gd name="connsiteY4" fmla="*/ 293057 h 765516"/>
                  <a:gd name="connsiteX5" fmla="*/ 561864 w 1164320"/>
                  <a:gd name="connsiteY5" fmla="*/ 157325 h 765516"/>
                  <a:gd name="connsiteX6" fmla="*/ 438039 w 1164320"/>
                  <a:gd name="connsiteY6" fmla="*/ 47788 h 765516"/>
                  <a:gd name="connsiteX7" fmla="*/ 278496 w 1164320"/>
                  <a:gd name="connsiteY7" fmla="*/ 164 h 765516"/>
                  <a:gd name="connsiteX8" fmla="*/ 92758 w 1164320"/>
                  <a:gd name="connsiteY8" fmla="*/ 62076 h 765516"/>
                  <a:gd name="connsiteX9" fmla="*/ 7033 w 1164320"/>
                  <a:gd name="connsiteY9" fmla="*/ 212094 h 765516"/>
                  <a:gd name="connsiteX10" fmla="*/ 42752 w 1164320"/>
                  <a:gd name="connsiteY10" fmla="*/ 326394 h 765516"/>
                  <a:gd name="connsiteX11" fmla="*/ 111808 w 1164320"/>
                  <a:gd name="connsiteY11" fmla="*/ 233526 h 765516"/>
                  <a:gd name="connsiteX12" fmla="*/ 185626 w 1164320"/>
                  <a:gd name="connsiteY12" fmla="*/ 162088 h 765516"/>
                  <a:gd name="connsiteX13" fmla="*/ 311833 w 1164320"/>
                  <a:gd name="connsiteY13" fmla="*/ 178757 h 765516"/>
                  <a:gd name="connsiteX14" fmla="*/ 385652 w 1164320"/>
                  <a:gd name="connsiteY14" fmla="*/ 350207 h 765516"/>
                  <a:gd name="connsiteX15" fmla="*/ 471377 w 1164320"/>
                  <a:gd name="connsiteY15" fmla="*/ 540707 h 765516"/>
                  <a:gd name="connsiteX16" fmla="*/ 595202 w 1164320"/>
                  <a:gd name="connsiteY16" fmla="*/ 671676 h 765516"/>
                  <a:gd name="connsiteX17" fmla="*/ 726171 w 1164320"/>
                  <a:gd name="connsiteY17" fmla="*/ 747876 h 765516"/>
                  <a:gd name="connsiteX18" fmla="*/ 888095 w 1164320"/>
                  <a:gd name="connsiteY18" fmla="*/ 764545 h 765516"/>
                  <a:gd name="connsiteX19" fmla="*/ 990489 w 1164320"/>
                  <a:gd name="connsiteY19" fmla="*/ 728826 h 765516"/>
                  <a:gd name="connsiteX20" fmla="*/ 990489 w 1164320"/>
                  <a:gd name="connsiteY20" fmla="*/ 728826 h 7655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164320" h="765516">
                    <a:moveTo>
                      <a:pt x="1164320" y="331157"/>
                    </a:moveTo>
                    <a:cubicBezTo>
                      <a:pt x="1145667" y="346436"/>
                      <a:pt x="1131777" y="372828"/>
                      <a:pt x="1100027" y="388306"/>
                    </a:cubicBezTo>
                    <a:cubicBezTo>
                      <a:pt x="1068277" y="403784"/>
                      <a:pt x="1022636" y="422438"/>
                      <a:pt x="973820" y="424026"/>
                    </a:cubicBezTo>
                    <a:cubicBezTo>
                      <a:pt x="925004" y="425614"/>
                      <a:pt x="858727" y="419660"/>
                      <a:pt x="807133" y="397832"/>
                    </a:cubicBezTo>
                    <a:cubicBezTo>
                      <a:pt x="755539" y="376004"/>
                      <a:pt x="705136" y="333141"/>
                      <a:pt x="664258" y="293057"/>
                    </a:cubicBezTo>
                    <a:cubicBezTo>
                      <a:pt x="623380" y="252973"/>
                      <a:pt x="599567" y="198203"/>
                      <a:pt x="561864" y="157325"/>
                    </a:cubicBezTo>
                    <a:cubicBezTo>
                      <a:pt x="524161" y="116447"/>
                      <a:pt x="485267" y="73981"/>
                      <a:pt x="438039" y="47788"/>
                    </a:cubicBezTo>
                    <a:cubicBezTo>
                      <a:pt x="390811" y="21595"/>
                      <a:pt x="336043" y="-2217"/>
                      <a:pt x="278496" y="164"/>
                    </a:cubicBezTo>
                    <a:cubicBezTo>
                      <a:pt x="220949" y="2545"/>
                      <a:pt x="138002" y="26754"/>
                      <a:pt x="92758" y="62076"/>
                    </a:cubicBezTo>
                    <a:cubicBezTo>
                      <a:pt x="47514" y="97398"/>
                      <a:pt x="15367" y="168041"/>
                      <a:pt x="7033" y="212094"/>
                    </a:cubicBezTo>
                    <a:cubicBezTo>
                      <a:pt x="-1301" y="256147"/>
                      <a:pt x="-12810" y="318060"/>
                      <a:pt x="42752" y="326394"/>
                    </a:cubicBezTo>
                    <a:cubicBezTo>
                      <a:pt x="98314" y="334728"/>
                      <a:pt x="87996" y="260910"/>
                      <a:pt x="111808" y="233526"/>
                    </a:cubicBezTo>
                    <a:cubicBezTo>
                      <a:pt x="135620" y="206142"/>
                      <a:pt x="152289" y="171216"/>
                      <a:pt x="185626" y="162088"/>
                    </a:cubicBezTo>
                    <a:cubicBezTo>
                      <a:pt x="218963" y="152960"/>
                      <a:pt x="278495" y="147404"/>
                      <a:pt x="311833" y="178757"/>
                    </a:cubicBezTo>
                    <a:cubicBezTo>
                      <a:pt x="345171" y="210110"/>
                      <a:pt x="359061" y="289882"/>
                      <a:pt x="385652" y="350207"/>
                    </a:cubicBezTo>
                    <a:cubicBezTo>
                      <a:pt x="412243" y="410532"/>
                      <a:pt x="436452" y="487129"/>
                      <a:pt x="471377" y="540707"/>
                    </a:cubicBezTo>
                    <a:cubicBezTo>
                      <a:pt x="506302" y="594285"/>
                      <a:pt x="552736" y="637148"/>
                      <a:pt x="595202" y="671676"/>
                    </a:cubicBezTo>
                    <a:cubicBezTo>
                      <a:pt x="637668" y="706204"/>
                      <a:pt x="677356" y="732398"/>
                      <a:pt x="726171" y="747876"/>
                    </a:cubicBezTo>
                    <a:cubicBezTo>
                      <a:pt x="774986" y="763354"/>
                      <a:pt x="844042" y="767720"/>
                      <a:pt x="888095" y="764545"/>
                    </a:cubicBezTo>
                    <a:cubicBezTo>
                      <a:pt x="932148" y="761370"/>
                      <a:pt x="990489" y="728826"/>
                      <a:pt x="990489" y="728826"/>
                    </a:cubicBezTo>
                    <a:lnTo>
                      <a:pt x="990489" y="728826"/>
                    </a:lnTo>
                  </a:path>
                </a:pathLst>
              </a:custGeom>
              <a:solidFill>
                <a:srgbClr val="BEA7D5"/>
              </a:solidFill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D237F748-8564-0ECC-DBE4-E6CB5A6F9233}"/>
                  </a:ext>
                </a:extLst>
              </p:cNvPr>
              <p:cNvSpPr/>
              <p:nvPr/>
            </p:nvSpPr>
            <p:spPr>
              <a:xfrm rot="15488892">
                <a:off x="5011962" y="4812459"/>
                <a:ext cx="1316591" cy="865631"/>
              </a:xfrm>
              <a:custGeom>
                <a:avLst/>
                <a:gdLst>
                  <a:gd name="connsiteX0" fmla="*/ 1158863 w 1158863"/>
                  <a:gd name="connsiteY0" fmla="*/ 326249 h 745571"/>
                  <a:gd name="connsiteX1" fmla="*/ 1089807 w 1158863"/>
                  <a:gd name="connsiteY1" fmla="*/ 369111 h 745571"/>
                  <a:gd name="connsiteX2" fmla="*/ 968363 w 1158863"/>
                  <a:gd name="connsiteY2" fmla="*/ 400068 h 745571"/>
                  <a:gd name="connsiteX3" fmla="*/ 801676 w 1158863"/>
                  <a:gd name="connsiteY3" fmla="*/ 392924 h 745571"/>
                  <a:gd name="connsiteX4" fmla="*/ 658801 w 1158863"/>
                  <a:gd name="connsiteY4" fmla="*/ 288149 h 745571"/>
                  <a:gd name="connsiteX5" fmla="*/ 546882 w 1158863"/>
                  <a:gd name="connsiteY5" fmla="*/ 169086 h 745571"/>
                  <a:gd name="connsiteX6" fmla="*/ 430201 w 1158863"/>
                  <a:gd name="connsiteY6" fmla="*/ 52405 h 745571"/>
                  <a:gd name="connsiteX7" fmla="*/ 277801 w 1158863"/>
                  <a:gd name="connsiteY7" fmla="*/ 18 h 745571"/>
                  <a:gd name="connsiteX8" fmla="*/ 87301 w 1158863"/>
                  <a:gd name="connsiteY8" fmla="*/ 57168 h 745571"/>
                  <a:gd name="connsiteX9" fmla="*/ 1576 w 1158863"/>
                  <a:gd name="connsiteY9" fmla="*/ 207186 h 745571"/>
                  <a:gd name="connsiteX10" fmla="*/ 37295 w 1158863"/>
                  <a:gd name="connsiteY10" fmla="*/ 321486 h 745571"/>
                  <a:gd name="connsiteX11" fmla="*/ 106351 w 1158863"/>
                  <a:gd name="connsiteY11" fmla="*/ 228618 h 745571"/>
                  <a:gd name="connsiteX12" fmla="*/ 203982 w 1158863"/>
                  <a:gd name="connsiteY12" fmla="*/ 157180 h 745571"/>
                  <a:gd name="connsiteX13" fmla="*/ 303995 w 1158863"/>
                  <a:gd name="connsiteY13" fmla="*/ 152418 h 745571"/>
                  <a:gd name="connsiteX14" fmla="*/ 380195 w 1158863"/>
                  <a:gd name="connsiteY14" fmla="*/ 345299 h 745571"/>
                  <a:gd name="connsiteX15" fmla="*/ 465920 w 1158863"/>
                  <a:gd name="connsiteY15" fmla="*/ 535799 h 745571"/>
                  <a:gd name="connsiteX16" fmla="*/ 589745 w 1158863"/>
                  <a:gd name="connsiteY16" fmla="*/ 640574 h 745571"/>
                  <a:gd name="connsiteX17" fmla="*/ 694520 w 1158863"/>
                  <a:gd name="connsiteY17" fmla="*/ 707249 h 745571"/>
                  <a:gd name="connsiteX18" fmla="*/ 882638 w 1158863"/>
                  <a:gd name="connsiteY18" fmla="*/ 745349 h 745571"/>
                  <a:gd name="connsiteX19" fmla="*/ 985032 w 1158863"/>
                  <a:gd name="connsiteY19" fmla="*/ 723918 h 745571"/>
                  <a:gd name="connsiteX20" fmla="*/ 985032 w 1158863"/>
                  <a:gd name="connsiteY20" fmla="*/ 723918 h 745571"/>
                  <a:gd name="connsiteX0" fmla="*/ 1158863 w 1158863"/>
                  <a:gd name="connsiteY0" fmla="*/ 326249 h 745571"/>
                  <a:gd name="connsiteX1" fmla="*/ 1089807 w 1158863"/>
                  <a:gd name="connsiteY1" fmla="*/ 369111 h 745571"/>
                  <a:gd name="connsiteX2" fmla="*/ 968363 w 1158863"/>
                  <a:gd name="connsiteY2" fmla="*/ 400068 h 745571"/>
                  <a:gd name="connsiteX3" fmla="*/ 801676 w 1158863"/>
                  <a:gd name="connsiteY3" fmla="*/ 392924 h 745571"/>
                  <a:gd name="connsiteX4" fmla="*/ 658801 w 1158863"/>
                  <a:gd name="connsiteY4" fmla="*/ 288149 h 745571"/>
                  <a:gd name="connsiteX5" fmla="*/ 546882 w 1158863"/>
                  <a:gd name="connsiteY5" fmla="*/ 169086 h 745571"/>
                  <a:gd name="connsiteX6" fmla="*/ 430201 w 1158863"/>
                  <a:gd name="connsiteY6" fmla="*/ 52405 h 745571"/>
                  <a:gd name="connsiteX7" fmla="*/ 277801 w 1158863"/>
                  <a:gd name="connsiteY7" fmla="*/ 18 h 745571"/>
                  <a:gd name="connsiteX8" fmla="*/ 87301 w 1158863"/>
                  <a:gd name="connsiteY8" fmla="*/ 57168 h 745571"/>
                  <a:gd name="connsiteX9" fmla="*/ 1576 w 1158863"/>
                  <a:gd name="connsiteY9" fmla="*/ 207186 h 745571"/>
                  <a:gd name="connsiteX10" fmla="*/ 37295 w 1158863"/>
                  <a:gd name="connsiteY10" fmla="*/ 321486 h 745571"/>
                  <a:gd name="connsiteX11" fmla="*/ 106351 w 1158863"/>
                  <a:gd name="connsiteY11" fmla="*/ 228618 h 745571"/>
                  <a:gd name="connsiteX12" fmla="*/ 180169 w 1158863"/>
                  <a:gd name="connsiteY12" fmla="*/ 152418 h 745571"/>
                  <a:gd name="connsiteX13" fmla="*/ 303995 w 1158863"/>
                  <a:gd name="connsiteY13" fmla="*/ 152418 h 745571"/>
                  <a:gd name="connsiteX14" fmla="*/ 380195 w 1158863"/>
                  <a:gd name="connsiteY14" fmla="*/ 345299 h 745571"/>
                  <a:gd name="connsiteX15" fmla="*/ 465920 w 1158863"/>
                  <a:gd name="connsiteY15" fmla="*/ 535799 h 745571"/>
                  <a:gd name="connsiteX16" fmla="*/ 589745 w 1158863"/>
                  <a:gd name="connsiteY16" fmla="*/ 640574 h 745571"/>
                  <a:gd name="connsiteX17" fmla="*/ 694520 w 1158863"/>
                  <a:gd name="connsiteY17" fmla="*/ 707249 h 745571"/>
                  <a:gd name="connsiteX18" fmla="*/ 882638 w 1158863"/>
                  <a:gd name="connsiteY18" fmla="*/ 745349 h 745571"/>
                  <a:gd name="connsiteX19" fmla="*/ 985032 w 1158863"/>
                  <a:gd name="connsiteY19" fmla="*/ 723918 h 745571"/>
                  <a:gd name="connsiteX20" fmla="*/ 985032 w 1158863"/>
                  <a:gd name="connsiteY20" fmla="*/ 723918 h 745571"/>
                  <a:gd name="connsiteX0" fmla="*/ 1164320 w 1164320"/>
                  <a:gd name="connsiteY0" fmla="*/ 326249 h 745571"/>
                  <a:gd name="connsiteX1" fmla="*/ 1095264 w 1164320"/>
                  <a:gd name="connsiteY1" fmla="*/ 369111 h 745571"/>
                  <a:gd name="connsiteX2" fmla="*/ 973820 w 1164320"/>
                  <a:gd name="connsiteY2" fmla="*/ 400068 h 745571"/>
                  <a:gd name="connsiteX3" fmla="*/ 807133 w 1164320"/>
                  <a:gd name="connsiteY3" fmla="*/ 392924 h 745571"/>
                  <a:gd name="connsiteX4" fmla="*/ 664258 w 1164320"/>
                  <a:gd name="connsiteY4" fmla="*/ 288149 h 745571"/>
                  <a:gd name="connsiteX5" fmla="*/ 552339 w 1164320"/>
                  <a:gd name="connsiteY5" fmla="*/ 169086 h 745571"/>
                  <a:gd name="connsiteX6" fmla="*/ 435658 w 1164320"/>
                  <a:gd name="connsiteY6" fmla="*/ 52405 h 745571"/>
                  <a:gd name="connsiteX7" fmla="*/ 283258 w 1164320"/>
                  <a:gd name="connsiteY7" fmla="*/ 18 h 745571"/>
                  <a:gd name="connsiteX8" fmla="*/ 92758 w 1164320"/>
                  <a:gd name="connsiteY8" fmla="*/ 57168 h 745571"/>
                  <a:gd name="connsiteX9" fmla="*/ 7033 w 1164320"/>
                  <a:gd name="connsiteY9" fmla="*/ 207186 h 745571"/>
                  <a:gd name="connsiteX10" fmla="*/ 42752 w 1164320"/>
                  <a:gd name="connsiteY10" fmla="*/ 321486 h 745571"/>
                  <a:gd name="connsiteX11" fmla="*/ 111808 w 1164320"/>
                  <a:gd name="connsiteY11" fmla="*/ 228618 h 745571"/>
                  <a:gd name="connsiteX12" fmla="*/ 185626 w 1164320"/>
                  <a:gd name="connsiteY12" fmla="*/ 152418 h 745571"/>
                  <a:gd name="connsiteX13" fmla="*/ 309452 w 1164320"/>
                  <a:gd name="connsiteY13" fmla="*/ 152418 h 745571"/>
                  <a:gd name="connsiteX14" fmla="*/ 385652 w 1164320"/>
                  <a:gd name="connsiteY14" fmla="*/ 345299 h 745571"/>
                  <a:gd name="connsiteX15" fmla="*/ 471377 w 1164320"/>
                  <a:gd name="connsiteY15" fmla="*/ 535799 h 745571"/>
                  <a:gd name="connsiteX16" fmla="*/ 595202 w 1164320"/>
                  <a:gd name="connsiteY16" fmla="*/ 640574 h 745571"/>
                  <a:gd name="connsiteX17" fmla="*/ 699977 w 1164320"/>
                  <a:gd name="connsiteY17" fmla="*/ 707249 h 745571"/>
                  <a:gd name="connsiteX18" fmla="*/ 888095 w 1164320"/>
                  <a:gd name="connsiteY18" fmla="*/ 745349 h 745571"/>
                  <a:gd name="connsiteX19" fmla="*/ 990489 w 1164320"/>
                  <a:gd name="connsiteY19" fmla="*/ 723918 h 745571"/>
                  <a:gd name="connsiteX20" fmla="*/ 990489 w 1164320"/>
                  <a:gd name="connsiteY20" fmla="*/ 723918 h 745571"/>
                  <a:gd name="connsiteX0" fmla="*/ 1164320 w 1164320"/>
                  <a:gd name="connsiteY0" fmla="*/ 326249 h 745571"/>
                  <a:gd name="connsiteX1" fmla="*/ 1095264 w 1164320"/>
                  <a:gd name="connsiteY1" fmla="*/ 369111 h 745571"/>
                  <a:gd name="connsiteX2" fmla="*/ 973820 w 1164320"/>
                  <a:gd name="connsiteY2" fmla="*/ 400068 h 745571"/>
                  <a:gd name="connsiteX3" fmla="*/ 807133 w 1164320"/>
                  <a:gd name="connsiteY3" fmla="*/ 392924 h 745571"/>
                  <a:gd name="connsiteX4" fmla="*/ 664258 w 1164320"/>
                  <a:gd name="connsiteY4" fmla="*/ 288149 h 745571"/>
                  <a:gd name="connsiteX5" fmla="*/ 552339 w 1164320"/>
                  <a:gd name="connsiteY5" fmla="*/ 169086 h 745571"/>
                  <a:gd name="connsiteX6" fmla="*/ 435658 w 1164320"/>
                  <a:gd name="connsiteY6" fmla="*/ 52405 h 745571"/>
                  <a:gd name="connsiteX7" fmla="*/ 283258 w 1164320"/>
                  <a:gd name="connsiteY7" fmla="*/ 18 h 745571"/>
                  <a:gd name="connsiteX8" fmla="*/ 92758 w 1164320"/>
                  <a:gd name="connsiteY8" fmla="*/ 57168 h 745571"/>
                  <a:gd name="connsiteX9" fmla="*/ 7033 w 1164320"/>
                  <a:gd name="connsiteY9" fmla="*/ 207186 h 745571"/>
                  <a:gd name="connsiteX10" fmla="*/ 42752 w 1164320"/>
                  <a:gd name="connsiteY10" fmla="*/ 321486 h 745571"/>
                  <a:gd name="connsiteX11" fmla="*/ 111808 w 1164320"/>
                  <a:gd name="connsiteY11" fmla="*/ 228618 h 745571"/>
                  <a:gd name="connsiteX12" fmla="*/ 185626 w 1164320"/>
                  <a:gd name="connsiteY12" fmla="*/ 152418 h 745571"/>
                  <a:gd name="connsiteX13" fmla="*/ 309452 w 1164320"/>
                  <a:gd name="connsiteY13" fmla="*/ 152418 h 745571"/>
                  <a:gd name="connsiteX14" fmla="*/ 385652 w 1164320"/>
                  <a:gd name="connsiteY14" fmla="*/ 345299 h 745571"/>
                  <a:gd name="connsiteX15" fmla="*/ 471377 w 1164320"/>
                  <a:gd name="connsiteY15" fmla="*/ 535799 h 745571"/>
                  <a:gd name="connsiteX16" fmla="*/ 595202 w 1164320"/>
                  <a:gd name="connsiteY16" fmla="*/ 666768 h 745571"/>
                  <a:gd name="connsiteX17" fmla="*/ 699977 w 1164320"/>
                  <a:gd name="connsiteY17" fmla="*/ 707249 h 745571"/>
                  <a:gd name="connsiteX18" fmla="*/ 888095 w 1164320"/>
                  <a:gd name="connsiteY18" fmla="*/ 745349 h 745571"/>
                  <a:gd name="connsiteX19" fmla="*/ 990489 w 1164320"/>
                  <a:gd name="connsiteY19" fmla="*/ 723918 h 745571"/>
                  <a:gd name="connsiteX20" fmla="*/ 990489 w 1164320"/>
                  <a:gd name="connsiteY20" fmla="*/ 723918 h 745571"/>
                  <a:gd name="connsiteX0" fmla="*/ 1164320 w 1164320"/>
                  <a:gd name="connsiteY0" fmla="*/ 326249 h 750403"/>
                  <a:gd name="connsiteX1" fmla="*/ 1095264 w 1164320"/>
                  <a:gd name="connsiteY1" fmla="*/ 369111 h 750403"/>
                  <a:gd name="connsiteX2" fmla="*/ 973820 w 1164320"/>
                  <a:gd name="connsiteY2" fmla="*/ 400068 h 750403"/>
                  <a:gd name="connsiteX3" fmla="*/ 807133 w 1164320"/>
                  <a:gd name="connsiteY3" fmla="*/ 392924 h 750403"/>
                  <a:gd name="connsiteX4" fmla="*/ 664258 w 1164320"/>
                  <a:gd name="connsiteY4" fmla="*/ 288149 h 750403"/>
                  <a:gd name="connsiteX5" fmla="*/ 552339 w 1164320"/>
                  <a:gd name="connsiteY5" fmla="*/ 169086 h 750403"/>
                  <a:gd name="connsiteX6" fmla="*/ 435658 w 1164320"/>
                  <a:gd name="connsiteY6" fmla="*/ 52405 h 750403"/>
                  <a:gd name="connsiteX7" fmla="*/ 283258 w 1164320"/>
                  <a:gd name="connsiteY7" fmla="*/ 18 h 750403"/>
                  <a:gd name="connsiteX8" fmla="*/ 92758 w 1164320"/>
                  <a:gd name="connsiteY8" fmla="*/ 57168 h 750403"/>
                  <a:gd name="connsiteX9" fmla="*/ 7033 w 1164320"/>
                  <a:gd name="connsiteY9" fmla="*/ 207186 h 750403"/>
                  <a:gd name="connsiteX10" fmla="*/ 42752 w 1164320"/>
                  <a:gd name="connsiteY10" fmla="*/ 321486 h 750403"/>
                  <a:gd name="connsiteX11" fmla="*/ 111808 w 1164320"/>
                  <a:gd name="connsiteY11" fmla="*/ 228618 h 750403"/>
                  <a:gd name="connsiteX12" fmla="*/ 185626 w 1164320"/>
                  <a:gd name="connsiteY12" fmla="*/ 152418 h 750403"/>
                  <a:gd name="connsiteX13" fmla="*/ 309452 w 1164320"/>
                  <a:gd name="connsiteY13" fmla="*/ 152418 h 750403"/>
                  <a:gd name="connsiteX14" fmla="*/ 385652 w 1164320"/>
                  <a:gd name="connsiteY14" fmla="*/ 345299 h 750403"/>
                  <a:gd name="connsiteX15" fmla="*/ 471377 w 1164320"/>
                  <a:gd name="connsiteY15" fmla="*/ 535799 h 750403"/>
                  <a:gd name="connsiteX16" fmla="*/ 595202 w 1164320"/>
                  <a:gd name="connsiteY16" fmla="*/ 666768 h 750403"/>
                  <a:gd name="connsiteX17" fmla="*/ 726171 w 1164320"/>
                  <a:gd name="connsiteY17" fmla="*/ 742968 h 750403"/>
                  <a:gd name="connsiteX18" fmla="*/ 888095 w 1164320"/>
                  <a:gd name="connsiteY18" fmla="*/ 745349 h 750403"/>
                  <a:gd name="connsiteX19" fmla="*/ 990489 w 1164320"/>
                  <a:gd name="connsiteY19" fmla="*/ 723918 h 750403"/>
                  <a:gd name="connsiteX20" fmla="*/ 990489 w 1164320"/>
                  <a:gd name="connsiteY20" fmla="*/ 723918 h 750403"/>
                  <a:gd name="connsiteX0" fmla="*/ 1164320 w 1164320"/>
                  <a:gd name="connsiteY0" fmla="*/ 326249 h 760608"/>
                  <a:gd name="connsiteX1" fmla="*/ 1095264 w 1164320"/>
                  <a:gd name="connsiteY1" fmla="*/ 369111 h 760608"/>
                  <a:gd name="connsiteX2" fmla="*/ 973820 w 1164320"/>
                  <a:gd name="connsiteY2" fmla="*/ 400068 h 760608"/>
                  <a:gd name="connsiteX3" fmla="*/ 807133 w 1164320"/>
                  <a:gd name="connsiteY3" fmla="*/ 392924 h 760608"/>
                  <a:gd name="connsiteX4" fmla="*/ 664258 w 1164320"/>
                  <a:gd name="connsiteY4" fmla="*/ 288149 h 760608"/>
                  <a:gd name="connsiteX5" fmla="*/ 552339 w 1164320"/>
                  <a:gd name="connsiteY5" fmla="*/ 169086 h 760608"/>
                  <a:gd name="connsiteX6" fmla="*/ 435658 w 1164320"/>
                  <a:gd name="connsiteY6" fmla="*/ 52405 h 760608"/>
                  <a:gd name="connsiteX7" fmla="*/ 283258 w 1164320"/>
                  <a:gd name="connsiteY7" fmla="*/ 18 h 760608"/>
                  <a:gd name="connsiteX8" fmla="*/ 92758 w 1164320"/>
                  <a:gd name="connsiteY8" fmla="*/ 57168 h 760608"/>
                  <a:gd name="connsiteX9" fmla="*/ 7033 w 1164320"/>
                  <a:gd name="connsiteY9" fmla="*/ 207186 h 760608"/>
                  <a:gd name="connsiteX10" fmla="*/ 42752 w 1164320"/>
                  <a:gd name="connsiteY10" fmla="*/ 321486 h 760608"/>
                  <a:gd name="connsiteX11" fmla="*/ 111808 w 1164320"/>
                  <a:gd name="connsiteY11" fmla="*/ 228618 h 760608"/>
                  <a:gd name="connsiteX12" fmla="*/ 185626 w 1164320"/>
                  <a:gd name="connsiteY12" fmla="*/ 152418 h 760608"/>
                  <a:gd name="connsiteX13" fmla="*/ 309452 w 1164320"/>
                  <a:gd name="connsiteY13" fmla="*/ 152418 h 760608"/>
                  <a:gd name="connsiteX14" fmla="*/ 385652 w 1164320"/>
                  <a:gd name="connsiteY14" fmla="*/ 345299 h 760608"/>
                  <a:gd name="connsiteX15" fmla="*/ 471377 w 1164320"/>
                  <a:gd name="connsiteY15" fmla="*/ 535799 h 760608"/>
                  <a:gd name="connsiteX16" fmla="*/ 595202 w 1164320"/>
                  <a:gd name="connsiteY16" fmla="*/ 666768 h 760608"/>
                  <a:gd name="connsiteX17" fmla="*/ 726171 w 1164320"/>
                  <a:gd name="connsiteY17" fmla="*/ 742968 h 760608"/>
                  <a:gd name="connsiteX18" fmla="*/ 888095 w 1164320"/>
                  <a:gd name="connsiteY18" fmla="*/ 759637 h 760608"/>
                  <a:gd name="connsiteX19" fmla="*/ 990489 w 1164320"/>
                  <a:gd name="connsiteY19" fmla="*/ 723918 h 760608"/>
                  <a:gd name="connsiteX20" fmla="*/ 990489 w 1164320"/>
                  <a:gd name="connsiteY20" fmla="*/ 723918 h 760608"/>
                  <a:gd name="connsiteX0" fmla="*/ 1164320 w 1164320"/>
                  <a:gd name="connsiteY0" fmla="*/ 326249 h 760608"/>
                  <a:gd name="connsiteX1" fmla="*/ 1095264 w 1164320"/>
                  <a:gd name="connsiteY1" fmla="*/ 369111 h 760608"/>
                  <a:gd name="connsiteX2" fmla="*/ 973820 w 1164320"/>
                  <a:gd name="connsiteY2" fmla="*/ 419118 h 760608"/>
                  <a:gd name="connsiteX3" fmla="*/ 807133 w 1164320"/>
                  <a:gd name="connsiteY3" fmla="*/ 392924 h 760608"/>
                  <a:gd name="connsiteX4" fmla="*/ 664258 w 1164320"/>
                  <a:gd name="connsiteY4" fmla="*/ 288149 h 760608"/>
                  <a:gd name="connsiteX5" fmla="*/ 552339 w 1164320"/>
                  <a:gd name="connsiteY5" fmla="*/ 169086 h 760608"/>
                  <a:gd name="connsiteX6" fmla="*/ 435658 w 1164320"/>
                  <a:gd name="connsiteY6" fmla="*/ 52405 h 760608"/>
                  <a:gd name="connsiteX7" fmla="*/ 283258 w 1164320"/>
                  <a:gd name="connsiteY7" fmla="*/ 18 h 760608"/>
                  <a:gd name="connsiteX8" fmla="*/ 92758 w 1164320"/>
                  <a:gd name="connsiteY8" fmla="*/ 57168 h 760608"/>
                  <a:gd name="connsiteX9" fmla="*/ 7033 w 1164320"/>
                  <a:gd name="connsiteY9" fmla="*/ 207186 h 760608"/>
                  <a:gd name="connsiteX10" fmla="*/ 42752 w 1164320"/>
                  <a:gd name="connsiteY10" fmla="*/ 321486 h 760608"/>
                  <a:gd name="connsiteX11" fmla="*/ 111808 w 1164320"/>
                  <a:gd name="connsiteY11" fmla="*/ 228618 h 760608"/>
                  <a:gd name="connsiteX12" fmla="*/ 185626 w 1164320"/>
                  <a:gd name="connsiteY12" fmla="*/ 152418 h 760608"/>
                  <a:gd name="connsiteX13" fmla="*/ 309452 w 1164320"/>
                  <a:gd name="connsiteY13" fmla="*/ 152418 h 760608"/>
                  <a:gd name="connsiteX14" fmla="*/ 385652 w 1164320"/>
                  <a:gd name="connsiteY14" fmla="*/ 345299 h 760608"/>
                  <a:gd name="connsiteX15" fmla="*/ 471377 w 1164320"/>
                  <a:gd name="connsiteY15" fmla="*/ 535799 h 760608"/>
                  <a:gd name="connsiteX16" fmla="*/ 595202 w 1164320"/>
                  <a:gd name="connsiteY16" fmla="*/ 666768 h 760608"/>
                  <a:gd name="connsiteX17" fmla="*/ 726171 w 1164320"/>
                  <a:gd name="connsiteY17" fmla="*/ 742968 h 760608"/>
                  <a:gd name="connsiteX18" fmla="*/ 888095 w 1164320"/>
                  <a:gd name="connsiteY18" fmla="*/ 759637 h 760608"/>
                  <a:gd name="connsiteX19" fmla="*/ 990489 w 1164320"/>
                  <a:gd name="connsiteY19" fmla="*/ 723918 h 760608"/>
                  <a:gd name="connsiteX20" fmla="*/ 990489 w 1164320"/>
                  <a:gd name="connsiteY20" fmla="*/ 723918 h 760608"/>
                  <a:gd name="connsiteX0" fmla="*/ 1164320 w 1164320"/>
                  <a:gd name="connsiteY0" fmla="*/ 326249 h 760608"/>
                  <a:gd name="connsiteX1" fmla="*/ 1100027 w 1164320"/>
                  <a:gd name="connsiteY1" fmla="*/ 383398 h 760608"/>
                  <a:gd name="connsiteX2" fmla="*/ 973820 w 1164320"/>
                  <a:gd name="connsiteY2" fmla="*/ 419118 h 760608"/>
                  <a:gd name="connsiteX3" fmla="*/ 807133 w 1164320"/>
                  <a:gd name="connsiteY3" fmla="*/ 392924 h 760608"/>
                  <a:gd name="connsiteX4" fmla="*/ 664258 w 1164320"/>
                  <a:gd name="connsiteY4" fmla="*/ 288149 h 760608"/>
                  <a:gd name="connsiteX5" fmla="*/ 552339 w 1164320"/>
                  <a:gd name="connsiteY5" fmla="*/ 169086 h 760608"/>
                  <a:gd name="connsiteX6" fmla="*/ 435658 w 1164320"/>
                  <a:gd name="connsiteY6" fmla="*/ 52405 h 760608"/>
                  <a:gd name="connsiteX7" fmla="*/ 283258 w 1164320"/>
                  <a:gd name="connsiteY7" fmla="*/ 18 h 760608"/>
                  <a:gd name="connsiteX8" fmla="*/ 92758 w 1164320"/>
                  <a:gd name="connsiteY8" fmla="*/ 57168 h 760608"/>
                  <a:gd name="connsiteX9" fmla="*/ 7033 w 1164320"/>
                  <a:gd name="connsiteY9" fmla="*/ 207186 h 760608"/>
                  <a:gd name="connsiteX10" fmla="*/ 42752 w 1164320"/>
                  <a:gd name="connsiteY10" fmla="*/ 321486 h 760608"/>
                  <a:gd name="connsiteX11" fmla="*/ 111808 w 1164320"/>
                  <a:gd name="connsiteY11" fmla="*/ 228618 h 760608"/>
                  <a:gd name="connsiteX12" fmla="*/ 185626 w 1164320"/>
                  <a:gd name="connsiteY12" fmla="*/ 152418 h 760608"/>
                  <a:gd name="connsiteX13" fmla="*/ 309452 w 1164320"/>
                  <a:gd name="connsiteY13" fmla="*/ 152418 h 760608"/>
                  <a:gd name="connsiteX14" fmla="*/ 385652 w 1164320"/>
                  <a:gd name="connsiteY14" fmla="*/ 345299 h 760608"/>
                  <a:gd name="connsiteX15" fmla="*/ 471377 w 1164320"/>
                  <a:gd name="connsiteY15" fmla="*/ 535799 h 760608"/>
                  <a:gd name="connsiteX16" fmla="*/ 595202 w 1164320"/>
                  <a:gd name="connsiteY16" fmla="*/ 666768 h 760608"/>
                  <a:gd name="connsiteX17" fmla="*/ 726171 w 1164320"/>
                  <a:gd name="connsiteY17" fmla="*/ 742968 h 760608"/>
                  <a:gd name="connsiteX18" fmla="*/ 888095 w 1164320"/>
                  <a:gd name="connsiteY18" fmla="*/ 759637 h 760608"/>
                  <a:gd name="connsiteX19" fmla="*/ 990489 w 1164320"/>
                  <a:gd name="connsiteY19" fmla="*/ 723918 h 760608"/>
                  <a:gd name="connsiteX20" fmla="*/ 990489 w 1164320"/>
                  <a:gd name="connsiteY20" fmla="*/ 723918 h 760608"/>
                  <a:gd name="connsiteX0" fmla="*/ 1164320 w 1164320"/>
                  <a:gd name="connsiteY0" fmla="*/ 326248 h 760607"/>
                  <a:gd name="connsiteX1" fmla="*/ 1100027 w 1164320"/>
                  <a:gd name="connsiteY1" fmla="*/ 383397 h 760607"/>
                  <a:gd name="connsiteX2" fmla="*/ 973820 w 1164320"/>
                  <a:gd name="connsiteY2" fmla="*/ 419117 h 760607"/>
                  <a:gd name="connsiteX3" fmla="*/ 807133 w 1164320"/>
                  <a:gd name="connsiteY3" fmla="*/ 392923 h 760607"/>
                  <a:gd name="connsiteX4" fmla="*/ 664258 w 1164320"/>
                  <a:gd name="connsiteY4" fmla="*/ 288148 h 760607"/>
                  <a:gd name="connsiteX5" fmla="*/ 561864 w 1164320"/>
                  <a:gd name="connsiteY5" fmla="*/ 152416 h 760607"/>
                  <a:gd name="connsiteX6" fmla="*/ 435658 w 1164320"/>
                  <a:gd name="connsiteY6" fmla="*/ 52404 h 760607"/>
                  <a:gd name="connsiteX7" fmla="*/ 283258 w 1164320"/>
                  <a:gd name="connsiteY7" fmla="*/ 17 h 760607"/>
                  <a:gd name="connsiteX8" fmla="*/ 92758 w 1164320"/>
                  <a:gd name="connsiteY8" fmla="*/ 57167 h 760607"/>
                  <a:gd name="connsiteX9" fmla="*/ 7033 w 1164320"/>
                  <a:gd name="connsiteY9" fmla="*/ 207185 h 760607"/>
                  <a:gd name="connsiteX10" fmla="*/ 42752 w 1164320"/>
                  <a:gd name="connsiteY10" fmla="*/ 321485 h 760607"/>
                  <a:gd name="connsiteX11" fmla="*/ 111808 w 1164320"/>
                  <a:gd name="connsiteY11" fmla="*/ 228617 h 760607"/>
                  <a:gd name="connsiteX12" fmla="*/ 185626 w 1164320"/>
                  <a:gd name="connsiteY12" fmla="*/ 152417 h 760607"/>
                  <a:gd name="connsiteX13" fmla="*/ 309452 w 1164320"/>
                  <a:gd name="connsiteY13" fmla="*/ 152417 h 760607"/>
                  <a:gd name="connsiteX14" fmla="*/ 385652 w 1164320"/>
                  <a:gd name="connsiteY14" fmla="*/ 345298 h 760607"/>
                  <a:gd name="connsiteX15" fmla="*/ 471377 w 1164320"/>
                  <a:gd name="connsiteY15" fmla="*/ 535798 h 760607"/>
                  <a:gd name="connsiteX16" fmla="*/ 595202 w 1164320"/>
                  <a:gd name="connsiteY16" fmla="*/ 666767 h 760607"/>
                  <a:gd name="connsiteX17" fmla="*/ 726171 w 1164320"/>
                  <a:gd name="connsiteY17" fmla="*/ 742967 h 760607"/>
                  <a:gd name="connsiteX18" fmla="*/ 888095 w 1164320"/>
                  <a:gd name="connsiteY18" fmla="*/ 759636 h 760607"/>
                  <a:gd name="connsiteX19" fmla="*/ 990489 w 1164320"/>
                  <a:gd name="connsiteY19" fmla="*/ 723917 h 760607"/>
                  <a:gd name="connsiteX20" fmla="*/ 990489 w 1164320"/>
                  <a:gd name="connsiteY20" fmla="*/ 723917 h 760607"/>
                  <a:gd name="connsiteX0" fmla="*/ 1164320 w 1164320"/>
                  <a:gd name="connsiteY0" fmla="*/ 326424 h 760783"/>
                  <a:gd name="connsiteX1" fmla="*/ 1100027 w 1164320"/>
                  <a:gd name="connsiteY1" fmla="*/ 383573 h 760783"/>
                  <a:gd name="connsiteX2" fmla="*/ 973820 w 1164320"/>
                  <a:gd name="connsiteY2" fmla="*/ 419293 h 760783"/>
                  <a:gd name="connsiteX3" fmla="*/ 807133 w 1164320"/>
                  <a:gd name="connsiteY3" fmla="*/ 393099 h 760783"/>
                  <a:gd name="connsiteX4" fmla="*/ 664258 w 1164320"/>
                  <a:gd name="connsiteY4" fmla="*/ 288324 h 760783"/>
                  <a:gd name="connsiteX5" fmla="*/ 561864 w 1164320"/>
                  <a:gd name="connsiteY5" fmla="*/ 152592 h 760783"/>
                  <a:gd name="connsiteX6" fmla="*/ 438039 w 1164320"/>
                  <a:gd name="connsiteY6" fmla="*/ 43055 h 760783"/>
                  <a:gd name="connsiteX7" fmla="*/ 283258 w 1164320"/>
                  <a:gd name="connsiteY7" fmla="*/ 193 h 760783"/>
                  <a:gd name="connsiteX8" fmla="*/ 92758 w 1164320"/>
                  <a:gd name="connsiteY8" fmla="*/ 57343 h 760783"/>
                  <a:gd name="connsiteX9" fmla="*/ 7033 w 1164320"/>
                  <a:gd name="connsiteY9" fmla="*/ 207361 h 760783"/>
                  <a:gd name="connsiteX10" fmla="*/ 42752 w 1164320"/>
                  <a:gd name="connsiteY10" fmla="*/ 321661 h 760783"/>
                  <a:gd name="connsiteX11" fmla="*/ 111808 w 1164320"/>
                  <a:gd name="connsiteY11" fmla="*/ 228793 h 760783"/>
                  <a:gd name="connsiteX12" fmla="*/ 185626 w 1164320"/>
                  <a:gd name="connsiteY12" fmla="*/ 152593 h 760783"/>
                  <a:gd name="connsiteX13" fmla="*/ 309452 w 1164320"/>
                  <a:gd name="connsiteY13" fmla="*/ 152593 h 760783"/>
                  <a:gd name="connsiteX14" fmla="*/ 385652 w 1164320"/>
                  <a:gd name="connsiteY14" fmla="*/ 345474 h 760783"/>
                  <a:gd name="connsiteX15" fmla="*/ 471377 w 1164320"/>
                  <a:gd name="connsiteY15" fmla="*/ 535974 h 760783"/>
                  <a:gd name="connsiteX16" fmla="*/ 595202 w 1164320"/>
                  <a:gd name="connsiteY16" fmla="*/ 666943 h 760783"/>
                  <a:gd name="connsiteX17" fmla="*/ 726171 w 1164320"/>
                  <a:gd name="connsiteY17" fmla="*/ 743143 h 760783"/>
                  <a:gd name="connsiteX18" fmla="*/ 888095 w 1164320"/>
                  <a:gd name="connsiteY18" fmla="*/ 759812 h 760783"/>
                  <a:gd name="connsiteX19" fmla="*/ 990489 w 1164320"/>
                  <a:gd name="connsiteY19" fmla="*/ 724093 h 760783"/>
                  <a:gd name="connsiteX20" fmla="*/ 990489 w 1164320"/>
                  <a:gd name="connsiteY20" fmla="*/ 724093 h 760783"/>
                  <a:gd name="connsiteX0" fmla="*/ 1164320 w 1164320"/>
                  <a:gd name="connsiteY0" fmla="*/ 331157 h 765516"/>
                  <a:gd name="connsiteX1" fmla="*/ 1100027 w 1164320"/>
                  <a:gd name="connsiteY1" fmla="*/ 388306 h 765516"/>
                  <a:gd name="connsiteX2" fmla="*/ 973820 w 1164320"/>
                  <a:gd name="connsiteY2" fmla="*/ 424026 h 765516"/>
                  <a:gd name="connsiteX3" fmla="*/ 807133 w 1164320"/>
                  <a:gd name="connsiteY3" fmla="*/ 397832 h 765516"/>
                  <a:gd name="connsiteX4" fmla="*/ 664258 w 1164320"/>
                  <a:gd name="connsiteY4" fmla="*/ 293057 h 765516"/>
                  <a:gd name="connsiteX5" fmla="*/ 561864 w 1164320"/>
                  <a:gd name="connsiteY5" fmla="*/ 157325 h 765516"/>
                  <a:gd name="connsiteX6" fmla="*/ 438039 w 1164320"/>
                  <a:gd name="connsiteY6" fmla="*/ 47788 h 765516"/>
                  <a:gd name="connsiteX7" fmla="*/ 278496 w 1164320"/>
                  <a:gd name="connsiteY7" fmla="*/ 164 h 765516"/>
                  <a:gd name="connsiteX8" fmla="*/ 92758 w 1164320"/>
                  <a:gd name="connsiteY8" fmla="*/ 62076 h 765516"/>
                  <a:gd name="connsiteX9" fmla="*/ 7033 w 1164320"/>
                  <a:gd name="connsiteY9" fmla="*/ 212094 h 765516"/>
                  <a:gd name="connsiteX10" fmla="*/ 42752 w 1164320"/>
                  <a:gd name="connsiteY10" fmla="*/ 326394 h 765516"/>
                  <a:gd name="connsiteX11" fmla="*/ 111808 w 1164320"/>
                  <a:gd name="connsiteY11" fmla="*/ 233526 h 765516"/>
                  <a:gd name="connsiteX12" fmla="*/ 185626 w 1164320"/>
                  <a:gd name="connsiteY12" fmla="*/ 157326 h 765516"/>
                  <a:gd name="connsiteX13" fmla="*/ 309452 w 1164320"/>
                  <a:gd name="connsiteY13" fmla="*/ 157326 h 765516"/>
                  <a:gd name="connsiteX14" fmla="*/ 385652 w 1164320"/>
                  <a:gd name="connsiteY14" fmla="*/ 350207 h 765516"/>
                  <a:gd name="connsiteX15" fmla="*/ 471377 w 1164320"/>
                  <a:gd name="connsiteY15" fmla="*/ 540707 h 765516"/>
                  <a:gd name="connsiteX16" fmla="*/ 595202 w 1164320"/>
                  <a:gd name="connsiteY16" fmla="*/ 671676 h 765516"/>
                  <a:gd name="connsiteX17" fmla="*/ 726171 w 1164320"/>
                  <a:gd name="connsiteY17" fmla="*/ 747876 h 765516"/>
                  <a:gd name="connsiteX18" fmla="*/ 888095 w 1164320"/>
                  <a:gd name="connsiteY18" fmla="*/ 764545 h 765516"/>
                  <a:gd name="connsiteX19" fmla="*/ 990489 w 1164320"/>
                  <a:gd name="connsiteY19" fmla="*/ 728826 h 765516"/>
                  <a:gd name="connsiteX20" fmla="*/ 990489 w 1164320"/>
                  <a:gd name="connsiteY20" fmla="*/ 728826 h 765516"/>
                  <a:gd name="connsiteX0" fmla="*/ 1164320 w 1164320"/>
                  <a:gd name="connsiteY0" fmla="*/ 331157 h 765516"/>
                  <a:gd name="connsiteX1" fmla="*/ 1100027 w 1164320"/>
                  <a:gd name="connsiteY1" fmla="*/ 388306 h 765516"/>
                  <a:gd name="connsiteX2" fmla="*/ 973820 w 1164320"/>
                  <a:gd name="connsiteY2" fmla="*/ 424026 h 765516"/>
                  <a:gd name="connsiteX3" fmla="*/ 807133 w 1164320"/>
                  <a:gd name="connsiteY3" fmla="*/ 397832 h 765516"/>
                  <a:gd name="connsiteX4" fmla="*/ 664258 w 1164320"/>
                  <a:gd name="connsiteY4" fmla="*/ 293057 h 765516"/>
                  <a:gd name="connsiteX5" fmla="*/ 561864 w 1164320"/>
                  <a:gd name="connsiteY5" fmla="*/ 157325 h 765516"/>
                  <a:gd name="connsiteX6" fmla="*/ 438039 w 1164320"/>
                  <a:gd name="connsiteY6" fmla="*/ 47788 h 765516"/>
                  <a:gd name="connsiteX7" fmla="*/ 278496 w 1164320"/>
                  <a:gd name="connsiteY7" fmla="*/ 164 h 765516"/>
                  <a:gd name="connsiteX8" fmla="*/ 92758 w 1164320"/>
                  <a:gd name="connsiteY8" fmla="*/ 62076 h 765516"/>
                  <a:gd name="connsiteX9" fmla="*/ 7033 w 1164320"/>
                  <a:gd name="connsiteY9" fmla="*/ 212094 h 765516"/>
                  <a:gd name="connsiteX10" fmla="*/ 42752 w 1164320"/>
                  <a:gd name="connsiteY10" fmla="*/ 326394 h 765516"/>
                  <a:gd name="connsiteX11" fmla="*/ 111808 w 1164320"/>
                  <a:gd name="connsiteY11" fmla="*/ 233526 h 765516"/>
                  <a:gd name="connsiteX12" fmla="*/ 185626 w 1164320"/>
                  <a:gd name="connsiteY12" fmla="*/ 157326 h 765516"/>
                  <a:gd name="connsiteX13" fmla="*/ 311833 w 1164320"/>
                  <a:gd name="connsiteY13" fmla="*/ 178757 h 765516"/>
                  <a:gd name="connsiteX14" fmla="*/ 385652 w 1164320"/>
                  <a:gd name="connsiteY14" fmla="*/ 350207 h 765516"/>
                  <a:gd name="connsiteX15" fmla="*/ 471377 w 1164320"/>
                  <a:gd name="connsiteY15" fmla="*/ 540707 h 765516"/>
                  <a:gd name="connsiteX16" fmla="*/ 595202 w 1164320"/>
                  <a:gd name="connsiteY16" fmla="*/ 671676 h 765516"/>
                  <a:gd name="connsiteX17" fmla="*/ 726171 w 1164320"/>
                  <a:gd name="connsiteY17" fmla="*/ 747876 h 765516"/>
                  <a:gd name="connsiteX18" fmla="*/ 888095 w 1164320"/>
                  <a:gd name="connsiteY18" fmla="*/ 764545 h 765516"/>
                  <a:gd name="connsiteX19" fmla="*/ 990489 w 1164320"/>
                  <a:gd name="connsiteY19" fmla="*/ 728826 h 765516"/>
                  <a:gd name="connsiteX20" fmla="*/ 990489 w 1164320"/>
                  <a:gd name="connsiteY20" fmla="*/ 728826 h 765516"/>
                  <a:gd name="connsiteX0" fmla="*/ 1164320 w 1164320"/>
                  <a:gd name="connsiteY0" fmla="*/ 331157 h 765516"/>
                  <a:gd name="connsiteX1" fmla="*/ 1100027 w 1164320"/>
                  <a:gd name="connsiteY1" fmla="*/ 388306 h 765516"/>
                  <a:gd name="connsiteX2" fmla="*/ 973820 w 1164320"/>
                  <a:gd name="connsiteY2" fmla="*/ 424026 h 765516"/>
                  <a:gd name="connsiteX3" fmla="*/ 807133 w 1164320"/>
                  <a:gd name="connsiteY3" fmla="*/ 397832 h 765516"/>
                  <a:gd name="connsiteX4" fmla="*/ 664258 w 1164320"/>
                  <a:gd name="connsiteY4" fmla="*/ 293057 h 765516"/>
                  <a:gd name="connsiteX5" fmla="*/ 561864 w 1164320"/>
                  <a:gd name="connsiteY5" fmla="*/ 157325 h 765516"/>
                  <a:gd name="connsiteX6" fmla="*/ 438039 w 1164320"/>
                  <a:gd name="connsiteY6" fmla="*/ 47788 h 765516"/>
                  <a:gd name="connsiteX7" fmla="*/ 278496 w 1164320"/>
                  <a:gd name="connsiteY7" fmla="*/ 164 h 765516"/>
                  <a:gd name="connsiteX8" fmla="*/ 92758 w 1164320"/>
                  <a:gd name="connsiteY8" fmla="*/ 62076 h 765516"/>
                  <a:gd name="connsiteX9" fmla="*/ 7033 w 1164320"/>
                  <a:gd name="connsiteY9" fmla="*/ 212094 h 765516"/>
                  <a:gd name="connsiteX10" fmla="*/ 42752 w 1164320"/>
                  <a:gd name="connsiteY10" fmla="*/ 326394 h 765516"/>
                  <a:gd name="connsiteX11" fmla="*/ 111808 w 1164320"/>
                  <a:gd name="connsiteY11" fmla="*/ 233526 h 765516"/>
                  <a:gd name="connsiteX12" fmla="*/ 185626 w 1164320"/>
                  <a:gd name="connsiteY12" fmla="*/ 162088 h 765516"/>
                  <a:gd name="connsiteX13" fmla="*/ 311833 w 1164320"/>
                  <a:gd name="connsiteY13" fmla="*/ 178757 h 765516"/>
                  <a:gd name="connsiteX14" fmla="*/ 385652 w 1164320"/>
                  <a:gd name="connsiteY14" fmla="*/ 350207 h 765516"/>
                  <a:gd name="connsiteX15" fmla="*/ 471377 w 1164320"/>
                  <a:gd name="connsiteY15" fmla="*/ 540707 h 765516"/>
                  <a:gd name="connsiteX16" fmla="*/ 595202 w 1164320"/>
                  <a:gd name="connsiteY16" fmla="*/ 671676 h 765516"/>
                  <a:gd name="connsiteX17" fmla="*/ 726171 w 1164320"/>
                  <a:gd name="connsiteY17" fmla="*/ 747876 h 765516"/>
                  <a:gd name="connsiteX18" fmla="*/ 888095 w 1164320"/>
                  <a:gd name="connsiteY18" fmla="*/ 764545 h 765516"/>
                  <a:gd name="connsiteX19" fmla="*/ 990489 w 1164320"/>
                  <a:gd name="connsiteY19" fmla="*/ 728826 h 765516"/>
                  <a:gd name="connsiteX20" fmla="*/ 990489 w 1164320"/>
                  <a:gd name="connsiteY20" fmla="*/ 728826 h 7655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164320" h="765516">
                    <a:moveTo>
                      <a:pt x="1164320" y="331157"/>
                    </a:moveTo>
                    <a:cubicBezTo>
                      <a:pt x="1145667" y="346436"/>
                      <a:pt x="1131777" y="372828"/>
                      <a:pt x="1100027" y="388306"/>
                    </a:cubicBezTo>
                    <a:cubicBezTo>
                      <a:pt x="1068277" y="403784"/>
                      <a:pt x="1022636" y="422438"/>
                      <a:pt x="973820" y="424026"/>
                    </a:cubicBezTo>
                    <a:cubicBezTo>
                      <a:pt x="925004" y="425614"/>
                      <a:pt x="858727" y="419660"/>
                      <a:pt x="807133" y="397832"/>
                    </a:cubicBezTo>
                    <a:cubicBezTo>
                      <a:pt x="755539" y="376004"/>
                      <a:pt x="705136" y="333141"/>
                      <a:pt x="664258" y="293057"/>
                    </a:cubicBezTo>
                    <a:cubicBezTo>
                      <a:pt x="623380" y="252973"/>
                      <a:pt x="599567" y="198203"/>
                      <a:pt x="561864" y="157325"/>
                    </a:cubicBezTo>
                    <a:cubicBezTo>
                      <a:pt x="524161" y="116447"/>
                      <a:pt x="485267" y="73981"/>
                      <a:pt x="438039" y="47788"/>
                    </a:cubicBezTo>
                    <a:cubicBezTo>
                      <a:pt x="390811" y="21595"/>
                      <a:pt x="336043" y="-2217"/>
                      <a:pt x="278496" y="164"/>
                    </a:cubicBezTo>
                    <a:cubicBezTo>
                      <a:pt x="220949" y="2545"/>
                      <a:pt x="138002" y="26754"/>
                      <a:pt x="92758" y="62076"/>
                    </a:cubicBezTo>
                    <a:cubicBezTo>
                      <a:pt x="47514" y="97398"/>
                      <a:pt x="15367" y="168041"/>
                      <a:pt x="7033" y="212094"/>
                    </a:cubicBezTo>
                    <a:cubicBezTo>
                      <a:pt x="-1301" y="256147"/>
                      <a:pt x="-12810" y="318060"/>
                      <a:pt x="42752" y="326394"/>
                    </a:cubicBezTo>
                    <a:cubicBezTo>
                      <a:pt x="98314" y="334728"/>
                      <a:pt x="87996" y="260910"/>
                      <a:pt x="111808" y="233526"/>
                    </a:cubicBezTo>
                    <a:cubicBezTo>
                      <a:pt x="135620" y="206142"/>
                      <a:pt x="152289" y="171216"/>
                      <a:pt x="185626" y="162088"/>
                    </a:cubicBezTo>
                    <a:cubicBezTo>
                      <a:pt x="218963" y="152960"/>
                      <a:pt x="278495" y="147404"/>
                      <a:pt x="311833" y="178757"/>
                    </a:cubicBezTo>
                    <a:cubicBezTo>
                      <a:pt x="345171" y="210110"/>
                      <a:pt x="359061" y="289882"/>
                      <a:pt x="385652" y="350207"/>
                    </a:cubicBezTo>
                    <a:cubicBezTo>
                      <a:pt x="412243" y="410532"/>
                      <a:pt x="436452" y="487129"/>
                      <a:pt x="471377" y="540707"/>
                    </a:cubicBezTo>
                    <a:cubicBezTo>
                      <a:pt x="506302" y="594285"/>
                      <a:pt x="552736" y="637148"/>
                      <a:pt x="595202" y="671676"/>
                    </a:cubicBezTo>
                    <a:cubicBezTo>
                      <a:pt x="637668" y="706204"/>
                      <a:pt x="677356" y="732398"/>
                      <a:pt x="726171" y="747876"/>
                    </a:cubicBezTo>
                    <a:cubicBezTo>
                      <a:pt x="774986" y="763354"/>
                      <a:pt x="844042" y="767720"/>
                      <a:pt x="888095" y="764545"/>
                    </a:cubicBezTo>
                    <a:cubicBezTo>
                      <a:pt x="932148" y="761370"/>
                      <a:pt x="990489" y="728826"/>
                      <a:pt x="990489" y="728826"/>
                    </a:cubicBezTo>
                    <a:lnTo>
                      <a:pt x="990489" y="728826"/>
                    </a:lnTo>
                  </a:path>
                </a:pathLst>
              </a:custGeom>
              <a:solidFill>
                <a:srgbClr val="BEA7D5"/>
              </a:solidFill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DC0E026B-5D99-5872-9C43-E96FD5435065}"/>
                  </a:ext>
                </a:extLst>
              </p:cNvPr>
              <p:cNvSpPr/>
              <p:nvPr/>
            </p:nvSpPr>
            <p:spPr>
              <a:xfrm rot="13573320">
                <a:off x="5588612" y="4686144"/>
                <a:ext cx="1316591" cy="865631"/>
              </a:xfrm>
              <a:custGeom>
                <a:avLst/>
                <a:gdLst>
                  <a:gd name="connsiteX0" fmla="*/ 1158863 w 1158863"/>
                  <a:gd name="connsiteY0" fmla="*/ 326249 h 745571"/>
                  <a:gd name="connsiteX1" fmla="*/ 1089807 w 1158863"/>
                  <a:gd name="connsiteY1" fmla="*/ 369111 h 745571"/>
                  <a:gd name="connsiteX2" fmla="*/ 968363 w 1158863"/>
                  <a:gd name="connsiteY2" fmla="*/ 400068 h 745571"/>
                  <a:gd name="connsiteX3" fmla="*/ 801676 w 1158863"/>
                  <a:gd name="connsiteY3" fmla="*/ 392924 h 745571"/>
                  <a:gd name="connsiteX4" fmla="*/ 658801 w 1158863"/>
                  <a:gd name="connsiteY4" fmla="*/ 288149 h 745571"/>
                  <a:gd name="connsiteX5" fmla="*/ 546882 w 1158863"/>
                  <a:gd name="connsiteY5" fmla="*/ 169086 h 745571"/>
                  <a:gd name="connsiteX6" fmla="*/ 430201 w 1158863"/>
                  <a:gd name="connsiteY6" fmla="*/ 52405 h 745571"/>
                  <a:gd name="connsiteX7" fmla="*/ 277801 w 1158863"/>
                  <a:gd name="connsiteY7" fmla="*/ 18 h 745571"/>
                  <a:gd name="connsiteX8" fmla="*/ 87301 w 1158863"/>
                  <a:gd name="connsiteY8" fmla="*/ 57168 h 745571"/>
                  <a:gd name="connsiteX9" fmla="*/ 1576 w 1158863"/>
                  <a:gd name="connsiteY9" fmla="*/ 207186 h 745571"/>
                  <a:gd name="connsiteX10" fmla="*/ 37295 w 1158863"/>
                  <a:gd name="connsiteY10" fmla="*/ 321486 h 745571"/>
                  <a:gd name="connsiteX11" fmla="*/ 106351 w 1158863"/>
                  <a:gd name="connsiteY11" fmla="*/ 228618 h 745571"/>
                  <a:gd name="connsiteX12" fmla="*/ 203982 w 1158863"/>
                  <a:gd name="connsiteY12" fmla="*/ 157180 h 745571"/>
                  <a:gd name="connsiteX13" fmla="*/ 303995 w 1158863"/>
                  <a:gd name="connsiteY13" fmla="*/ 152418 h 745571"/>
                  <a:gd name="connsiteX14" fmla="*/ 380195 w 1158863"/>
                  <a:gd name="connsiteY14" fmla="*/ 345299 h 745571"/>
                  <a:gd name="connsiteX15" fmla="*/ 465920 w 1158863"/>
                  <a:gd name="connsiteY15" fmla="*/ 535799 h 745571"/>
                  <a:gd name="connsiteX16" fmla="*/ 589745 w 1158863"/>
                  <a:gd name="connsiteY16" fmla="*/ 640574 h 745571"/>
                  <a:gd name="connsiteX17" fmla="*/ 694520 w 1158863"/>
                  <a:gd name="connsiteY17" fmla="*/ 707249 h 745571"/>
                  <a:gd name="connsiteX18" fmla="*/ 882638 w 1158863"/>
                  <a:gd name="connsiteY18" fmla="*/ 745349 h 745571"/>
                  <a:gd name="connsiteX19" fmla="*/ 985032 w 1158863"/>
                  <a:gd name="connsiteY19" fmla="*/ 723918 h 745571"/>
                  <a:gd name="connsiteX20" fmla="*/ 985032 w 1158863"/>
                  <a:gd name="connsiteY20" fmla="*/ 723918 h 745571"/>
                  <a:gd name="connsiteX0" fmla="*/ 1158863 w 1158863"/>
                  <a:gd name="connsiteY0" fmla="*/ 326249 h 745571"/>
                  <a:gd name="connsiteX1" fmla="*/ 1089807 w 1158863"/>
                  <a:gd name="connsiteY1" fmla="*/ 369111 h 745571"/>
                  <a:gd name="connsiteX2" fmla="*/ 968363 w 1158863"/>
                  <a:gd name="connsiteY2" fmla="*/ 400068 h 745571"/>
                  <a:gd name="connsiteX3" fmla="*/ 801676 w 1158863"/>
                  <a:gd name="connsiteY3" fmla="*/ 392924 h 745571"/>
                  <a:gd name="connsiteX4" fmla="*/ 658801 w 1158863"/>
                  <a:gd name="connsiteY4" fmla="*/ 288149 h 745571"/>
                  <a:gd name="connsiteX5" fmla="*/ 546882 w 1158863"/>
                  <a:gd name="connsiteY5" fmla="*/ 169086 h 745571"/>
                  <a:gd name="connsiteX6" fmla="*/ 430201 w 1158863"/>
                  <a:gd name="connsiteY6" fmla="*/ 52405 h 745571"/>
                  <a:gd name="connsiteX7" fmla="*/ 277801 w 1158863"/>
                  <a:gd name="connsiteY7" fmla="*/ 18 h 745571"/>
                  <a:gd name="connsiteX8" fmla="*/ 87301 w 1158863"/>
                  <a:gd name="connsiteY8" fmla="*/ 57168 h 745571"/>
                  <a:gd name="connsiteX9" fmla="*/ 1576 w 1158863"/>
                  <a:gd name="connsiteY9" fmla="*/ 207186 h 745571"/>
                  <a:gd name="connsiteX10" fmla="*/ 37295 w 1158863"/>
                  <a:gd name="connsiteY10" fmla="*/ 321486 h 745571"/>
                  <a:gd name="connsiteX11" fmla="*/ 106351 w 1158863"/>
                  <a:gd name="connsiteY11" fmla="*/ 228618 h 745571"/>
                  <a:gd name="connsiteX12" fmla="*/ 180169 w 1158863"/>
                  <a:gd name="connsiteY12" fmla="*/ 152418 h 745571"/>
                  <a:gd name="connsiteX13" fmla="*/ 303995 w 1158863"/>
                  <a:gd name="connsiteY13" fmla="*/ 152418 h 745571"/>
                  <a:gd name="connsiteX14" fmla="*/ 380195 w 1158863"/>
                  <a:gd name="connsiteY14" fmla="*/ 345299 h 745571"/>
                  <a:gd name="connsiteX15" fmla="*/ 465920 w 1158863"/>
                  <a:gd name="connsiteY15" fmla="*/ 535799 h 745571"/>
                  <a:gd name="connsiteX16" fmla="*/ 589745 w 1158863"/>
                  <a:gd name="connsiteY16" fmla="*/ 640574 h 745571"/>
                  <a:gd name="connsiteX17" fmla="*/ 694520 w 1158863"/>
                  <a:gd name="connsiteY17" fmla="*/ 707249 h 745571"/>
                  <a:gd name="connsiteX18" fmla="*/ 882638 w 1158863"/>
                  <a:gd name="connsiteY18" fmla="*/ 745349 h 745571"/>
                  <a:gd name="connsiteX19" fmla="*/ 985032 w 1158863"/>
                  <a:gd name="connsiteY19" fmla="*/ 723918 h 745571"/>
                  <a:gd name="connsiteX20" fmla="*/ 985032 w 1158863"/>
                  <a:gd name="connsiteY20" fmla="*/ 723918 h 745571"/>
                  <a:gd name="connsiteX0" fmla="*/ 1164320 w 1164320"/>
                  <a:gd name="connsiteY0" fmla="*/ 326249 h 745571"/>
                  <a:gd name="connsiteX1" fmla="*/ 1095264 w 1164320"/>
                  <a:gd name="connsiteY1" fmla="*/ 369111 h 745571"/>
                  <a:gd name="connsiteX2" fmla="*/ 973820 w 1164320"/>
                  <a:gd name="connsiteY2" fmla="*/ 400068 h 745571"/>
                  <a:gd name="connsiteX3" fmla="*/ 807133 w 1164320"/>
                  <a:gd name="connsiteY3" fmla="*/ 392924 h 745571"/>
                  <a:gd name="connsiteX4" fmla="*/ 664258 w 1164320"/>
                  <a:gd name="connsiteY4" fmla="*/ 288149 h 745571"/>
                  <a:gd name="connsiteX5" fmla="*/ 552339 w 1164320"/>
                  <a:gd name="connsiteY5" fmla="*/ 169086 h 745571"/>
                  <a:gd name="connsiteX6" fmla="*/ 435658 w 1164320"/>
                  <a:gd name="connsiteY6" fmla="*/ 52405 h 745571"/>
                  <a:gd name="connsiteX7" fmla="*/ 283258 w 1164320"/>
                  <a:gd name="connsiteY7" fmla="*/ 18 h 745571"/>
                  <a:gd name="connsiteX8" fmla="*/ 92758 w 1164320"/>
                  <a:gd name="connsiteY8" fmla="*/ 57168 h 745571"/>
                  <a:gd name="connsiteX9" fmla="*/ 7033 w 1164320"/>
                  <a:gd name="connsiteY9" fmla="*/ 207186 h 745571"/>
                  <a:gd name="connsiteX10" fmla="*/ 42752 w 1164320"/>
                  <a:gd name="connsiteY10" fmla="*/ 321486 h 745571"/>
                  <a:gd name="connsiteX11" fmla="*/ 111808 w 1164320"/>
                  <a:gd name="connsiteY11" fmla="*/ 228618 h 745571"/>
                  <a:gd name="connsiteX12" fmla="*/ 185626 w 1164320"/>
                  <a:gd name="connsiteY12" fmla="*/ 152418 h 745571"/>
                  <a:gd name="connsiteX13" fmla="*/ 309452 w 1164320"/>
                  <a:gd name="connsiteY13" fmla="*/ 152418 h 745571"/>
                  <a:gd name="connsiteX14" fmla="*/ 385652 w 1164320"/>
                  <a:gd name="connsiteY14" fmla="*/ 345299 h 745571"/>
                  <a:gd name="connsiteX15" fmla="*/ 471377 w 1164320"/>
                  <a:gd name="connsiteY15" fmla="*/ 535799 h 745571"/>
                  <a:gd name="connsiteX16" fmla="*/ 595202 w 1164320"/>
                  <a:gd name="connsiteY16" fmla="*/ 640574 h 745571"/>
                  <a:gd name="connsiteX17" fmla="*/ 699977 w 1164320"/>
                  <a:gd name="connsiteY17" fmla="*/ 707249 h 745571"/>
                  <a:gd name="connsiteX18" fmla="*/ 888095 w 1164320"/>
                  <a:gd name="connsiteY18" fmla="*/ 745349 h 745571"/>
                  <a:gd name="connsiteX19" fmla="*/ 990489 w 1164320"/>
                  <a:gd name="connsiteY19" fmla="*/ 723918 h 745571"/>
                  <a:gd name="connsiteX20" fmla="*/ 990489 w 1164320"/>
                  <a:gd name="connsiteY20" fmla="*/ 723918 h 745571"/>
                  <a:gd name="connsiteX0" fmla="*/ 1164320 w 1164320"/>
                  <a:gd name="connsiteY0" fmla="*/ 326249 h 745571"/>
                  <a:gd name="connsiteX1" fmla="*/ 1095264 w 1164320"/>
                  <a:gd name="connsiteY1" fmla="*/ 369111 h 745571"/>
                  <a:gd name="connsiteX2" fmla="*/ 973820 w 1164320"/>
                  <a:gd name="connsiteY2" fmla="*/ 400068 h 745571"/>
                  <a:gd name="connsiteX3" fmla="*/ 807133 w 1164320"/>
                  <a:gd name="connsiteY3" fmla="*/ 392924 h 745571"/>
                  <a:gd name="connsiteX4" fmla="*/ 664258 w 1164320"/>
                  <a:gd name="connsiteY4" fmla="*/ 288149 h 745571"/>
                  <a:gd name="connsiteX5" fmla="*/ 552339 w 1164320"/>
                  <a:gd name="connsiteY5" fmla="*/ 169086 h 745571"/>
                  <a:gd name="connsiteX6" fmla="*/ 435658 w 1164320"/>
                  <a:gd name="connsiteY6" fmla="*/ 52405 h 745571"/>
                  <a:gd name="connsiteX7" fmla="*/ 283258 w 1164320"/>
                  <a:gd name="connsiteY7" fmla="*/ 18 h 745571"/>
                  <a:gd name="connsiteX8" fmla="*/ 92758 w 1164320"/>
                  <a:gd name="connsiteY8" fmla="*/ 57168 h 745571"/>
                  <a:gd name="connsiteX9" fmla="*/ 7033 w 1164320"/>
                  <a:gd name="connsiteY9" fmla="*/ 207186 h 745571"/>
                  <a:gd name="connsiteX10" fmla="*/ 42752 w 1164320"/>
                  <a:gd name="connsiteY10" fmla="*/ 321486 h 745571"/>
                  <a:gd name="connsiteX11" fmla="*/ 111808 w 1164320"/>
                  <a:gd name="connsiteY11" fmla="*/ 228618 h 745571"/>
                  <a:gd name="connsiteX12" fmla="*/ 185626 w 1164320"/>
                  <a:gd name="connsiteY12" fmla="*/ 152418 h 745571"/>
                  <a:gd name="connsiteX13" fmla="*/ 309452 w 1164320"/>
                  <a:gd name="connsiteY13" fmla="*/ 152418 h 745571"/>
                  <a:gd name="connsiteX14" fmla="*/ 385652 w 1164320"/>
                  <a:gd name="connsiteY14" fmla="*/ 345299 h 745571"/>
                  <a:gd name="connsiteX15" fmla="*/ 471377 w 1164320"/>
                  <a:gd name="connsiteY15" fmla="*/ 535799 h 745571"/>
                  <a:gd name="connsiteX16" fmla="*/ 595202 w 1164320"/>
                  <a:gd name="connsiteY16" fmla="*/ 666768 h 745571"/>
                  <a:gd name="connsiteX17" fmla="*/ 699977 w 1164320"/>
                  <a:gd name="connsiteY17" fmla="*/ 707249 h 745571"/>
                  <a:gd name="connsiteX18" fmla="*/ 888095 w 1164320"/>
                  <a:gd name="connsiteY18" fmla="*/ 745349 h 745571"/>
                  <a:gd name="connsiteX19" fmla="*/ 990489 w 1164320"/>
                  <a:gd name="connsiteY19" fmla="*/ 723918 h 745571"/>
                  <a:gd name="connsiteX20" fmla="*/ 990489 w 1164320"/>
                  <a:gd name="connsiteY20" fmla="*/ 723918 h 745571"/>
                  <a:gd name="connsiteX0" fmla="*/ 1164320 w 1164320"/>
                  <a:gd name="connsiteY0" fmla="*/ 326249 h 750403"/>
                  <a:gd name="connsiteX1" fmla="*/ 1095264 w 1164320"/>
                  <a:gd name="connsiteY1" fmla="*/ 369111 h 750403"/>
                  <a:gd name="connsiteX2" fmla="*/ 973820 w 1164320"/>
                  <a:gd name="connsiteY2" fmla="*/ 400068 h 750403"/>
                  <a:gd name="connsiteX3" fmla="*/ 807133 w 1164320"/>
                  <a:gd name="connsiteY3" fmla="*/ 392924 h 750403"/>
                  <a:gd name="connsiteX4" fmla="*/ 664258 w 1164320"/>
                  <a:gd name="connsiteY4" fmla="*/ 288149 h 750403"/>
                  <a:gd name="connsiteX5" fmla="*/ 552339 w 1164320"/>
                  <a:gd name="connsiteY5" fmla="*/ 169086 h 750403"/>
                  <a:gd name="connsiteX6" fmla="*/ 435658 w 1164320"/>
                  <a:gd name="connsiteY6" fmla="*/ 52405 h 750403"/>
                  <a:gd name="connsiteX7" fmla="*/ 283258 w 1164320"/>
                  <a:gd name="connsiteY7" fmla="*/ 18 h 750403"/>
                  <a:gd name="connsiteX8" fmla="*/ 92758 w 1164320"/>
                  <a:gd name="connsiteY8" fmla="*/ 57168 h 750403"/>
                  <a:gd name="connsiteX9" fmla="*/ 7033 w 1164320"/>
                  <a:gd name="connsiteY9" fmla="*/ 207186 h 750403"/>
                  <a:gd name="connsiteX10" fmla="*/ 42752 w 1164320"/>
                  <a:gd name="connsiteY10" fmla="*/ 321486 h 750403"/>
                  <a:gd name="connsiteX11" fmla="*/ 111808 w 1164320"/>
                  <a:gd name="connsiteY11" fmla="*/ 228618 h 750403"/>
                  <a:gd name="connsiteX12" fmla="*/ 185626 w 1164320"/>
                  <a:gd name="connsiteY12" fmla="*/ 152418 h 750403"/>
                  <a:gd name="connsiteX13" fmla="*/ 309452 w 1164320"/>
                  <a:gd name="connsiteY13" fmla="*/ 152418 h 750403"/>
                  <a:gd name="connsiteX14" fmla="*/ 385652 w 1164320"/>
                  <a:gd name="connsiteY14" fmla="*/ 345299 h 750403"/>
                  <a:gd name="connsiteX15" fmla="*/ 471377 w 1164320"/>
                  <a:gd name="connsiteY15" fmla="*/ 535799 h 750403"/>
                  <a:gd name="connsiteX16" fmla="*/ 595202 w 1164320"/>
                  <a:gd name="connsiteY16" fmla="*/ 666768 h 750403"/>
                  <a:gd name="connsiteX17" fmla="*/ 726171 w 1164320"/>
                  <a:gd name="connsiteY17" fmla="*/ 742968 h 750403"/>
                  <a:gd name="connsiteX18" fmla="*/ 888095 w 1164320"/>
                  <a:gd name="connsiteY18" fmla="*/ 745349 h 750403"/>
                  <a:gd name="connsiteX19" fmla="*/ 990489 w 1164320"/>
                  <a:gd name="connsiteY19" fmla="*/ 723918 h 750403"/>
                  <a:gd name="connsiteX20" fmla="*/ 990489 w 1164320"/>
                  <a:gd name="connsiteY20" fmla="*/ 723918 h 750403"/>
                  <a:gd name="connsiteX0" fmla="*/ 1164320 w 1164320"/>
                  <a:gd name="connsiteY0" fmla="*/ 326249 h 760608"/>
                  <a:gd name="connsiteX1" fmla="*/ 1095264 w 1164320"/>
                  <a:gd name="connsiteY1" fmla="*/ 369111 h 760608"/>
                  <a:gd name="connsiteX2" fmla="*/ 973820 w 1164320"/>
                  <a:gd name="connsiteY2" fmla="*/ 400068 h 760608"/>
                  <a:gd name="connsiteX3" fmla="*/ 807133 w 1164320"/>
                  <a:gd name="connsiteY3" fmla="*/ 392924 h 760608"/>
                  <a:gd name="connsiteX4" fmla="*/ 664258 w 1164320"/>
                  <a:gd name="connsiteY4" fmla="*/ 288149 h 760608"/>
                  <a:gd name="connsiteX5" fmla="*/ 552339 w 1164320"/>
                  <a:gd name="connsiteY5" fmla="*/ 169086 h 760608"/>
                  <a:gd name="connsiteX6" fmla="*/ 435658 w 1164320"/>
                  <a:gd name="connsiteY6" fmla="*/ 52405 h 760608"/>
                  <a:gd name="connsiteX7" fmla="*/ 283258 w 1164320"/>
                  <a:gd name="connsiteY7" fmla="*/ 18 h 760608"/>
                  <a:gd name="connsiteX8" fmla="*/ 92758 w 1164320"/>
                  <a:gd name="connsiteY8" fmla="*/ 57168 h 760608"/>
                  <a:gd name="connsiteX9" fmla="*/ 7033 w 1164320"/>
                  <a:gd name="connsiteY9" fmla="*/ 207186 h 760608"/>
                  <a:gd name="connsiteX10" fmla="*/ 42752 w 1164320"/>
                  <a:gd name="connsiteY10" fmla="*/ 321486 h 760608"/>
                  <a:gd name="connsiteX11" fmla="*/ 111808 w 1164320"/>
                  <a:gd name="connsiteY11" fmla="*/ 228618 h 760608"/>
                  <a:gd name="connsiteX12" fmla="*/ 185626 w 1164320"/>
                  <a:gd name="connsiteY12" fmla="*/ 152418 h 760608"/>
                  <a:gd name="connsiteX13" fmla="*/ 309452 w 1164320"/>
                  <a:gd name="connsiteY13" fmla="*/ 152418 h 760608"/>
                  <a:gd name="connsiteX14" fmla="*/ 385652 w 1164320"/>
                  <a:gd name="connsiteY14" fmla="*/ 345299 h 760608"/>
                  <a:gd name="connsiteX15" fmla="*/ 471377 w 1164320"/>
                  <a:gd name="connsiteY15" fmla="*/ 535799 h 760608"/>
                  <a:gd name="connsiteX16" fmla="*/ 595202 w 1164320"/>
                  <a:gd name="connsiteY16" fmla="*/ 666768 h 760608"/>
                  <a:gd name="connsiteX17" fmla="*/ 726171 w 1164320"/>
                  <a:gd name="connsiteY17" fmla="*/ 742968 h 760608"/>
                  <a:gd name="connsiteX18" fmla="*/ 888095 w 1164320"/>
                  <a:gd name="connsiteY18" fmla="*/ 759637 h 760608"/>
                  <a:gd name="connsiteX19" fmla="*/ 990489 w 1164320"/>
                  <a:gd name="connsiteY19" fmla="*/ 723918 h 760608"/>
                  <a:gd name="connsiteX20" fmla="*/ 990489 w 1164320"/>
                  <a:gd name="connsiteY20" fmla="*/ 723918 h 760608"/>
                  <a:gd name="connsiteX0" fmla="*/ 1164320 w 1164320"/>
                  <a:gd name="connsiteY0" fmla="*/ 326249 h 760608"/>
                  <a:gd name="connsiteX1" fmla="*/ 1095264 w 1164320"/>
                  <a:gd name="connsiteY1" fmla="*/ 369111 h 760608"/>
                  <a:gd name="connsiteX2" fmla="*/ 973820 w 1164320"/>
                  <a:gd name="connsiteY2" fmla="*/ 419118 h 760608"/>
                  <a:gd name="connsiteX3" fmla="*/ 807133 w 1164320"/>
                  <a:gd name="connsiteY3" fmla="*/ 392924 h 760608"/>
                  <a:gd name="connsiteX4" fmla="*/ 664258 w 1164320"/>
                  <a:gd name="connsiteY4" fmla="*/ 288149 h 760608"/>
                  <a:gd name="connsiteX5" fmla="*/ 552339 w 1164320"/>
                  <a:gd name="connsiteY5" fmla="*/ 169086 h 760608"/>
                  <a:gd name="connsiteX6" fmla="*/ 435658 w 1164320"/>
                  <a:gd name="connsiteY6" fmla="*/ 52405 h 760608"/>
                  <a:gd name="connsiteX7" fmla="*/ 283258 w 1164320"/>
                  <a:gd name="connsiteY7" fmla="*/ 18 h 760608"/>
                  <a:gd name="connsiteX8" fmla="*/ 92758 w 1164320"/>
                  <a:gd name="connsiteY8" fmla="*/ 57168 h 760608"/>
                  <a:gd name="connsiteX9" fmla="*/ 7033 w 1164320"/>
                  <a:gd name="connsiteY9" fmla="*/ 207186 h 760608"/>
                  <a:gd name="connsiteX10" fmla="*/ 42752 w 1164320"/>
                  <a:gd name="connsiteY10" fmla="*/ 321486 h 760608"/>
                  <a:gd name="connsiteX11" fmla="*/ 111808 w 1164320"/>
                  <a:gd name="connsiteY11" fmla="*/ 228618 h 760608"/>
                  <a:gd name="connsiteX12" fmla="*/ 185626 w 1164320"/>
                  <a:gd name="connsiteY12" fmla="*/ 152418 h 760608"/>
                  <a:gd name="connsiteX13" fmla="*/ 309452 w 1164320"/>
                  <a:gd name="connsiteY13" fmla="*/ 152418 h 760608"/>
                  <a:gd name="connsiteX14" fmla="*/ 385652 w 1164320"/>
                  <a:gd name="connsiteY14" fmla="*/ 345299 h 760608"/>
                  <a:gd name="connsiteX15" fmla="*/ 471377 w 1164320"/>
                  <a:gd name="connsiteY15" fmla="*/ 535799 h 760608"/>
                  <a:gd name="connsiteX16" fmla="*/ 595202 w 1164320"/>
                  <a:gd name="connsiteY16" fmla="*/ 666768 h 760608"/>
                  <a:gd name="connsiteX17" fmla="*/ 726171 w 1164320"/>
                  <a:gd name="connsiteY17" fmla="*/ 742968 h 760608"/>
                  <a:gd name="connsiteX18" fmla="*/ 888095 w 1164320"/>
                  <a:gd name="connsiteY18" fmla="*/ 759637 h 760608"/>
                  <a:gd name="connsiteX19" fmla="*/ 990489 w 1164320"/>
                  <a:gd name="connsiteY19" fmla="*/ 723918 h 760608"/>
                  <a:gd name="connsiteX20" fmla="*/ 990489 w 1164320"/>
                  <a:gd name="connsiteY20" fmla="*/ 723918 h 760608"/>
                  <a:gd name="connsiteX0" fmla="*/ 1164320 w 1164320"/>
                  <a:gd name="connsiteY0" fmla="*/ 326249 h 760608"/>
                  <a:gd name="connsiteX1" fmla="*/ 1100027 w 1164320"/>
                  <a:gd name="connsiteY1" fmla="*/ 383398 h 760608"/>
                  <a:gd name="connsiteX2" fmla="*/ 973820 w 1164320"/>
                  <a:gd name="connsiteY2" fmla="*/ 419118 h 760608"/>
                  <a:gd name="connsiteX3" fmla="*/ 807133 w 1164320"/>
                  <a:gd name="connsiteY3" fmla="*/ 392924 h 760608"/>
                  <a:gd name="connsiteX4" fmla="*/ 664258 w 1164320"/>
                  <a:gd name="connsiteY4" fmla="*/ 288149 h 760608"/>
                  <a:gd name="connsiteX5" fmla="*/ 552339 w 1164320"/>
                  <a:gd name="connsiteY5" fmla="*/ 169086 h 760608"/>
                  <a:gd name="connsiteX6" fmla="*/ 435658 w 1164320"/>
                  <a:gd name="connsiteY6" fmla="*/ 52405 h 760608"/>
                  <a:gd name="connsiteX7" fmla="*/ 283258 w 1164320"/>
                  <a:gd name="connsiteY7" fmla="*/ 18 h 760608"/>
                  <a:gd name="connsiteX8" fmla="*/ 92758 w 1164320"/>
                  <a:gd name="connsiteY8" fmla="*/ 57168 h 760608"/>
                  <a:gd name="connsiteX9" fmla="*/ 7033 w 1164320"/>
                  <a:gd name="connsiteY9" fmla="*/ 207186 h 760608"/>
                  <a:gd name="connsiteX10" fmla="*/ 42752 w 1164320"/>
                  <a:gd name="connsiteY10" fmla="*/ 321486 h 760608"/>
                  <a:gd name="connsiteX11" fmla="*/ 111808 w 1164320"/>
                  <a:gd name="connsiteY11" fmla="*/ 228618 h 760608"/>
                  <a:gd name="connsiteX12" fmla="*/ 185626 w 1164320"/>
                  <a:gd name="connsiteY12" fmla="*/ 152418 h 760608"/>
                  <a:gd name="connsiteX13" fmla="*/ 309452 w 1164320"/>
                  <a:gd name="connsiteY13" fmla="*/ 152418 h 760608"/>
                  <a:gd name="connsiteX14" fmla="*/ 385652 w 1164320"/>
                  <a:gd name="connsiteY14" fmla="*/ 345299 h 760608"/>
                  <a:gd name="connsiteX15" fmla="*/ 471377 w 1164320"/>
                  <a:gd name="connsiteY15" fmla="*/ 535799 h 760608"/>
                  <a:gd name="connsiteX16" fmla="*/ 595202 w 1164320"/>
                  <a:gd name="connsiteY16" fmla="*/ 666768 h 760608"/>
                  <a:gd name="connsiteX17" fmla="*/ 726171 w 1164320"/>
                  <a:gd name="connsiteY17" fmla="*/ 742968 h 760608"/>
                  <a:gd name="connsiteX18" fmla="*/ 888095 w 1164320"/>
                  <a:gd name="connsiteY18" fmla="*/ 759637 h 760608"/>
                  <a:gd name="connsiteX19" fmla="*/ 990489 w 1164320"/>
                  <a:gd name="connsiteY19" fmla="*/ 723918 h 760608"/>
                  <a:gd name="connsiteX20" fmla="*/ 990489 w 1164320"/>
                  <a:gd name="connsiteY20" fmla="*/ 723918 h 760608"/>
                  <a:gd name="connsiteX0" fmla="*/ 1164320 w 1164320"/>
                  <a:gd name="connsiteY0" fmla="*/ 326248 h 760607"/>
                  <a:gd name="connsiteX1" fmla="*/ 1100027 w 1164320"/>
                  <a:gd name="connsiteY1" fmla="*/ 383397 h 760607"/>
                  <a:gd name="connsiteX2" fmla="*/ 973820 w 1164320"/>
                  <a:gd name="connsiteY2" fmla="*/ 419117 h 760607"/>
                  <a:gd name="connsiteX3" fmla="*/ 807133 w 1164320"/>
                  <a:gd name="connsiteY3" fmla="*/ 392923 h 760607"/>
                  <a:gd name="connsiteX4" fmla="*/ 664258 w 1164320"/>
                  <a:gd name="connsiteY4" fmla="*/ 288148 h 760607"/>
                  <a:gd name="connsiteX5" fmla="*/ 561864 w 1164320"/>
                  <a:gd name="connsiteY5" fmla="*/ 152416 h 760607"/>
                  <a:gd name="connsiteX6" fmla="*/ 435658 w 1164320"/>
                  <a:gd name="connsiteY6" fmla="*/ 52404 h 760607"/>
                  <a:gd name="connsiteX7" fmla="*/ 283258 w 1164320"/>
                  <a:gd name="connsiteY7" fmla="*/ 17 h 760607"/>
                  <a:gd name="connsiteX8" fmla="*/ 92758 w 1164320"/>
                  <a:gd name="connsiteY8" fmla="*/ 57167 h 760607"/>
                  <a:gd name="connsiteX9" fmla="*/ 7033 w 1164320"/>
                  <a:gd name="connsiteY9" fmla="*/ 207185 h 760607"/>
                  <a:gd name="connsiteX10" fmla="*/ 42752 w 1164320"/>
                  <a:gd name="connsiteY10" fmla="*/ 321485 h 760607"/>
                  <a:gd name="connsiteX11" fmla="*/ 111808 w 1164320"/>
                  <a:gd name="connsiteY11" fmla="*/ 228617 h 760607"/>
                  <a:gd name="connsiteX12" fmla="*/ 185626 w 1164320"/>
                  <a:gd name="connsiteY12" fmla="*/ 152417 h 760607"/>
                  <a:gd name="connsiteX13" fmla="*/ 309452 w 1164320"/>
                  <a:gd name="connsiteY13" fmla="*/ 152417 h 760607"/>
                  <a:gd name="connsiteX14" fmla="*/ 385652 w 1164320"/>
                  <a:gd name="connsiteY14" fmla="*/ 345298 h 760607"/>
                  <a:gd name="connsiteX15" fmla="*/ 471377 w 1164320"/>
                  <a:gd name="connsiteY15" fmla="*/ 535798 h 760607"/>
                  <a:gd name="connsiteX16" fmla="*/ 595202 w 1164320"/>
                  <a:gd name="connsiteY16" fmla="*/ 666767 h 760607"/>
                  <a:gd name="connsiteX17" fmla="*/ 726171 w 1164320"/>
                  <a:gd name="connsiteY17" fmla="*/ 742967 h 760607"/>
                  <a:gd name="connsiteX18" fmla="*/ 888095 w 1164320"/>
                  <a:gd name="connsiteY18" fmla="*/ 759636 h 760607"/>
                  <a:gd name="connsiteX19" fmla="*/ 990489 w 1164320"/>
                  <a:gd name="connsiteY19" fmla="*/ 723917 h 760607"/>
                  <a:gd name="connsiteX20" fmla="*/ 990489 w 1164320"/>
                  <a:gd name="connsiteY20" fmla="*/ 723917 h 760607"/>
                  <a:gd name="connsiteX0" fmla="*/ 1164320 w 1164320"/>
                  <a:gd name="connsiteY0" fmla="*/ 326424 h 760783"/>
                  <a:gd name="connsiteX1" fmla="*/ 1100027 w 1164320"/>
                  <a:gd name="connsiteY1" fmla="*/ 383573 h 760783"/>
                  <a:gd name="connsiteX2" fmla="*/ 973820 w 1164320"/>
                  <a:gd name="connsiteY2" fmla="*/ 419293 h 760783"/>
                  <a:gd name="connsiteX3" fmla="*/ 807133 w 1164320"/>
                  <a:gd name="connsiteY3" fmla="*/ 393099 h 760783"/>
                  <a:gd name="connsiteX4" fmla="*/ 664258 w 1164320"/>
                  <a:gd name="connsiteY4" fmla="*/ 288324 h 760783"/>
                  <a:gd name="connsiteX5" fmla="*/ 561864 w 1164320"/>
                  <a:gd name="connsiteY5" fmla="*/ 152592 h 760783"/>
                  <a:gd name="connsiteX6" fmla="*/ 438039 w 1164320"/>
                  <a:gd name="connsiteY6" fmla="*/ 43055 h 760783"/>
                  <a:gd name="connsiteX7" fmla="*/ 283258 w 1164320"/>
                  <a:gd name="connsiteY7" fmla="*/ 193 h 760783"/>
                  <a:gd name="connsiteX8" fmla="*/ 92758 w 1164320"/>
                  <a:gd name="connsiteY8" fmla="*/ 57343 h 760783"/>
                  <a:gd name="connsiteX9" fmla="*/ 7033 w 1164320"/>
                  <a:gd name="connsiteY9" fmla="*/ 207361 h 760783"/>
                  <a:gd name="connsiteX10" fmla="*/ 42752 w 1164320"/>
                  <a:gd name="connsiteY10" fmla="*/ 321661 h 760783"/>
                  <a:gd name="connsiteX11" fmla="*/ 111808 w 1164320"/>
                  <a:gd name="connsiteY11" fmla="*/ 228793 h 760783"/>
                  <a:gd name="connsiteX12" fmla="*/ 185626 w 1164320"/>
                  <a:gd name="connsiteY12" fmla="*/ 152593 h 760783"/>
                  <a:gd name="connsiteX13" fmla="*/ 309452 w 1164320"/>
                  <a:gd name="connsiteY13" fmla="*/ 152593 h 760783"/>
                  <a:gd name="connsiteX14" fmla="*/ 385652 w 1164320"/>
                  <a:gd name="connsiteY14" fmla="*/ 345474 h 760783"/>
                  <a:gd name="connsiteX15" fmla="*/ 471377 w 1164320"/>
                  <a:gd name="connsiteY15" fmla="*/ 535974 h 760783"/>
                  <a:gd name="connsiteX16" fmla="*/ 595202 w 1164320"/>
                  <a:gd name="connsiteY16" fmla="*/ 666943 h 760783"/>
                  <a:gd name="connsiteX17" fmla="*/ 726171 w 1164320"/>
                  <a:gd name="connsiteY17" fmla="*/ 743143 h 760783"/>
                  <a:gd name="connsiteX18" fmla="*/ 888095 w 1164320"/>
                  <a:gd name="connsiteY18" fmla="*/ 759812 h 760783"/>
                  <a:gd name="connsiteX19" fmla="*/ 990489 w 1164320"/>
                  <a:gd name="connsiteY19" fmla="*/ 724093 h 760783"/>
                  <a:gd name="connsiteX20" fmla="*/ 990489 w 1164320"/>
                  <a:gd name="connsiteY20" fmla="*/ 724093 h 760783"/>
                  <a:gd name="connsiteX0" fmla="*/ 1164320 w 1164320"/>
                  <a:gd name="connsiteY0" fmla="*/ 331157 h 765516"/>
                  <a:gd name="connsiteX1" fmla="*/ 1100027 w 1164320"/>
                  <a:gd name="connsiteY1" fmla="*/ 388306 h 765516"/>
                  <a:gd name="connsiteX2" fmla="*/ 973820 w 1164320"/>
                  <a:gd name="connsiteY2" fmla="*/ 424026 h 765516"/>
                  <a:gd name="connsiteX3" fmla="*/ 807133 w 1164320"/>
                  <a:gd name="connsiteY3" fmla="*/ 397832 h 765516"/>
                  <a:gd name="connsiteX4" fmla="*/ 664258 w 1164320"/>
                  <a:gd name="connsiteY4" fmla="*/ 293057 h 765516"/>
                  <a:gd name="connsiteX5" fmla="*/ 561864 w 1164320"/>
                  <a:gd name="connsiteY5" fmla="*/ 157325 h 765516"/>
                  <a:gd name="connsiteX6" fmla="*/ 438039 w 1164320"/>
                  <a:gd name="connsiteY6" fmla="*/ 47788 h 765516"/>
                  <a:gd name="connsiteX7" fmla="*/ 278496 w 1164320"/>
                  <a:gd name="connsiteY7" fmla="*/ 164 h 765516"/>
                  <a:gd name="connsiteX8" fmla="*/ 92758 w 1164320"/>
                  <a:gd name="connsiteY8" fmla="*/ 62076 h 765516"/>
                  <a:gd name="connsiteX9" fmla="*/ 7033 w 1164320"/>
                  <a:gd name="connsiteY9" fmla="*/ 212094 h 765516"/>
                  <a:gd name="connsiteX10" fmla="*/ 42752 w 1164320"/>
                  <a:gd name="connsiteY10" fmla="*/ 326394 h 765516"/>
                  <a:gd name="connsiteX11" fmla="*/ 111808 w 1164320"/>
                  <a:gd name="connsiteY11" fmla="*/ 233526 h 765516"/>
                  <a:gd name="connsiteX12" fmla="*/ 185626 w 1164320"/>
                  <a:gd name="connsiteY12" fmla="*/ 157326 h 765516"/>
                  <a:gd name="connsiteX13" fmla="*/ 309452 w 1164320"/>
                  <a:gd name="connsiteY13" fmla="*/ 157326 h 765516"/>
                  <a:gd name="connsiteX14" fmla="*/ 385652 w 1164320"/>
                  <a:gd name="connsiteY14" fmla="*/ 350207 h 765516"/>
                  <a:gd name="connsiteX15" fmla="*/ 471377 w 1164320"/>
                  <a:gd name="connsiteY15" fmla="*/ 540707 h 765516"/>
                  <a:gd name="connsiteX16" fmla="*/ 595202 w 1164320"/>
                  <a:gd name="connsiteY16" fmla="*/ 671676 h 765516"/>
                  <a:gd name="connsiteX17" fmla="*/ 726171 w 1164320"/>
                  <a:gd name="connsiteY17" fmla="*/ 747876 h 765516"/>
                  <a:gd name="connsiteX18" fmla="*/ 888095 w 1164320"/>
                  <a:gd name="connsiteY18" fmla="*/ 764545 h 765516"/>
                  <a:gd name="connsiteX19" fmla="*/ 990489 w 1164320"/>
                  <a:gd name="connsiteY19" fmla="*/ 728826 h 765516"/>
                  <a:gd name="connsiteX20" fmla="*/ 990489 w 1164320"/>
                  <a:gd name="connsiteY20" fmla="*/ 728826 h 765516"/>
                  <a:gd name="connsiteX0" fmla="*/ 1164320 w 1164320"/>
                  <a:gd name="connsiteY0" fmla="*/ 331157 h 765516"/>
                  <a:gd name="connsiteX1" fmla="*/ 1100027 w 1164320"/>
                  <a:gd name="connsiteY1" fmla="*/ 388306 h 765516"/>
                  <a:gd name="connsiteX2" fmla="*/ 973820 w 1164320"/>
                  <a:gd name="connsiteY2" fmla="*/ 424026 h 765516"/>
                  <a:gd name="connsiteX3" fmla="*/ 807133 w 1164320"/>
                  <a:gd name="connsiteY3" fmla="*/ 397832 h 765516"/>
                  <a:gd name="connsiteX4" fmla="*/ 664258 w 1164320"/>
                  <a:gd name="connsiteY4" fmla="*/ 293057 h 765516"/>
                  <a:gd name="connsiteX5" fmla="*/ 561864 w 1164320"/>
                  <a:gd name="connsiteY5" fmla="*/ 157325 h 765516"/>
                  <a:gd name="connsiteX6" fmla="*/ 438039 w 1164320"/>
                  <a:gd name="connsiteY6" fmla="*/ 47788 h 765516"/>
                  <a:gd name="connsiteX7" fmla="*/ 278496 w 1164320"/>
                  <a:gd name="connsiteY7" fmla="*/ 164 h 765516"/>
                  <a:gd name="connsiteX8" fmla="*/ 92758 w 1164320"/>
                  <a:gd name="connsiteY8" fmla="*/ 62076 h 765516"/>
                  <a:gd name="connsiteX9" fmla="*/ 7033 w 1164320"/>
                  <a:gd name="connsiteY9" fmla="*/ 212094 h 765516"/>
                  <a:gd name="connsiteX10" fmla="*/ 42752 w 1164320"/>
                  <a:gd name="connsiteY10" fmla="*/ 326394 h 765516"/>
                  <a:gd name="connsiteX11" fmla="*/ 111808 w 1164320"/>
                  <a:gd name="connsiteY11" fmla="*/ 233526 h 765516"/>
                  <a:gd name="connsiteX12" fmla="*/ 185626 w 1164320"/>
                  <a:gd name="connsiteY12" fmla="*/ 157326 h 765516"/>
                  <a:gd name="connsiteX13" fmla="*/ 311833 w 1164320"/>
                  <a:gd name="connsiteY13" fmla="*/ 178757 h 765516"/>
                  <a:gd name="connsiteX14" fmla="*/ 385652 w 1164320"/>
                  <a:gd name="connsiteY14" fmla="*/ 350207 h 765516"/>
                  <a:gd name="connsiteX15" fmla="*/ 471377 w 1164320"/>
                  <a:gd name="connsiteY15" fmla="*/ 540707 h 765516"/>
                  <a:gd name="connsiteX16" fmla="*/ 595202 w 1164320"/>
                  <a:gd name="connsiteY16" fmla="*/ 671676 h 765516"/>
                  <a:gd name="connsiteX17" fmla="*/ 726171 w 1164320"/>
                  <a:gd name="connsiteY17" fmla="*/ 747876 h 765516"/>
                  <a:gd name="connsiteX18" fmla="*/ 888095 w 1164320"/>
                  <a:gd name="connsiteY18" fmla="*/ 764545 h 765516"/>
                  <a:gd name="connsiteX19" fmla="*/ 990489 w 1164320"/>
                  <a:gd name="connsiteY19" fmla="*/ 728826 h 765516"/>
                  <a:gd name="connsiteX20" fmla="*/ 990489 w 1164320"/>
                  <a:gd name="connsiteY20" fmla="*/ 728826 h 765516"/>
                  <a:gd name="connsiteX0" fmla="*/ 1164320 w 1164320"/>
                  <a:gd name="connsiteY0" fmla="*/ 331157 h 765516"/>
                  <a:gd name="connsiteX1" fmla="*/ 1100027 w 1164320"/>
                  <a:gd name="connsiteY1" fmla="*/ 388306 h 765516"/>
                  <a:gd name="connsiteX2" fmla="*/ 973820 w 1164320"/>
                  <a:gd name="connsiteY2" fmla="*/ 424026 h 765516"/>
                  <a:gd name="connsiteX3" fmla="*/ 807133 w 1164320"/>
                  <a:gd name="connsiteY3" fmla="*/ 397832 h 765516"/>
                  <a:gd name="connsiteX4" fmla="*/ 664258 w 1164320"/>
                  <a:gd name="connsiteY4" fmla="*/ 293057 h 765516"/>
                  <a:gd name="connsiteX5" fmla="*/ 561864 w 1164320"/>
                  <a:gd name="connsiteY5" fmla="*/ 157325 h 765516"/>
                  <a:gd name="connsiteX6" fmla="*/ 438039 w 1164320"/>
                  <a:gd name="connsiteY6" fmla="*/ 47788 h 765516"/>
                  <a:gd name="connsiteX7" fmla="*/ 278496 w 1164320"/>
                  <a:gd name="connsiteY7" fmla="*/ 164 h 765516"/>
                  <a:gd name="connsiteX8" fmla="*/ 92758 w 1164320"/>
                  <a:gd name="connsiteY8" fmla="*/ 62076 h 765516"/>
                  <a:gd name="connsiteX9" fmla="*/ 7033 w 1164320"/>
                  <a:gd name="connsiteY9" fmla="*/ 212094 h 765516"/>
                  <a:gd name="connsiteX10" fmla="*/ 42752 w 1164320"/>
                  <a:gd name="connsiteY10" fmla="*/ 326394 h 765516"/>
                  <a:gd name="connsiteX11" fmla="*/ 111808 w 1164320"/>
                  <a:gd name="connsiteY11" fmla="*/ 233526 h 765516"/>
                  <a:gd name="connsiteX12" fmla="*/ 185626 w 1164320"/>
                  <a:gd name="connsiteY12" fmla="*/ 162088 h 765516"/>
                  <a:gd name="connsiteX13" fmla="*/ 311833 w 1164320"/>
                  <a:gd name="connsiteY13" fmla="*/ 178757 h 765516"/>
                  <a:gd name="connsiteX14" fmla="*/ 385652 w 1164320"/>
                  <a:gd name="connsiteY14" fmla="*/ 350207 h 765516"/>
                  <a:gd name="connsiteX15" fmla="*/ 471377 w 1164320"/>
                  <a:gd name="connsiteY15" fmla="*/ 540707 h 765516"/>
                  <a:gd name="connsiteX16" fmla="*/ 595202 w 1164320"/>
                  <a:gd name="connsiteY16" fmla="*/ 671676 h 765516"/>
                  <a:gd name="connsiteX17" fmla="*/ 726171 w 1164320"/>
                  <a:gd name="connsiteY17" fmla="*/ 747876 h 765516"/>
                  <a:gd name="connsiteX18" fmla="*/ 888095 w 1164320"/>
                  <a:gd name="connsiteY18" fmla="*/ 764545 h 765516"/>
                  <a:gd name="connsiteX19" fmla="*/ 990489 w 1164320"/>
                  <a:gd name="connsiteY19" fmla="*/ 728826 h 765516"/>
                  <a:gd name="connsiteX20" fmla="*/ 990489 w 1164320"/>
                  <a:gd name="connsiteY20" fmla="*/ 728826 h 7655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164320" h="765516">
                    <a:moveTo>
                      <a:pt x="1164320" y="331157"/>
                    </a:moveTo>
                    <a:cubicBezTo>
                      <a:pt x="1145667" y="346436"/>
                      <a:pt x="1131777" y="372828"/>
                      <a:pt x="1100027" y="388306"/>
                    </a:cubicBezTo>
                    <a:cubicBezTo>
                      <a:pt x="1068277" y="403784"/>
                      <a:pt x="1022636" y="422438"/>
                      <a:pt x="973820" y="424026"/>
                    </a:cubicBezTo>
                    <a:cubicBezTo>
                      <a:pt x="925004" y="425614"/>
                      <a:pt x="858727" y="419660"/>
                      <a:pt x="807133" y="397832"/>
                    </a:cubicBezTo>
                    <a:cubicBezTo>
                      <a:pt x="755539" y="376004"/>
                      <a:pt x="705136" y="333141"/>
                      <a:pt x="664258" y="293057"/>
                    </a:cubicBezTo>
                    <a:cubicBezTo>
                      <a:pt x="623380" y="252973"/>
                      <a:pt x="599567" y="198203"/>
                      <a:pt x="561864" y="157325"/>
                    </a:cubicBezTo>
                    <a:cubicBezTo>
                      <a:pt x="524161" y="116447"/>
                      <a:pt x="485267" y="73981"/>
                      <a:pt x="438039" y="47788"/>
                    </a:cubicBezTo>
                    <a:cubicBezTo>
                      <a:pt x="390811" y="21595"/>
                      <a:pt x="336043" y="-2217"/>
                      <a:pt x="278496" y="164"/>
                    </a:cubicBezTo>
                    <a:cubicBezTo>
                      <a:pt x="220949" y="2545"/>
                      <a:pt x="138002" y="26754"/>
                      <a:pt x="92758" y="62076"/>
                    </a:cubicBezTo>
                    <a:cubicBezTo>
                      <a:pt x="47514" y="97398"/>
                      <a:pt x="15367" y="168041"/>
                      <a:pt x="7033" y="212094"/>
                    </a:cubicBezTo>
                    <a:cubicBezTo>
                      <a:pt x="-1301" y="256147"/>
                      <a:pt x="-12810" y="318060"/>
                      <a:pt x="42752" y="326394"/>
                    </a:cubicBezTo>
                    <a:cubicBezTo>
                      <a:pt x="98314" y="334728"/>
                      <a:pt x="87996" y="260910"/>
                      <a:pt x="111808" y="233526"/>
                    </a:cubicBezTo>
                    <a:cubicBezTo>
                      <a:pt x="135620" y="206142"/>
                      <a:pt x="152289" y="171216"/>
                      <a:pt x="185626" y="162088"/>
                    </a:cubicBezTo>
                    <a:cubicBezTo>
                      <a:pt x="218963" y="152960"/>
                      <a:pt x="278495" y="147404"/>
                      <a:pt x="311833" y="178757"/>
                    </a:cubicBezTo>
                    <a:cubicBezTo>
                      <a:pt x="345171" y="210110"/>
                      <a:pt x="359061" y="289882"/>
                      <a:pt x="385652" y="350207"/>
                    </a:cubicBezTo>
                    <a:cubicBezTo>
                      <a:pt x="412243" y="410532"/>
                      <a:pt x="436452" y="487129"/>
                      <a:pt x="471377" y="540707"/>
                    </a:cubicBezTo>
                    <a:cubicBezTo>
                      <a:pt x="506302" y="594285"/>
                      <a:pt x="552736" y="637148"/>
                      <a:pt x="595202" y="671676"/>
                    </a:cubicBezTo>
                    <a:cubicBezTo>
                      <a:pt x="637668" y="706204"/>
                      <a:pt x="677356" y="732398"/>
                      <a:pt x="726171" y="747876"/>
                    </a:cubicBezTo>
                    <a:cubicBezTo>
                      <a:pt x="774986" y="763354"/>
                      <a:pt x="844042" y="767720"/>
                      <a:pt x="888095" y="764545"/>
                    </a:cubicBezTo>
                    <a:cubicBezTo>
                      <a:pt x="932148" y="761370"/>
                      <a:pt x="990489" y="728826"/>
                      <a:pt x="990489" y="728826"/>
                    </a:cubicBezTo>
                    <a:lnTo>
                      <a:pt x="990489" y="728826"/>
                    </a:lnTo>
                  </a:path>
                </a:pathLst>
              </a:custGeom>
              <a:solidFill>
                <a:srgbClr val="BEA7D5"/>
              </a:solidFill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AAD76A02-35CA-CA7E-B7B0-94C2AA23D09E}"/>
                  </a:ext>
                </a:extLst>
              </p:cNvPr>
              <p:cNvSpPr/>
              <p:nvPr/>
            </p:nvSpPr>
            <p:spPr>
              <a:xfrm flipH="1" flipV="1">
                <a:off x="5534834" y="5506323"/>
                <a:ext cx="45719" cy="45719"/>
              </a:xfrm>
              <a:prstGeom prst="ellipse">
                <a:avLst/>
              </a:prstGeom>
              <a:solidFill>
                <a:srgbClr val="4472C4"/>
              </a:solidFill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AFC9A928-F441-EAFC-25C4-B8AEC09A9ADA}"/>
                  </a:ext>
                </a:extLst>
              </p:cNvPr>
              <p:cNvSpPr/>
              <p:nvPr/>
            </p:nvSpPr>
            <p:spPr>
              <a:xfrm flipH="1" flipV="1">
                <a:off x="6607492" y="4841651"/>
                <a:ext cx="45719" cy="45719"/>
              </a:xfrm>
              <a:prstGeom prst="ellipse">
                <a:avLst/>
              </a:prstGeom>
              <a:solidFill>
                <a:sysClr val="windowText" lastClr="000000"/>
              </a:solidFill>
              <a:ln w="28575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5CBF3FEF-1AFC-595E-3A24-244294107951}"/>
                  </a:ext>
                </a:extLst>
              </p:cNvPr>
              <p:cNvSpPr/>
              <p:nvPr/>
            </p:nvSpPr>
            <p:spPr>
              <a:xfrm flipH="1" flipV="1">
                <a:off x="6773446" y="4884988"/>
                <a:ext cx="45719" cy="45719"/>
              </a:xfrm>
              <a:prstGeom prst="ellipse">
                <a:avLst/>
              </a:prstGeom>
              <a:solidFill>
                <a:sysClr val="windowText" lastClr="000000"/>
              </a:solidFill>
              <a:ln w="28575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F5E5DD44-E24B-1E6C-BE1C-17DA63384219}"/>
                  </a:ext>
                </a:extLst>
              </p:cNvPr>
              <p:cNvSpPr/>
              <p:nvPr/>
            </p:nvSpPr>
            <p:spPr>
              <a:xfrm flipH="1" flipV="1">
                <a:off x="6923900" y="4870610"/>
                <a:ext cx="45719" cy="45719"/>
              </a:xfrm>
              <a:prstGeom prst="ellipse">
                <a:avLst/>
              </a:prstGeom>
              <a:solidFill>
                <a:sysClr val="windowText" lastClr="000000"/>
              </a:solidFill>
              <a:ln w="28575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83E42128-EF5C-73C0-F1A8-CA9165FF2854}"/>
                  </a:ext>
                </a:extLst>
              </p:cNvPr>
              <p:cNvSpPr/>
              <p:nvPr/>
            </p:nvSpPr>
            <p:spPr>
              <a:xfrm flipH="1" flipV="1">
                <a:off x="7090018" y="4828331"/>
                <a:ext cx="45719" cy="45719"/>
              </a:xfrm>
              <a:prstGeom prst="ellipse">
                <a:avLst/>
              </a:prstGeom>
              <a:solidFill>
                <a:sysClr val="windowText" lastClr="000000"/>
              </a:solidFill>
              <a:ln w="28575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0694F142-64B7-B1E5-CCAE-F88149498D23}"/>
                  </a:ext>
                </a:extLst>
              </p:cNvPr>
              <p:cNvSpPr/>
              <p:nvPr/>
            </p:nvSpPr>
            <p:spPr>
              <a:xfrm flipH="1" flipV="1">
                <a:off x="7243320" y="4804032"/>
                <a:ext cx="45719" cy="45719"/>
              </a:xfrm>
              <a:prstGeom prst="ellipse">
                <a:avLst/>
              </a:prstGeom>
              <a:solidFill>
                <a:sysClr val="windowText" lastClr="000000"/>
              </a:solidFill>
              <a:ln w="28575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72F2DDB1-8842-9925-848D-983DE7A74BDE}"/>
                  </a:ext>
                </a:extLst>
              </p:cNvPr>
              <p:cNvSpPr/>
              <p:nvPr/>
            </p:nvSpPr>
            <p:spPr>
              <a:xfrm flipH="1" flipV="1">
                <a:off x="6487257" y="4790705"/>
                <a:ext cx="45719" cy="45719"/>
              </a:xfrm>
              <a:prstGeom prst="ellipse">
                <a:avLst/>
              </a:prstGeom>
              <a:solidFill>
                <a:sysClr val="windowText" lastClr="000000"/>
              </a:solidFill>
              <a:ln w="28575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034EBA3F-E368-989A-E07D-96D68B72522F}"/>
                  </a:ext>
                </a:extLst>
              </p:cNvPr>
              <p:cNvGrpSpPr/>
              <p:nvPr/>
            </p:nvGrpSpPr>
            <p:grpSpPr>
              <a:xfrm>
                <a:off x="6479997" y="4263560"/>
                <a:ext cx="937606" cy="1088467"/>
                <a:chOff x="6479997" y="4263560"/>
                <a:chExt cx="937606" cy="1088467"/>
              </a:xfrm>
            </p:grpSpPr>
            <p:sp>
              <p:nvSpPr>
                <p:cNvPr id="183" name="Freeform: Shape 182">
                  <a:extLst>
                    <a:ext uri="{FF2B5EF4-FFF2-40B4-BE49-F238E27FC236}">
                      <a16:creationId xmlns:a16="http://schemas.microsoft.com/office/drawing/2014/main" id="{39A969D9-3EF4-A2E9-C116-3E1288B9BDEB}"/>
                    </a:ext>
                  </a:extLst>
                </p:cNvPr>
                <p:cNvSpPr/>
                <p:nvPr/>
              </p:nvSpPr>
              <p:spPr>
                <a:xfrm rot="3303579" flipH="1">
                  <a:off x="6365003" y="4428173"/>
                  <a:ext cx="1088467" cy="759241"/>
                </a:xfrm>
                <a:custGeom>
                  <a:avLst/>
                  <a:gdLst>
                    <a:gd name="connsiteX0" fmla="*/ 1088467 w 1088467"/>
                    <a:gd name="connsiteY0" fmla="*/ 655217 h 759241"/>
                    <a:gd name="connsiteX1" fmla="*/ 1053305 w 1088467"/>
                    <a:gd name="connsiteY1" fmla="*/ 664943 h 759241"/>
                    <a:gd name="connsiteX2" fmla="*/ 180097 w 1088467"/>
                    <a:gd name="connsiteY2" fmla="*/ 0 h 759241"/>
                    <a:gd name="connsiteX3" fmla="*/ 2923 w 1088467"/>
                    <a:gd name="connsiteY3" fmla="*/ 201297 h 759241"/>
                    <a:gd name="connsiteX4" fmla="*/ 0 w 1088467"/>
                    <a:gd name="connsiteY4" fmla="*/ 262412 h 759241"/>
                    <a:gd name="connsiteX5" fmla="*/ 9739 w 1088467"/>
                    <a:gd name="connsiteY5" fmla="*/ 262154 h 759241"/>
                    <a:gd name="connsiteX6" fmla="*/ 67536 w 1088467"/>
                    <a:gd name="connsiteY6" fmla="*/ 157676 h 759241"/>
                    <a:gd name="connsiteX7" fmla="*/ 151008 w 1088467"/>
                    <a:gd name="connsiteY7" fmla="*/ 76896 h 759241"/>
                    <a:gd name="connsiteX8" fmla="*/ 293721 w 1088467"/>
                    <a:gd name="connsiteY8" fmla="*/ 95745 h 759241"/>
                    <a:gd name="connsiteX9" fmla="*/ 377194 w 1088467"/>
                    <a:gd name="connsiteY9" fmla="*/ 289618 h 759241"/>
                    <a:gd name="connsiteX10" fmla="*/ 474130 w 1088467"/>
                    <a:gd name="connsiteY10" fmla="*/ 505031 h 759241"/>
                    <a:gd name="connsiteX11" fmla="*/ 614149 w 1088467"/>
                    <a:gd name="connsiteY11" fmla="*/ 653129 h 759241"/>
                    <a:gd name="connsiteX12" fmla="*/ 762246 w 1088467"/>
                    <a:gd name="connsiteY12" fmla="*/ 739294 h 759241"/>
                    <a:gd name="connsiteX13" fmla="*/ 945347 w 1088467"/>
                    <a:gd name="connsiteY13" fmla="*/ 758143 h 759241"/>
                    <a:gd name="connsiteX14" fmla="*/ 1061132 w 1088467"/>
                    <a:gd name="connsiteY14" fmla="*/ 717753 h 759241"/>
                    <a:gd name="connsiteX15" fmla="*/ 1088467 w 1088467"/>
                    <a:gd name="connsiteY15" fmla="*/ 655217 h 7592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1088467" h="759241">
                      <a:moveTo>
                        <a:pt x="1088467" y="655217"/>
                      </a:moveTo>
                      <a:lnTo>
                        <a:pt x="1053305" y="664943"/>
                      </a:lnTo>
                      <a:cubicBezTo>
                        <a:pt x="388038" y="824227"/>
                        <a:pt x="535616" y="7372"/>
                        <a:pt x="180097" y="0"/>
                      </a:cubicBezTo>
                      <a:cubicBezTo>
                        <a:pt x="72776" y="46352"/>
                        <a:pt x="18682" y="125234"/>
                        <a:pt x="2923" y="201297"/>
                      </a:cubicBezTo>
                      <a:lnTo>
                        <a:pt x="0" y="262412"/>
                      </a:lnTo>
                      <a:lnTo>
                        <a:pt x="9739" y="262154"/>
                      </a:lnTo>
                      <a:cubicBezTo>
                        <a:pt x="49964" y="252066"/>
                        <a:pt x="43976" y="184772"/>
                        <a:pt x="67536" y="157676"/>
                      </a:cubicBezTo>
                      <a:cubicBezTo>
                        <a:pt x="94462" y="126712"/>
                        <a:pt x="113311" y="87218"/>
                        <a:pt x="151008" y="76896"/>
                      </a:cubicBezTo>
                      <a:cubicBezTo>
                        <a:pt x="188704" y="66574"/>
                        <a:pt x="256023" y="60292"/>
                        <a:pt x="293721" y="95745"/>
                      </a:cubicBezTo>
                      <a:cubicBezTo>
                        <a:pt x="331418" y="131198"/>
                        <a:pt x="347125" y="221403"/>
                        <a:pt x="377194" y="289618"/>
                      </a:cubicBezTo>
                      <a:cubicBezTo>
                        <a:pt x="407262" y="357832"/>
                        <a:pt x="434638" y="444447"/>
                        <a:pt x="474130" y="505031"/>
                      </a:cubicBezTo>
                      <a:cubicBezTo>
                        <a:pt x="513622" y="565616"/>
                        <a:pt x="566129" y="614085"/>
                        <a:pt x="614149" y="653129"/>
                      </a:cubicBezTo>
                      <a:cubicBezTo>
                        <a:pt x="662168" y="692172"/>
                        <a:pt x="707047" y="721792"/>
                        <a:pt x="762246" y="739294"/>
                      </a:cubicBezTo>
                      <a:cubicBezTo>
                        <a:pt x="817445" y="756796"/>
                        <a:pt x="895532" y="761733"/>
                        <a:pt x="945347" y="758143"/>
                      </a:cubicBezTo>
                      <a:cubicBezTo>
                        <a:pt x="995161" y="754553"/>
                        <a:pt x="1061132" y="717753"/>
                        <a:pt x="1061132" y="717753"/>
                      </a:cubicBezTo>
                      <a:lnTo>
                        <a:pt x="1088467" y="655217"/>
                      </a:lnTo>
                      <a:close/>
                    </a:path>
                  </a:pathLst>
                </a:custGeom>
                <a:solidFill>
                  <a:srgbClr val="EADEFA"/>
                </a:solidFill>
                <a:ln w="28575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4" name="Oval 183">
                  <a:extLst>
                    <a:ext uri="{FF2B5EF4-FFF2-40B4-BE49-F238E27FC236}">
                      <a16:creationId xmlns:a16="http://schemas.microsoft.com/office/drawing/2014/main" id="{54C7F7C0-9179-DCF2-29A9-B08E083D1BB6}"/>
                    </a:ext>
                  </a:extLst>
                </p:cNvPr>
                <p:cNvSpPr/>
                <p:nvPr/>
              </p:nvSpPr>
              <p:spPr>
                <a:xfrm flipH="1" flipV="1">
                  <a:off x="7366201" y="4870610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28575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5" name="Oval 184">
                  <a:extLst>
                    <a:ext uri="{FF2B5EF4-FFF2-40B4-BE49-F238E27FC236}">
                      <a16:creationId xmlns:a16="http://schemas.microsoft.com/office/drawing/2014/main" id="{716C595D-9182-89E5-D041-9DE062A8DBA1}"/>
                    </a:ext>
                  </a:extLst>
                </p:cNvPr>
                <p:cNvSpPr/>
                <p:nvPr/>
              </p:nvSpPr>
              <p:spPr>
                <a:xfrm flipH="1" flipV="1">
                  <a:off x="7371884" y="4996441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28575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6" name="Oval 185">
                  <a:extLst>
                    <a:ext uri="{FF2B5EF4-FFF2-40B4-BE49-F238E27FC236}">
                      <a16:creationId xmlns:a16="http://schemas.microsoft.com/office/drawing/2014/main" id="{80C1604D-46F5-B1A8-0D17-1E7DED0F54E1}"/>
                    </a:ext>
                  </a:extLst>
                </p:cNvPr>
                <p:cNvSpPr/>
                <p:nvPr/>
              </p:nvSpPr>
              <p:spPr>
                <a:xfrm flipH="1" flipV="1">
                  <a:off x="7321871" y="5095966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28575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7" name="Oval 186">
                  <a:extLst>
                    <a:ext uri="{FF2B5EF4-FFF2-40B4-BE49-F238E27FC236}">
                      <a16:creationId xmlns:a16="http://schemas.microsoft.com/office/drawing/2014/main" id="{E30CBD77-B89B-AE9B-82E4-FF34717D037E}"/>
                    </a:ext>
                  </a:extLst>
                </p:cNvPr>
                <p:cNvSpPr/>
                <p:nvPr/>
              </p:nvSpPr>
              <p:spPr>
                <a:xfrm flipH="1" flipV="1">
                  <a:off x="6600232" y="4843448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28575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8" name="Oval 187">
                  <a:extLst>
                    <a:ext uri="{FF2B5EF4-FFF2-40B4-BE49-F238E27FC236}">
                      <a16:creationId xmlns:a16="http://schemas.microsoft.com/office/drawing/2014/main" id="{A9CB5D79-3042-CBC2-2F08-A5C30FF6FD5D}"/>
                    </a:ext>
                  </a:extLst>
                </p:cNvPr>
                <p:cNvSpPr/>
                <p:nvPr/>
              </p:nvSpPr>
              <p:spPr>
                <a:xfrm flipH="1" flipV="1">
                  <a:off x="6766186" y="4886785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28575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9" name="Oval 188">
                  <a:extLst>
                    <a:ext uri="{FF2B5EF4-FFF2-40B4-BE49-F238E27FC236}">
                      <a16:creationId xmlns:a16="http://schemas.microsoft.com/office/drawing/2014/main" id="{6D976E5B-B3B1-8F12-0D39-C137E88F5E60}"/>
                    </a:ext>
                  </a:extLst>
                </p:cNvPr>
                <p:cNvSpPr/>
                <p:nvPr/>
              </p:nvSpPr>
              <p:spPr>
                <a:xfrm flipH="1" flipV="1">
                  <a:off x="6916640" y="4872407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28575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0" name="Oval 189">
                  <a:extLst>
                    <a:ext uri="{FF2B5EF4-FFF2-40B4-BE49-F238E27FC236}">
                      <a16:creationId xmlns:a16="http://schemas.microsoft.com/office/drawing/2014/main" id="{BB61AA88-8EDD-B9E1-B7C4-96401B13FE22}"/>
                    </a:ext>
                  </a:extLst>
                </p:cNvPr>
                <p:cNvSpPr/>
                <p:nvPr/>
              </p:nvSpPr>
              <p:spPr>
                <a:xfrm flipH="1" flipV="1">
                  <a:off x="7082758" y="4830128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28575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1" name="Oval 190">
                  <a:extLst>
                    <a:ext uri="{FF2B5EF4-FFF2-40B4-BE49-F238E27FC236}">
                      <a16:creationId xmlns:a16="http://schemas.microsoft.com/office/drawing/2014/main" id="{D0479AA9-6D4C-B5A9-4ACD-EE441BA1CF40}"/>
                    </a:ext>
                  </a:extLst>
                </p:cNvPr>
                <p:cNvSpPr/>
                <p:nvPr/>
              </p:nvSpPr>
              <p:spPr>
                <a:xfrm flipH="1" flipV="1">
                  <a:off x="7236060" y="4805829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28575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2" name="Oval 191">
                  <a:extLst>
                    <a:ext uri="{FF2B5EF4-FFF2-40B4-BE49-F238E27FC236}">
                      <a16:creationId xmlns:a16="http://schemas.microsoft.com/office/drawing/2014/main" id="{2D2D57ED-0017-4632-C20C-4EB474BC29AA}"/>
                    </a:ext>
                  </a:extLst>
                </p:cNvPr>
                <p:cNvSpPr/>
                <p:nvPr/>
              </p:nvSpPr>
              <p:spPr>
                <a:xfrm flipH="1" flipV="1">
                  <a:off x="6479997" y="4792502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28575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6CB2A7A9-1FE8-DD3B-8751-08F5E51CFDE9}"/>
                  </a:ext>
                </a:extLst>
              </p:cNvPr>
              <p:cNvGrpSpPr/>
              <p:nvPr/>
            </p:nvGrpSpPr>
            <p:grpSpPr>
              <a:xfrm rot="17312424">
                <a:off x="6285781" y="3284821"/>
                <a:ext cx="937606" cy="1088467"/>
                <a:chOff x="6479997" y="4263560"/>
                <a:chExt cx="937606" cy="1088467"/>
              </a:xfrm>
            </p:grpSpPr>
            <p:sp>
              <p:nvSpPr>
                <p:cNvPr id="132" name="Freeform: Shape 131">
                  <a:extLst>
                    <a:ext uri="{FF2B5EF4-FFF2-40B4-BE49-F238E27FC236}">
                      <a16:creationId xmlns:a16="http://schemas.microsoft.com/office/drawing/2014/main" id="{F1E75B09-FF83-09C7-6A1F-D6E17D23E060}"/>
                    </a:ext>
                  </a:extLst>
                </p:cNvPr>
                <p:cNvSpPr/>
                <p:nvPr/>
              </p:nvSpPr>
              <p:spPr>
                <a:xfrm rot="3303579" flipH="1">
                  <a:off x="6365003" y="4428173"/>
                  <a:ext cx="1088467" cy="759241"/>
                </a:xfrm>
                <a:custGeom>
                  <a:avLst/>
                  <a:gdLst>
                    <a:gd name="connsiteX0" fmla="*/ 1088467 w 1088467"/>
                    <a:gd name="connsiteY0" fmla="*/ 655217 h 759241"/>
                    <a:gd name="connsiteX1" fmla="*/ 1053305 w 1088467"/>
                    <a:gd name="connsiteY1" fmla="*/ 664943 h 759241"/>
                    <a:gd name="connsiteX2" fmla="*/ 180097 w 1088467"/>
                    <a:gd name="connsiteY2" fmla="*/ 0 h 759241"/>
                    <a:gd name="connsiteX3" fmla="*/ 2923 w 1088467"/>
                    <a:gd name="connsiteY3" fmla="*/ 201297 h 759241"/>
                    <a:gd name="connsiteX4" fmla="*/ 0 w 1088467"/>
                    <a:gd name="connsiteY4" fmla="*/ 262412 h 759241"/>
                    <a:gd name="connsiteX5" fmla="*/ 9739 w 1088467"/>
                    <a:gd name="connsiteY5" fmla="*/ 262154 h 759241"/>
                    <a:gd name="connsiteX6" fmla="*/ 67536 w 1088467"/>
                    <a:gd name="connsiteY6" fmla="*/ 157676 h 759241"/>
                    <a:gd name="connsiteX7" fmla="*/ 151008 w 1088467"/>
                    <a:gd name="connsiteY7" fmla="*/ 76896 h 759241"/>
                    <a:gd name="connsiteX8" fmla="*/ 293721 w 1088467"/>
                    <a:gd name="connsiteY8" fmla="*/ 95745 h 759241"/>
                    <a:gd name="connsiteX9" fmla="*/ 377194 w 1088467"/>
                    <a:gd name="connsiteY9" fmla="*/ 289618 h 759241"/>
                    <a:gd name="connsiteX10" fmla="*/ 474130 w 1088467"/>
                    <a:gd name="connsiteY10" fmla="*/ 505031 h 759241"/>
                    <a:gd name="connsiteX11" fmla="*/ 614149 w 1088467"/>
                    <a:gd name="connsiteY11" fmla="*/ 653129 h 759241"/>
                    <a:gd name="connsiteX12" fmla="*/ 762246 w 1088467"/>
                    <a:gd name="connsiteY12" fmla="*/ 739294 h 759241"/>
                    <a:gd name="connsiteX13" fmla="*/ 945347 w 1088467"/>
                    <a:gd name="connsiteY13" fmla="*/ 758143 h 759241"/>
                    <a:gd name="connsiteX14" fmla="*/ 1061132 w 1088467"/>
                    <a:gd name="connsiteY14" fmla="*/ 717753 h 759241"/>
                    <a:gd name="connsiteX15" fmla="*/ 1088467 w 1088467"/>
                    <a:gd name="connsiteY15" fmla="*/ 655217 h 7592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1088467" h="759241">
                      <a:moveTo>
                        <a:pt x="1088467" y="655217"/>
                      </a:moveTo>
                      <a:lnTo>
                        <a:pt x="1053305" y="664943"/>
                      </a:lnTo>
                      <a:cubicBezTo>
                        <a:pt x="388038" y="824227"/>
                        <a:pt x="535616" y="7372"/>
                        <a:pt x="180097" y="0"/>
                      </a:cubicBezTo>
                      <a:cubicBezTo>
                        <a:pt x="72776" y="46352"/>
                        <a:pt x="18682" y="125234"/>
                        <a:pt x="2923" y="201297"/>
                      </a:cubicBezTo>
                      <a:lnTo>
                        <a:pt x="0" y="262412"/>
                      </a:lnTo>
                      <a:lnTo>
                        <a:pt x="9739" y="262154"/>
                      </a:lnTo>
                      <a:cubicBezTo>
                        <a:pt x="49964" y="252066"/>
                        <a:pt x="43976" y="184772"/>
                        <a:pt x="67536" y="157676"/>
                      </a:cubicBezTo>
                      <a:cubicBezTo>
                        <a:pt x="94462" y="126712"/>
                        <a:pt x="113311" y="87218"/>
                        <a:pt x="151008" y="76896"/>
                      </a:cubicBezTo>
                      <a:cubicBezTo>
                        <a:pt x="188704" y="66574"/>
                        <a:pt x="256023" y="60292"/>
                        <a:pt x="293721" y="95745"/>
                      </a:cubicBezTo>
                      <a:cubicBezTo>
                        <a:pt x="331418" y="131198"/>
                        <a:pt x="347125" y="221403"/>
                        <a:pt x="377194" y="289618"/>
                      </a:cubicBezTo>
                      <a:cubicBezTo>
                        <a:pt x="407262" y="357832"/>
                        <a:pt x="434638" y="444447"/>
                        <a:pt x="474130" y="505031"/>
                      </a:cubicBezTo>
                      <a:cubicBezTo>
                        <a:pt x="513622" y="565616"/>
                        <a:pt x="566129" y="614085"/>
                        <a:pt x="614149" y="653129"/>
                      </a:cubicBezTo>
                      <a:cubicBezTo>
                        <a:pt x="662168" y="692172"/>
                        <a:pt x="707047" y="721792"/>
                        <a:pt x="762246" y="739294"/>
                      </a:cubicBezTo>
                      <a:cubicBezTo>
                        <a:pt x="817445" y="756796"/>
                        <a:pt x="895532" y="761733"/>
                        <a:pt x="945347" y="758143"/>
                      </a:cubicBezTo>
                      <a:cubicBezTo>
                        <a:pt x="995161" y="754553"/>
                        <a:pt x="1061132" y="717753"/>
                        <a:pt x="1061132" y="717753"/>
                      </a:cubicBezTo>
                      <a:lnTo>
                        <a:pt x="1088467" y="655217"/>
                      </a:lnTo>
                      <a:close/>
                    </a:path>
                  </a:pathLst>
                </a:custGeom>
                <a:solidFill>
                  <a:srgbClr val="EADEFA"/>
                </a:solidFill>
                <a:ln w="28575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3" name="Oval 132">
                  <a:extLst>
                    <a:ext uri="{FF2B5EF4-FFF2-40B4-BE49-F238E27FC236}">
                      <a16:creationId xmlns:a16="http://schemas.microsoft.com/office/drawing/2014/main" id="{5B9F57E0-D810-9EC5-53C7-AA1A0EDC45F0}"/>
                    </a:ext>
                  </a:extLst>
                </p:cNvPr>
                <p:cNvSpPr/>
                <p:nvPr/>
              </p:nvSpPr>
              <p:spPr>
                <a:xfrm flipH="1" flipV="1">
                  <a:off x="7366201" y="4870610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28575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4" name="Oval 133">
                  <a:extLst>
                    <a:ext uri="{FF2B5EF4-FFF2-40B4-BE49-F238E27FC236}">
                      <a16:creationId xmlns:a16="http://schemas.microsoft.com/office/drawing/2014/main" id="{4297BC1A-9F98-56B6-F17C-8D6851D75C51}"/>
                    </a:ext>
                  </a:extLst>
                </p:cNvPr>
                <p:cNvSpPr/>
                <p:nvPr/>
              </p:nvSpPr>
              <p:spPr>
                <a:xfrm flipH="1" flipV="1">
                  <a:off x="7371884" y="4996441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28575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5" name="Oval 134">
                  <a:extLst>
                    <a:ext uri="{FF2B5EF4-FFF2-40B4-BE49-F238E27FC236}">
                      <a16:creationId xmlns:a16="http://schemas.microsoft.com/office/drawing/2014/main" id="{C7311775-26DA-3F19-D82F-A15E842780C9}"/>
                    </a:ext>
                  </a:extLst>
                </p:cNvPr>
                <p:cNvSpPr/>
                <p:nvPr/>
              </p:nvSpPr>
              <p:spPr>
                <a:xfrm flipH="1" flipV="1">
                  <a:off x="7321871" y="5095966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28575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6" name="Oval 135">
                  <a:extLst>
                    <a:ext uri="{FF2B5EF4-FFF2-40B4-BE49-F238E27FC236}">
                      <a16:creationId xmlns:a16="http://schemas.microsoft.com/office/drawing/2014/main" id="{7AE340D8-5165-A102-6071-C9B1C92EE58D}"/>
                    </a:ext>
                  </a:extLst>
                </p:cNvPr>
                <p:cNvSpPr/>
                <p:nvPr/>
              </p:nvSpPr>
              <p:spPr>
                <a:xfrm flipH="1" flipV="1">
                  <a:off x="6600232" y="4843448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28575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7" name="Oval 136">
                  <a:extLst>
                    <a:ext uri="{FF2B5EF4-FFF2-40B4-BE49-F238E27FC236}">
                      <a16:creationId xmlns:a16="http://schemas.microsoft.com/office/drawing/2014/main" id="{3595780D-01D6-4000-657C-3C607EC944DE}"/>
                    </a:ext>
                  </a:extLst>
                </p:cNvPr>
                <p:cNvSpPr/>
                <p:nvPr/>
              </p:nvSpPr>
              <p:spPr>
                <a:xfrm flipH="1" flipV="1">
                  <a:off x="6766186" y="4886785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28575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8" name="Oval 137">
                  <a:extLst>
                    <a:ext uri="{FF2B5EF4-FFF2-40B4-BE49-F238E27FC236}">
                      <a16:creationId xmlns:a16="http://schemas.microsoft.com/office/drawing/2014/main" id="{319EC3C6-06F6-4D82-4CD4-45B3EEB8421D}"/>
                    </a:ext>
                  </a:extLst>
                </p:cNvPr>
                <p:cNvSpPr/>
                <p:nvPr/>
              </p:nvSpPr>
              <p:spPr>
                <a:xfrm flipH="1" flipV="1">
                  <a:off x="6916640" y="4872407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28575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9" name="Oval 138">
                  <a:extLst>
                    <a:ext uri="{FF2B5EF4-FFF2-40B4-BE49-F238E27FC236}">
                      <a16:creationId xmlns:a16="http://schemas.microsoft.com/office/drawing/2014/main" id="{CCA1D663-D788-3611-E981-917ADF2EB8E5}"/>
                    </a:ext>
                  </a:extLst>
                </p:cNvPr>
                <p:cNvSpPr/>
                <p:nvPr/>
              </p:nvSpPr>
              <p:spPr>
                <a:xfrm flipH="1" flipV="1">
                  <a:off x="7082758" y="4830128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28575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0" name="Oval 139">
                  <a:extLst>
                    <a:ext uri="{FF2B5EF4-FFF2-40B4-BE49-F238E27FC236}">
                      <a16:creationId xmlns:a16="http://schemas.microsoft.com/office/drawing/2014/main" id="{0ADE4A1F-59BE-97FB-63A9-62D459CACED8}"/>
                    </a:ext>
                  </a:extLst>
                </p:cNvPr>
                <p:cNvSpPr/>
                <p:nvPr/>
              </p:nvSpPr>
              <p:spPr>
                <a:xfrm flipH="1" flipV="1">
                  <a:off x="7236060" y="4805829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28575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" name="Oval 140">
                  <a:extLst>
                    <a:ext uri="{FF2B5EF4-FFF2-40B4-BE49-F238E27FC236}">
                      <a16:creationId xmlns:a16="http://schemas.microsoft.com/office/drawing/2014/main" id="{E94F188E-3A72-AF5A-23BE-81EE0FC6A2F2}"/>
                    </a:ext>
                  </a:extLst>
                </p:cNvPr>
                <p:cNvSpPr/>
                <p:nvPr/>
              </p:nvSpPr>
              <p:spPr>
                <a:xfrm flipH="1" flipV="1">
                  <a:off x="6479997" y="4792502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28575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ED3A5447-4A7D-006E-DFA2-8E2BD1405D03}"/>
                  </a:ext>
                </a:extLst>
              </p:cNvPr>
              <p:cNvGrpSpPr/>
              <p:nvPr/>
            </p:nvGrpSpPr>
            <p:grpSpPr>
              <a:xfrm rot="16896814" flipH="1">
                <a:off x="5841749" y="4629371"/>
                <a:ext cx="937606" cy="1088467"/>
                <a:chOff x="6479997" y="4263560"/>
                <a:chExt cx="937606" cy="1088467"/>
              </a:xfrm>
            </p:grpSpPr>
            <p:sp>
              <p:nvSpPr>
                <p:cNvPr id="58" name="Freeform: Shape 57">
                  <a:extLst>
                    <a:ext uri="{FF2B5EF4-FFF2-40B4-BE49-F238E27FC236}">
                      <a16:creationId xmlns:a16="http://schemas.microsoft.com/office/drawing/2014/main" id="{C979344C-F059-5618-F8FA-24FBD18D2405}"/>
                    </a:ext>
                  </a:extLst>
                </p:cNvPr>
                <p:cNvSpPr/>
                <p:nvPr/>
              </p:nvSpPr>
              <p:spPr>
                <a:xfrm rot="3303579" flipH="1">
                  <a:off x="6365003" y="4428173"/>
                  <a:ext cx="1088467" cy="759241"/>
                </a:xfrm>
                <a:custGeom>
                  <a:avLst/>
                  <a:gdLst>
                    <a:gd name="connsiteX0" fmla="*/ 1088467 w 1088467"/>
                    <a:gd name="connsiteY0" fmla="*/ 655217 h 759241"/>
                    <a:gd name="connsiteX1" fmla="*/ 1053305 w 1088467"/>
                    <a:gd name="connsiteY1" fmla="*/ 664943 h 759241"/>
                    <a:gd name="connsiteX2" fmla="*/ 180097 w 1088467"/>
                    <a:gd name="connsiteY2" fmla="*/ 0 h 759241"/>
                    <a:gd name="connsiteX3" fmla="*/ 2923 w 1088467"/>
                    <a:gd name="connsiteY3" fmla="*/ 201297 h 759241"/>
                    <a:gd name="connsiteX4" fmla="*/ 0 w 1088467"/>
                    <a:gd name="connsiteY4" fmla="*/ 262412 h 759241"/>
                    <a:gd name="connsiteX5" fmla="*/ 9739 w 1088467"/>
                    <a:gd name="connsiteY5" fmla="*/ 262154 h 759241"/>
                    <a:gd name="connsiteX6" fmla="*/ 67536 w 1088467"/>
                    <a:gd name="connsiteY6" fmla="*/ 157676 h 759241"/>
                    <a:gd name="connsiteX7" fmla="*/ 151008 w 1088467"/>
                    <a:gd name="connsiteY7" fmla="*/ 76896 h 759241"/>
                    <a:gd name="connsiteX8" fmla="*/ 293721 w 1088467"/>
                    <a:gd name="connsiteY8" fmla="*/ 95745 h 759241"/>
                    <a:gd name="connsiteX9" fmla="*/ 377194 w 1088467"/>
                    <a:gd name="connsiteY9" fmla="*/ 289618 h 759241"/>
                    <a:gd name="connsiteX10" fmla="*/ 474130 w 1088467"/>
                    <a:gd name="connsiteY10" fmla="*/ 505031 h 759241"/>
                    <a:gd name="connsiteX11" fmla="*/ 614149 w 1088467"/>
                    <a:gd name="connsiteY11" fmla="*/ 653129 h 759241"/>
                    <a:gd name="connsiteX12" fmla="*/ 762246 w 1088467"/>
                    <a:gd name="connsiteY12" fmla="*/ 739294 h 759241"/>
                    <a:gd name="connsiteX13" fmla="*/ 945347 w 1088467"/>
                    <a:gd name="connsiteY13" fmla="*/ 758143 h 759241"/>
                    <a:gd name="connsiteX14" fmla="*/ 1061132 w 1088467"/>
                    <a:gd name="connsiteY14" fmla="*/ 717753 h 759241"/>
                    <a:gd name="connsiteX15" fmla="*/ 1088467 w 1088467"/>
                    <a:gd name="connsiteY15" fmla="*/ 655217 h 7592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1088467" h="759241">
                      <a:moveTo>
                        <a:pt x="1088467" y="655217"/>
                      </a:moveTo>
                      <a:lnTo>
                        <a:pt x="1053305" y="664943"/>
                      </a:lnTo>
                      <a:cubicBezTo>
                        <a:pt x="388038" y="824227"/>
                        <a:pt x="535616" y="7372"/>
                        <a:pt x="180097" y="0"/>
                      </a:cubicBezTo>
                      <a:cubicBezTo>
                        <a:pt x="72776" y="46352"/>
                        <a:pt x="18682" y="125234"/>
                        <a:pt x="2923" y="201297"/>
                      </a:cubicBezTo>
                      <a:lnTo>
                        <a:pt x="0" y="262412"/>
                      </a:lnTo>
                      <a:lnTo>
                        <a:pt x="9739" y="262154"/>
                      </a:lnTo>
                      <a:cubicBezTo>
                        <a:pt x="49964" y="252066"/>
                        <a:pt x="43976" y="184772"/>
                        <a:pt x="67536" y="157676"/>
                      </a:cubicBezTo>
                      <a:cubicBezTo>
                        <a:pt x="94462" y="126712"/>
                        <a:pt x="113311" y="87218"/>
                        <a:pt x="151008" y="76896"/>
                      </a:cubicBezTo>
                      <a:cubicBezTo>
                        <a:pt x="188704" y="66574"/>
                        <a:pt x="256023" y="60292"/>
                        <a:pt x="293721" y="95745"/>
                      </a:cubicBezTo>
                      <a:cubicBezTo>
                        <a:pt x="331418" y="131198"/>
                        <a:pt x="347125" y="221403"/>
                        <a:pt x="377194" y="289618"/>
                      </a:cubicBezTo>
                      <a:cubicBezTo>
                        <a:pt x="407262" y="357832"/>
                        <a:pt x="434638" y="444447"/>
                        <a:pt x="474130" y="505031"/>
                      </a:cubicBezTo>
                      <a:cubicBezTo>
                        <a:pt x="513622" y="565616"/>
                        <a:pt x="566129" y="614085"/>
                        <a:pt x="614149" y="653129"/>
                      </a:cubicBezTo>
                      <a:cubicBezTo>
                        <a:pt x="662168" y="692172"/>
                        <a:pt x="707047" y="721792"/>
                        <a:pt x="762246" y="739294"/>
                      </a:cubicBezTo>
                      <a:cubicBezTo>
                        <a:pt x="817445" y="756796"/>
                        <a:pt x="895532" y="761733"/>
                        <a:pt x="945347" y="758143"/>
                      </a:cubicBezTo>
                      <a:cubicBezTo>
                        <a:pt x="995161" y="754553"/>
                        <a:pt x="1061132" y="717753"/>
                        <a:pt x="1061132" y="717753"/>
                      </a:cubicBezTo>
                      <a:lnTo>
                        <a:pt x="1088467" y="655217"/>
                      </a:lnTo>
                      <a:close/>
                    </a:path>
                  </a:pathLst>
                </a:custGeom>
                <a:solidFill>
                  <a:srgbClr val="EADEFA"/>
                </a:solidFill>
                <a:ln w="28575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9" name="Oval 58">
                  <a:extLst>
                    <a:ext uri="{FF2B5EF4-FFF2-40B4-BE49-F238E27FC236}">
                      <a16:creationId xmlns:a16="http://schemas.microsoft.com/office/drawing/2014/main" id="{B8C94973-D9D8-40BE-5FA1-FDA518261C8B}"/>
                    </a:ext>
                  </a:extLst>
                </p:cNvPr>
                <p:cNvSpPr/>
                <p:nvPr/>
              </p:nvSpPr>
              <p:spPr>
                <a:xfrm flipH="1" flipV="1">
                  <a:off x="7366201" y="4870610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28575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" name="Oval 59">
                  <a:extLst>
                    <a:ext uri="{FF2B5EF4-FFF2-40B4-BE49-F238E27FC236}">
                      <a16:creationId xmlns:a16="http://schemas.microsoft.com/office/drawing/2014/main" id="{5EEB315D-E8BF-B0B0-5215-460B589C117F}"/>
                    </a:ext>
                  </a:extLst>
                </p:cNvPr>
                <p:cNvSpPr/>
                <p:nvPr/>
              </p:nvSpPr>
              <p:spPr>
                <a:xfrm flipH="1" flipV="1">
                  <a:off x="7371884" y="4996441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28575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" name="Oval 60">
                  <a:extLst>
                    <a:ext uri="{FF2B5EF4-FFF2-40B4-BE49-F238E27FC236}">
                      <a16:creationId xmlns:a16="http://schemas.microsoft.com/office/drawing/2014/main" id="{725CAC4B-AF68-3902-E7F5-396137FE6904}"/>
                    </a:ext>
                  </a:extLst>
                </p:cNvPr>
                <p:cNvSpPr/>
                <p:nvPr/>
              </p:nvSpPr>
              <p:spPr>
                <a:xfrm flipH="1" flipV="1">
                  <a:off x="7321871" y="5095966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28575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" name="Oval 61">
                  <a:extLst>
                    <a:ext uri="{FF2B5EF4-FFF2-40B4-BE49-F238E27FC236}">
                      <a16:creationId xmlns:a16="http://schemas.microsoft.com/office/drawing/2014/main" id="{FE36BD85-D008-A8CD-B7B7-256086609867}"/>
                    </a:ext>
                  </a:extLst>
                </p:cNvPr>
                <p:cNvSpPr/>
                <p:nvPr/>
              </p:nvSpPr>
              <p:spPr>
                <a:xfrm flipH="1" flipV="1">
                  <a:off x="6600232" y="4843448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28575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3" name="Oval 62">
                  <a:extLst>
                    <a:ext uri="{FF2B5EF4-FFF2-40B4-BE49-F238E27FC236}">
                      <a16:creationId xmlns:a16="http://schemas.microsoft.com/office/drawing/2014/main" id="{7F1699D8-88AF-8E3C-FC71-9929A24B9133}"/>
                    </a:ext>
                  </a:extLst>
                </p:cNvPr>
                <p:cNvSpPr/>
                <p:nvPr/>
              </p:nvSpPr>
              <p:spPr>
                <a:xfrm flipH="1" flipV="1">
                  <a:off x="6766186" y="4886785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28575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8" name="Oval 127">
                  <a:extLst>
                    <a:ext uri="{FF2B5EF4-FFF2-40B4-BE49-F238E27FC236}">
                      <a16:creationId xmlns:a16="http://schemas.microsoft.com/office/drawing/2014/main" id="{0E193E08-30C2-DD18-1F95-105736864B41}"/>
                    </a:ext>
                  </a:extLst>
                </p:cNvPr>
                <p:cNvSpPr/>
                <p:nvPr/>
              </p:nvSpPr>
              <p:spPr>
                <a:xfrm flipH="1" flipV="1">
                  <a:off x="6916640" y="4872407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28575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9" name="Oval 128">
                  <a:extLst>
                    <a:ext uri="{FF2B5EF4-FFF2-40B4-BE49-F238E27FC236}">
                      <a16:creationId xmlns:a16="http://schemas.microsoft.com/office/drawing/2014/main" id="{1DB2F5FC-5A0F-3954-490C-38F8D261CD13}"/>
                    </a:ext>
                  </a:extLst>
                </p:cNvPr>
                <p:cNvSpPr/>
                <p:nvPr/>
              </p:nvSpPr>
              <p:spPr>
                <a:xfrm flipH="1" flipV="1">
                  <a:off x="7082758" y="4830128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28575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0" name="Oval 129">
                  <a:extLst>
                    <a:ext uri="{FF2B5EF4-FFF2-40B4-BE49-F238E27FC236}">
                      <a16:creationId xmlns:a16="http://schemas.microsoft.com/office/drawing/2014/main" id="{F6EFAF19-7302-D046-363E-CD93A99E7386}"/>
                    </a:ext>
                  </a:extLst>
                </p:cNvPr>
                <p:cNvSpPr/>
                <p:nvPr/>
              </p:nvSpPr>
              <p:spPr>
                <a:xfrm flipH="1" flipV="1">
                  <a:off x="7236060" y="4805829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28575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1" name="Oval 130">
                  <a:extLst>
                    <a:ext uri="{FF2B5EF4-FFF2-40B4-BE49-F238E27FC236}">
                      <a16:creationId xmlns:a16="http://schemas.microsoft.com/office/drawing/2014/main" id="{25150102-FCF9-9DA4-562E-973AE06804A9}"/>
                    </a:ext>
                  </a:extLst>
                </p:cNvPr>
                <p:cNvSpPr/>
                <p:nvPr/>
              </p:nvSpPr>
              <p:spPr>
                <a:xfrm flipH="1" flipV="1">
                  <a:off x="6479997" y="4792502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28575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D08596BB-EA61-286E-1EF7-99BDAC7EA0FD}"/>
                  </a:ext>
                </a:extLst>
              </p:cNvPr>
              <p:cNvGrpSpPr/>
              <p:nvPr/>
            </p:nvGrpSpPr>
            <p:grpSpPr>
              <a:xfrm rot="18778898" flipH="1">
                <a:off x="5223659" y="4778135"/>
                <a:ext cx="937606" cy="1088467"/>
                <a:chOff x="6479997" y="4263560"/>
                <a:chExt cx="937606" cy="1088467"/>
              </a:xfrm>
            </p:grpSpPr>
            <p:sp>
              <p:nvSpPr>
                <p:cNvPr id="48" name="Freeform: Shape 47">
                  <a:extLst>
                    <a:ext uri="{FF2B5EF4-FFF2-40B4-BE49-F238E27FC236}">
                      <a16:creationId xmlns:a16="http://schemas.microsoft.com/office/drawing/2014/main" id="{C4A34C46-346F-FF0D-ACAA-CD19C1240721}"/>
                    </a:ext>
                  </a:extLst>
                </p:cNvPr>
                <p:cNvSpPr/>
                <p:nvPr/>
              </p:nvSpPr>
              <p:spPr>
                <a:xfrm rot="3303579" flipH="1">
                  <a:off x="6365003" y="4428173"/>
                  <a:ext cx="1088467" cy="759241"/>
                </a:xfrm>
                <a:custGeom>
                  <a:avLst/>
                  <a:gdLst>
                    <a:gd name="connsiteX0" fmla="*/ 1088467 w 1088467"/>
                    <a:gd name="connsiteY0" fmla="*/ 655217 h 759241"/>
                    <a:gd name="connsiteX1" fmla="*/ 1053305 w 1088467"/>
                    <a:gd name="connsiteY1" fmla="*/ 664943 h 759241"/>
                    <a:gd name="connsiteX2" fmla="*/ 180097 w 1088467"/>
                    <a:gd name="connsiteY2" fmla="*/ 0 h 759241"/>
                    <a:gd name="connsiteX3" fmla="*/ 2923 w 1088467"/>
                    <a:gd name="connsiteY3" fmla="*/ 201297 h 759241"/>
                    <a:gd name="connsiteX4" fmla="*/ 0 w 1088467"/>
                    <a:gd name="connsiteY4" fmla="*/ 262412 h 759241"/>
                    <a:gd name="connsiteX5" fmla="*/ 9739 w 1088467"/>
                    <a:gd name="connsiteY5" fmla="*/ 262154 h 759241"/>
                    <a:gd name="connsiteX6" fmla="*/ 67536 w 1088467"/>
                    <a:gd name="connsiteY6" fmla="*/ 157676 h 759241"/>
                    <a:gd name="connsiteX7" fmla="*/ 151008 w 1088467"/>
                    <a:gd name="connsiteY7" fmla="*/ 76896 h 759241"/>
                    <a:gd name="connsiteX8" fmla="*/ 293721 w 1088467"/>
                    <a:gd name="connsiteY8" fmla="*/ 95745 h 759241"/>
                    <a:gd name="connsiteX9" fmla="*/ 377194 w 1088467"/>
                    <a:gd name="connsiteY9" fmla="*/ 289618 h 759241"/>
                    <a:gd name="connsiteX10" fmla="*/ 474130 w 1088467"/>
                    <a:gd name="connsiteY10" fmla="*/ 505031 h 759241"/>
                    <a:gd name="connsiteX11" fmla="*/ 614149 w 1088467"/>
                    <a:gd name="connsiteY11" fmla="*/ 653129 h 759241"/>
                    <a:gd name="connsiteX12" fmla="*/ 762246 w 1088467"/>
                    <a:gd name="connsiteY12" fmla="*/ 739294 h 759241"/>
                    <a:gd name="connsiteX13" fmla="*/ 945347 w 1088467"/>
                    <a:gd name="connsiteY13" fmla="*/ 758143 h 759241"/>
                    <a:gd name="connsiteX14" fmla="*/ 1061132 w 1088467"/>
                    <a:gd name="connsiteY14" fmla="*/ 717753 h 759241"/>
                    <a:gd name="connsiteX15" fmla="*/ 1088467 w 1088467"/>
                    <a:gd name="connsiteY15" fmla="*/ 655217 h 7592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1088467" h="759241">
                      <a:moveTo>
                        <a:pt x="1088467" y="655217"/>
                      </a:moveTo>
                      <a:lnTo>
                        <a:pt x="1053305" y="664943"/>
                      </a:lnTo>
                      <a:cubicBezTo>
                        <a:pt x="388038" y="824227"/>
                        <a:pt x="535616" y="7372"/>
                        <a:pt x="180097" y="0"/>
                      </a:cubicBezTo>
                      <a:cubicBezTo>
                        <a:pt x="72776" y="46352"/>
                        <a:pt x="18682" y="125234"/>
                        <a:pt x="2923" y="201297"/>
                      </a:cubicBezTo>
                      <a:lnTo>
                        <a:pt x="0" y="262412"/>
                      </a:lnTo>
                      <a:lnTo>
                        <a:pt x="9739" y="262154"/>
                      </a:lnTo>
                      <a:cubicBezTo>
                        <a:pt x="49964" y="252066"/>
                        <a:pt x="43976" y="184772"/>
                        <a:pt x="67536" y="157676"/>
                      </a:cubicBezTo>
                      <a:cubicBezTo>
                        <a:pt x="94462" y="126712"/>
                        <a:pt x="113311" y="87218"/>
                        <a:pt x="151008" y="76896"/>
                      </a:cubicBezTo>
                      <a:cubicBezTo>
                        <a:pt x="188704" y="66574"/>
                        <a:pt x="256023" y="60292"/>
                        <a:pt x="293721" y="95745"/>
                      </a:cubicBezTo>
                      <a:cubicBezTo>
                        <a:pt x="331418" y="131198"/>
                        <a:pt x="347125" y="221403"/>
                        <a:pt x="377194" y="289618"/>
                      </a:cubicBezTo>
                      <a:cubicBezTo>
                        <a:pt x="407262" y="357832"/>
                        <a:pt x="434638" y="444447"/>
                        <a:pt x="474130" y="505031"/>
                      </a:cubicBezTo>
                      <a:cubicBezTo>
                        <a:pt x="513622" y="565616"/>
                        <a:pt x="566129" y="614085"/>
                        <a:pt x="614149" y="653129"/>
                      </a:cubicBezTo>
                      <a:cubicBezTo>
                        <a:pt x="662168" y="692172"/>
                        <a:pt x="707047" y="721792"/>
                        <a:pt x="762246" y="739294"/>
                      </a:cubicBezTo>
                      <a:cubicBezTo>
                        <a:pt x="817445" y="756796"/>
                        <a:pt x="895532" y="761733"/>
                        <a:pt x="945347" y="758143"/>
                      </a:cubicBezTo>
                      <a:cubicBezTo>
                        <a:pt x="995161" y="754553"/>
                        <a:pt x="1061132" y="717753"/>
                        <a:pt x="1061132" y="717753"/>
                      </a:cubicBezTo>
                      <a:lnTo>
                        <a:pt x="1088467" y="655217"/>
                      </a:lnTo>
                      <a:close/>
                    </a:path>
                  </a:pathLst>
                </a:custGeom>
                <a:solidFill>
                  <a:srgbClr val="EADEFA"/>
                </a:solidFill>
                <a:ln w="28575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9" name="Oval 48">
                  <a:extLst>
                    <a:ext uri="{FF2B5EF4-FFF2-40B4-BE49-F238E27FC236}">
                      <a16:creationId xmlns:a16="http://schemas.microsoft.com/office/drawing/2014/main" id="{8AF93676-70B8-0EE2-BE55-886FFAFABA1E}"/>
                    </a:ext>
                  </a:extLst>
                </p:cNvPr>
                <p:cNvSpPr/>
                <p:nvPr/>
              </p:nvSpPr>
              <p:spPr>
                <a:xfrm flipH="1" flipV="1">
                  <a:off x="7366201" y="4870610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28575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33AE0534-243D-40AA-AE80-8528D1CBEEA3}"/>
                    </a:ext>
                  </a:extLst>
                </p:cNvPr>
                <p:cNvSpPr/>
                <p:nvPr/>
              </p:nvSpPr>
              <p:spPr>
                <a:xfrm flipH="1" flipV="1">
                  <a:off x="7371884" y="4996441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28575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0901640D-B043-D908-9D93-6C16C39130E0}"/>
                    </a:ext>
                  </a:extLst>
                </p:cNvPr>
                <p:cNvSpPr/>
                <p:nvPr/>
              </p:nvSpPr>
              <p:spPr>
                <a:xfrm flipH="1" flipV="1">
                  <a:off x="7321871" y="5095966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28575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35E5D6F3-059D-AB15-8F51-2DB2FFE53F11}"/>
                    </a:ext>
                  </a:extLst>
                </p:cNvPr>
                <p:cNvSpPr/>
                <p:nvPr/>
              </p:nvSpPr>
              <p:spPr>
                <a:xfrm flipH="1" flipV="1">
                  <a:off x="6600232" y="4843448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28575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AA785163-177E-BB6B-41F2-42AA416D6860}"/>
                    </a:ext>
                  </a:extLst>
                </p:cNvPr>
                <p:cNvSpPr/>
                <p:nvPr/>
              </p:nvSpPr>
              <p:spPr>
                <a:xfrm flipH="1" flipV="1">
                  <a:off x="6766186" y="4886785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28575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70C7F5B7-33C6-0A27-2397-F2C4DA10FCB6}"/>
                    </a:ext>
                  </a:extLst>
                </p:cNvPr>
                <p:cNvSpPr/>
                <p:nvPr/>
              </p:nvSpPr>
              <p:spPr>
                <a:xfrm flipH="1" flipV="1">
                  <a:off x="6916640" y="4872407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28575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5" name="Oval 54">
                  <a:extLst>
                    <a:ext uri="{FF2B5EF4-FFF2-40B4-BE49-F238E27FC236}">
                      <a16:creationId xmlns:a16="http://schemas.microsoft.com/office/drawing/2014/main" id="{F3071E4B-02DF-4A19-314F-F096D71683B5}"/>
                    </a:ext>
                  </a:extLst>
                </p:cNvPr>
                <p:cNvSpPr/>
                <p:nvPr/>
              </p:nvSpPr>
              <p:spPr>
                <a:xfrm flipH="1" flipV="1">
                  <a:off x="7082758" y="4830128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28575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1098D408-7007-6E60-7085-E1FC386E7C58}"/>
                    </a:ext>
                  </a:extLst>
                </p:cNvPr>
                <p:cNvSpPr/>
                <p:nvPr/>
              </p:nvSpPr>
              <p:spPr>
                <a:xfrm flipH="1" flipV="1">
                  <a:off x="7236060" y="4805829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28575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7" name="Oval 56">
                  <a:extLst>
                    <a:ext uri="{FF2B5EF4-FFF2-40B4-BE49-F238E27FC236}">
                      <a16:creationId xmlns:a16="http://schemas.microsoft.com/office/drawing/2014/main" id="{FFDFE3BB-AB34-E46E-AC56-5EB173A532C4}"/>
                    </a:ext>
                  </a:extLst>
                </p:cNvPr>
                <p:cNvSpPr/>
                <p:nvPr/>
              </p:nvSpPr>
              <p:spPr>
                <a:xfrm flipH="1" flipV="1">
                  <a:off x="6479997" y="4792502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28575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10A34212-D187-8E31-FB8B-6333DE00A5EA}"/>
                  </a:ext>
                </a:extLst>
              </p:cNvPr>
              <p:cNvGrpSpPr/>
              <p:nvPr/>
            </p:nvGrpSpPr>
            <p:grpSpPr>
              <a:xfrm rot="4473899" flipH="1">
                <a:off x="4503467" y="3416285"/>
                <a:ext cx="937606" cy="1088467"/>
                <a:chOff x="6479997" y="4263560"/>
                <a:chExt cx="937606" cy="1088467"/>
              </a:xfrm>
            </p:grpSpPr>
            <p:sp>
              <p:nvSpPr>
                <p:cNvPr id="38" name="Freeform: Shape 37">
                  <a:extLst>
                    <a:ext uri="{FF2B5EF4-FFF2-40B4-BE49-F238E27FC236}">
                      <a16:creationId xmlns:a16="http://schemas.microsoft.com/office/drawing/2014/main" id="{E6D19FD3-4934-4D48-1643-DB2908BEC6E1}"/>
                    </a:ext>
                  </a:extLst>
                </p:cNvPr>
                <p:cNvSpPr/>
                <p:nvPr/>
              </p:nvSpPr>
              <p:spPr>
                <a:xfrm rot="3303579" flipH="1">
                  <a:off x="6365003" y="4428173"/>
                  <a:ext cx="1088467" cy="759241"/>
                </a:xfrm>
                <a:custGeom>
                  <a:avLst/>
                  <a:gdLst>
                    <a:gd name="connsiteX0" fmla="*/ 1088467 w 1088467"/>
                    <a:gd name="connsiteY0" fmla="*/ 655217 h 759241"/>
                    <a:gd name="connsiteX1" fmla="*/ 1053305 w 1088467"/>
                    <a:gd name="connsiteY1" fmla="*/ 664943 h 759241"/>
                    <a:gd name="connsiteX2" fmla="*/ 180097 w 1088467"/>
                    <a:gd name="connsiteY2" fmla="*/ 0 h 759241"/>
                    <a:gd name="connsiteX3" fmla="*/ 2923 w 1088467"/>
                    <a:gd name="connsiteY3" fmla="*/ 201297 h 759241"/>
                    <a:gd name="connsiteX4" fmla="*/ 0 w 1088467"/>
                    <a:gd name="connsiteY4" fmla="*/ 262412 h 759241"/>
                    <a:gd name="connsiteX5" fmla="*/ 9739 w 1088467"/>
                    <a:gd name="connsiteY5" fmla="*/ 262154 h 759241"/>
                    <a:gd name="connsiteX6" fmla="*/ 67536 w 1088467"/>
                    <a:gd name="connsiteY6" fmla="*/ 157676 h 759241"/>
                    <a:gd name="connsiteX7" fmla="*/ 151008 w 1088467"/>
                    <a:gd name="connsiteY7" fmla="*/ 76896 h 759241"/>
                    <a:gd name="connsiteX8" fmla="*/ 293721 w 1088467"/>
                    <a:gd name="connsiteY8" fmla="*/ 95745 h 759241"/>
                    <a:gd name="connsiteX9" fmla="*/ 377194 w 1088467"/>
                    <a:gd name="connsiteY9" fmla="*/ 289618 h 759241"/>
                    <a:gd name="connsiteX10" fmla="*/ 474130 w 1088467"/>
                    <a:gd name="connsiteY10" fmla="*/ 505031 h 759241"/>
                    <a:gd name="connsiteX11" fmla="*/ 614149 w 1088467"/>
                    <a:gd name="connsiteY11" fmla="*/ 653129 h 759241"/>
                    <a:gd name="connsiteX12" fmla="*/ 762246 w 1088467"/>
                    <a:gd name="connsiteY12" fmla="*/ 739294 h 759241"/>
                    <a:gd name="connsiteX13" fmla="*/ 945347 w 1088467"/>
                    <a:gd name="connsiteY13" fmla="*/ 758143 h 759241"/>
                    <a:gd name="connsiteX14" fmla="*/ 1061132 w 1088467"/>
                    <a:gd name="connsiteY14" fmla="*/ 717753 h 759241"/>
                    <a:gd name="connsiteX15" fmla="*/ 1088467 w 1088467"/>
                    <a:gd name="connsiteY15" fmla="*/ 655217 h 7592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1088467" h="759241">
                      <a:moveTo>
                        <a:pt x="1088467" y="655217"/>
                      </a:moveTo>
                      <a:lnTo>
                        <a:pt x="1053305" y="664943"/>
                      </a:lnTo>
                      <a:cubicBezTo>
                        <a:pt x="388038" y="824227"/>
                        <a:pt x="535616" y="7372"/>
                        <a:pt x="180097" y="0"/>
                      </a:cubicBezTo>
                      <a:cubicBezTo>
                        <a:pt x="72776" y="46352"/>
                        <a:pt x="18682" y="125234"/>
                        <a:pt x="2923" y="201297"/>
                      </a:cubicBezTo>
                      <a:lnTo>
                        <a:pt x="0" y="262412"/>
                      </a:lnTo>
                      <a:lnTo>
                        <a:pt x="9739" y="262154"/>
                      </a:lnTo>
                      <a:cubicBezTo>
                        <a:pt x="49964" y="252066"/>
                        <a:pt x="43976" y="184772"/>
                        <a:pt x="67536" y="157676"/>
                      </a:cubicBezTo>
                      <a:cubicBezTo>
                        <a:pt x="94462" y="126712"/>
                        <a:pt x="113311" y="87218"/>
                        <a:pt x="151008" y="76896"/>
                      </a:cubicBezTo>
                      <a:cubicBezTo>
                        <a:pt x="188704" y="66574"/>
                        <a:pt x="256023" y="60292"/>
                        <a:pt x="293721" y="95745"/>
                      </a:cubicBezTo>
                      <a:cubicBezTo>
                        <a:pt x="331418" y="131198"/>
                        <a:pt x="347125" y="221403"/>
                        <a:pt x="377194" y="289618"/>
                      </a:cubicBezTo>
                      <a:cubicBezTo>
                        <a:pt x="407262" y="357832"/>
                        <a:pt x="434638" y="444447"/>
                        <a:pt x="474130" y="505031"/>
                      </a:cubicBezTo>
                      <a:cubicBezTo>
                        <a:pt x="513622" y="565616"/>
                        <a:pt x="566129" y="614085"/>
                        <a:pt x="614149" y="653129"/>
                      </a:cubicBezTo>
                      <a:cubicBezTo>
                        <a:pt x="662168" y="692172"/>
                        <a:pt x="707047" y="721792"/>
                        <a:pt x="762246" y="739294"/>
                      </a:cubicBezTo>
                      <a:cubicBezTo>
                        <a:pt x="817445" y="756796"/>
                        <a:pt x="895532" y="761733"/>
                        <a:pt x="945347" y="758143"/>
                      </a:cubicBezTo>
                      <a:cubicBezTo>
                        <a:pt x="995161" y="754553"/>
                        <a:pt x="1061132" y="717753"/>
                        <a:pt x="1061132" y="717753"/>
                      </a:cubicBezTo>
                      <a:lnTo>
                        <a:pt x="1088467" y="655217"/>
                      </a:lnTo>
                      <a:close/>
                    </a:path>
                  </a:pathLst>
                </a:custGeom>
                <a:solidFill>
                  <a:srgbClr val="EADEFA"/>
                </a:solidFill>
                <a:ln w="28575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696FB867-D69B-3B05-0258-3E0567B85495}"/>
                    </a:ext>
                  </a:extLst>
                </p:cNvPr>
                <p:cNvSpPr/>
                <p:nvPr/>
              </p:nvSpPr>
              <p:spPr>
                <a:xfrm flipH="1" flipV="1">
                  <a:off x="7366201" y="4870610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28575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834B8F9F-B5A5-654F-B48E-790A3F231F0F}"/>
                    </a:ext>
                  </a:extLst>
                </p:cNvPr>
                <p:cNvSpPr/>
                <p:nvPr/>
              </p:nvSpPr>
              <p:spPr>
                <a:xfrm flipH="1" flipV="1">
                  <a:off x="7371884" y="4996441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28575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C15A6191-C5BC-B29F-0D6D-952FC10F39BD}"/>
                    </a:ext>
                  </a:extLst>
                </p:cNvPr>
                <p:cNvSpPr/>
                <p:nvPr/>
              </p:nvSpPr>
              <p:spPr>
                <a:xfrm flipH="1" flipV="1">
                  <a:off x="7321871" y="5095966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28575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0DCDFA94-B142-F46F-1C66-6A475A76B08B}"/>
                    </a:ext>
                  </a:extLst>
                </p:cNvPr>
                <p:cNvSpPr/>
                <p:nvPr/>
              </p:nvSpPr>
              <p:spPr>
                <a:xfrm flipH="1" flipV="1">
                  <a:off x="6600232" y="4843448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28575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A81127CB-0B57-5B2B-5CE0-079D7848B208}"/>
                    </a:ext>
                  </a:extLst>
                </p:cNvPr>
                <p:cNvSpPr/>
                <p:nvPr/>
              </p:nvSpPr>
              <p:spPr>
                <a:xfrm flipH="1" flipV="1">
                  <a:off x="6766186" y="4886785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28575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E7B0FF9D-C21C-1AC9-17B9-192CA46545B1}"/>
                    </a:ext>
                  </a:extLst>
                </p:cNvPr>
                <p:cNvSpPr/>
                <p:nvPr/>
              </p:nvSpPr>
              <p:spPr>
                <a:xfrm flipH="1" flipV="1">
                  <a:off x="6916640" y="4872407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28575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0E39E3D0-B298-EB8C-A8E7-46E49A653603}"/>
                    </a:ext>
                  </a:extLst>
                </p:cNvPr>
                <p:cNvSpPr/>
                <p:nvPr/>
              </p:nvSpPr>
              <p:spPr>
                <a:xfrm flipH="1" flipV="1">
                  <a:off x="7082758" y="4830128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28575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75BD004A-DFC5-32E4-6479-DD611D5212BA}"/>
                    </a:ext>
                  </a:extLst>
                </p:cNvPr>
                <p:cNvSpPr/>
                <p:nvPr/>
              </p:nvSpPr>
              <p:spPr>
                <a:xfrm flipH="1" flipV="1">
                  <a:off x="7236060" y="4805829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28575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F405CD16-9E69-C18E-A5E6-185C7C1B6926}"/>
                    </a:ext>
                  </a:extLst>
                </p:cNvPr>
                <p:cNvSpPr/>
                <p:nvPr/>
              </p:nvSpPr>
              <p:spPr>
                <a:xfrm flipH="1" flipV="1">
                  <a:off x="6479997" y="4792502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28575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8" name="Oval 35">
                <a:extLst>
                  <a:ext uri="{FF2B5EF4-FFF2-40B4-BE49-F238E27FC236}">
                    <a16:creationId xmlns:a16="http://schemas.microsoft.com/office/drawing/2014/main" id="{A32DE0F0-DB6E-E601-466B-0503AB81911A}"/>
                  </a:ext>
                </a:extLst>
              </p:cNvPr>
              <p:cNvSpPr/>
              <p:nvPr/>
            </p:nvSpPr>
            <p:spPr>
              <a:xfrm>
                <a:off x="5006501" y="2914886"/>
                <a:ext cx="1753312" cy="1826569"/>
              </a:xfrm>
              <a:custGeom>
                <a:avLst/>
                <a:gdLst>
                  <a:gd name="connsiteX0" fmla="*/ 0 w 1726291"/>
                  <a:gd name="connsiteY0" fmla="*/ 919060 h 1838120"/>
                  <a:gd name="connsiteX1" fmla="*/ 863146 w 1726291"/>
                  <a:gd name="connsiteY1" fmla="*/ 0 h 1838120"/>
                  <a:gd name="connsiteX2" fmla="*/ 1726292 w 1726291"/>
                  <a:gd name="connsiteY2" fmla="*/ 919060 h 1838120"/>
                  <a:gd name="connsiteX3" fmla="*/ 863146 w 1726291"/>
                  <a:gd name="connsiteY3" fmla="*/ 1838120 h 1838120"/>
                  <a:gd name="connsiteX4" fmla="*/ 0 w 1726291"/>
                  <a:gd name="connsiteY4" fmla="*/ 919060 h 1838120"/>
                  <a:gd name="connsiteX0" fmla="*/ 0 w 1726292"/>
                  <a:gd name="connsiteY0" fmla="*/ 919060 h 1033942"/>
                  <a:gd name="connsiteX1" fmla="*/ 863146 w 1726292"/>
                  <a:gd name="connsiteY1" fmla="*/ 0 h 1033942"/>
                  <a:gd name="connsiteX2" fmla="*/ 1726292 w 1726292"/>
                  <a:gd name="connsiteY2" fmla="*/ 919060 h 1033942"/>
                  <a:gd name="connsiteX3" fmla="*/ 0 w 1726292"/>
                  <a:gd name="connsiteY3" fmla="*/ 919060 h 1033942"/>
                  <a:gd name="connsiteX0" fmla="*/ 0 w 1502455"/>
                  <a:gd name="connsiteY0" fmla="*/ 1650360 h 1671753"/>
                  <a:gd name="connsiteX1" fmla="*/ 639309 w 1502455"/>
                  <a:gd name="connsiteY1" fmla="*/ 16925 h 1671753"/>
                  <a:gd name="connsiteX2" fmla="*/ 1502455 w 1502455"/>
                  <a:gd name="connsiteY2" fmla="*/ 935985 h 1671753"/>
                  <a:gd name="connsiteX3" fmla="*/ 0 w 1502455"/>
                  <a:gd name="connsiteY3" fmla="*/ 1650360 h 1671753"/>
                  <a:gd name="connsiteX0" fmla="*/ 16547 w 1357077"/>
                  <a:gd name="connsiteY0" fmla="*/ 1633696 h 1750630"/>
                  <a:gd name="connsiteX1" fmla="*/ 655856 w 1357077"/>
                  <a:gd name="connsiteY1" fmla="*/ 261 h 1750630"/>
                  <a:gd name="connsiteX2" fmla="*/ 1357077 w 1357077"/>
                  <a:gd name="connsiteY2" fmla="*/ 1519396 h 1750630"/>
                  <a:gd name="connsiteX3" fmla="*/ 16547 w 1357077"/>
                  <a:gd name="connsiteY3" fmla="*/ 1633696 h 1750630"/>
                  <a:gd name="connsiteX0" fmla="*/ 82093 w 1437662"/>
                  <a:gd name="connsiteY0" fmla="*/ 1659291 h 1776225"/>
                  <a:gd name="connsiteX1" fmla="*/ 721402 w 1437662"/>
                  <a:gd name="connsiteY1" fmla="*/ 25856 h 1776225"/>
                  <a:gd name="connsiteX2" fmla="*/ 1422623 w 1437662"/>
                  <a:gd name="connsiteY2" fmla="*/ 1544991 h 1776225"/>
                  <a:gd name="connsiteX3" fmla="*/ 82093 w 1437662"/>
                  <a:gd name="connsiteY3" fmla="*/ 1659291 h 1776225"/>
                  <a:gd name="connsiteX0" fmla="*/ 114739 w 1498251"/>
                  <a:gd name="connsiteY0" fmla="*/ 1633435 h 1750369"/>
                  <a:gd name="connsiteX1" fmla="*/ 754048 w 1498251"/>
                  <a:gd name="connsiteY1" fmla="*/ 0 h 1750369"/>
                  <a:gd name="connsiteX2" fmla="*/ 1455269 w 1498251"/>
                  <a:gd name="connsiteY2" fmla="*/ 1519135 h 1750369"/>
                  <a:gd name="connsiteX3" fmla="*/ 114739 w 1498251"/>
                  <a:gd name="connsiteY3" fmla="*/ 1633435 h 1750369"/>
                  <a:gd name="connsiteX0" fmla="*/ 114739 w 1582282"/>
                  <a:gd name="connsiteY0" fmla="*/ 1633435 h 1750369"/>
                  <a:gd name="connsiteX1" fmla="*/ 754048 w 1582282"/>
                  <a:gd name="connsiteY1" fmla="*/ 0 h 1750369"/>
                  <a:gd name="connsiteX2" fmla="*/ 1455269 w 1582282"/>
                  <a:gd name="connsiteY2" fmla="*/ 1519135 h 1750369"/>
                  <a:gd name="connsiteX3" fmla="*/ 114739 w 1582282"/>
                  <a:gd name="connsiteY3" fmla="*/ 1633435 h 1750369"/>
                  <a:gd name="connsiteX0" fmla="*/ 233223 w 1700766"/>
                  <a:gd name="connsiteY0" fmla="*/ 1633435 h 1824452"/>
                  <a:gd name="connsiteX1" fmla="*/ 872532 w 1700766"/>
                  <a:gd name="connsiteY1" fmla="*/ 0 h 1824452"/>
                  <a:gd name="connsiteX2" fmla="*/ 1573753 w 1700766"/>
                  <a:gd name="connsiteY2" fmla="*/ 1519135 h 1824452"/>
                  <a:gd name="connsiteX3" fmla="*/ 233223 w 1700766"/>
                  <a:gd name="connsiteY3" fmla="*/ 1633435 h 1824452"/>
                  <a:gd name="connsiteX0" fmla="*/ 233223 w 1728171"/>
                  <a:gd name="connsiteY0" fmla="*/ 1633435 h 1824452"/>
                  <a:gd name="connsiteX1" fmla="*/ 872532 w 1728171"/>
                  <a:gd name="connsiteY1" fmla="*/ 0 h 1824452"/>
                  <a:gd name="connsiteX2" fmla="*/ 1573753 w 1728171"/>
                  <a:gd name="connsiteY2" fmla="*/ 1519135 h 1824452"/>
                  <a:gd name="connsiteX3" fmla="*/ 233223 w 1728171"/>
                  <a:gd name="connsiteY3" fmla="*/ 1633435 h 1824452"/>
                  <a:gd name="connsiteX0" fmla="*/ 258364 w 1753312"/>
                  <a:gd name="connsiteY0" fmla="*/ 1633435 h 1826569"/>
                  <a:gd name="connsiteX1" fmla="*/ 897673 w 1753312"/>
                  <a:gd name="connsiteY1" fmla="*/ 0 h 1826569"/>
                  <a:gd name="connsiteX2" fmla="*/ 1598894 w 1753312"/>
                  <a:gd name="connsiteY2" fmla="*/ 1519135 h 1826569"/>
                  <a:gd name="connsiteX3" fmla="*/ 258364 w 1753312"/>
                  <a:gd name="connsiteY3" fmla="*/ 1633435 h 1826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53312" h="1826569">
                    <a:moveTo>
                      <a:pt x="258364" y="1633435"/>
                    </a:moveTo>
                    <a:cubicBezTo>
                      <a:pt x="-187118" y="1208797"/>
                      <a:pt x="-106799" y="0"/>
                      <a:pt x="897673" y="0"/>
                    </a:cubicBezTo>
                    <a:cubicBezTo>
                      <a:pt x="1902145" y="0"/>
                      <a:pt x="1851306" y="968690"/>
                      <a:pt x="1598894" y="1519135"/>
                    </a:cubicBezTo>
                    <a:cubicBezTo>
                      <a:pt x="1455036" y="1672312"/>
                      <a:pt x="703846" y="2058073"/>
                      <a:pt x="258364" y="1633435"/>
                    </a:cubicBezTo>
                    <a:close/>
                  </a:path>
                </a:pathLst>
              </a:custGeom>
              <a:gradFill>
                <a:gsLst>
                  <a:gs pos="0">
                    <a:srgbClr val="EADEFA"/>
                  </a:gs>
                  <a:gs pos="38000">
                    <a:srgbClr val="BEA7D5"/>
                  </a:gs>
                </a:gsLst>
                <a:lin ang="5400000" scaled="1"/>
              </a:gradFill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" name="Rectangle 38">
                <a:extLst>
                  <a:ext uri="{FF2B5EF4-FFF2-40B4-BE49-F238E27FC236}">
                    <a16:creationId xmlns:a16="http://schemas.microsoft.com/office/drawing/2014/main" id="{F2763EC7-292C-D27A-0A42-D005165E5CCF}"/>
                  </a:ext>
                </a:extLst>
              </p:cNvPr>
              <p:cNvSpPr/>
              <p:nvPr/>
            </p:nvSpPr>
            <p:spPr>
              <a:xfrm>
                <a:off x="5334004" y="4389951"/>
                <a:ext cx="1278502" cy="384359"/>
              </a:xfrm>
              <a:custGeom>
                <a:avLst/>
                <a:gdLst>
                  <a:gd name="connsiteX0" fmla="*/ 0 w 1158552"/>
                  <a:gd name="connsiteY0" fmla="*/ 0 h 166663"/>
                  <a:gd name="connsiteX1" fmla="*/ 1158552 w 1158552"/>
                  <a:gd name="connsiteY1" fmla="*/ 0 h 166663"/>
                  <a:gd name="connsiteX2" fmla="*/ 1158552 w 1158552"/>
                  <a:gd name="connsiteY2" fmla="*/ 166663 h 166663"/>
                  <a:gd name="connsiteX3" fmla="*/ 0 w 1158552"/>
                  <a:gd name="connsiteY3" fmla="*/ 166663 h 166663"/>
                  <a:gd name="connsiteX4" fmla="*/ 0 w 1158552"/>
                  <a:gd name="connsiteY4" fmla="*/ 0 h 166663"/>
                  <a:gd name="connsiteX0" fmla="*/ 0 w 1377627"/>
                  <a:gd name="connsiteY0" fmla="*/ 0 h 238100"/>
                  <a:gd name="connsiteX1" fmla="*/ 1377627 w 1377627"/>
                  <a:gd name="connsiteY1" fmla="*/ 71437 h 238100"/>
                  <a:gd name="connsiteX2" fmla="*/ 1377627 w 1377627"/>
                  <a:gd name="connsiteY2" fmla="*/ 238100 h 238100"/>
                  <a:gd name="connsiteX3" fmla="*/ 219075 w 1377627"/>
                  <a:gd name="connsiteY3" fmla="*/ 238100 h 238100"/>
                  <a:gd name="connsiteX4" fmla="*/ 0 w 1377627"/>
                  <a:gd name="connsiteY4" fmla="*/ 0 h 238100"/>
                  <a:gd name="connsiteX0" fmla="*/ 0 w 1377627"/>
                  <a:gd name="connsiteY0" fmla="*/ 0 h 238100"/>
                  <a:gd name="connsiteX1" fmla="*/ 1377627 w 1377627"/>
                  <a:gd name="connsiteY1" fmla="*/ 71437 h 238100"/>
                  <a:gd name="connsiteX2" fmla="*/ 1377627 w 1377627"/>
                  <a:gd name="connsiteY2" fmla="*/ 238100 h 238100"/>
                  <a:gd name="connsiteX3" fmla="*/ 9525 w 1377627"/>
                  <a:gd name="connsiteY3" fmla="*/ 171425 h 238100"/>
                  <a:gd name="connsiteX4" fmla="*/ 0 w 1377627"/>
                  <a:gd name="connsiteY4" fmla="*/ 0 h 238100"/>
                  <a:gd name="connsiteX0" fmla="*/ 0 w 1468114"/>
                  <a:gd name="connsiteY0" fmla="*/ 200025 h 438125"/>
                  <a:gd name="connsiteX1" fmla="*/ 1468114 w 1468114"/>
                  <a:gd name="connsiteY1" fmla="*/ 0 h 438125"/>
                  <a:gd name="connsiteX2" fmla="*/ 1377627 w 1468114"/>
                  <a:gd name="connsiteY2" fmla="*/ 438125 h 438125"/>
                  <a:gd name="connsiteX3" fmla="*/ 9525 w 1468114"/>
                  <a:gd name="connsiteY3" fmla="*/ 371450 h 438125"/>
                  <a:gd name="connsiteX4" fmla="*/ 0 w 1468114"/>
                  <a:gd name="connsiteY4" fmla="*/ 200025 h 438125"/>
                  <a:gd name="connsiteX0" fmla="*/ 0 w 1468114"/>
                  <a:gd name="connsiteY0" fmla="*/ 200025 h 371450"/>
                  <a:gd name="connsiteX1" fmla="*/ 1468114 w 1468114"/>
                  <a:gd name="connsiteY1" fmla="*/ 0 h 371450"/>
                  <a:gd name="connsiteX2" fmla="*/ 1449064 w 1468114"/>
                  <a:gd name="connsiteY2" fmla="*/ 219050 h 371450"/>
                  <a:gd name="connsiteX3" fmla="*/ 9525 w 1468114"/>
                  <a:gd name="connsiteY3" fmla="*/ 371450 h 371450"/>
                  <a:gd name="connsiteX4" fmla="*/ 0 w 1468114"/>
                  <a:gd name="connsiteY4" fmla="*/ 200025 h 371450"/>
                  <a:gd name="connsiteX0" fmla="*/ 0 w 1468114"/>
                  <a:gd name="connsiteY0" fmla="*/ 200025 h 371450"/>
                  <a:gd name="connsiteX1" fmla="*/ 1468114 w 1468114"/>
                  <a:gd name="connsiteY1" fmla="*/ 0 h 371450"/>
                  <a:gd name="connsiteX2" fmla="*/ 1449064 w 1468114"/>
                  <a:gd name="connsiteY2" fmla="*/ 219050 h 371450"/>
                  <a:gd name="connsiteX3" fmla="*/ 9525 w 1468114"/>
                  <a:gd name="connsiteY3" fmla="*/ 371450 h 371450"/>
                  <a:gd name="connsiteX4" fmla="*/ 0 w 1468114"/>
                  <a:gd name="connsiteY4" fmla="*/ 200025 h 371450"/>
                  <a:gd name="connsiteX0" fmla="*/ 0 w 1468114"/>
                  <a:gd name="connsiteY0" fmla="*/ 200025 h 412861"/>
                  <a:gd name="connsiteX1" fmla="*/ 1468114 w 1468114"/>
                  <a:gd name="connsiteY1" fmla="*/ 0 h 412861"/>
                  <a:gd name="connsiteX2" fmla="*/ 1449064 w 1468114"/>
                  <a:gd name="connsiteY2" fmla="*/ 219050 h 412861"/>
                  <a:gd name="connsiteX3" fmla="*/ 9525 w 1468114"/>
                  <a:gd name="connsiteY3" fmla="*/ 371450 h 412861"/>
                  <a:gd name="connsiteX4" fmla="*/ 0 w 1468114"/>
                  <a:gd name="connsiteY4" fmla="*/ 200025 h 412861"/>
                  <a:gd name="connsiteX0" fmla="*/ 0 w 1468114"/>
                  <a:gd name="connsiteY0" fmla="*/ 200025 h 415961"/>
                  <a:gd name="connsiteX1" fmla="*/ 1468114 w 1468114"/>
                  <a:gd name="connsiteY1" fmla="*/ 0 h 415961"/>
                  <a:gd name="connsiteX2" fmla="*/ 1343347 w 1468114"/>
                  <a:gd name="connsiteY2" fmla="*/ 229451 h 415961"/>
                  <a:gd name="connsiteX3" fmla="*/ 9525 w 1468114"/>
                  <a:gd name="connsiteY3" fmla="*/ 371450 h 415961"/>
                  <a:gd name="connsiteX4" fmla="*/ 0 w 1468114"/>
                  <a:gd name="connsiteY4" fmla="*/ 200025 h 415961"/>
                  <a:gd name="connsiteX0" fmla="*/ 0 w 1468114"/>
                  <a:gd name="connsiteY0" fmla="*/ 200025 h 415961"/>
                  <a:gd name="connsiteX1" fmla="*/ 1468114 w 1468114"/>
                  <a:gd name="connsiteY1" fmla="*/ 0 h 415961"/>
                  <a:gd name="connsiteX2" fmla="*/ 1343347 w 1468114"/>
                  <a:gd name="connsiteY2" fmla="*/ 229451 h 415961"/>
                  <a:gd name="connsiteX3" fmla="*/ 9525 w 1468114"/>
                  <a:gd name="connsiteY3" fmla="*/ 371450 h 415961"/>
                  <a:gd name="connsiteX4" fmla="*/ 0 w 1468114"/>
                  <a:gd name="connsiteY4" fmla="*/ 200025 h 415961"/>
                  <a:gd name="connsiteX0" fmla="*/ 0 w 1468114"/>
                  <a:gd name="connsiteY0" fmla="*/ 200025 h 412414"/>
                  <a:gd name="connsiteX1" fmla="*/ 1468114 w 1468114"/>
                  <a:gd name="connsiteY1" fmla="*/ 0 h 412414"/>
                  <a:gd name="connsiteX2" fmla="*/ 1343347 w 1468114"/>
                  <a:gd name="connsiteY2" fmla="*/ 229451 h 412414"/>
                  <a:gd name="connsiteX3" fmla="*/ 104115 w 1468114"/>
                  <a:gd name="connsiteY3" fmla="*/ 366248 h 412414"/>
                  <a:gd name="connsiteX4" fmla="*/ 0 w 1468114"/>
                  <a:gd name="connsiteY4" fmla="*/ 200025 h 412414"/>
                  <a:gd name="connsiteX0" fmla="*/ 0 w 1468114"/>
                  <a:gd name="connsiteY0" fmla="*/ 200025 h 419714"/>
                  <a:gd name="connsiteX1" fmla="*/ 1468114 w 1468114"/>
                  <a:gd name="connsiteY1" fmla="*/ 0 h 419714"/>
                  <a:gd name="connsiteX2" fmla="*/ 1343347 w 1468114"/>
                  <a:gd name="connsiteY2" fmla="*/ 229451 h 419714"/>
                  <a:gd name="connsiteX3" fmla="*/ 104115 w 1468114"/>
                  <a:gd name="connsiteY3" fmla="*/ 366248 h 419714"/>
                  <a:gd name="connsiteX4" fmla="*/ 0 w 1468114"/>
                  <a:gd name="connsiteY4" fmla="*/ 200025 h 419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68114" h="419714">
                    <a:moveTo>
                      <a:pt x="0" y="200025"/>
                    </a:moveTo>
                    <a:lnTo>
                      <a:pt x="1468114" y="0"/>
                    </a:lnTo>
                    <a:cubicBezTo>
                      <a:pt x="1426525" y="76484"/>
                      <a:pt x="1518474" y="28154"/>
                      <a:pt x="1343347" y="229451"/>
                    </a:cubicBezTo>
                    <a:cubicBezTo>
                      <a:pt x="744439" y="446938"/>
                      <a:pt x="424796" y="455915"/>
                      <a:pt x="104115" y="366248"/>
                    </a:cubicBezTo>
                    <a:lnTo>
                      <a:pt x="0" y="200025"/>
                    </a:lnTo>
                    <a:close/>
                  </a:path>
                </a:pathLst>
              </a:custGeom>
              <a:solidFill>
                <a:srgbClr val="BEA7D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2A946DC8-17C4-9581-E4D2-06BBB5DB827D}"/>
                  </a:ext>
                </a:extLst>
              </p:cNvPr>
              <p:cNvGrpSpPr/>
              <p:nvPr/>
            </p:nvGrpSpPr>
            <p:grpSpPr>
              <a:xfrm rot="20966892" flipH="1">
                <a:off x="6110587" y="3896097"/>
                <a:ext cx="257367" cy="470030"/>
                <a:chOff x="6091889" y="3839750"/>
                <a:chExt cx="257367" cy="470030"/>
              </a:xfrm>
            </p:grpSpPr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78AB676C-AAF2-DD55-1770-C8486D9FDA36}"/>
                    </a:ext>
                  </a:extLst>
                </p:cNvPr>
                <p:cNvSpPr/>
                <p:nvPr/>
              </p:nvSpPr>
              <p:spPr>
                <a:xfrm rot="20665506">
                  <a:off x="6091889" y="3839750"/>
                  <a:ext cx="254348" cy="470030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8575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D450F096-E0CF-15C5-009E-EAEC1BA73C6E}"/>
                    </a:ext>
                  </a:extLst>
                </p:cNvPr>
                <p:cNvSpPr/>
                <p:nvPr/>
              </p:nvSpPr>
              <p:spPr>
                <a:xfrm rot="194126">
                  <a:off x="6218788" y="4019053"/>
                  <a:ext cx="130468" cy="241102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28575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7E6BA534-641D-C836-06FD-EA87CF804731}"/>
                  </a:ext>
                </a:extLst>
              </p:cNvPr>
              <p:cNvGrpSpPr/>
              <p:nvPr/>
            </p:nvGrpSpPr>
            <p:grpSpPr>
              <a:xfrm rot="633108">
                <a:off x="5510752" y="3905649"/>
                <a:ext cx="257367" cy="470030"/>
                <a:chOff x="6091889" y="3839750"/>
                <a:chExt cx="257367" cy="470030"/>
              </a:xfrm>
            </p:grpSpPr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AD590553-1048-EDCA-0A47-AB4E0ECBD857}"/>
                    </a:ext>
                  </a:extLst>
                </p:cNvPr>
                <p:cNvSpPr/>
                <p:nvPr/>
              </p:nvSpPr>
              <p:spPr>
                <a:xfrm rot="20665506">
                  <a:off x="6091889" y="3839750"/>
                  <a:ext cx="254348" cy="470030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8575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ACC690F6-9D3F-09C6-6364-951C6AB5C7D0}"/>
                    </a:ext>
                  </a:extLst>
                </p:cNvPr>
                <p:cNvSpPr/>
                <p:nvPr/>
              </p:nvSpPr>
              <p:spPr>
                <a:xfrm rot="194126">
                  <a:off x="6218788" y="4019053"/>
                  <a:ext cx="130468" cy="241102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28575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DCD1181B-3BDE-C7FE-3DF9-F265F3DF67A8}"/>
                  </a:ext>
                </a:extLst>
              </p:cNvPr>
              <p:cNvSpPr/>
              <p:nvPr/>
            </p:nvSpPr>
            <p:spPr>
              <a:xfrm flipH="1">
                <a:off x="5866260" y="4352965"/>
                <a:ext cx="74841" cy="56564"/>
              </a:xfrm>
              <a:custGeom>
                <a:avLst/>
                <a:gdLst>
                  <a:gd name="connsiteX0" fmla="*/ 43542 w 499306"/>
                  <a:gd name="connsiteY0" fmla="*/ 0 h 377371"/>
                  <a:gd name="connsiteX1" fmla="*/ 478971 w 499306"/>
                  <a:gd name="connsiteY1" fmla="*/ 58057 h 377371"/>
                  <a:gd name="connsiteX2" fmla="*/ 406400 w 499306"/>
                  <a:gd name="connsiteY2" fmla="*/ 246743 h 377371"/>
                  <a:gd name="connsiteX3" fmla="*/ 217714 w 499306"/>
                  <a:gd name="connsiteY3" fmla="*/ 304800 h 377371"/>
                  <a:gd name="connsiteX4" fmla="*/ 0 w 499306"/>
                  <a:gd name="connsiteY4" fmla="*/ 377371 h 377371"/>
                  <a:gd name="connsiteX5" fmla="*/ 0 w 499306"/>
                  <a:gd name="connsiteY5" fmla="*/ 377371 h 3773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99306" h="377371">
                    <a:moveTo>
                      <a:pt x="43542" y="0"/>
                    </a:moveTo>
                    <a:cubicBezTo>
                      <a:pt x="231018" y="8466"/>
                      <a:pt x="418495" y="16933"/>
                      <a:pt x="478971" y="58057"/>
                    </a:cubicBezTo>
                    <a:cubicBezTo>
                      <a:pt x="539447" y="99181"/>
                      <a:pt x="449943" y="205619"/>
                      <a:pt x="406400" y="246743"/>
                    </a:cubicBezTo>
                    <a:cubicBezTo>
                      <a:pt x="362857" y="287867"/>
                      <a:pt x="285447" y="283029"/>
                      <a:pt x="217714" y="304800"/>
                    </a:cubicBezTo>
                    <a:cubicBezTo>
                      <a:pt x="149981" y="326571"/>
                      <a:pt x="0" y="377371"/>
                      <a:pt x="0" y="377371"/>
                    </a:cubicBezTo>
                    <a:lnTo>
                      <a:pt x="0" y="377371"/>
                    </a:lnTo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" name="Arc 32">
                <a:extLst>
                  <a:ext uri="{FF2B5EF4-FFF2-40B4-BE49-F238E27FC236}">
                    <a16:creationId xmlns:a16="http://schemas.microsoft.com/office/drawing/2014/main" id="{B752A71F-4E20-5D1D-E45F-5E9AC259C423}"/>
                  </a:ext>
                </a:extLst>
              </p:cNvPr>
              <p:cNvSpPr/>
              <p:nvPr/>
            </p:nvSpPr>
            <p:spPr>
              <a:xfrm rot="8060646">
                <a:off x="5840156" y="4327482"/>
                <a:ext cx="198120" cy="198120"/>
              </a:xfrm>
              <a:prstGeom prst="arc">
                <a:avLst>
                  <a:gd name="adj1" fmla="val 14683707"/>
                  <a:gd name="adj2" fmla="val 1378219"/>
                </a:avLst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98" name="Group 297">
            <a:extLst>
              <a:ext uri="{FF2B5EF4-FFF2-40B4-BE49-F238E27FC236}">
                <a16:creationId xmlns:a16="http://schemas.microsoft.com/office/drawing/2014/main" id="{9A93C8A1-6E39-E880-7ECE-D0B79C55A236}"/>
              </a:ext>
            </a:extLst>
          </p:cNvPr>
          <p:cNvGrpSpPr/>
          <p:nvPr/>
        </p:nvGrpSpPr>
        <p:grpSpPr>
          <a:xfrm>
            <a:off x="151615" y="2567022"/>
            <a:ext cx="7006610" cy="1721944"/>
            <a:chOff x="174170" y="1342435"/>
            <a:chExt cx="21929836" cy="5389472"/>
          </a:xfrm>
        </p:grpSpPr>
        <p:sp>
          <p:nvSpPr>
            <p:cNvPr id="299" name="TextBox 298">
              <a:extLst>
                <a:ext uri="{FF2B5EF4-FFF2-40B4-BE49-F238E27FC236}">
                  <a16:creationId xmlns:a16="http://schemas.microsoft.com/office/drawing/2014/main" id="{DF509A08-8DF6-5462-2AA7-99A86AF115F7}"/>
                </a:ext>
              </a:extLst>
            </p:cNvPr>
            <p:cNvSpPr txBox="1"/>
            <p:nvPr/>
          </p:nvSpPr>
          <p:spPr>
            <a:xfrm>
              <a:off x="6876698" y="2337423"/>
              <a:ext cx="15227308" cy="414220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0" b="0" i="0" u="none" strike="noStrike" kern="0" cap="none" spc="0" normalizeH="0" baseline="0" noProof="0" dirty="0">
                  <a:ln>
                    <a:solidFill>
                      <a:sysClr val="windowText" lastClr="000000"/>
                    </a:solidFill>
                  </a:ln>
                  <a:solidFill>
                    <a:srgbClr val="FFAC06"/>
                  </a:solidFill>
                  <a:effectLst/>
                  <a:uLnTx/>
                  <a:uFillTx/>
                  <a:latin typeface="Arial Black" panose="020B0A04020102020204" pitchFamily="34" charset="0"/>
                </a:rPr>
                <a:t>O</a:t>
              </a:r>
              <a:r>
                <a:rPr kumimoji="0" lang="en-US" sz="8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Black" panose="020B0A04020102020204" pitchFamily="34" charset="0"/>
                </a:rPr>
                <a:t>range</a:t>
              </a:r>
              <a:endParaRPr kumimoji="0" lang="en-US" sz="8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grpSp>
          <p:nvGrpSpPr>
            <p:cNvPr id="300" name="Group 299">
              <a:extLst>
                <a:ext uri="{FF2B5EF4-FFF2-40B4-BE49-F238E27FC236}">
                  <a16:creationId xmlns:a16="http://schemas.microsoft.com/office/drawing/2014/main" id="{4C68E3BE-68EA-E14D-9663-1158A459EC69}"/>
                </a:ext>
              </a:extLst>
            </p:cNvPr>
            <p:cNvGrpSpPr/>
            <p:nvPr/>
          </p:nvGrpSpPr>
          <p:grpSpPr>
            <a:xfrm>
              <a:off x="174170" y="1342435"/>
              <a:ext cx="5118099" cy="5389472"/>
              <a:chOff x="2903287" y="1490663"/>
              <a:chExt cx="4246812" cy="4471987"/>
            </a:xfrm>
          </p:grpSpPr>
          <p:sp>
            <p:nvSpPr>
              <p:cNvPr id="301" name="Oval 300">
                <a:extLst>
                  <a:ext uri="{FF2B5EF4-FFF2-40B4-BE49-F238E27FC236}">
                    <a16:creationId xmlns:a16="http://schemas.microsoft.com/office/drawing/2014/main" id="{7DF404B2-34AD-C78F-019E-7A8FFFFCA066}"/>
                  </a:ext>
                </a:extLst>
              </p:cNvPr>
              <p:cNvSpPr/>
              <p:nvPr/>
            </p:nvSpPr>
            <p:spPr>
              <a:xfrm>
                <a:off x="3305174" y="2146300"/>
                <a:ext cx="3844925" cy="3816350"/>
              </a:xfrm>
              <a:prstGeom prst="ellipse">
                <a:avLst/>
              </a:prstGeom>
              <a:solidFill>
                <a:srgbClr val="FFAC06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2" name="Rectangle 19">
                <a:extLst>
                  <a:ext uri="{FF2B5EF4-FFF2-40B4-BE49-F238E27FC236}">
                    <a16:creationId xmlns:a16="http://schemas.microsoft.com/office/drawing/2014/main" id="{85630EC9-11F6-4E43-D73C-E1A9A5653D81}"/>
                  </a:ext>
                </a:extLst>
              </p:cNvPr>
              <p:cNvSpPr/>
              <p:nvPr/>
            </p:nvSpPr>
            <p:spPr>
              <a:xfrm rot="20182989">
                <a:off x="2903287" y="1749783"/>
                <a:ext cx="2384334" cy="794595"/>
              </a:xfrm>
              <a:custGeom>
                <a:avLst/>
                <a:gdLst>
                  <a:gd name="connsiteX0" fmla="*/ 0 w 1257300"/>
                  <a:gd name="connsiteY0" fmla="*/ 0 h 292100"/>
                  <a:gd name="connsiteX1" fmla="*/ 1257300 w 1257300"/>
                  <a:gd name="connsiteY1" fmla="*/ 0 h 292100"/>
                  <a:gd name="connsiteX2" fmla="*/ 1257300 w 1257300"/>
                  <a:gd name="connsiteY2" fmla="*/ 292100 h 292100"/>
                  <a:gd name="connsiteX3" fmla="*/ 0 w 1257300"/>
                  <a:gd name="connsiteY3" fmla="*/ 292100 h 292100"/>
                  <a:gd name="connsiteX4" fmla="*/ 0 w 1257300"/>
                  <a:gd name="connsiteY4" fmla="*/ 0 h 292100"/>
                  <a:gd name="connsiteX0" fmla="*/ 0 w 1675784"/>
                  <a:gd name="connsiteY0" fmla="*/ 0 h 292100"/>
                  <a:gd name="connsiteX1" fmla="*/ 1675784 w 1675784"/>
                  <a:gd name="connsiteY1" fmla="*/ 241193 h 292100"/>
                  <a:gd name="connsiteX2" fmla="*/ 1257300 w 1675784"/>
                  <a:gd name="connsiteY2" fmla="*/ 292100 h 292100"/>
                  <a:gd name="connsiteX3" fmla="*/ 0 w 1675784"/>
                  <a:gd name="connsiteY3" fmla="*/ 292100 h 292100"/>
                  <a:gd name="connsiteX4" fmla="*/ 0 w 1675784"/>
                  <a:gd name="connsiteY4" fmla="*/ 0 h 292100"/>
                  <a:gd name="connsiteX0" fmla="*/ 0 w 2384334"/>
                  <a:gd name="connsiteY0" fmla="*/ 0 h 136179"/>
                  <a:gd name="connsiteX1" fmla="*/ 2384334 w 2384334"/>
                  <a:gd name="connsiteY1" fmla="*/ 85272 h 136179"/>
                  <a:gd name="connsiteX2" fmla="*/ 1965850 w 2384334"/>
                  <a:gd name="connsiteY2" fmla="*/ 136179 h 136179"/>
                  <a:gd name="connsiteX3" fmla="*/ 708550 w 2384334"/>
                  <a:gd name="connsiteY3" fmla="*/ 136179 h 136179"/>
                  <a:gd name="connsiteX4" fmla="*/ 0 w 2384334"/>
                  <a:gd name="connsiteY4" fmla="*/ 0 h 136179"/>
                  <a:gd name="connsiteX0" fmla="*/ 0 w 2384334"/>
                  <a:gd name="connsiteY0" fmla="*/ 280786 h 416965"/>
                  <a:gd name="connsiteX1" fmla="*/ 2384334 w 2384334"/>
                  <a:gd name="connsiteY1" fmla="*/ 366058 h 416965"/>
                  <a:gd name="connsiteX2" fmla="*/ 1965850 w 2384334"/>
                  <a:gd name="connsiteY2" fmla="*/ 416965 h 416965"/>
                  <a:gd name="connsiteX3" fmla="*/ 708550 w 2384334"/>
                  <a:gd name="connsiteY3" fmla="*/ 416965 h 416965"/>
                  <a:gd name="connsiteX4" fmla="*/ 0 w 2384334"/>
                  <a:gd name="connsiteY4" fmla="*/ 280786 h 416965"/>
                  <a:gd name="connsiteX0" fmla="*/ 0 w 2384334"/>
                  <a:gd name="connsiteY0" fmla="*/ 338971 h 475150"/>
                  <a:gd name="connsiteX1" fmla="*/ 2384334 w 2384334"/>
                  <a:gd name="connsiteY1" fmla="*/ 424243 h 475150"/>
                  <a:gd name="connsiteX2" fmla="*/ 1965850 w 2384334"/>
                  <a:gd name="connsiteY2" fmla="*/ 475150 h 475150"/>
                  <a:gd name="connsiteX3" fmla="*/ 708550 w 2384334"/>
                  <a:gd name="connsiteY3" fmla="*/ 475150 h 475150"/>
                  <a:gd name="connsiteX4" fmla="*/ 0 w 2384334"/>
                  <a:gd name="connsiteY4" fmla="*/ 338971 h 475150"/>
                  <a:gd name="connsiteX0" fmla="*/ 0 w 2384334"/>
                  <a:gd name="connsiteY0" fmla="*/ 338971 h 787432"/>
                  <a:gd name="connsiteX1" fmla="*/ 2384334 w 2384334"/>
                  <a:gd name="connsiteY1" fmla="*/ 424243 h 787432"/>
                  <a:gd name="connsiteX2" fmla="*/ 1965850 w 2384334"/>
                  <a:gd name="connsiteY2" fmla="*/ 475150 h 787432"/>
                  <a:gd name="connsiteX3" fmla="*/ 1270599 w 2384334"/>
                  <a:gd name="connsiteY3" fmla="*/ 787432 h 787432"/>
                  <a:gd name="connsiteX4" fmla="*/ 0 w 2384334"/>
                  <a:gd name="connsiteY4" fmla="*/ 338971 h 787432"/>
                  <a:gd name="connsiteX0" fmla="*/ 0 w 2384334"/>
                  <a:gd name="connsiteY0" fmla="*/ 338971 h 787432"/>
                  <a:gd name="connsiteX1" fmla="*/ 2384334 w 2384334"/>
                  <a:gd name="connsiteY1" fmla="*/ 424243 h 787432"/>
                  <a:gd name="connsiteX2" fmla="*/ 1965850 w 2384334"/>
                  <a:gd name="connsiteY2" fmla="*/ 475150 h 787432"/>
                  <a:gd name="connsiteX3" fmla="*/ 1270599 w 2384334"/>
                  <a:gd name="connsiteY3" fmla="*/ 787432 h 787432"/>
                  <a:gd name="connsiteX4" fmla="*/ 0 w 2384334"/>
                  <a:gd name="connsiteY4" fmla="*/ 338971 h 787432"/>
                  <a:gd name="connsiteX0" fmla="*/ 0 w 2384334"/>
                  <a:gd name="connsiteY0" fmla="*/ 338971 h 788086"/>
                  <a:gd name="connsiteX1" fmla="*/ 2384334 w 2384334"/>
                  <a:gd name="connsiteY1" fmla="*/ 424243 h 788086"/>
                  <a:gd name="connsiteX2" fmla="*/ 1965850 w 2384334"/>
                  <a:gd name="connsiteY2" fmla="*/ 475150 h 788086"/>
                  <a:gd name="connsiteX3" fmla="*/ 1270599 w 2384334"/>
                  <a:gd name="connsiteY3" fmla="*/ 787432 h 788086"/>
                  <a:gd name="connsiteX4" fmla="*/ 0 w 2384334"/>
                  <a:gd name="connsiteY4" fmla="*/ 338971 h 788086"/>
                  <a:gd name="connsiteX0" fmla="*/ 0 w 2384334"/>
                  <a:gd name="connsiteY0" fmla="*/ 338971 h 794595"/>
                  <a:gd name="connsiteX1" fmla="*/ 2384334 w 2384334"/>
                  <a:gd name="connsiteY1" fmla="*/ 424243 h 794595"/>
                  <a:gd name="connsiteX2" fmla="*/ 1965850 w 2384334"/>
                  <a:gd name="connsiteY2" fmla="*/ 475150 h 794595"/>
                  <a:gd name="connsiteX3" fmla="*/ 1270599 w 2384334"/>
                  <a:gd name="connsiteY3" fmla="*/ 787432 h 794595"/>
                  <a:gd name="connsiteX4" fmla="*/ 0 w 2384334"/>
                  <a:gd name="connsiteY4" fmla="*/ 338971 h 794595"/>
                  <a:gd name="connsiteX0" fmla="*/ 0 w 2384334"/>
                  <a:gd name="connsiteY0" fmla="*/ 338971 h 794595"/>
                  <a:gd name="connsiteX1" fmla="*/ 2384334 w 2384334"/>
                  <a:gd name="connsiteY1" fmla="*/ 424243 h 794595"/>
                  <a:gd name="connsiteX2" fmla="*/ 1270599 w 2384334"/>
                  <a:gd name="connsiteY2" fmla="*/ 787432 h 794595"/>
                  <a:gd name="connsiteX3" fmla="*/ 0 w 2384334"/>
                  <a:gd name="connsiteY3" fmla="*/ 338971 h 794595"/>
                  <a:gd name="connsiteX0" fmla="*/ 0 w 2384334"/>
                  <a:gd name="connsiteY0" fmla="*/ 338971 h 794595"/>
                  <a:gd name="connsiteX1" fmla="*/ 2384334 w 2384334"/>
                  <a:gd name="connsiteY1" fmla="*/ 424243 h 794595"/>
                  <a:gd name="connsiteX2" fmla="*/ 1270599 w 2384334"/>
                  <a:gd name="connsiteY2" fmla="*/ 787432 h 794595"/>
                  <a:gd name="connsiteX3" fmla="*/ 0 w 2384334"/>
                  <a:gd name="connsiteY3" fmla="*/ 338971 h 7945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84334" h="794595">
                    <a:moveTo>
                      <a:pt x="0" y="338971"/>
                    </a:moveTo>
                    <a:cubicBezTo>
                      <a:pt x="1014968" y="-326402"/>
                      <a:pt x="1948592" y="145293"/>
                      <a:pt x="2384334" y="424243"/>
                    </a:cubicBezTo>
                    <a:cubicBezTo>
                      <a:pt x="2013089" y="545306"/>
                      <a:pt x="1641420" y="724400"/>
                      <a:pt x="1270599" y="787432"/>
                    </a:cubicBezTo>
                    <a:cubicBezTo>
                      <a:pt x="766395" y="860487"/>
                      <a:pt x="508585" y="350998"/>
                      <a:pt x="0" y="338971"/>
                    </a:cubicBezTo>
                    <a:close/>
                  </a:path>
                </a:pathLst>
              </a:custGeom>
              <a:solidFill>
                <a:srgbClr val="406216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3" name="Oval 302">
                <a:extLst>
                  <a:ext uri="{FF2B5EF4-FFF2-40B4-BE49-F238E27FC236}">
                    <a16:creationId xmlns:a16="http://schemas.microsoft.com/office/drawing/2014/main" id="{D0D27835-8867-6E72-B611-E69C9643EE0E}"/>
                  </a:ext>
                </a:extLst>
              </p:cNvPr>
              <p:cNvSpPr/>
              <p:nvPr/>
            </p:nvSpPr>
            <p:spPr>
              <a:xfrm>
                <a:off x="4984010" y="2282825"/>
                <a:ext cx="293580" cy="139274"/>
              </a:xfrm>
              <a:prstGeom prst="ellipse">
                <a:avLst/>
              </a:prstGeom>
              <a:solidFill>
                <a:srgbClr val="574519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4" name="Rectangle 20">
                <a:extLst>
                  <a:ext uri="{FF2B5EF4-FFF2-40B4-BE49-F238E27FC236}">
                    <a16:creationId xmlns:a16="http://schemas.microsoft.com/office/drawing/2014/main" id="{03959F1D-336A-6D98-EBB5-355CC1E6D105}"/>
                  </a:ext>
                </a:extLst>
              </p:cNvPr>
              <p:cNvSpPr/>
              <p:nvPr/>
            </p:nvSpPr>
            <p:spPr>
              <a:xfrm>
                <a:off x="5070475" y="1490663"/>
                <a:ext cx="206479" cy="860425"/>
              </a:xfrm>
              <a:custGeom>
                <a:avLst/>
                <a:gdLst>
                  <a:gd name="connsiteX0" fmla="*/ 0 w 45719"/>
                  <a:gd name="connsiteY0" fmla="*/ 0 h 838200"/>
                  <a:gd name="connsiteX1" fmla="*/ 45719 w 45719"/>
                  <a:gd name="connsiteY1" fmla="*/ 0 h 838200"/>
                  <a:gd name="connsiteX2" fmla="*/ 45719 w 45719"/>
                  <a:gd name="connsiteY2" fmla="*/ 838200 h 838200"/>
                  <a:gd name="connsiteX3" fmla="*/ 0 w 45719"/>
                  <a:gd name="connsiteY3" fmla="*/ 838200 h 838200"/>
                  <a:gd name="connsiteX4" fmla="*/ 0 w 45719"/>
                  <a:gd name="connsiteY4" fmla="*/ 0 h 838200"/>
                  <a:gd name="connsiteX0" fmla="*/ 0 w 128269"/>
                  <a:gd name="connsiteY0" fmla="*/ 6350 h 844550"/>
                  <a:gd name="connsiteX1" fmla="*/ 128269 w 128269"/>
                  <a:gd name="connsiteY1" fmla="*/ 0 h 844550"/>
                  <a:gd name="connsiteX2" fmla="*/ 45719 w 128269"/>
                  <a:gd name="connsiteY2" fmla="*/ 844550 h 844550"/>
                  <a:gd name="connsiteX3" fmla="*/ 0 w 128269"/>
                  <a:gd name="connsiteY3" fmla="*/ 844550 h 844550"/>
                  <a:gd name="connsiteX4" fmla="*/ 0 w 128269"/>
                  <a:gd name="connsiteY4" fmla="*/ 6350 h 844550"/>
                  <a:gd name="connsiteX0" fmla="*/ 19050 w 128269"/>
                  <a:gd name="connsiteY0" fmla="*/ 0 h 860425"/>
                  <a:gd name="connsiteX1" fmla="*/ 128269 w 128269"/>
                  <a:gd name="connsiteY1" fmla="*/ 15875 h 860425"/>
                  <a:gd name="connsiteX2" fmla="*/ 45719 w 128269"/>
                  <a:gd name="connsiteY2" fmla="*/ 860425 h 860425"/>
                  <a:gd name="connsiteX3" fmla="*/ 0 w 128269"/>
                  <a:gd name="connsiteY3" fmla="*/ 860425 h 860425"/>
                  <a:gd name="connsiteX4" fmla="*/ 19050 w 128269"/>
                  <a:gd name="connsiteY4" fmla="*/ 0 h 860425"/>
                  <a:gd name="connsiteX0" fmla="*/ 19050 w 128269"/>
                  <a:gd name="connsiteY0" fmla="*/ 0 h 860425"/>
                  <a:gd name="connsiteX1" fmla="*/ 128269 w 128269"/>
                  <a:gd name="connsiteY1" fmla="*/ 15875 h 860425"/>
                  <a:gd name="connsiteX2" fmla="*/ 45719 w 128269"/>
                  <a:gd name="connsiteY2" fmla="*/ 860425 h 860425"/>
                  <a:gd name="connsiteX3" fmla="*/ 0 w 128269"/>
                  <a:gd name="connsiteY3" fmla="*/ 860425 h 860425"/>
                  <a:gd name="connsiteX4" fmla="*/ 19050 w 128269"/>
                  <a:gd name="connsiteY4" fmla="*/ 0 h 860425"/>
                  <a:gd name="connsiteX0" fmla="*/ 19050 w 142515"/>
                  <a:gd name="connsiteY0" fmla="*/ 0 h 860425"/>
                  <a:gd name="connsiteX1" fmla="*/ 128269 w 142515"/>
                  <a:gd name="connsiteY1" fmla="*/ 15875 h 860425"/>
                  <a:gd name="connsiteX2" fmla="*/ 45719 w 142515"/>
                  <a:gd name="connsiteY2" fmla="*/ 860425 h 860425"/>
                  <a:gd name="connsiteX3" fmla="*/ 0 w 142515"/>
                  <a:gd name="connsiteY3" fmla="*/ 860425 h 860425"/>
                  <a:gd name="connsiteX4" fmla="*/ 19050 w 142515"/>
                  <a:gd name="connsiteY4" fmla="*/ 0 h 860425"/>
                  <a:gd name="connsiteX0" fmla="*/ 19050 w 149329"/>
                  <a:gd name="connsiteY0" fmla="*/ 0 h 860425"/>
                  <a:gd name="connsiteX1" fmla="*/ 128269 w 149329"/>
                  <a:gd name="connsiteY1" fmla="*/ 15875 h 860425"/>
                  <a:gd name="connsiteX2" fmla="*/ 74294 w 149329"/>
                  <a:gd name="connsiteY2" fmla="*/ 860425 h 860425"/>
                  <a:gd name="connsiteX3" fmla="*/ 0 w 149329"/>
                  <a:gd name="connsiteY3" fmla="*/ 860425 h 860425"/>
                  <a:gd name="connsiteX4" fmla="*/ 19050 w 149329"/>
                  <a:gd name="connsiteY4" fmla="*/ 0 h 860425"/>
                  <a:gd name="connsiteX0" fmla="*/ 76200 w 206479"/>
                  <a:gd name="connsiteY0" fmla="*/ 0 h 860425"/>
                  <a:gd name="connsiteX1" fmla="*/ 185419 w 206479"/>
                  <a:gd name="connsiteY1" fmla="*/ 15875 h 860425"/>
                  <a:gd name="connsiteX2" fmla="*/ 131444 w 206479"/>
                  <a:gd name="connsiteY2" fmla="*/ 860425 h 860425"/>
                  <a:gd name="connsiteX3" fmla="*/ 0 w 206479"/>
                  <a:gd name="connsiteY3" fmla="*/ 860425 h 860425"/>
                  <a:gd name="connsiteX4" fmla="*/ 76200 w 206479"/>
                  <a:gd name="connsiteY4" fmla="*/ 0 h 860425"/>
                  <a:gd name="connsiteX0" fmla="*/ 76200 w 206479"/>
                  <a:gd name="connsiteY0" fmla="*/ 0 h 860425"/>
                  <a:gd name="connsiteX1" fmla="*/ 185419 w 206479"/>
                  <a:gd name="connsiteY1" fmla="*/ 15875 h 860425"/>
                  <a:gd name="connsiteX2" fmla="*/ 131444 w 206479"/>
                  <a:gd name="connsiteY2" fmla="*/ 860425 h 860425"/>
                  <a:gd name="connsiteX3" fmla="*/ 0 w 206479"/>
                  <a:gd name="connsiteY3" fmla="*/ 860425 h 860425"/>
                  <a:gd name="connsiteX4" fmla="*/ 76200 w 206479"/>
                  <a:gd name="connsiteY4" fmla="*/ 0 h 860425"/>
                  <a:gd name="connsiteX0" fmla="*/ 76200 w 206479"/>
                  <a:gd name="connsiteY0" fmla="*/ 0 h 860425"/>
                  <a:gd name="connsiteX1" fmla="*/ 185419 w 206479"/>
                  <a:gd name="connsiteY1" fmla="*/ 15875 h 860425"/>
                  <a:gd name="connsiteX2" fmla="*/ 131444 w 206479"/>
                  <a:gd name="connsiteY2" fmla="*/ 860425 h 860425"/>
                  <a:gd name="connsiteX3" fmla="*/ 0 w 206479"/>
                  <a:gd name="connsiteY3" fmla="*/ 860425 h 860425"/>
                  <a:gd name="connsiteX4" fmla="*/ 76200 w 206479"/>
                  <a:gd name="connsiteY4" fmla="*/ 0 h 860425"/>
                  <a:gd name="connsiteX0" fmla="*/ 76200 w 206479"/>
                  <a:gd name="connsiteY0" fmla="*/ 0 h 860425"/>
                  <a:gd name="connsiteX1" fmla="*/ 185419 w 206479"/>
                  <a:gd name="connsiteY1" fmla="*/ 15875 h 860425"/>
                  <a:gd name="connsiteX2" fmla="*/ 131444 w 206479"/>
                  <a:gd name="connsiteY2" fmla="*/ 860425 h 860425"/>
                  <a:gd name="connsiteX3" fmla="*/ 0 w 206479"/>
                  <a:gd name="connsiteY3" fmla="*/ 860425 h 860425"/>
                  <a:gd name="connsiteX4" fmla="*/ 76200 w 206479"/>
                  <a:gd name="connsiteY4" fmla="*/ 0 h 860425"/>
                  <a:gd name="connsiteX0" fmla="*/ 76200 w 206479"/>
                  <a:gd name="connsiteY0" fmla="*/ 0 h 860425"/>
                  <a:gd name="connsiteX1" fmla="*/ 185419 w 206479"/>
                  <a:gd name="connsiteY1" fmla="*/ 15875 h 860425"/>
                  <a:gd name="connsiteX2" fmla="*/ 131444 w 206479"/>
                  <a:gd name="connsiteY2" fmla="*/ 860425 h 860425"/>
                  <a:gd name="connsiteX3" fmla="*/ 0 w 206479"/>
                  <a:gd name="connsiteY3" fmla="*/ 860425 h 860425"/>
                  <a:gd name="connsiteX4" fmla="*/ 76200 w 206479"/>
                  <a:gd name="connsiteY4" fmla="*/ 0 h 8604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6479" h="860425">
                    <a:moveTo>
                      <a:pt x="76200" y="0"/>
                    </a:moveTo>
                    <a:lnTo>
                      <a:pt x="185419" y="15875"/>
                    </a:lnTo>
                    <a:cubicBezTo>
                      <a:pt x="221402" y="183092"/>
                      <a:pt x="216111" y="664633"/>
                      <a:pt x="131444" y="860425"/>
                    </a:cubicBezTo>
                    <a:lnTo>
                      <a:pt x="0" y="860425"/>
                    </a:lnTo>
                    <a:cubicBezTo>
                      <a:pt x="53975" y="599017"/>
                      <a:pt x="136525" y="242358"/>
                      <a:pt x="76200" y="0"/>
                    </a:cubicBezTo>
                    <a:close/>
                  </a:path>
                </a:pathLst>
              </a:custGeom>
              <a:solidFill>
                <a:srgbClr val="574519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5" name="Oval 304">
                <a:extLst>
                  <a:ext uri="{FF2B5EF4-FFF2-40B4-BE49-F238E27FC236}">
                    <a16:creationId xmlns:a16="http://schemas.microsoft.com/office/drawing/2014/main" id="{7BEBD54A-ABB9-3DB3-254D-31E924656DB1}"/>
                  </a:ext>
                </a:extLst>
              </p:cNvPr>
              <p:cNvSpPr/>
              <p:nvPr/>
            </p:nvSpPr>
            <p:spPr>
              <a:xfrm>
                <a:off x="5044252" y="2316269"/>
                <a:ext cx="178250" cy="69637"/>
              </a:xfrm>
              <a:prstGeom prst="ellipse">
                <a:avLst/>
              </a:prstGeom>
              <a:solidFill>
                <a:srgbClr val="574519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306" name="TextBox 305">
            <a:extLst>
              <a:ext uri="{FF2B5EF4-FFF2-40B4-BE49-F238E27FC236}">
                <a16:creationId xmlns:a16="http://schemas.microsoft.com/office/drawing/2014/main" id="{326CFA4E-F1DB-16BA-1E4C-8A994F113914}"/>
              </a:ext>
            </a:extLst>
          </p:cNvPr>
          <p:cNvSpPr txBox="1"/>
          <p:nvPr/>
        </p:nvSpPr>
        <p:spPr>
          <a:xfrm>
            <a:off x="2378432" y="5052308"/>
            <a:ext cx="457601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rgbClr val="7A6153"/>
                </a:solidFill>
                <a:effectLst/>
                <a:uLnTx/>
                <a:uFillTx/>
                <a:latin typeface="Arial Black" panose="020B0A04020102020204" pitchFamily="34" charset="0"/>
              </a:rPr>
              <a:t>O</a:t>
            </a:r>
            <a:r>
              <a:rPr kumimoji="0" lang="en-US" sz="8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lack" panose="020B0A04020102020204" pitchFamily="34" charset="0"/>
              </a:rPr>
              <a:t>strich</a:t>
            </a:r>
            <a:endParaRPr kumimoji="0" lang="en-US" sz="8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grpSp>
        <p:nvGrpSpPr>
          <p:cNvPr id="307" name="Group 306">
            <a:extLst>
              <a:ext uri="{FF2B5EF4-FFF2-40B4-BE49-F238E27FC236}">
                <a16:creationId xmlns:a16="http://schemas.microsoft.com/office/drawing/2014/main" id="{714BEE6D-B23B-5261-0BEE-7D3BD1D9A54F}"/>
              </a:ext>
            </a:extLst>
          </p:cNvPr>
          <p:cNvGrpSpPr/>
          <p:nvPr/>
        </p:nvGrpSpPr>
        <p:grpSpPr>
          <a:xfrm flipH="1">
            <a:off x="421214" y="4468817"/>
            <a:ext cx="1605205" cy="3251344"/>
            <a:chOff x="2820957" y="428457"/>
            <a:chExt cx="3583718" cy="6344751"/>
          </a:xfrm>
        </p:grpSpPr>
        <p:sp>
          <p:nvSpPr>
            <p:cNvPr id="308" name="Rectangle 11">
              <a:extLst>
                <a:ext uri="{FF2B5EF4-FFF2-40B4-BE49-F238E27FC236}">
                  <a16:creationId xmlns:a16="http://schemas.microsoft.com/office/drawing/2014/main" id="{330DC59B-3233-3C64-71EF-3DB3C39928D4}"/>
                </a:ext>
              </a:extLst>
            </p:cNvPr>
            <p:cNvSpPr/>
            <p:nvPr/>
          </p:nvSpPr>
          <p:spPr>
            <a:xfrm rot="20655425">
              <a:off x="4368907" y="3335918"/>
              <a:ext cx="560325" cy="1247919"/>
            </a:xfrm>
            <a:custGeom>
              <a:avLst/>
              <a:gdLst>
                <a:gd name="connsiteX0" fmla="*/ 0 w 333743"/>
                <a:gd name="connsiteY0" fmla="*/ 0 h 825644"/>
                <a:gd name="connsiteX1" fmla="*/ 333743 w 333743"/>
                <a:gd name="connsiteY1" fmla="*/ 0 h 825644"/>
                <a:gd name="connsiteX2" fmla="*/ 333743 w 333743"/>
                <a:gd name="connsiteY2" fmla="*/ 825644 h 825644"/>
                <a:gd name="connsiteX3" fmla="*/ 0 w 333743"/>
                <a:gd name="connsiteY3" fmla="*/ 825644 h 825644"/>
                <a:gd name="connsiteX4" fmla="*/ 0 w 333743"/>
                <a:gd name="connsiteY4" fmla="*/ 0 h 825644"/>
                <a:gd name="connsiteX0" fmla="*/ 0 w 511543"/>
                <a:gd name="connsiteY0" fmla="*/ 0 h 1095519"/>
                <a:gd name="connsiteX1" fmla="*/ 511543 w 511543"/>
                <a:gd name="connsiteY1" fmla="*/ 269875 h 1095519"/>
                <a:gd name="connsiteX2" fmla="*/ 511543 w 511543"/>
                <a:gd name="connsiteY2" fmla="*/ 1095519 h 1095519"/>
                <a:gd name="connsiteX3" fmla="*/ 177800 w 511543"/>
                <a:gd name="connsiteY3" fmla="*/ 1095519 h 1095519"/>
                <a:gd name="connsiteX4" fmla="*/ 0 w 511543"/>
                <a:gd name="connsiteY4" fmla="*/ 0 h 1095519"/>
                <a:gd name="connsiteX0" fmla="*/ 6171 w 517714"/>
                <a:gd name="connsiteY0" fmla="*/ 0 h 1095519"/>
                <a:gd name="connsiteX1" fmla="*/ 517714 w 517714"/>
                <a:gd name="connsiteY1" fmla="*/ 269875 h 1095519"/>
                <a:gd name="connsiteX2" fmla="*/ 517714 w 517714"/>
                <a:gd name="connsiteY2" fmla="*/ 1095519 h 1095519"/>
                <a:gd name="connsiteX3" fmla="*/ 183971 w 517714"/>
                <a:gd name="connsiteY3" fmla="*/ 1095519 h 1095519"/>
                <a:gd name="connsiteX4" fmla="*/ 6171 w 517714"/>
                <a:gd name="connsiteY4" fmla="*/ 0 h 1095519"/>
                <a:gd name="connsiteX0" fmla="*/ 4192 w 515735"/>
                <a:gd name="connsiteY0" fmla="*/ 0 h 1222519"/>
                <a:gd name="connsiteX1" fmla="*/ 515735 w 515735"/>
                <a:gd name="connsiteY1" fmla="*/ 269875 h 1222519"/>
                <a:gd name="connsiteX2" fmla="*/ 515735 w 515735"/>
                <a:gd name="connsiteY2" fmla="*/ 1095519 h 1222519"/>
                <a:gd name="connsiteX3" fmla="*/ 270892 w 515735"/>
                <a:gd name="connsiteY3" fmla="*/ 1222519 h 1222519"/>
                <a:gd name="connsiteX4" fmla="*/ 4192 w 515735"/>
                <a:gd name="connsiteY4" fmla="*/ 0 h 1222519"/>
                <a:gd name="connsiteX0" fmla="*/ 9840 w 521383"/>
                <a:gd name="connsiteY0" fmla="*/ 0 h 1222519"/>
                <a:gd name="connsiteX1" fmla="*/ 521383 w 521383"/>
                <a:gd name="connsiteY1" fmla="*/ 269875 h 1222519"/>
                <a:gd name="connsiteX2" fmla="*/ 521383 w 521383"/>
                <a:gd name="connsiteY2" fmla="*/ 1095519 h 1222519"/>
                <a:gd name="connsiteX3" fmla="*/ 276540 w 521383"/>
                <a:gd name="connsiteY3" fmla="*/ 1222519 h 1222519"/>
                <a:gd name="connsiteX4" fmla="*/ 9840 w 521383"/>
                <a:gd name="connsiteY4" fmla="*/ 0 h 1222519"/>
                <a:gd name="connsiteX0" fmla="*/ 8981 w 520524"/>
                <a:gd name="connsiteY0" fmla="*/ 0 h 1222519"/>
                <a:gd name="connsiteX1" fmla="*/ 520524 w 520524"/>
                <a:gd name="connsiteY1" fmla="*/ 269875 h 1222519"/>
                <a:gd name="connsiteX2" fmla="*/ 520524 w 520524"/>
                <a:gd name="connsiteY2" fmla="*/ 1095519 h 1222519"/>
                <a:gd name="connsiteX3" fmla="*/ 275681 w 520524"/>
                <a:gd name="connsiteY3" fmla="*/ 1222519 h 1222519"/>
                <a:gd name="connsiteX4" fmla="*/ 8981 w 520524"/>
                <a:gd name="connsiteY4" fmla="*/ 0 h 1222519"/>
                <a:gd name="connsiteX0" fmla="*/ 8981 w 545924"/>
                <a:gd name="connsiteY0" fmla="*/ 0 h 1232044"/>
                <a:gd name="connsiteX1" fmla="*/ 520524 w 545924"/>
                <a:gd name="connsiteY1" fmla="*/ 269875 h 1232044"/>
                <a:gd name="connsiteX2" fmla="*/ 545924 w 545924"/>
                <a:gd name="connsiteY2" fmla="*/ 1232044 h 1232044"/>
                <a:gd name="connsiteX3" fmla="*/ 275681 w 545924"/>
                <a:gd name="connsiteY3" fmla="*/ 1222519 h 1232044"/>
                <a:gd name="connsiteX4" fmla="*/ 8981 w 545924"/>
                <a:gd name="connsiteY4" fmla="*/ 0 h 1232044"/>
                <a:gd name="connsiteX0" fmla="*/ 8981 w 558624"/>
                <a:gd name="connsiteY0" fmla="*/ 0 h 1232044"/>
                <a:gd name="connsiteX1" fmla="*/ 558624 w 558624"/>
                <a:gd name="connsiteY1" fmla="*/ 260350 h 1232044"/>
                <a:gd name="connsiteX2" fmla="*/ 545924 w 558624"/>
                <a:gd name="connsiteY2" fmla="*/ 1232044 h 1232044"/>
                <a:gd name="connsiteX3" fmla="*/ 275681 w 558624"/>
                <a:gd name="connsiteY3" fmla="*/ 1222519 h 1232044"/>
                <a:gd name="connsiteX4" fmla="*/ 8981 w 558624"/>
                <a:gd name="connsiteY4" fmla="*/ 0 h 1232044"/>
                <a:gd name="connsiteX0" fmla="*/ 8981 w 558624"/>
                <a:gd name="connsiteY0" fmla="*/ 0 h 1247919"/>
                <a:gd name="connsiteX1" fmla="*/ 558624 w 558624"/>
                <a:gd name="connsiteY1" fmla="*/ 260350 h 1247919"/>
                <a:gd name="connsiteX2" fmla="*/ 545924 w 558624"/>
                <a:gd name="connsiteY2" fmla="*/ 1232044 h 1247919"/>
                <a:gd name="connsiteX3" fmla="*/ 275681 w 558624"/>
                <a:gd name="connsiteY3" fmla="*/ 1247919 h 1247919"/>
                <a:gd name="connsiteX4" fmla="*/ 8981 w 558624"/>
                <a:gd name="connsiteY4" fmla="*/ 0 h 1247919"/>
                <a:gd name="connsiteX0" fmla="*/ 8603 w 558246"/>
                <a:gd name="connsiteY0" fmla="*/ 0 h 1247919"/>
                <a:gd name="connsiteX1" fmla="*/ 558246 w 558246"/>
                <a:gd name="connsiteY1" fmla="*/ 260350 h 1247919"/>
                <a:gd name="connsiteX2" fmla="*/ 545546 w 558246"/>
                <a:gd name="connsiteY2" fmla="*/ 1232044 h 1247919"/>
                <a:gd name="connsiteX3" fmla="*/ 275303 w 558246"/>
                <a:gd name="connsiteY3" fmla="*/ 1247919 h 1247919"/>
                <a:gd name="connsiteX4" fmla="*/ 8603 w 558246"/>
                <a:gd name="connsiteY4" fmla="*/ 0 h 1247919"/>
                <a:gd name="connsiteX0" fmla="*/ 9391 w 559034"/>
                <a:gd name="connsiteY0" fmla="*/ 0 h 1247919"/>
                <a:gd name="connsiteX1" fmla="*/ 559034 w 559034"/>
                <a:gd name="connsiteY1" fmla="*/ 260350 h 1247919"/>
                <a:gd name="connsiteX2" fmla="*/ 546334 w 559034"/>
                <a:gd name="connsiteY2" fmla="*/ 1232044 h 1247919"/>
                <a:gd name="connsiteX3" fmla="*/ 276091 w 559034"/>
                <a:gd name="connsiteY3" fmla="*/ 1247919 h 1247919"/>
                <a:gd name="connsiteX4" fmla="*/ 9391 w 559034"/>
                <a:gd name="connsiteY4" fmla="*/ 0 h 1247919"/>
                <a:gd name="connsiteX0" fmla="*/ 0 w 549643"/>
                <a:gd name="connsiteY0" fmla="*/ 0 h 1247919"/>
                <a:gd name="connsiteX1" fmla="*/ 549643 w 549643"/>
                <a:gd name="connsiteY1" fmla="*/ 260350 h 1247919"/>
                <a:gd name="connsiteX2" fmla="*/ 536943 w 549643"/>
                <a:gd name="connsiteY2" fmla="*/ 1232044 h 1247919"/>
                <a:gd name="connsiteX3" fmla="*/ 266700 w 549643"/>
                <a:gd name="connsiteY3" fmla="*/ 1247919 h 1247919"/>
                <a:gd name="connsiteX4" fmla="*/ 0 w 549643"/>
                <a:gd name="connsiteY4" fmla="*/ 0 h 1247919"/>
                <a:gd name="connsiteX0" fmla="*/ 10975 w 560618"/>
                <a:gd name="connsiteY0" fmla="*/ 0 h 1247919"/>
                <a:gd name="connsiteX1" fmla="*/ 560618 w 560618"/>
                <a:gd name="connsiteY1" fmla="*/ 260350 h 1247919"/>
                <a:gd name="connsiteX2" fmla="*/ 547918 w 560618"/>
                <a:gd name="connsiteY2" fmla="*/ 1232044 h 1247919"/>
                <a:gd name="connsiteX3" fmla="*/ 277675 w 560618"/>
                <a:gd name="connsiteY3" fmla="*/ 1247919 h 1247919"/>
                <a:gd name="connsiteX4" fmla="*/ 10975 w 560618"/>
                <a:gd name="connsiteY4" fmla="*/ 0 h 1247919"/>
                <a:gd name="connsiteX0" fmla="*/ 10682 w 560325"/>
                <a:gd name="connsiteY0" fmla="*/ 0 h 1247919"/>
                <a:gd name="connsiteX1" fmla="*/ 560325 w 560325"/>
                <a:gd name="connsiteY1" fmla="*/ 260350 h 1247919"/>
                <a:gd name="connsiteX2" fmla="*/ 547625 w 560325"/>
                <a:gd name="connsiteY2" fmla="*/ 1232044 h 1247919"/>
                <a:gd name="connsiteX3" fmla="*/ 286907 w 560325"/>
                <a:gd name="connsiteY3" fmla="*/ 1247919 h 1247919"/>
                <a:gd name="connsiteX4" fmla="*/ 10682 w 560325"/>
                <a:gd name="connsiteY4" fmla="*/ 0 h 1247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0325" h="1247919">
                  <a:moveTo>
                    <a:pt x="10682" y="0"/>
                  </a:moveTo>
                  <a:lnTo>
                    <a:pt x="560325" y="260350"/>
                  </a:lnTo>
                  <a:lnTo>
                    <a:pt x="547625" y="1232044"/>
                  </a:lnTo>
                  <a:lnTo>
                    <a:pt x="286907" y="1247919"/>
                  </a:lnTo>
                  <a:cubicBezTo>
                    <a:pt x="243515" y="1155796"/>
                    <a:pt x="-60226" y="939848"/>
                    <a:pt x="10682" y="0"/>
                  </a:cubicBezTo>
                  <a:close/>
                </a:path>
              </a:pathLst>
            </a:custGeom>
            <a:solidFill>
              <a:srgbClr val="D7AFA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9" name="Rectangle 4">
              <a:extLst>
                <a:ext uri="{FF2B5EF4-FFF2-40B4-BE49-F238E27FC236}">
                  <a16:creationId xmlns:a16="http://schemas.microsoft.com/office/drawing/2014/main" id="{68FBBC31-C1F4-FCAD-EF70-D2CC8FDDC619}"/>
                </a:ext>
              </a:extLst>
            </p:cNvPr>
            <p:cNvSpPr/>
            <p:nvPr/>
          </p:nvSpPr>
          <p:spPr>
            <a:xfrm>
              <a:off x="3835469" y="428457"/>
              <a:ext cx="589077" cy="531681"/>
            </a:xfrm>
            <a:custGeom>
              <a:avLst/>
              <a:gdLst>
                <a:gd name="connsiteX0" fmla="*/ 0 w 358140"/>
                <a:gd name="connsiteY0" fmla="*/ 0 h 487680"/>
                <a:gd name="connsiteX1" fmla="*/ 358140 w 358140"/>
                <a:gd name="connsiteY1" fmla="*/ 0 h 487680"/>
                <a:gd name="connsiteX2" fmla="*/ 358140 w 358140"/>
                <a:gd name="connsiteY2" fmla="*/ 487680 h 487680"/>
                <a:gd name="connsiteX3" fmla="*/ 0 w 358140"/>
                <a:gd name="connsiteY3" fmla="*/ 487680 h 487680"/>
                <a:gd name="connsiteX4" fmla="*/ 0 w 358140"/>
                <a:gd name="connsiteY4" fmla="*/ 0 h 487680"/>
                <a:gd name="connsiteX0" fmla="*/ 0 w 510540"/>
                <a:gd name="connsiteY0" fmla="*/ 7620 h 487680"/>
                <a:gd name="connsiteX1" fmla="*/ 510540 w 510540"/>
                <a:gd name="connsiteY1" fmla="*/ 0 h 487680"/>
                <a:gd name="connsiteX2" fmla="*/ 510540 w 510540"/>
                <a:gd name="connsiteY2" fmla="*/ 487680 h 487680"/>
                <a:gd name="connsiteX3" fmla="*/ 152400 w 510540"/>
                <a:gd name="connsiteY3" fmla="*/ 487680 h 487680"/>
                <a:gd name="connsiteX4" fmla="*/ 0 w 510540"/>
                <a:gd name="connsiteY4" fmla="*/ 7620 h 487680"/>
                <a:gd name="connsiteX0" fmla="*/ 0 w 510540"/>
                <a:gd name="connsiteY0" fmla="*/ 7620 h 487680"/>
                <a:gd name="connsiteX1" fmla="*/ 228600 w 510540"/>
                <a:gd name="connsiteY1" fmla="*/ 15240 h 487680"/>
                <a:gd name="connsiteX2" fmla="*/ 510540 w 510540"/>
                <a:gd name="connsiteY2" fmla="*/ 0 h 487680"/>
                <a:gd name="connsiteX3" fmla="*/ 510540 w 510540"/>
                <a:gd name="connsiteY3" fmla="*/ 487680 h 487680"/>
                <a:gd name="connsiteX4" fmla="*/ 152400 w 510540"/>
                <a:gd name="connsiteY4" fmla="*/ 487680 h 487680"/>
                <a:gd name="connsiteX5" fmla="*/ 0 w 510540"/>
                <a:gd name="connsiteY5" fmla="*/ 7620 h 487680"/>
                <a:gd name="connsiteX0" fmla="*/ 0 w 510540"/>
                <a:gd name="connsiteY0" fmla="*/ 33292 h 513352"/>
                <a:gd name="connsiteX1" fmla="*/ 228600 w 510540"/>
                <a:gd name="connsiteY1" fmla="*/ 40912 h 513352"/>
                <a:gd name="connsiteX2" fmla="*/ 510540 w 510540"/>
                <a:gd name="connsiteY2" fmla="*/ 25672 h 513352"/>
                <a:gd name="connsiteX3" fmla="*/ 510540 w 510540"/>
                <a:gd name="connsiteY3" fmla="*/ 513352 h 513352"/>
                <a:gd name="connsiteX4" fmla="*/ 152400 w 510540"/>
                <a:gd name="connsiteY4" fmla="*/ 513352 h 513352"/>
                <a:gd name="connsiteX5" fmla="*/ 0 w 510540"/>
                <a:gd name="connsiteY5" fmla="*/ 33292 h 513352"/>
                <a:gd name="connsiteX0" fmla="*/ 0 w 510540"/>
                <a:gd name="connsiteY0" fmla="*/ 42138 h 522198"/>
                <a:gd name="connsiteX1" fmla="*/ 228600 w 510540"/>
                <a:gd name="connsiteY1" fmla="*/ 49758 h 522198"/>
                <a:gd name="connsiteX2" fmla="*/ 510540 w 510540"/>
                <a:gd name="connsiteY2" fmla="*/ 34518 h 522198"/>
                <a:gd name="connsiteX3" fmla="*/ 510540 w 510540"/>
                <a:gd name="connsiteY3" fmla="*/ 522198 h 522198"/>
                <a:gd name="connsiteX4" fmla="*/ 152400 w 510540"/>
                <a:gd name="connsiteY4" fmla="*/ 522198 h 522198"/>
                <a:gd name="connsiteX5" fmla="*/ 0 w 510540"/>
                <a:gd name="connsiteY5" fmla="*/ 42138 h 522198"/>
                <a:gd name="connsiteX0" fmla="*/ 0 w 510540"/>
                <a:gd name="connsiteY0" fmla="*/ 42138 h 522198"/>
                <a:gd name="connsiteX1" fmla="*/ 228600 w 510540"/>
                <a:gd name="connsiteY1" fmla="*/ 49758 h 522198"/>
                <a:gd name="connsiteX2" fmla="*/ 510540 w 510540"/>
                <a:gd name="connsiteY2" fmla="*/ 34518 h 522198"/>
                <a:gd name="connsiteX3" fmla="*/ 510540 w 510540"/>
                <a:gd name="connsiteY3" fmla="*/ 522198 h 522198"/>
                <a:gd name="connsiteX4" fmla="*/ 152400 w 510540"/>
                <a:gd name="connsiteY4" fmla="*/ 522198 h 522198"/>
                <a:gd name="connsiteX5" fmla="*/ 0 w 510540"/>
                <a:gd name="connsiteY5" fmla="*/ 42138 h 522198"/>
                <a:gd name="connsiteX0" fmla="*/ 0 w 510540"/>
                <a:gd name="connsiteY0" fmla="*/ 42138 h 522198"/>
                <a:gd name="connsiteX1" fmla="*/ 228600 w 510540"/>
                <a:gd name="connsiteY1" fmla="*/ 49758 h 522198"/>
                <a:gd name="connsiteX2" fmla="*/ 510540 w 510540"/>
                <a:gd name="connsiteY2" fmla="*/ 34518 h 522198"/>
                <a:gd name="connsiteX3" fmla="*/ 510540 w 510540"/>
                <a:gd name="connsiteY3" fmla="*/ 522198 h 522198"/>
                <a:gd name="connsiteX4" fmla="*/ 152400 w 510540"/>
                <a:gd name="connsiteY4" fmla="*/ 522198 h 522198"/>
                <a:gd name="connsiteX5" fmla="*/ 0 w 510540"/>
                <a:gd name="connsiteY5" fmla="*/ 42138 h 522198"/>
                <a:gd name="connsiteX0" fmla="*/ 0 w 532765"/>
                <a:gd name="connsiteY0" fmla="*/ 48663 h 528723"/>
                <a:gd name="connsiteX1" fmla="*/ 228600 w 532765"/>
                <a:gd name="connsiteY1" fmla="*/ 56283 h 528723"/>
                <a:gd name="connsiteX2" fmla="*/ 532765 w 532765"/>
                <a:gd name="connsiteY2" fmla="*/ 31518 h 528723"/>
                <a:gd name="connsiteX3" fmla="*/ 510540 w 532765"/>
                <a:gd name="connsiteY3" fmla="*/ 528723 h 528723"/>
                <a:gd name="connsiteX4" fmla="*/ 152400 w 532765"/>
                <a:gd name="connsiteY4" fmla="*/ 528723 h 528723"/>
                <a:gd name="connsiteX5" fmla="*/ 0 w 532765"/>
                <a:gd name="connsiteY5" fmla="*/ 48663 h 528723"/>
                <a:gd name="connsiteX0" fmla="*/ 0 w 532765"/>
                <a:gd name="connsiteY0" fmla="*/ 46900 h 526960"/>
                <a:gd name="connsiteX1" fmla="*/ 215900 w 532765"/>
                <a:gd name="connsiteY1" fmla="*/ 60870 h 526960"/>
                <a:gd name="connsiteX2" fmla="*/ 532765 w 532765"/>
                <a:gd name="connsiteY2" fmla="*/ 29755 h 526960"/>
                <a:gd name="connsiteX3" fmla="*/ 510540 w 532765"/>
                <a:gd name="connsiteY3" fmla="*/ 526960 h 526960"/>
                <a:gd name="connsiteX4" fmla="*/ 152400 w 532765"/>
                <a:gd name="connsiteY4" fmla="*/ 526960 h 526960"/>
                <a:gd name="connsiteX5" fmla="*/ 0 w 532765"/>
                <a:gd name="connsiteY5" fmla="*/ 46900 h 526960"/>
                <a:gd name="connsiteX0" fmla="*/ 0 w 532765"/>
                <a:gd name="connsiteY0" fmla="*/ 51621 h 531681"/>
                <a:gd name="connsiteX1" fmla="*/ 215900 w 532765"/>
                <a:gd name="connsiteY1" fmla="*/ 65591 h 531681"/>
                <a:gd name="connsiteX2" fmla="*/ 532765 w 532765"/>
                <a:gd name="connsiteY2" fmla="*/ 34476 h 531681"/>
                <a:gd name="connsiteX3" fmla="*/ 510540 w 532765"/>
                <a:gd name="connsiteY3" fmla="*/ 531681 h 531681"/>
                <a:gd name="connsiteX4" fmla="*/ 152400 w 532765"/>
                <a:gd name="connsiteY4" fmla="*/ 531681 h 531681"/>
                <a:gd name="connsiteX5" fmla="*/ 0 w 532765"/>
                <a:gd name="connsiteY5" fmla="*/ 51621 h 531681"/>
                <a:gd name="connsiteX0" fmla="*/ 10224 w 542989"/>
                <a:gd name="connsiteY0" fmla="*/ 51621 h 531681"/>
                <a:gd name="connsiteX1" fmla="*/ 226124 w 542989"/>
                <a:gd name="connsiteY1" fmla="*/ 65591 h 531681"/>
                <a:gd name="connsiteX2" fmla="*/ 542989 w 542989"/>
                <a:gd name="connsiteY2" fmla="*/ 34476 h 531681"/>
                <a:gd name="connsiteX3" fmla="*/ 520764 w 542989"/>
                <a:gd name="connsiteY3" fmla="*/ 531681 h 531681"/>
                <a:gd name="connsiteX4" fmla="*/ 162624 w 542989"/>
                <a:gd name="connsiteY4" fmla="*/ 531681 h 531681"/>
                <a:gd name="connsiteX5" fmla="*/ 10224 w 542989"/>
                <a:gd name="connsiteY5" fmla="*/ 51621 h 531681"/>
                <a:gd name="connsiteX0" fmla="*/ 10224 w 588131"/>
                <a:gd name="connsiteY0" fmla="*/ 51621 h 531681"/>
                <a:gd name="connsiteX1" fmla="*/ 226124 w 588131"/>
                <a:gd name="connsiteY1" fmla="*/ 65591 h 531681"/>
                <a:gd name="connsiteX2" fmla="*/ 542989 w 588131"/>
                <a:gd name="connsiteY2" fmla="*/ 34476 h 531681"/>
                <a:gd name="connsiteX3" fmla="*/ 520764 w 588131"/>
                <a:gd name="connsiteY3" fmla="*/ 531681 h 531681"/>
                <a:gd name="connsiteX4" fmla="*/ 162624 w 588131"/>
                <a:gd name="connsiteY4" fmla="*/ 531681 h 531681"/>
                <a:gd name="connsiteX5" fmla="*/ 10224 w 588131"/>
                <a:gd name="connsiteY5" fmla="*/ 51621 h 531681"/>
                <a:gd name="connsiteX0" fmla="*/ 10224 w 583147"/>
                <a:gd name="connsiteY0" fmla="*/ 51621 h 531681"/>
                <a:gd name="connsiteX1" fmla="*/ 226124 w 583147"/>
                <a:gd name="connsiteY1" fmla="*/ 65591 h 531681"/>
                <a:gd name="connsiteX2" fmla="*/ 542989 w 583147"/>
                <a:gd name="connsiteY2" fmla="*/ 34476 h 531681"/>
                <a:gd name="connsiteX3" fmla="*/ 495364 w 583147"/>
                <a:gd name="connsiteY3" fmla="*/ 531681 h 531681"/>
                <a:gd name="connsiteX4" fmla="*/ 162624 w 583147"/>
                <a:gd name="connsiteY4" fmla="*/ 531681 h 531681"/>
                <a:gd name="connsiteX5" fmla="*/ 10224 w 583147"/>
                <a:gd name="connsiteY5" fmla="*/ 51621 h 531681"/>
                <a:gd name="connsiteX0" fmla="*/ 10224 w 590522"/>
                <a:gd name="connsiteY0" fmla="*/ 51621 h 531681"/>
                <a:gd name="connsiteX1" fmla="*/ 226124 w 590522"/>
                <a:gd name="connsiteY1" fmla="*/ 65591 h 531681"/>
                <a:gd name="connsiteX2" fmla="*/ 542989 w 590522"/>
                <a:gd name="connsiteY2" fmla="*/ 34476 h 531681"/>
                <a:gd name="connsiteX3" fmla="*/ 495364 w 590522"/>
                <a:gd name="connsiteY3" fmla="*/ 531681 h 531681"/>
                <a:gd name="connsiteX4" fmla="*/ 162624 w 590522"/>
                <a:gd name="connsiteY4" fmla="*/ 531681 h 531681"/>
                <a:gd name="connsiteX5" fmla="*/ 10224 w 590522"/>
                <a:gd name="connsiteY5" fmla="*/ 51621 h 531681"/>
                <a:gd name="connsiteX0" fmla="*/ 10224 w 589077"/>
                <a:gd name="connsiteY0" fmla="*/ 51621 h 531681"/>
                <a:gd name="connsiteX1" fmla="*/ 226124 w 589077"/>
                <a:gd name="connsiteY1" fmla="*/ 65591 h 531681"/>
                <a:gd name="connsiteX2" fmla="*/ 542989 w 589077"/>
                <a:gd name="connsiteY2" fmla="*/ 34476 h 531681"/>
                <a:gd name="connsiteX3" fmla="*/ 489014 w 589077"/>
                <a:gd name="connsiteY3" fmla="*/ 531681 h 531681"/>
                <a:gd name="connsiteX4" fmla="*/ 162624 w 589077"/>
                <a:gd name="connsiteY4" fmla="*/ 531681 h 531681"/>
                <a:gd name="connsiteX5" fmla="*/ 10224 w 589077"/>
                <a:gd name="connsiteY5" fmla="*/ 51621 h 531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89077" h="531681">
                  <a:moveTo>
                    <a:pt x="10224" y="51621"/>
                  </a:moveTo>
                  <a:cubicBezTo>
                    <a:pt x="76899" y="-11244"/>
                    <a:pt x="152464" y="37651"/>
                    <a:pt x="226124" y="65591"/>
                  </a:cubicBezTo>
                  <a:cubicBezTo>
                    <a:pt x="356934" y="3361"/>
                    <a:pt x="433769" y="-29024"/>
                    <a:pt x="542989" y="34476"/>
                  </a:cubicBezTo>
                  <a:cubicBezTo>
                    <a:pt x="653056" y="184336"/>
                    <a:pt x="537697" y="365946"/>
                    <a:pt x="489014" y="531681"/>
                  </a:cubicBezTo>
                  <a:lnTo>
                    <a:pt x="162624" y="531681"/>
                  </a:lnTo>
                  <a:cubicBezTo>
                    <a:pt x="111824" y="371661"/>
                    <a:pt x="-40576" y="237041"/>
                    <a:pt x="10224" y="51621"/>
                  </a:cubicBezTo>
                  <a:close/>
                </a:path>
              </a:pathLst>
            </a:custGeom>
            <a:solidFill>
              <a:srgbClr val="D7AFA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0" name="Rectangle 5">
              <a:extLst>
                <a:ext uri="{FF2B5EF4-FFF2-40B4-BE49-F238E27FC236}">
                  <a16:creationId xmlns:a16="http://schemas.microsoft.com/office/drawing/2014/main" id="{4FC19131-7C06-9AAC-C1DB-5E30FD57BFDB}"/>
                </a:ext>
              </a:extLst>
            </p:cNvPr>
            <p:cNvSpPr/>
            <p:nvPr/>
          </p:nvSpPr>
          <p:spPr>
            <a:xfrm>
              <a:off x="3567597" y="561364"/>
              <a:ext cx="610934" cy="263524"/>
            </a:xfrm>
            <a:custGeom>
              <a:avLst/>
              <a:gdLst>
                <a:gd name="connsiteX0" fmla="*/ 0 w 236284"/>
                <a:gd name="connsiteY0" fmla="*/ 0 h 79375"/>
                <a:gd name="connsiteX1" fmla="*/ 236284 w 236284"/>
                <a:gd name="connsiteY1" fmla="*/ 0 h 79375"/>
                <a:gd name="connsiteX2" fmla="*/ 236284 w 236284"/>
                <a:gd name="connsiteY2" fmla="*/ 79375 h 79375"/>
                <a:gd name="connsiteX3" fmla="*/ 0 w 236284"/>
                <a:gd name="connsiteY3" fmla="*/ 79375 h 79375"/>
                <a:gd name="connsiteX4" fmla="*/ 0 w 236284"/>
                <a:gd name="connsiteY4" fmla="*/ 0 h 79375"/>
                <a:gd name="connsiteX0" fmla="*/ 0 w 356934"/>
                <a:gd name="connsiteY0" fmla="*/ 0 h 79375"/>
                <a:gd name="connsiteX1" fmla="*/ 356934 w 356934"/>
                <a:gd name="connsiteY1" fmla="*/ 53975 h 79375"/>
                <a:gd name="connsiteX2" fmla="*/ 236284 w 356934"/>
                <a:gd name="connsiteY2" fmla="*/ 79375 h 79375"/>
                <a:gd name="connsiteX3" fmla="*/ 0 w 356934"/>
                <a:gd name="connsiteY3" fmla="*/ 79375 h 79375"/>
                <a:gd name="connsiteX4" fmla="*/ 0 w 356934"/>
                <a:gd name="connsiteY4" fmla="*/ 0 h 79375"/>
                <a:gd name="connsiteX0" fmla="*/ 85725 w 356934"/>
                <a:gd name="connsiteY0" fmla="*/ 0 h 165100"/>
                <a:gd name="connsiteX1" fmla="*/ 356934 w 356934"/>
                <a:gd name="connsiteY1" fmla="*/ 139700 h 165100"/>
                <a:gd name="connsiteX2" fmla="*/ 236284 w 356934"/>
                <a:gd name="connsiteY2" fmla="*/ 165100 h 165100"/>
                <a:gd name="connsiteX3" fmla="*/ 0 w 356934"/>
                <a:gd name="connsiteY3" fmla="*/ 165100 h 165100"/>
                <a:gd name="connsiteX4" fmla="*/ 85725 w 356934"/>
                <a:gd name="connsiteY4" fmla="*/ 0 h 165100"/>
                <a:gd name="connsiteX0" fmla="*/ 241300 w 512509"/>
                <a:gd name="connsiteY0" fmla="*/ 0 h 165100"/>
                <a:gd name="connsiteX1" fmla="*/ 512509 w 512509"/>
                <a:gd name="connsiteY1" fmla="*/ 139700 h 165100"/>
                <a:gd name="connsiteX2" fmla="*/ 391859 w 512509"/>
                <a:gd name="connsiteY2" fmla="*/ 165100 h 165100"/>
                <a:gd name="connsiteX3" fmla="*/ 0 w 512509"/>
                <a:gd name="connsiteY3" fmla="*/ 127000 h 165100"/>
                <a:gd name="connsiteX4" fmla="*/ 241300 w 512509"/>
                <a:gd name="connsiteY4" fmla="*/ 0 h 165100"/>
                <a:gd name="connsiteX0" fmla="*/ 241300 w 512509"/>
                <a:gd name="connsiteY0" fmla="*/ 0 h 263525"/>
                <a:gd name="connsiteX1" fmla="*/ 512509 w 512509"/>
                <a:gd name="connsiteY1" fmla="*/ 139700 h 263525"/>
                <a:gd name="connsiteX2" fmla="*/ 356934 w 512509"/>
                <a:gd name="connsiteY2" fmla="*/ 263525 h 263525"/>
                <a:gd name="connsiteX3" fmla="*/ 0 w 512509"/>
                <a:gd name="connsiteY3" fmla="*/ 127000 h 263525"/>
                <a:gd name="connsiteX4" fmla="*/ 241300 w 512509"/>
                <a:gd name="connsiteY4" fmla="*/ 0 h 263525"/>
                <a:gd name="connsiteX0" fmla="*/ 339725 w 610934"/>
                <a:gd name="connsiteY0" fmla="*/ 0 h 263525"/>
                <a:gd name="connsiteX1" fmla="*/ 610934 w 610934"/>
                <a:gd name="connsiteY1" fmla="*/ 139700 h 263525"/>
                <a:gd name="connsiteX2" fmla="*/ 455359 w 610934"/>
                <a:gd name="connsiteY2" fmla="*/ 263525 h 263525"/>
                <a:gd name="connsiteX3" fmla="*/ 0 w 610934"/>
                <a:gd name="connsiteY3" fmla="*/ 155575 h 263525"/>
                <a:gd name="connsiteX4" fmla="*/ 339725 w 610934"/>
                <a:gd name="connsiteY4" fmla="*/ 0 h 263525"/>
                <a:gd name="connsiteX0" fmla="*/ 339725 w 610934"/>
                <a:gd name="connsiteY0" fmla="*/ 0 h 263525"/>
                <a:gd name="connsiteX1" fmla="*/ 610934 w 610934"/>
                <a:gd name="connsiteY1" fmla="*/ 139700 h 263525"/>
                <a:gd name="connsiteX2" fmla="*/ 455359 w 610934"/>
                <a:gd name="connsiteY2" fmla="*/ 263525 h 263525"/>
                <a:gd name="connsiteX3" fmla="*/ 0 w 610934"/>
                <a:gd name="connsiteY3" fmla="*/ 155575 h 263525"/>
                <a:gd name="connsiteX4" fmla="*/ 339725 w 610934"/>
                <a:gd name="connsiteY4" fmla="*/ 0 h 263525"/>
                <a:gd name="connsiteX0" fmla="*/ 339725 w 610934"/>
                <a:gd name="connsiteY0" fmla="*/ 0 h 263525"/>
                <a:gd name="connsiteX1" fmla="*/ 610934 w 610934"/>
                <a:gd name="connsiteY1" fmla="*/ 139700 h 263525"/>
                <a:gd name="connsiteX2" fmla="*/ 455359 w 610934"/>
                <a:gd name="connsiteY2" fmla="*/ 263525 h 263525"/>
                <a:gd name="connsiteX3" fmla="*/ 0 w 610934"/>
                <a:gd name="connsiteY3" fmla="*/ 155575 h 263525"/>
                <a:gd name="connsiteX4" fmla="*/ 339725 w 610934"/>
                <a:gd name="connsiteY4" fmla="*/ 0 h 263525"/>
                <a:gd name="connsiteX0" fmla="*/ 339725 w 610934"/>
                <a:gd name="connsiteY0" fmla="*/ 0 h 263525"/>
                <a:gd name="connsiteX1" fmla="*/ 610934 w 610934"/>
                <a:gd name="connsiteY1" fmla="*/ 139700 h 263525"/>
                <a:gd name="connsiteX2" fmla="*/ 455359 w 610934"/>
                <a:gd name="connsiteY2" fmla="*/ 263525 h 263525"/>
                <a:gd name="connsiteX3" fmla="*/ 0 w 610934"/>
                <a:gd name="connsiteY3" fmla="*/ 155575 h 263525"/>
                <a:gd name="connsiteX4" fmla="*/ 339725 w 610934"/>
                <a:gd name="connsiteY4" fmla="*/ 0 h 263525"/>
                <a:gd name="connsiteX0" fmla="*/ 339725 w 610934"/>
                <a:gd name="connsiteY0" fmla="*/ 0 h 263525"/>
                <a:gd name="connsiteX1" fmla="*/ 610934 w 610934"/>
                <a:gd name="connsiteY1" fmla="*/ 139700 h 263525"/>
                <a:gd name="connsiteX2" fmla="*/ 455359 w 610934"/>
                <a:gd name="connsiteY2" fmla="*/ 263525 h 263525"/>
                <a:gd name="connsiteX3" fmla="*/ 0 w 610934"/>
                <a:gd name="connsiteY3" fmla="*/ 155575 h 263525"/>
                <a:gd name="connsiteX4" fmla="*/ 339725 w 610934"/>
                <a:gd name="connsiteY4" fmla="*/ 0 h 263525"/>
                <a:gd name="connsiteX0" fmla="*/ 336550 w 610934"/>
                <a:gd name="connsiteY0" fmla="*/ 0 h 263525"/>
                <a:gd name="connsiteX1" fmla="*/ 610934 w 610934"/>
                <a:gd name="connsiteY1" fmla="*/ 139700 h 263525"/>
                <a:gd name="connsiteX2" fmla="*/ 455359 w 610934"/>
                <a:gd name="connsiteY2" fmla="*/ 263525 h 263525"/>
                <a:gd name="connsiteX3" fmla="*/ 0 w 610934"/>
                <a:gd name="connsiteY3" fmla="*/ 155575 h 263525"/>
                <a:gd name="connsiteX4" fmla="*/ 336550 w 610934"/>
                <a:gd name="connsiteY4" fmla="*/ 0 h 263525"/>
                <a:gd name="connsiteX0" fmla="*/ 336550 w 610934"/>
                <a:gd name="connsiteY0" fmla="*/ 0 h 263525"/>
                <a:gd name="connsiteX1" fmla="*/ 610934 w 610934"/>
                <a:gd name="connsiteY1" fmla="*/ 139700 h 263525"/>
                <a:gd name="connsiteX2" fmla="*/ 455359 w 610934"/>
                <a:gd name="connsiteY2" fmla="*/ 263525 h 263525"/>
                <a:gd name="connsiteX3" fmla="*/ 0 w 610934"/>
                <a:gd name="connsiteY3" fmla="*/ 155575 h 263525"/>
                <a:gd name="connsiteX4" fmla="*/ 336550 w 610934"/>
                <a:gd name="connsiteY4" fmla="*/ 0 h 263525"/>
                <a:gd name="connsiteX0" fmla="*/ 336550 w 610934"/>
                <a:gd name="connsiteY0" fmla="*/ 0 h 263525"/>
                <a:gd name="connsiteX1" fmla="*/ 610934 w 610934"/>
                <a:gd name="connsiteY1" fmla="*/ 139700 h 263525"/>
                <a:gd name="connsiteX2" fmla="*/ 455359 w 610934"/>
                <a:gd name="connsiteY2" fmla="*/ 263525 h 263525"/>
                <a:gd name="connsiteX3" fmla="*/ 0 w 610934"/>
                <a:gd name="connsiteY3" fmla="*/ 155575 h 263525"/>
                <a:gd name="connsiteX4" fmla="*/ 336550 w 610934"/>
                <a:gd name="connsiteY4" fmla="*/ 0 h 263525"/>
                <a:gd name="connsiteX0" fmla="*/ 336550 w 610934"/>
                <a:gd name="connsiteY0" fmla="*/ 0 h 263525"/>
                <a:gd name="connsiteX1" fmla="*/ 610934 w 610934"/>
                <a:gd name="connsiteY1" fmla="*/ 139700 h 263525"/>
                <a:gd name="connsiteX2" fmla="*/ 455359 w 610934"/>
                <a:gd name="connsiteY2" fmla="*/ 263525 h 263525"/>
                <a:gd name="connsiteX3" fmla="*/ 0 w 610934"/>
                <a:gd name="connsiteY3" fmla="*/ 155575 h 263525"/>
                <a:gd name="connsiteX4" fmla="*/ 336550 w 610934"/>
                <a:gd name="connsiteY4" fmla="*/ 0 h 2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4" h="263525">
                  <a:moveTo>
                    <a:pt x="336550" y="0"/>
                  </a:moveTo>
                  <a:cubicBezTo>
                    <a:pt x="428011" y="46567"/>
                    <a:pt x="557573" y="93133"/>
                    <a:pt x="610934" y="139700"/>
                  </a:cubicBezTo>
                  <a:cubicBezTo>
                    <a:pt x="562251" y="193675"/>
                    <a:pt x="507217" y="222250"/>
                    <a:pt x="455359" y="263525"/>
                  </a:cubicBezTo>
                  <a:cubicBezTo>
                    <a:pt x="332148" y="176742"/>
                    <a:pt x="66061" y="236008"/>
                    <a:pt x="0" y="155575"/>
                  </a:cubicBezTo>
                  <a:cubicBezTo>
                    <a:pt x="52917" y="94192"/>
                    <a:pt x="210608" y="105833"/>
                    <a:pt x="336550" y="0"/>
                  </a:cubicBezTo>
                  <a:close/>
                </a:path>
              </a:pathLst>
            </a:custGeom>
            <a:solidFill>
              <a:srgbClr val="968074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1" name="Rectangle 6">
              <a:extLst>
                <a:ext uri="{FF2B5EF4-FFF2-40B4-BE49-F238E27FC236}">
                  <a16:creationId xmlns:a16="http://schemas.microsoft.com/office/drawing/2014/main" id="{FF63C93C-4A26-4C67-BEA9-6E4CD0FA035A}"/>
                </a:ext>
              </a:extLst>
            </p:cNvPr>
            <p:cNvSpPr/>
            <p:nvPr/>
          </p:nvSpPr>
          <p:spPr>
            <a:xfrm rot="1293106">
              <a:off x="3394485" y="812664"/>
              <a:ext cx="600140" cy="1861778"/>
            </a:xfrm>
            <a:custGeom>
              <a:avLst/>
              <a:gdLst>
                <a:gd name="connsiteX0" fmla="*/ 0 w 208230"/>
                <a:gd name="connsiteY0" fmla="*/ 0 h 1705970"/>
                <a:gd name="connsiteX1" fmla="*/ 208230 w 208230"/>
                <a:gd name="connsiteY1" fmla="*/ 0 h 1705970"/>
                <a:gd name="connsiteX2" fmla="*/ 208230 w 208230"/>
                <a:gd name="connsiteY2" fmla="*/ 1705970 h 1705970"/>
                <a:gd name="connsiteX3" fmla="*/ 0 w 208230"/>
                <a:gd name="connsiteY3" fmla="*/ 1705970 h 1705970"/>
                <a:gd name="connsiteX4" fmla="*/ 0 w 208230"/>
                <a:gd name="connsiteY4" fmla="*/ 0 h 1705970"/>
                <a:gd name="connsiteX0" fmla="*/ 0 w 281411"/>
                <a:gd name="connsiteY0" fmla="*/ 151795 h 1857765"/>
                <a:gd name="connsiteX1" fmla="*/ 281411 w 281411"/>
                <a:gd name="connsiteY1" fmla="*/ 0 h 1857765"/>
                <a:gd name="connsiteX2" fmla="*/ 208230 w 281411"/>
                <a:gd name="connsiteY2" fmla="*/ 1857765 h 1857765"/>
                <a:gd name="connsiteX3" fmla="*/ 0 w 281411"/>
                <a:gd name="connsiteY3" fmla="*/ 1857765 h 1857765"/>
                <a:gd name="connsiteX4" fmla="*/ 0 w 281411"/>
                <a:gd name="connsiteY4" fmla="*/ 151795 h 1857765"/>
                <a:gd name="connsiteX0" fmla="*/ 0 w 297156"/>
                <a:gd name="connsiteY0" fmla="*/ 111929 h 1857765"/>
                <a:gd name="connsiteX1" fmla="*/ 297156 w 297156"/>
                <a:gd name="connsiteY1" fmla="*/ 0 h 1857765"/>
                <a:gd name="connsiteX2" fmla="*/ 223975 w 297156"/>
                <a:gd name="connsiteY2" fmla="*/ 1857765 h 1857765"/>
                <a:gd name="connsiteX3" fmla="*/ 15745 w 297156"/>
                <a:gd name="connsiteY3" fmla="*/ 1857765 h 1857765"/>
                <a:gd name="connsiteX4" fmla="*/ 0 w 297156"/>
                <a:gd name="connsiteY4" fmla="*/ 111929 h 1857765"/>
                <a:gd name="connsiteX0" fmla="*/ 229070 w 526226"/>
                <a:gd name="connsiteY0" fmla="*/ 111929 h 1857765"/>
                <a:gd name="connsiteX1" fmla="*/ 526226 w 526226"/>
                <a:gd name="connsiteY1" fmla="*/ 0 h 1857765"/>
                <a:gd name="connsiteX2" fmla="*/ 453045 w 526226"/>
                <a:gd name="connsiteY2" fmla="*/ 1857765 h 1857765"/>
                <a:gd name="connsiteX3" fmla="*/ 0 w 526226"/>
                <a:gd name="connsiteY3" fmla="*/ 1821323 h 1857765"/>
                <a:gd name="connsiteX4" fmla="*/ 229070 w 526226"/>
                <a:gd name="connsiteY4" fmla="*/ 111929 h 1857765"/>
                <a:gd name="connsiteX0" fmla="*/ 229070 w 544091"/>
                <a:gd name="connsiteY0" fmla="*/ 111929 h 1867890"/>
                <a:gd name="connsiteX1" fmla="*/ 526226 w 544091"/>
                <a:gd name="connsiteY1" fmla="*/ 0 h 1867890"/>
                <a:gd name="connsiteX2" fmla="*/ 544091 w 544091"/>
                <a:gd name="connsiteY2" fmla="*/ 1867890 h 1867890"/>
                <a:gd name="connsiteX3" fmla="*/ 0 w 544091"/>
                <a:gd name="connsiteY3" fmla="*/ 1821323 h 1867890"/>
                <a:gd name="connsiteX4" fmla="*/ 229070 w 544091"/>
                <a:gd name="connsiteY4" fmla="*/ 111929 h 1867890"/>
                <a:gd name="connsiteX0" fmla="*/ 229070 w 544091"/>
                <a:gd name="connsiteY0" fmla="*/ 111929 h 1867890"/>
                <a:gd name="connsiteX1" fmla="*/ 526226 w 544091"/>
                <a:gd name="connsiteY1" fmla="*/ 0 h 1867890"/>
                <a:gd name="connsiteX2" fmla="*/ 544091 w 544091"/>
                <a:gd name="connsiteY2" fmla="*/ 1867890 h 1867890"/>
                <a:gd name="connsiteX3" fmla="*/ 0 w 544091"/>
                <a:gd name="connsiteY3" fmla="*/ 1821323 h 1867890"/>
                <a:gd name="connsiteX4" fmla="*/ 229070 w 544091"/>
                <a:gd name="connsiteY4" fmla="*/ 111929 h 1867890"/>
                <a:gd name="connsiteX0" fmla="*/ 229070 w 544091"/>
                <a:gd name="connsiteY0" fmla="*/ 111929 h 1867890"/>
                <a:gd name="connsiteX1" fmla="*/ 526226 w 544091"/>
                <a:gd name="connsiteY1" fmla="*/ 0 h 1867890"/>
                <a:gd name="connsiteX2" fmla="*/ 544091 w 544091"/>
                <a:gd name="connsiteY2" fmla="*/ 1867890 h 1867890"/>
                <a:gd name="connsiteX3" fmla="*/ 0 w 544091"/>
                <a:gd name="connsiteY3" fmla="*/ 1821323 h 1867890"/>
                <a:gd name="connsiteX4" fmla="*/ 229070 w 544091"/>
                <a:gd name="connsiteY4" fmla="*/ 111929 h 1867890"/>
                <a:gd name="connsiteX0" fmla="*/ 229070 w 544091"/>
                <a:gd name="connsiteY0" fmla="*/ 111929 h 1867890"/>
                <a:gd name="connsiteX1" fmla="*/ 526226 w 544091"/>
                <a:gd name="connsiteY1" fmla="*/ 0 h 1867890"/>
                <a:gd name="connsiteX2" fmla="*/ 544091 w 544091"/>
                <a:gd name="connsiteY2" fmla="*/ 1867890 h 1867890"/>
                <a:gd name="connsiteX3" fmla="*/ 0 w 544091"/>
                <a:gd name="connsiteY3" fmla="*/ 1821323 h 1867890"/>
                <a:gd name="connsiteX4" fmla="*/ 229070 w 544091"/>
                <a:gd name="connsiteY4" fmla="*/ 111929 h 1867890"/>
                <a:gd name="connsiteX0" fmla="*/ 229070 w 544091"/>
                <a:gd name="connsiteY0" fmla="*/ 111929 h 1867890"/>
                <a:gd name="connsiteX1" fmla="*/ 526226 w 544091"/>
                <a:gd name="connsiteY1" fmla="*/ 0 h 1867890"/>
                <a:gd name="connsiteX2" fmla="*/ 544091 w 544091"/>
                <a:gd name="connsiteY2" fmla="*/ 1867890 h 1867890"/>
                <a:gd name="connsiteX3" fmla="*/ 0 w 544091"/>
                <a:gd name="connsiteY3" fmla="*/ 1821323 h 1867890"/>
                <a:gd name="connsiteX4" fmla="*/ 229070 w 544091"/>
                <a:gd name="connsiteY4" fmla="*/ 111929 h 1867890"/>
                <a:gd name="connsiteX0" fmla="*/ 229070 w 544091"/>
                <a:gd name="connsiteY0" fmla="*/ 111929 h 1867890"/>
                <a:gd name="connsiteX1" fmla="*/ 526226 w 544091"/>
                <a:gd name="connsiteY1" fmla="*/ 0 h 1867890"/>
                <a:gd name="connsiteX2" fmla="*/ 544091 w 544091"/>
                <a:gd name="connsiteY2" fmla="*/ 1867890 h 1867890"/>
                <a:gd name="connsiteX3" fmla="*/ 0 w 544091"/>
                <a:gd name="connsiteY3" fmla="*/ 1821323 h 1867890"/>
                <a:gd name="connsiteX4" fmla="*/ 229070 w 544091"/>
                <a:gd name="connsiteY4" fmla="*/ 111929 h 1867890"/>
                <a:gd name="connsiteX0" fmla="*/ 229070 w 544091"/>
                <a:gd name="connsiteY0" fmla="*/ 111929 h 1867890"/>
                <a:gd name="connsiteX1" fmla="*/ 526226 w 544091"/>
                <a:gd name="connsiteY1" fmla="*/ 0 h 1867890"/>
                <a:gd name="connsiteX2" fmla="*/ 544091 w 544091"/>
                <a:gd name="connsiteY2" fmla="*/ 1867890 h 1867890"/>
                <a:gd name="connsiteX3" fmla="*/ 0 w 544091"/>
                <a:gd name="connsiteY3" fmla="*/ 1821323 h 1867890"/>
                <a:gd name="connsiteX4" fmla="*/ 229070 w 544091"/>
                <a:gd name="connsiteY4" fmla="*/ 111929 h 1867890"/>
                <a:gd name="connsiteX0" fmla="*/ 229070 w 553157"/>
                <a:gd name="connsiteY0" fmla="*/ 102084 h 1858045"/>
                <a:gd name="connsiteX1" fmla="*/ 553157 w 553157"/>
                <a:gd name="connsiteY1" fmla="*/ 0 h 1858045"/>
                <a:gd name="connsiteX2" fmla="*/ 544091 w 553157"/>
                <a:gd name="connsiteY2" fmla="*/ 1858045 h 1858045"/>
                <a:gd name="connsiteX3" fmla="*/ 0 w 553157"/>
                <a:gd name="connsiteY3" fmla="*/ 1811478 h 1858045"/>
                <a:gd name="connsiteX4" fmla="*/ 229070 w 553157"/>
                <a:gd name="connsiteY4" fmla="*/ 102084 h 1858045"/>
                <a:gd name="connsiteX0" fmla="*/ 229070 w 553157"/>
                <a:gd name="connsiteY0" fmla="*/ 102084 h 1858045"/>
                <a:gd name="connsiteX1" fmla="*/ 553157 w 553157"/>
                <a:gd name="connsiteY1" fmla="*/ 0 h 1858045"/>
                <a:gd name="connsiteX2" fmla="*/ 544091 w 553157"/>
                <a:gd name="connsiteY2" fmla="*/ 1858045 h 1858045"/>
                <a:gd name="connsiteX3" fmla="*/ 0 w 553157"/>
                <a:gd name="connsiteY3" fmla="*/ 1811478 h 1858045"/>
                <a:gd name="connsiteX4" fmla="*/ 229070 w 553157"/>
                <a:gd name="connsiteY4" fmla="*/ 102084 h 1858045"/>
                <a:gd name="connsiteX0" fmla="*/ 229070 w 544091"/>
                <a:gd name="connsiteY0" fmla="*/ 105817 h 1861778"/>
                <a:gd name="connsiteX1" fmla="*/ 509006 w 544091"/>
                <a:gd name="connsiteY1" fmla="*/ 0 h 1861778"/>
                <a:gd name="connsiteX2" fmla="*/ 544091 w 544091"/>
                <a:gd name="connsiteY2" fmla="*/ 1861778 h 1861778"/>
                <a:gd name="connsiteX3" fmla="*/ 0 w 544091"/>
                <a:gd name="connsiteY3" fmla="*/ 1815211 h 1861778"/>
                <a:gd name="connsiteX4" fmla="*/ 229070 w 544091"/>
                <a:gd name="connsiteY4" fmla="*/ 105817 h 1861778"/>
                <a:gd name="connsiteX0" fmla="*/ 229070 w 544091"/>
                <a:gd name="connsiteY0" fmla="*/ 105817 h 1861778"/>
                <a:gd name="connsiteX1" fmla="*/ 509006 w 544091"/>
                <a:gd name="connsiteY1" fmla="*/ 0 h 1861778"/>
                <a:gd name="connsiteX2" fmla="*/ 544091 w 544091"/>
                <a:gd name="connsiteY2" fmla="*/ 1861778 h 1861778"/>
                <a:gd name="connsiteX3" fmla="*/ 0 w 544091"/>
                <a:gd name="connsiteY3" fmla="*/ 1815211 h 1861778"/>
                <a:gd name="connsiteX4" fmla="*/ 229070 w 544091"/>
                <a:gd name="connsiteY4" fmla="*/ 105817 h 1861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4091" h="1861778">
                  <a:moveTo>
                    <a:pt x="229070" y="105817"/>
                  </a:moveTo>
                  <a:lnTo>
                    <a:pt x="509006" y="0"/>
                  </a:lnTo>
                  <a:cubicBezTo>
                    <a:pt x="224186" y="1459464"/>
                    <a:pt x="504634" y="1621056"/>
                    <a:pt x="544091" y="1861778"/>
                  </a:cubicBezTo>
                  <a:cubicBezTo>
                    <a:pt x="361313" y="1764887"/>
                    <a:pt x="180769" y="1764401"/>
                    <a:pt x="0" y="1815211"/>
                  </a:cubicBezTo>
                  <a:cubicBezTo>
                    <a:pt x="27409" y="1315950"/>
                    <a:pt x="266430" y="354194"/>
                    <a:pt x="229070" y="105817"/>
                  </a:cubicBezTo>
                  <a:close/>
                </a:path>
              </a:pathLst>
            </a:custGeom>
            <a:solidFill>
              <a:srgbClr val="D7AFA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2" name="Rectangle 7">
              <a:extLst>
                <a:ext uri="{FF2B5EF4-FFF2-40B4-BE49-F238E27FC236}">
                  <a16:creationId xmlns:a16="http://schemas.microsoft.com/office/drawing/2014/main" id="{A77F10E3-BD81-F7BC-BD5F-D313579B8CC0}"/>
                </a:ext>
              </a:extLst>
            </p:cNvPr>
            <p:cNvSpPr/>
            <p:nvPr/>
          </p:nvSpPr>
          <p:spPr>
            <a:xfrm>
              <a:off x="2883883" y="2356587"/>
              <a:ext cx="817691" cy="1678430"/>
            </a:xfrm>
            <a:custGeom>
              <a:avLst/>
              <a:gdLst>
                <a:gd name="connsiteX0" fmla="*/ 0 w 558800"/>
                <a:gd name="connsiteY0" fmla="*/ 0 h 1638300"/>
                <a:gd name="connsiteX1" fmla="*/ 558800 w 558800"/>
                <a:gd name="connsiteY1" fmla="*/ 0 h 1638300"/>
                <a:gd name="connsiteX2" fmla="*/ 558800 w 558800"/>
                <a:gd name="connsiteY2" fmla="*/ 1638300 h 1638300"/>
                <a:gd name="connsiteX3" fmla="*/ 0 w 558800"/>
                <a:gd name="connsiteY3" fmla="*/ 1638300 h 1638300"/>
                <a:gd name="connsiteX4" fmla="*/ 0 w 558800"/>
                <a:gd name="connsiteY4" fmla="*/ 0 h 1638300"/>
                <a:gd name="connsiteX0" fmla="*/ 0 w 590550"/>
                <a:gd name="connsiteY0" fmla="*/ 0 h 1670050"/>
                <a:gd name="connsiteX1" fmla="*/ 590550 w 590550"/>
                <a:gd name="connsiteY1" fmla="*/ 31750 h 1670050"/>
                <a:gd name="connsiteX2" fmla="*/ 590550 w 590550"/>
                <a:gd name="connsiteY2" fmla="*/ 1670050 h 1670050"/>
                <a:gd name="connsiteX3" fmla="*/ 31750 w 590550"/>
                <a:gd name="connsiteY3" fmla="*/ 1670050 h 1670050"/>
                <a:gd name="connsiteX4" fmla="*/ 0 w 590550"/>
                <a:gd name="connsiteY4" fmla="*/ 0 h 1670050"/>
                <a:gd name="connsiteX0" fmla="*/ 0 w 590550"/>
                <a:gd name="connsiteY0" fmla="*/ 0 h 1670050"/>
                <a:gd name="connsiteX1" fmla="*/ 590550 w 590550"/>
                <a:gd name="connsiteY1" fmla="*/ 31750 h 1670050"/>
                <a:gd name="connsiteX2" fmla="*/ 590550 w 590550"/>
                <a:gd name="connsiteY2" fmla="*/ 1670050 h 1670050"/>
                <a:gd name="connsiteX3" fmla="*/ 247650 w 590550"/>
                <a:gd name="connsiteY3" fmla="*/ 1644650 h 1670050"/>
                <a:gd name="connsiteX4" fmla="*/ 0 w 590550"/>
                <a:gd name="connsiteY4" fmla="*/ 0 h 1670050"/>
                <a:gd name="connsiteX0" fmla="*/ 104037 w 694587"/>
                <a:gd name="connsiteY0" fmla="*/ 0 h 1670050"/>
                <a:gd name="connsiteX1" fmla="*/ 694587 w 694587"/>
                <a:gd name="connsiteY1" fmla="*/ 31750 h 1670050"/>
                <a:gd name="connsiteX2" fmla="*/ 694587 w 694587"/>
                <a:gd name="connsiteY2" fmla="*/ 1670050 h 1670050"/>
                <a:gd name="connsiteX3" fmla="*/ 351687 w 694587"/>
                <a:gd name="connsiteY3" fmla="*/ 1644650 h 1670050"/>
                <a:gd name="connsiteX4" fmla="*/ 104037 w 694587"/>
                <a:gd name="connsiteY4" fmla="*/ 0 h 1670050"/>
                <a:gd name="connsiteX0" fmla="*/ 227141 w 817691"/>
                <a:gd name="connsiteY0" fmla="*/ 0 h 1670050"/>
                <a:gd name="connsiteX1" fmla="*/ 817691 w 817691"/>
                <a:gd name="connsiteY1" fmla="*/ 31750 h 1670050"/>
                <a:gd name="connsiteX2" fmla="*/ 817691 w 817691"/>
                <a:gd name="connsiteY2" fmla="*/ 1670050 h 1670050"/>
                <a:gd name="connsiteX3" fmla="*/ 474791 w 817691"/>
                <a:gd name="connsiteY3" fmla="*/ 1644650 h 1670050"/>
                <a:gd name="connsiteX4" fmla="*/ 227141 w 817691"/>
                <a:gd name="connsiteY4" fmla="*/ 0 h 1670050"/>
                <a:gd name="connsiteX0" fmla="*/ 227141 w 817691"/>
                <a:gd name="connsiteY0" fmla="*/ 0 h 1670050"/>
                <a:gd name="connsiteX1" fmla="*/ 703391 w 817691"/>
                <a:gd name="connsiteY1" fmla="*/ 222250 h 1670050"/>
                <a:gd name="connsiteX2" fmla="*/ 817691 w 817691"/>
                <a:gd name="connsiteY2" fmla="*/ 1670050 h 1670050"/>
                <a:gd name="connsiteX3" fmla="*/ 474791 w 817691"/>
                <a:gd name="connsiteY3" fmla="*/ 1644650 h 1670050"/>
                <a:gd name="connsiteX4" fmla="*/ 227141 w 817691"/>
                <a:gd name="connsiteY4" fmla="*/ 0 h 1670050"/>
                <a:gd name="connsiteX0" fmla="*/ 227141 w 817691"/>
                <a:gd name="connsiteY0" fmla="*/ 0 h 1670050"/>
                <a:gd name="connsiteX1" fmla="*/ 703391 w 817691"/>
                <a:gd name="connsiteY1" fmla="*/ 222250 h 1670050"/>
                <a:gd name="connsiteX2" fmla="*/ 817691 w 817691"/>
                <a:gd name="connsiteY2" fmla="*/ 1670050 h 1670050"/>
                <a:gd name="connsiteX3" fmla="*/ 474791 w 817691"/>
                <a:gd name="connsiteY3" fmla="*/ 1644650 h 1670050"/>
                <a:gd name="connsiteX4" fmla="*/ 227141 w 817691"/>
                <a:gd name="connsiteY4" fmla="*/ 0 h 1670050"/>
                <a:gd name="connsiteX0" fmla="*/ 227141 w 817691"/>
                <a:gd name="connsiteY0" fmla="*/ 8380 h 1678430"/>
                <a:gd name="connsiteX1" fmla="*/ 703391 w 817691"/>
                <a:gd name="connsiteY1" fmla="*/ 230630 h 1678430"/>
                <a:gd name="connsiteX2" fmla="*/ 817691 w 817691"/>
                <a:gd name="connsiteY2" fmla="*/ 1678430 h 1678430"/>
                <a:gd name="connsiteX3" fmla="*/ 474791 w 817691"/>
                <a:gd name="connsiteY3" fmla="*/ 1653030 h 1678430"/>
                <a:gd name="connsiteX4" fmla="*/ 227141 w 817691"/>
                <a:gd name="connsiteY4" fmla="*/ 8380 h 1678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17691" h="1678430">
                  <a:moveTo>
                    <a:pt x="227141" y="8380"/>
                  </a:moveTo>
                  <a:cubicBezTo>
                    <a:pt x="392241" y="-25487"/>
                    <a:pt x="557341" y="42247"/>
                    <a:pt x="703391" y="230630"/>
                  </a:cubicBezTo>
                  <a:lnTo>
                    <a:pt x="817691" y="1678430"/>
                  </a:lnTo>
                  <a:lnTo>
                    <a:pt x="474791" y="1653030"/>
                  </a:lnTo>
                  <a:cubicBezTo>
                    <a:pt x="-191959" y="1333413"/>
                    <a:pt x="-39559" y="239097"/>
                    <a:pt x="227141" y="8380"/>
                  </a:cubicBezTo>
                  <a:close/>
                </a:path>
              </a:pathLst>
            </a:custGeom>
            <a:solidFill>
              <a:srgbClr val="D7AFA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3" name="Rectangle 8">
              <a:extLst>
                <a:ext uri="{FF2B5EF4-FFF2-40B4-BE49-F238E27FC236}">
                  <a16:creationId xmlns:a16="http://schemas.microsoft.com/office/drawing/2014/main" id="{B4197D07-9205-589B-9CE2-29B024732FCC}"/>
                </a:ext>
              </a:extLst>
            </p:cNvPr>
            <p:cNvSpPr/>
            <p:nvPr/>
          </p:nvSpPr>
          <p:spPr>
            <a:xfrm>
              <a:off x="3145191" y="2533806"/>
              <a:ext cx="3058757" cy="1808581"/>
            </a:xfrm>
            <a:custGeom>
              <a:avLst/>
              <a:gdLst>
                <a:gd name="connsiteX0" fmla="*/ 0 w 2660650"/>
                <a:gd name="connsiteY0" fmla="*/ 0 h 531681"/>
                <a:gd name="connsiteX1" fmla="*/ 2660650 w 2660650"/>
                <a:gd name="connsiteY1" fmla="*/ 0 h 531681"/>
                <a:gd name="connsiteX2" fmla="*/ 2660650 w 2660650"/>
                <a:gd name="connsiteY2" fmla="*/ 531681 h 531681"/>
                <a:gd name="connsiteX3" fmla="*/ 0 w 2660650"/>
                <a:gd name="connsiteY3" fmla="*/ 531681 h 531681"/>
                <a:gd name="connsiteX4" fmla="*/ 0 w 2660650"/>
                <a:gd name="connsiteY4" fmla="*/ 0 h 531681"/>
                <a:gd name="connsiteX0" fmla="*/ 0 w 2794000"/>
                <a:gd name="connsiteY0" fmla="*/ 165100 h 696781"/>
                <a:gd name="connsiteX1" fmla="*/ 2794000 w 2794000"/>
                <a:gd name="connsiteY1" fmla="*/ 0 h 696781"/>
                <a:gd name="connsiteX2" fmla="*/ 2660650 w 2794000"/>
                <a:gd name="connsiteY2" fmla="*/ 696781 h 696781"/>
                <a:gd name="connsiteX3" fmla="*/ 0 w 2794000"/>
                <a:gd name="connsiteY3" fmla="*/ 696781 h 696781"/>
                <a:gd name="connsiteX4" fmla="*/ 0 w 2794000"/>
                <a:gd name="connsiteY4" fmla="*/ 165100 h 696781"/>
                <a:gd name="connsiteX0" fmla="*/ 0 w 2794000"/>
                <a:gd name="connsiteY0" fmla="*/ 165100 h 696781"/>
                <a:gd name="connsiteX1" fmla="*/ 2794000 w 2794000"/>
                <a:gd name="connsiteY1" fmla="*/ 0 h 696781"/>
                <a:gd name="connsiteX2" fmla="*/ 2730500 w 2794000"/>
                <a:gd name="connsiteY2" fmla="*/ 118931 h 696781"/>
                <a:gd name="connsiteX3" fmla="*/ 0 w 2794000"/>
                <a:gd name="connsiteY3" fmla="*/ 696781 h 696781"/>
                <a:gd name="connsiteX4" fmla="*/ 0 w 2794000"/>
                <a:gd name="connsiteY4" fmla="*/ 165100 h 696781"/>
                <a:gd name="connsiteX0" fmla="*/ 0 w 2794000"/>
                <a:gd name="connsiteY0" fmla="*/ 165100 h 696781"/>
                <a:gd name="connsiteX1" fmla="*/ 2794000 w 2794000"/>
                <a:gd name="connsiteY1" fmla="*/ 0 h 696781"/>
                <a:gd name="connsiteX2" fmla="*/ 2730500 w 2794000"/>
                <a:gd name="connsiteY2" fmla="*/ 118931 h 696781"/>
                <a:gd name="connsiteX3" fmla="*/ 0 w 2794000"/>
                <a:gd name="connsiteY3" fmla="*/ 696781 h 696781"/>
                <a:gd name="connsiteX4" fmla="*/ 0 w 2794000"/>
                <a:gd name="connsiteY4" fmla="*/ 165100 h 696781"/>
                <a:gd name="connsiteX0" fmla="*/ 76200 w 2870200"/>
                <a:gd name="connsiteY0" fmla="*/ 165100 h 919031"/>
                <a:gd name="connsiteX1" fmla="*/ 2870200 w 2870200"/>
                <a:gd name="connsiteY1" fmla="*/ 0 h 919031"/>
                <a:gd name="connsiteX2" fmla="*/ 2806700 w 2870200"/>
                <a:gd name="connsiteY2" fmla="*/ 118931 h 919031"/>
                <a:gd name="connsiteX3" fmla="*/ 0 w 2870200"/>
                <a:gd name="connsiteY3" fmla="*/ 919031 h 919031"/>
                <a:gd name="connsiteX4" fmla="*/ 76200 w 2870200"/>
                <a:gd name="connsiteY4" fmla="*/ 165100 h 919031"/>
                <a:gd name="connsiteX0" fmla="*/ 76200 w 2870200"/>
                <a:gd name="connsiteY0" fmla="*/ 165100 h 1258957"/>
                <a:gd name="connsiteX1" fmla="*/ 2870200 w 2870200"/>
                <a:gd name="connsiteY1" fmla="*/ 0 h 1258957"/>
                <a:gd name="connsiteX2" fmla="*/ 2806700 w 2870200"/>
                <a:gd name="connsiteY2" fmla="*/ 118931 h 1258957"/>
                <a:gd name="connsiteX3" fmla="*/ 0 w 2870200"/>
                <a:gd name="connsiteY3" fmla="*/ 919031 h 1258957"/>
                <a:gd name="connsiteX4" fmla="*/ 76200 w 2870200"/>
                <a:gd name="connsiteY4" fmla="*/ 165100 h 1258957"/>
                <a:gd name="connsiteX0" fmla="*/ 76200 w 2844800"/>
                <a:gd name="connsiteY0" fmla="*/ 215900 h 1309757"/>
                <a:gd name="connsiteX1" fmla="*/ 2844800 w 2844800"/>
                <a:gd name="connsiteY1" fmla="*/ 0 h 1309757"/>
                <a:gd name="connsiteX2" fmla="*/ 2806700 w 2844800"/>
                <a:gd name="connsiteY2" fmla="*/ 169731 h 1309757"/>
                <a:gd name="connsiteX3" fmla="*/ 0 w 2844800"/>
                <a:gd name="connsiteY3" fmla="*/ 969831 h 1309757"/>
                <a:gd name="connsiteX4" fmla="*/ 76200 w 2844800"/>
                <a:gd name="connsiteY4" fmla="*/ 215900 h 1309757"/>
                <a:gd name="connsiteX0" fmla="*/ 76200 w 2844800"/>
                <a:gd name="connsiteY0" fmla="*/ 215900 h 1306996"/>
                <a:gd name="connsiteX1" fmla="*/ 2844800 w 2844800"/>
                <a:gd name="connsiteY1" fmla="*/ 0 h 1306996"/>
                <a:gd name="connsiteX2" fmla="*/ 2813050 w 2844800"/>
                <a:gd name="connsiteY2" fmla="*/ 157031 h 1306996"/>
                <a:gd name="connsiteX3" fmla="*/ 0 w 2844800"/>
                <a:gd name="connsiteY3" fmla="*/ 969831 h 1306996"/>
                <a:gd name="connsiteX4" fmla="*/ 76200 w 2844800"/>
                <a:gd name="connsiteY4" fmla="*/ 215900 h 1306996"/>
                <a:gd name="connsiteX0" fmla="*/ 76200 w 2844800"/>
                <a:gd name="connsiteY0" fmla="*/ 215900 h 1302246"/>
                <a:gd name="connsiteX1" fmla="*/ 2844800 w 2844800"/>
                <a:gd name="connsiteY1" fmla="*/ 0 h 1302246"/>
                <a:gd name="connsiteX2" fmla="*/ 2813050 w 2844800"/>
                <a:gd name="connsiteY2" fmla="*/ 157031 h 1302246"/>
                <a:gd name="connsiteX3" fmla="*/ 0 w 2844800"/>
                <a:gd name="connsiteY3" fmla="*/ 969831 h 1302246"/>
                <a:gd name="connsiteX4" fmla="*/ 76200 w 2844800"/>
                <a:gd name="connsiteY4" fmla="*/ 215900 h 1302246"/>
                <a:gd name="connsiteX0" fmla="*/ 76200 w 2844800"/>
                <a:gd name="connsiteY0" fmla="*/ 215900 h 1310621"/>
                <a:gd name="connsiteX1" fmla="*/ 2844800 w 2844800"/>
                <a:gd name="connsiteY1" fmla="*/ 0 h 1310621"/>
                <a:gd name="connsiteX2" fmla="*/ 2813050 w 2844800"/>
                <a:gd name="connsiteY2" fmla="*/ 157031 h 1310621"/>
                <a:gd name="connsiteX3" fmla="*/ 0 w 2844800"/>
                <a:gd name="connsiteY3" fmla="*/ 969831 h 1310621"/>
                <a:gd name="connsiteX4" fmla="*/ 76200 w 2844800"/>
                <a:gd name="connsiteY4" fmla="*/ 215900 h 1310621"/>
                <a:gd name="connsiteX0" fmla="*/ 76200 w 2844800"/>
                <a:gd name="connsiteY0" fmla="*/ 215900 h 1327448"/>
                <a:gd name="connsiteX1" fmla="*/ 2844800 w 2844800"/>
                <a:gd name="connsiteY1" fmla="*/ 0 h 1327448"/>
                <a:gd name="connsiteX2" fmla="*/ 2813050 w 2844800"/>
                <a:gd name="connsiteY2" fmla="*/ 157031 h 1327448"/>
                <a:gd name="connsiteX3" fmla="*/ 0 w 2844800"/>
                <a:gd name="connsiteY3" fmla="*/ 969831 h 1327448"/>
                <a:gd name="connsiteX4" fmla="*/ 76200 w 2844800"/>
                <a:gd name="connsiteY4" fmla="*/ 215900 h 1327448"/>
                <a:gd name="connsiteX0" fmla="*/ 218561 w 2987161"/>
                <a:gd name="connsiteY0" fmla="*/ 215900 h 1327448"/>
                <a:gd name="connsiteX1" fmla="*/ 2987161 w 2987161"/>
                <a:gd name="connsiteY1" fmla="*/ 0 h 1327448"/>
                <a:gd name="connsiteX2" fmla="*/ 2955411 w 2987161"/>
                <a:gd name="connsiteY2" fmla="*/ 157031 h 1327448"/>
                <a:gd name="connsiteX3" fmla="*/ 142361 w 2987161"/>
                <a:gd name="connsiteY3" fmla="*/ 969831 h 1327448"/>
                <a:gd name="connsiteX4" fmla="*/ 218561 w 2987161"/>
                <a:gd name="connsiteY4" fmla="*/ 215900 h 1327448"/>
                <a:gd name="connsiteX0" fmla="*/ 238644 w 3007244"/>
                <a:gd name="connsiteY0" fmla="*/ 215900 h 1377389"/>
                <a:gd name="connsiteX1" fmla="*/ 3007244 w 3007244"/>
                <a:gd name="connsiteY1" fmla="*/ 0 h 1377389"/>
                <a:gd name="connsiteX2" fmla="*/ 2975494 w 3007244"/>
                <a:gd name="connsiteY2" fmla="*/ 157031 h 1377389"/>
                <a:gd name="connsiteX3" fmla="*/ 137044 w 3007244"/>
                <a:gd name="connsiteY3" fmla="*/ 1033331 h 1377389"/>
                <a:gd name="connsiteX4" fmla="*/ 238644 w 3007244"/>
                <a:gd name="connsiteY4" fmla="*/ 215900 h 1377389"/>
                <a:gd name="connsiteX0" fmla="*/ 238644 w 3007244"/>
                <a:gd name="connsiteY0" fmla="*/ 215900 h 1291158"/>
                <a:gd name="connsiteX1" fmla="*/ 3007244 w 3007244"/>
                <a:gd name="connsiteY1" fmla="*/ 0 h 1291158"/>
                <a:gd name="connsiteX2" fmla="*/ 2975494 w 3007244"/>
                <a:gd name="connsiteY2" fmla="*/ 157031 h 1291158"/>
                <a:gd name="connsiteX3" fmla="*/ 137044 w 3007244"/>
                <a:gd name="connsiteY3" fmla="*/ 1033331 h 1291158"/>
                <a:gd name="connsiteX4" fmla="*/ 238644 w 3007244"/>
                <a:gd name="connsiteY4" fmla="*/ 215900 h 1291158"/>
                <a:gd name="connsiteX0" fmla="*/ 238644 w 3007244"/>
                <a:gd name="connsiteY0" fmla="*/ 215900 h 1327151"/>
                <a:gd name="connsiteX1" fmla="*/ 3007244 w 3007244"/>
                <a:gd name="connsiteY1" fmla="*/ 0 h 1327151"/>
                <a:gd name="connsiteX2" fmla="*/ 2975494 w 3007244"/>
                <a:gd name="connsiteY2" fmla="*/ 157031 h 1327151"/>
                <a:gd name="connsiteX3" fmla="*/ 137044 w 3007244"/>
                <a:gd name="connsiteY3" fmla="*/ 1033331 h 1327151"/>
                <a:gd name="connsiteX4" fmla="*/ 238644 w 3007244"/>
                <a:gd name="connsiteY4" fmla="*/ 215900 h 1327151"/>
                <a:gd name="connsiteX0" fmla="*/ 213604 w 3013954"/>
                <a:gd name="connsiteY0" fmla="*/ 0 h 1416051"/>
                <a:gd name="connsiteX1" fmla="*/ 3013954 w 3013954"/>
                <a:gd name="connsiteY1" fmla="*/ 88900 h 1416051"/>
                <a:gd name="connsiteX2" fmla="*/ 2982204 w 3013954"/>
                <a:gd name="connsiteY2" fmla="*/ 245931 h 1416051"/>
                <a:gd name="connsiteX3" fmla="*/ 143754 w 3013954"/>
                <a:gd name="connsiteY3" fmla="*/ 1122231 h 1416051"/>
                <a:gd name="connsiteX4" fmla="*/ 213604 w 3013954"/>
                <a:gd name="connsiteY4" fmla="*/ 0 h 1416051"/>
                <a:gd name="connsiteX0" fmla="*/ 258407 w 3058757"/>
                <a:gd name="connsiteY0" fmla="*/ 0 h 1416051"/>
                <a:gd name="connsiteX1" fmla="*/ 3058757 w 3058757"/>
                <a:gd name="connsiteY1" fmla="*/ 88900 h 1416051"/>
                <a:gd name="connsiteX2" fmla="*/ 3027007 w 3058757"/>
                <a:gd name="connsiteY2" fmla="*/ 245931 h 1416051"/>
                <a:gd name="connsiteX3" fmla="*/ 188557 w 3058757"/>
                <a:gd name="connsiteY3" fmla="*/ 1122231 h 1416051"/>
                <a:gd name="connsiteX4" fmla="*/ 258407 w 3058757"/>
                <a:gd name="connsiteY4" fmla="*/ 0 h 1416051"/>
                <a:gd name="connsiteX0" fmla="*/ 258407 w 3058757"/>
                <a:gd name="connsiteY0" fmla="*/ 292992 h 1709043"/>
                <a:gd name="connsiteX1" fmla="*/ 3058757 w 3058757"/>
                <a:gd name="connsiteY1" fmla="*/ 381892 h 1709043"/>
                <a:gd name="connsiteX2" fmla="*/ 3027007 w 3058757"/>
                <a:gd name="connsiteY2" fmla="*/ 538923 h 1709043"/>
                <a:gd name="connsiteX3" fmla="*/ 188557 w 3058757"/>
                <a:gd name="connsiteY3" fmla="*/ 1415223 h 1709043"/>
                <a:gd name="connsiteX4" fmla="*/ 258407 w 3058757"/>
                <a:gd name="connsiteY4" fmla="*/ 292992 h 1709043"/>
                <a:gd name="connsiteX0" fmla="*/ 258407 w 3058757"/>
                <a:gd name="connsiteY0" fmla="*/ 392530 h 1808581"/>
                <a:gd name="connsiteX1" fmla="*/ 3058757 w 3058757"/>
                <a:gd name="connsiteY1" fmla="*/ 481430 h 1808581"/>
                <a:gd name="connsiteX2" fmla="*/ 3027007 w 3058757"/>
                <a:gd name="connsiteY2" fmla="*/ 638461 h 1808581"/>
                <a:gd name="connsiteX3" fmla="*/ 188557 w 3058757"/>
                <a:gd name="connsiteY3" fmla="*/ 1514761 h 1808581"/>
                <a:gd name="connsiteX4" fmla="*/ 258407 w 3058757"/>
                <a:gd name="connsiteY4" fmla="*/ 392530 h 1808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58757" h="1808581">
                  <a:moveTo>
                    <a:pt x="258407" y="392530"/>
                  </a:moveTo>
                  <a:cubicBezTo>
                    <a:pt x="1014057" y="-301737"/>
                    <a:pt x="2620607" y="51747"/>
                    <a:pt x="3058757" y="481430"/>
                  </a:cubicBezTo>
                  <a:lnTo>
                    <a:pt x="3027007" y="638461"/>
                  </a:lnTo>
                  <a:cubicBezTo>
                    <a:pt x="2104140" y="1713728"/>
                    <a:pt x="647874" y="2147644"/>
                    <a:pt x="188557" y="1514761"/>
                  </a:cubicBezTo>
                  <a:cubicBezTo>
                    <a:pt x="-160693" y="1034851"/>
                    <a:pt x="42507" y="605740"/>
                    <a:pt x="258407" y="392530"/>
                  </a:cubicBezTo>
                  <a:close/>
                </a:path>
              </a:pathLst>
            </a:custGeom>
            <a:solidFill>
              <a:srgbClr val="06111E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4" name="Rectangle 10">
              <a:extLst>
                <a:ext uri="{FF2B5EF4-FFF2-40B4-BE49-F238E27FC236}">
                  <a16:creationId xmlns:a16="http://schemas.microsoft.com/office/drawing/2014/main" id="{7E8BAFAE-36F1-C316-BE65-DB9B8C012FE5}"/>
                </a:ext>
              </a:extLst>
            </p:cNvPr>
            <p:cNvSpPr/>
            <p:nvPr/>
          </p:nvSpPr>
          <p:spPr>
            <a:xfrm>
              <a:off x="5712426" y="2746485"/>
              <a:ext cx="692249" cy="852378"/>
            </a:xfrm>
            <a:custGeom>
              <a:avLst/>
              <a:gdLst>
                <a:gd name="connsiteX0" fmla="*/ 0 w 157162"/>
                <a:gd name="connsiteY0" fmla="*/ 0 h 271463"/>
                <a:gd name="connsiteX1" fmla="*/ 157162 w 157162"/>
                <a:gd name="connsiteY1" fmla="*/ 0 h 271463"/>
                <a:gd name="connsiteX2" fmla="*/ 157162 w 157162"/>
                <a:gd name="connsiteY2" fmla="*/ 271463 h 271463"/>
                <a:gd name="connsiteX3" fmla="*/ 0 w 157162"/>
                <a:gd name="connsiteY3" fmla="*/ 271463 h 271463"/>
                <a:gd name="connsiteX4" fmla="*/ 0 w 157162"/>
                <a:gd name="connsiteY4" fmla="*/ 0 h 271463"/>
                <a:gd name="connsiteX0" fmla="*/ 0 w 211137"/>
                <a:gd name="connsiteY0" fmla="*/ 0 h 417513"/>
                <a:gd name="connsiteX1" fmla="*/ 211137 w 211137"/>
                <a:gd name="connsiteY1" fmla="*/ 146050 h 417513"/>
                <a:gd name="connsiteX2" fmla="*/ 211137 w 211137"/>
                <a:gd name="connsiteY2" fmla="*/ 417513 h 417513"/>
                <a:gd name="connsiteX3" fmla="*/ 53975 w 211137"/>
                <a:gd name="connsiteY3" fmla="*/ 417513 h 417513"/>
                <a:gd name="connsiteX4" fmla="*/ 0 w 211137"/>
                <a:gd name="connsiteY4" fmla="*/ 0 h 417513"/>
                <a:gd name="connsiteX0" fmla="*/ 31750 w 242887"/>
                <a:gd name="connsiteY0" fmla="*/ 0 h 735013"/>
                <a:gd name="connsiteX1" fmla="*/ 242887 w 242887"/>
                <a:gd name="connsiteY1" fmla="*/ 146050 h 735013"/>
                <a:gd name="connsiteX2" fmla="*/ 242887 w 242887"/>
                <a:gd name="connsiteY2" fmla="*/ 417513 h 735013"/>
                <a:gd name="connsiteX3" fmla="*/ 0 w 242887"/>
                <a:gd name="connsiteY3" fmla="*/ 735013 h 735013"/>
                <a:gd name="connsiteX4" fmla="*/ 31750 w 242887"/>
                <a:gd name="connsiteY4" fmla="*/ 0 h 735013"/>
                <a:gd name="connsiteX0" fmla="*/ 25400 w 242887"/>
                <a:gd name="connsiteY0" fmla="*/ 0 h 760413"/>
                <a:gd name="connsiteX1" fmla="*/ 242887 w 242887"/>
                <a:gd name="connsiteY1" fmla="*/ 171450 h 760413"/>
                <a:gd name="connsiteX2" fmla="*/ 242887 w 242887"/>
                <a:gd name="connsiteY2" fmla="*/ 442913 h 760413"/>
                <a:gd name="connsiteX3" fmla="*/ 0 w 242887"/>
                <a:gd name="connsiteY3" fmla="*/ 760413 h 760413"/>
                <a:gd name="connsiteX4" fmla="*/ 25400 w 242887"/>
                <a:gd name="connsiteY4" fmla="*/ 0 h 760413"/>
                <a:gd name="connsiteX0" fmla="*/ 25400 w 449262"/>
                <a:gd name="connsiteY0" fmla="*/ 73025 h 833438"/>
                <a:gd name="connsiteX1" fmla="*/ 449262 w 449262"/>
                <a:gd name="connsiteY1" fmla="*/ 0 h 833438"/>
                <a:gd name="connsiteX2" fmla="*/ 242887 w 449262"/>
                <a:gd name="connsiteY2" fmla="*/ 515938 h 833438"/>
                <a:gd name="connsiteX3" fmla="*/ 0 w 449262"/>
                <a:gd name="connsiteY3" fmla="*/ 833438 h 833438"/>
                <a:gd name="connsiteX4" fmla="*/ 25400 w 449262"/>
                <a:gd name="connsiteY4" fmla="*/ 73025 h 833438"/>
                <a:gd name="connsiteX0" fmla="*/ 25400 w 517676"/>
                <a:gd name="connsiteY0" fmla="*/ 73025 h 833438"/>
                <a:gd name="connsiteX1" fmla="*/ 449262 w 517676"/>
                <a:gd name="connsiteY1" fmla="*/ 0 h 833438"/>
                <a:gd name="connsiteX2" fmla="*/ 515937 w 517676"/>
                <a:gd name="connsiteY2" fmla="*/ 180975 h 833438"/>
                <a:gd name="connsiteX3" fmla="*/ 242887 w 517676"/>
                <a:gd name="connsiteY3" fmla="*/ 515938 h 833438"/>
                <a:gd name="connsiteX4" fmla="*/ 0 w 517676"/>
                <a:gd name="connsiteY4" fmla="*/ 833438 h 833438"/>
                <a:gd name="connsiteX5" fmla="*/ 25400 w 517676"/>
                <a:gd name="connsiteY5" fmla="*/ 73025 h 833438"/>
                <a:gd name="connsiteX0" fmla="*/ 25400 w 520509"/>
                <a:gd name="connsiteY0" fmla="*/ 73025 h 833438"/>
                <a:gd name="connsiteX1" fmla="*/ 449262 w 520509"/>
                <a:gd name="connsiteY1" fmla="*/ 0 h 833438"/>
                <a:gd name="connsiteX2" fmla="*/ 319087 w 520509"/>
                <a:gd name="connsiteY2" fmla="*/ 88900 h 833438"/>
                <a:gd name="connsiteX3" fmla="*/ 515937 w 520509"/>
                <a:gd name="connsiteY3" fmla="*/ 180975 h 833438"/>
                <a:gd name="connsiteX4" fmla="*/ 242887 w 520509"/>
                <a:gd name="connsiteY4" fmla="*/ 515938 h 833438"/>
                <a:gd name="connsiteX5" fmla="*/ 0 w 520509"/>
                <a:gd name="connsiteY5" fmla="*/ 833438 h 833438"/>
                <a:gd name="connsiteX6" fmla="*/ 25400 w 520509"/>
                <a:gd name="connsiteY6" fmla="*/ 73025 h 833438"/>
                <a:gd name="connsiteX0" fmla="*/ 25400 w 515937"/>
                <a:gd name="connsiteY0" fmla="*/ 73025 h 833438"/>
                <a:gd name="connsiteX1" fmla="*/ 449262 w 515937"/>
                <a:gd name="connsiteY1" fmla="*/ 0 h 833438"/>
                <a:gd name="connsiteX2" fmla="*/ 319087 w 515937"/>
                <a:gd name="connsiteY2" fmla="*/ 88900 h 833438"/>
                <a:gd name="connsiteX3" fmla="*/ 515937 w 515937"/>
                <a:gd name="connsiteY3" fmla="*/ 180975 h 833438"/>
                <a:gd name="connsiteX4" fmla="*/ 436562 w 515937"/>
                <a:gd name="connsiteY4" fmla="*/ 212725 h 833438"/>
                <a:gd name="connsiteX5" fmla="*/ 242887 w 515937"/>
                <a:gd name="connsiteY5" fmla="*/ 515938 h 833438"/>
                <a:gd name="connsiteX6" fmla="*/ 0 w 515937"/>
                <a:gd name="connsiteY6" fmla="*/ 833438 h 833438"/>
                <a:gd name="connsiteX7" fmla="*/ 25400 w 515937"/>
                <a:gd name="connsiteY7" fmla="*/ 73025 h 833438"/>
                <a:gd name="connsiteX0" fmla="*/ 25400 w 551562"/>
                <a:gd name="connsiteY0" fmla="*/ 73025 h 833438"/>
                <a:gd name="connsiteX1" fmla="*/ 449262 w 551562"/>
                <a:gd name="connsiteY1" fmla="*/ 0 h 833438"/>
                <a:gd name="connsiteX2" fmla="*/ 319087 w 551562"/>
                <a:gd name="connsiteY2" fmla="*/ 88900 h 833438"/>
                <a:gd name="connsiteX3" fmla="*/ 515937 w 551562"/>
                <a:gd name="connsiteY3" fmla="*/ 180975 h 833438"/>
                <a:gd name="connsiteX4" fmla="*/ 436562 w 551562"/>
                <a:gd name="connsiteY4" fmla="*/ 212725 h 833438"/>
                <a:gd name="connsiteX5" fmla="*/ 550862 w 551562"/>
                <a:gd name="connsiteY5" fmla="*/ 368300 h 833438"/>
                <a:gd name="connsiteX6" fmla="*/ 242887 w 551562"/>
                <a:gd name="connsiteY6" fmla="*/ 515938 h 833438"/>
                <a:gd name="connsiteX7" fmla="*/ 0 w 551562"/>
                <a:gd name="connsiteY7" fmla="*/ 833438 h 833438"/>
                <a:gd name="connsiteX8" fmla="*/ 25400 w 551562"/>
                <a:gd name="connsiteY8" fmla="*/ 73025 h 833438"/>
                <a:gd name="connsiteX0" fmla="*/ 25400 w 551562"/>
                <a:gd name="connsiteY0" fmla="*/ 73025 h 833438"/>
                <a:gd name="connsiteX1" fmla="*/ 449262 w 551562"/>
                <a:gd name="connsiteY1" fmla="*/ 0 h 833438"/>
                <a:gd name="connsiteX2" fmla="*/ 319087 w 551562"/>
                <a:gd name="connsiteY2" fmla="*/ 88900 h 833438"/>
                <a:gd name="connsiteX3" fmla="*/ 515937 w 551562"/>
                <a:gd name="connsiteY3" fmla="*/ 180975 h 833438"/>
                <a:gd name="connsiteX4" fmla="*/ 436562 w 551562"/>
                <a:gd name="connsiteY4" fmla="*/ 212725 h 833438"/>
                <a:gd name="connsiteX5" fmla="*/ 550862 w 551562"/>
                <a:gd name="connsiteY5" fmla="*/ 368300 h 833438"/>
                <a:gd name="connsiteX6" fmla="*/ 427036 w 551562"/>
                <a:gd name="connsiteY6" fmla="*/ 358775 h 833438"/>
                <a:gd name="connsiteX7" fmla="*/ 242887 w 551562"/>
                <a:gd name="connsiteY7" fmla="*/ 515938 h 833438"/>
                <a:gd name="connsiteX8" fmla="*/ 0 w 551562"/>
                <a:gd name="connsiteY8" fmla="*/ 833438 h 833438"/>
                <a:gd name="connsiteX9" fmla="*/ 25400 w 551562"/>
                <a:gd name="connsiteY9" fmla="*/ 73025 h 833438"/>
                <a:gd name="connsiteX0" fmla="*/ 25400 w 551562"/>
                <a:gd name="connsiteY0" fmla="*/ 73025 h 833438"/>
                <a:gd name="connsiteX1" fmla="*/ 449262 w 551562"/>
                <a:gd name="connsiteY1" fmla="*/ 0 h 833438"/>
                <a:gd name="connsiteX2" fmla="*/ 319087 w 551562"/>
                <a:gd name="connsiteY2" fmla="*/ 88900 h 833438"/>
                <a:gd name="connsiteX3" fmla="*/ 515937 w 551562"/>
                <a:gd name="connsiteY3" fmla="*/ 180975 h 833438"/>
                <a:gd name="connsiteX4" fmla="*/ 436562 w 551562"/>
                <a:gd name="connsiteY4" fmla="*/ 212725 h 833438"/>
                <a:gd name="connsiteX5" fmla="*/ 550862 w 551562"/>
                <a:gd name="connsiteY5" fmla="*/ 368300 h 833438"/>
                <a:gd name="connsiteX6" fmla="*/ 427036 w 551562"/>
                <a:gd name="connsiteY6" fmla="*/ 358775 h 833438"/>
                <a:gd name="connsiteX7" fmla="*/ 496886 w 551562"/>
                <a:gd name="connsiteY7" fmla="*/ 546100 h 833438"/>
                <a:gd name="connsiteX8" fmla="*/ 242887 w 551562"/>
                <a:gd name="connsiteY8" fmla="*/ 515938 h 833438"/>
                <a:gd name="connsiteX9" fmla="*/ 0 w 551562"/>
                <a:gd name="connsiteY9" fmla="*/ 833438 h 833438"/>
                <a:gd name="connsiteX10" fmla="*/ 25400 w 551562"/>
                <a:gd name="connsiteY10" fmla="*/ 73025 h 833438"/>
                <a:gd name="connsiteX0" fmla="*/ 25400 w 551562"/>
                <a:gd name="connsiteY0" fmla="*/ 73025 h 833438"/>
                <a:gd name="connsiteX1" fmla="*/ 449262 w 551562"/>
                <a:gd name="connsiteY1" fmla="*/ 0 h 833438"/>
                <a:gd name="connsiteX2" fmla="*/ 319087 w 551562"/>
                <a:gd name="connsiteY2" fmla="*/ 88900 h 833438"/>
                <a:gd name="connsiteX3" fmla="*/ 515937 w 551562"/>
                <a:gd name="connsiteY3" fmla="*/ 180975 h 833438"/>
                <a:gd name="connsiteX4" fmla="*/ 436562 w 551562"/>
                <a:gd name="connsiteY4" fmla="*/ 212725 h 833438"/>
                <a:gd name="connsiteX5" fmla="*/ 550862 w 551562"/>
                <a:gd name="connsiteY5" fmla="*/ 368300 h 833438"/>
                <a:gd name="connsiteX6" fmla="*/ 427036 w 551562"/>
                <a:gd name="connsiteY6" fmla="*/ 358775 h 833438"/>
                <a:gd name="connsiteX7" fmla="*/ 496886 w 551562"/>
                <a:gd name="connsiteY7" fmla="*/ 546100 h 833438"/>
                <a:gd name="connsiteX8" fmla="*/ 382586 w 551562"/>
                <a:gd name="connsiteY8" fmla="*/ 488950 h 833438"/>
                <a:gd name="connsiteX9" fmla="*/ 242887 w 551562"/>
                <a:gd name="connsiteY9" fmla="*/ 515938 h 833438"/>
                <a:gd name="connsiteX10" fmla="*/ 0 w 551562"/>
                <a:gd name="connsiteY10" fmla="*/ 833438 h 833438"/>
                <a:gd name="connsiteX11" fmla="*/ 25400 w 551562"/>
                <a:gd name="connsiteY11" fmla="*/ 73025 h 833438"/>
                <a:gd name="connsiteX0" fmla="*/ 25400 w 551562"/>
                <a:gd name="connsiteY0" fmla="*/ 73025 h 833438"/>
                <a:gd name="connsiteX1" fmla="*/ 449262 w 551562"/>
                <a:gd name="connsiteY1" fmla="*/ 0 h 833438"/>
                <a:gd name="connsiteX2" fmla="*/ 319087 w 551562"/>
                <a:gd name="connsiteY2" fmla="*/ 88900 h 833438"/>
                <a:gd name="connsiteX3" fmla="*/ 515937 w 551562"/>
                <a:gd name="connsiteY3" fmla="*/ 180975 h 833438"/>
                <a:gd name="connsiteX4" fmla="*/ 436562 w 551562"/>
                <a:gd name="connsiteY4" fmla="*/ 212725 h 833438"/>
                <a:gd name="connsiteX5" fmla="*/ 550862 w 551562"/>
                <a:gd name="connsiteY5" fmla="*/ 368300 h 833438"/>
                <a:gd name="connsiteX6" fmla="*/ 427036 w 551562"/>
                <a:gd name="connsiteY6" fmla="*/ 358775 h 833438"/>
                <a:gd name="connsiteX7" fmla="*/ 496886 w 551562"/>
                <a:gd name="connsiteY7" fmla="*/ 546100 h 833438"/>
                <a:gd name="connsiteX8" fmla="*/ 382586 w 551562"/>
                <a:gd name="connsiteY8" fmla="*/ 488950 h 833438"/>
                <a:gd name="connsiteX9" fmla="*/ 363536 w 551562"/>
                <a:gd name="connsiteY9" fmla="*/ 669925 h 833438"/>
                <a:gd name="connsiteX10" fmla="*/ 242887 w 551562"/>
                <a:gd name="connsiteY10" fmla="*/ 515938 h 833438"/>
                <a:gd name="connsiteX11" fmla="*/ 0 w 551562"/>
                <a:gd name="connsiteY11" fmla="*/ 833438 h 833438"/>
                <a:gd name="connsiteX12" fmla="*/ 25400 w 551562"/>
                <a:gd name="connsiteY12" fmla="*/ 73025 h 833438"/>
                <a:gd name="connsiteX0" fmla="*/ 25400 w 551562"/>
                <a:gd name="connsiteY0" fmla="*/ 73025 h 833438"/>
                <a:gd name="connsiteX1" fmla="*/ 449262 w 551562"/>
                <a:gd name="connsiteY1" fmla="*/ 0 h 833438"/>
                <a:gd name="connsiteX2" fmla="*/ 319087 w 551562"/>
                <a:gd name="connsiteY2" fmla="*/ 88900 h 833438"/>
                <a:gd name="connsiteX3" fmla="*/ 515937 w 551562"/>
                <a:gd name="connsiteY3" fmla="*/ 180975 h 833438"/>
                <a:gd name="connsiteX4" fmla="*/ 436562 w 551562"/>
                <a:gd name="connsiteY4" fmla="*/ 212725 h 833438"/>
                <a:gd name="connsiteX5" fmla="*/ 550862 w 551562"/>
                <a:gd name="connsiteY5" fmla="*/ 368300 h 833438"/>
                <a:gd name="connsiteX6" fmla="*/ 427036 w 551562"/>
                <a:gd name="connsiteY6" fmla="*/ 358775 h 833438"/>
                <a:gd name="connsiteX7" fmla="*/ 496886 w 551562"/>
                <a:gd name="connsiteY7" fmla="*/ 546100 h 833438"/>
                <a:gd name="connsiteX8" fmla="*/ 382586 w 551562"/>
                <a:gd name="connsiteY8" fmla="*/ 488950 h 833438"/>
                <a:gd name="connsiteX9" fmla="*/ 363536 w 551562"/>
                <a:gd name="connsiteY9" fmla="*/ 669925 h 833438"/>
                <a:gd name="connsiteX10" fmla="*/ 293687 w 551562"/>
                <a:gd name="connsiteY10" fmla="*/ 541338 h 833438"/>
                <a:gd name="connsiteX11" fmla="*/ 0 w 551562"/>
                <a:gd name="connsiteY11" fmla="*/ 833438 h 833438"/>
                <a:gd name="connsiteX12" fmla="*/ 25400 w 551562"/>
                <a:gd name="connsiteY12" fmla="*/ 73025 h 833438"/>
                <a:gd name="connsiteX0" fmla="*/ 25400 w 551562"/>
                <a:gd name="connsiteY0" fmla="*/ 73025 h 833438"/>
                <a:gd name="connsiteX1" fmla="*/ 449262 w 551562"/>
                <a:gd name="connsiteY1" fmla="*/ 0 h 833438"/>
                <a:gd name="connsiteX2" fmla="*/ 319087 w 551562"/>
                <a:gd name="connsiteY2" fmla="*/ 88900 h 833438"/>
                <a:gd name="connsiteX3" fmla="*/ 515937 w 551562"/>
                <a:gd name="connsiteY3" fmla="*/ 180975 h 833438"/>
                <a:gd name="connsiteX4" fmla="*/ 436562 w 551562"/>
                <a:gd name="connsiteY4" fmla="*/ 212725 h 833438"/>
                <a:gd name="connsiteX5" fmla="*/ 550862 w 551562"/>
                <a:gd name="connsiteY5" fmla="*/ 368300 h 833438"/>
                <a:gd name="connsiteX6" fmla="*/ 427036 w 551562"/>
                <a:gd name="connsiteY6" fmla="*/ 358775 h 833438"/>
                <a:gd name="connsiteX7" fmla="*/ 496886 w 551562"/>
                <a:gd name="connsiteY7" fmla="*/ 546100 h 833438"/>
                <a:gd name="connsiteX8" fmla="*/ 382586 w 551562"/>
                <a:gd name="connsiteY8" fmla="*/ 488950 h 833438"/>
                <a:gd name="connsiteX9" fmla="*/ 363536 w 551562"/>
                <a:gd name="connsiteY9" fmla="*/ 669925 h 833438"/>
                <a:gd name="connsiteX10" fmla="*/ 293687 w 551562"/>
                <a:gd name="connsiteY10" fmla="*/ 541338 h 833438"/>
                <a:gd name="connsiteX11" fmla="*/ 207961 w 551562"/>
                <a:gd name="connsiteY11" fmla="*/ 752475 h 833438"/>
                <a:gd name="connsiteX12" fmla="*/ 0 w 551562"/>
                <a:gd name="connsiteY12" fmla="*/ 833438 h 833438"/>
                <a:gd name="connsiteX13" fmla="*/ 25400 w 551562"/>
                <a:gd name="connsiteY13" fmla="*/ 73025 h 833438"/>
                <a:gd name="connsiteX0" fmla="*/ 25400 w 551562"/>
                <a:gd name="connsiteY0" fmla="*/ 73025 h 833438"/>
                <a:gd name="connsiteX1" fmla="*/ 449262 w 551562"/>
                <a:gd name="connsiteY1" fmla="*/ 0 h 833438"/>
                <a:gd name="connsiteX2" fmla="*/ 319087 w 551562"/>
                <a:gd name="connsiteY2" fmla="*/ 88900 h 833438"/>
                <a:gd name="connsiteX3" fmla="*/ 515937 w 551562"/>
                <a:gd name="connsiteY3" fmla="*/ 180975 h 833438"/>
                <a:gd name="connsiteX4" fmla="*/ 436562 w 551562"/>
                <a:gd name="connsiteY4" fmla="*/ 212725 h 833438"/>
                <a:gd name="connsiteX5" fmla="*/ 550862 w 551562"/>
                <a:gd name="connsiteY5" fmla="*/ 368300 h 833438"/>
                <a:gd name="connsiteX6" fmla="*/ 427036 w 551562"/>
                <a:gd name="connsiteY6" fmla="*/ 358775 h 833438"/>
                <a:gd name="connsiteX7" fmla="*/ 496886 w 551562"/>
                <a:gd name="connsiteY7" fmla="*/ 546100 h 833438"/>
                <a:gd name="connsiteX8" fmla="*/ 382586 w 551562"/>
                <a:gd name="connsiteY8" fmla="*/ 488950 h 833438"/>
                <a:gd name="connsiteX9" fmla="*/ 363536 w 551562"/>
                <a:gd name="connsiteY9" fmla="*/ 669925 h 833438"/>
                <a:gd name="connsiteX10" fmla="*/ 293687 w 551562"/>
                <a:gd name="connsiteY10" fmla="*/ 541338 h 833438"/>
                <a:gd name="connsiteX11" fmla="*/ 207961 w 551562"/>
                <a:gd name="connsiteY11" fmla="*/ 752475 h 833438"/>
                <a:gd name="connsiteX12" fmla="*/ 153986 w 551562"/>
                <a:gd name="connsiteY12" fmla="*/ 615950 h 833438"/>
                <a:gd name="connsiteX13" fmla="*/ 0 w 551562"/>
                <a:gd name="connsiteY13" fmla="*/ 833438 h 833438"/>
                <a:gd name="connsiteX14" fmla="*/ 25400 w 551562"/>
                <a:gd name="connsiteY14" fmla="*/ 73025 h 833438"/>
                <a:gd name="connsiteX0" fmla="*/ 25400 w 551562"/>
                <a:gd name="connsiteY0" fmla="*/ 73025 h 833438"/>
                <a:gd name="connsiteX1" fmla="*/ 449262 w 551562"/>
                <a:gd name="connsiteY1" fmla="*/ 0 h 833438"/>
                <a:gd name="connsiteX2" fmla="*/ 319087 w 551562"/>
                <a:gd name="connsiteY2" fmla="*/ 88900 h 833438"/>
                <a:gd name="connsiteX3" fmla="*/ 515937 w 551562"/>
                <a:gd name="connsiteY3" fmla="*/ 180975 h 833438"/>
                <a:gd name="connsiteX4" fmla="*/ 436562 w 551562"/>
                <a:gd name="connsiteY4" fmla="*/ 212725 h 833438"/>
                <a:gd name="connsiteX5" fmla="*/ 550862 w 551562"/>
                <a:gd name="connsiteY5" fmla="*/ 368300 h 833438"/>
                <a:gd name="connsiteX6" fmla="*/ 427036 w 551562"/>
                <a:gd name="connsiteY6" fmla="*/ 358775 h 833438"/>
                <a:gd name="connsiteX7" fmla="*/ 496886 w 551562"/>
                <a:gd name="connsiteY7" fmla="*/ 546100 h 833438"/>
                <a:gd name="connsiteX8" fmla="*/ 382586 w 551562"/>
                <a:gd name="connsiteY8" fmla="*/ 488950 h 833438"/>
                <a:gd name="connsiteX9" fmla="*/ 363536 w 551562"/>
                <a:gd name="connsiteY9" fmla="*/ 669925 h 833438"/>
                <a:gd name="connsiteX10" fmla="*/ 293687 w 551562"/>
                <a:gd name="connsiteY10" fmla="*/ 541338 h 833438"/>
                <a:gd name="connsiteX11" fmla="*/ 207961 w 551562"/>
                <a:gd name="connsiteY11" fmla="*/ 752475 h 833438"/>
                <a:gd name="connsiteX12" fmla="*/ 153986 w 551562"/>
                <a:gd name="connsiteY12" fmla="*/ 615950 h 833438"/>
                <a:gd name="connsiteX13" fmla="*/ 0 w 551562"/>
                <a:gd name="connsiteY13" fmla="*/ 833438 h 833438"/>
                <a:gd name="connsiteX14" fmla="*/ 25400 w 551562"/>
                <a:gd name="connsiteY14" fmla="*/ 73025 h 833438"/>
                <a:gd name="connsiteX0" fmla="*/ 25400 w 551562"/>
                <a:gd name="connsiteY0" fmla="*/ 91965 h 852378"/>
                <a:gd name="connsiteX1" fmla="*/ 449262 w 551562"/>
                <a:gd name="connsiteY1" fmla="*/ 18940 h 852378"/>
                <a:gd name="connsiteX2" fmla="*/ 319087 w 551562"/>
                <a:gd name="connsiteY2" fmla="*/ 107840 h 852378"/>
                <a:gd name="connsiteX3" fmla="*/ 515937 w 551562"/>
                <a:gd name="connsiteY3" fmla="*/ 199915 h 852378"/>
                <a:gd name="connsiteX4" fmla="*/ 436562 w 551562"/>
                <a:gd name="connsiteY4" fmla="*/ 231665 h 852378"/>
                <a:gd name="connsiteX5" fmla="*/ 550862 w 551562"/>
                <a:gd name="connsiteY5" fmla="*/ 387240 h 852378"/>
                <a:gd name="connsiteX6" fmla="*/ 427036 w 551562"/>
                <a:gd name="connsiteY6" fmla="*/ 377715 h 852378"/>
                <a:gd name="connsiteX7" fmla="*/ 496886 w 551562"/>
                <a:gd name="connsiteY7" fmla="*/ 565040 h 852378"/>
                <a:gd name="connsiteX8" fmla="*/ 382586 w 551562"/>
                <a:gd name="connsiteY8" fmla="*/ 507890 h 852378"/>
                <a:gd name="connsiteX9" fmla="*/ 363536 w 551562"/>
                <a:gd name="connsiteY9" fmla="*/ 688865 h 852378"/>
                <a:gd name="connsiteX10" fmla="*/ 293687 w 551562"/>
                <a:gd name="connsiteY10" fmla="*/ 560278 h 852378"/>
                <a:gd name="connsiteX11" fmla="*/ 207961 w 551562"/>
                <a:gd name="connsiteY11" fmla="*/ 771415 h 852378"/>
                <a:gd name="connsiteX12" fmla="*/ 153986 w 551562"/>
                <a:gd name="connsiteY12" fmla="*/ 634890 h 852378"/>
                <a:gd name="connsiteX13" fmla="*/ 0 w 551562"/>
                <a:gd name="connsiteY13" fmla="*/ 852378 h 852378"/>
                <a:gd name="connsiteX14" fmla="*/ 25400 w 551562"/>
                <a:gd name="connsiteY14" fmla="*/ 91965 h 852378"/>
                <a:gd name="connsiteX0" fmla="*/ 114540 w 640702"/>
                <a:gd name="connsiteY0" fmla="*/ 91965 h 852378"/>
                <a:gd name="connsiteX1" fmla="*/ 538402 w 640702"/>
                <a:gd name="connsiteY1" fmla="*/ 18940 h 852378"/>
                <a:gd name="connsiteX2" fmla="*/ 408227 w 640702"/>
                <a:gd name="connsiteY2" fmla="*/ 107840 h 852378"/>
                <a:gd name="connsiteX3" fmla="*/ 605077 w 640702"/>
                <a:gd name="connsiteY3" fmla="*/ 199915 h 852378"/>
                <a:gd name="connsiteX4" fmla="*/ 525702 w 640702"/>
                <a:gd name="connsiteY4" fmla="*/ 231665 h 852378"/>
                <a:gd name="connsiteX5" fmla="*/ 640002 w 640702"/>
                <a:gd name="connsiteY5" fmla="*/ 387240 h 852378"/>
                <a:gd name="connsiteX6" fmla="*/ 516176 w 640702"/>
                <a:gd name="connsiteY6" fmla="*/ 377715 h 852378"/>
                <a:gd name="connsiteX7" fmla="*/ 586026 w 640702"/>
                <a:gd name="connsiteY7" fmla="*/ 565040 h 852378"/>
                <a:gd name="connsiteX8" fmla="*/ 471726 w 640702"/>
                <a:gd name="connsiteY8" fmla="*/ 507890 h 852378"/>
                <a:gd name="connsiteX9" fmla="*/ 452676 w 640702"/>
                <a:gd name="connsiteY9" fmla="*/ 688865 h 852378"/>
                <a:gd name="connsiteX10" fmla="*/ 382827 w 640702"/>
                <a:gd name="connsiteY10" fmla="*/ 560278 h 852378"/>
                <a:gd name="connsiteX11" fmla="*/ 297101 w 640702"/>
                <a:gd name="connsiteY11" fmla="*/ 771415 h 852378"/>
                <a:gd name="connsiteX12" fmla="*/ 243126 w 640702"/>
                <a:gd name="connsiteY12" fmla="*/ 634890 h 852378"/>
                <a:gd name="connsiteX13" fmla="*/ 89140 w 640702"/>
                <a:gd name="connsiteY13" fmla="*/ 852378 h 852378"/>
                <a:gd name="connsiteX14" fmla="*/ 114540 w 640702"/>
                <a:gd name="connsiteY14" fmla="*/ 91965 h 852378"/>
                <a:gd name="connsiteX0" fmla="*/ 166087 w 692249"/>
                <a:gd name="connsiteY0" fmla="*/ 91965 h 852378"/>
                <a:gd name="connsiteX1" fmla="*/ 589949 w 692249"/>
                <a:gd name="connsiteY1" fmla="*/ 18940 h 852378"/>
                <a:gd name="connsiteX2" fmla="*/ 459774 w 692249"/>
                <a:gd name="connsiteY2" fmla="*/ 107840 h 852378"/>
                <a:gd name="connsiteX3" fmla="*/ 656624 w 692249"/>
                <a:gd name="connsiteY3" fmla="*/ 199915 h 852378"/>
                <a:gd name="connsiteX4" fmla="*/ 577249 w 692249"/>
                <a:gd name="connsiteY4" fmla="*/ 231665 h 852378"/>
                <a:gd name="connsiteX5" fmla="*/ 691549 w 692249"/>
                <a:gd name="connsiteY5" fmla="*/ 387240 h 852378"/>
                <a:gd name="connsiteX6" fmla="*/ 567723 w 692249"/>
                <a:gd name="connsiteY6" fmla="*/ 377715 h 852378"/>
                <a:gd name="connsiteX7" fmla="*/ 637573 w 692249"/>
                <a:gd name="connsiteY7" fmla="*/ 565040 h 852378"/>
                <a:gd name="connsiteX8" fmla="*/ 523273 w 692249"/>
                <a:gd name="connsiteY8" fmla="*/ 507890 h 852378"/>
                <a:gd name="connsiteX9" fmla="*/ 504223 w 692249"/>
                <a:gd name="connsiteY9" fmla="*/ 688865 h 852378"/>
                <a:gd name="connsiteX10" fmla="*/ 434374 w 692249"/>
                <a:gd name="connsiteY10" fmla="*/ 560278 h 852378"/>
                <a:gd name="connsiteX11" fmla="*/ 348648 w 692249"/>
                <a:gd name="connsiteY11" fmla="*/ 771415 h 852378"/>
                <a:gd name="connsiteX12" fmla="*/ 294673 w 692249"/>
                <a:gd name="connsiteY12" fmla="*/ 634890 h 852378"/>
                <a:gd name="connsiteX13" fmla="*/ 140687 w 692249"/>
                <a:gd name="connsiteY13" fmla="*/ 852378 h 852378"/>
                <a:gd name="connsiteX14" fmla="*/ 166087 w 692249"/>
                <a:gd name="connsiteY14" fmla="*/ 91965 h 852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92249" h="852378">
                  <a:moveTo>
                    <a:pt x="166087" y="91965"/>
                  </a:moveTo>
                  <a:cubicBezTo>
                    <a:pt x="278799" y="-18102"/>
                    <a:pt x="547087" y="-10693"/>
                    <a:pt x="589949" y="18940"/>
                  </a:cubicBezTo>
                  <a:cubicBezTo>
                    <a:pt x="665355" y="19998"/>
                    <a:pt x="448662" y="77678"/>
                    <a:pt x="459774" y="107840"/>
                  </a:cubicBezTo>
                  <a:cubicBezTo>
                    <a:pt x="470886" y="138002"/>
                    <a:pt x="630695" y="175573"/>
                    <a:pt x="656624" y="199915"/>
                  </a:cubicBezTo>
                  <a:cubicBezTo>
                    <a:pt x="642866" y="217907"/>
                    <a:pt x="591007" y="213673"/>
                    <a:pt x="577249" y="231665"/>
                  </a:cubicBezTo>
                  <a:cubicBezTo>
                    <a:pt x="565607" y="249657"/>
                    <a:pt x="703191" y="369248"/>
                    <a:pt x="691549" y="387240"/>
                  </a:cubicBezTo>
                  <a:cubicBezTo>
                    <a:pt x="671440" y="398882"/>
                    <a:pt x="587832" y="366073"/>
                    <a:pt x="567723" y="377715"/>
                  </a:cubicBezTo>
                  <a:cubicBezTo>
                    <a:pt x="557140" y="386182"/>
                    <a:pt x="648156" y="556573"/>
                    <a:pt x="637573" y="565040"/>
                  </a:cubicBezTo>
                  <a:cubicBezTo>
                    <a:pt x="591006" y="558690"/>
                    <a:pt x="569840" y="514240"/>
                    <a:pt x="523273" y="507890"/>
                  </a:cubicBezTo>
                  <a:cubicBezTo>
                    <a:pt x="498931" y="512123"/>
                    <a:pt x="528565" y="684632"/>
                    <a:pt x="504223" y="688865"/>
                  </a:cubicBezTo>
                  <a:lnTo>
                    <a:pt x="434374" y="560278"/>
                  </a:lnTo>
                  <a:cubicBezTo>
                    <a:pt x="412149" y="581974"/>
                    <a:pt x="370873" y="749719"/>
                    <a:pt x="348648" y="771415"/>
                  </a:cubicBezTo>
                  <a:cubicBezTo>
                    <a:pt x="312665" y="785173"/>
                    <a:pt x="330656" y="621132"/>
                    <a:pt x="294673" y="634890"/>
                  </a:cubicBezTo>
                  <a:lnTo>
                    <a:pt x="140687" y="852378"/>
                  </a:lnTo>
                  <a:cubicBezTo>
                    <a:pt x="-69921" y="646532"/>
                    <a:pt x="-29705" y="189861"/>
                    <a:pt x="166087" y="91965"/>
                  </a:cubicBezTo>
                  <a:close/>
                </a:path>
              </a:pathLst>
            </a:custGeom>
            <a:solidFill>
              <a:srgbClr val="968074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5" name="Rectangle 11">
              <a:extLst>
                <a:ext uri="{FF2B5EF4-FFF2-40B4-BE49-F238E27FC236}">
                  <a16:creationId xmlns:a16="http://schemas.microsoft.com/office/drawing/2014/main" id="{E7599BC8-1D9A-9378-EADE-DBA52C86D81F}"/>
                </a:ext>
              </a:extLst>
            </p:cNvPr>
            <p:cNvSpPr/>
            <p:nvPr/>
          </p:nvSpPr>
          <p:spPr>
            <a:xfrm>
              <a:off x="3864223" y="3527425"/>
              <a:ext cx="560325" cy="1247919"/>
            </a:xfrm>
            <a:custGeom>
              <a:avLst/>
              <a:gdLst>
                <a:gd name="connsiteX0" fmla="*/ 0 w 333743"/>
                <a:gd name="connsiteY0" fmla="*/ 0 h 825644"/>
                <a:gd name="connsiteX1" fmla="*/ 333743 w 333743"/>
                <a:gd name="connsiteY1" fmla="*/ 0 h 825644"/>
                <a:gd name="connsiteX2" fmla="*/ 333743 w 333743"/>
                <a:gd name="connsiteY2" fmla="*/ 825644 h 825644"/>
                <a:gd name="connsiteX3" fmla="*/ 0 w 333743"/>
                <a:gd name="connsiteY3" fmla="*/ 825644 h 825644"/>
                <a:gd name="connsiteX4" fmla="*/ 0 w 333743"/>
                <a:gd name="connsiteY4" fmla="*/ 0 h 825644"/>
                <a:gd name="connsiteX0" fmla="*/ 0 w 511543"/>
                <a:gd name="connsiteY0" fmla="*/ 0 h 1095519"/>
                <a:gd name="connsiteX1" fmla="*/ 511543 w 511543"/>
                <a:gd name="connsiteY1" fmla="*/ 269875 h 1095519"/>
                <a:gd name="connsiteX2" fmla="*/ 511543 w 511543"/>
                <a:gd name="connsiteY2" fmla="*/ 1095519 h 1095519"/>
                <a:gd name="connsiteX3" fmla="*/ 177800 w 511543"/>
                <a:gd name="connsiteY3" fmla="*/ 1095519 h 1095519"/>
                <a:gd name="connsiteX4" fmla="*/ 0 w 511543"/>
                <a:gd name="connsiteY4" fmla="*/ 0 h 1095519"/>
                <a:gd name="connsiteX0" fmla="*/ 6171 w 517714"/>
                <a:gd name="connsiteY0" fmla="*/ 0 h 1095519"/>
                <a:gd name="connsiteX1" fmla="*/ 517714 w 517714"/>
                <a:gd name="connsiteY1" fmla="*/ 269875 h 1095519"/>
                <a:gd name="connsiteX2" fmla="*/ 517714 w 517714"/>
                <a:gd name="connsiteY2" fmla="*/ 1095519 h 1095519"/>
                <a:gd name="connsiteX3" fmla="*/ 183971 w 517714"/>
                <a:gd name="connsiteY3" fmla="*/ 1095519 h 1095519"/>
                <a:gd name="connsiteX4" fmla="*/ 6171 w 517714"/>
                <a:gd name="connsiteY4" fmla="*/ 0 h 1095519"/>
                <a:gd name="connsiteX0" fmla="*/ 4192 w 515735"/>
                <a:gd name="connsiteY0" fmla="*/ 0 h 1222519"/>
                <a:gd name="connsiteX1" fmla="*/ 515735 w 515735"/>
                <a:gd name="connsiteY1" fmla="*/ 269875 h 1222519"/>
                <a:gd name="connsiteX2" fmla="*/ 515735 w 515735"/>
                <a:gd name="connsiteY2" fmla="*/ 1095519 h 1222519"/>
                <a:gd name="connsiteX3" fmla="*/ 270892 w 515735"/>
                <a:gd name="connsiteY3" fmla="*/ 1222519 h 1222519"/>
                <a:gd name="connsiteX4" fmla="*/ 4192 w 515735"/>
                <a:gd name="connsiteY4" fmla="*/ 0 h 1222519"/>
                <a:gd name="connsiteX0" fmla="*/ 9840 w 521383"/>
                <a:gd name="connsiteY0" fmla="*/ 0 h 1222519"/>
                <a:gd name="connsiteX1" fmla="*/ 521383 w 521383"/>
                <a:gd name="connsiteY1" fmla="*/ 269875 h 1222519"/>
                <a:gd name="connsiteX2" fmla="*/ 521383 w 521383"/>
                <a:gd name="connsiteY2" fmla="*/ 1095519 h 1222519"/>
                <a:gd name="connsiteX3" fmla="*/ 276540 w 521383"/>
                <a:gd name="connsiteY3" fmla="*/ 1222519 h 1222519"/>
                <a:gd name="connsiteX4" fmla="*/ 9840 w 521383"/>
                <a:gd name="connsiteY4" fmla="*/ 0 h 1222519"/>
                <a:gd name="connsiteX0" fmla="*/ 8981 w 520524"/>
                <a:gd name="connsiteY0" fmla="*/ 0 h 1222519"/>
                <a:gd name="connsiteX1" fmla="*/ 520524 w 520524"/>
                <a:gd name="connsiteY1" fmla="*/ 269875 h 1222519"/>
                <a:gd name="connsiteX2" fmla="*/ 520524 w 520524"/>
                <a:gd name="connsiteY2" fmla="*/ 1095519 h 1222519"/>
                <a:gd name="connsiteX3" fmla="*/ 275681 w 520524"/>
                <a:gd name="connsiteY3" fmla="*/ 1222519 h 1222519"/>
                <a:gd name="connsiteX4" fmla="*/ 8981 w 520524"/>
                <a:gd name="connsiteY4" fmla="*/ 0 h 1222519"/>
                <a:gd name="connsiteX0" fmla="*/ 8981 w 545924"/>
                <a:gd name="connsiteY0" fmla="*/ 0 h 1232044"/>
                <a:gd name="connsiteX1" fmla="*/ 520524 w 545924"/>
                <a:gd name="connsiteY1" fmla="*/ 269875 h 1232044"/>
                <a:gd name="connsiteX2" fmla="*/ 545924 w 545924"/>
                <a:gd name="connsiteY2" fmla="*/ 1232044 h 1232044"/>
                <a:gd name="connsiteX3" fmla="*/ 275681 w 545924"/>
                <a:gd name="connsiteY3" fmla="*/ 1222519 h 1232044"/>
                <a:gd name="connsiteX4" fmla="*/ 8981 w 545924"/>
                <a:gd name="connsiteY4" fmla="*/ 0 h 1232044"/>
                <a:gd name="connsiteX0" fmla="*/ 8981 w 558624"/>
                <a:gd name="connsiteY0" fmla="*/ 0 h 1232044"/>
                <a:gd name="connsiteX1" fmla="*/ 558624 w 558624"/>
                <a:gd name="connsiteY1" fmla="*/ 260350 h 1232044"/>
                <a:gd name="connsiteX2" fmla="*/ 545924 w 558624"/>
                <a:gd name="connsiteY2" fmla="*/ 1232044 h 1232044"/>
                <a:gd name="connsiteX3" fmla="*/ 275681 w 558624"/>
                <a:gd name="connsiteY3" fmla="*/ 1222519 h 1232044"/>
                <a:gd name="connsiteX4" fmla="*/ 8981 w 558624"/>
                <a:gd name="connsiteY4" fmla="*/ 0 h 1232044"/>
                <a:gd name="connsiteX0" fmla="*/ 8981 w 558624"/>
                <a:gd name="connsiteY0" fmla="*/ 0 h 1247919"/>
                <a:gd name="connsiteX1" fmla="*/ 558624 w 558624"/>
                <a:gd name="connsiteY1" fmla="*/ 260350 h 1247919"/>
                <a:gd name="connsiteX2" fmla="*/ 545924 w 558624"/>
                <a:gd name="connsiteY2" fmla="*/ 1232044 h 1247919"/>
                <a:gd name="connsiteX3" fmla="*/ 275681 w 558624"/>
                <a:gd name="connsiteY3" fmla="*/ 1247919 h 1247919"/>
                <a:gd name="connsiteX4" fmla="*/ 8981 w 558624"/>
                <a:gd name="connsiteY4" fmla="*/ 0 h 1247919"/>
                <a:gd name="connsiteX0" fmla="*/ 8603 w 558246"/>
                <a:gd name="connsiteY0" fmla="*/ 0 h 1247919"/>
                <a:gd name="connsiteX1" fmla="*/ 558246 w 558246"/>
                <a:gd name="connsiteY1" fmla="*/ 260350 h 1247919"/>
                <a:gd name="connsiteX2" fmla="*/ 545546 w 558246"/>
                <a:gd name="connsiteY2" fmla="*/ 1232044 h 1247919"/>
                <a:gd name="connsiteX3" fmla="*/ 275303 w 558246"/>
                <a:gd name="connsiteY3" fmla="*/ 1247919 h 1247919"/>
                <a:gd name="connsiteX4" fmla="*/ 8603 w 558246"/>
                <a:gd name="connsiteY4" fmla="*/ 0 h 1247919"/>
                <a:gd name="connsiteX0" fmla="*/ 9391 w 559034"/>
                <a:gd name="connsiteY0" fmla="*/ 0 h 1247919"/>
                <a:gd name="connsiteX1" fmla="*/ 559034 w 559034"/>
                <a:gd name="connsiteY1" fmla="*/ 260350 h 1247919"/>
                <a:gd name="connsiteX2" fmla="*/ 546334 w 559034"/>
                <a:gd name="connsiteY2" fmla="*/ 1232044 h 1247919"/>
                <a:gd name="connsiteX3" fmla="*/ 276091 w 559034"/>
                <a:gd name="connsiteY3" fmla="*/ 1247919 h 1247919"/>
                <a:gd name="connsiteX4" fmla="*/ 9391 w 559034"/>
                <a:gd name="connsiteY4" fmla="*/ 0 h 1247919"/>
                <a:gd name="connsiteX0" fmla="*/ 0 w 549643"/>
                <a:gd name="connsiteY0" fmla="*/ 0 h 1247919"/>
                <a:gd name="connsiteX1" fmla="*/ 549643 w 549643"/>
                <a:gd name="connsiteY1" fmla="*/ 260350 h 1247919"/>
                <a:gd name="connsiteX2" fmla="*/ 536943 w 549643"/>
                <a:gd name="connsiteY2" fmla="*/ 1232044 h 1247919"/>
                <a:gd name="connsiteX3" fmla="*/ 266700 w 549643"/>
                <a:gd name="connsiteY3" fmla="*/ 1247919 h 1247919"/>
                <a:gd name="connsiteX4" fmla="*/ 0 w 549643"/>
                <a:gd name="connsiteY4" fmla="*/ 0 h 1247919"/>
                <a:gd name="connsiteX0" fmla="*/ 10975 w 560618"/>
                <a:gd name="connsiteY0" fmla="*/ 0 h 1247919"/>
                <a:gd name="connsiteX1" fmla="*/ 560618 w 560618"/>
                <a:gd name="connsiteY1" fmla="*/ 260350 h 1247919"/>
                <a:gd name="connsiteX2" fmla="*/ 547918 w 560618"/>
                <a:gd name="connsiteY2" fmla="*/ 1232044 h 1247919"/>
                <a:gd name="connsiteX3" fmla="*/ 277675 w 560618"/>
                <a:gd name="connsiteY3" fmla="*/ 1247919 h 1247919"/>
                <a:gd name="connsiteX4" fmla="*/ 10975 w 560618"/>
                <a:gd name="connsiteY4" fmla="*/ 0 h 1247919"/>
                <a:gd name="connsiteX0" fmla="*/ 10682 w 560325"/>
                <a:gd name="connsiteY0" fmla="*/ 0 h 1247919"/>
                <a:gd name="connsiteX1" fmla="*/ 560325 w 560325"/>
                <a:gd name="connsiteY1" fmla="*/ 260350 h 1247919"/>
                <a:gd name="connsiteX2" fmla="*/ 547625 w 560325"/>
                <a:gd name="connsiteY2" fmla="*/ 1232044 h 1247919"/>
                <a:gd name="connsiteX3" fmla="*/ 286907 w 560325"/>
                <a:gd name="connsiteY3" fmla="*/ 1247919 h 1247919"/>
                <a:gd name="connsiteX4" fmla="*/ 10682 w 560325"/>
                <a:gd name="connsiteY4" fmla="*/ 0 h 1247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0325" h="1247919">
                  <a:moveTo>
                    <a:pt x="10682" y="0"/>
                  </a:moveTo>
                  <a:lnTo>
                    <a:pt x="560325" y="260350"/>
                  </a:lnTo>
                  <a:lnTo>
                    <a:pt x="547625" y="1232044"/>
                  </a:lnTo>
                  <a:lnTo>
                    <a:pt x="286907" y="1247919"/>
                  </a:lnTo>
                  <a:cubicBezTo>
                    <a:pt x="243515" y="1155796"/>
                    <a:pt x="-60226" y="939848"/>
                    <a:pt x="10682" y="0"/>
                  </a:cubicBezTo>
                  <a:close/>
                </a:path>
              </a:pathLst>
            </a:custGeom>
            <a:solidFill>
              <a:srgbClr val="D7AFA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6" name="Oval 12">
              <a:extLst>
                <a:ext uri="{FF2B5EF4-FFF2-40B4-BE49-F238E27FC236}">
                  <a16:creationId xmlns:a16="http://schemas.microsoft.com/office/drawing/2014/main" id="{717D325C-5D48-6AE6-6995-27EB3C478CC0}"/>
                </a:ext>
              </a:extLst>
            </p:cNvPr>
            <p:cNvSpPr/>
            <p:nvPr/>
          </p:nvSpPr>
          <p:spPr>
            <a:xfrm>
              <a:off x="4095751" y="4721497"/>
              <a:ext cx="385764" cy="484359"/>
            </a:xfrm>
            <a:custGeom>
              <a:avLst/>
              <a:gdLst>
                <a:gd name="connsiteX0" fmla="*/ 0 w 385763"/>
                <a:gd name="connsiteY0" fmla="*/ 241228 h 482456"/>
                <a:gd name="connsiteX1" fmla="*/ 192882 w 385763"/>
                <a:gd name="connsiteY1" fmla="*/ 0 h 482456"/>
                <a:gd name="connsiteX2" fmla="*/ 385764 w 385763"/>
                <a:gd name="connsiteY2" fmla="*/ 241228 h 482456"/>
                <a:gd name="connsiteX3" fmla="*/ 192882 w 385763"/>
                <a:gd name="connsiteY3" fmla="*/ 482456 h 482456"/>
                <a:gd name="connsiteX4" fmla="*/ 0 w 385763"/>
                <a:gd name="connsiteY4" fmla="*/ 241228 h 482456"/>
                <a:gd name="connsiteX0" fmla="*/ 0 w 385764"/>
                <a:gd name="connsiteY0" fmla="*/ 243131 h 484359"/>
                <a:gd name="connsiteX1" fmla="*/ 192882 w 385764"/>
                <a:gd name="connsiteY1" fmla="*/ 1903 h 484359"/>
                <a:gd name="connsiteX2" fmla="*/ 385764 w 385764"/>
                <a:gd name="connsiteY2" fmla="*/ 243131 h 484359"/>
                <a:gd name="connsiteX3" fmla="*/ 192882 w 385764"/>
                <a:gd name="connsiteY3" fmla="*/ 484359 h 484359"/>
                <a:gd name="connsiteX4" fmla="*/ 0 w 385764"/>
                <a:gd name="connsiteY4" fmla="*/ 243131 h 484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5764" h="484359">
                  <a:moveTo>
                    <a:pt x="0" y="243131"/>
                  </a:moveTo>
                  <a:cubicBezTo>
                    <a:pt x="0" y="109904"/>
                    <a:pt x="7775" y="20953"/>
                    <a:pt x="192882" y="1903"/>
                  </a:cubicBezTo>
                  <a:cubicBezTo>
                    <a:pt x="377989" y="-17147"/>
                    <a:pt x="385764" y="109904"/>
                    <a:pt x="385764" y="243131"/>
                  </a:cubicBezTo>
                  <a:cubicBezTo>
                    <a:pt x="385764" y="376358"/>
                    <a:pt x="299408" y="484359"/>
                    <a:pt x="192882" y="484359"/>
                  </a:cubicBezTo>
                  <a:cubicBezTo>
                    <a:pt x="86356" y="484359"/>
                    <a:pt x="0" y="376358"/>
                    <a:pt x="0" y="243131"/>
                  </a:cubicBezTo>
                  <a:close/>
                </a:path>
              </a:pathLst>
            </a:custGeom>
            <a:solidFill>
              <a:srgbClr val="D7AFA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7" name="Rectangle 13">
              <a:extLst>
                <a:ext uri="{FF2B5EF4-FFF2-40B4-BE49-F238E27FC236}">
                  <a16:creationId xmlns:a16="http://schemas.microsoft.com/office/drawing/2014/main" id="{B5A05015-B78E-99BF-D0AC-6E576BF6317E}"/>
                </a:ext>
              </a:extLst>
            </p:cNvPr>
            <p:cNvSpPr/>
            <p:nvPr/>
          </p:nvSpPr>
          <p:spPr>
            <a:xfrm rot="1038277">
              <a:off x="3899577" y="5075465"/>
              <a:ext cx="310895" cy="1441251"/>
            </a:xfrm>
            <a:custGeom>
              <a:avLst/>
              <a:gdLst>
                <a:gd name="connsiteX0" fmla="*/ 0 w 205425"/>
                <a:gd name="connsiteY0" fmla="*/ 0 h 1269426"/>
                <a:gd name="connsiteX1" fmla="*/ 205425 w 205425"/>
                <a:gd name="connsiteY1" fmla="*/ 0 h 1269426"/>
                <a:gd name="connsiteX2" fmla="*/ 205425 w 205425"/>
                <a:gd name="connsiteY2" fmla="*/ 1269426 h 1269426"/>
                <a:gd name="connsiteX3" fmla="*/ 0 w 205425"/>
                <a:gd name="connsiteY3" fmla="*/ 1269426 h 1269426"/>
                <a:gd name="connsiteX4" fmla="*/ 0 w 205425"/>
                <a:gd name="connsiteY4" fmla="*/ 0 h 1269426"/>
                <a:gd name="connsiteX0" fmla="*/ 74236 w 279661"/>
                <a:gd name="connsiteY0" fmla="*/ 0 h 1367380"/>
                <a:gd name="connsiteX1" fmla="*/ 279661 w 279661"/>
                <a:gd name="connsiteY1" fmla="*/ 0 h 1367380"/>
                <a:gd name="connsiteX2" fmla="*/ 279661 w 279661"/>
                <a:gd name="connsiteY2" fmla="*/ 1269426 h 1367380"/>
                <a:gd name="connsiteX3" fmla="*/ 0 w 279661"/>
                <a:gd name="connsiteY3" fmla="*/ 1367380 h 1367380"/>
                <a:gd name="connsiteX4" fmla="*/ 74236 w 279661"/>
                <a:gd name="connsiteY4" fmla="*/ 0 h 1367380"/>
                <a:gd name="connsiteX0" fmla="*/ 74236 w 279661"/>
                <a:gd name="connsiteY0" fmla="*/ 0 h 1367380"/>
                <a:gd name="connsiteX1" fmla="*/ 279661 w 279661"/>
                <a:gd name="connsiteY1" fmla="*/ 0 h 1367380"/>
                <a:gd name="connsiteX2" fmla="*/ 279661 w 279661"/>
                <a:gd name="connsiteY2" fmla="*/ 1269426 h 1367380"/>
                <a:gd name="connsiteX3" fmla="*/ 0 w 279661"/>
                <a:gd name="connsiteY3" fmla="*/ 1367380 h 1367380"/>
                <a:gd name="connsiteX4" fmla="*/ 74236 w 279661"/>
                <a:gd name="connsiteY4" fmla="*/ 0 h 1367380"/>
                <a:gd name="connsiteX0" fmla="*/ 74236 w 279661"/>
                <a:gd name="connsiteY0" fmla="*/ 0 h 1367380"/>
                <a:gd name="connsiteX1" fmla="*/ 279661 w 279661"/>
                <a:gd name="connsiteY1" fmla="*/ 0 h 1367380"/>
                <a:gd name="connsiteX2" fmla="*/ 279661 w 279661"/>
                <a:gd name="connsiteY2" fmla="*/ 1269426 h 1367380"/>
                <a:gd name="connsiteX3" fmla="*/ 0 w 279661"/>
                <a:gd name="connsiteY3" fmla="*/ 1367380 h 1367380"/>
                <a:gd name="connsiteX4" fmla="*/ 74236 w 279661"/>
                <a:gd name="connsiteY4" fmla="*/ 0 h 1367380"/>
                <a:gd name="connsiteX0" fmla="*/ 74236 w 376882"/>
                <a:gd name="connsiteY0" fmla="*/ 0 h 1533445"/>
                <a:gd name="connsiteX1" fmla="*/ 279661 w 376882"/>
                <a:gd name="connsiteY1" fmla="*/ 0 h 1533445"/>
                <a:gd name="connsiteX2" fmla="*/ 376882 w 376882"/>
                <a:gd name="connsiteY2" fmla="*/ 1533445 h 1533445"/>
                <a:gd name="connsiteX3" fmla="*/ 0 w 376882"/>
                <a:gd name="connsiteY3" fmla="*/ 1367380 h 1533445"/>
                <a:gd name="connsiteX4" fmla="*/ 74236 w 376882"/>
                <a:gd name="connsiteY4" fmla="*/ 0 h 1533445"/>
                <a:gd name="connsiteX0" fmla="*/ 74236 w 310895"/>
                <a:gd name="connsiteY0" fmla="*/ 0 h 1367380"/>
                <a:gd name="connsiteX1" fmla="*/ 279661 w 310895"/>
                <a:gd name="connsiteY1" fmla="*/ 0 h 1367380"/>
                <a:gd name="connsiteX2" fmla="*/ 310895 w 310895"/>
                <a:gd name="connsiteY2" fmla="*/ 1289623 h 1367380"/>
                <a:gd name="connsiteX3" fmla="*/ 0 w 310895"/>
                <a:gd name="connsiteY3" fmla="*/ 1367380 h 1367380"/>
                <a:gd name="connsiteX4" fmla="*/ 74236 w 310895"/>
                <a:gd name="connsiteY4" fmla="*/ 0 h 1367380"/>
                <a:gd name="connsiteX0" fmla="*/ 74236 w 310895"/>
                <a:gd name="connsiteY0" fmla="*/ 73871 h 1441251"/>
                <a:gd name="connsiteX1" fmla="*/ 276599 w 310895"/>
                <a:gd name="connsiteY1" fmla="*/ 0 h 1441251"/>
                <a:gd name="connsiteX2" fmla="*/ 310895 w 310895"/>
                <a:gd name="connsiteY2" fmla="*/ 1363494 h 1441251"/>
                <a:gd name="connsiteX3" fmla="*/ 0 w 310895"/>
                <a:gd name="connsiteY3" fmla="*/ 1441251 h 1441251"/>
                <a:gd name="connsiteX4" fmla="*/ 74236 w 310895"/>
                <a:gd name="connsiteY4" fmla="*/ 73871 h 1441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0895" h="1441251">
                  <a:moveTo>
                    <a:pt x="74236" y="73871"/>
                  </a:moveTo>
                  <a:lnTo>
                    <a:pt x="276599" y="0"/>
                  </a:lnTo>
                  <a:lnTo>
                    <a:pt x="310895" y="1363494"/>
                  </a:lnTo>
                  <a:lnTo>
                    <a:pt x="0" y="1441251"/>
                  </a:lnTo>
                  <a:cubicBezTo>
                    <a:pt x="111960" y="993205"/>
                    <a:pt x="133643" y="463540"/>
                    <a:pt x="74236" y="73871"/>
                  </a:cubicBezTo>
                  <a:close/>
                </a:path>
              </a:pathLst>
            </a:custGeom>
            <a:solidFill>
              <a:srgbClr val="D7AFA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8" name="Rectangle 14">
              <a:extLst>
                <a:ext uri="{FF2B5EF4-FFF2-40B4-BE49-F238E27FC236}">
                  <a16:creationId xmlns:a16="http://schemas.microsoft.com/office/drawing/2014/main" id="{2E82CB56-16CC-8CBA-D88D-C451B28B4A30}"/>
                </a:ext>
              </a:extLst>
            </p:cNvPr>
            <p:cNvSpPr/>
            <p:nvPr/>
          </p:nvSpPr>
          <p:spPr>
            <a:xfrm>
              <a:off x="2820957" y="6396041"/>
              <a:ext cx="1209364" cy="377167"/>
            </a:xfrm>
            <a:custGeom>
              <a:avLst/>
              <a:gdLst>
                <a:gd name="connsiteX0" fmla="*/ 0 w 313002"/>
                <a:gd name="connsiteY0" fmla="*/ 0 h 134300"/>
                <a:gd name="connsiteX1" fmla="*/ 313002 w 313002"/>
                <a:gd name="connsiteY1" fmla="*/ 0 h 134300"/>
                <a:gd name="connsiteX2" fmla="*/ 313002 w 313002"/>
                <a:gd name="connsiteY2" fmla="*/ 134300 h 134300"/>
                <a:gd name="connsiteX3" fmla="*/ 0 w 313002"/>
                <a:gd name="connsiteY3" fmla="*/ 134300 h 134300"/>
                <a:gd name="connsiteX4" fmla="*/ 0 w 313002"/>
                <a:gd name="connsiteY4" fmla="*/ 0 h 134300"/>
                <a:gd name="connsiteX0" fmla="*/ 866775 w 1179777"/>
                <a:gd name="connsiteY0" fmla="*/ 0 h 253363"/>
                <a:gd name="connsiteX1" fmla="*/ 1179777 w 1179777"/>
                <a:gd name="connsiteY1" fmla="*/ 0 h 253363"/>
                <a:gd name="connsiteX2" fmla="*/ 1179777 w 1179777"/>
                <a:gd name="connsiteY2" fmla="*/ 134300 h 253363"/>
                <a:gd name="connsiteX3" fmla="*/ 0 w 1179777"/>
                <a:gd name="connsiteY3" fmla="*/ 253363 h 253363"/>
                <a:gd name="connsiteX4" fmla="*/ 866775 w 1179777"/>
                <a:gd name="connsiteY4" fmla="*/ 0 h 253363"/>
                <a:gd name="connsiteX0" fmla="*/ 866775 w 1179777"/>
                <a:gd name="connsiteY0" fmla="*/ 0 h 253363"/>
                <a:gd name="connsiteX1" fmla="*/ 1179777 w 1179777"/>
                <a:gd name="connsiteY1" fmla="*/ 0 h 253363"/>
                <a:gd name="connsiteX2" fmla="*/ 1179777 w 1179777"/>
                <a:gd name="connsiteY2" fmla="*/ 134300 h 253363"/>
                <a:gd name="connsiteX3" fmla="*/ 0 w 1179777"/>
                <a:gd name="connsiteY3" fmla="*/ 253363 h 253363"/>
                <a:gd name="connsiteX4" fmla="*/ 866775 w 1179777"/>
                <a:gd name="connsiteY4" fmla="*/ 0 h 253363"/>
                <a:gd name="connsiteX0" fmla="*/ 866775 w 1179777"/>
                <a:gd name="connsiteY0" fmla="*/ 0 h 253363"/>
                <a:gd name="connsiteX1" fmla="*/ 1179777 w 1179777"/>
                <a:gd name="connsiteY1" fmla="*/ 0 h 253363"/>
                <a:gd name="connsiteX2" fmla="*/ 1179777 w 1179777"/>
                <a:gd name="connsiteY2" fmla="*/ 134300 h 253363"/>
                <a:gd name="connsiteX3" fmla="*/ 0 w 1179777"/>
                <a:gd name="connsiteY3" fmla="*/ 253363 h 253363"/>
                <a:gd name="connsiteX4" fmla="*/ 866775 w 1179777"/>
                <a:gd name="connsiteY4" fmla="*/ 0 h 253363"/>
                <a:gd name="connsiteX0" fmla="*/ 866775 w 1179777"/>
                <a:gd name="connsiteY0" fmla="*/ 0 h 253363"/>
                <a:gd name="connsiteX1" fmla="*/ 1179777 w 1179777"/>
                <a:gd name="connsiteY1" fmla="*/ 0 h 253363"/>
                <a:gd name="connsiteX2" fmla="*/ 1179777 w 1179777"/>
                <a:gd name="connsiteY2" fmla="*/ 134300 h 253363"/>
                <a:gd name="connsiteX3" fmla="*/ 0 w 1179777"/>
                <a:gd name="connsiteY3" fmla="*/ 253363 h 253363"/>
                <a:gd name="connsiteX4" fmla="*/ 866775 w 1179777"/>
                <a:gd name="connsiteY4" fmla="*/ 0 h 253363"/>
                <a:gd name="connsiteX0" fmla="*/ 866775 w 1184540"/>
                <a:gd name="connsiteY0" fmla="*/ 0 h 305750"/>
                <a:gd name="connsiteX1" fmla="*/ 1179777 w 1184540"/>
                <a:gd name="connsiteY1" fmla="*/ 0 h 305750"/>
                <a:gd name="connsiteX2" fmla="*/ 1184540 w 1184540"/>
                <a:gd name="connsiteY2" fmla="*/ 305750 h 305750"/>
                <a:gd name="connsiteX3" fmla="*/ 0 w 1184540"/>
                <a:gd name="connsiteY3" fmla="*/ 253363 h 305750"/>
                <a:gd name="connsiteX4" fmla="*/ 866775 w 1184540"/>
                <a:gd name="connsiteY4" fmla="*/ 0 h 305750"/>
                <a:gd name="connsiteX0" fmla="*/ 866775 w 1206270"/>
                <a:gd name="connsiteY0" fmla="*/ 0 h 305750"/>
                <a:gd name="connsiteX1" fmla="*/ 1179777 w 1206270"/>
                <a:gd name="connsiteY1" fmla="*/ 0 h 305750"/>
                <a:gd name="connsiteX2" fmla="*/ 1184540 w 1206270"/>
                <a:gd name="connsiteY2" fmla="*/ 305750 h 305750"/>
                <a:gd name="connsiteX3" fmla="*/ 0 w 1206270"/>
                <a:gd name="connsiteY3" fmla="*/ 253363 h 305750"/>
                <a:gd name="connsiteX4" fmla="*/ 866775 w 1206270"/>
                <a:gd name="connsiteY4" fmla="*/ 0 h 305750"/>
                <a:gd name="connsiteX0" fmla="*/ 866775 w 1206270"/>
                <a:gd name="connsiteY0" fmla="*/ 0 h 305750"/>
                <a:gd name="connsiteX1" fmla="*/ 1179777 w 1206270"/>
                <a:gd name="connsiteY1" fmla="*/ 0 h 305750"/>
                <a:gd name="connsiteX2" fmla="*/ 1184540 w 1206270"/>
                <a:gd name="connsiteY2" fmla="*/ 305750 h 305750"/>
                <a:gd name="connsiteX3" fmla="*/ 0 w 1206270"/>
                <a:gd name="connsiteY3" fmla="*/ 253363 h 305750"/>
                <a:gd name="connsiteX4" fmla="*/ 866775 w 1206270"/>
                <a:gd name="connsiteY4" fmla="*/ 0 h 305750"/>
                <a:gd name="connsiteX0" fmla="*/ 866775 w 1206270"/>
                <a:gd name="connsiteY0" fmla="*/ 0 h 313615"/>
                <a:gd name="connsiteX1" fmla="*/ 1179777 w 1206270"/>
                <a:gd name="connsiteY1" fmla="*/ 0 h 313615"/>
                <a:gd name="connsiteX2" fmla="*/ 1184540 w 1206270"/>
                <a:gd name="connsiteY2" fmla="*/ 305750 h 313615"/>
                <a:gd name="connsiteX3" fmla="*/ 0 w 1206270"/>
                <a:gd name="connsiteY3" fmla="*/ 253363 h 313615"/>
                <a:gd name="connsiteX4" fmla="*/ 866775 w 1206270"/>
                <a:gd name="connsiteY4" fmla="*/ 0 h 313615"/>
                <a:gd name="connsiteX0" fmla="*/ 866903 w 1206398"/>
                <a:gd name="connsiteY0" fmla="*/ 0 h 323016"/>
                <a:gd name="connsiteX1" fmla="*/ 1179905 w 1206398"/>
                <a:gd name="connsiteY1" fmla="*/ 0 h 323016"/>
                <a:gd name="connsiteX2" fmla="*/ 1184668 w 1206398"/>
                <a:gd name="connsiteY2" fmla="*/ 305750 h 323016"/>
                <a:gd name="connsiteX3" fmla="*/ 827480 w 1206398"/>
                <a:gd name="connsiteY3" fmla="*/ 266699 h 323016"/>
                <a:gd name="connsiteX4" fmla="*/ 128 w 1206398"/>
                <a:gd name="connsiteY4" fmla="*/ 253363 h 323016"/>
                <a:gd name="connsiteX5" fmla="*/ 866903 w 1206398"/>
                <a:gd name="connsiteY5" fmla="*/ 0 h 323016"/>
                <a:gd name="connsiteX0" fmla="*/ 866903 w 1206398"/>
                <a:gd name="connsiteY0" fmla="*/ 0 h 315332"/>
                <a:gd name="connsiteX1" fmla="*/ 1179905 w 1206398"/>
                <a:gd name="connsiteY1" fmla="*/ 0 h 315332"/>
                <a:gd name="connsiteX2" fmla="*/ 1184668 w 1206398"/>
                <a:gd name="connsiteY2" fmla="*/ 305750 h 315332"/>
                <a:gd name="connsiteX3" fmla="*/ 827480 w 1206398"/>
                <a:gd name="connsiteY3" fmla="*/ 266699 h 315332"/>
                <a:gd name="connsiteX4" fmla="*/ 128 w 1206398"/>
                <a:gd name="connsiteY4" fmla="*/ 253363 h 315332"/>
                <a:gd name="connsiteX5" fmla="*/ 866903 w 1206398"/>
                <a:gd name="connsiteY5" fmla="*/ 0 h 315332"/>
                <a:gd name="connsiteX0" fmla="*/ 866903 w 1185381"/>
                <a:gd name="connsiteY0" fmla="*/ 0 h 311116"/>
                <a:gd name="connsiteX1" fmla="*/ 1179905 w 1185381"/>
                <a:gd name="connsiteY1" fmla="*/ 0 h 311116"/>
                <a:gd name="connsiteX2" fmla="*/ 1151331 w 1185381"/>
                <a:gd name="connsiteY2" fmla="*/ 300988 h 311116"/>
                <a:gd name="connsiteX3" fmla="*/ 827480 w 1185381"/>
                <a:gd name="connsiteY3" fmla="*/ 266699 h 311116"/>
                <a:gd name="connsiteX4" fmla="*/ 128 w 1185381"/>
                <a:gd name="connsiteY4" fmla="*/ 253363 h 311116"/>
                <a:gd name="connsiteX5" fmla="*/ 866903 w 1185381"/>
                <a:gd name="connsiteY5" fmla="*/ 0 h 311116"/>
                <a:gd name="connsiteX0" fmla="*/ 866903 w 1192561"/>
                <a:gd name="connsiteY0" fmla="*/ 0 h 311116"/>
                <a:gd name="connsiteX1" fmla="*/ 1179905 w 1192561"/>
                <a:gd name="connsiteY1" fmla="*/ 0 h 311116"/>
                <a:gd name="connsiteX2" fmla="*/ 1151331 w 1192561"/>
                <a:gd name="connsiteY2" fmla="*/ 300988 h 311116"/>
                <a:gd name="connsiteX3" fmla="*/ 827480 w 1192561"/>
                <a:gd name="connsiteY3" fmla="*/ 266699 h 311116"/>
                <a:gd name="connsiteX4" fmla="*/ 128 w 1192561"/>
                <a:gd name="connsiteY4" fmla="*/ 253363 h 311116"/>
                <a:gd name="connsiteX5" fmla="*/ 866903 w 1192561"/>
                <a:gd name="connsiteY5" fmla="*/ 0 h 311116"/>
                <a:gd name="connsiteX0" fmla="*/ 866903 w 1192561"/>
                <a:gd name="connsiteY0" fmla="*/ 0 h 316963"/>
                <a:gd name="connsiteX1" fmla="*/ 1179905 w 1192561"/>
                <a:gd name="connsiteY1" fmla="*/ 0 h 316963"/>
                <a:gd name="connsiteX2" fmla="*/ 1151331 w 1192561"/>
                <a:gd name="connsiteY2" fmla="*/ 300988 h 316963"/>
                <a:gd name="connsiteX3" fmla="*/ 827480 w 1192561"/>
                <a:gd name="connsiteY3" fmla="*/ 266699 h 316963"/>
                <a:gd name="connsiteX4" fmla="*/ 128 w 1192561"/>
                <a:gd name="connsiteY4" fmla="*/ 253363 h 316963"/>
                <a:gd name="connsiteX5" fmla="*/ 866903 w 1192561"/>
                <a:gd name="connsiteY5" fmla="*/ 0 h 316963"/>
                <a:gd name="connsiteX0" fmla="*/ 866903 w 1202406"/>
                <a:gd name="connsiteY0" fmla="*/ 0 h 316963"/>
                <a:gd name="connsiteX1" fmla="*/ 1179905 w 1202406"/>
                <a:gd name="connsiteY1" fmla="*/ 0 h 316963"/>
                <a:gd name="connsiteX2" fmla="*/ 1151331 w 1202406"/>
                <a:gd name="connsiteY2" fmla="*/ 300988 h 316963"/>
                <a:gd name="connsiteX3" fmla="*/ 827480 w 1202406"/>
                <a:gd name="connsiteY3" fmla="*/ 266699 h 316963"/>
                <a:gd name="connsiteX4" fmla="*/ 128 w 1202406"/>
                <a:gd name="connsiteY4" fmla="*/ 253363 h 316963"/>
                <a:gd name="connsiteX5" fmla="*/ 866903 w 1202406"/>
                <a:gd name="connsiteY5" fmla="*/ 0 h 316963"/>
                <a:gd name="connsiteX0" fmla="*/ 891648 w 1227151"/>
                <a:gd name="connsiteY0" fmla="*/ 0 h 376266"/>
                <a:gd name="connsiteX1" fmla="*/ 1204650 w 1227151"/>
                <a:gd name="connsiteY1" fmla="*/ 0 h 376266"/>
                <a:gd name="connsiteX2" fmla="*/ 1176076 w 1227151"/>
                <a:gd name="connsiteY2" fmla="*/ 300988 h 376266"/>
                <a:gd name="connsiteX3" fmla="*/ 852225 w 1227151"/>
                <a:gd name="connsiteY3" fmla="*/ 266699 h 376266"/>
                <a:gd name="connsiteX4" fmla="*/ 271200 w 1227151"/>
                <a:gd name="connsiteY4" fmla="*/ 376235 h 376266"/>
                <a:gd name="connsiteX5" fmla="*/ 24873 w 1227151"/>
                <a:gd name="connsiteY5" fmla="*/ 253363 h 376266"/>
                <a:gd name="connsiteX6" fmla="*/ 891648 w 1227151"/>
                <a:gd name="connsiteY6" fmla="*/ 0 h 376266"/>
                <a:gd name="connsiteX0" fmla="*/ 898589 w 1234092"/>
                <a:gd name="connsiteY0" fmla="*/ 0 h 377167"/>
                <a:gd name="connsiteX1" fmla="*/ 1211591 w 1234092"/>
                <a:gd name="connsiteY1" fmla="*/ 0 h 377167"/>
                <a:gd name="connsiteX2" fmla="*/ 1183017 w 1234092"/>
                <a:gd name="connsiteY2" fmla="*/ 300988 h 377167"/>
                <a:gd name="connsiteX3" fmla="*/ 859166 w 1234092"/>
                <a:gd name="connsiteY3" fmla="*/ 266699 h 377167"/>
                <a:gd name="connsiteX4" fmla="*/ 278141 w 1234092"/>
                <a:gd name="connsiteY4" fmla="*/ 376235 h 377167"/>
                <a:gd name="connsiteX5" fmla="*/ 278142 w 1234092"/>
                <a:gd name="connsiteY5" fmla="*/ 247647 h 377167"/>
                <a:gd name="connsiteX6" fmla="*/ 31814 w 1234092"/>
                <a:gd name="connsiteY6" fmla="*/ 253363 h 377167"/>
                <a:gd name="connsiteX7" fmla="*/ 898589 w 1234092"/>
                <a:gd name="connsiteY7" fmla="*/ 0 h 377167"/>
                <a:gd name="connsiteX0" fmla="*/ 871304 w 1206807"/>
                <a:gd name="connsiteY0" fmla="*/ 0 h 377167"/>
                <a:gd name="connsiteX1" fmla="*/ 1184306 w 1206807"/>
                <a:gd name="connsiteY1" fmla="*/ 0 h 377167"/>
                <a:gd name="connsiteX2" fmla="*/ 1155732 w 1206807"/>
                <a:gd name="connsiteY2" fmla="*/ 300988 h 377167"/>
                <a:gd name="connsiteX3" fmla="*/ 831881 w 1206807"/>
                <a:gd name="connsiteY3" fmla="*/ 266699 h 377167"/>
                <a:gd name="connsiteX4" fmla="*/ 250856 w 1206807"/>
                <a:gd name="connsiteY4" fmla="*/ 376235 h 377167"/>
                <a:gd name="connsiteX5" fmla="*/ 250857 w 1206807"/>
                <a:gd name="connsiteY5" fmla="*/ 247647 h 377167"/>
                <a:gd name="connsiteX6" fmla="*/ 4529 w 1206807"/>
                <a:gd name="connsiteY6" fmla="*/ 253363 h 377167"/>
                <a:gd name="connsiteX7" fmla="*/ 871304 w 1206807"/>
                <a:gd name="connsiteY7" fmla="*/ 0 h 377167"/>
                <a:gd name="connsiteX0" fmla="*/ 890354 w 1206807"/>
                <a:gd name="connsiteY0" fmla="*/ 3175 h 377167"/>
                <a:gd name="connsiteX1" fmla="*/ 1184306 w 1206807"/>
                <a:gd name="connsiteY1" fmla="*/ 0 h 377167"/>
                <a:gd name="connsiteX2" fmla="*/ 1155732 w 1206807"/>
                <a:gd name="connsiteY2" fmla="*/ 300988 h 377167"/>
                <a:gd name="connsiteX3" fmla="*/ 831881 w 1206807"/>
                <a:gd name="connsiteY3" fmla="*/ 266699 h 377167"/>
                <a:gd name="connsiteX4" fmla="*/ 250856 w 1206807"/>
                <a:gd name="connsiteY4" fmla="*/ 376235 h 377167"/>
                <a:gd name="connsiteX5" fmla="*/ 250857 w 1206807"/>
                <a:gd name="connsiteY5" fmla="*/ 247647 h 377167"/>
                <a:gd name="connsiteX6" fmla="*/ 4529 w 1206807"/>
                <a:gd name="connsiteY6" fmla="*/ 253363 h 377167"/>
                <a:gd name="connsiteX7" fmla="*/ 890354 w 1206807"/>
                <a:gd name="connsiteY7" fmla="*/ 3175 h 377167"/>
                <a:gd name="connsiteX0" fmla="*/ 890354 w 1209364"/>
                <a:gd name="connsiteY0" fmla="*/ 3175 h 377167"/>
                <a:gd name="connsiteX1" fmla="*/ 1190656 w 1209364"/>
                <a:gd name="connsiteY1" fmla="*/ 0 h 377167"/>
                <a:gd name="connsiteX2" fmla="*/ 1155732 w 1209364"/>
                <a:gd name="connsiteY2" fmla="*/ 300988 h 377167"/>
                <a:gd name="connsiteX3" fmla="*/ 831881 w 1209364"/>
                <a:gd name="connsiteY3" fmla="*/ 266699 h 377167"/>
                <a:gd name="connsiteX4" fmla="*/ 250856 w 1209364"/>
                <a:gd name="connsiteY4" fmla="*/ 376235 h 377167"/>
                <a:gd name="connsiteX5" fmla="*/ 250857 w 1209364"/>
                <a:gd name="connsiteY5" fmla="*/ 247647 h 377167"/>
                <a:gd name="connsiteX6" fmla="*/ 4529 w 1209364"/>
                <a:gd name="connsiteY6" fmla="*/ 253363 h 377167"/>
                <a:gd name="connsiteX7" fmla="*/ 890354 w 1209364"/>
                <a:gd name="connsiteY7" fmla="*/ 3175 h 377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09364" h="377167">
                  <a:moveTo>
                    <a:pt x="890354" y="3175"/>
                  </a:moveTo>
                  <a:lnTo>
                    <a:pt x="1190656" y="0"/>
                  </a:lnTo>
                  <a:cubicBezTo>
                    <a:pt x="1192244" y="101917"/>
                    <a:pt x="1249394" y="194309"/>
                    <a:pt x="1155732" y="300988"/>
                  </a:cubicBezTo>
                  <a:cubicBezTo>
                    <a:pt x="1050164" y="348612"/>
                    <a:pt x="1029304" y="275430"/>
                    <a:pt x="831881" y="266699"/>
                  </a:cubicBezTo>
                  <a:cubicBezTo>
                    <a:pt x="688212" y="262572"/>
                    <a:pt x="388748" y="378458"/>
                    <a:pt x="250856" y="376235"/>
                  </a:cubicBezTo>
                  <a:cubicBezTo>
                    <a:pt x="121475" y="388935"/>
                    <a:pt x="291911" y="268126"/>
                    <a:pt x="250857" y="247647"/>
                  </a:cubicBezTo>
                  <a:cubicBezTo>
                    <a:pt x="209803" y="227168"/>
                    <a:pt x="-36173" y="267649"/>
                    <a:pt x="4529" y="253363"/>
                  </a:cubicBezTo>
                  <a:cubicBezTo>
                    <a:pt x="155341" y="-40641"/>
                    <a:pt x="725254" y="201929"/>
                    <a:pt x="890354" y="3175"/>
                  </a:cubicBezTo>
                  <a:close/>
                </a:path>
              </a:pathLst>
            </a:custGeom>
            <a:solidFill>
              <a:srgbClr val="D7AFA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9" name="Freeform: Shape 318">
              <a:extLst>
                <a:ext uri="{FF2B5EF4-FFF2-40B4-BE49-F238E27FC236}">
                  <a16:creationId xmlns:a16="http://schemas.microsoft.com/office/drawing/2014/main" id="{98B8C693-08C6-77E7-8058-BCFF23305EB1}"/>
                </a:ext>
              </a:extLst>
            </p:cNvPr>
            <p:cNvSpPr/>
            <p:nvPr/>
          </p:nvSpPr>
          <p:spPr>
            <a:xfrm>
              <a:off x="3025547" y="6584624"/>
              <a:ext cx="285750" cy="161925"/>
            </a:xfrm>
            <a:custGeom>
              <a:avLst/>
              <a:gdLst>
                <a:gd name="connsiteX0" fmla="*/ 0 w 285750"/>
                <a:gd name="connsiteY0" fmla="*/ 161925 h 161925"/>
                <a:gd name="connsiteX1" fmla="*/ 100013 w 285750"/>
                <a:gd name="connsiteY1" fmla="*/ 52387 h 161925"/>
                <a:gd name="connsiteX2" fmla="*/ 285750 w 285750"/>
                <a:gd name="connsiteY2" fmla="*/ 0 h 161925"/>
                <a:gd name="connsiteX3" fmla="*/ 285750 w 285750"/>
                <a:gd name="connsiteY3" fmla="*/ 0 h 161925"/>
                <a:gd name="connsiteX4" fmla="*/ 285750 w 285750"/>
                <a:gd name="connsiteY4" fmla="*/ 0 h 161925"/>
                <a:gd name="connsiteX5" fmla="*/ 285750 w 285750"/>
                <a:gd name="connsiteY5" fmla="*/ 0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5750" h="161925">
                  <a:moveTo>
                    <a:pt x="0" y="161925"/>
                  </a:moveTo>
                  <a:cubicBezTo>
                    <a:pt x="26194" y="120649"/>
                    <a:pt x="52388" y="79374"/>
                    <a:pt x="100013" y="52387"/>
                  </a:cubicBezTo>
                  <a:cubicBezTo>
                    <a:pt x="147638" y="25400"/>
                    <a:pt x="285750" y="0"/>
                    <a:pt x="285750" y="0"/>
                  </a:cubicBezTo>
                  <a:lnTo>
                    <a:pt x="285750" y="0"/>
                  </a:lnTo>
                  <a:lnTo>
                    <a:pt x="285750" y="0"/>
                  </a:lnTo>
                  <a:lnTo>
                    <a:pt x="285750" y="0"/>
                  </a:lnTo>
                </a:path>
              </a:pathLst>
            </a:custGeom>
            <a:solidFill>
              <a:srgbClr val="D7AFA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0" name="Oval 12">
              <a:extLst>
                <a:ext uri="{FF2B5EF4-FFF2-40B4-BE49-F238E27FC236}">
                  <a16:creationId xmlns:a16="http://schemas.microsoft.com/office/drawing/2014/main" id="{E2FA5009-42D1-CA2D-E2A3-3C894E13BEF6}"/>
                </a:ext>
              </a:extLst>
            </p:cNvPr>
            <p:cNvSpPr/>
            <p:nvPr/>
          </p:nvSpPr>
          <p:spPr>
            <a:xfrm rot="20248284">
              <a:off x="4833333" y="4466958"/>
              <a:ext cx="339427" cy="426179"/>
            </a:xfrm>
            <a:custGeom>
              <a:avLst/>
              <a:gdLst>
                <a:gd name="connsiteX0" fmla="*/ 0 w 385763"/>
                <a:gd name="connsiteY0" fmla="*/ 241228 h 482456"/>
                <a:gd name="connsiteX1" fmla="*/ 192882 w 385763"/>
                <a:gd name="connsiteY1" fmla="*/ 0 h 482456"/>
                <a:gd name="connsiteX2" fmla="*/ 385764 w 385763"/>
                <a:gd name="connsiteY2" fmla="*/ 241228 h 482456"/>
                <a:gd name="connsiteX3" fmla="*/ 192882 w 385763"/>
                <a:gd name="connsiteY3" fmla="*/ 482456 h 482456"/>
                <a:gd name="connsiteX4" fmla="*/ 0 w 385763"/>
                <a:gd name="connsiteY4" fmla="*/ 241228 h 482456"/>
                <a:gd name="connsiteX0" fmla="*/ 0 w 385764"/>
                <a:gd name="connsiteY0" fmla="*/ 243131 h 484359"/>
                <a:gd name="connsiteX1" fmla="*/ 192882 w 385764"/>
                <a:gd name="connsiteY1" fmla="*/ 1903 h 484359"/>
                <a:gd name="connsiteX2" fmla="*/ 385764 w 385764"/>
                <a:gd name="connsiteY2" fmla="*/ 243131 h 484359"/>
                <a:gd name="connsiteX3" fmla="*/ 192882 w 385764"/>
                <a:gd name="connsiteY3" fmla="*/ 484359 h 484359"/>
                <a:gd name="connsiteX4" fmla="*/ 0 w 385764"/>
                <a:gd name="connsiteY4" fmla="*/ 243131 h 484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5764" h="484359">
                  <a:moveTo>
                    <a:pt x="0" y="243131"/>
                  </a:moveTo>
                  <a:cubicBezTo>
                    <a:pt x="0" y="109904"/>
                    <a:pt x="7775" y="20953"/>
                    <a:pt x="192882" y="1903"/>
                  </a:cubicBezTo>
                  <a:cubicBezTo>
                    <a:pt x="377989" y="-17147"/>
                    <a:pt x="385764" y="109904"/>
                    <a:pt x="385764" y="243131"/>
                  </a:cubicBezTo>
                  <a:cubicBezTo>
                    <a:pt x="385764" y="376358"/>
                    <a:pt x="299408" y="484359"/>
                    <a:pt x="192882" y="484359"/>
                  </a:cubicBezTo>
                  <a:cubicBezTo>
                    <a:pt x="86356" y="484359"/>
                    <a:pt x="0" y="376358"/>
                    <a:pt x="0" y="243131"/>
                  </a:cubicBezTo>
                  <a:close/>
                </a:path>
              </a:pathLst>
            </a:custGeom>
            <a:solidFill>
              <a:srgbClr val="D7AFA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1" name="Rectangle 13">
              <a:extLst>
                <a:ext uri="{FF2B5EF4-FFF2-40B4-BE49-F238E27FC236}">
                  <a16:creationId xmlns:a16="http://schemas.microsoft.com/office/drawing/2014/main" id="{7F182D1F-F9FC-71D2-4E0D-B9CFF194849C}"/>
                </a:ext>
              </a:extLst>
            </p:cNvPr>
            <p:cNvSpPr/>
            <p:nvPr/>
          </p:nvSpPr>
          <p:spPr>
            <a:xfrm rot="20740872">
              <a:off x="5132765" y="4790267"/>
              <a:ext cx="250163" cy="1522965"/>
            </a:xfrm>
            <a:custGeom>
              <a:avLst/>
              <a:gdLst>
                <a:gd name="connsiteX0" fmla="*/ 0 w 205425"/>
                <a:gd name="connsiteY0" fmla="*/ 0 h 1269426"/>
                <a:gd name="connsiteX1" fmla="*/ 205425 w 205425"/>
                <a:gd name="connsiteY1" fmla="*/ 0 h 1269426"/>
                <a:gd name="connsiteX2" fmla="*/ 205425 w 205425"/>
                <a:gd name="connsiteY2" fmla="*/ 1269426 h 1269426"/>
                <a:gd name="connsiteX3" fmla="*/ 0 w 205425"/>
                <a:gd name="connsiteY3" fmla="*/ 1269426 h 1269426"/>
                <a:gd name="connsiteX4" fmla="*/ 0 w 205425"/>
                <a:gd name="connsiteY4" fmla="*/ 0 h 1269426"/>
                <a:gd name="connsiteX0" fmla="*/ 74236 w 279661"/>
                <a:gd name="connsiteY0" fmla="*/ 0 h 1367380"/>
                <a:gd name="connsiteX1" fmla="*/ 279661 w 279661"/>
                <a:gd name="connsiteY1" fmla="*/ 0 h 1367380"/>
                <a:gd name="connsiteX2" fmla="*/ 279661 w 279661"/>
                <a:gd name="connsiteY2" fmla="*/ 1269426 h 1367380"/>
                <a:gd name="connsiteX3" fmla="*/ 0 w 279661"/>
                <a:gd name="connsiteY3" fmla="*/ 1367380 h 1367380"/>
                <a:gd name="connsiteX4" fmla="*/ 74236 w 279661"/>
                <a:gd name="connsiteY4" fmla="*/ 0 h 1367380"/>
                <a:gd name="connsiteX0" fmla="*/ 74236 w 279661"/>
                <a:gd name="connsiteY0" fmla="*/ 0 h 1367380"/>
                <a:gd name="connsiteX1" fmla="*/ 279661 w 279661"/>
                <a:gd name="connsiteY1" fmla="*/ 0 h 1367380"/>
                <a:gd name="connsiteX2" fmla="*/ 279661 w 279661"/>
                <a:gd name="connsiteY2" fmla="*/ 1269426 h 1367380"/>
                <a:gd name="connsiteX3" fmla="*/ 0 w 279661"/>
                <a:gd name="connsiteY3" fmla="*/ 1367380 h 1367380"/>
                <a:gd name="connsiteX4" fmla="*/ 74236 w 279661"/>
                <a:gd name="connsiteY4" fmla="*/ 0 h 1367380"/>
                <a:gd name="connsiteX0" fmla="*/ 74236 w 279661"/>
                <a:gd name="connsiteY0" fmla="*/ 0 h 1367380"/>
                <a:gd name="connsiteX1" fmla="*/ 279661 w 279661"/>
                <a:gd name="connsiteY1" fmla="*/ 0 h 1367380"/>
                <a:gd name="connsiteX2" fmla="*/ 279661 w 279661"/>
                <a:gd name="connsiteY2" fmla="*/ 1269426 h 1367380"/>
                <a:gd name="connsiteX3" fmla="*/ 0 w 279661"/>
                <a:gd name="connsiteY3" fmla="*/ 1367380 h 1367380"/>
                <a:gd name="connsiteX4" fmla="*/ 74236 w 279661"/>
                <a:gd name="connsiteY4" fmla="*/ 0 h 1367380"/>
                <a:gd name="connsiteX0" fmla="*/ 74236 w 376882"/>
                <a:gd name="connsiteY0" fmla="*/ 0 h 1533445"/>
                <a:gd name="connsiteX1" fmla="*/ 279661 w 376882"/>
                <a:gd name="connsiteY1" fmla="*/ 0 h 1533445"/>
                <a:gd name="connsiteX2" fmla="*/ 376882 w 376882"/>
                <a:gd name="connsiteY2" fmla="*/ 1533445 h 1533445"/>
                <a:gd name="connsiteX3" fmla="*/ 0 w 376882"/>
                <a:gd name="connsiteY3" fmla="*/ 1367380 h 1533445"/>
                <a:gd name="connsiteX4" fmla="*/ 74236 w 376882"/>
                <a:gd name="connsiteY4" fmla="*/ 0 h 1533445"/>
                <a:gd name="connsiteX0" fmla="*/ 74236 w 310895"/>
                <a:gd name="connsiteY0" fmla="*/ 0 h 1367380"/>
                <a:gd name="connsiteX1" fmla="*/ 279661 w 310895"/>
                <a:gd name="connsiteY1" fmla="*/ 0 h 1367380"/>
                <a:gd name="connsiteX2" fmla="*/ 310895 w 310895"/>
                <a:gd name="connsiteY2" fmla="*/ 1289623 h 1367380"/>
                <a:gd name="connsiteX3" fmla="*/ 0 w 310895"/>
                <a:gd name="connsiteY3" fmla="*/ 1367380 h 1367380"/>
                <a:gd name="connsiteX4" fmla="*/ 74236 w 310895"/>
                <a:gd name="connsiteY4" fmla="*/ 0 h 1367380"/>
                <a:gd name="connsiteX0" fmla="*/ 74236 w 311432"/>
                <a:gd name="connsiteY0" fmla="*/ 0 h 1492922"/>
                <a:gd name="connsiteX1" fmla="*/ 279661 w 311432"/>
                <a:gd name="connsiteY1" fmla="*/ 0 h 1492922"/>
                <a:gd name="connsiteX2" fmla="*/ 311432 w 311432"/>
                <a:gd name="connsiteY2" fmla="*/ 1492922 h 1492922"/>
                <a:gd name="connsiteX3" fmla="*/ 0 w 311432"/>
                <a:gd name="connsiteY3" fmla="*/ 1367380 h 1492922"/>
                <a:gd name="connsiteX4" fmla="*/ 74236 w 311432"/>
                <a:gd name="connsiteY4" fmla="*/ 0 h 1492922"/>
                <a:gd name="connsiteX0" fmla="*/ 12967 w 250163"/>
                <a:gd name="connsiteY0" fmla="*/ 0 h 1492922"/>
                <a:gd name="connsiteX1" fmla="*/ 218392 w 250163"/>
                <a:gd name="connsiteY1" fmla="*/ 0 h 1492922"/>
                <a:gd name="connsiteX2" fmla="*/ 250163 w 250163"/>
                <a:gd name="connsiteY2" fmla="*/ 1492922 h 1492922"/>
                <a:gd name="connsiteX3" fmla="*/ 0 w 250163"/>
                <a:gd name="connsiteY3" fmla="*/ 1435447 h 1492922"/>
                <a:gd name="connsiteX4" fmla="*/ 12967 w 250163"/>
                <a:gd name="connsiteY4" fmla="*/ 0 h 1492922"/>
                <a:gd name="connsiteX0" fmla="*/ 12967 w 250163"/>
                <a:gd name="connsiteY0" fmla="*/ 0 h 1492922"/>
                <a:gd name="connsiteX1" fmla="*/ 218392 w 250163"/>
                <a:gd name="connsiteY1" fmla="*/ 0 h 1492922"/>
                <a:gd name="connsiteX2" fmla="*/ 250163 w 250163"/>
                <a:gd name="connsiteY2" fmla="*/ 1492922 h 1492922"/>
                <a:gd name="connsiteX3" fmla="*/ 0 w 250163"/>
                <a:gd name="connsiteY3" fmla="*/ 1435447 h 1492922"/>
                <a:gd name="connsiteX4" fmla="*/ 12967 w 250163"/>
                <a:gd name="connsiteY4" fmla="*/ 0 h 1492922"/>
                <a:gd name="connsiteX0" fmla="*/ 12967 w 250163"/>
                <a:gd name="connsiteY0" fmla="*/ 0 h 1492922"/>
                <a:gd name="connsiteX1" fmla="*/ 218392 w 250163"/>
                <a:gd name="connsiteY1" fmla="*/ 0 h 1492922"/>
                <a:gd name="connsiteX2" fmla="*/ 250163 w 250163"/>
                <a:gd name="connsiteY2" fmla="*/ 1492922 h 1492922"/>
                <a:gd name="connsiteX3" fmla="*/ 0 w 250163"/>
                <a:gd name="connsiteY3" fmla="*/ 1435447 h 1492922"/>
                <a:gd name="connsiteX4" fmla="*/ 12967 w 250163"/>
                <a:gd name="connsiteY4" fmla="*/ 0 h 1492922"/>
                <a:gd name="connsiteX0" fmla="*/ 12967 w 250163"/>
                <a:gd name="connsiteY0" fmla="*/ 30043 h 1522965"/>
                <a:gd name="connsiteX1" fmla="*/ 216230 w 250163"/>
                <a:gd name="connsiteY1" fmla="*/ 0 h 1522965"/>
                <a:gd name="connsiteX2" fmla="*/ 250163 w 250163"/>
                <a:gd name="connsiteY2" fmla="*/ 1522965 h 1522965"/>
                <a:gd name="connsiteX3" fmla="*/ 0 w 250163"/>
                <a:gd name="connsiteY3" fmla="*/ 1465490 h 1522965"/>
                <a:gd name="connsiteX4" fmla="*/ 12967 w 250163"/>
                <a:gd name="connsiteY4" fmla="*/ 30043 h 1522965"/>
                <a:gd name="connsiteX0" fmla="*/ 13113 w 250163"/>
                <a:gd name="connsiteY0" fmla="*/ 589 h 1522965"/>
                <a:gd name="connsiteX1" fmla="*/ 216230 w 250163"/>
                <a:gd name="connsiteY1" fmla="*/ 0 h 1522965"/>
                <a:gd name="connsiteX2" fmla="*/ 250163 w 250163"/>
                <a:gd name="connsiteY2" fmla="*/ 1522965 h 1522965"/>
                <a:gd name="connsiteX3" fmla="*/ 0 w 250163"/>
                <a:gd name="connsiteY3" fmla="*/ 1465490 h 1522965"/>
                <a:gd name="connsiteX4" fmla="*/ 13113 w 250163"/>
                <a:gd name="connsiteY4" fmla="*/ 589 h 1522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0163" h="1522965">
                  <a:moveTo>
                    <a:pt x="13113" y="589"/>
                  </a:moveTo>
                  <a:lnTo>
                    <a:pt x="216230" y="0"/>
                  </a:lnTo>
                  <a:cubicBezTo>
                    <a:pt x="226820" y="497641"/>
                    <a:pt x="187748" y="1228364"/>
                    <a:pt x="250163" y="1522965"/>
                  </a:cubicBezTo>
                  <a:lnTo>
                    <a:pt x="0" y="1465490"/>
                  </a:lnTo>
                  <a:cubicBezTo>
                    <a:pt x="140433" y="1021435"/>
                    <a:pt x="72520" y="390258"/>
                    <a:pt x="13113" y="589"/>
                  </a:cubicBezTo>
                  <a:close/>
                </a:path>
              </a:pathLst>
            </a:custGeom>
            <a:solidFill>
              <a:srgbClr val="D7AFA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2" name="Rectangle 14">
              <a:extLst>
                <a:ext uri="{FF2B5EF4-FFF2-40B4-BE49-F238E27FC236}">
                  <a16:creationId xmlns:a16="http://schemas.microsoft.com/office/drawing/2014/main" id="{36B2D4BA-8F63-937B-C3D4-9FC041ACF6C3}"/>
                </a:ext>
              </a:extLst>
            </p:cNvPr>
            <p:cNvSpPr/>
            <p:nvPr/>
          </p:nvSpPr>
          <p:spPr>
            <a:xfrm>
              <a:off x="4524453" y="6214021"/>
              <a:ext cx="1130774" cy="401910"/>
            </a:xfrm>
            <a:custGeom>
              <a:avLst/>
              <a:gdLst>
                <a:gd name="connsiteX0" fmla="*/ 0 w 313002"/>
                <a:gd name="connsiteY0" fmla="*/ 0 h 134300"/>
                <a:gd name="connsiteX1" fmla="*/ 313002 w 313002"/>
                <a:gd name="connsiteY1" fmla="*/ 0 h 134300"/>
                <a:gd name="connsiteX2" fmla="*/ 313002 w 313002"/>
                <a:gd name="connsiteY2" fmla="*/ 134300 h 134300"/>
                <a:gd name="connsiteX3" fmla="*/ 0 w 313002"/>
                <a:gd name="connsiteY3" fmla="*/ 134300 h 134300"/>
                <a:gd name="connsiteX4" fmla="*/ 0 w 313002"/>
                <a:gd name="connsiteY4" fmla="*/ 0 h 134300"/>
                <a:gd name="connsiteX0" fmla="*/ 866775 w 1179777"/>
                <a:gd name="connsiteY0" fmla="*/ 0 h 253363"/>
                <a:gd name="connsiteX1" fmla="*/ 1179777 w 1179777"/>
                <a:gd name="connsiteY1" fmla="*/ 0 h 253363"/>
                <a:gd name="connsiteX2" fmla="*/ 1179777 w 1179777"/>
                <a:gd name="connsiteY2" fmla="*/ 134300 h 253363"/>
                <a:gd name="connsiteX3" fmla="*/ 0 w 1179777"/>
                <a:gd name="connsiteY3" fmla="*/ 253363 h 253363"/>
                <a:gd name="connsiteX4" fmla="*/ 866775 w 1179777"/>
                <a:gd name="connsiteY4" fmla="*/ 0 h 253363"/>
                <a:gd name="connsiteX0" fmla="*/ 866775 w 1179777"/>
                <a:gd name="connsiteY0" fmla="*/ 0 h 253363"/>
                <a:gd name="connsiteX1" fmla="*/ 1179777 w 1179777"/>
                <a:gd name="connsiteY1" fmla="*/ 0 h 253363"/>
                <a:gd name="connsiteX2" fmla="*/ 1179777 w 1179777"/>
                <a:gd name="connsiteY2" fmla="*/ 134300 h 253363"/>
                <a:gd name="connsiteX3" fmla="*/ 0 w 1179777"/>
                <a:gd name="connsiteY3" fmla="*/ 253363 h 253363"/>
                <a:gd name="connsiteX4" fmla="*/ 866775 w 1179777"/>
                <a:gd name="connsiteY4" fmla="*/ 0 h 253363"/>
                <a:gd name="connsiteX0" fmla="*/ 866775 w 1179777"/>
                <a:gd name="connsiteY0" fmla="*/ 0 h 253363"/>
                <a:gd name="connsiteX1" fmla="*/ 1179777 w 1179777"/>
                <a:gd name="connsiteY1" fmla="*/ 0 h 253363"/>
                <a:gd name="connsiteX2" fmla="*/ 1179777 w 1179777"/>
                <a:gd name="connsiteY2" fmla="*/ 134300 h 253363"/>
                <a:gd name="connsiteX3" fmla="*/ 0 w 1179777"/>
                <a:gd name="connsiteY3" fmla="*/ 253363 h 253363"/>
                <a:gd name="connsiteX4" fmla="*/ 866775 w 1179777"/>
                <a:gd name="connsiteY4" fmla="*/ 0 h 253363"/>
                <a:gd name="connsiteX0" fmla="*/ 866775 w 1179777"/>
                <a:gd name="connsiteY0" fmla="*/ 0 h 253363"/>
                <a:gd name="connsiteX1" fmla="*/ 1179777 w 1179777"/>
                <a:gd name="connsiteY1" fmla="*/ 0 h 253363"/>
                <a:gd name="connsiteX2" fmla="*/ 1179777 w 1179777"/>
                <a:gd name="connsiteY2" fmla="*/ 134300 h 253363"/>
                <a:gd name="connsiteX3" fmla="*/ 0 w 1179777"/>
                <a:gd name="connsiteY3" fmla="*/ 253363 h 253363"/>
                <a:gd name="connsiteX4" fmla="*/ 866775 w 1179777"/>
                <a:gd name="connsiteY4" fmla="*/ 0 h 253363"/>
                <a:gd name="connsiteX0" fmla="*/ 866775 w 1184540"/>
                <a:gd name="connsiteY0" fmla="*/ 0 h 305750"/>
                <a:gd name="connsiteX1" fmla="*/ 1179777 w 1184540"/>
                <a:gd name="connsiteY1" fmla="*/ 0 h 305750"/>
                <a:gd name="connsiteX2" fmla="*/ 1184540 w 1184540"/>
                <a:gd name="connsiteY2" fmla="*/ 305750 h 305750"/>
                <a:gd name="connsiteX3" fmla="*/ 0 w 1184540"/>
                <a:gd name="connsiteY3" fmla="*/ 253363 h 305750"/>
                <a:gd name="connsiteX4" fmla="*/ 866775 w 1184540"/>
                <a:gd name="connsiteY4" fmla="*/ 0 h 305750"/>
                <a:gd name="connsiteX0" fmla="*/ 866775 w 1206270"/>
                <a:gd name="connsiteY0" fmla="*/ 0 h 305750"/>
                <a:gd name="connsiteX1" fmla="*/ 1179777 w 1206270"/>
                <a:gd name="connsiteY1" fmla="*/ 0 h 305750"/>
                <a:gd name="connsiteX2" fmla="*/ 1184540 w 1206270"/>
                <a:gd name="connsiteY2" fmla="*/ 305750 h 305750"/>
                <a:gd name="connsiteX3" fmla="*/ 0 w 1206270"/>
                <a:gd name="connsiteY3" fmla="*/ 253363 h 305750"/>
                <a:gd name="connsiteX4" fmla="*/ 866775 w 1206270"/>
                <a:gd name="connsiteY4" fmla="*/ 0 h 305750"/>
                <a:gd name="connsiteX0" fmla="*/ 866775 w 1206270"/>
                <a:gd name="connsiteY0" fmla="*/ 0 h 305750"/>
                <a:gd name="connsiteX1" fmla="*/ 1179777 w 1206270"/>
                <a:gd name="connsiteY1" fmla="*/ 0 h 305750"/>
                <a:gd name="connsiteX2" fmla="*/ 1184540 w 1206270"/>
                <a:gd name="connsiteY2" fmla="*/ 305750 h 305750"/>
                <a:gd name="connsiteX3" fmla="*/ 0 w 1206270"/>
                <a:gd name="connsiteY3" fmla="*/ 253363 h 305750"/>
                <a:gd name="connsiteX4" fmla="*/ 866775 w 1206270"/>
                <a:gd name="connsiteY4" fmla="*/ 0 h 305750"/>
                <a:gd name="connsiteX0" fmla="*/ 866775 w 1206270"/>
                <a:gd name="connsiteY0" fmla="*/ 0 h 313615"/>
                <a:gd name="connsiteX1" fmla="*/ 1179777 w 1206270"/>
                <a:gd name="connsiteY1" fmla="*/ 0 h 313615"/>
                <a:gd name="connsiteX2" fmla="*/ 1184540 w 1206270"/>
                <a:gd name="connsiteY2" fmla="*/ 305750 h 313615"/>
                <a:gd name="connsiteX3" fmla="*/ 0 w 1206270"/>
                <a:gd name="connsiteY3" fmla="*/ 253363 h 313615"/>
                <a:gd name="connsiteX4" fmla="*/ 866775 w 1206270"/>
                <a:gd name="connsiteY4" fmla="*/ 0 h 313615"/>
                <a:gd name="connsiteX0" fmla="*/ 866903 w 1206398"/>
                <a:gd name="connsiteY0" fmla="*/ 0 h 323016"/>
                <a:gd name="connsiteX1" fmla="*/ 1179905 w 1206398"/>
                <a:gd name="connsiteY1" fmla="*/ 0 h 323016"/>
                <a:gd name="connsiteX2" fmla="*/ 1184668 w 1206398"/>
                <a:gd name="connsiteY2" fmla="*/ 305750 h 323016"/>
                <a:gd name="connsiteX3" fmla="*/ 827480 w 1206398"/>
                <a:gd name="connsiteY3" fmla="*/ 266699 h 323016"/>
                <a:gd name="connsiteX4" fmla="*/ 128 w 1206398"/>
                <a:gd name="connsiteY4" fmla="*/ 253363 h 323016"/>
                <a:gd name="connsiteX5" fmla="*/ 866903 w 1206398"/>
                <a:gd name="connsiteY5" fmla="*/ 0 h 323016"/>
                <a:gd name="connsiteX0" fmla="*/ 866903 w 1206398"/>
                <a:gd name="connsiteY0" fmla="*/ 0 h 315332"/>
                <a:gd name="connsiteX1" fmla="*/ 1179905 w 1206398"/>
                <a:gd name="connsiteY1" fmla="*/ 0 h 315332"/>
                <a:gd name="connsiteX2" fmla="*/ 1184668 w 1206398"/>
                <a:gd name="connsiteY2" fmla="*/ 305750 h 315332"/>
                <a:gd name="connsiteX3" fmla="*/ 827480 w 1206398"/>
                <a:gd name="connsiteY3" fmla="*/ 266699 h 315332"/>
                <a:gd name="connsiteX4" fmla="*/ 128 w 1206398"/>
                <a:gd name="connsiteY4" fmla="*/ 253363 h 315332"/>
                <a:gd name="connsiteX5" fmla="*/ 866903 w 1206398"/>
                <a:gd name="connsiteY5" fmla="*/ 0 h 315332"/>
                <a:gd name="connsiteX0" fmla="*/ 866903 w 1185381"/>
                <a:gd name="connsiteY0" fmla="*/ 0 h 311116"/>
                <a:gd name="connsiteX1" fmla="*/ 1179905 w 1185381"/>
                <a:gd name="connsiteY1" fmla="*/ 0 h 311116"/>
                <a:gd name="connsiteX2" fmla="*/ 1151331 w 1185381"/>
                <a:gd name="connsiteY2" fmla="*/ 300988 h 311116"/>
                <a:gd name="connsiteX3" fmla="*/ 827480 w 1185381"/>
                <a:gd name="connsiteY3" fmla="*/ 266699 h 311116"/>
                <a:gd name="connsiteX4" fmla="*/ 128 w 1185381"/>
                <a:gd name="connsiteY4" fmla="*/ 253363 h 311116"/>
                <a:gd name="connsiteX5" fmla="*/ 866903 w 1185381"/>
                <a:gd name="connsiteY5" fmla="*/ 0 h 311116"/>
                <a:gd name="connsiteX0" fmla="*/ 866903 w 1192561"/>
                <a:gd name="connsiteY0" fmla="*/ 0 h 311116"/>
                <a:gd name="connsiteX1" fmla="*/ 1179905 w 1192561"/>
                <a:gd name="connsiteY1" fmla="*/ 0 h 311116"/>
                <a:gd name="connsiteX2" fmla="*/ 1151331 w 1192561"/>
                <a:gd name="connsiteY2" fmla="*/ 300988 h 311116"/>
                <a:gd name="connsiteX3" fmla="*/ 827480 w 1192561"/>
                <a:gd name="connsiteY3" fmla="*/ 266699 h 311116"/>
                <a:gd name="connsiteX4" fmla="*/ 128 w 1192561"/>
                <a:gd name="connsiteY4" fmla="*/ 253363 h 311116"/>
                <a:gd name="connsiteX5" fmla="*/ 866903 w 1192561"/>
                <a:gd name="connsiteY5" fmla="*/ 0 h 311116"/>
                <a:gd name="connsiteX0" fmla="*/ 866903 w 1192561"/>
                <a:gd name="connsiteY0" fmla="*/ 0 h 316963"/>
                <a:gd name="connsiteX1" fmla="*/ 1179905 w 1192561"/>
                <a:gd name="connsiteY1" fmla="*/ 0 h 316963"/>
                <a:gd name="connsiteX2" fmla="*/ 1151331 w 1192561"/>
                <a:gd name="connsiteY2" fmla="*/ 300988 h 316963"/>
                <a:gd name="connsiteX3" fmla="*/ 827480 w 1192561"/>
                <a:gd name="connsiteY3" fmla="*/ 266699 h 316963"/>
                <a:gd name="connsiteX4" fmla="*/ 128 w 1192561"/>
                <a:gd name="connsiteY4" fmla="*/ 253363 h 316963"/>
                <a:gd name="connsiteX5" fmla="*/ 866903 w 1192561"/>
                <a:gd name="connsiteY5" fmla="*/ 0 h 316963"/>
                <a:gd name="connsiteX0" fmla="*/ 866903 w 1202406"/>
                <a:gd name="connsiteY0" fmla="*/ 0 h 316963"/>
                <a:gd name="connsiteX1" fmla="*/ 1179905 w 1202406"/>
                <a:gd name="connsiteY1" fmla="*/ 0 h 316963"/>
                <a:gd name="connsiteX2" fmla="*/ 1151331 w 1202406"/>
                <a:gd name="connsiteY2" fmla="*/ 300988 h 316963"/>
                <a:gd name="connsiteX3" fmla="*/ 827480 w 1202406"/>
                <a:gd name="connsiteY3" fmla="*/ 266699 h 316963"/>
                <a:gd name="connsiteX4" fmla="*/ 128 w 1202406"/>
                <a:gd name="connsiteY4" fmla="*/ 253363 h 316963"/>
                <a:gd name="connsiteX5" fmla="*/ 866903 w 1202406"/>
                <a:gd name="connsiteY5" fmla="*/ 0 h 316963"/>
                <a:gd name="connsiteX0" fmla="*/ 891648 w 1227151"/>
                <a:gd name="connsiteY0" fmla="*/ 0 h 376266"/>
                <a:gd name="connsiteX1" fmla="*/ 1204650 w 1227151"/>
                <a:gd name="connsiteY1" fmla="*/ 0 h 376266"/>
                <a:gd name="connsiteX2" fmla="*/ 1176076 w 1227151"/>
                <a:gd name="connsiteY2" fmla="*/ 300988 h 376266"/>
                <a:gd name="connsiteX3" fmla="*/ 852225 w 1227151"/>
                <a:gd name="connsiteY3" fmla="*/ 266699 h 376266"/>
                <a:gd name="connsiteX4" fmla="*/ 271200 w 1227151"/>
                <a:gd name="connsiteY4" fmla="*/ 376235 h 376266"/>
                <a:gd name="connsiteX5" fmla="*/ 24873 w 1227151"/>
                <a:gd name="connsiteY5" fmla="*/ 253363 h 376266"/>
                <a:gd name="connsiteX6" fmla="*/ 891648 w 1227151"/>
                <a:gd name="connsiteY6" fmla="*/ 0 h 376266"/>
                <a:gd name="connsiteX0" fmla="*/ 898589 w 1234092"/>
                <a:gd name="connsiteY0" fmla="*/ 0 h 377167"/>
                <a:gd name="connsiteX1" fmla="*/ 1211591 w 1234092"/>
                <a:gd name="connsiteY1" fmla="*/ 0 h 377167"/>
                <a:gd name="connsiteX2" fmla="*/ 1183017 w 1234092"/>
                <a:gd name="connsiteY2" fmla="*/ 300988 h 377167"/>
                <a:gd name="connsiteX3" fmla="*/ 859166 w 1234092"/>
                <a:gd name="connsiteY3" fmla="*/ 266699 h 377167"/>
                <a:gd name="connsiteX4" fmla="*/ 278141 w 1234092"/>
                <a:gd name="connsiteY4" fmla="*/ 376235 h 377167"/>
                <a:gd name="connsiteX5" fmla="*/ 278142 w 1234092"/>
                <a:gd name="connsiteY5" fmla="*/ 247647 h 377167"/>
                <a:gd name="connsiteX6" fmla="*/ 31814 w 1234092"/>
                <a:gd name="connsiteY6" fmla="*/ 253363 h 377167"/>
                <a:gd name="connsiteX7" fmla="*/ 898589 w 1234092"/>
                <a:gd name="connsiteY7" fmla="*/ 0 h 377167"/>
                <a:gd name="connsiteX0" fmla="*/ 871304 w 1206807"/>
                <a:gd name="connsiteY0" fmla="*/ 0 h 377167"/>
                <a:gd name="connsiteX1" fmla="*/ 1184306 w 1206807"/>
                <a:gd name="connsiteY1" fmla="*/ 0 h 377167"/>
                <a:gd name="connsiteX2" fmla="*/ 1155732 w 1206807"/>
                <a:gd name="connsiteY2" fmla="*/ 300988 h 377167"/>
                <a:gd name="connsiteX3" fmla="*/ 831881 w 1206807"/>
                <a:gd name="connsiteY3" fmla="*/ 266699 h 377167"/>
                <a:gd name="connsiteX4" fmla="*/ 250856 w 1206807"/>
                <a:gd name="connsiteY4" fmla="*/ 376235 h 377167"/>
                <a:gd name="connsiteX5" fmla="*/ 250857 w 1206807"/>
                <a:gd name="connsiteY5" fmla="*/ 247647 h 377167"/>
                <a:gd name="connsiteX6" fmla="*/ 4529 w 1206807"/>
                <a:gd name="connsiteY6" fmla="*/ 253363 h 377167"/>
                <a:gd name="connsiteX7" fmla="*/ 871304 w 1206807"/>
                <a:gd name="connsiteY7" fmla="*/ 0 h 377167"/>
                <a:gd name="connsiteX0" fmla="*/ 871304 w 1226289"/>
                <a:gd name="connsiteY0" fmla="*/ 0 h 377167"/>
                <a:gd name="connsiteX1" fmla="*/ 1184306 w 1226289"/>
                <a:gd name="connsiteY1" fmla="*/ 0 h 377167"/>
                <a:gd name="connsiteX2" fmla="*/ 1184307 w 1226289"/>
                <a:gd name="connsiteY2" fmla="*/ 240663 h 377167"/>
                <a:gd name="connsiteX3" fmla="*/ 831881 w 1226289"/>
                <a:gd name="connsiteY3" fmla="*/ 266699 h 377167"/>
                <a:gd name="connsiteX4" fmla="*/ 250856 w 1226289"/>
                <a:gd name="connsiteY4" fmla="*/ 376235 h 377167"/>
                <a:gd name="connsiteX5" fmla="*/ 250857 w 1226289"/>
                <a:gd name="connsiteY5" fmla="*/ 247647 h 377167"/>
                <a:gd name="connsiteX6" fmla="*/ 4529 w 1226289"/>
                <a:gd name="connsiteY6" fmla="*/ 253363 h 377167"/>
                <a:gd name="connsiteX7" fmla="*/ 871304 w 1226289"/>
                <a:gd name="connsiteY7" fmla="*/ 0 h 377167"/>
                <a:gd name="connsiteX0" fmla="*/ 871304 w 1218170"/>
                <a:gd name="connsiteY0" fmla="*/ 0 h 377167"/>
                <a:gd name="connsiteX1" fmla="*/ 1146206 w 1218170"/>
                <a:gd name="connsiteY1" fmla="*/ 6350 h 377167"/>
                <a:gd name="connsiteX2" fmla="*/ 1184307 w 1218170"/>
                <a:gd name="connsiteY2" fmla="*/ 240663 h 377167"/>
                <a:gd name="connsiteX3" fmla="*/ 831881 w 1218170"/>
                <a:gd name="connsiteY3" fmla="*/ 266699 h 377167"/>
                <a:gd name="connsiteX4" fmla="*/ 250856 w 1218170"/>
                <a:gd name="connsiteY4" fmla="*/ 376235 h 377167"/>
                <a:gd name="connsiteX5" fmla="*/ 250857 w 1218170"/>
                <a:gd name="connsiteY5" fmla="*/ 247647 h 377167"/>
                <a:gd name="connsiteX6" fmla="*/ 4529 w 1218170"/>
                <a:gd name="connsiteY6" fmla="*/ 253363 h 377167"/>
                <a:gd name="connsiteX7" fmla="*/ 871304 w 1218170"/>
                <a:gd name="connsiteY7" fmla="*/ 0 h 377167"/>
                <a:gd name="connsiteX0" fmla="*/ 871304 w 1218170"/>
                <a:gd name="connsiteY0" fmla="*/ 0 h 377167"/>
                <a:gd name="connsiteX1" fmla="*/ 1146206 w 1218170"/>
                <a:gd name="connsiteY1" fmla="*/ 6350 h 377167"/>
                <a:gd name="connsiteX2" fmla="*/ 1184307 w 1218170"/>
                <a:gd name="connsiteY2" fmla="*/ 240663 h 377167"/>
                <a:gd name="connsiteX3" fmla="*/ 831881 w 1218170"/>
                <a:gd name="connsiteY3" fmla="*/ 279399 h 377167"/>
                <a:gd name="connsiteX4" fmla="*/ 250856 w 1218170"/>
                <a:gd name="connsiteY4" fmla="*/ 376235 h 377167"/>
                <a:gd name="connsiteX5" fmla="*/ 250857 w 1218170"/>
                <a:gd name="connsiteY5" fmla="*/ 247647 h 377167"/>
                <a:gd name="connsiteX6" fmla="*/ 4529 w 1218170"/>
                <a:gd name="connsiteY6" fmla="*/ 253363 h 377167"/>
                <a:gd name="connsiteX7" fmla="*/ 871304 w 1218170"/>
                <a:gd name="connsiteY7" fmla="*/ 0 h 377167"/>
                <a:gd name="connsiteX0" fmla="*/ 871304 w 1218170"/>
                <a:gd name="connsiteY0" fmla="*/ 0 h 377167"/>
                <a:gd name="connsiteX1" fmla="*/ 1146206 w 1218170"/>
                <a:gd name="connsiteY1" fmla="*/ 6350 h 377167"/>
                <a:gd name="connsiteX2" fmla="*/ 1184307 w 1218170"/>
                <a:gd name="connsiteY2" fmla="*/ 259713 h 377167"/>
                <a:gd name="connsiteX3" fmla="*/ 831881 w 1218170"/>
                <a:gd name="connsiteY3" fmla="*/ 279399 h 377167"/>
                <a:gd name="connsiteX4" fmla="*/ 250856 w 1218170"/>
                <a:gd name="connsiteY4" fmla="*/ 376235 h 377167"/>
                <a:gd name="connsiteX5" fmla="*/ 250857 w 1218170"/>
                <a:gd name="connsiteY5" fmla="*/ 247647 h 377167"/>
                <a:gd name="connsiteX6" fmla="*/ 4529 w 1218170"/>
                <a:gd name="connsiteY6" fmla="*/ 253363 h 377167"/>
                <a:gd name="connsiteX7" fmla="*/ 871304 w 1218170"/>
                <a:gd name="connsiteY7" fmla="*/ 0 h 377167"/>
                <a:gd name="connsiteX0" fmla="*/ 871304 w 1218170"/>
                <a:gd name="connsiteY0" fmla="*/ 0 h 402415"/>
                <a:gd name="connsiteX1" fmla="*/ 1146206 w 1218170"/>
                <a:gd name="connsiteY1" fmla="*/ 6350 h 402415"/>
                <a:gd name="connsiteX2" fmla="*/ 1184307 w 1218170"/>
                <a:gd name="connsiteY2" fmla="*/ 259713 h 402415"/>
                <a:gd name="connsiteX3" fmla="*/ 831881 w 1218170"/>
                <a:gd name="connsiteY3" fmla="*/ 279399 h 402415"/>
                <a:gd name="connsiteX4" fmla="*/ 85756 w 1218170"/>
                <a:gd name="connsiteY4" fmla="*/ 401635 h 402415"/>
                <a:gd name="connsiteX5" fmla="*/ 250857 w 1218170"/>
                <a:gd name="connsiteY5" fmla="*/ 247647 h 402415"/>
                <a:gd name="connsiteX6" fmla="*/ 4529 w 1218170"/>
                <a:gd name="connsiteY6" fmla="*/ 253363 h 402415"/>
                <a:gd name="connsiteX7" fmla="*/ 871304 w 1218170"/>
                <a:gd name="connsiteY7" fmla="*/ 0 h 402415"/>
                <a:gd name="connsiteX0" fmla="*/ 870562 w 1217428"/>
                <a:gd name="connsiteY0" fmla="*/ 0 h 402158"/>
                <a:gd name="connsiteX1" fmla="*/ 1145464 w 1217428"/>
                <a:gd name="connsiteY1" fmla="*/ 6350 h 402158"/>
                <a:gd name="connsiteX2" fmla="*/ 1183565 w 1217428"/>
                <a:gd name="connsiteY2" fmla="*/ 259713 h 402158"/>
                <a:gd name="connsiteX3" fmla="*/ 831139 w 1217428"/>
                <a:gd name="connsiteY3" fmla="*/ 279399 h 402158"/>
                <a:gd name="connsiteX4" fmla="*/ 85014 w 1217428"/>
                <a:gd name="connsiteY4" fmla="*/ 401635 h 402158"/>
                <a:gd name="connsiteX5" fmla="*/ 304090 w 1217428"/>
                <a:gd name="connsiteY5" fmla="*/ 171447 h 402158"/>
                <a:gd name="connsiteX6" fmla="*/ 3787 w 1217428"/>
                <a:gd name="connsiteY6" fmla="*/ 253363 h 402158"/>
                <a:gd name="connsiteX7" fmla="*/ 870562 w 1217428"/>
                <a:gd name="connsiteY7" fmla="*/ 0 h 402158"/>
                <a:gd name="connsiteX0" fmla="*/ 811997 w 1158863"/>
                <a:gd name="connsiteY0" fmla="*/ 0 h 402158"/>
                <a:gd name="connsiteX1" fmla="*/ 1086899 w 1158863"/>
                <a:gd name="connsiteY1" fmla="*/ 6350 h 402158"/>
                <a:gd name="connsiteX2" fmla="*/ 1125000 w 1158863"/>
                <a:gd name="connsiteY2" fmla="*/ 259713 h 402158"/>
                <a:gd name="connsiteX3" fmla="*/ 772574 w 1158863"/>
                <a:gd name="connsiteY3" fmla="*/ 279399 h 402158"/>
                <a:gd name="connsiteX4" fmla="*/ 26449 w 1158863"/>
                <a:gd name="connsiteY4" fmla="*/ 401635 h 402158"/>
                <a:gd name="connsiteX5" fmla="*/ 245525 w 1158863"/>
                <a:gd name="connsiteY5" fmla="*/ 171447 h 402158"/>
                <a:gd name="connsiteX6" fmla="*/ 275422 w 1158863"/>
                <a:gd name="connsiteY6" fmla="*/ 120013 h 402158"/>
                <a:gd name="connsiteX7" fmla="*/ 811997 w 1158863"/>
                <a:gd name="connsiteY7" fmla="*/ 0 h 402158"/>
                <a:gd name="connsiteX0" fmla="*/ 811997 w 1158863"/>
                <a:gd name="connsiteY0" fmla="*/ 0 h 402158"/>
                <a:gd name="connsiteX1" fmla="*/ 1086899 w 1158863"/>
                <a:gd name="connsiteY1" fmla="*/ 6350 h 402158"/>
                <a:gd name="connsiteX2" fmla="*/ 1125000 w 1158863"/>
                <a:gd name="connsiteY2" fmla="*/ 259713 h 402158"/>
                <a:gd name="connsiteX3" fmla="*/ 772574 w 1158863"/>
                <a:gd name="connsiteY3" fmla="*/ 279399 h 402158"/>
                <a:gd name="connsiteX4" fmla="*/ 26449 w 1158863"/>
                <a:gd name="connsiteY4" fmla="*/ 401635 h 402158"/>
                <a:gd name="connsiteX5" fmla="*/ 245525 w 1158863"/>
                <a:gd name="connsiteY5" fmla="*/ 171447 h 402158"/>
                <a:gd name="connsiteX6" fmla="*/ 275422 w 1158863"/>
                <a:gd name="connsiteY6" fmla="*/ 120013 h 402158"/>
                <a:gd name="connsiteX7" fmla="*/ 811997 w 1158863"/>
                <a:gd name="connsiteY7" fmla="*/ 0 h 402158"/>
                <a:gd name="connsiteX0" fmla="*/ 811997 w 1158863"/>
                <a:gd name="connsiteY0" fmla="*/ 0 h 402158"/>
                <a:gd name="connsiteX1" fmla="*/ 1086899 w 1158863"/>
                <a:gd name="connsiteY1" fmla="*/ 6350 h 402158"/>
                <a:gd name="connsiteX2" fmla="*/ 1125000 w 1158863"/>
                <a:gd name="connsiteY2" fmla="*/ 259713 h 402158"/>
                <a:gd name="connsiteX3" fmla="*/ 772574 w 1158863"/>
                <a:gd name="connsiteY3" fmla="*/ 279399 h 402158"/>
                <a:gd name="connsiteX4" fmla="*/ 26449 w 1158863"/>
                <a:gd name="connsiteY4" fmla="*/ 401635 h 402158"/>
                <a:gd name="connsiteX5" fmla="*/ 245525 w 1158863"/>
                <a:gd name="connsiteY5" fmla="*/ 171447 h 402158"/>
                <a:gd name="connsiteX6" fmla="*/ 275422 w 1158863"/>
                <a:gd name="connsiteY6" fmla="*/ 120013 h 402158"/>
                <a:gd name="connsiteX7" fmla="*/ 811997 w 1158863"/>
                <a:gd name="connsiteY7" fmla="*/ 0 h 402158"/>
                <a:gd name="connsiteX0" fmla="*/ 811997 w 1158863"/>
                <a:gd name="connsiteY0" fmla="*/ 0 h 402180"/>
                <a:gd name="connsiteX1" fmla="*/ 1086899 w 1158863"/>
                <a:gd name="connsiteY1" fmla="*/ 6350 h 402180"/>
                <a:gd name="connsiteX2" fmla="*/ 1125000 w 1158863"/>
                <a:gd name="connsiteY2" fmla="*/ 259713 h 402180"/>
                <a:gd name="connsiteX3" fmla="*/ 772574 w 1158863"/>
                <a:gd name="connsiteY3" fmla="*/ 279399 h 402180"/>
                <a:gd name="connsiteX4" fmla="*/ 26449 w 1158863"/>
                <a:gd name="connsiteY4" fmla="*/ 401635 h 402180"/>
                <a:gd name="connsiteX5" fmla="*/ 245525 w 1158863"/>
                <a:gd name="connsiteY5" fmla="*/ 180972 h 402180"/>
                <a:gd name="connsiteX6" fmla="*/ 275422 w 1158863"/>
                <a:gd name="connsiteY6" fmla="*/ 120013 h 402180"/>
                <a:gd name="connsiteX7" fmla="*/ 811997 w 1158863"/>
                <a:gd name="connsiteY7" fmla="*/ 0 h 402180"/>
                <a:gd name="connsiteX0" fmla="*/ 785548 w 1132414"/>
                <a:gd name="connsiteY0" fmla="*/ 0 h 401663"/>
                <a:gd name="connsiteX1" fmla="*/ 1060450 w 1132414"/>
                <a:gd name="connsiteY1" fmla="*/ 6350 h 401663"/>
                <a:gd name="connsiteX2" fmla="*/ 1098551 w 1132414"/>
                <a:gd name="connsiteY2" fmla="*/ 259713 h 401663"/>
                <a:gd name="connsiteX3" fmla="*/ 746125 w 1132414"/>
                <a:gd name="connsiteY3" fmla="*/ 279399 h 401663"/>
                <a:gd name="connsiteX4" fmla="*/ 0 w 1132414"/>
                <a:gd name="connsiteY4" fmla="*/ 401635 h 401663"/>
                <a:gd name="connsiteX5" fmla="*/ 219076 w 1132414"/>
                <a:gd name="connsiteY5" fmla="*/ 180972 h 401663"/>
                <a:gd name="connsiteX6" fmla="*/ 248973 w 1132414"/>
                <a:gd name="connsiteY6" fmla="*/ 120013 h 401663"/>
                <a:gd name="connsiteX7" fmla="*/ 785548 w 1132414"/>
                <a:gd name="connsiteY7" fmla="*/ 0 h 401663"/>
                <a:gd name="connsiteX0" fmla="*/ 785548 w 1132414"/>
                <a:gd name="connsiteY0" fmla="*/ 0 h 401635"/>
                <a:gd name="connsiteX1" fmla="*/ 1060450 w 1132414"/>
                <a:gd name="connsiteY1" fmla="*/ 6350 h 401635"/>
                <a:gd name="connsiteX2" fmla="*/ 1098551 w 1132414"/>
                <a:gd name="connsiteY2" fmla="*/ 259713 h 401635"/>
                <a:gd name="connsiteX3" fmla="*/ 746125 w 1132414"/>
                <a:gd name="connsiteY3" fmla="*/ 279399 h 401635"/>
                <a:gd name="connsiteX4" fmla="*/ 0 w 1132414"/>
                <a:gd name="connsiteY4" fmla="*/ 401635 h 401635"/>
                <a:gd name="connsiteX5" fmla="*/ 219076 w 1132414"/>
                <a:gd name="connsiteY5" fmla="*/ 180972 h 401635"/>
                <a:gd name="connsiteX6" fmla="*/ 248973 w 1132414"/>
                <a:gd name="connsiteY6" fmla="*/ 120013 h 401635"/>
                <a:gd name="connsiteX7" fmla="*/ 785548 w 1132414"/>
                <a:gd name="connsiteY7" fmla="*/ 0 h 401635"/>
                <a:gd name="connsiteX0" fmla="*/ 785548 w 1132414"/>
                <a:gd name="connsiteY0" fmla="*/ 0 h 407120"/>
                <a:gd name="connsiteX1" fmla="*/ 1060450 w 1132414"/>
                <a:gd name="connsiteY1" fmla="*/ 6350 h 407120"/>
                <a:gd name="connsiteX2" fmla="*/ 1098551 w 1132414"/>
                <a:gd name="connsiteY2" fmla="*/ 259713 h 407120"/>
                <a:gd name="connsiteX3" fmla="*/ 746125 w 1132414"/>
                <a:gd name="connsiteY3" fmla="*/ 279399 h 407120"/>
                <a:gd name="connsiteX4" fmla="*/ 415847 w 1132414"/>
                <a:gd name="connsiteY4" fmla="*/ 355054 h 407120"/>
                <a:gd name="connsiteX5" fmla="*/ 0 w 1132414"/>
                <a:gd name="connsiteY5" fmla="*/ 401635 h 407120"/>
                <a:gd name="connsiteX6" fmla="*/ 219076 w 1132414"/>
                <a:gd name="connsiteY6" fmla="*/ 180972 h 407120"/>
                <a:gd name="connsiteX7" fmla="*/ 248973 w 1132414"/>
                <a:gd name="connsiteY7" fmla="*/ 120013 h 407120"/>
                <a:gd name="connsiteX8" fmla="*/ 785548 w 1132414"/>
                <a:gd name="connsiteY8" fmla="*/ 0 h 407120"/>
                <a:gd name="connsiteX0" fmla="*/ 785548 w 1132414"/>
                <a:gd name="connsiteY0" fmla="*/ 0 h 404675"/>
                <a:gd name="connsiteX1" fmla="*/ 1060450 w 1132414"/>
                <a:gd name="connsiteY1" fmla="*/ 6350 h 404675"/>
                <a:gd name="connsiteX2" fmla="*/ 1098551 w 1132414"/>
                <a:gd name="connsiteY2" fmla="*/ 259713 h 404675"/>
                <a:gd name="connsiteX3" fmla="*/ 746125 w 1132414"/>
                <a:gd name="connsiteY3" fmla="*/ 279399 h 404675"/>
                <a:gd name="connsiteX4" fmla="*/ 415847 w 1132414"/>
                <a:gd name="connsiteY4" fmla="*/ 355054 h 404675"/>
                <a:gd name="connsiteX5" fmla="*/ 0 w 1132414"/>
                <a:gd name="connsiteY5" fmla="*/ 401635 h 404675"/>
                <a:gd name="connsiteX6" fmla="*/ 219076 w 1132414"/>
                <a:gd name="connsiteY6" fmla="*/ 180972 h 404675"/>
                <a:gd name="connsiteX7" fmla="*/ 248973 w 1132414"/>
                <a:gd name="connsiteY7" fmla="*/ 120013 h 404675"/>
                <a:gd name="connsiteX8" fmla="*/ 785548 w 1132414"/>
                <a:gd name="connsiteY8" fmla="*/ 0 h 404675"/>
                <a:gd name="connsiteX0" fmla="*/ 785548 w 1132414"/>
                <a:gd name="connsiteY0" fmla="*/ 0 h 401910"/>
                <a:gd name="connsiteX1" fmla="*/ 1060450 w 1132414"/>
                <a:gd name="connsiteY1" fmla="*/ 6350 h 401910"/>
                <a:gd name="connsiteX2" fmla="*/ 1098551 w 1132414"/>
                <a:gd name="connsiteY2" fmla="*/ 259713 h 401910"/>
                <a:gd name="connsiteX3" fmla="*/ 746125 w 1132414"/>
                <a:gd name="connsiteY3" fmla="*/ 279399 h 401910"/>
                <a:gd name="connsiteX4" fmla="*/ 415847 w 1132414"/>
                <a:gd name="connsiteY4" fmla="*/ 355054 h 401910"/>
                <a:gd name="connsiteX5" fmla="*/ 0 w 1132414"/>
                <a:gd name="connsiteY5" fmla="*/ 401635 h 401910"/>
                <a:gd name="connsiteX6" fmla="*/ 219076 w 1132414"/>
                <a:gd name="connsiteY6" fmla="*/ 180972 h 401910"/>
                <a:gd name="connsiteX7" fmla="*/ 248973 w 1132414"/>
                <a:gd name="connsiteY7" fmla="*/ 120013 h 401910"/>
                <a:gd name="connsiteX8" fmla="*/ 785548 w 1132414"/>
                <a:gd name="connsiteY8" fmla="*/ 0 h 401910"/>
                <a:gd name="connsiteX0" fmla="*/ 785548 w 1132414"/>
                <a:gd name="connsiteY0" fmla="*/ 0 h 401910"/>
                <a:gd name="connsiteX1" fmla="*/ 1060450 w 1132414"/>
                <a:gd name="connsiteY1" fmla="*/ 6350 h 401910"/>
                <a:gd name="connsiteX2" fmla="*/ 1098551 w 1132414"/>
                <a:gd name="connsiteY2" fmla="*/ 259713 h 401910"/>
                <a:gd name="connsiteX3" fmla="*/ 746125 w 1132414"/>
                <a:gd name="connsiteY3" fmla="*/ 279399 h 401910"/>
                <a:gd name="connsiteX4" fmla="*/ 415847 w 1132414"/>
                <a:gd name="connsiteY4" fmla="*/ 355054 h 401910"/>
                <a:gd name="connsiteX5" fmla="*/ 0 w 1132414"/>
                <a:gd name="connsiteY5" fmla="*/ 401635 h 401910"/>
                <a:gd name="connsiteX6" fmla="*/ 219076 w 1132414"/>
                <a:gd name="connsiteY6" fmla="*/ 180972 h 401910"/>
                <a:gd name="connsiteX7" fmla="*/ 248973 w 1132414"/>
                <a:gd name="connsiteY7" fmla="*/ 120013 h 401910"/>
                <a:gd name="connsiteX8" fmla="*/ 785548 w 1132414"/>
                <a:gd name="connsiteY8" fmla="*/ 0 h 401910"/>
                <a:gd name="connsiteX0" fmla="*/ 785548 w 1132414"/>
                <a:gd name="connsiteY0" fmla="*/ 0 h 401910"/>
                <a:gd name="connsiteX1" fmla="*/ 1060450 w 1132414"/>
                <a:gd name="connsiteY1" fmla="*/ 6350 h 401910"/>
                <a:gd name="connsiteX2" fmla="*/ 1098551 w 1132414"/>
                <a:gd name="connsiteY2" fmla="*/ 259713 h 401910"/>
                <a:gd name="connsiteX3" fmla="*/ 746125 w 1132414"/>
                <a:gd name="connsiteY3" fmla="*/ 279399 h 401910"/>
                <a:gd name="connsiteX4" fmla="*/ 415847 w 1132414"/>
                <a:gd name="connsiteY4" fmla="*/ 355054 h 401910"/>
                <a:gd name="connsiteX5" fmla="*/ 0 w 1132414"/>
                <a:gd name="connsiteY5" fmla="*/ 401635 h 401910"/>
                <a:gd name="connsiteX6" fmla="*/ 219076 w 1132414"/>
                <a:gd name="connsiteY6" fmla="*/ 180972 h 401910"/>
                <a:gd name="connsiteX7" fmla="*/ 258498 w 1132414"/>
                <a:gd name="connsiteY7" fmla="*/ 113663 h 401910"/>
                <a:gd name="connsiteX8" fmla="*/ 785548 w 1132414"/>
                <a:gd name="connsiteY8" fmla="*/ 0 h 401910"/>
                <a:gd name="connsiteX0" fmla="*/ 785548 w 1132414"/>
                <a:gd name="connsiteY0" fmla="*/ 0 h 401910"/>
                <a:gd name="connsiteX1" fmla="*/ 1060450 w 1132414"/>
                <a:gd name="connsiteY1" fmla="*/ 6350 h 401910"/>
                <a:gd name="connsiteX2" fmla="*/ 1098551 w 1132414"/>
                <a:gd name="connsiteY2" fmla="*/ 259713 h 401910"/>
                <a:gd name="connsiteX3" fmla="*/ 746125 w 1132414"/>
                <a:gd name="connsiteY3" fmla="*/ 279399 h 401910"/>
                <a:gd name="connsiteX4" fmla="*/ 415847 w 1132414"/>
                <a:gd name="connsiteY4" fmla="*/ 355054 h 401910"/>
                <a:gd name="connsiteX5" fmla="*/ 0 w 1132414"/>
                <a:gd name="connsiteY5" fmla="*/ 401635 h 401910"/>
                <a:gd name="connsiteX6" fmla="*/ 219076 w 1132414"/>
                <a:gd name="connsiteY6" fmla="*/ 180972 h 401910"/>
                <a:gd name="connsiteX7" fmla="*/ 258498 w 1132414"/>
                <a:gd name="connsiteY7" fmla="*/ 113663 h 401910"/>
                <a:gd name="connsiteX8" fmla="*/ 785548 w 1132414"/>
                <a:gd name="connsiteY8" fmla="*/ 0 h 401910"/>
                <a:gd name="connsiteX0" fmla="*/ 785548 w 1132414"/>
                <a:gd name="connsiteY0" fmla="*/ 0 h 401910"/>
                <a:gd name="connsiteX1" fmla="*/ 1060450 w 1132414"/>
                <a:gd name="connsiteY1" fmla="*/ 6350 h 401910"/>
                <a:gd name="connsiteX2" fmla="*/ 1098551 w 1132414"/>
                <a:gd name="connsiteY2" fmla="*/ 259713 h 401910"/>
                <a:gd name="connsiteX3" fmla="*/ 746125 w 1132414"/>
                <a:gd name="connsiteY3" fmla="*/ 279399 h 401910"/>
                <a:gd name="connsiteX4" fmla="*/ 415847 w 1132414"/>
                <a:gd name="connsiteY4" fmla="*/ 355054 h 401910"/>
                <a:gd name="connsiteX5" fmla="*/ 0 w 1132414"/>
                <a:gd name="connsiteY5" fmla="*/ 401635 h 401910"/>
                <a:gd name="connsiteX6" fmla="*/ 219076 w 1132414"/>
                <a:gd name="connsiteY6" fmla="*/ 180972 h 401910"/>
                <a:gd name="connsiteX7" fmla="*/ 258498 w 1132414"/>
                <a:gd name="connsiteY7" fmla="*/ 113663 h 401910"/>
                <a:gd name="connsiteX8" fmla="*/ 785548 w 1132414"/>
                <a:gd name="connsiteY8" fmla="*/ 0 h 401910"/>
                <a:gd name="connsiteX0" fmla="*/ 785548 w 1129078"/>
                <a:gd name="connsiteY0" fmla="*/ 0 h 401910"/>
                <a:gd name="connsiteX1" fmla="*/ 1039019 w 1129078"/>
                <a:gd name="connsiteY1" fmla="*/ 6350 h 401910"/>
                <a:gd name="connsiteX2" fmla="*/ 1098551 w 1129078"/>
                <a:gd name="connsiteY2" fmla="*/ 259713 h 401910"/>
                <a:gd name="connsiteX3" fmla="*/ 746125 w 1129078"/>
                <a:gd name="connsiteY3" fmla="*/ 279399 h 401910"/>
                <a:gd name="connsiteX4" fmla="*/ 415847 w 1129078"/>
                <a:gd name="connsiteY4" fmla="*/ 355054 h 401910"/>
                <a:gd name="connsiteX5" fmla="*/ 0 w 1129078"/>
                <a:gd name="connsiteY5" fmla="*/ 401635 h 401910"/>
                <a:gd name="connsiteX6" fmla="*/ 219076 w 1129078"/>
                <a:gd name="connsiteY6" fmla="*/ 180972 h 401910"/>
                <a:gd name="connsiteX7" fmla="*/ 258498 w 1129078"/>
                <a:gd name="connsiteY7" fmla="*/ 113663 h 401910"/>
                <a:gd name="connsiteX8" fmla="*/ 785548 w 1129078"/>
                <a:gd name="connsiteY8" fmla="*/ 0 h 401910"/>
                <a:gd name="connsiteX0" fmla="*/ 785548 w 1133123"/>
                <a:gd name="connsiteY0" fmla="*/ 0 h 401910"/>
                <a:gd name="connsiteX1" fmla="*/ 1039019 w 1133123"/>
                <a:gd name="connsiteY1" fmla="*/ 6350 h 401910"/>
                <a:gd name="connsiteX2" fmla="*/ 1098551 w 1133123"/>
                <a:gd name="connsiteY2" fmla="*/ 259713 h 401910"/>
                <a:gd name="connsiteX3" fmla="*/ 746125 w 1133123"/>
                <a:gd name="connsiteY3" fmla="*/ 279399 h 401910"/>
                <a:gd name="connsiteX4" fmla="*/ 415847 w 1133123"/>
                <a:gd name="connsiteY4" fmla="*/ 355054 h 401910"/>
                <a:gd name="connsiteX5" fmla="*/ 0 w 1133123"/>
                <a:gd name="connsiteY5" fmla="*/ 401635 h 401910"/>
                <a:gd name="connsiteX6" fmla="*/ 219076 w 1133123"/>
                <a:gd name="connsiteY6" fmla="*/ 180972 h 401910"/>
                <a:gd name="connsiteX7" fmla="*/ 258498 w 1133123"/>
                <a:gd name="connsiteY7" fmla="*/ 113663 h 401910"/>
                <a:gd name="connsiteX8" fmla="*/ 785548 w 1133123"/>
                <a:gd name="connsiteY8" fmla="*/ 0 h 401910"/>
                <a:gd name="connsiteX0" fmla="*/ 785548 w 1130058"/>
                <a:gd name="connsiteY0" fmla="*/ 0 h 401910"/>
                <a:gd name="connsiteX1" fmla="*/ 1019969 w 1130058"/>
                <a:gd name="connsiteY1" fmla="*/ 9525 h 401910"/>
                <a:gd name="connsiteX2" fmla="*/ 1098551 w 1130058"/>
                <a:gd name="connsiteY2" fmla="*/ 259713 h 401910"/>
                <a:gd name="connsiteX3" fmla="*/ 746125 w 1130058"/>
                <a:gd name="connsiteY3" fmla="*/ 279399 h 401910"/>
                <a:gd name="connsiteX4" fmla="*/ 415847 w 1130058"/>
                <a:gd name="connsiteY4" fmla="*/ 355054 h 401910"/>
                <a:gd name="connsiteX5" fmla="*/ 0 w 1130058"/>
                <a:gd name="connsiteY5" fmla="*/ 401635 h 401910"/>
                <a:gd name="connsiteX6" fmla="*/ 219076 w 1130058"/>
                <a:gd name="connsiteY6" fmla="*/ 180972 h 401910"/>
                <a:gd name="connsiteX7" fmla="*/ 258498 w 1130058"/>
                <a:gd name="connsiteY7" fmla="*/ 113663 h 401910"/>
                <a:gd name="connsiteX8" fmla="*/ 785548 w 1130058"/>
                <a:gd name="connsiteY8" fmla="*/ 0 h 401910"/>
                <a:gd name="connsiteX0" fmla="*/ 785548 w 1132304"/>
                <a:gd name="connsiteY0" fmla="*/ 0 h 401910"/>
                <a:gd name="connsiteX1" fmla="*/ 1034257 w 1132304"/>
                <a:gd name="connsiteY1" fmla="*/ 9525 h 401910"/>
                <a:gd name="connsiteX2" fmla="*/ 1098551 w 1132304"/>
                <a:gd name="connsiteY2" fmla="*/ 259713 h 401910"/>
                <a:gd name="connsiteX3" fmla="*/ 746125 w 1132304"/>
                <a:gd name="connsiteY3" fmla="*/ 279399 h 401910"/>
                <a:gd name="connsiteX4" fmla="*/ 415847 w 1132304"/>
                <a:gd name="connsiteY4" fmla="*/ 355054 h 401910"/>
                <a:gd name="connsiteX5" fmla="*/ 0 w 1132304"/>
                <a:gd name="connsiteY5" fmla="*/ 401635 h 401910"/>
                <a:gd name="connsiteX6" fmla="*/ 219076 w 1132304"/>
                <a:gd name="connsiteY6" fmla="*/ 180972 h 401910"/>
                <a:gd name="connsiteX7" fmla="*/ 258498 w 1132304"/>
                <a:gd name="connsiteY7" fmla="*/ 113663 h 401910"/>
                <a:gd name="connsiteX8" fmla="*/ 785548 w 1132304"/>
                <a:gd name="connsiteY8" fmla="*/ 0 h 401910"/>
                <a:gd name="connsiteX0" fmla="*/ 785548 w 1130774"/>
                <a:gd name="connsiteY0" fmla="*/ 0 h 401910"/>
                <a:gd name="connsiteX1" fmla="*/ 1024732 w 1130774"/>
                <a:gd name="connsiteY1" fmla="*/ 9525 h 401910"/>
                <a:gd name="connsiteX2" fmla="*/ 1098551 w 1130774"/>
                <a:gd name="connsiteY2" fmla="*/ 259713 h 401910"/>
                <a:gd name="connsiteX3" fmla="*/ 746125 w 1130774"/>
                <a:gd name="connsiteY3" fmla="*/ 279399 h 401910"/>
                <a:gd name="connsiteX4" fmla="*/ 415847 w 1130774"/>
                <a:gd name="connsiteY4" fmla="*/ 355054 h 401910"/>
                <a:gd name="connsiteX5" fmla="*/ 0 w 1130774"/>
                <a:gd name="connsiteY5" fmla="*/ 401635 h 401910"/>
                <a:gd name="connsiteX6" fmla="*/ 219076 w 1130774"/>
                <a:gd name="connsiteY6" fmla="*/ 180972 h 401910"/>
                <a:gd name="connsiteX7" fmla="*/ 258498 w 1130774"/>
                <a:gd name="connsiteY7" fmla="*/ 113663 h 401910"/>
                <a:gd name="connsiteX8" fmla="*/ 785548 w 1130774"/>
                <a:gd name="connsiteY8" fmla="*/ 0 h 401910"/>
                <a:gd name="connsiteX0" fmla="*/ 785548 w 1130774"/>
                <a:gd name="connsiteY0" fmla="*/ 0 h 401910"/>
                <a:gd name="connsiteX1" fmla="*/ 1024732 w 1130774"/>
                <a:gd name="connsiteY1" fmla="*/ 9525 h 401910"/>
                <a:gd name="connsiteX2" fmla="*/ 1098551 w 1130774"/>
                <a:gd name="connsiteY2" fmla="*/ 259713 h 401910"/>
                <a:gd name="connsiteX3" fmla="*/ 746125 w 1130774"/>
                <a:gd name="connsiteY3" fmla="*/ 279399 h 401910"/>
                <a:gd name="connsiteX4" fmla="*/ 415847 w 1130774"/>
                <a:gd name="connsiteY4" fmla="*/ 355054 h 401910"/>
                <a:gd name="connsiteX5" fmla="*/ 0 w 1130774"/>
                <a:gd name="connsiteY5" fmla="*/ 401635 h 401910"/>
                <a:gd name="connsiteX6" fmla="*/ 219076 w 1130774"/>
                <a:gd name="connsiteY6" fmla="*/ 180972 h 401910"/>
                <a:gd name="connsiteX7" fmla="*/ 258498 w 1130774"/>
                <a:gd name="connsiteY7" fmla="*/ 113663 h 401910"/>
                <a:gd name="connsiteX8" fmla="*/ 785548 w 1130774"/>
                <a:gd name="connsiteY8" fmla="*/ 0 h 401910"/>
                <a:gd name="connsiteX0" fmla="*/ 785548 w 1130774"/>
                <a:gd name="connsiteY0" fmla="*/ 0 h 401910"/>
                <a:gd name="connsiteX1" fmla="*/ 1024732 w 1130774"/>
                <a:gd name="connsiteY1" fmla="*/ 9525 h 401910"/>
                <a:gd name="connsiteX2" fmla="*/ 1098551 w 1130774"/>
                <a:gd name="connsiteY2" fmla="*/ 259713 h 401910"/>
                <a:gd name="connsiteX3" fmla="*/ 746125 w 1130774"/>
                <a:gd name="connsiteY3" fmla="*/ 279399 h 401910"/>
                <a:gd name="connsiteX4" fmla="*/ 415847 w 1130774"/>
                <a:gd name="connsiteY4" fmla="*/ 355054 h 401910"/>
                <a:gd name="connsiteX5" fmla="*/ 0 w 1130774"/>
                <a:gd name="connsiteY5" fmla="*/ 401635 h 401910"/>
                <a:gd name="connsiteX6" fmla="*/ 219076 w 1130774"/>
                <a:gd name="connsiteY6" fmla="*/ 180972 h 401910"/>
                <a:gd name="connsiteX7" fmla="*/ 258498 w 1130774"/>
                <a:gd name="connsiteY7" fmla="*/ 113663 h 401910"/>
                <a:gd name="connsiteX8" fmla="*/ 785548 w 1130774"/>
                <a:gd name="connsiteY8" fmla="*/ 0 h 401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74" h="401910">
                  <a:moveTo>
                    <a:pt x="785548" y="0"/>
                  </a:moveTo>
                  <a:lnTo>
                    <a:pt x="1024732" y="9525"/>
                  </a:lnTo>
                  <a:cubicBezTo>
                    <a:pt x="1054895" y="104298"/>
                    <a:pt x="1192213" y="153034"/>
                    <a:pt x="1098551" y="259713"/>
                  </a:cubicBezTo>
                  <a:cubicBezTo>
                    <a:pt x="992983" y="307337"/>
                    <a:pt x="943548" y="288130"/>
                    <a:pt x="746125" y="279399"/>
                  </a:cubicBezTo>
                  <a:cubicBezTo>
                    <a:pt x="631812" y="287881"/>
                    <a:pt x="540201" y="334681"/>
                    <a:pt x="415847" y="355054"/>
                  </a:cubicBezTo>
                  <a:cubicBezTo>
                    <a:pt x="167668" y="321452"/>
                    <a:pt x="32266" y="407365"/>
                    <a:pt x="0" y="401635"/>
                  </a:cubicBezTo>
                  <a:cubicBezTo>
                    <a:pt x="45244" y="198435"/>
                    <a:pt x="260130" y="201451"/>
                    <a:pt x="219076" y="180972"/>
                  </a:cubicBezTo>
                  <a:cubicBezTo>
                    <a:pt x="211359" y="120805"/>
                    <a:pt x="232877" y="125568"/>
                    <a:pt x="258498" y="113663"/>
                  </a:cubicBezTo>
                  <a:cubicBezTo>
                    <a:pt x="399785" y="64134"/>
                    <a:pt x="680773" y="214629"/>
                    <a:pt x="785548" y="0"/>
                  </a:cubicBezTo>
                  <a:close/>
                </a:path>
              </a:pathLst>
            </a:custGeom>
            <a:solidFill>
              <a:srgbClr val="D7AFA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23" name="Straight Connector 322">
              <a:extLst>
                <a:ext uri="{FF2B5EF4-FFF2-40B4-BE49-F238E27FC236}">
                  <a16:creationId xmlns:a16="http://schemas.microsoft.com/office/drawing/2014/main" id="{B4A354CB-25E5-DFE8-CE55-0E34DE8AAB24}"/>
                </a:ext>
              </a:extLst>
            </p:cNvPr>
            <p:cNvCxnSpPr>
              <a:stCxn id="310" idx="1"/>
            </p:cNvCxnSpPr>
            <p:nvPr/>
          </p:nvCxnSpPr>
          <p:spPr>
            <a:xfrm flipH="1">
              <a:off x="3567597" y="701062"/>
              <a:ext cx="610934" cy="8123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324" name="Oval 323">
              <a:extLst>
                <a:ext uri="{FF2B5EF4-FFF2-40B4-BE49-F238E27FC236}">
                  <a16:creationId xmlns:a16="http://schemas.microsoft.com/office/drawing/2014/main" id="{3572A717-09B2-FBB1-96EF-41D65701ADCA}"/>
                </a:ext>
              </a:extLst>
            </p:cNvPr>
            <p:cNvSpPr/>
            <p:nvPr/>
          </p:nvSpPr>
          <p:spPr>
            <a:xfrm>
              <a:off x="3908905" y="638402"/>
              <a:ext cx="88652" cy="45719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5" name="Oval 324">
              <a:extLst>
                <a:ext uri="{FF2B5EF4-FFF2-40B4-BE49-F238E27FC236}">
                  <a16:creationId xmlns:a16="http://schemas.microsoft.com/office/drawing/2014/main" id="{B682DC74-5852-B003-CBC8-DC371F14014E}"/>
                </a:ext>
              </a:extLst>
            </p:cNvPr>
            <p:cNvSpPr/>
            <p:nvPr/>
          </p:nvSpPr>
          <p:spPr>
            <a:xfrm>
              <a:off x="4140433" y="516421"/>
              <a:ext cx="209549" cy="123708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6" name="Oval 325">
              <a:extLst>
                <a:ext uri="{FF2B5EF4-FFF2-40B4-BE49-F238E27FC236}">
                  <a16:creationId xmlns:a16="http://schemas.microsoft.com/office/drawing/2014/main" id="{A2223C96-5268-9BDA-6EE6-051189F9A305}"/>
                </a:ext>
              </a:extLst>
            </p:cNvPr>
            <p:cNvSpPr/>
            <p:nvPr/>
          </p:nvSpPr>
          <p:spPr>
            <a:xfrm>
              <a:off x="4203793" y="527165"/>
              <a:ext cx="82829" cy="82830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7" name="Rectangle 9">
              <a:extLst>
                <a:ext uri="{FF2B5EF4-FFF2-40B4-BE49-F238E27FC236}">
                  <a16:creationId xmlns:a16="http://schemas.microsoft.com/office/drawing/2014/main" id="{0DA2D73C-B0AF-B936-8960-AEE4EF316668}"/>
                </a:ext>
              </a:extLst>
            </p:cNvPr>
            <p:cNvSpPr/>
            <p:nvPr/>
          </p:nvSpPr>
          <p:spPr>
            <a:xfrm>
              <a:off x="3588624" y="2706565"/>
              <a:ext cx="1871657" cy="1155319"/>
            </a:xfrm>
            <a:custGeom>
              <a:avLst/>
              <a:gdLst>
                <a:gd name="connsiteX0" fmla="*/ 0 w 1192207"/>
                <a:gd name="connsiteY0" fmla="*/ 0 h 704850"/>
                <a:gd name="connsiteX1" fmla="*/ 1192207 w 1192207"/>
                <a:gd name="connsiteY1" fmla="*/ 0 h 704850"/>
                <a:gd name="connsiteX2" fmla="*/ 1192207 w 1192207"/>
                <a:gd name="connsiteY2" fmla="*/ 704850 h 704850"/>
                <a:gd name="connsiteX3" fmla="*/ 0 w 1192207"/>
                <a:gd name="connsiteY3" fmla="*/ 704850 h 704850"/>
                <a:gd name="connsiteX4" fmla="*/ 0 w 1192207"/>
                <a:gd name="connsiteY4" fmla="*/ 0 h 704850"/>
                <a:gd name="connsiteX0" fmla="*/ 12700 w 1192207"/>
                <a:gd name="connsiteY0" fmla="*/ 260350 h 704850"/>
                <a:gd name="connsiteX1" fmla="*/ 1192207 w 1192207"/>
                <a:gd name="connsiteY1" fmla="*/ 0 h 704850"/>
                <a:gd name="connsiteX2" fmla="*/ 1192207 w 1192207"/>
                <a:gd name="connsiteY2" fmla="*/ 704850 h 704850"/>
                <a:gd name="connsiteX3" fmla="*/ 0 w 1192207"/>
                <a:gd name="connsiteY3" fmla="*/ 704850 h 704850"/>
                <a:gd name="connsiteX4" fmla="*/ 12700 w 1192207"/>
                <a:gd name="connsiteY4" fmla="*/ 260350 h 704850"/>
                <a:gd name="connsiteX0" fmla="*/ 0 w 1179507"/>
                <a:gd name="connsiteY0" fmla="*/ 260350 h 704850"/>
                <a:gd name="connsiteX1" fmla="*/ 1179507 w 1179507"/>
                <a:gd name="connsiteY1" fmla="*/ 0 h 704850"/>
                <a:gd name="connsiteX2" fmla="*/ 1179507 w 1179507"/>
                <a:gd name="connsiteY2" fmla="*/ 704850 h 704850"/>
                <a:gd name="connsiteX3" fmla="*/ 63500 w 1179507"/>
                <a:gd name="connsiteY3" fmla="*/ 615950 h 704850"/>
                <a:gd name="connsiteX4" fmla="*/ 0 w 1179507"/>
                <a:gd name="connsiteY4" fmla="*/ 260350 h 704850"/>
                <a:gd name="connsiteX0" fmla="*/ 0 w 1179507"/>
                <a:gd name="connsiteY0" fmla="*/ 260350 h 726045"/>
                <a:gd name="connsiteX1" fmla="*/ 1179507 w 1179507"/>
                <a:gd name="connsiteY1" fmla="*/ 0 h 726045"/>
                <a:gd name="connsiteX2" fmla="*/ 1179507 w 1179507"/>
                <a:gd name="connsiteY2" fmla="*/ 704850 h 726045"/>
                <a:gd name="connsiteX3" fmla="*/ 63500 w 1179507"/>
                <a:gd name="connsiteY3" fmla="*/ 615950 h 726045"/>
                <a:gd name="connsiteX4" fmla="*/ 0 w 1179507"/>
                <a:gd name="connsiteY4" fmla="*/ 260350 h 726045"/>
                <a:gd name="connsiteX0" fmla="*/ 0 w 1935157"/>
                <a:gd name="connsiteY0" fmla="*/ 260350 h 668165"/>
                <a:gd name="connsiteX1" fmla="*/ 1179507 w 1935157"/>
                <a:gd name="connsiteY1" fmla="*/ 0 h 668165"/>
                <a:gd name="connsiteX2" fmla="*/ 1935157 w 1935157"/>
                <a:gd name="connsiteY2" fmla="*/ 400050 h 668165"/>
                <a:gd name="connsiteX3" fmla="*/ 63500 w 1935157"/>
                <a:gd name="connsiteY3" fmla="*/ 615950 h 668165"/>
                <a:gd name="connsiteX4" fmla="*/ 0 w 1935157"/>
                <a:gd name="connsiteY4" fmla="*/ 260350 h 668165"/>
                <a:gd name="connsiteX0" fmla="*/ 0 w 1935157"/>
                <a:gd name="connsiteY0" fmla="*/ 276236 h 684051"/>
                <a:gd name="connsiteX1" fmla="*/ 1179507 w 1935157"/>
                <a:gd name="connsiteY1" fmla="*/ 15886 h 684051"/>
                <a:gd name="connsiteX2" fmla="*/ 1744657 w 1935157"/>
                <a:gd name="connsiteY2" fmla="*/ 15886 h 684051"/>
                <a:gd name="connsiteX3" fmla="*/ 1935157 w 1935157"/>
                <a:gd name="connsiteY3" fmla="*/ 415936 h 684051"/>
                <a:gd name="connsiteX4" fmla="*/ 63500 w 1935157"/>
                <a:gd name="connsiteY4" fmla="*/ 631836 h 684051"/>
                <a:gd name="connsiteX5" fmla="*/ 0 w 1935157"/>
                <a:gd name="connsiteY5" fmla="*/ 276236 h 684051"/>
                <a:gd name="connsiteX0" fmla="*/ 0 w 1935157"/>
                <a:gd name="connsiteY0" fmla="*/ 387350 h 795165"/>
                <a:gd name="connsiteX1" fmla="*/ 1382707 w 1935157"/>
                <a:gd name="connsiteY1" fmla="*/ 0 h 795165"/>
                <a:gd name="connsiteX2" fmla="*/ 1744657 w 1935157"/>
                <a:gd name="connsiteY2" fmla="*/ 127000 h 795165"/>
                <a:gd name="connsiteX3" fmla="*/ 1935157 w 1935157"/>
                <a:gd name="connsiteY3" fmla="*/ 527050 h 795165"/>
                <a:gd name="connsiteX4" fmla="*/ 63500 w 1935157"/>
                <a:gd name="connsiteY4" fmla="*/ 742950 h 795165"/>
                <a:gd name="connsiteX5" fmla="*/ 0 w 1935157"/>
                <a:gd name="connsiteY5" fmla="*/ 387350 h 795165"/>
                <a:gd name="connsiteX0" fmla="*/ 0 w 1935157"/>
                <a:gd name="connsiteY0" fmla="*/ 603250 h 1011065"/>
                <a:gd name="connsiteX1" fmla="*/ 1084257 w 1935157"/>
                <a:gd name="connsiteY1" fmla="*/ 0 h 1011065"/>
                <a:gd name="connsiteX2" fmla="*/ 1382707 w 1935157"/>
                <a:gd name="connsiteY2" fmla="*/ 215900 h 1011065"/>
                <a:gd name="connsiteX3" fmla="*/ 1744657 w 1935157"/>
                <a:gd name="connsiteY3" fmla="*/ 342900 h 1011065"/>
                <a:gd name="connsiteX4" fmla="*/ 1935157 w 1935157"/>
                <a:gd name="connsiteY4" fmla="*/ 742950 h 1011065"/>
                <a:gd name="connsiteX5" fmla="*/ 63500 w 1935157"/>
                <a:gd name="connsiteY5" fmla="*/ 958850 h 1011065"/>
                <a:gd name="connsiteX6" fmla="*/ 0 w 1935157"/>
                <a:gd name="connsiteY6" fmla="*/ 603250 h 1011065"/>
                <a:gd name="connsiteX0" fmla="*/ 0 w 1935157"/>
                <a:gd name="connsiteY0" fmla="*/ 603250 h 1011065"/>
                <a:gd name="connsiteX1" fmla="*/ 1084257 w 1935157"/>
                <a:gd name="connsiteY1" fmla="*/ 0 h 1011065"/>
                <a:gd name="connsiteX2" fmla="*/ 969957 w 1935157"/>
                <a:gd name="connsiteY2" fmla="*/ 279400 h 1011065"/>
                <a:gd name="connsiteX3" fmla="*/ 1382707 w 1935157"/>
                <a:gd name="connsiteY3" fmla="*/ 215900 h 1011065"/>
                <a:gd name="connsiteX4" fmla="*/ 1744657 w 1935157"/>
                <a:gd name="connsiteY4" fmla="*/ 342900 h 1011065"/>
                <a:gd name="connsiteX5" fmla="*/ 1935157 w 1935157"/>
                <a:gd name="connsiteY5" fmla="*/ 742950 h 1011065"/>
                <a:gd name="connsiteX6" fmla="*/ 63500 w 1935157"/>
                <a:gd name="connsiteY6" fmla="*/ 958850 h 1011065"/>
                <a:gd name="connsiteX7" fmla="*/ 0 w 1935157"/>
                <a:gd name="connsiteY7" fmla="*/ 603250 h 1011065"/>
                <a:gd name="connsiteX0" fmla="*/ 0 w 1935157"/>
                <a:gd name="connsiteY0" fmla="*/ 603250 h 1011065"/>
                <a:gd name="connsiteX1" fmla="*/ 1084257 w 1935157"/>
                <a:gd name="connsiteY1" fmla="*/ 0 h 1011065"/>
                <a:gd name="connsiteX2" fmla="*/ 969957 w 1935157"/>
                <a:gd name="connsiteY2" fmla="*/ 279400 h 1011065"/>
                <a:gd name="connsiteX3" fmla="*/ 1382707 w 1935157"/>
                <a:gd name="connsiteY3" fmla="*/ 215900 h 1011065"/>
                <a:gd name="connsiteX4" fmla="*/ 893757 w 1935157"/>
                <a:gd name="connsiteY4" fmla="*/ 514350 h 1011065"/>
                <a:gd name="connsiteX5" fmla="*/ 1744657 w 1935157"/>
                <a:gd name="connsiteY5" fmla="*/ 342900 h 1011065"/>
                <a:gd name="connsiteX6" fmla="*/ 1935157 w 1935157"/>
                <a:gd name="connsiteY6" fmla="*/ 742950 h 1011065"/>
                <a:gd name="connsiteX7" fmla="*/ 63500 w 1935157"/>
                <a:gd name="connsiteY7" fmla="*/ 958850 h 1011065"/>
                <a:gd name="connsiteX8" fmla="*/ 0 w 1935157"/>
                <a:gd name="connsiteY8" fmla="*/ 603250 h 1011065"/>
                <a:gd name="connsiteX0" fmla="*/ 0 w 1935157"/>
                <a:gd name="connsiteY0" fmla="*/ 603250 h 1011065"/>
                <a:gd name="connsiteX1" fmla="*/ 1084257 w 1935157"/>
                <a:gd name="connsiteY1" fmla="*/ 0 h 1011065"/>
                <a:gd name="connsiteX2" fmla="*/ 969957 w 1935157"/>
                <a:gd name="connsiteY2" fmla="*/ 279400 h 1011065"/>
                <a:gd name="connsiteX3" fmla="*/ 1382707 w 1935157"/>
                <a:gd name="connsiteY3" fmla="*/ 215900 h 1011065"/>
                <a:gd name="connsiteX4" fmla="*/ 893757 w 1935157"/>
                <a:gd name="connsiteY4" fmla="*/ 514350 h 1011065"/>
                <a:gd name="connsiteX5" fmla="*/ 1744657 w 1935157"/>
                <a:gd name="connsiteY5" fmla="*/ 342900 h 1011065"/>
                <a:gd name="connsiteX6" fmla="*/ 1281107 w 1935157"/>
                <a:gd name="connsiteY6" fmla="*/ 793750 h 1011065"/>
                <a:gd name="connsiteX7" fmla="*/ 1935157 w 1935157"/>
                <a:gd name="connsiteY7" fmla="*/ 742950 h 1011065"/>
                <a:gd name="connsiteX8" fmla="*/ 63500 w 1935157"/>
                <a:gd name="connsiteY8" fmla="*/ 958850 h 1011065"/>
                <a:gd name="connsiteX9" fmla="*/ 0 w 1935157"/>
                <a:gd name="connsiteY9" fmla="*/ 603250 h 1011065"/>
                <a:gd name="connsiteX0" fmla="*/ 0 w 1935157"/>
                <a:gd name="connsiteY0" fmla="*/ 603250 h 1119628"/>
                <a:gd name="connsiteX1" fmla="*/ 1084257 w 1935157"/>
                <a:gd name="connsiteY1" fmla="*/ 0 h 1119628"/>
                <a:gd name="connsiteX2" fmla="*/ 969957 w 1935157"/>
                <a:gd name="connsiteY2" fmla="*/ 279400 h 1119628"/>
                <a:gd name="connsiteX3" fmla="*/ 1382707 w 1935157"/>
                <a:gd name="connsiteY3" fmla="*/ 215900 h 1119628"/>
                <a:gd name="connsiteX4" fmla="*/ 893757 w 1935157"/>
                <a:gd name="connsiteY4" fmla="*/ 514350 h 1119628"/>
                <a:gd name="connsiteX5" fmla="*/ 1744657 w 1935157"/>
                <a:gd name="connsiteY5" fmla="*/ 342900 h 1119628"/>
                <a:gd name="connsiteX6" fmla="*/ 1281107 w 1935157"/>
                <a:gd name="connsiteY6" fmla="*/ 793750 h 1119628"/>
                <a:gd name="connsiteX7" fmla="*/ 1935157 w 1935157"/>
                <a:gd name="connsiteY7" fmla="*/ 742950 h 1119628"/>
                <a:gd name="connsiteX8" fmla="*/ 63500 w 1935157"/>
                <a:gd name="connsiteY8" fmla="*/ 958850 h 1119628"/>
                <a:gd name="connsiteX9" fmla="*/ 0 w 1935157"/>
                <a:gd name="connsiteY9" fmla="*/ 603250 h 1119628"/>
                <a:gd name="connsiteX0" fmla="*/ 0 w 1935157"/>
                <a:gd name="connsiteY0" fmla="*/ 603250 h 1119628"/>
                <a:gd name="connsiteX1" fmla="*/ 1084257 w 1935157"/>
                <a:gd name="connsiteY1" fmla="*/ 0 h 1119628"/>
                <a:gd name="connsiteX2" fmla="*/ 969957 w 1935157"/>
                <a:gd name="connsiteY2" fmla="*/ 279400 h 1119628"/>
                <a:gd name="connsiteX3" fmla="*/ 1382707 w 1935157"/>
                <a:gd name="connsiteY3" fmla="*/ 215900 h 1119628"/>
                <a:gd name="connsiteX4" fmla="*/ 893757 w 1935157"/>
                <a:gd name="connsiteY4" fmla="*/ 514350 h 1119628"/>
                <a:gd name="connsiteX5" fmla="*/ 1744657 w 1935157"/>
                <a:gd name="connsiteY5" fmla="*/ 342900 h 1119628"/>
                <a:gd name="connsiteX6" fmla="*/ 1281107 w 1935157"/>
                <a:gd name="connsiteY6" fmla="*/ 793750 h 1119628"/>
                <a:gd name="connsiteX7" fmla="*/ 1935157 w 1935157"/>
                <a:gd name="connsiteY7" fmla="*/ 742950 h 1119628"/>
                <a:gd name="connsiteX8" fmla="*/ 63500 w 1935157"/>
                <a:gd name="connsiteY8" fmla="*/ 958850 h 1119628"/>
                <a:gd name="connsiteX9" fmla="*/ 0 w 1935157"/>
                <a:gd name="connsiteY9" fmla="*/ 603250 h 1119628"/>
                <a:gd name="connsiteX0" fmla="*/ 0 w 1935157"/>
                <a:gd name="connsiteY0" fmla="*/ 603250 h 1119628"/>
                <a:gd name="connsiteX1" fmla="*/ 1084257 w 1935157"/>
                <a:gd name="connsiteY1" fmla="*/ 0 h 1119628"/>
                <a:gd name="connsiteX2" fmla="*/ 969957 w 1935157"/>
                <a:gd name="connsiteY2" fmla="*/ 279400 h 1119628"/>
                <a:gd name="connsiteX3" fmla="*/ 1382707 w 1935157"/>
                <a:gd name="connsiteY3" fmla="*/ 215900 h 1119628"/>
                <a:gd name="connsiteX4" fmla="*/ 893757 w 1935157"/>
                <a:gd name="connsiteY4" fmla="*/ 514350 h 1119628"/>
                <a:gd name="connsiteX5" fmla="*/ 1744657 w 1935157"/>
                <a:gd name="connsiteY5" fmla="*/ 342900 h 1119628"/>
                <a:gd name="connsiteX6" fmla="*/ 1247770 w 1935157"/>
                <a:gd name="connsiteY6" fmla="*/ 791369 h 1119628"/>
                <a:gd name="connsiteX7" fmla="*/ 1935157 w 1935157"/>
                <a:gd name="connsiteY7" fmla="*/ 742950 h 1119628"/>
                <a:gd name="connsiteX8" fmla="*/ 63500 w 1935157"/>
                <a:gd name="connsiteY8" fmla="*/ 958850 h 1119628"/>
                <a:gd name="connsiteX9" fmla="*/ 0 w 1935157"/>
                <a:gd name="connsiteY9" fmla="*/ 603250 h 1119628"/>
                <a:gd name="connsiteX0" fmla="*/ 0 w 1935157"/>
                <a:gd name="connsiteY0" fmla="*/ 603250 h 1048825"/>
                <a:gd name="connsiteX1" fmla="*/ 1084257 w 1935157"/>
                <a:gd name="connsiteY1" fmla="*/ 0 h 1048825"/>
                <a:gd name="connsiteX2" fmla="*/ 969957 w 1935157"/>
                <a:gd name="connsiteY2" fmla="*/ 279400 h 1048825"/>
                <a:gd name="connsiteX3" fmla="*/ 1382707 w 1935157"/>
                <a:gd name="connsiteY3" fmla="*/ 215900 h 1048825"/>
                <a:gd name="connsiteX4" fmla="*/ 893757 w 1935157"/>
                <a:gd name="connsiteY4" fmla="*/ 514350 h 1048825"/>
                <a:gd name="connsiteX5" fmla="*/ 1744657 w 1935157"/>
                <a:gd name="connsiteY5" fmla="*/ 342900 h 1048825"/>
                <a:gd name="connsiteX6" fmla="*/ 1247770 w 1935157"/>
                <a:gd name="connsiteY6" fmla="*/ 791369 h 1048825"/>
                <a:gd name="connsiteX7" fmla="*/ 1935157 w 1935157"/>
                <a:gd name="connsiteY7" fmla="*/ 742950 h 1048825"/>
                <a:gd name="connsiteX8" fmla="*/ 63500 w 1935157"/>
                <a:gd name="connsiteY8" fmla="*/ 958850 h 1048825"/>
                <a:gd name="connsiteX9" fmla="*/ 0 w 1935157"/>
                <a:gd name="connsiteY9" fmla="*/ 603250 h 1048825"/>
                <a:gd name="connsiteX0" fmla="*/ 0 w 1935157"/>
                <a:gd name="connsiteY0" fmla="*/ 603250 h 1124882"/>
                <a:gd name="connsiteX1" fmla="*/ 1084257 w 1935157"/>
                <a:gd name="connsiteY1" fmla="*/ 0 h 1124882"/>
                <a:gd name="connsiteX2" fmla="*/ 969957 w 1935157"/>
                <a:gd name="connsiteY2" fmla="*/ 279400 h 1124882"/>
                <a:gd name="connsiteX3" fmla="*/ 1382707 w 1935157"/>
                <a:gd name="connsiteY3" fmla="*/ 215900 h 1124882"/>
                <a:gd name="connsiteX4" fmla="*/ 893757 w 1935157"/>
                <a:gd name="connsiteY4" fmla="*/ 514350 h 1124882"/>
                <a:gd name="connsiteX5" fmla="*/ 1744657 w 1935157"/>
                <a:gd name="connsiteY5" fmla="*/ 342900 h 1124882"/>
                <a:gd name="connsiteX6" fmla="*/ 1247770 w 1935157"/>
                <a:gd name="connsiteY6" fmla="*/ 791369 h 1124882"/>
                <a:gd name="connsiteX7" fmla="*/ 1935157 w 1935157"/>
                <a:gd name="connsiteY7" fmla="*/ 742950 h 1124882"/>
                <a:gd name="connsiteX8" fmla="*/ 63500 w 1935157"/>
                <a:gd name="connsiteY8" fmla="*/ 958850 h 1124882"/>
                <a:gd name="connsiteX9" fmla="*/ 0 w 1935157"/>
                <a:gd name="connsiteY9" fmla="*/ 603250 h 1124882"/>
                <a:gd name="connsiteX0" fmla="*/ 0 w 1935157"/>
                <a:gd name="connsiteY0" fmla="*/ 603250 h 1124882"/>
                <a:gd name="connsiteX1" fmla="*/ 1084257 w 1935157"/>
                <a:gd name="connsiteY1" fmla="*/ 0 h 1124882"/>
                <a:gd name="connsiteX2" fmla="*/ 969957 w 1935157"/>
                <a:gd name="connsiteY2" fmla="*/ 279400 h 1124882"/>
                <a:gd name="connsiteX3" fmla="*/ 1382707 w 1935157"/>
                <a:gd name="connsiteY3" fmla="*/ 215900 h 1124882"/>
                <a:gd name="connsiteX4" fmla="*/ 893757 w 1935157"/>
                <a:gd name="connsiteY4" fmla="*/ 514350 h 1124882"/>
                <a:gd name="connsiteX5" fmla="*/ 1744657 w 1935157"/>
                <a:gd name="connsiteY5" fmla="*/ 342900 h 1124882"/>
                <a:gd name="connsiteX6" fmla="*/ 1240626 w 1935157"/>
                <a:gd name="connsiteY6" fmla="*/ 786607 h 1124882"/>
                <a:gd name="connsiteX7" fmla="*/ 1935157 w 1935157"/>
                <a:gd name="connsiteY7" fmla="*/ 742950 h 1124882"/>
                <a:gd name="connsiteX8" fmla="*/ 63500 w 1935157"/>
                <a:gd name="connsiteY8" fmla="*/ 958850 h 1124882"/>
                <a:gd name="connsiteX9" fmla="*/ 0 w 1935157"/>
                <a:gd name="connsiteY9" fmla="*/ 603250 h 1124882"/>
                <a:gd name="connsiteX0" fmla="*/ 0 w 1935157"/>
                <a:gd name="connsiteY0" fmla="*/ 603250 h 1124882"/>
                <a:gd name="connsiteX1" fmla="*/ 1084257 w 1935157"/>
                <a:gd name="connsiteY1" fmla="*/ 0 h 1124882"/>
                <a:gd name="connsiteX2" fmla="*/ 969957 w 1935157"/>
                <a:gd name="connsiteY2" fmla="*/ 279400 h 1124882"/>
                <a:gd name="connsiteX3" fmla="*/ 1382707 w 1935157"/>
                <a:gd name="connsiteY3" fmla="*/ 215900 h 1124882"/>
                <a:gd name="connsiteX4" fmla="*/ 893757 w 1935157"/>
                <a:gd name="connsiteY4" fmla="*/ 514350 h 1124882"/>
                <a:gd name="connsiteX5" fmla="*/ 1744657 w 1935157"/>
                <a:gd name="connsiteY5" fmla="*/ 342900 h 1124882"/>
                <a:gd name="connsiteX6" fmla="*/ 1240626 w 1935157"/>
                <a:gd name="connsiteY6" fmla="*/ 786607 h 1124882"/>
                <a:gd name="connsiteX7" fmla="*/ 1935157 w 1935157"/>
                <a:gd name="connsiteY7" fmla="*/ 742950 h 1124882"/>
                <a:gd name="connsiteX8" fmla="*/ 63500 w 1935157"/>
                <a:gd name="connsiteY8" fmla="*/ 958850 h 1124882"/>
                <a:gd name="connsiteX9" fmla="*/ 0 w 1935157"/>
                <a:gd name="connsiteY9" fmla="*/ 603250 h 1124882"/>
                <a:gd name="connsiteX0" fmla="*/ 0 w 1935157"/>
                <a:gd name="connsiteY0" fmla="*/ 603250 h 1124882"/>
                <a:gd name="connsiteX1" fmla="*/ 1084257 w 1935157"/>
                <a:gd name="connsiteY1" fmla="*/ 0 h 1124882"/>
                <a:gd name="connsiteX2" fmla="*/ 969957 w 1935157"/>
                <a:gd name="connsiteY2" fmla="*/ 279400 h 1124882"/>
                <a:gd name="connsiteX3" fmla="*/ 1382707 w 1935157"/>
                <a:gd name="connsiteY3" fmla="*/ 215900 h 1124882"/>
                <a:gd name="connsiteX4" fmla="*/ 893757 w 1935157"/>
                <a:gd name="connsiteY4" fmla="*/ 514350 h 1124882"/>
                <a:gd name="connsiteX5" fmla="*/ 1744657 w 1935157"/>
                <a:gd name="connsiteY5" fmla="*/ 342900 h 1124882"/>
                <a:gd name="connsiteX6" fmla="*/ 1240626 w 1935157"/>
                <a:gd name="connsiteY6" fmla="*/ 786607 h 1124882"/>
                <a:gd name="connsiteX7" fmla="*/ 1935157 w 1935157"/>
                <a:gd name="connsiteY7" fmla="*/ 742950 h 1124882"/>
                <a:gd name="connsiteX8" fmla="*/ 63500 w 1935157"/>
                <a:gd name="connsiteY8" fmla="*/ 958850 h 1124882"/>
                <a:gd name="connsiteX9" fmla="*/ 0 w 1935157"/>
                <a:gd name="connsiteY9" fmla="*/ 603250 h 1124882"/>
                <a:gd name="connsiteX0" fmla="*/ 0 w 1935157"/>
                <a:gd name="connsiteY0" fmla="*/ 603250 h 1124882"/>
                <a:gd name="connsiteX1" fmla="*/ 1084257 w 1935157"/>
                <a:gd name="connsiteY1" fmla="*/ 0 h 1124882"/>
                <a:gd name="connsiteX2" fmla="*/ 969957 w 1935157"/>
                <a:gd name="connsiteY2" fmla="*/ 279400 h 1124882"/>
                <a:gd name="connsiteX3" fmla="*/ 1382707 w 1935157"/>
                <a:gd name="connsiteY3" fmla="*/ 215900 h 1124882"/>
                <a:gd name="connsiteX4" fmla="*/ 893757 w 1935157"/>
                <a:gd name="connsiteY4" fmla="*/ 514350 h 1124882"/>
                <a:gd name="connsiteX5" fmla="*/ 1744657 w 1935157"/>
                <a:gd name="connsiteY5" fmla="*/ 342900 h 1124882"/>
                <a:gd name="connsiteX6" fmla="*/ 1240626 w 1935157"/>
                <a:gd name="connsiteY6" fmla="*/ 786607 h 1124882"/>
                <a:gd name="connsiteX7" fmla="*/ 1935157 w 1935157"/>
                <a:gd name="connsiteY7" fmla="*/ 742950 h 1124882"/>
                <a:gd name="connsiteX8" fmla="*/ 63500 w 1935157"/>
                <a:gd name="connsiteY8" fmla="*/ 958850 h 1124882"/>
                <a:gd name="connsiteX9" fmla="*/ 0 w 1935157"/>
                <a:gd name="connsiteY9" fmla="*/ 603250 h 1124882"/>
                <a:gd name="connsiteX0" fmla="*/ 0 w 1935157"/>
                <a:gd name="connsiteY0" fmla="*/ 603250 h 1124882"/>
                <a:gd name="connsiteX1" fmla="*/ 1084257 w 1935157"/>
                <a:gd name="connsiteY1" fmla="*/ 0 h 1124882"/>
                <a:gd name="connsiteX2" fmla="*/ 969957 w 1935157"/>
                <a:gd name="connsiteY2" fmla="*/ 279400 h 1124882"/>
                <a:gd name="connsiteX3" fmla="*/ 1382707 w 1935157"/>
                <a:gd name="connsiteY3" fmla="*/ 215900 h 1124882"/>
                <a:gd name="connsiteX4" fmla="*/ 893757 w 1935157"/>
                <a:gd name="connsiteY4" fmla="*/ 514350 h 1124882"/>
                <a:gd name="connsiteX5" fmla="*/ 1744657 w 1935157"/>
                <a:gd name="connsiteY5" fmla="*/ 342900 h 1124882"/>
                <a:gd name="connsiteX6" fmla="*/ 1240626 w 1935157"/>
                <a:gd name="connsiteY6" fmla="*/ 786607 h 1124882"/>
                <a:gd name="connsiteX7" fmla="*/ 1935157 w 1935157"/>
                <a:gd name="connsiteY7" fmla="*/ 742950 h 1124882"/>
                <a:gd name="connsiteX8" fmla="*/ 63500 w 1935157"/>
                <a:gd name="connsiteY8" fmla="*/ 958850 h 1124882"/>
                <a:gd name="connsiteX9" fmla="*/ 0 w 1935157"/>
                <a:gd name="connsiteY9" fmla="*/ 603250 h 1124882"/>
                <a:gd name="connsiteX0" fmla="*/ 0 w 1935157"/>
                <a:gd name="connsiteY0" fmla="*/ 603250 h 1124882"/>
                <a:gd name="connsiteX1" fmla="*/ 1084257 w 1935157"/>
                <a:gd name="connsiteY1" fmla="*/ 0 h 1124882"/>
                <a:gd name="connsiteX2" fmla="*/ 969957 w 1935157"/>
                <a:gd name="connsiteY2" fmla="*/ 279400 h 1124882"/>
                <a:gd name="connsiteX3" fmla="*/ 1382707 w 1935157"/>
                <a:gd name="connsiteY3" fmla="*/ 215900 h 1124882"/>
                <a:gd name="connsiteX4" fmla="*/ 893757 w 1935157"/>
                <a:gd name="connsiteY4" fmla="*/ 514350 h 1124882"/>
                <a:gd name="connsiteX5" fmla="*/ 1744657 w 1935157"/>
                <a:gd name="connsiteY5" fmla="*/ 342900 h 1124882"/>
                <a:gd name="connsiteX6" fmla="*/ 1240626 w 1935157"/>
                <a:gd name="connsiteY6" fmla="*/ 786607 h 1124882"/>
                <a:gd name="connsiteX7" fmla="*/ 1935157 w 1935157"/>
                <a:gd name="connsiteY7" fmla="*/ 742950 h 1124882"/>
                <a:gd name="connsiteX8" fmla="*/ 63500 w 1935157"/>
                <a:gd name="connsiteY8" fmla="*/ 958850 h 1124882"/>
                <a:gd name="connsiteX9" fmla="*/ 0 w 1935157"/>
                <a:gd name="connsiteY9" fmla="*/ 603250 h 1124882"/>
                <a:gd name="connsiteX0" fmla="*/ 0 w 1935157"/>
                <a:gd name="connsiteY0" fmla="*/ 603250 h 1124882"/>
                <a:gd name="connsiteX1" fmla="*/ 1084257 w 1935157"/>
                <a:gd name="connsiteY1" fmla="*/ 0 h 1124882"/>
                <a:gd name="connsiteX2" fmla="*/ 969957 w 1935157"/>
                <a:gd name="connsiteY2" fmla="*/ 279400 h 1124882"/>
                <a:gd name="connsiteX3" fmla="*/ 1382707 w 1935157"/>
                <a:gd name="connsiteY3" fmla="*/ 215900 h 1124882"/>
                <a:gd name="connsiteX4" fmla="*/ 893757 w 1935157"/>
                <a:gd name="connsiteY4" fmla="*/ 514350 h 1124882"/>
                <a:gd name="connsiteX5" fmla="*/ 1744657 w 1935157"/>
                <a:gd name="connsiteY5" fmla="*/ 342900 h 1124882"/>
                <a:gd name="connsiteX6" fmla="*/ 1240626 w 1935157"/>
                <a:gd name="connsiteY6" fmla="*/ 786607 h 1124882"/>
                <a:gd name="connsiteX7" fmla="*/ 1935157 w 1935157"/>
                <a:gd name="connsiteY7" fmla="*/ 742950 h 1124882"/>
                <a:gd name="connsiteX8" fmla="*/ 63500 w 1935157"/>
                <a:gd name="connsiteY8" fmla="*/ 958850 h 1124882"/>
                <a:gd name="connsiteX9" fmla="*/ 0 w 1935157"/>
                <a:gd name="connsiteY9" fmla="*/ 603250 h 1124882"/>
                <a:gd name="connsiteX0" fmla="*/ 0 w 1935157"/>
                <a:gd name="connsiteY0" fmla="*/ 603250 h 1124882"/>
                <a:gd name="connsiteX1" fmla="*/ 1084257 w 1935157"/>
                <a:gd name="connsiteY1" fmla="*/ 0 h 1124882"/>
                <a:gd name="connsiteX2" fmla="*/ 969957 w 1935157"/>
                <a:gd name="connsiteY2" fmla="*/ 279400 h 1124882"/>
                <a:gd name="connsiteX3" fmla="*/ 1382707 w 1935157"/>
                <a:gd name="connsiteY3" fmla="*/ 215900 h 1124882"/>
                <a:gd name="connsiteX4" fmla="*/ 903282 w 1935157"/>
                <a:gd name="connsiteY4" fmla="*/ 526257 h 1124882"/>
                <a:gd name="connsiteX5" fmla="*/ 1744657 w 1935157"/>
                <a:gd name="connsiteY5" fmla="*/ 342900 h 1124882"/>
                <a:gd name="connsiteX6" fmla="*/ 1240626 w 1935157"/>
                <a:gd name="connsiteY6" fmla="*/ 786607 h 1124882"/>
                <a:gd name="connsiteX7" fmla="*/ 1935157 w 1935157"/>
                <a:gd name="connsiteY7" fmla="*/ 742950 h 1124882"/>
                <a:gd name="connsiteX8" fmla="*/ 63500 w 1935157"/>
                <a:gd name="connsiteY8" fmla="*/ 958850 h 1124882"/>
                <a:gd name="connsiteX9" fmla="*/ 0 w 1935157"/>
                <a:gd name="connsiteY9" fmla="*/ 603250 h 1124882"/>
                <a:gd name="connsiteX0" fmla="*/ 0 w 1935157"/>
                <a:gd name="connsiteY0" fmla="*/ 603250 h 1124882"/>
                <a:gd name="connsiteX1" fmla="*/ 1084257 w 1935157"/>
                <a:gd name="connsiteY1" fmla="*/ 0 h 1124882"/>
                <a:gd name="connsiteX2" fmla="*/ 969957 w 1935157"/>
                <a:gd name="connsiteY2" fmla="*/ 279400 h 1124882"/>
                <a:gd name="connsiteX3" fmla="*/ 1382707 w 1935157"/>
                <a:gd name="connsiteY3" fmla="*/ 215900 h 1124882"/>
                <a:gd name="connsiteX4" fmla="*/ 903282 w 1935157"/>
                <a:gd name="connsiteY4" fmla="*/ 507207 h 1124882"/>
                <a:gd name="connsiteX5" fmla="*/ 1744657 w 1935157"/>
                <a:gd name="connsiteY5" fmla="*/ 342900 h 1124882"/>
                <a:gd name="connsiteX6" fmla="*/ 1240626 w 1935157"/>
                <a:gd name="connsiteY6" fmla="*/ 786607 h 1124882"/>
                <a:gd name="connsiteX7" fmla="*/ 1935157 w 1935157"/>
                <a:gd name="connsiteY7" fmla="*/ 742950 h 1124882"/>
                <a:gd name="connsiteX8" fmla="*/ 63500 w 1935157"/>
                <a:gd name="connsiteY8" fmla="*/ 958850 h 1124882"/>
                <a:gd name="connsiteX9" fmla="*/ 0 w 1935157"/>
                <a:gd name="connsiteY9" fmla="*/ 603250 h 1124882"/>
                <a:gd name="connsiteX0" fmla="*/ 0 w 1935157"/>
                <a:gd name="connsiteY0" fmla="*/ 603250 h 1124882"/>
                <a:gd name="connsiteX1" fmla="*/ 1084257 w 1935157"/>
                <a:gd name="connsiteY1" fmla="*/ 0 h 1124882"/>
                <a:gd name="connsiteX2" fmla="*/ 969957 w 1935157"/>
                <a:gd name="connsiteY2" fmla="*/ 279400 h 1124882"/>
                <a:gd name="connsiteX3" fmla="*/ 1382707 w 1935157"/>
                <a:gd name="connsiteY3" fmla="*/ 215900 h 1124882"/>
                <a:gd name="connsiteX4" fmla="*/ 903282 w 1935157"/>
                <a:gd name="connsiteY4" fmla="*/ 507207 h 1124882"/>
                <a:gd name="connsiteX5" fmla="*/ 1744657 w 1935157"/>
                <a:gd name="connsiteY5" fmla="*/ 342900 h 1124882"/>
                <a:gd name="connsiteX6" fmla="*/ 1240626 w 1935157"/>
                <a:gd name="connsiteY6" fmla="*/ 786607 h 1124882"/>
                <a:gd name="connsiteX7" fmla="*/ 1935157 w 1935157"/>
                <a:gd name="connsiteY7" fmla="*/ 742950 h 1124882"/>
                <a:gd name="connsiteX8" fmla="*/ 63500 w 1935157"/>
                <a:gd name="connsiteY8" fmla="*/ 958850 h 1124882"/>
                <a:gd name="connsiteX9" fmla="*/ 0 w 1935157"/>
                <a:gd name="connsiteY9" fmla="*/ 603250 h 1124882"/>
                <a:gd name="connsiteX0" fmla="*/ 0 w 1935157"/>
                <a:gd name="connsiteY0" fmla="*/ 603250 h 1124882"/>
                <a:gd name="connsiteX1" fmla="*/ 1084257 w 1935157"/>
                <a:gd name="connsiteY1" fmla="*/ 0 h 1124882"/>
                <a:gd name="connsiteX2" fmla="*/ 969957 w 1935157"/>
                <a:gd name="connsiteY2" fmla="*/ 279400 h 1124882"/>
                <a:gd name="connsiteX3" fmla="*/ 1382707 w 1935157"/>
                <a:gd name="connsiteY3" fmla="*/ 215900 h 1124882"/>
                <a:gd name="connsiteX4" fmla="*/ 903282 w 1935157"/>
                <a:gd name="connsiteY4" fmla="*/ 507207 h 1124882"/>
                <a:gd name="connsiteX5" fmla="*/ 1744657 w 1935157"/>
                <a:gd name="connsiteY5" fmla="*/ 342900 h 1124882"/>
                <a:gd name="connsiteX6" fmla="*/ 1240626 w 1935157"/>
                <a:gd name="connsiteY6" fmla="*/ 786607 h 1124882"/>
                <a:gd name="connsiteX7" fmla="*/ 1935157 w 1935157"/>
                <a:gd name="connsiteY7" fmla="*/ 742950 h 1124882"/>
                <a:gd name="connsiteX8" fmla="*/ 63500 w 1935157"/>
                <a:gd name="connsiteY8" fmla="*/ 958850 h 1124882"/>
                <a:gd name="connsiteX9" fmla="*/ 0 w 1935157"/>
                <a:gd name="connsiteY9" fmla="*/ 603250 h 1124882"/>
                <a:gd name="connsiteX0" fmla="*/ 0 w 1935157"/>
                <a:gd name="connsiteY0" fmla="*/ 603250 h 1124882"/>
                <a:gd name="connsiteX1" fmla="*/ 1084257 w 1935157"/>
                <a:gd name="connsiteY1" fmla="*/ 0 h 1124882"/>
                <a:gd name="connsiteX2" fmla="*/ 955669 w 1935157"/>
                <a:gd name="connsiteY2" fmla="*/ 277019 h 1124882"/>
                <a:gd name="connsiteX3" fmla="*/ 1382707 w 1935157"/>
                <a:gd name="connsiteY3" fmla="*/ 215900 h 1124882"/>
                <a:gd name="connsiteX4" fmla="*/ 903282 w 1935157"/>
                <a:gd name="connsiteY4" fmla="*/ 507207 h 1124882"/>
                <a:gd name="connsiteX5" fmla="*/ 1744657 w 1935157"/>
                <a:gd name="connsiteY5" fmla="*/ 342900 h 1124882"/>
                <a:gd name="connsiteX6" fmla="*/ 1240626 w 1935157"/>
                <a:gd name="connsiteY6" fmla="*/ 786607 h 1124882"/>
                <a:gd name="connsiteX7" fmla="*/ 1935157 w 1935157"/>
                <a:gd name="connsiteY7" fmla="*/ 742950 h 1124882"/>
                <a:gd name="connsiteX8" fmla="*/ 63500 w 1935157"/>
                <a:gd name="connsiteY8" fmla="*/ 958850 h 1124882"/>
                <a:gd name="connsiteX9" fmla="*/ 0 w 1935157"/>
                <a:gd name="connsiteY9" fmla="*/ 603250 h 1124882"/>
                <a:gd name="connsiteX0" fmla="*/ 0 w 1935157"/>
                <a:gd name="connsiteY0" fmla="*/ 603250 h 1124882"/>
                <a:gd name="connsiteX1" fmla="*/ 1084257 w 1935157"/>
                <a:gd name="connsiteY1" fmla="*/ 0 h 1124882"/>
                <a:gd name="connsiteX2" fmla="*/ 955669 w 1935157"/>
                <a:gd name="connsiteY2" fmla="*/ 277019 h 1124882"/>
                <a:gd name="connsiteX3" fmla="*/ 1382707 w 1935157"/>
                <a:gd name="connsiteY3" fmla="*/ 215900 h 1124882"/>
                <a:gd name="connsiteX4" fmla="*/ 903282 w 1935157"/>
                <a:gd name="connsiteY4" fmla="*/ 507207 h 1124882"/>
                <a:gd name="connsiteX5" fmla="*/ 1744657 w 1935157"/>
                <a:gd name="connsiteY5" fmla="*/ 342900 h 1124882"/>
                <a:gd name="connsiteX6" fmla="*/ 1240626 w 1935157"/>
                <a:gd name="connsiteY6" fmla="*/ 786607 h 1124882"/>
                <a:gd name="connsiteX7" fmla="*/ 1935157 w 1935157"/>
                <a:gd name="connsiteY7" fmla="*/ 742950 h 1124882"/>
                <a:gd name="connsiteX8" fmla="*/ 63500 w 1935157"/>
                <a:gd name="connsiteY8" fmla="*/ 958850 h 1124882"/>
                <a:gd name="connsiteX9" fmla="*/ 0 w 1935157"/>
                <a:gd name="connsiteY9" fmla="*/ 603250 h 1124882"/>
                <a:gd name="connsiteX0" fmla="*/ 0 w 1935157"/>
                <a:gd name="connsiteY0" fmla="*/ 603250 h 1124882"/>
                <a:gd name="connsiteX1" fmla="*/ 1084257 w 1935157"/>
                <a:gd name="connsiteY1" fmla="*/ 0 h 1124882"/>
                <a:gd name="connsiteX2" fmla="*/ 955669 w 1935157"/>
                <a:gd name="connsiteY2" fmla="*/ 277019 h 1124882"/>
                <a:gd name="connsiteX3" fmla="*/ 1382707 w 1935157"/>
                <a:gd name="connsiteY3" fmla="*/ 215900 h 1124882"/>
                <a:gd name="connsiteX4" fmla="*/ 903282 w 1935157"/>
                <a:gd name="connsiteY4" fmla="*/ 507207 h 1124882"/>
                <a:gd name="connsiteX5" fmla="*/ 1744657 w 1935157"/>
                <a:gd name="connsiteY5" fmla="*/ 342900 h 1124882"/>
                <a:gd name="connsiteX6" fmla="*/ 1240626 w 1935157"/>
                <a:gd name="connsiteY6" fmla="*/ 786607 h 1124882"/>
                <a:gd name="connsiteX7" fmla="*/ 1935157 w 1935157"/>
                <a:gd name="connsiteY7" fmla="*/ 742950 h 1124882"/>
                <a:gd name="connsiteX8" fmla="*/ 63500 w 1935157"/>
                <a:gd name="connsiteY8" fmla="*/ 958850 h 1124882"/>
                <a:gd name="connsiteX9" fmla="*/ 0 w 1935157"/>
                <a:gd name="connsiteY9" fmla="*/ 603250 h 1124882"/>
                <a:gd name="connsiteX0" fmla="*/ 0 w 1935157"/>
                <a:gd name="connsiteY0" fmla="*/ 603250 h 1124882"/>
                <a:gd name="connsiteX1" fmla="*/ 1084257 w 1935157"/>
                <a:gd name="connsiteY1" fmla="*/ 0 h 1124882"/>
                <a:gd name="connsiteX2" fmla="*/ 955669 w 1935157"/>
                <a:gd name="connsiteY2" fmla="*/ 277019 h 1124882"/>
                <a:gd name="connsiteX3" fmla="*/ 1382707 w 1935157"/>
                <a:gd name="connsiteY3" fmla="*/ 215900 h 1124882"/>
                <a:gd name="connsiteX4" fmla="*/ 903282 w 1935157"/>
                <a:gd name="connsiteY4" fmla="*/ 507207 h 1124882"/>
                <a:gd name="connsiteX5" fmla="*/ 1744657 w 1935157"/>
                <a:gd name="connsiteY5" fmla="*/ 342900 h 1124882"/>
                <a:gd name="connsiteX6" fmla="*/ 1240626 w 1935157"/>
                <a:gd name="connsiteY6" fmla="*/ 786607 h 1124882"/>
                <a:gd name="connsiteX7" fmla="*/ 1935157 w 1935157"/>
                <a:gd name="connsiteY7" fmla="*/ 742950 h 1124882"/>
                <a:gd name="connsiteX8" fmla="*/ 63500 w 1935157"/>
                <a:gd name="connsiteY8" fmla="*/ 958850 h 1124882"/>
                <a:gd name="connsiteX9" fmla="*/ 0 w 1935157"/>
                <a:gd name="connsiteY9" fmla="*/ 603250 h 1124882"/>
                <a:gd name="connsiteX0" fmla="*/ 0 w 1935157"/>
                <a:gd name="connsiteY0" fmla="*/ 609889 h 1131521"/>
                <a:gd name="connsiteX1" fmla="*/ 1084257 w 1935157"/>
                <a:gd name="connsiteY1" fmla="*/ 6639 h 1131521"/>
                <a:gd name="connsiteX2" fmla="*/ 955669 w 1935157"/>
                <a:gd name="connsiteY2" fmla="*/ 283658 h 1131521"/>
                <a:gd name="connsiteX3" fmla="*/ 1382707 w 1935157"/>
                <a:gd name="connsiteY3" fmla="*/ 222539 h 1131521"/>
                <a:gd name="connsiteX4" fmla="*/ 903282 w 1935157"/>
                <a:gd name="connsiteY4" fmla="*/ 513846 h 1131521"/>
                <a:gd name="connsiteX5" fmla="*/ 1744657 w 1935157"/>
                <a:gd name="connsiteY5" fmla="*/ 349539 h 1131521"/>
                <a:gd name="connsiteX6" fmla="*/ 1240626 w 1935157"/>
                <a:gd name="connsiteY6" fmla="*/ 793246 h 1131521"/>
                <a:gd name="connsiteX7" fmla="*/ 1935157 w 1935157"/>
                <a:gd name="connsiteY7" fmla="*/ 749589 h 1131521"/>
                <a:gd name="connsiteX8" fmla="*/ 63500 w 1935157"/>
                <a:gd name="connsiteY8" fmla="*/ 965489 h 1131521"/>
                <a:gd name="connsiteX9" fmla="*/ 0 w 1935157"/>
                <a:gd name="connsiteY9" fmla="*/ 609889 h 1131521"/>
                <a:gd name="connsiteX0" fmla="*/ 0 w 1935157"/>
                <a:gd name="connsiteY0" fmla="*/ 623453 h 1145085"/>
                <a:gd name="connsiteX1" fmla="*/ 1084257 w 1935157"/>
                <a:gd name="connsiteY1" fmla="*/ 20203 h 1145085"/>
                <a:gd name="connsiteX2" fmla="*/ 955669 w 1935157"/>
                <a:gd name="connsiteY2" fmla="*/ 297222 h 1145085"/>
                <a:gd name="connsiteX3" fmla="*/ 1382707 w 1935157"/>
                <a:gd name="connsiteY3" fmla="*/ 236103 h 1145085"/>
                <a:gd name="connsiteX4" fmla="*/ 903282 w 1935157"/>
                <a:gd name="connsiteY4" fmla="*/ 527410 h 1145085"/>
                <a:gd name="connsiteX5" fmla="*/ 1744657 w 1935157"/>
                <a:gd name="connsiteY5" fmla="*/ 363103 h 1145085"/>
                <a:gd name="connsiteX6" fmla="*/ 1240626 w 1935157"/>
                <a:gd name="connsiteY6" fmla="*/ 806810 h 1145085"/>
                <a:gd name="connsiteX7" fmla="*/ 1935157 w 1935157"/>
                <a:gd name="connsiteY7" fmla="*/ 763153 h 1145085"/>
                <a:gd name="connsiteX8" fmla="*/ 63500 w 1935157"/>
                <a:gd name="connsiteY8" fmla="*/ 979053 h 1145085"/>
                <a:gd name="connsiteX9" fmla="*/ 0 w 1935157"/>
                <a:gd name="connsiteY9" fmla="*/ 623453 h 1145085"/>
                <a:gd name="connsiteX0" fmla="*/ 0 w 1885150"/>
                <a:gd name="connsiteY0" fmla="*/ 665653 h 1142042"/>
                <a:gd name="connsiteX1" fmla="*/ 1034250 w 1885150"/>
                <a:gd name="connsiteY1" fmla="*/ 17160 h 1142042"/>
                <a:gd name="connsiteX2" fmla="*/ 905662 w 1885150"/>
                <a:gd name="connsiteY2" fmla="*/ 294179 h 1142042"/>
                <a:gd name="connsiteX3" fmla="*/ 1332700 w 1885150"/>
                <a:gd name="connsiteY3" fmla="*/ 233060 h 1142042"/>
                <a:gd name="connsiteX4" fmla="*/ 853275 w 1885150"/>
                <a:gd name="connsiteY4" fmla="*/ 524367 h 1142042"/>
                <a:gd name="connsiteX5" fmla="*/ 1694650 w 1885150"/>
                <a:gd name="connsiteY5" fmla="*/ 360060 h 1142042"/>
                <a:gd name="connsiteX6" fmla="*/ 1190619 w 1885150"/>
                <a:gd name="connsiteY6" fmla="*/ 803767 h 1142042"/>
                <a:gd name="connsiteX7" fmla="*/ 1885150 w 1885150"/>
                <a:gd name="connsiteY7" fmla="*/ 760110 h 1142042"/>
                <a:gd name="connsiteX8" fmla="*/ 13493 w 1885150"/>
                <a:gd name="connsiteY8" fmla="*/ 976010 h 1142042"/>
                <a:gd name="connsiteX9" fmla="*/ 0 w 1885150"/>
                <a:gd name="connsiteY9" fmla="*/ 665653 h 1142042"/>
                <a:gd name="connsiteX0" fmla="*/ 0 w 1885150"/>
                <a:gd name="connsiteY0" fmla="*/ 670263 h 1146652"/>
                <a:gd name="connsiteX1" fmla="*/ 1034250 w 1885150"/>
                <a:gd name="connsiteY1" fmla="*/ 21770 h 1146652"/>
                <a:gd name="connsiteX2" fmla="*/ 905662 w 1885150"/>
                <a:gd name="connsiteY2" fmla="*/ 298789 h 1146652"/>
                <a:gd name="connsiteX3" fmla="*/ 1332700 w 1885150"/>
                <a:gd name="connsiteY3" fmla="*/ 237670 h 1146652"/>
                <a:gd name="connsiteX4" fmla="*/ 853275 w 1885150"/>
                <a:gd name="connsiteY4" fmla="*/ 528977 h 1146652"/>
                <a:gd name="connsiteX5" fmla="*/ 1694650 w 1885150"/>
                <a:gd name="connsiteY5" fmla="*/ 364670 h 1146652"/>
                <a:gd name="connsiteX6" fmla="*/ 1190619 w 1885150"/>
                <a:gd name="connsiteY6" fmla="*/ 808377 h 1146652"/>
                <a:gd name="connsiteX7" fmla="*/ 1885150 w 1885150"/>
                <a:gd name="connsiteY7" fmla="*/ 764720 h 1146652"/>
                <a:gd name="connsiteX8" fmla="*/ 13493 w 1885150"/>
                <a:gd name="connsiteY8" fmla="*/ 980620 h 1146652"/>
                <a:gd name="connsiteX9" fmla="*/ 0 w 1885150"/>
                <a:gd name="connsiteY9" fmla="*/ 670263 h 1146652"/>
                <a:gd name="connsiteX0" fmla="*/ 3175 w 1871657"/>
                <a:gd name="connsiteY0" fmla="*/ 692180 h 1144756"/>
                <a:gd name="connsiteX1" fmla="*/ 1020757 w 1871657"/>
                <a:gd name="connsiteY1" fmla="*/ 19874 h 1144756"/>
                <a:gd name="connsiteX2" fmla="*/ 892169 w 1871657"/>
                <a:gd name="connsiteY2" fmla="*/ 296893 h 1144756"/>
                <a:gd name="connsiteX3" fmla="*/ 1319207 w 1871657"/>
                <a:gd name="connsiteY3" fmla="*/ 235774 h 1144756"/>
                <a:gd name="connsiteX4" fmla="*/ 839782 w 1871657"/>
                <a:gd name="connsiteY4" fmla="*/ 527081 h 1144756"/>
                <a:gd name="connsiteX5" fmla="*/ 1681157 w 1871657"/>
                <a:gd name="connsiteY5" fmla="*/ 362774 h 1144756"/>
                <a:gd name="connsiteX6" fmla="*/ 1177126 w 1871657"/>
                <a:gd name="connsiteY6" fmla="*/ 806481 h 1144756"/>
                <a:gd name="connsiteX7" fmla="*/ 1871657 w 1871657"/>
                <a:gd name="connsiteY7" fmla="*/ 762824 h 1144756"/>
                <a:gd name="connsiteX8" fmla="*/ 0 w 1871657"/>
                <a:gd name="connsiteY8" fmla="*/ 978724 h 1144756"/>
                <a:gd name="connsiteX9" fmla="*/ 3175 w 1871657"/>
                <a:gd name="connsiteY9" fmla="*/ 692180 h 1144756"/>
                <a:gd name="connsiteX0" fmla="*/ 3175 w 1871657"/>
                <a:gd name="connsiteY0" fmla="*/ 695514 h 1148090"/>
                <a:gd name="connsiteX1" fmla="*/ 1020757 w 1871657"/>
                <a:gd name="connsiteY1" fmla="*/ 23208 h 1148090"/>
                <a:gd name="connsiteX2" fmla="*/ 892169 w 1871657"/>
                <a:gd name="connsiteY2" fmla="*/ 300227 h 1148090"/>
                <a:gd name="connsiteX3" fmla="*/ 1319207 w 1871657"/>
                <a:gd name="connsiteY3" fmla="*/ 239108 h 1148090"/>
                <a:gd name="connsiteX4" fmla="*/ 839782 w 1871657"/>
                <a:gd name="connsiteY4" fmla="*/ 530415 h 1148090"/>
                <a:gd name="connsiteX5" fmla="*/ 1681157 w 1871657"/>
                <a:gd name="connsiteY5" fmla="*/ 366108 h 1148090"/>
                <a:gd name="connsiteX6" fmla="*/ 1177126 w 1871657"/>
                <a:gd name="connsiteY6" fmla="*/ 809815 h 1148090"/>
                <a:gd name="connsiteX7" fmla="*/ 1871657 w 1871657"/>
                <a:gd name="connsiteY7" fmla="*/ 766158 h 1148090"/>
                <a:gd name="connsiteX8" fmla="*/ 0 w 1871657"/>
                <a:gd name="connsiteY8" fmla="*/ 982058 h 1148090"/>
                <a:gd name="connsiteX9" fmla="*/ 3175 w 1871657"/>
                <a:gd name="connsiteY9" fmla="*/ 695514 h 1148090"/>
                <a:gd name="connsiteX0" fmla="*/ 3175 w 1871657"/>
                <a:gd name="connsiteY0" fmla="*/ 700005 h 1152581"/>
                <a:gd name="connsiteX1" fmla="*/ 1020757 w 1871657"/>
                <a:gd name="connsiteY1" fmla="*/ 27699 h 1152581"/>
                <a:gd name="connsiteX2" fmla="*/ 892169 w 1871657"/>
                <a:gd name="connsiteY2" fmla="*/ 304718 h 1152581"/>
                <a:gd name="connsiteX3" fmla="*/ 1319207 w 1871657"/>
                <a:gd name="connsiteY3" fmla="*/ 243599 h 1152581"/>
                <a:gd name="connsiteX4" fmla="*/ 839782 w 1871657"/>
                <a:gd name="connsiteY4" fmla="*/ 534906 h 1152581"/>
                <a:gd name="connsiteX5" fmla="*/ 1681157 w 1871657"/>
                <a:gd name="connsiteY5" fmla="*/ 370599 h 1152581"/>
                <a:gd name="connsiteX6" fmla="*/ 1177126 w 1871657"/>
                <a:gd name="connsiteY6" fmla="*/ 814306 h 1152581"/>
                <a:gd name="connsiteX7" fmla="*/ 1871657 w 1871657"/>
                <a:gd name="connsiteY7" fmla="*/ 770649 h 1152581"/>
                <a:gd name="connsiteX8" fmla="*/ 0 w 1871657"/>
                <a:gd name="connsiteY8" fmla="*/ 986549 h 1152581"/>
                <a:gd name="connsiteX9" fmla="*/ 3175 w 1871657"/>
                <a:gd name="connsiteY9" fmla="*/ 700005 h 1152581"/>
                <a:gd name="connsiteX0" fmla="*/ 3175 w 1871657"/>
                <a:gd name="connsiteY0" fmla="*/ 700005 h 1152581"/>
                <a:gd name="connsiteX1" fmla="*/ 1020757 w 1871657"/>
                <a:gd name="connsiteY1" fmla="*/ 27699 h 1152581"/>
                <a:gd name="connsiteX2" fmla="*/ 892169 w 1871657"/>
                <a:gd name="connsiteY2" fmla="*/ 304718 h 1152581"/>
                <a:gd name="connsiteX3" fmla="*/ 1319207 w 1871657"/>
                <a:gd name="connsiteY3" fmla="*/ 243599 h 1152581"/>
                <a:gd name="connsiteX4" fmla="*/ 839782 w 1871657"/>
                <a:gd name="connsiteY4" fmla="*/ 534906 h 1152581"/>
                <a:gd name="connsiteX5" fmla="*/ 1681157 w 1871657"/>
                <a:gd name="connsiteY5" fmla="*/ 370599 h 1152581"/>
                <a:gd name="connsiteX6" fmla="*/ 1177126 w 1871657"/>
                <a:gd name="connsiteY6" fmla="*/ 814306 h 1152581"/>
                <a:gd name="connsiteX7" fmla="*/ 1871657 w 1871657"/>
                <a:gd name="connsiteY7" fmla="*/ 770649 h 1152581"/>
                <a:gd name="connsiteX8" fmla="*/ 0 w 1871657"/>
                <a:gd name="connsiteY8" fmla="*/ 986549 h 1152581"/>
                <a:gd name="connsiteX9" fmla="*/ 3175 w 1871657"/>
                <a:gd name="connsiteY9" fmla="*/ 700005 h 1152581"/>
                <a:gd name="connsiteX0" fmla="*/ 3175 w 1871657"/>
                <a:gd name="connsiteY0" fmla="*/ 702743 h 1155319"/>
                <a:gd name="connsiteX1" fmla="*/ 1020757 w 1871657"/>
                <a:gd name="connsiteY1" fmla="*/ 30437 h 1155319"/>
                <a:gd name="connsiteX2" fmla="*/ 892169 w 1871657"/>
                <a:gd name="connsiteY2" fmla="*/ 307456 h 1155319"/>
                <a:gd name="connsiteX3" fmla="*/ 1319207 w 1871657"/>
                <a:gd name="connsiteY3" fmla="*/ 246337 h 1155319"/>
                <a:gd name="connsiteX4" fmla="*/ 839782 w 1871657"/>
                <a:gd name="connsiteY4" fmla="*/ 537644 h 1155319"/>
                <a:gd name="connsiteX5" fmla="*/ 1681157 w 1871657"/>
                <a:gd name="connsiteY5" fmla="*/ 373337 h 1155319"/>
                <a:gd name="connsiteX6" fmla="*/ 1177126 w 1871657"/>
                <a:gd name="connsiteY6" fmla="*/ 817044 h 1155319"/>
                <a:gd name="connsiteX7" fmla="*/ 1871657 w 1871657"/>
                <a:gd name="connsiteY7" fmla="*/ 773387 h 1155319"/>
                <a:gd name="connsiteX8" fmla="*/ 0 w 1871657"/>
                <a:gd name="connsiteY8" fmla="*/ 989287 h 1155319"/>
                <a:gd name="connsiteX9" fmla="*/ 3175 w 1871657"/>
                <a:gd name="connsiteY9" fmla="*/ 702743 h 1155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71657" h="1155319">
                  <a:moveTo>
                    <a:pt x="3175" y="702743"/>
                  </a:moveTo>
                  <a:cubicBezTo>
                    <a:pt x="395021" y="41549"/>
                    <a:pt x="905136" y="-65607"/>
                    <a:pt x="1020757" y="30437"/>
                  </a:cubicBezTo>
                  <a:cubicBezTo>
                    <a:pt x="1148815" y="158495"/>
                    <a:pt x="890318" y="315130"/>
                    <a:pt x="892169" y="307456"/>
                  </a:cubicBezTo>
                  <a:cubicBezTo>
                    <a:pt x="898783" y="310102"/>
                    <a:pt x="1260206" y="196067"/>
                    <a:pt x="1319207" y="246337"/>
                  </a:cubicBezTo>
                  <a:cubicBezTo>
                    <a:pt x="1420807" y="359843"/>
                    <a:pt x="869945" y="537908"/>
                    <a:pt x="839782" y="537644"/>
                  </a:cubicBezTo>
                  <a:cubicBezTo>
                    <a:pt x="897726" y="527855"/>
                    <a:pt x="1603105" y="257185"/>
                    <a:pt x="1681157" y="373337"/>
                  </a:cubicBezTo>
                  <a:cubicBezTo>
                    <a:pt x="1789371" y="500866"/>
                    <a:pt x="1197499" y="810958"/>
                    <a:pt x="1177126" y="817044"/>
                  </a:cubicBezTo>
                  <a:cubicBezTo>
                    <a:pt x="1207024" y="797730"/>
                    <a:pt x="1825090" y="618870"/>
                    <a:pt x="1871657" y="773387"/>
                  </a:cubicBezTo>
                  <a:cubicBezTo>
                    <a:pt x="1823505" y="1026329"/>
                    <a:pt x="664102" y="1361820"/>
                    <a:pt x="0" y="989287"/>
                  </a:cubicBezTo>
                  <a:cubicBezTo>
                    <a:pt x="1058" y="893772"/>
                    <a:pt x="2117" y="798258"/>
                    <a:pt x="3175" y="702743"/>
                  </a:cubicBezTo>
                  <a:close/>
                </a:path>
              </a:pathLst>
            </a:custGeom>
            <a:solidFill>
              <a:srgbClr val="7A6153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8" name="Rectangle 9">
              <a:extLst>
                <a:ext uri="{FF2B5EF4-FFF2-40B4-BE49-F238E27FC236}">
                  <a16:creationId xmlns:a16="http://schemas.microsoft.com/office/drawing/2014/main" id="{F63F977D-4ACA-DA0D-68AF-FEC2390A91F3}"/>
                </a:ext>
              </a:extLst>
            </p:cNvPr>
            <p:cNvSpPr/>
            <p:nvPr/>
          </p:nvSpPr>
          <p:spPr>
            <a:xfrm>
              <a:off x="3500055" y="2768219"/>
              <a:ext cx="1871657" cy="1155319"/>
            </a:xfrm>
            <a:custGeom>
              <a:avLst/>
              <a:gdLst>
                <a:gd name="connsiteX0" fmla="*/ 0 w 1192207"/>
                <a:gd name="connsiteY0" fmla="*/ 0 h 704850"/>
                <a:gd name="connsiteX1" fmla="*/ 1192207 w 1192207"/>
                <a:gd name="connsiteY1" fmla="*/ 0 h 704850"/>
                <a:gd name="connsiteX2" fmla="*/ 1192207 w 1192207"/>
                <a:gd name="connsiteY2" fmla="*/ 704850 h 704850"/>
                <a:gd name="connsiteX3" fmla="*/ 0 w 1192207"/>
                <a:gd name="connsiteY3" fmla="*/ 704850 h 704850"/>
                <a:gd name="connsiteX4" fmla="*/ 0 w 1192207"/>
                <a:gd name="connsiteY4" fmla="*/ 0 h 704850"/>
                <a:gd name="connsiteX0" fmla="*/ 12700 w 1192207"/>
                <a:gd name="connsiteY0" fmla="*/ 260350 h 704850"/>
                <a:gd name="connsiteX1" fmla="*/ 1192207 w 1192207"/>
                <a:gd name="connsiteY1" fmla="*/ 0 h 704850"/>
                <a:gd name="connsiteX2" fmla="*/ 1192207 w 1192207"/>
                <a:gd name="connsiteY2" fmla="*/ 704850 h 704850"/>
                <a:gd name="connsiteX3" fmla="*/ 0 w 1192207"/>
                <a:gd name="connsiteY3" fmla="*/ 704850 h 704850"/>
                <a:gd name="connsiteX4" fmla="*/ 12700 w 1192207"/>
                <a:gd name="connsiteY4" fmla="*/ 260350 h 704850"/>
                <a:gd name="connsiteX0" fmla="*/ 0 w 1179507"/>
                <a:gd name="connsiteY0" fmla="*/ 260350 h 704850"/>
                <a:gd name="connsiteX1" fmla="*/ 1179507 w 1179507"/>
                <a:gd name="connsiteY1" fmla="*/ 0 h 704850"/>
                <a:gd name="connsiteX2" fmla="*/ 1179507 w 1179507"/>
                <a:gd name="connsiteY2" fmla="*/ 704850 h 704850"/>
                <a:gd name="connsiteX3" fmla="*/ 63500 w 1179507"/>
                <a:gd name="connsiteY3" fmla="*/ 615950 h 704850"/>
                <a:gd name="connsiteX4" fmla="*/ 0 w 1179507"/>
                <a:gd name="connsiteY4" fmla="*/ 260350 h 704850"/>
                <a:gd name="connsiteX0" fmla="*/ 0 w 1179507"/>
                <a:gd name="connsiteY0" fmla="*/ 260350 h 726045"/>
                <a:gd name="connsiteX1" fmla="*/ 1179507 w 1179507"/>
                <a:gd name="connsiteY1" fmla="*/ 0 h 726045"/>
                <a:gd name="connsiteX2" fmla="*/ 1179507 w 1179507"/>
                <a:gd name="connsiteY2" fmla="*/ 704850 h 726045"/>
                <a:gd name="connsiteX3" fmla="*/ 63500 w 1179507"/>
                <a:gd name="connsiteY3" fmla="*/ 615950 h 726045"/>
                <a:gd name="connsiteX4" fmla="*/ 0 w 1179507"/>
                <a:gd name="connsiteY4" fmla="*/ 260350 h 726045"/>
                <a:gd name="connsiteX0" fmla="*/ 0 w 1935157"/>
                <a:gd name="connsiteY0" fmla="*/ 260350 h 668165"/>
                <a:gd name="connsiteX1" fmla="*/ 1179507 w 1935157"/>
                <a:gd name="connsiteY1" fmla="*/ 0 h 668165"/>
                <a:gd name="connsiteX2" fmla="*/ 1935157 w 1935157"/>
                <a:gd name="connsiteY2" fmla="*/ 400050 h 668165"/>
                <a:gd name="connsiteX3" fmla="*/ 63500 w 1935157"/>
                <a:gd name="connsiteY3" fmla="*/ 615950 h 668165"/>
                <a:gd name="connsiteX4" fmla="*/ 0 w 1935157"/>
                <a:gd name="connsiteY4" fmla="*/ 260350 h 668165"/>
                <a:gd name="connsiteX0" fmla="*/ 0 w 1935157"/>
                <a:gd name="connsiteY0" fmla="*/ 276236 h 684051"/>
                <a:gd name="connsiteX1" fmla="*/ 1179507 w 1935157"/>
                <a:gd name="connsiteY1" fmla="*/ 15886 h 684051"/>
                <a:gd name="connsiteX2" fmla="*/ 1744657 w 1935157"/>
                <a:gd name="connsiteY2" fmla="*/ 15886 h 684051"/>
                <a:gd name="connsiteX3" fmla="*/ 1935157 w 1935157"/>
                <a:gd name="connsiteY3" fmla="*/ 415936 h 684051"/>
                <a:gd name="connsiteX4" fmla="*/ 63500 w 1935157"/>
                <a:gd name="connsiteY4" fmla="*/ 631836 h 684051"/>
                <a:gd name="connsiteX5" fmla="*/ 0 w 1935157"/>
                <a:gd name="connsiteY5" fmla="*/ 276236 h 684051"/>
                <a:gd name="connsiteX0" fmla="*/ 0 w 1935157"/>
                <a:gd name="connsiteY0" fmla="*/ 387350 h 795165"/>
                <a:gd name="connsiteX1" fmla="*/ 1382707 w 1935157"/>
                <a:gd name="connsiteY1" fmla="*/ 0 h 795165"/>
                <a:gd name="connsiteX2" fmla="*/ 1744657 w 1935157"/>
                <a:gd name="connsiteY2" fmla="*/ 127000 h 795165"/>
                <a:gd name="connsiteX3" fmla="*/ 1935157 w 1935157"/>
                <a:gd name="connsiteY3" fmla="*/ 527050 h 795165"/>
                <a:gd name="connsiteX4" fmla="*/ 63500 w 1935157"/>
                <a:gd name="connsiteY4" fmla="*/ 742950 h 795165"/>
                <a:gd name="connsiteX5" fmla="*/ 0 w 1935157"/>
                <a:gd name="connsiteY5" fmla="*/ 387350 h 795165"/>
                <a:gd name="connsiteX0" fmla="*/ 0 w 1935157"/>
                <a:gd name="connsiteY0" fmla="*/ 603250 h 1011065"/>
                <a:gd name="connsiteX1" fmla="*/ 1084257 w 1935157"/>
                <a:gd name="connsiteY1" fmla="*/ 0 h 1011065"/>
                <a:gd name="connsiteX2" fmla="*/ 1382707 w 1935157"/>
                <a:gd name="connsiteY2" fmla="*/ 215900 h 1011065"/>
                <a:gd name="connsiteX3" fmla="*/ 1744657 w 1935157"/>
                <a:gd name="connsiteY3" fmla="*/ 342900 h 1011065"/>
                <a:gd name="connsiteX4" fmla="*/ 1935157 w 1935157"/>
                <a:gd name="connsiteY4" fmla="*/ 742950 h 1011065"/>
                <a:gd name="connsiteX5" fmla="*/ 63500 w 1935157"/>
                <a:gd name="connsiteY5" fmla="*/ 958850 h 1011065"/>
                <a:gd name="connsiteX6" fmla="*/ 0 w 1935157"/>
                <a:gd name="connsiteY6" fmla="*/ 603250 h 1011065"/>
                <a:gd name="connsiteX0" fmla="*/ 0 w 1935157"/>
                <a:gd name="connsiteY0" fmla="*/ 603250 h 1011065"/>
                <a:gd name="connsiteX1" fmla="*/ 1084257 w 1935157"/>
                <a:gd name="connsiteY1" fmla="*/ 0 h 1011065"/>
                <a:gd name="connsiteX2" fmla="*/ 969957 w 1935157"/>
                <a:gd name="connsiteY2" fmla="*/ 279400 h 1011065"/>
                <a:gd name="connsiteX3" fmla="*/ 1382707 w 1935157"/>
                <a:gd name="connsiteY3" fmla="*/ 215900 h 1011065"/>
                <a:gd name="connsiteX4" fmla="*/ 1744657 w 1935157"/>
                <a:gd name="connsiteY4" fmla="*/ 342900 h 1011065"/>
                <a:gd name="connsiteX5" fmla="*/ 1935157 w 1935157"/>
                <a:gd name="connsiteY5" fmla="*/ 742950 h 1011065"/>
                <a:gd name="connsiteX6" fmla="*/ 63500 w 1935157"/>
                <a:gd name="connsiteY6" fmla="*/ 958850 h 1011065"/>
                <a:gd name="connsiteX7" fmla="*/ 0 w 1935157"/>
                <a:gd name="connsiteY7" fmla="*/ 603250 h 1011065"/>
                <a:gd name="connsiteX0" fmla="*/ 0 w 1935157"/>
                <a:gd name="connsiteY0" fmla="*/ 603250 h 1011065"/>
                <a:gd name="connsiteX1" fmla="*/ 1084257 w 1935157"/>
                <a:gd name="connsiteY1" fmla="*/ 0 h 1011065"/>
                <a:gd name="connsiteX2" fmla="*/ 969957 w 1935157"/>
                <a:gd name="connsiteY2" fmla="*/ 279400 h 1011065"/>
                <a:gd name="connsiteX3" fmla="*/ 1382707 w 1935157"/>
                <a:gd name="connsiteY3" fmla="*/ 215900 h 1011065"/>
                <a:gd name="connsiteX4" fmla="*/ 893757 w 1935157"/>
                <a:gd name="connsiteY4" fmla="*/ 514350 h 1011065"/>
                <a:gd name="connsiteX5" fmla="*/ 1744657 w 1935157"/>
                <a:gd name="connsiteY5" fmla="*/ 342900 h 1011065"/>
                <a:gd name="connsiteX6" fmla="*/ 1935157 w 1935157"/>
                <a:gd name="connsiteY6" fmla="*/ 742950 h 1011065"/>
                <a:gd name="connsiteX7" fmla="*/ 63500 w 1935157"/>
                <a:gd name="connsiteY7" fmla="*/ 958850 h 1011065"/>
                <a:gd name="connsiteX8" fmla="*/ 0 w 1935157"/>
                <a:gd name="connsiteY8" fmla="*/ 603250 h 1011065"/>
                <a:gd name="connsiteX0" fmla="*/ 0 w 1935157"/>
                <a:gd name="connsiteY0" fmla="*/ 603250 h 1011065"/>
                <a:gd name="connsiteX1" fmla="*/ 1084257 w 1935157"/>
                <a:gd name="connsiteY1" fmla="*/ 0 h 1011065"/>
                <a:gd name="connsiteX2" fmla="*/ 969957 w 1935157"/>
                <a:gd name="connsiteY2" fmla="*/ 279400 h 1011065"/>
                <a:gd name="connsiteX3" fmla="*/ 1382707 w 1935157"/>
                <a:gd name="connsiteY3" fmla="*/ 215900 h 1011065"/>
                <a:gd name="connsiteX4" fmla="*/ 893757 w 1935157"/>
                <a:gd name="connsiteY4" fmla="*/ 514350 h 1011065"/>
                <a:gd name="connsiteX5" fmla="*/ 1744657 w 1935157"/>
                <a:gd name="connsiteY5" fmla="*/ 342900 h 1011065"/>
                <a:gd name="connsiteX6" fmla="*/ 1281107 w 1935157"/>
                <a:gd name="connsiteY6" fmla="*/ 793750 h 1011065"/>
                <a:gd name="connsiteX7" fmla="*/ 1935157 w 1935157"/>
                <a:gd name="connsiteY7" fmla="*/ 742950 h 1011065"/>
                <a:gd name="connsiteX8" fmla="*/ 63500 w 1935157"/>
                <a:gd name="connsiteY8" fmla="*/ 958850 h 1011065"/>
                <a:gd name="connsiteX9" fmla="*/ 0 w 1935157"/>
                <a:gd name="connsiteY9" fmla="*/ 603250 h 1011065"/>
                <a:gd name="connsiteX0" fmla="*/ 0 w 1935157"/>
                <a:gd name="connsiteY0" fmla="*/ 603250 h 1119628"/>
                <a:gd name="connsiteX1" fmla="*/ 1084257 w 1935157"/>
                <a:gd name="connsiteY1" fmla="*/ 0 h 1119628"/>
                <a:gd name="connsiteX2" fmla="*/ 969957 w 1935157"/>
                <a:gd name="connsiteY2" fmla="*/ 279400 h 1119628"/>
                <a:gd name="connsiteX3" fmla="*/ 1382707 w 1935157"/>
                <a:gd name="connsiteY3" fmla="*/ 215900 h 1119628"/>
                <a:gd name="connsiteX4" fmla="*/ 893757 w 1935157"/>
                <a:gd name="connsiteY4" fmla="*/ 514350 h 1119628"/>
                <a:gd name="connsiteX5" fmla="*/ 1744657 w 1935157"/>
                <a:gd name="connsiteY5" fmla="*/ 342900 h 1119628"/>
                <a:gd name="connsiteX6" fmla="*/ 1281107 w 1935157"/>
                <a:gd name="connsiteY6" fmla="*/ 793750 h 1119628"/>
                <a:gd name="connsiteX7" fmla="*/ 1935157 w 1935157"/>
                <a:gd name="connsiteY7" fmla="*/ 742950 h 1119628"/>
                <a:gd name="connsiteX8" fmla="*/ 63500 w 1935157"/>
                <a:gd name="connsiteY8" fmla="*/ 958850 h 1119628"/>
                <a:gd name="connsiteX9" fmla="*/ 0 w 1935157"/>
                <a:gd name="connsiteY9" fmla="*/ 603250 h 1119628"/>
                <a:gd name="connsiteX0" fmla="*/ 0 w 1935157"/>
                <a:gd name="connsiteY0" fmla="*/ 603250 h 1119628"/>
                <a:gd name="connsiteX1" fmla="*/ 1084257 w 1935157"/>
                <a:gd name="connsiteY1" fmla="*/ 0 h 1119628"/>
                <a:gd name="connsiteX2" fmla="*/ 969957 w 1935157"/>
                <a:gd name="connsiteY2" fmla="*/ 279400 h 1119628"/>
                <a:gd name="connsiteX3" fmla="*/ 1382707 w 1935157"/>
                <a:gd name="connsiteY3" fmla="*/ 215900 h 1119628"/>
                <a:gd name="connsiteX4" fmla="*/ 893757 w 1935157"/>
                <a:gd name="connsiteY4" fmla="*/ 514350 h 1119628"/>
                <a:gd name="connsiteX5" fmla="*/ 1744657 w 1935157"/>
                <a:gd name="connsiteY5" fmla="*/ 342900 h 1119628"/>
                <a:gd name="connsiteX6" fmla="*/ 1281107 w 1935157"/>
                <a:gd name="connsiteY6" fmla="*/ 793750 h 1119628"/>
                <a:gd name="connsiteX7" fmla="*/ 1935157 w 1935157"/>
                <a:gd name="connsiteY7" fmla="*/ 742950 h 1119628"/>
                <a:gd name="connsiteX8" fmla="*/ 63500 w 1935157"/>
                <a:gd name="connsiteY8" fmla="*/ 958850 h 1119628"/>
                <a:gd name="connsiteX9" fmla="*/ 0 w 1935157"/>
                <a:gd name="connsiteY9" fmla="*/ 603250 h 1119628"/>
                <a:gd name="connsiteX0" fmla="*/ 0 w 1935157"/>
                <a:gd name="connsiteY0" fmla="*/ 603250 h 1119628"/>
                <a:gd name="connsiteX1" fmla="*/ 1084257 w 1935157"/>
                <a:gd name="connsiteY1" fmla="*/ 0 h 1119628"/>
                <a:gd name="connsiteX2" fmla="*/ 969957 w 1935157"/>
                <a:gd name="connsiteY2" fmla="*/ 279400 h 1119628"/>
                <a:gd name="connsiteX3" fmla="*/ 1382707 w 1935157"/>
                <a:gd name="connsiteY3" fmla="*/ 215900 h 1119628"/>
                <a:gd name="connsiteX4" fmla="*/ 893757 w 1935157"/>
                <a:gd name="connsiteY4" fmla="*/ 514350 h 1119628"/>
                <a:gd name="connsiteX5" fmla="*/ 1744657 w 1935157"/>
                <a:gd name="connsiteY5" fmla="*/ 342900 h 1119628"/>
                <a:gd name="connsiteX6" fmla="*/ 1247770 w 1935157"/>
                <a:gd name="connsiteY6" fmla="*/ 791369 h 1119628"/>
                <a:gd name="connsiteX7" fmla="*/ 1935157 w 1935157"/>
                <a:gd name="connsiteY7" fmla="*/ 742950 h 1119628"/>
                <a:gd name="connsiteX8" fmla="*/ 63500 w 1935157"/>
                <a:gd name="connsiteY8" fmla="*/ 958850 h 1119628"/>
                <a:gd name="connsiteX9" fmla="*/ 0 w 1935157"/>
                <a:gd name="connsiteY9" fmla="*/ 603250 h 1119628"/>
                <a:gd name="connsiteX0" fmla="*/ 0 w 1935157"/>
                <a:gd name="connsiteY0" fmla="*/ 603250 h 1048825"/>
                <a:gd name="connsiteX1" fmla="*/ 1084257 w 1935157"/>
                <a:gd name="connsiteY1" fmla="*/ 0 h 1048825"/>
                <a:gd name="connsiteX2" fmla="*/ 969957 w 1935157"/>
                <a:gd name="connsiteY2" fmla="*/ 279400 h 1048825"/>
                <a:gd name="connsiteX3" fmla="*/ 1382707 w 1935157"/>
                <a:gd name="connsiteY3" fmla="*/ 215900 h 1048825"/>
                <a:gd name="connsiteX4" fmla="*/ 893757 w 1935157"/>
                <a:gd name="connsiteY4" fmla="*/ 514350 h 1048825"/>
                <a:gd name="connsiteX5" fmla="*/ 1744657 w 1935157"/>
                <a:gd name="connsiteY5" fmla="*/ 342900 h 1048825"/>
                <a:gd name="connsiteX6" fmla="*/ 1247770 w 1935157"/>
                <a:gd name="connsiteY6" fmla="*/ 791369 h 1048825"/>
                <a:gd name="connsiteX7" fmla="*/ 1935157 w 1935157"/>
                <a:gd name="connsiteY7" fmla="*/ 742950 h 1048825"/>
                <a:gd name="connsiteX8" fmla="*/ 63500 w 1935157"/>
                <a:gd name="connsiteY8" fmla="*/ 958850 h 1048825"/>
                <a:gd name="connsiteX9" fmla="*/ 0 w 1935157"/>
                <a:gd name="connsiteY9" fmla="*/ 603250 h 1048825"/>
                <a:gd name="connsiteX0" fmla="*/ 0 w 1935157"/>
                <a:gd name="connsiteY0" fmla="*/ 603250 h 1124882"/>
                <a:gd name="connsiteX1" fmla="*/ 1084257 w 1935157"/>
                <a:gd name="connsiteY1" fmla="*/ 0 h 1124882"/>
                <a:gd name="connsiteX2" fmla="*/ 969957 w 1935157"/>
                <a:gd name="connsiteY2" fmla="*/ 279400 h 1124882"/>
                <a:gd name="connsiteX3" fmla="*/ 1382707 w 1935157"/>
                <a:gd name="connsiteY3" fmla="*/ 215900 h 1124882"/>
                <a:gd name="connsiteX4" fmla="*/ 893757 w 1935157"/>
                <a:gd name="connsiteY4" fmla="*/ 514350 h 1124882"/>
                <a:gd name="connsiteX5" fmla="*/ 1744657 w 1935157"/>
                <a:gd name="connsiteY5" fmla="*/ 342900 h 1124882"/>
                <a:gd name="connsiteX6" fmla="*/ 1247770 w 1935157"/>
                <a:gd name="connsiteY6" fmla="*/ 791369 h 1124882"/>
                <a:gd name="connsiteX7" fmla="*/ 1935157 w 1935157"/>
                <a:gd name="connsiteY7" fmla="*/ 742950 h 1124882"/>
                <a:gd name="connsiteX8" fmla="*/ 63500 w 1935157"/>
                <a:gd name="connsiteY8" fmla="*/ 958850 h 1124882"/>
                <a:gd name="connsiteX9" fmla="*/ 0 w 1935157"/>
                <a:gd name="connsiteY9" fmla="*/ 603250 h 1124882"/>
                <a:gd name="connsiteX0" fmla="*/ 0 w 1935157"/>
                <a:gd name="connsiteY0" fmla="*/ 603250 h 1124882"/>
                <a:gd name="connsiteX1" fmla="*/ 1084257 w 1935157"/>
                <a:gd name="connsiteY1" fmla="*/ 0 h 1124882"/>
                <a:gd name="connsiteX2" fmla="*/ 969957 w 1935157"/>
                <a:gd name="connsiteY2" fmla="*/ 279400 h 1124882"/>
                <a:gd name="connsiteX3" fmla="*/ 1382707 w 1935157"/>
                <a:gd name="connsiteY3" fmla="*/ 215900 h 1124882"/>
                <a:gd name="connsiteX4" fmla="*/ 893757 w 1935157"/>
                <a:gd name="connsiteY4" fmla="*/ 514350 h 1124882"/>
                <a:gd name="connsiteX5" fmla="*/ 1744657 w 1935157"/>
                <a:gd name="connsiteY5" fmla="*/ 342900 h 1124882"/>
                <a:gd name="connsiteX6" fmla="*/ 1240626 w 1935157"/>
                <a:gd name="connsiteY6" fmla="*/ 786607 h 1124882"/>
                <a:gd name="connsiteX7" fmla="*/ 1935157 w 1935157"/>
                <a:gd name="connsiteY7" fmla="*/ 742950 h 1124882"/>
                <a:gd name="connsiteX8" fmla="*/ 63500 w 1935157"/>
                <a:gd name="connsiteY8" fmla="*/ 958850 h 1124882"/>
                <a:gd name="connsiteX9" fmla="*/ 0 w 1935157"/>
                <a:gd name="connsiteY9" fmla="*/ 603250 h 1124882"/>
                <a:gd name="connsiteX0" fmla="*/ 0 w 1935157"/>
                <a:gd name="connsiteY0" fmla="*/ 603250 h 1124882"/>
                <a:gd name="connsiteX1" fmla="*/ 1084257 w 1935157"/>
                <a:gd name="connsiteY1" fmla="*/ 0 h 1124882"/>
                <a:gd name="connsiteX2" fmla="*/ 969957 w 1935157"/>
                <a:gd name="connsiteY2" fmla="*/ 279400 h 1124882"/>
                <a:gd name="connsiteX3" fmla="*/ 1382707 w 1935157"/>
                <a:gd name="connsiteY3" fmla="*/ 215900 h 1124882"/>
                <a:gd name="connsiteX4" fmla="*/ 893757 w 1935157"/>
                <a:gd name="connsiteY4" fmla="*/ 514350 h 1124882"/>
                <a:gd name="connsiteX5" fmla="*/ 1744657 w 1935157"/>
                <a:gd name="connsiteY5" fmla="*/ 342900 h 1124882"/>
                <a:gd name="connsiteX6" fmla="*/ 1240626 w 1935157"/>
                <a:gd name="connsiteY6" fmla="*/ 786607 h 1124882"/>
                <a:gd name="connsiteX7" fmla="*/ 1935157 w 1935157"/>
                <a:gd name="connsiteY7" fmla="*/ 742950 h 1124882"/>
                <a:gd name="connsiteX8" fmla="*/ 63500 w 1935157"/>
                <a:gd name="connsiteY8" fmla="*/ 958850 h 1124882"/>
                <a:gd name="connsiteX9" fmla="*/ 0 w 1935157"/>
                <a:gd name="connsiteY9" fmla="*/ 603250 h 1124882"/>
                <a:gd name="connsiteX0" fmla="*/ 0 w 1935157"/>
                <a:gd name="connsiteY0" fmla="*/ 603250 h 1124882"/>
                <a:gd name="connsiteX1" fmla="*/ 1084257 w 1935157"/>
                <a:gd name="connsiteY1" fmla="*/ 0 h 1124882"/>
                <a:gd name="connsiteX2" fmla="*/ 969957 w 1935157"/>
                <a:gd name="connsiteY2" fmla="*/ 279400 h 1124882"/>
                <a:gd name="connsiteX3" fmla="*/ 1382707 w 1935157"/>
                <a:gd name="connsiteY3" fmla="*/ 215900 h 1124882"/>
                <a:gd name="connsiteX4" fmla="*/ 893757 w 1935157"/>
                <a:gd name="connsiteY4" fmla="*/ 514350 h 1124882"/>
                <a:gd name="connsiteX5" fmla="*/ 1744657 w 1935157"/>
                <a:gd name="connsiteY5" fmla="*/ 342900 h 1124882"/>
                <a:gd name="connsiteX6" fmla="*/ 1240626 w 1935157"/>
                <a:gd name="connsiteY6" fmla="*/ 786607 h 1124882"/>
                <a:gd name="connsiteX7" fmla="*/ 1935157 w 1935157"/>
                <a:gd name="connsiteY7" fmla="*/ 742950 h 1124882"/>
                <a:gd name="connsiteX8" fmla="*/ 63500 w 1935157"/>
                <a:gd name="connsiteY8" fmla="*/ 958850 h 1124882"/>
                <a:gd name="connsiteX9" fmla="*/ 0 w 1935157"/>
                <a:gd name="connsiteY9" fmla="*/ 603250 h 1124882"/>
                <a:gd name="connsiteX0" fmla="*/ 0 w 1935157"/>
                <a:gd name="connsiteY0" fmla="*/ 603250 h 1124882"/>
                <a:gd name="connsiteX1" fmla="*/ 1084257 w 1935157"/>
                <a:gd name="connsiteY1" fmla="*/ 0 h 1124882"/>
                <a:gd name="connsiteX2" fmla="*/ 969957 w 1935157"/>
                <a:gd name="connsiteY2" fmla="*/ 279400 h 1124882"/>
                <a:gd name="connsiteX3" fmla="*/ 1382707 w 1935157"/>
                <a:gd name="connsiteY3" fmla="*/ 215900 h 1124882"/>
                <a:gd name="connsiteX4" fmla="*/ 893757 w 1935157"/>
                <a:gd name="connsiteY4" fmla="*/ 514350 h 1124882"/>
                <a:gd name="connsiteX5" fmla="*/ 1744657 w 1935157"/>
                <a:gd name="connsiteY5" fmla="*/ 342900 h 1124882"/>
                <a:gd name="connsiteX6" fmla="*/ 1240626 w 1935157"/>
                <a:gd name="connsiteY6" fmla="*/ 786607 h 1124882"/>
                <a:gd name="connsiteX7" fmla="*/ 1935157 w 1935157"/>
                <a:gd name="connsiteY7" fmla="*/ 742950 h 1124882"/>
                <a:gd name="connsiteX8" fmla="*/ 63500 w 1935157"/>
                <a:gd name="connsiteY8" fmla="*/ 958850 h 1124882"/>
                <a:gd name="connsiteX9" fmla="*/ 0 w 1935157"/>
                <a:gd name="connsiteY9" fmla="*/ 603250 h 1124882"/>
                <a:gd name="connsiteX0" fmla="*/ 0 w 1935157"/>
                <a:gd name="connsiteY0" fmla="*/ 603250 h 1124882"/>
                <a:gd name="connsiteX1" fmla="*/ 1084257 w 1935157"/>
                <a:gd name="connsiteY1" fmla="*/ 0 h 1124882"/>
                <a:gd name="connsiteX2" fmla="*/ 969957 w 1935157"/>
                <a:gd name="connsiteY2" fmla="*/ 279400 h 1124882"/>
                <a:gd name="connsiteX3" fmla="*/ 1382707 w 1935157"/>
                <a:gd name="connsiteY3" fmla="*/ 215900 h 1124882"/>
                <a:gd name="connsiteX4" fmla="*/ 893757 w 1935157"/>
                <a:gd name="connsiteY4" fmla="*/ 514350 h 1124882"/>
                <a:gd name="connsiteX5" fmla="*/ 1744657 w 1935157"/>
                <a:gd name="connsiteY5" fmla="*/ 342900 h 1124882"/>
                <a:gd name="connsiteX6" fmla="*/ 1240626 w 1935157"/>
                <a:gd name="connsiteY6" fmla="*/ 786607 h 1124882"/>
                <a:gd name="connsiteX7" fmla="*/ 1935157 w 1935157"/>
                <a:gd name="connsiteY7" fmla="*/ 742950 h 1124882"/>
                <a:gd name="connsiteX8" fmla="*/ 63500 w 1935157"/>
                <a:gd name="connsiteY8" fmla="*/ 958850 h 1124882"/>
                <a:gd name="connsiteX9" fmla="*/ 0 w 1935157"/>
                <a:gd name="connsiteY9" fmla="*/ 603250 h 1124882"/>
                <a:gd name="connsiteX0" fmla="*/ 0 w 1935157"/>
                <a:gd name="connsiteY0" fmla="*/ 603250 h 1124882"/>
                <a:gd name="connsiteX1" fmla="*/ 1084257 w 1935157"/>
                <a:gd name="connsiteY1" fmla="*/ 0 h 1124882"/>
                <a:gd name="connsiteX2" fmla="*/ 969957 w 1935157"/>
                <a:gd name="connsiteY2" fmla="*/ 279400 h 1124882"/>
                <a:gd name="connsiteX3" fmla="*/ 1382707 w 1935157"/>
                <a:gd name="connsiteY3" fmla="*/ 215900 h 1124882"/>
                <a:gd name="connsiteX4" fmla="*/ 893757 w 1935157"/>
                <a:gd name="connsiteY4" fmla="*/ 514350 h 1124882"/>
                <a:gd name="connsiteX5" fmla="*/ 1744657 w 1935157"/>
                <a:gd name="connsiteY5" fmla="*/ 342900 h 1124882"/>
                <a:gd name="connsiteX6" fmla="*/ 1240626 w 1935157"/>
                <a:gd name="connsiteY6" fmla="*/ 786607 h 1124882"/>
                <a:gd name="connsiteX7" fmla="*/ 1935157 w 1935157"/>
                <a:gd name="connsiteY7" fmla="*/ 742950 h 1124882"/>
                <a:gd name="connsiteX8" fmla="*/ 63500 w 1935157"/>
                <a:gd name="connsiteY8" fmla="*/ 958850 h 1124882"/>
                <a:gd name="connsiteX9" fmla="*/ 0 w 1935157"/>
                <a:gd name="connsiteY9" fmla="*/ 603250 h 1124882"/>
                <a:gd name="connsiteX0" fmla="*/ 0 w 1935157"/>
                <a:gd name="connsiteY0" fmla="*/ 603250 h 1124882"/>
                <a:gd name="connsiteX1" fmla="*/ 1084257 w 1935157"/>
                <a:gd name="connsiteY1" fmla="*/ 0 h 1124882"/>
                <a:gd name="connsiteX2" fmla="*/ 969957 w 1935157"/>
                <a:gd name="connsiteY2" fmla="*/ 279400 h 1124882"/>
                <a:gd name="connsiteX3" fmla="*/ 1382707 w 1935157"/>
                <a:gd name="connsiteY3" fmla="*/ 215900 h 1124882"/>
                <a:gd name="connsiteX4" fmla="*/ 893757 w 1935157"/>
                <a:gd name="connsiteY4" fmla="*/ 514350 h 1124882"/>
                <a:gd name="connsiteX5" fmla="*/ 1744657 w 1935157"/>
                <a:gd name="connsiteY5" fmla="*/ 342900 h 1124882"/>
                <a:gd name="connsiteX6" fmla="*/ 1240626 w 1935157"/>
                <a:gd name="connsiteY6" fmla="*/ 786607 h 1124882"/>
                <a:gd name="connsiteX7" fmla="*/ 1935157 w 1935157"/>
                <a:gd name="connsiteY7" fmla="*/ 742950 h 1124882"/>
                <a:gd name="connsiteX8" fmla="*/ 63500 w 1935157"/>
                <a:gd name="connsiteY8" fmla="*/ 958850 h 1124882"/>
                <a:gd name="connsiteX9" fmla="*/ 0 w 1935157"/>
                <a:gd name="connsiteY9" fmla="*/ 603250 h 1124882"/>
                <a:gd name="connsiteX0" fmla="*/ 0 w 1935157"/>
                <a:gd name="connsiteY0" fmla="*/ 603250 h 1124882"/>
                <a:gd name="connsiteX1" fmla="*/ 1084257 w 1935157"/>
                <a:gd name="connsiteY1" fmla="*/ 0 h 1124882"/>
                <a:gd name="connsiteX2" fmla="*/ 969957 w 1935157"/>
                <a:gd name="connsiteY2" fmla="*/ 279400 h 1124882"/>
                <a:gd name="connsiteX3" fmla="*/ 1382707 w 1935157"/>
                <a:gd name="connsiteY3" fmla="*/ 215900 h 1124882"/>
                <a:gd name="connsiteX4" fmla="*/ 903282 w 1935157"/>
                <a:gd name="connsiteY4" fmla="*/ 526257 h 1124882"/>
                <a:gd name="connsiteX5" fmla="*/ 1744657 w 1935157"/>
                <a:gd name="connsiteY5" fmla="*/ 342900 h 1124882"/>
                <a:gd name="connsiteX6" fmla="*/ 1240626 w 1935157"/>
                <a:gd name="connsiteY6" fmla="*/ 786607 h 1124882"/>
                <a:gd name="connsiteX7" fmla="*/ 1935157 w 1935157"/>
                <a:gd name="connsiteY7" fmla="*/ 742950 h 1124882"/>
                <a:gd name="connsiteX8" fmla="*/ 63500 w 1935157"/>
                <a:gd name="connsiteY8" fmla="*/ 958850 h 1124882"/>
                <a:gd name="connsiteX9" fmla="*/ 0 w 1935157"/>
                <a:gd name="connsiteY9" fmla="*/ 603250 h 1124882"/>
                <a:gd name="connsiteX0" fmla="*/ 0 w 1935157"/>
                <a:gd name="connsiteY0" fmla="*/ 603250 h 1124882"/>
                <a:gd name="connsiteX1" fmla="*/ 1084257 w 1935157"/>
                <a:gd name="connsiteY1" fmla="*/ 0 h 1124882"/>
                <a:gd name="connsiteX2" fmla="*/ 969957 w 1935157"/>
                <a:gd name="connsiteY2" fmla="*/ 279400 h 1124882"/>
                <a:gd name="connsiteX3" fmla="*/ 1382707 w 1935157"/>
                <a:gd name="connsiteY3" fmla="*/ 215900 h 1124882"/>
                <a:gd name="connsiteX4" fmla="*/ 903282 w 1935157"/>
                <a:gd name="connsiteY4" fmla="*/ 507207 h 1124882"/>
                <a:gd name="connsiteX5" fmla="*/ 1744657 w 1935157"/>
                <a:gd name="connsiteY5" fmla="*/ 342900 h 1124882"/>
                <a:gd name="connsiteX6" fmla="*/ 1240626 w 1935157"/>
                <a:gd name="connsiteY6" fmla="*/ 786607 h 1124882"/>
                <a:gd name="connsiteX7" fmla="*/ 1935157 w 1935157"/>
                <a:gd name="connsiteY7" fmla="*/ 742950 h 1124882"/>
                <a:gd name="connsiteX8" fmla="*/ 63500 w 1935157"/>
                <a:gd name="connsiteY8" fmla="*/ 958850 h 1124882"/>
                <a:gd name="connsiteX9" fmla="*/ 0 w 1935157"/>
                <a:gd name="connsiteY9" fmla="*/ 603250 h 1124882"/>
                <a:gd name="connsiteX0" fmla="*/ 0 w 1935157"/>
                <a:gd name="connsiteY0" fmla="*/ 603250 h 1124882"/>
                <a:gd name="connsiteX1" fmla="*/ 1084257 w 1935157"/>
                <a:gd name="connsiteY1" fmla="*/ 0 h 1124882"/>
                <a:gd name="connsiteX2" fmla="*/ 969957 w 1935157"/>
                <a:gd name="connsiteY2" fmla="*/ 279400 h 1124882"/>
                <a:gd name="connsiteX3" fmla="*/ 1382707 w 1935157"/>
                <a:gd name="connsiteY3" fmla="*/ 215900 h 1124882"/>
                <a:gd name="connsiteX4" fmla="*/ 903282 w 1935157"/>
                <a:gd name="connsiteY4" fmla="*/ 507207 h 1124882"/>
                <a:gd name="connsiteX5" fmla="*/ 1744657 w 1935157"/>
                <a:gd name="connsiteY5" fmla="*/ 342900 h 1124882"/>
                <a:gd name="connsiteX6" fmla="*/ 1240626 w 1935157"/>
                <a:gd name="connsiteY6" fmla="*/ 786607 h 1124882"/>
                <a:gd name="connsiteX7" fmla="*/ 1935157 w 1935157"/>
                <a:gd name="connsiteY7" fmla="*/ 742950 h 1124882"/>
                <a:gd name="connsiteX8" fmla="*/ 63500 w 1935157"/>
                <a:gd name="connsiteY8" fmla="*/ 958850 h 1124882"/>
                <a:gd name="connsiteX9" fmla="*/ 0 w 1935157"/>
                <a:gd name="connsiteY9" fmla="*/ 603250 h 1124882"/>
                <a:gd name="connsiteX0" fmla="*/ 0 w 1935157"/>
                <a:gd name="connsiteY0" fmla="*/ 603250 h 1124882"/>
                <a:gd name="connsiteX1" fmla="*/ 1084257 w 1935157"/>
                <a:gd name="connsiteY1" fmla="*/ 0 h 1124882"/>
                <a:gd name="connsiteX2" fmla="*/ 969957 w 1935157"/>
                <a:gd name="connsiteY2" fmla="*/ 279400 h 1124882"/>
                <a:gd name="connsiteX3" fmla="*/ 1382707 w 1935157"/>
                <a:gd name="connsiteY3" fmla="*/ 215900 h 1124882"/>
                <a:gd name="connsiteX4" fmla="*/ 903282 w 1935157"/>
                <a:gd name="connsiteY4" fmla="*/ 507207 h 1124882"/>
                <a:gd name="connsiteX5" fmla="*/ 1744657 w 1935157"/>
                <a:gd name="connsiteY5" fmla="*/ 342900 h 1124882"/>
                <a:gd name="connsiteX6" fmla="*/ 1240626 w 1935157"/>
                <a:gd name="connsiteY6" fmla="*/ 786607 h 1124882"/>
                <a:gd name="connsiteX7" fmla="*/ 1935157 w 1935157"/>
                <a:gd name="connsiteY7" fmla="*/ 742950 h 1124882"/>
                <a:gd name="connsiteX8" fmla="*/ 63500 w 1935157"/>
                <a:gd name="connsiteY8" fmla="*/ 958850 h 1124882"/>
                <a:gd name="connsiteX9" fmla="*/ 0 w 1935157"/>
                <a:gd name="connsiteY9" fmla="*/ 603250 h 1124882"/>
                <a:gd name="connsiteX0" fmla="*/ 0 w 1935157"/>
                <a:gd name="connsiteY0" fmla="*/ 603250 h 1124882"/>
                <a:gd name="connsiteX1" fmla="*/ 1084257 w 1935157"/>
                <a:gd name="connsiteY1" fmla="*/ 0 h 1124882"/>
                <a:gd name="connsiteX2" fmla="*/ 955669 w 1935157"/>
                <a:gd name="connsiteY2" fmla="*/ 277019 h 1124882"/>
                <a:gd name="connsiteX3" fmla="*/ 1382707 w 1935157"/>
                <a:gd name="connsiteY3" fmla="*/ 215900 h 1124882"/>
                <a:gd name="connsiteX4" fmla="*/ 903282 w 1935157"/>
                <a:gd name="connsiteY4" fmla="*/ 507207 h 1124882"/>
                <a:gd name="connsiteX5" fmla="*/ 1744657 w 1935157"/>
                <a:gd name="connsiteY5" fmla="*/ 342900 h 1124882"/>
                <a:gd name="connsiteX6" fmla="*/ 1240626 w 1935157"/>
                <a:gd name="connsiteY6" fmla="*/ 786607 h 1124882"/>
                <a:gd name="connsiteX7" fmla="*/ 1935157 w 1935157"/>
                <a:gd name="connsiteY7" fmla="*/ 742950 h 1124882"/>
                <a:gd name="connsiteX8" fmla="*/ 63500 w 1935157"/>
                <a:gd name="connsiteY8" fmla="*/ 958850 h 1124882"/>
                <a:gd name="connsiteX9" fmla="*/ 0 w 1935157"/>
                <a:gd name="connsiteY9" fmla="*/ 603250 h 1124882"/>
                <a:gd name="connsiteX0" fmla="*/ 0 w 1935157"/>
                <a:gd name="connsiteY0" fmla="*/ 603250 h 1124882"/>
                <a:gd name="connsiteX1" fmla="*/ 1084257 w 1935157"/>
                <a:gd name="connsiteY1" fmla="*/ 0 h 1124882"/>
                <a:gd name="connsiteX2" fmla="*/ 955669 w 1935157"/>
                <a:gd name="connsiteY2" fmla="*/ 277019 h 1124882"/>
                <a:gd name="connsiteX3" fmla="*/ 1382707 w 1935157"/>
                <a:gd name="connsiteY3" fmla="*/ 215900 h 1124882"/>
                <a:gd name="connsiteX4" fmla="*/ 903282 w 1935157"/>
                <a:gd name="connsiteY4" fmla="*/ 507207 h 1124882"/>
                <a:gd name="connsiteX5" fmla="*/ 1744657 w 1935157"/>
                <a:gd name="connsiteY5" fmla="*/ 342900 h 1124882"/>
                <a:gd name="connsiteX6" fmla="*/ 1240626 w 1935157"/>
                <a:gd name="connsiteY6" fmla="*/ 786607 h 1124882"/>
                <a:gd name="connsiteX7" fmla="*/ 1935157 w 1935157"/>
                <a:gd name="connsiteY7" fmla="*/ 742950 h 1124882"/>
                <a:gd name="connsiteX8" fmla="*/ 63500 w 1935157"/>
                <a:gd name="connsiteY8" fmla="*/ 958850 h 1124882"/>
                <a:gd name="connsiteX9" fmla="*/ 0 w 1935157"/>
                <a:gd name="connsiteY9" fmla="*/ 603250 h 1124882"/>
                <a:gd name="connsiteX0" fmla="*/ 0 w 1935157"/>
                <a:gd name="connsiteY0" fmla="*/ 603250 h 1124882"/>
                <a:gd name="connsiteX1" fmla="*/ 1084257 w 1935157"/>
                <a:gd name="connsiteY1" fmla="*/ 0 h 1124882"/>
                <a:gd name="connsiteX2" fmla="*/ 955669 w 1935157"/>
                <a:gd name="connsiteY2" fmla="*/ 277019 h 1124882"/>
                <a:gd name="connsiteX3" fmla="*/ 1382707 w 1935157"/>
                <a:gd name="connsiteY3" fmla="*/ 215900 h 1124882"/>
                <a:gd name="connsiteX4" fmla="*/ 903282 w 1935157"/>
                <a:gd name="connsiteY4" fmla="*/ 507207 h 1124882"/>
                <a:gd name="connsiteX5" fmla="*/ 1744657 w 1935157"/>
                <a:gd name="connsiteY5" fmla="*/ 342900 h 1124882"/>
                <a:gd name="connsiteX6" fmla="*/ 1240626 w 1935157"/>
                <a:gd name="connsiteY6" fmla="*/ 786607 h 1124882"/>
                <a:gd name="connsiteX7" fmla="*/ 1935157 w 1935157"/>
                <a:gd name="connsiteY7" fmla="*/ 742950 h 1124882"/>
                <a:gd name="connsiteX8" fmla="*/ 63500 w 1935157"/>
                <a:gd name="connsiteY8" fmla="*/ 958850 h 1124882"/>
                <a:gd name="connsiteX9" fmla="*/ 0 w 1935157"/>
                <a:gd name="connsiteY9" fmla="*/ 603250 h 1124882"/>
                <a:gd name="connsiteX0" fmla="*/ 0 w 1935157"/>
                <a:gd name="connsiteY0" fmla="*/ 603250 h 1124882"/>
                <a:gd name="connsiteX1" fmla="*/ 1084257 w 1935157"/>
                <a:gd name="connsiteY1" fmla="*/ 0 h 1124882"/>
                <a:gd name="connsiteX2" fmla="*/ 955669 w 1935157"/>
                <a:gd name="connsiteY2" fmla="*/ 277019 h 1124882"/>
                <a:gd name="connsiteX3" fmla="*/ 1382707 w 1935157"/>
                <a:gd name="connsiteY3" fmla="*/ 215900 h 1124882"/>
                <a:gd name="connsiteX4" fmla="*/ 903282 w 1935157"/>
                <a:gd name="connsiteY4" fmla="*/ 507207 h 1124882"/>
                <a:gd name="connsiteX5" fmla="*/ 1744657 w 1935157"/>
                <a:gd name="connsiteY5" fmla="*/ 342900 h 1124882"/>
                <a:gd name="connsiteX6" fmla="*/ 1240626 w 1935157"/>
                <a:gd name="connsiteY6" fmla="*/ 786607 h 1124882"/>
                <a:gd name="connsiteX7" fmla="*/ 1935157 w 1935157"/>
                <a:gd name="connsiteY7" fmla="*/ 742950 h 1124882"/>
                <a:gd name="connsiteX8" fmla="*/ 63500 w 1935157"/>
                <a:gd name="connsiteY8" fmla="*/ 958850 h 1124882"/>
                <a:gd name="connsiteX9" fmla="*/ 0 w 1935157"/>
                <a:gd name="connsiteY9" fmla="*/ 603250 h 1124882"/>
                <a:gd name="connsiteX0" fmla="*/ 0 w 1935157"/>
                <a:gd name="connsiteY0" fmla="*/ 609889 h 1131521"/>
                <a:gd name="connsiteX1" fmla="*/ 1084257 w 1935157"/>
                <a:gd name="connsiteY1" fmla="*/ 6639 h 1131521"/>
                <a:gd name="connsiteX2" fmla="*/ 955669 w 1935157"/>
                <a:gd name="connsiteY2" fmla="*/ 283658 h 1131521"/>
                <a:gd name="connsiteX3" fmla="*/ 1382707 w 1935157"/>
                <a:gd name="connsiteY3" fmla="*/ 222539 h 1131521"/>
                <a:gd name="connsiteX4" fmla="*/ 903282 w 1935157"/>
                <a:gd name="connsiteY4" fmla="*/ 513846 h 1131521"/>
                <a:gd name="connsiteX5" fmla="*/ 1744657 w 1935157"/>
                <a:gd name="connsiteY5" fmla="*/ 349539 h 1131521"/>
                <a:gd name="connsiteX6" fmla="*/ 1240626 w 1935157"/>
                <a:gd name="connsiteY6" fmla="*/ 793246 h 1131521"/>
                <a:gd name="connsiteX7" fmla="*/ 1935157 w 1935157"/>
                <a:gd name="connsiteY7" fmla="*/ 749589 h 1131521"/>
                <a:gd name="connsiteX8" fmla="*/ 63500 w 1935157"/>
                <a:gd name="connsiteY8" fmla="*/ 965489 h 1131521"/>
                <a:gd name="connsiteX9" fmla="*/ 0 w 1935157"/>
                <a:gd name="connsiteY9" fmla="*/ 609889 h 1131521"/>
                <a:gd name="connsiteX0" fmla="*/ 0 w 1935157"/>
                <a:gd name="connsiteY0" fmla="*/ 623453 h 1145085"/>
                <a:gd name="connsiteX1" fmla="*/ 1084257 w 1935157"/>
                <a:gd name="connsiteY1" fmla="*/ 20203 h 1145085"/>
                <a:gd name="connsiteX2" fmla="*/ 955669 w 1935157"/>
                <a:gd name="connsiteY2" fmla="*/ 297222 h 1145085"/>
                <a:gd name="connsiteX3" fmla="*/ 1382707 w 1935157"/>
                <a:gd name="connsiteY3" fmla="*/ 236103 h 1145085"/>
                <a:gd name="connsiteX4" fmla="*/ 903282 w 1935157"/>
                <a:gd name="connsiteY4" fmla="*/ 527410 h 1145085"/>
                <a:gd name="connsiteX5" fmla="*/ 1744657 w 1935157"/>
                <a:gd name="connsiteY5" fmla="*/ 363103 h 1145085"/>
                <a:gd name="connsiteX6" fmla="*/ 1240626 w 1935157"/>
                <a:gd name="connsiteY6" fmla="*/ 806810 h 1145085"/>
                <a:gd name="connsiteX7" fmla="*/ 1935157 w 1935157"/>
                <a:gd name="connsiteY7" fmla="*/ 763153 h 1145085"/>
                <a:gd name="connsiteX8" fmla="*/ 63500 w 1935157"/>
                <a:gd name="connsiteY8" fmla="*/ 979053 h 1145085"/>
                <a:gd name="connsiteX9" fmla="*/ 0 w 1935157"/>
                <a:gd name="connsiteY9" fmla="*/ 623453 h 1145085"/>
                <a:gd name="connsiteX0" fmla="*/ 0 w 1885150"/>
                <a:gd name="connsiteY0" fmla="*/ 665653 h 1142042"/>
                <a:gd name="connsiteX1" fmla="*/ 1034250 w 1885150"/>
                <a:gd name="connsiteY1" fmla="*/ 17160 h 1142042"/>
                <a:gd name="connsiteX2" fmla="*/ 905662 w 1885150"/>
                <a:gd name="connsiteY2" fmla="*/ 294179 h 1142042"/>
                <a:gd name="connsiteX3" fmla="*/ 1332700 w 1885150"/>
                <a:gd name="connsiteY3" fmla="*/ 233060 h 1142042"/>
                <a:gd name="connsiteX4" fmla="*/ 853275 w 1885150"/>
                <a:gd name="connsiteY4" fmla="*/ 524367 h 1142042"/>
                <a:gd name="connsiteX5" fmla="*/ 1694650 w 1885150"/>
                <a:gd name="connsiteY5" fmla="*/ 360060 h 1142042"/>
                <a:gd name="connsiteX6" fmla="*/ 1190619 w 1885150"/>
                <a:gd name="connsiteY6" fmla="*/ 803767 h 1142042"/>
                <a:gd name="connsiteX7" fmla="*/ 1885150 w 1885150"/>
                <a:gd name="connsiteY7" fmla="*/ 760110 h 1142042"/>
                <a:gd name="connsiteX8" fmla="*/ 13493 w 1885150"/>
                <a:gd name="connsiteY8" fmla="*/ 976010 h 1142042"/>
                <a:gd name="connsiteX9" fmla="*/ 0 w 1885150"/>
                <a:gd name="connsiteY9" fmla="*/ 665653 h 1142042"/>
                <a:gd name="connsiteX0" fmla="*/ 0 w 1885150"/>
                <a:gd name="connsiteY0" fmla="*/ 670263 h 1146652"/>
                <a:gd name="connsiteX1" fmla="*/ 1034250 w 1885150"/>
                <a:gd name="connsiteY1" fmla="*/ 21770 h 1146652"/>
                <a:gd name="connsiteX2" fmla="*/ 905662 w 1885150"/>
                <a:gd name="connsiteY2" fmla="*/ 298789 h 1146652"/>
                <a:gd name="connsiteX3" fmla="*/ 1332700 w 1885150"/>
                <a:gd name="connsiteY3" fmla="*/ 237670 h 1146652"/>
                <a:gd name="connsiteX4" fmla="*/ 853275 w 1885150"/>
                <a:gd name="connsiteY4" fmla="*/ 528977 h 1146652"/>
                <a:gd name="connsiteX5" fmla="*/ 1694650 w 1885150"/>
                <a:gd name="connsiteY5" fmla="*/ 364670 h 1146652"/>
                <a:gd name="connsiteX6" fmla="*/ 1190619 w 1885150"/>
                <a:gd name="connsiteY6" fmla="*/ 808377 h 1146652"/>
                <a:gd name="connsiteX7" fmla="*/ 1885150 w 1885150"/>
                <a:gd name="connsiteY7" fmla="*/ 764720 h 1146652"/>
                <a:gd name="connsiteX8" fmla="*/ 13493 w 1885150"/>
                <a:gd name="connsiteY8" fmla="*/ 980620 h 1146652"/>
                <a:gd name="connsiteX9" fmla="*/ 0 w 1885150"/>
                <a:gd name="connsiteY9" fmla="*/ 670263 h 1146652"/>
                <a:gd name="connsiteX0" fmla="*/ 3175 w 1871657"/>
                <a:gd name="connsiteY0" fmla="*/ 692180 h 1144756"/>
                <a:gd name="connsiteX1" fmla="*/ 1020757 w 1871657"/>
                <a:gd name="connsiteY1" fmla="*/ 19874 h 1144756"/>
                <a:gd name="connsiteX2" fmla="*/ 892169 w 1871657"/>
                <a:gd name="connsiteY2" fmla="*/ 296893 h 1144756"/>
                <a:gd name="connsiteX3" fmla="*/ 1319207 w 1871657"/>
                <a:gd name="connsiteY3" fmla="*/ 235774 h 1144756"/>
                <a:gd name="connsiteX4" fmla="*/ 839782 w 1871657"/>
                <a:gd name="connsiteY4" fmla="*/ 527081 h 1144756"/>
                <a:gd name="connsiteX5" fmla="*/ 1681157 w 1871657"/>
                <a:gd name="connsiteY5" fmla="*/ 362774 h 1144756"/>
                <a:gd name="connsiteX6" fmla="*/ 1177126 w 1871657"/>
                <a:gd name="connsiteY6" fmla="*/ 806481 h 1144756"/>
                <a:gd name="connsiteX7" fmla="*/ 1871657 w 1871657"/>
                <a:gd name="connsiteY7" fmla="*/ 762824 h 1144756"/>
                <a:gd name="connsiteX8" fmla="*/ 0 w 1871657"/>
                <a:gd name="connsiteY8" fmla="*/ 978724 h 1144756"/>
                <a:gd name="connsiteX9" fmla="*/ 3175 w 1871657"/>
                <a:gd name="connsiteY9" fmla="*/ 692180 h 1144756"/>
                <a:gd name="connsiteX0" fmla="*/ 3175 w 1871657"/>
                <a:gd name="connsiteY0" fmla="*/ 695514 h 1148090"/>
                <a:gd name="connsiteX1" fmla="*/ 1020757 w 1871657"/>
                <a:gd name="connsiteY1" fmla="*/ 23208 h 1148090"/>
                <a:gd name="connsiteX2" fmla="*/ 892169 w 1871657"/>
                <a:gd name="connsiteY2" fmla="*/ 300227 h 1148090"/>
                <a:gd name="connsiteX3" fmla="*/ 1319207 w 1871657"/>
                <a:gd name="connsiteY3" fmla="*/ 239108 h 1148090"/>
                <a:gd name="connsiteX4" fmla="*/ 839782 w 1871657"/>
                <a:gd name="connsiteY4" fmla="*/ 530415 h 1148090"/>
                <a:gd name="connsiteX5" fmla="*/ 1681157 w 1871657"/>
                <a:gd name="connsiteY5" fmla="*/ 366108 h 1148090"/>
                <a:gd name="connsiteX6" fmla="*/ 1177126 w 1871657"/>
                <a:gd name="connsiteY6" fmla="*/ 809815 h 1148090"/>
                <a:gd name="connsiteX7" fmla="*/ 1871657 w 1871657"/>
                <a:gd name="connsiteY7" fmla="*/ 766158 h 1148090"/>
                <a:gd name="connsiteX8" fmla="*/ 0 w 1871657"/>
                <a:gd name="connsiteY8" fmla="*/ 982058 h 1148090"/>
                <a:gd name="connsiteX9" fmla="*/ 3175 w 1871657"/>
                <a:gd name="connsiteY9" fmla="*/ 695514 h 1148090"/>
                <a:gd name="connsiteX0" fmla="*/ 3175 w 1871657"/>
                <a:gd name="connsiteY0" fmla="*/ 700005 h 1152581"/>
                <a:gd name="connsiteX1" fmla="*/ 1020757 w 1871657"/>
                <a:gd name="connsiteY1" fmla="*/ 27699 h 1152581"/>
                <a:gd name="connsiteX2" fmla="*/ 892169 w 1871657"/>
                <a:gd name="connsiteY2" fmla="*/ 304718 h 1152581"/>
                <a:gd name="connsiteX3" fmla="*/ 1319207 w 1871657"/>
                <a:gd name="connsiteY3" fmla="*/ 243599 h 1152581"/>
                <a:gd name="connsiteX4" fmla="*/ 839782 w 1871657"/>
                <a:gd name="connsiteY4" fmla="*/ 534906 h 1152581"/>
                <a:gd name="connsiteX5" fmla="*/ 1681157 w 1871657"/>
                <a:gd name="connsiteY5" fmla="*/ 370599 h 1152581"/>
                <a:gd name="connsiteX6" fmla="*/ 1177126 w 1871657"/>
                <a:gd name="connsiteY6" fmla="*/ 814306 h 1152581"/>
                <a:gd name="connsiteX7" fmla="*/ 1871657 w 1871657"/>
                <a:gd name="connsiteY7" fmla="*/ 770649 h 1152581"/>
                <a:gd name="connsiteX8" fmla="*/ 0 w 1871657"/>
                <a:gd name="connsiteY8" fmla="*/ 986549 h 1152581"/>
                <a:gd name="connsiteX9" fmla="*/ 3175 w 1871657"/>
                <a:gd name="connsiteY9" fmla="*/ 700005 h 1152581"/>
                <a:gd name="connsiteX0" fmla="*/ 3175 w 1871657"/>
                <a:gd name="connsiteY0" fmla="*/ 700005 h 1152581"/>
                <a:gd name="connsiteX1" fmla="*/ 1020757 w 1871657"/>
                <a:gd name="connsiteY1" fmla="*/ 27699 h 1152581"/>
                <a:gd name="connsiteX2" fmla="*/ 892169 w 1871657"/>
                <a:gd name="connsiteY2" fmla="*/ 304718 h 1152581"/>
                <a:gd name="connsiteX3" fmla="*/ 1319207 w 1871657"/>
                <a:gd name="connsiteY3" fmla="*/ 243599 h 1152581"/>
                <a:gd name="connsiteX4" fmla="*/ 839782 w 1871657"/>
                <a:gd name="connsiteY4" fmla="*/ 534906 h 1152581"/>
                <a:gd name="connsiteX5" fmla="*/ 1681157 w 1871657"/>
                <a:gd name="connsiteY5" fmla="*/ 370599 h 1152581"/>
                <a:gd name="connsiteX6" fmla="*/ 1177126 w 1871657"/>
                <a:gd name="connsiteY6" fmla="*/ 814306 h 1152581"/>
                <a:gd name="connsiteX7" fmla="*/ 1871657 w 1871657"/>
                <a:gd name="connsiteY7" fmla="*/ 770649 h 1152581"/>
                <a:gd name="connsiteX8" fmla="*/ 0 w 1871657"/>
                <a:gd name="connsiteY8" fmla="*/ 986549 h 1152581"/>
                <a:gd name="connsiteX9" fmla="*/ 3175 w 1871657"/>
                <a:gd name="connsiteY9" fmla="*/ 700005 h 1152581"/>
                <a:gd name="connsiteX0" fmla="*/ 3175 w 1871657"/>
                <a:gd name="connsiteY0" fmla="*/ 702743 h 1155319"/>
                <a:gd name="connsiteX1" fmla="*/ 1020757 w 1871657"/>
                <a:gd name="connsiteY1" fmla="*/ 30437 h 1155319"/>
                <a:gd name="connsiteX2" fmla="*/ 892169 w 1871657"/>
                <a:gd name="connsiteY2" fmla="*/ 307456 h 1155319"/>
                <a:gd name="connsiteX3" fmla="*/ 1319207 w 1871657"/>
                <a:gd name="connsiteY3" fmla="*/ 246337 h 1155319"/>
                <a:gd name="connsiteX4" fmla="*/ 839782 w 1871657"/>
                <a:gd name="connsiteY4" fmla="*/ 537644 h 1155319"/>
                <a:gd name="connsiteX5" fmla="*/ 1681157 w 1871657"/>
                <a:gd name="connsiteY5" fmla="*/ 373337 h 1155319"/>
                <a:gd name="connsiteX6" fmla="*/ 1177126 w 1871657"/>
                <a:gd name="connsiteY6" fmla="*/ 817044 h 1155319"/>
                <a:gd name="connsiteX7" fmla="*/ 1871657 w 1871657"/>
                <a:gd name="connsiteY7" fmla="*/ 773387 h 1155319"/>
                <a:gd name="connsiteX8" fmla="*/ 0 w 1871657"/>
                <a:gd name="connsiteY8" fmla="*/ 989287 h 1155319"/>
                <a:gd name="connsiteX9" fmla="*/ 3175 w 1871657"/>
                <a:gd name="connsiteY9" fmla="*/ 702743 h 1155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71657" h="1155319">
                  <a:moveTo>
                    <a:pt x="3175" y="702743"/>
                  </a:moveTo>
                  <a:cubicBezTo>
                    <a:pt x="395021" y="41549"/>
                    <a:pt x="905136" y="-65607"/>
                    <a:pt x="1020757" y="30437"/>
                  </a:cubicBezTo>
                  <a:cubicBezTo>
                    <a:pt x="1148815" y="158495"/>
                    <a:pt x="890318" y="315130"/>
                    <a:pt x="892169" y="307456"/>
                  </a:cubicBezTo>
                  <a:cubicBezTo>
                    <a:pt x="898783" y="310102"/>
                    <a:pt x="1260206" y="196067"/>
                    <a:pt x="1319207" y="246337"/>
                  </a:cubicBezTo>
                  <a:cubicBezTo>
                    <a:pt x="1420807" y="359843"/>
                    <a:pt x="869945" y="537908"/>
                    <a:pt x="839782" y="537644"/>
                  </a:cubicBezTo>
                  <a:cubicBezTo>
                    <a:pt x="897726" y="527855"/>
                    <a:pt x="1603105" y="257185"/>
                    <a:pt x="1681157" y="373337"/>
                  </a:cubicBezTo>
                  <a:cubicBezTo>
                    <a:pt x="1789371" y="500866"/>
                    <a:pt x="1197499" y="810958"/>
                    <a:pt x="1177126" y="817044"/>
                  </a:cubicBezTo>
                  <a:cubicBezTo>
                    <a:pt x="1207024" y="797730"/>
                    <a:pt x="1825090" y="618870"/>
                    <a:pt x="1871657" y="773387"/>
                  </a:cubicBezTo>
                  <a:cubicBezTo>
                    <a:pt x="1823505" y="1026329"/>
                    <a:pt x="664102" y="1361820"/>
                    <a:pt x="0" y="989287"/>
                  </a:cubicBezTo>
                  <a:cubicBezTo>
                    <a:pt x="1058" y="893772"/>
                    <a:pt x="2117" y="798258"/>
                    <a:pt x="3175" y="702743"/>
                  </a:cubicBezTo>
                  <a:close/>
                </a:path>
              </a:pathLst>
            </a:custGeom>
            <a:solidFill>
              <a:srgbClr val="96807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9" name="Rectangle 9">
              <a:extLst>
                <a:ext uri="{FF2B5EF4-FFF2-40B4-BE49-F238E27FC236}">
                  <a16:creationId xmlns:a16="http://schemas.microsoft.com/office/drawing/2014/main" id="{C5DBA48C-2DCF-79B8-6FB8-E291B26EFFC0}"/>
                </a:ext>
              </a:extLst>
            </p:cNvPr>
            <p:cNvSpPr/>
            <p:nvPr/>
          </p:nvSpPr>
          <p:spPr>
            <a:xfrm>
              <a:off x="3264696" y="2832363"/>
              <a:ext cx="1871657" cy="1155319"/>
            </a:xfrm>
            <a:custGeom>
              <a:avLst/>
              <a:gdLst>
                <a:gd name="connsiteX0" fmla="*/ 0 w 1192207"/>
                <a:gd name="connsiteY0" fmla="*/ 0 h 704850"/>
                <a:gd name="connsiteX1" fmla="*/ 1192207 w 1192207"/>
                <a:gd name="connsiteY1" fmla="*/ 0 h 704850"/>
                <a:gd name="connsiteX2" fmla="*/ 1192207 w 1192207"/>
                <a:gd name="connsiteY2" fmla="*/ 704850 h 704850"/>
                <a:gd name="connsiteX3" fmla="*/ 0 w 1192207"/>
                <a:gd name="connsiteY3" fmla="*/ 704850 h 704850"/>
                <a:gd name="connsiteX4" fmla="*/ 0 w 1192207"/>
                <a:gd name="connsiteY4" fmla="*/ 0 h 704850"/>
                <a:gd name="connsiteX0" fmla="*/ 12700 w 1192207"/>
                <a:gd name="connsiteY0" fmla="*/ 260350 h 704850"/>
                <a:gd name="connsiteX1" fmla="*/ 1192207 w 1192207"/>
                <a:gd name="connsiteY1" fmla="*/ 0 h 704850"/>
                <a:gd name="connsiteX2" fmla="*/ 1192207 w 1192207"/>
                <a:gd name="connsiteY2" fmla="*/ 704850 h 704850"/>
                <a:gd name="connsiteX3" fmla="*/ 0 w 1192207"/>
                <a:gd name="connsiteY3" fmla="*/ 704850 h 704850"/>
                <a:gd name="connsiteX4" fmla="*/ 12700 w 1192207"/>
                <a:gd name="connsiteY4" fmla="*/ 260350 h 704850"/>
                <a:gd name="connsiteX0" fmla="*/ 0 w 1179507"/>
                <a:gd name="connsiteY0" fmla="*/ 260350 h 704850"/>
                <a:gd name="connsiteX1" fmla="*/ 1179507 w 1179507"/>
                <a:gd name="connsiteY1" fmla="*/ 0 h 704850"/>
                <a:gd name="connsiteX2" fmla="*/ 1179507 w 1179507"/>
                <a:gd name="connsiteY2" fmla="*/ 704850 h 704850"/>
                <a:gd name="connsiteX3" fmla="*/ 63500 w 1179507"/>
                <a:gd name="connsiteY3" fmla="*/ 615950 h 704850"/>
                <a:gd name="connsiteX4" fmla="*/ 0 w 1179507"/>
                <a:gd name="connsiteY4" fmla="*/ 260350 h 704850"/>
                <a:gd name="connsiteX0" fmla="*/ 0 w 1179507"/>
                <a:gd name="connsiteY0" fmla="*/ 260350 h 726045"/>
                <a:gd name="connsiteX1" fmla="*/ 1179507 w 1179507"/>
                <a:gd name="connsiteY1" fmla="*/ 0 h 726045"/>
                <a:gd name="connsiteX2" fmla="*/ 1179507 w 1179507"/>
                <a:gd name="connsiteY2" fmla="*/ 704850 h 726045"/>
                <a:gd name="connsiteX3" fmla="*/ 63500 w 1179507"/>
                <a:gd name="connsiteY3" fmla="*/ 615950 h 726045"/>
                <a:gd name="connsiteX4" fmla="*/ 0 w 1179507"/>
                <a:gd name="connsiteY4" fmla="*/ 260350 h 726045"/>
                <a:gd name="connsiteX0" fmla="*/ 0 w 1935157"/>
                <a:gd name="connsiteY0" fmla="*/ 260350 h 668165"/>
                <a:gd name="connsiteX1" fmla="*/ 1179507 w 1935157"/>
                <a:gd name="connsiteY1" fmla="*/ 0 h 668165"/>
                <a:gd name="connsiteX2" fmla="*/ 1935157 w 1935157"/>
                <a:gd name="connsiteY2" fmla="*/ 400050 h 668165"/>
                <a:gd name="connsiteX3" fmla="*/ 63500 w 1935157"/>
                <a:gd name="connsiteY3" fmla="*/ 615950 h 668165"/>
                <a:gd name="connsiteX4" fmla="*/ 0 w 1935157"/>
                <a:gd name="connsiteY4" fmla="*/ 260350 h 668165"/>
                <a:gd name="connsiteX0" fmla="*/ 0 w 1935157"/>
                <a:gd name="connsiteY0" fmla="*/ 276236 h 684051"/>
                <a:gd name="connsiteX1" fmla="*/ 1179507 w 1935157"/>
                <a:gd name="connsiteY1" fmla="*/ 15886 h 684051"/>
                <a:gd name="connsiteX2" fmla="*/ 1744657 w 1935157"/>
                <a:gd name="connsiteY2" fmla="*/ 15886 h 684051"/>
                <a:gd name="connsiteX3" fmla="*/ 1935157 w 1935157"/>
                <a:gd name="connsiteY3" fmla="*/ 415936 h 684051"/>
                <a:gd name="connsiteX4" fmla="*/ 63500 w 1935157"/>
                <a:gd name="connsiteY4" fmla="*/ 631836 h 684051"/>
                <a:gd name="connsiteX5" fmla="*/ 0 w 1935157"/>
                <a:gd name="connsiteY5" fmla="*/ 276236 h 684051"/>
                <a:gd name="connsiteX0" fmla="*/ 0 w 1935157"/>
                <a:gd name="connsiteY0" fmla="*/ 387350 h 795165"/>
                <a:gd name="connsiteX1" fmla="*/ 1382707 w 1935157"/>
                <a:gd name="connsiteY1" fmla="*/ 0 h 795165"/>
                <a:gd name="connsiteX2" fmla="*/ 1744657 w 1935157"/>
                <a:gd name="connsiteY2" fmla="*/ 127000 h 795165"/>
                <a:gd name="connsiteX3" fmla="*/ 1935157 w 1935157"/>
                <a:gd name="connsiteY3" fmla="*/ 527050 h 795165"/>
                <a:gd name="connsiteX4" fmla="*/ 63500 w 1935157"/>
                <a:gd name="connsiteY4" fmla="*/ 742950 h 795165"/>
                <a:gd name="connsiteX5" fmla="*/ 0 w 1935157"/>
                <a:gd name="connsiteY5" fmla="*/ 387350 h 795165"/>
                <a:gd name="connsiteX0" fmla="*/ 0 w 1935157"/>
                <a:gd name="connsiteY0" fmla="*/ 603250 h 1011065"/>
                <a:gd name="connsiteX1" fmla="*/ 1084257 w 1935157"/>
                <a:gd name="connsiteY1" fmla="*/ 0 h 1011065"/>
                <a:gd name="connsiteX2" fmla="*/ 1382707 w 1935157"/>
                <a:gd name="connsiteY2" fmla="*/ 215900 h 1011065"/>
                <a:gd name="connsiteX3" fmla="*/ 1744657 w 1935157"/>
                <a:gd name="connsiteY3" fmla="*/ 342900 h 1011065"/>
                <a:gd name="connsiteX4" fmla="*/ 1935157 w 1935157"/>
                <a:gd name="connsiteY4" fmla="*/ 742950 h 1011065"/>
                <a:gd name="connsiteX5" fmla="*/ 63500 w 1935157"/>
                <a:gd name="connsiteY5" fmla="*/ 958850 h 1011065"/>
                <a:gd name="connsiteX6" fmla="*/ 0 w 1935157"/>
                <a:gd name="connsiteY6" fmla="*/ 603250 h 1011065"/>
                <a:gd name="connsiteX0" fmla="*/ 0 w 1935157"/>
                <a:gd name="connsiteY0" fmla="*/ 603250 h 1011065"/>
                <a:gd name="connsiteX1" fmla="*/ 1084257 w 1935157"/>
                <a:gd name="connsiteY1" fmla="*/ 0 h 1011065"/>
                <a:gd name="connsiteX2" fmla="*/ 969957 w 1935157"/>
                <a:gd name="connsiteY2" fmla="*/ 279400 h 1011065"/>
                <a:gd name="connsiteX3" fmla="*/ 1382707 w 1935157"/>
                <a:gd name="connsiteY3" fmla="*/ 215900 h 1011065"/>
                <a:gd name="connsiteX4" fmla="*/ 1744657 w 1935157"/>
                <a:gd name="connsiteY4" fmla="*/ 342900 h 1011065"/>
                <a:gd name="connsiteX5" fmla="*/ 1935157 w 1935157"/>
                <a:gd name="connsiteY5" fmla="*/ 742950 h 1011065"/>
                <a:gd name="connsiteX6" fmla="*/ 63500 w 1935157"/>
                <a:gd name="connsiteY6" fmla="*/ 958850 h 1011065"/>
                <a:gd name="connsiteX7" fmla="*/ 0 w 1935157"/>
                <a:gd name="connsiteY7" fmla="*/ 603250 h 1011065"/>
                <a:gd name="connsiteX0" fmla="*/ 0 w 1935157"/>
                <a:gd name="connsiteY0" fmla="*/ 603250 h 1011065"/>
                <a:gd name="connsiteX1" fmla="*/ 1084257 w 1935157"/>
                <a:gd name="connsiteY1" fmla="*/ 0 h 1011065"/>
                <a:gd name="connsiteX2" fmla="*/ 969957 w 1935157"/>
                <a:gd name="connsiteY2" fmla="*/ 279400 h 1011065"/>
                <a:gd name="connsiteX3" fmla="*/ 1382707 w 1935157"/>
                <a:gd name="connsiteY3" fmla="*/ 215900 h 1011065"/>
                <a:gd name="connsiteX4" fmla="*/ 893757 w 1935157"/>
                <a:gd name="connsiteY4" fmla="*/ 514350 h 1011065"/>
                <a:gd name="connsiteX5" fmla="*/ 1744657 w 1935157"/>
                <a:gd name="connsiteY5" fmla="*/ 342900 h 1011065"/>
                <a:gd name="connsiteX6" fmla="*/ 1935157 w 1935157"/>
                <a:gd name="connsiteY6" fmla="*/ 742950 h 1011065"/>
                <a:gd name="connsiteX7" fmla="*/ 63500 w 1935157"/>
                <a:gd name="connsiteY7" fmla="*/ 958850 h 1011065"/>
                <a:gd name="connsiteX8" fmla="*/ 0 w 1935157"/>
                <a:gd name="connsiteY8" fmla="*/ 603250 h 1011065"/>
                <a:gd name="connsiteX0" fmla="*/ 0 w 1935157"/>
                <a:gd name="connsiteY0" fmla="*/ 603250 h 1011065"/>
                <a:gd name="connsiteX1" fmla="*/ 1084257 w 1935157"/>
                <a:gd name="connsiteY1" fmla="*/ 0 h 1011065"/>
                <a:gd name="connsiteX2" fmla="*/ 969957 w 1935157"/>
                <a:gd name="connsiteY2" fmla="*/ 279400 h 1011065"/>
                <a:gd name="connsiteX3" fmla="*/ 1382707 w 1935157"/>
                <a:gd name="connsiteY3" fmla="*/ 215900 h 1011065"/>
                <a:gd name="connsiteX4" fmla="*/ 893757 w 1935157"/>
                <a:gd name="connsiteY4" fmla="*/ 514350 h 1011065"/>
                <a:gd name="connsiteX5" fmla="*/ 1744657 w 1935157"/>
                <a:gd name="connsiteY5" fmla="*/ 342900 h 1011065"/>
                <a:gd name="connsiteX6" fmla="*/ 1281107 w 1935157"/>
                <a:gd name="connsiteY6" fmla="*/ 793750 h 1011065"/>
                <a:gd name="connsiteX7" fmla="*/ 1935157 w 1935157"/>
                <a:gd name="connsiteY7" fmla="*/ 742950 h 1011065"/>
                <a:gd name="connsiteX8" fmla="*/ 63500 w 1935157"/>
                <a:gd name="connsiteY8" fmla="*/ 958850 h 1011065"/>
                <a:gd name="connsiteX9" fmla="*/ 0 w 1935157"/>
                <a:gd name="connsiteY9" fmla="*/ 603250 h 1011065"/>
                <a:gd name="connsiteX0" fmla="*/ 0 w 1935157"/>
                <a:gd name="connsiteY0" fmla="*/ 603250 h 1119628"/>
                <a:gd name="connsiteX1" fmla="*/ 1084257 w 1935157"/>
                <a:gd name="connsiteY1" fmla="*/ 0 h 1119628"/>
                <a:gd name="connsiteX2" fmla="*/ 969957 w 1935157"/>
                <a:gd name="connsiteY2" fmla="*/ 279400 h 1119628"/>
                <a:gd name="connsiteX3" fmla="*/ 1382707 w 1935157"/>
                <a:gd name="connsiteY3" fmla="*/ 215900 h 1119628"/>
                <a:gd name="connsiteX4" fmla="*/ 893757 w 1935157"/>
                <a:gd name="connsiteY4" fmla="*/ 514350 h 1119628"/>
                <a:gd name="connsiteX5" fmla="*/ 1744657 w 1935157"/>
                <a:gd name="connsiteY5" fmla="*/ 342900 h 1119628"/>
                <a:gd name="connsiteX6" fmla="*/ 1281107 w 1935157"/>
                <a:gd name="connsiteY6" fmla="*/ 793750 h 1119628"/>
                <a:gd name="connsiteX7" fmla="*/ 1935157 w 1935157"/>
                <a:gd name="connsiteY7" fmla="*/ 742950 h 1119628"/>
                <a:gd name="connsiteX8" fmla="*/ 63500 w 1935157"/>
                <a:gd name="connsiteY8" fmla="*/ 958850 h 1119628"/>
                <a:gd name="connsiteX9" fmla="*/ 0 w 1935157"/>
                <a:gd name="connsiteY9" fmla="*/ 603250 h 1119628"/>
                <a:gd name="connsiteX0" fmla="*/ 0 w 1935157"/>
                <a:gd name="connsiteY0" fmla="*/ 603250 h 1119628"/>
                <a:gd name="connsiteX1" fmla="*/ 1084257 w 1935157"/>
                <a:gd name="connsiteY1" fmla="*/ 0 h 1119628"/>
                <a:gd name="connsiteX2" fmla="*/ 969957 w 1935157"/>
                <a:gd name="connsiteY2" fmla="*/ 279400 h 1119628"/>
                <a:gd name="connsiteX3" fmla="*/ 1382707 w 1935157"/>
                <a:gd name="connsiteY3" fmla="*/ 215900 h 1119628"/>
                <a:gd name="connsiteX4" fmla="*/ 893757 w 1935157"/>
                <a:gd name="connsiteY4" fmla="*/ 514350 h 1119628"/>
                <a:gd name="connsiteX5" fmla="*/ 1744657 w 1935157"/>
                <a:gd name="connsiteY5" fmla="*/ 342900 h 1119628"/>
                <a:gd name="connsiteX6" fmla="*/ 1281107 w 1935157"/>
                <a:gd name="connsiteY6" fmla="*/ 793750 h 1119628"/>
                <a:gd name="connsiteX7" fmla="*/ 1935157 w 1935157"/>
                <a:gd name="connsiteY7" fmla="*/ 742950 h 1119628"/>
                <a:gd name="connsiteX8" fmla="*/ 63500 w 1935157"/>
                <a:gd name="connsiteY8" fmla="*/ 958850 h 1119628"/>
                <a:gd name="connsiteX9" fmla="*/ 0 w 1935157"/>
                <a:gd name="connsiteY9" fmla="*/ 603250 h 1119628"/>
                <a:gd name="connsiteX0" fmla="*/ 0 w 1935157"/>
                <a:gd name="connsiteY0" fmla="*/ 603250 h 1119628"/>
                <a:gd name="connsiteX1" fmla="*/ 1084257 w 1935157"/>
                <a:gd name="connsiteY1" fmla="*/ 0 h 1119628"/>
                <a:gd name="connsiteX2" fmla="*/ 969957 w 1935157"/>
                <a:gd name="connsiteY2" fmla="*/ 279400 h 1119628"/>
                <a:gd name="connsiteX3" fmla="*/ 1382707 w 1935157"/>
                <a:gd name="connsiteY3" fmla="*/ 215900 h 1119628"/>
                <a:gd name="connsiteX4" fmla="*/ 893757 w 1935157"/>
                <a:gd name="connsiteY4" fmla="*/ 514350 h 1119628"/>
                <a:gd name="connsiteX5" fmla="*/ 1744657 w 1935157"/>
                <a:gd name="connsiteY5" fmla="*/ 342900 h 1119628"/>
                <a:gd name="connsiteX6" fmla="*/ 1247770 w 1935157"/>
                <a:gd name="connsiteY6" fmla="*/ 791369 h 1119628"/>
                <a:gd name="connsiteX7" fmla="*/ 1935157 w 1935157"/>
                <a:gd name="connsiteY7" fmla="*/ 742950 h 1119628"/>
                <a:gd name="connsiteX8" fmla="*/ 63500 w 1935157"/>
                <a:gd name="connsiteY8" fmla="*/ 958850 h 1119628"/>
                <a:gd name="connsiteX9" fmla="*/ 0 w 1935157"/>
                <a:gd name="connsiteY9" fmla="*/ 603250 h 1119628"/>
                <a:gd name="connsiteX0" fmla="*/ 0 w 1935157"/>
                <a:gd name="connsiteY0" fmla="*/ 603250 h 1048825"/>
                <a:gd name="connsiteX1" fmla="*/ 1084257 w 1935157"/>
                <a:gd name="connsiteY1" fmla="*/ 0 h 1048825"/>
                <a:gd name="connsiteX2" fmla="*/ 969957 w 1935157"/>
                <a:gd name="connsiteY2" fmla="*/ 279400 h 1048825"/>
                <a:gd name="connsiteX3" fmla="*/ 1382707 w 1935157"/>
                <a:gd name="connsiteY3" fmla="*/ 215900 h 1048825"/>
                <a:gd name="connsiteX4" fmla="*/ 893757 w 1935157"/>
                <a:gd name="connsiteY4" fmla="*/ 514350 h 1048825"/>
                <a:gd name="connsiteX5" fmla="*/ 1744657 w 1935157"/>
                <a:gd name="connsiteY5" fmla="*/ 342900 h 1048825"/>
                <a:gd name="connsiteX6" fmla="*/ 1247770 w 1935157"/>
                <a:gd name="connsiteY6" fmla="*/ 791369 h 1048825"/>
                <a:gd name="connsiteX7" fmla="*/ 1935157 w 1935157"/>
                <a:gd name="connsiteY7" fmla="*/ 742950 h 1048825"/>
                <a:gd name="connsiteX8" fmla="*/ 63500 w 1935157"/>
                <a:gd name="connsiteY8" fmla="*/ 958850 h 1048825"/>
                <a:gd name="connsiteX9" fmla="*/ 0 w 1935157"/>
                <a:gd name="connsiteY9" fmla="*/ 603250 h 1048825"/>
                <a:gd name="connsiteX0" fmla="*/ 0 w 1935157"/>
                <a:gd name="connsiteY0" fmla="*/ 603250 h 1124882"/>
                <a:gd name="connsiteX1" fmla="*/ 1084257 w 1935157"/>
                <a:gd name="connsiteY1" fmla="*/ 0 h 1124882"/>
                <a:gd name="connsiteX2" fmla="*/ 969957 w 1935157"/>
                <a:gd name="connsiteY2" fmla="*/ 279400 h 1124882"/>
                <a:gd name="connsiteX3" fmla="*/ 1382707 w 1935157"/>
                <a:gd name="connsiteY3" fmla="*/ 215900 h 1124882"/>
                <a:gd name="connsiteX4" fmla="*/ 893757 w 1935157"/>
                <a:gd name="connsiteY4" fmla="*/ 514350 h 1124882"/>
                <a:gd name="connsiteX5" fmla="*/ 1744657 w 1935157"/>
                <a:gd name="connsiteY5" fmla="*/ 342900 h 1124882"/>
                <a:gd name="connsiteX6" fmla="*/ 1247770 w 1935157"/>
                <a:gd name="connsiteY6" fmla="*/ 791369 h 1124882"/>
                <a:gd name="connsiteX7" fmla="*/ 1935157 w 1935157"/>
                <a:gd name="connsiteY7" fmla="*/ 742950 h 1124882"/>
                <a:gd name="connsiteX8" fmla="*/ 63500 w 1935157"/>
                <a:gd name="connsiteY8" fmla="*/ 958850 h 1124882"/>
                <a:gd name="connsiteX9" fmla="*/ 0 w 1935157"/>
                <a:gd name="connsiteY9" fmla="*/ 603250 h 1124882"/>
                <a:gd name="connsiteX0" fmla="*/ 0 w 1935157"/>
                <a:gd name="connsiteY0" fmla="*/ 603250 h 1124882"/>
                <a:gd name="connsiteX1" fmla="*/ 1084257 w 1935157"/>
                <a:gd name="connsiteY1" fmla="*/ 0 h 1124882"/>
                <a:gd name="connsiteX2" fmla="*/ 969957 w 1935157"/>
                <a:gd name="connsiteY2" fmla="*/ 279400 h 1124882"/>
                <a:gd name="connsiteX3" fmla="*/ 1382707 w 1935157"/>
                <a:gd name="connsiteY3" fmla="*/ 215900 h 1124882"/>
                <a:gd name="connsiteX4" fmla="*/ 893757 w 1935157"/>
                <a:gd name="connsiteY4" fmla="*/ 514350 h 1124882"/>
                <a:gd name="connsiteX5" fmla="*/ 1744657 w 1935157"/>
                <a:gd name="connsiteY5" fmla="*/ 342900 h 1124882"/>
                <a:gd name="connsiteX6" fmla="*/ 1240626 w 1935157"/>
                <a:gd name="connsiteY6" fmla="*/ 786607 h 1124882"/>
                <a:gd name="connsiteX7" fmla="*/ 1935157 w 1935157"/>
                <a:gd name="connsiteY7" fmla="*/ 742950 h 1124882"/>
                <a:gd name="connsiteX8" fmla="*/ 63500 w 1935157"/>
                <a:gd name="connsiteY8" fmla="*/ 958850 h 1124882"/>
                <a:gd name="connsiteX9" fmla="*/ 0 w 1935157"/>
                <a:gd name="connsiteY9" fmla="*/ 603250 h 1124882"/>
                <a:gd name="connsiteX0" fmla="*/ 0 w 1935157"/>
                <a:gd name="connsiteY0" fmla="*/ 603250 h 1124882"/>
                <a:gd name="connsiteX1" fmla="*/ 1084257 w 1935157"/>
                <a:gd name="connsiteY1" fmla="*/ 0 h 1124882"/>
                <a:gd name="connsiteX2" fmla="*/ 969957 w 1935157"/>
                <a:gd name="connsiteY2" fmla="*/ 279400 h 1124882"/>
                <a:gd name="connsiteX3" fmla="*/ 1382707 w 1935157"/>
                <a:gd name="connsiteY3" fmla="*/ 215900 h 1124882"/>
                <a:gd name="connsiteX4" fmla="*/ 893757 w 1935157"/>
                <a:gd name="connsiteY4" fmla="*/ 514350 h 1124882"/>
                <a:gd name="connsiteX5" fmla="*/ 1744657 w 1935157"/>
                <a:gd name="connsiteY5" fmla="*/ 342900 h 1124882"/>
                <a:gd name="connsiteX6" fmla="*/ 1240626 w 1935157"/>
                <a:gd name="connsiteY6" fmla="*/ 786607 h 1124882"/>
                <a:gd name="connsiteX7" fmla="*/ 1935157 w 1935157"/>
                <a:gd name="connsiteY7" fmla="*/ 742950 h 1124882"/>
                <a:gd name="connsiteX8" fmla="*/ 63500 w 1935157"/>
                <a:gd name="connsiteY8" fmla="*/ 958850 h 1124882"/>
                <a:gd name="connsiteX9" fmla="*/ 0 w 1935157"/>
                <a:gd name="connsiteY9" fmla="*/ 603250 h 1124882"/>
                <a:gd name="connsiteX0" fmla="*/ 0 w 1935157"/>
                <a:gd name="connsiteY0" fmla="*/ 603250 h 1124882"/>
                <a:gd name="connsiteX1" fmla="*/ 1084257 w 1935157"/>
                <a:gd name="connsiteY1" fmla="*/ 0 h 1124882"/>
                <a:gd name="connsiteX2" fmla="*/ 969957 w 1935157"/>
                <a:gd name="connsiteY2" fmla="*/ 279400 h 1124882"/>
                <a:gd name="connsiteX3" fmla="*/ 1382707 w 1935157"/>
                <a:gd name="connsiteY3" fmla="*/ 215900 h 1124882"/>
                <a:gd name="connsiteX4" fmla="*/ 893757 w 1935157"/>
                <a:gd name="connsiteY4" fmla="*/ 514350 h 1124882"/>
                <a:gd name="connsiteX5" fmla="*/ 1744657 w 1935157"/>
                <a:gd name="connsiteY5" fmla="*/ 342900 h 1124882"/>
                <a:gd name="connsiteX6" fmla="*/ 1240626 w 1935157"/>
                <a:gd name="connsiteY6" fmla="*/ 786607 h 1124882"/>
                <a:gd name="connsiteX7" fmla="*/ 1935157 w 1935157"/>
                <a:gd name="connsiteY7" fmla="*/ 742950 h 1124882"/>
                <a:gd name="connsiteX8" fmla="*/ 63500 w 1935157"/>
                <a:gd name="connsiteY8" fmla="*/ 958850 h 1124882"/>
                <a:gd name="connsiteX9" fmla="*/ 0 w 1935157"/>
                <a:gd name="connsiteY9" fmla="*/ 603250 h 1124882"/>
                <a:gd name="connsiteX0" fmla="*/ 0 w 1935157"/>
                <a:gd name="connsiteY0" fmla="*/ 603250 h 1124882"/>
                <a:gd name="connsiteX1" fmla="*/ 1084257 w 1935157"/>
                <a:gd name="connsiteY1" fmla="*/ 0 h 1124882"/>
                <a:gd name="connsiteX2" fmla="*/ 969957 w 1935157"/>
                <a:gd name="connsiteY2" fmla="*/ 279400 h 1124882"/>
                <a:gd name="connsiteX3" fmla="*/ 1382707 w 1935157"/>
                <a:gd name="connsiteY3" fmla="*/ 215900 h 1124882"/>
                <a:gd name="connsiteX4" fmla="*/ 893757 w 1935157"/>
                <a:gd name="connsiteY4" fmla="*/ 514350 h 1124882"/>
                <a:gd name="connsiteX5" fmla="*/ 1744657 w 1935157"/>
                <a:gd name="connsiteY5" fmla="*/ 342900 h 1124882"/>
                <a:gd name="connsiteX6" fmla="*/ 1240626 w 1935157"/>
                <a:gd name="connsiteY6" fmla="*/ 786607 h 1124882"/>
                <a:gd name="connsiteX7" fmla="*/ 1935157 w 1935157"/>
                <a:gd name="connsiteY7" fmla="*/ 742950 h 1124882"/>
                <a:gd name="connsiteX8" fmla="*/ 63500 w 1935157"/>
                <a:gd name="connsiteY8" fmla="*/ 958850 h 1124882"/>
                <a:gd name="connsiteX9" fmla="*/ 0 w 1935157"/>
                <a:gd name="connsiteY9" fmla="*/ 603250 h 1124882"/>
                <a:gd name="connsiteX0" fmla="*/ 0 w 1935157"/>
                <a:gd name="connsiteY0" fmla="*/ 603250 h 1124882"/>
                <a:gd name="connsiteX1" fmla="*/ 1084257 w 1935157"/>
                <a:gd name="connsiteY1" fmla="*/ 0 h 1124882"/>
                <a:gd name="connsiteX2" fmla="*/ 969957 w 1935157"/>
                <a:gd name="connsiteY2" fmla="*/ 279400 h 1124882"/>
                <a:gd name="connsiteX3" fmla="*/ 1382707 w 1935157"/>
                <a:gd name="connsiteY3" fmla="*/ 215900 h 1124882"/>
                <a:gd name="connsiteX4" fmla="*/ 893757 w 1935157"/>
                <a:gd name="connsiteY4" fmla="*/ 514350 h 1124882"/>
                <a:gd name="connsiteX5" fmla="*/ 1744657 w 1935157"/>
                <a:gd name="connsiteY5" fmla="*/ 342900 h 1124882"/>
                <a:gd name="connsiteX6" fmla="*/ 1240626 w 1935157"/>
                <a:gd name="connsiteY6" fmla="*/ 786607 h 1124882"/>
                <a:gd name="connsiteX7" fmla="*/ 1935157 w 1935157"/>
                <a:gd name="connsiteY7" fmla="*/ 742950 h 1124882"/>
                <a:gd name="connsiteX8" fmla="*/ 63500 w 1935157"/>
                <a:gd name="connsiteY8" fmla="*/ 958850 h 1124882"/>
                <a:gd name="connsiteX9" fmla="*/ 0 w 1935157"/>
                <a:gd name="connsiteY9" fmla="*/ 603250 h 1124882"/>
                <a:gd name="connsiteX0" fmla="*/ 0 w 1935157"/>
                <a:gd name="connsiteY0" fmla="*/ 603250 h 1124882"/>
                <a:gd name="connsiteX1" fmla="*/ 1084257 w 1935157"/>
                <a:gd name="connsiteY1" fmla="*/ 0 h 1124882"/>
                <a:gd name="connsiteX2" fmla="*/ 969957 w 1935157"/>
                <a:gd name="connsiteY2" fmla="*/ 279400 h 1124882"/>
                <a:gd name="connsiteX3" fmla="*/ 1382707 w 1935157"/>
                <a:gd name="connsiteY3" fmla="*/ 215900 h 1124882"/>
                <a:gd name="connsiteX4" fmla="*/ 893757 w 1935157"/>
                <a:gd name="connsiteY4" fmla="*/ 514350 h 1124882"/>
                <a:gd name="connsiteX5" fmla="*/ 1744657 w 1935157"/>
                <a:gd name="connsiteY5" fmla="*/ 342900 h 1124882"/>
                <a:gd name="connsiteX6" fmla="*/ 1240626 w 1935157"/>
                <a:gd name="connsiteY6" fmla="*/ 786607 h 1124882"/>
                <a:gd name="connsiteX7" fmla="*/ 1935157 w 1935157"/>
                <a:gd name="connsiteY7" fmla="*/ 742950 h 1124882"/>
                <a:gd name="connsiteX8" fmla="*/ 63500 w 1935157"/>
                <a:gd name="connsiteY8" fmla="*/ 958850 h 1124882"/>
                <a:gd name="connsiteX9" fmla="*/ 0 w 1935157"/>
                <a:gd name="connsiteY9" fmla="*/ 603250 h 1124882"/>
                <a:gd name="connsiteX0" fmla="*/ 0 w 1935157"/>
                <a:gd name="connsiteY0" fmla="*/ 603250 h 1124882"/>
                <a:gd name="connsiteX1" fmla="*/ 1084257 w 1935157"/>
                <a:gd name="connsiteY1" fmla="*/ 0 h 1124882"/>
                <a:gd name="connsiteX2" fmla="*/ 969957 w 1935157"/>
                <a:gd name="connsiteY2" fmla="*/ 279400 h 1124882"/>
                <a:gd name="connsiteX3" fmla="*/ 1382707 w 1935157"/>
                <a:gd name="connsiteY3" fmla="*/ 215900 h 1124882"/>
                <a:gd name="connsiteX4" fmla="*/ 893757 w 1935157"/>
                <a:gd name="connsiteY4" fmla="*/ 514350 h 1124882"/>
                <a:gd name="connsiteX5" fmla="*/ 1744657 w 1935157"/>
                <a:gd name="connsiteY5" fmla="*/ 342900 h 1124882"/>
                <a:gd name="connsiteX6" fmla="*/ 1240626 w 1935157"/>
                <a:gd name="connsiteY6" fmla="*/ 786607 h 1124882"/>
                <a:gd name="connsiteX7" fmla="*/ 1935157 w 1935157"/>
                <a:gd name="connsiteY7" fmla="*/ 742950 h 1124882"/>
                <a:gd name="connsiteX8" fmla="*/ 63500 w 1935157"/>
                <a:gd name="connsiteY8" fmla="*/ 958850 h 1124882"/>
                <a:gd name="connsiteX9" fmla="*/ 0 w 1935157"/>
                <a:gd name="connsiteY9" fmla="*/ 603250 h 1124882"/>
                <a:gd name="connsiteX0" fmla="*/ 0 w 1935157"/>
                <a:gd name="connsiteY0" fmla="*/ 603250 h 1124882"/>
                <a:gd name="connsiteX1" fmla="*/ 1084257 w 1935157"/>
                <a:gd name="connsiteY1" fmla="*/ 0 h 1124882"/>
                <a:gd name="connsiteX2" fmla="*/ 969957 w 1935157"/>
                <a:gd name="connsiteY2" fmla="*/ 279400 h 1124882"/>
                <a:gd name="connsiteX3" fmla="*/ 1382707 w 1935157"/>
                <a:gd name="connsiteY3" fmla="*/ 215900 h 1124882"/>
                <a:gd name="connsiteX4" fmla="*/ 903282 w 1935157"/>
                <a:gd name="connsiteY4" fmla="*/ 526257 h 1124882"/>
                <a:gd name="connsiteX5" fmla="*/ 1744657 w 1935157"/>
                <a:gd name="connsiteY5" fmla="*/ 342900 h 1124882"/>
                <a:gd name="connsiteX6" fmla="*/ 1240626 w 1935157"/>
                <a:gd name="connsiteY6" fmla="*/ 786607 h 1124882"/>
                <a:gd name="connsiteX7" fmla="*/ 1935157 w 1935157"/>
                <a:gd name="connsiteY7" fmla="*/ 742950 h 1124882"/>
                <a:gd name="connsiteX8" fmla="*/ 63500 w 1935157"/>
                <a:gd name="connsiteY8" fmla="*/ 958850 h 1124882"/>
                <a:gd name="connsiteX9" fmla="*/ 0 w 1935157"/>
                <a:gd name="connsiteY9" fmla="*/ 603250 h 1124882"/>
                <a:gd name="connsiteX0" fmla="*/ 0 w 1935157"/>
                <a:gd name="connsiteY0" fmla="*/ 603250 h 1124882"/>
                <a:gd name="connsiteX1" fmla="*/ 1084257 w 1935157"/>
                <a:gd name="connsiteY1" fmla="*/ 0 h 1124882"/>
                <a:gd name="connsiteX2" fmla="*/ 969957 w 1935157"/>
                <a:gd name="connsiteY2" fmla="*/ 279400 h 1124882"/>
                <a:gd name="connsiteX3" fmla="*/ 1382707 w 1935157"/>
                <a:gd name="connsiteY3" fmla="*/ 215900 h 1124882"/>
                <a:gd name="connsiteX4" fmla="*/ 903282 w 1935157"/>
                <a:gd name="connsiteY4" fmla="*/ 507207 h 1124882"/>
                <a:gd name="connsiteX5" fmla="*/ 1744657 w 1935157"/>
                <a:gd name="connsiteY5" fmla="*/ 342900 h 1124882"/>
                <a:gd name="connsiteX6" fmla="*/ 1240626 w 1935157"/>
                <a:gd name="connsiteY6" fmla="*/ 786607 h 1124882"/>
                <a:gd name="connsiteX7" fmla="*/ 1935157 w 1935157"/>
                <a:gd name="connsiteY7" fmla="*/ 742950 h 1124882"/>
                <a:gd name="connsiteX8" fmla="*/ 63500 w 1935157"/>
                <a:gd name="connsiteY8" fmla="*/ 958850 h 1124882"/>
                <a:gd name="connsiteX9" fmla="*/ 0 w 1935157"/>
                <a:gd name="connsiteY9" fmla="*/ 603250 h 1124882"/>
                <a:gd name="connsiteX0" fmla="*/ 0 w 1935157"/>
                <a:gd name="connsiteY0" fmla="*/ 603250 h 1124882"/>
                <a:gd name="connsiteX1" fmla="*/ 1084257 w 1935157"/>
                <a:gd name="connsiteY1" fmla="*/ 0 h 1124882"/>
                <a:gd name="connsiteX2" fmla="*/ 969957 w 1935157"/>
                <a:gd name="connsiteY2" fmla="*/ 279400 h 1124882"/>
                <a:gd name="connsiteX3" fmla="*/ 1382707 w 1935157"/>
                <a:gd name="connsiteY3" fmla="*/ 215900 h 1124882"/>
                <a:gd name="connsiteX4" fmla="*/ 903282 w 1935157"/>
                <a:gd name="connsiteY4" fmla="*/ 507207 h 1124882"/>
                <a:gd name="connsiteX5" fmla="*/ 1744657 w 1935157"/>
                <a:gd name="connsiteY5" fmla="*/ 342900 h 1124882"/>
                <a:gd name="connsiteX6" fmla="*/ 1240626 w 1935157"/>
                <a:gd name="connsiteY6" fmla="*/ 786607 h 1124882"/>
                <a:gd name="connsiteX7" fmla="*/ 1935157 w 1935157"/>
                <a:gd name="connsiteY7" fmla="*/ 742950 h 1124882"/>
                <a:gd name="connsiteX8" fmla="*/ 63500 w 1935157"/>
                <a:gd name="connsiteY8" fmla="*/ 958850 h 1124882"/>
                <a:gd name="connsiteX9" fmla="*/ 0 w 1935157"/>
                <a:gd name="connsiteY9" fmla="*/ 603250 h 1124882"/>
                <a:gd name="connsiteX0" fmla="*/ 0 w 1935157"/>
                <a:gd name="connsiteY0" fmla="*/ 603250 h 1124882"/>
                <a:gd name="connsiteX1" fmla="*/ 1084257 w 1935157"/>
                <a:gd name="connsiteY1" fmla="*/ 0 h 1124882"/>
                <a:gd name="connsiteX2" fmla="*/ 969957 w 1935157"/>
                <a:gd name="connsiteY2" fmla="*/ 279400 h 1124882"/>
                <a:gd name="connsiteX3" fmla="*/ 1382707 w 1935157"/>
                <a:gd name="connsiteY3" fmla="*/ 215900 h 1124882"/>
                <a:gd name="connsiteX4" fmla="*/ 903282 w 1935157"/>
                <a:gd name="connsiteY4" fmla="*/ 507207 h 1124882"/>
                <a:gd name="connsiteX5" fmla="*/ 1744657 w 1935157"/>
                <a:gd name="connsiteY5" fmla="*/ 342900 h 1124882"/>
                <a:gd name="connsiteX6" fmla="*/ 1240626 w 1935157"/>
                <a:gd name="connsiteY6" fmla="*/ 786607 h 1124882"/>
                <a:gd name="connsiteX7" fmla="*/ 1935157 w 1935157"/>
                <a:gd name="connsiteY7" fmla="*/ 742950 h 1124882"/>
                <a:gd name="connsiteX8" fmla="*/ 63500 w 1935157"/>
                <a:gd name="connsiteY8" fmla="*/ 958850 h 1124882"/>
                <a:gd name="connsiteX9" fmla="*/ 0 w 1935157"/>
                <a:gd name="connsiteY9" fmla="*/ 603250 h 1124882"/>
                <a:gd name="connsiteX0" fmla="*/ 0 w 1935157"/>
                <a:gd name="connsiteY0" fmla="*/ 603250 h 1124882"/>
                <a:gd name="connsiteX1" fmla="*/ 1084257 w 1935157"/>
                <a:gd name="connsiteY1" fmla="*/ 0 h 1124882"/>
                <a:gd name="connsiteX2" fmla="*/ 955669 w 1935157"/>
                <a:gd name="connsiteY2" fmla="*/ 277019 h 1124882"/>
                <a:gd name="connsiteX3" fmla="*/ 1382707 w 1935157"/>
                <a:gd name="connsiteY3" fmla="*/ 215900 h 1124882"/>
                <a:gd name="connsiteX4" fmla="*/ 903282 w 1935157"/>
                <a:gd name="connsiteY4" fmla="*/ 507207 h 1124882"/>
                <a:gd name="connsiteX5" fmla="*/ 1744657 w 1935157"/>
                <a:gd name="connsiteY5" fmla="*/ 342900 h 1124882"/>
                <a:gd name="connsiteX6" fmla="*/ 1240626 w 1935157"/>
                <a:gd name="connsiteY6" fmla="*/ 786607 h 1124882"/>
                <a:gd name="connsiteX7" fmla="*/ 1935157 w 1935157"/>
                <a:gd name="connsiteY7" fmla="*/ 742950 h 1124882"/>
                <a:gd name="connsiteX8" fmla="*/ 63500 w 1935157"/>
                <a:gd name="connsiteY8" fmla="*/ 958850 h 1124882"/>
                <a:gd name="connsiteX9" fmla="*/ 0 w 1935157"/>
                <a:gd name="connsiteY9" fmla="*/ 603250 h 1124882"/>
                <a:gd name="connsiteX0" fmla="*/ 0 w 1935157"/>
                <a:gd name="connsiteY0" fmla="*/ 603250 h 1124882"/>
                <a:gd name="connsiteX1" fmla="*/ 1084257 w 1935157"/>
                <a:gd name="connsiteY1" fmla="*/ 0 h 1124882"/>
                <a:gd name="connsiteX2" fmla="*/ 955669 w 1935157"/>
                <a:gd name="connsiteY2" fmla="*/ 277019 h 1124882"/>
                <a:gd name="connsiteX3" fmla="*/ 1382707 w 1935157"/>
                <a:gd name="connsiteY3" fmla="*/ 215900 h 1124882"/>
                <a:gd name="connsiteX4" fmla="*/ 903282 w 1935157"/>
                <a:gd name="connsiteY4" fmla="*/ 507207 h 1124882"/>
                <a:gd name="connsiteX5" fmla="*/ 1744657 w 1935157"/>
                <a:gd name="connsiteY5" fmla="*/ 342900 h 1124882"/>
                <a:gd name="connsiteX6" fmla="*/ 1240626 w 1935157"/>
                <a:gd name="connsiteY6" fmla="*/ 786607 h 1124882"/>
                <a:gd name="connsiteX7" fmla="*/ 1935157 w 1935157"/>
                <a:gd name="connsiteY7" fmla="*/ 742950 h 1124882"/>
                <a:gd name="connsiteX8" fmla="*/ 63500 w 1935157"/>
                <a:gd name="connsiteY8" fmla="*/ 958850 h 1124882"/>
                <a:gd name="connsiteX9" fmla="*/ 0 w 1935157"/>
                <a:gd name="connsiteY9" fmla="*/ 603250 h 1124882"/>
                <a:gd name="connsiteX0" fmla="*/ 0 w 1935157"/>
                <a:gd name="connsiteY0" fmla="*/ 603250 h 1124882"/>
                <a:gd name="connsiteX1" fmla="*/ 1084257 w 1935157"/>
                <a:gd name="connsiteY1" fmla="*/ 0 h 1124882"/>
                <a:gd name="connsiteX2" fmla="*/ 955669 w 1935157"/>
                <a:gd name="connsiteY2" fmla="*/ 277019 h 1124882"/>
                <a:gd name="connsiteX3" fmla="*/ 1382707 w 1935157"/>
                <a:gd name="connsiteY3" fmla="*/ 215900 h 1124882"/>
                <a:gd name="connsiteX4" fmla="*/ 903282 w 1935157"/>
                <a:gd name="connsiteY4" fmla="*/ 507207 h 1124882"/>
                <a:gd name="connsiteX5" fmla="*/ 1744657 w 1935157"/>
                <a:gd name="connsiteY5" fmla="*/ 342900 h 1124882"/>
                <a:gd name="connsiteX6" fmla="*/ 1240626 w 1935157"/>
                <a:gd name="connsiteY6" fmla="*/ 786607 h 1124882"/>
                <a:gd name="connsiteX7" fmla="*/ 1935157 w 1935157"/>
                <a:gd name="connsiteY7" fmla="*/ 742950 h 1124882"/>
                <a:gd name="connsiteX8" fmla="*/ 63500 w 1935157"/>
                <a:gd name="connsiteY8" fmla="*/ 958850 h 1124882"/>
                <a:gd name="connsiteX9" fmla="*/ 0 w 1935157"/>
                <a:gd name="connsiteY9" fmla="*/ 603250 h 1124882"/>
                <a:gd name="connsiteX0" fmla="*/ 0 w 1935157"/>
                <a:gd name="connsiteY0" fmla="*/ 603250 h 1124882"/>
                <a:gd name="connsiteX1" fmla="*/ 1084257 w 1935157"/>
                <a:gd name="connsiteY1" fmla="*/ 0 h 1124882"/>
                <a:gd name="connsiteX2" fmla="*/ 955669 w 1935157"/>
                <a:gd name="connsiteY2" fmla="*/ 277019 h 1124882"/>
                <a:gd name="connsiteX3" fmla="*/ 1382707 w 1935157"/>
                <a:gd name="connsiteY3" fmla="*/ 215900 h 1124882"/>
                <a:gd name="connsiteX4" fmla="*/ 903282 w 1935157"/>
                <a:gd name="connsiteY4" fmla="*/ 507207 h 1124882"/>
                <a:gd name="connsiteX5" fmla="*/ 1744657 w 1935157"/>
                <a:gd name="connsiteY5" fmla="*/ 342900 h 1124882"/>
                <a:gd name="connsiteX6" fmla="*/ 1240626 w 1935157"/>
                <a:gd name="connsiteY6" fmla="*/ 786607 h 1124882"/>
                <a:gd name="connsiteX7" fmla="*/ 1935157 w 1935157"/>
                <a:gd name="connsiteY7" fmla="*/ 742950 h 1124882"/>
                <a:gd name="connsiteX8" fmla="*/ 63500 w 1935157"/>
                <a:gd name="connsiteY8" fmla="*/ 958850 h 1124882"/>
                <a:gd name="connsiteX9" fmla="*/ 0 w 1935157"/>
                <a:gd name="connsiteY9" fmla="*/ 603250 h 1124882"/>
                <a:gd name="connsiteX0" fmla="*/ 0 w 1935157"/>
                <a:gd name="connsiteY0" fmla="*/ 609889 h 1131521"/>
                <a:gd name="connsiteX1" fmla="*/ 1084257 w 1935157"/>
                <a:gd name="connsiteY1" fmla="*/ 6639 h 1131521"/>
                <a:gd name="connsiteX2" fmla="*/ 955669 w 1935157"/>
                <a:gd name="connsiteY2" fmla="*/ 283658 h 1131521"/>
                <a:gd name="connsiteX3" fmla="*/ 1382707 w 1935157"/>
                <a:gd name="connsiteY3" fmla="*/ 222539 h 1131521"/>
                <a:gd name="connsiteX4" fmla="*/ 903282 w 1935157"/>
                <a:gd name="connsiteY4" fmla="*/ 513846 h 1131521"/>
                <a:gd name="connsiteX5" fmla="*/ 1744657 w 1935157"/>
                <a:gd name="connsiteY5" fmla="*/ 349539 h 1131521"/>
                <a:gd name="connsiteX6" fmla="*/ 1240626 w 1935157"/>
                <a:gd name="connsiteY6" fmla="*/ 793246 h 1131521"/>
                <a:gd name="connsiteX7" fmla="*/ 1935157 w 1935157"/>
                <a:gd name="connsiteY7" fmla="*/ 749589 h 1131521"/>
                <a:gd name="connsiteX8" fmla="*/ 63500 w 1935157"/>
                <a:gd name="connsiteY8" fmla="*/ 965489 h 1131521"/>
                <a:gd name="connsiteX9" fmla="*/ 0 w 1935157"/>
                <a:gd name="connsiteY9" fmla="*/ 609889 h 1131521"/>
                <a:gd name="connsiteX0" fmla="*/ 0 w 1935157"/>
                <a:gd name="connsiteY0" fmla="*/ 623453 h 1145085"/>
                <a:gd name="connsiteX1" fmla="*/ 1084257 w 1935157"/>
                <a:gd name="connsiteY1" fmla="*/ 20203 h 1145085"/>
                <a:gd name="connsiteX2" fmla="*/ 955669 w 1935157"/>
                <a:gd name="connsiteY2" fmla="*/ 297222 h 1145085"/>
                <a:gd name="connsiteX3" fmla="*/ 1382707 w 1935157"/>
                <a:gd name="connsiteY3" fmla="*/ 236103 h 1145085"/>
                <a:gd name="connsiteX4" fmla="*/ 903282 w 1935157"/>
                <a:gd name="connsiteY4" fmla="*/ 527410 h 1145085"/>
                <a:gd name="connsiteX5" fmla="*/ 1744657 w 1935157"/>
                <a:gd name="connsiteY5" fmla="*/ 363103 h 1145085"/>
                <a:gd name="connsiteX6" fmla="*/ 1240626 w 1935157"/>
                <a:gd name="connsiteY6" fmla="*/ 806810 h 1145085"/>
                <a:gd name="connsiteX7" fmla="*/ 1935157 w 1935157"/>
                <a:gd name="connsiteY7" fmla="*/ 763153 h 1145085"/>
                <a:gd name="connsiteX8" fmla="*/ 63500 w 1935157"/>
                <a:gd name="connsiteY8" fmla="*/ 979053 h 1145085"/>
                <a:gd name="connsiteX9" fmla="*/ 0 w 1935157"/>
                <a:gd name="connsiteY9" fmla="*/ 623453 h 1145085"/>
                <a:gd name="connsiteX0" fmla="*/ 0 w 1885150"/>
                <a:gd name="connsiteY0" fmla="*/ 665653 h 1142042"/>
                <a:gd name="connsiteX1" fmla="*/ 1034250 w 1885150"/>
                <a:gd name="connsiteY1" fmla="*/ 17160 h 1142042"/>
                <a:gd name="connsiteX2" fmla="*/ 905662 w 1885150"/>
                <a:gd name="connsiteY2" fmla="*/ 294179 h 1142042"/>
                <a:gd name="connsiteX3" fmla="*/ 1332700 w 1885150"/>
                <a:gd name="connsiteY3" fmla="*/ 233060 h 1142042"/>
                <a:gd name="connsiteX4" fmla="*/ 853275 w 1885150"/>
                <a:gd name="connsiteY4" fmla="*/ 524367 h 1142042"/>
                <a:gd name="connsiteX5" fmla="*/ 1694650 w 1885150"/>
                <a:gd name="connsiteY5" fmla="*/ 360060 h 1142042"/>
                <a:gd name="connsiteX6" fmla="*/ 1190619 w 1885150"/>
                <a:gd name="connsiteY6" fmla="*/ 803767 h 1142042"/>
                <a:gd name="connsiteX7" fmla="*/ 1885150 w 1885150"/>
                <a:gd name="connsiteY7" fmla="*/ 760110 h 1142042"/>
                <a:gd name="connsiteX8" fmla="*/ 13493 w 1885150"/>
                <a:gd name="connsiteY8" fmla="*/ 976010 h 1142042"/>
                <a:gd name="connsiteX9" fmla="*/ 0 w 1885150"/>
                <a:gd name="connsiteY9" fmla="*/ 665653 h 1142042"/>
                <a:gd name="connsiteX0" fmla="*/ 0 w 1885150"/>
                <a:gd name="connsiteY0" fmla="*/ 670263 h 1146652"/>
                <a:gd name="connsiteX1" fmla="*/ 1034250 w 1885150"/>
                <a:gd name="connsiteY1" fmla="*/ 21770 h 1146652"/>
                <a:gd name="connsiteX2" fmla="*/ 905662 w 1885150"/>
                <a:gd name="connsiteY2" fmla="*/ 298789 h 1146652"/>
                <a:gd name="connsiteX3" fmla="*/ 1332700 w 1885150"/>
                <a:gd name="connsiteY3" fmla="*/ 237670 h 1146652"/>
                <a:gd name="connsiteX4" fmla="*/ 853275 w 1885150"/>
                <a:gd name="connsiteY4" fmla="*/ 528977 h 1146652"/>
                <a:gd name="connsiteX5" fmla="*/ 1694650 w 1885150"/>
                <a:gd name="connsiteY5" fmla="*/ 364670 h 1146652"/>
                <a:gd name="connsiteX6" fmla="*/ 1190619 w 1885150"/>
                <a:gd name="connsiteY6" fmla="*/ 808377 h 1146652"/>
                <a:gd name="connsiteX7" fmla="*/ 1885150 w 1885150"/>
                <a:gd name="connsiteY7" fmla="*/ 764720 h 1146652"/>
                <a:gd name="connsiteX8" fmla="*/ 13493 w 1885150"/>
                <a:gd name="connsiteY8" fmla="*/ 980620 h 1146652"/>
                <a:gd name="connsiteX9" fmla="*/ 0 w 1885150"/>
                <a:gd name="connsiteY9" fmla="*/ 670263 h 1146652"/>
                <a:gd name="connsiteX0" fmla="*/ 3175 w 1871657"/>
                <a:gd name="connsiteY0" fmla="*/ 692180 h 1144756"/>
                <a:gd name="connsiteX1" fmla="*/ 1020757 w 1871657"/>
                <a:gd name="connsiteY1" fmla="*/ 19874 h 1144756"/>
                <a:gd name="connsiteX2" fmla="*/ 892169 w 1871657"/>
                <a:gd name="connsiteY2" fmla="*/ 296893 h 1144756"/>
                <a:gd name="connsiteX3" fmla="*/ 1319207 w 1871657"/>
                <a:gd name="connsiteY3" fmla="*/ 235774 h 1144756"/>
                <a:gd name="connsiteX4" fmla="*/ 839782 w 1871657"/>
                <a:gd name="connsiteY4" fmla="*/ 527081 h 1144756"/>
                <a:gd name="connsiteX5" fmla="*/ 1681157 w 1871657"/>
                <a:gd name="connsiteY5" fmla="*/ 362774 h 1144756"/>
                <a:gd name="connsiteX6" fmla="*/ 1177126 w 1871657"/>
                <a:gd name="connsiteY6" fmla="*/ 806481 h 1144756"/>
                <a:gd name="connsiteX7" fmla="*/ 1871657 w 1871657"/>
                <a:gd name="connsiteY7" fmla="*/ 762824 h 1144756"/>
                <a:gd name="connsiteX8" fmla="*/ 0 w 1871657"/>
                <a:gd name="connsiteY8" fmla="*/ 978724 h 1144756"/>
                <a:gd name="connsiteX9" fmla="*/ 3175 w 1871657"/>
                <a:gd name="connsiteY9" fmla="*/ 692180 h 1144756"/>
                <a:gd name="connsiteX0" fmla="*/ 3175 w 1871657"/>
                <a:gd name="connsiteY0" fmla="*/ 695514 h 1148090"/>
                <a:gd name="connsiteX1" fmla="*/ 1020757 w 1871657"/>
                <a:gd name="connsiteY1" fmla="*/ 23208 h 1148090"/>
                <a:gd name="connsiteX2" fmla="*/ 892169 w 1871657"/>
                <a:gd name="connsiteY2" fmla="*/ 300227 h 1148090"/>
                <a:gd name="connsiteX3" fmla="*/ 1319207 w 1871657"/>
                <a:gd name="connsiteY3" fmla="*/ 239108 h 1148090"/>
                <a:gd name="connsiteX4" fmla="*/ 839782 w 1871657"/>
                <a:gd name="connsiteY4" fmla="*/ 530415 h 1148090"/>
                <a:gd name="connsiteX5" fmla="*/ 1681157 w 1871657"/>
                <a:gd name="connsiteY5" fmla="*/ 366108 h 1148090"/>
                <a:gd name="connsiteX6" fmla="*/ 1177126 w 1871657"/>
                <a:gd name="connsiteY6" fmla="*/ 809815 h 1148090"/>
                <a:gd name="connsiteX7" fmla="*/ 1871657 w 1871657"/>
                <a:gd name="connsiteY7" fmla="*/ 766158 h 1148090"/>
                <a:gd name="connsiteX8" fmla="*/ 0 w 1871657"/>
                <a:gd name="connsiteY8" fmla="*/ 982058 h 1148090"/>
                <a:gd name="connsiteX9" fmla="*/ 3175 w 1871657"/>
                <a:gd name="connsiteY9" fmla="*/ 695514 h 1148090"/>
                <a:gd name="connsiteX0" fmla="*/ 3175 w 1871657"/>
                <a:gd name="connsiteY0" fmla="*/ 700005 h 1152581"/>
                <a:gd name="connsiteX1" fmla="*/ 1020757 w 1871657"/>
                <a:gd name="connsiteY1" fmla="*/ 27699 h 1152581"/>
                <a:gd name="connsiteX2" fmla="*/ 892169 w 1871657"/>
                <a:gd name="connsiteY2" fmla="*/ 304718 h 1152581"/>
                <a:gd name="connsiteX3" fmla="*/ 1319207 w 1871657"/>
                <a:gd name="connsiteY3" fmla="*/ 243599 h 1152581"/>
                <a:gd name="connsiteX4" fmla="*/ 839782 w 1871657"/>
                <a:gd name="connsiteY4" fmla="*/ 534906 h 1152581"/>
                <a:gd name="connsiteX5" fmla="*/ 1681157 w 1871657"/>
                <a:gd name="connsiteY5" fmla="*/ 370599 h 1152581"/>
                <a:gd name="connsiteX6" fmla="*/ 1177126 w 1871657"/>
                <a:gd name="connsiteY6" fmla="*/ 814306 h 1152581"/>
                <a:gd name="connsiteX7" fmla="*/ 1871657 w 1871657"/>
                <a:gd name="connsiteY7" fmla="*/ 770649 h 1152581"/>
                <a:gd name="connsiteX8" fmla="*/ 0 w 1871657"/>
                <a:gd name="connsiteY8" fmla="*/ 986549 h 1152581"/>
                <a:gd name="connsiteX9" fmla="*/ 3175 w 1871657"/>
                <a:gd name="connsiteY9" fmla="*/ 700005 h 1152581"/>
                <a:gd name="connsiteX0" fmla="*/ 3175 w 1871657"/>
                <a:gd name="connsiteY0" fmla="*/ 700005 h 1152581"/>
                <a:gd name="connsiteX1" fmla="*/ 1020757 w 1871657"/>
                <a:gd name="connsiteY1" fmla="*/ 27699 h 1152581"/>
                <a:gd name="connsiteX2" fmla="*/ 892169 w 1871657"/>
                <a:gd name="connsiteY2" fmla="*/ 304718 h 1152581"/>
                <a:gd name="connsiteX3" fmla="*/ 1319207 w 1871657"/>
                <a:gd name="connsiteY3" fmla="*/ 243599 h 1152581"/>
                <a:gd name="connsiteX4" fmla="*/ 839782 w 1871657"/>
                <a:gd name="connsiteY4" fmla="*/ 534906 h 1152581"/>
                <a:gd name="connsiteX5" fmla="*/ 1681157 w 1871657"/>
                <a:gd name="connsiteY5" fmla="*/ 370599 h 1152581"/>
                <a:gd name="connsiteX6" fmla="*/ 1177126 w 1871657"/>
                <a:gd name="connsiteY6" fmla="*/ 814306 h 1152581"/>
                <a:gd name="connsiteX7" fmla="*/ 1871657 w 1871657"/>
                <a:gd name="connsiteY7" fmla="*/ 770649 h 1152581"/>
                <a:gd name="connsiteX8" fmla="*/ 0 w 1871657"/>
                <a:gd name="connsiteY8" fmla="*/ 986549 h 1152581"/>
                <a:gd name="connsiteX9" fmla="*/ 3175 w 1871657"/>
                <a:gd name="connsiteY9" fmla="*/ 700005 h 1152581"/>
                <a:gd name="connsiteX0" fmla="*/ 3175 w 1871657"/>
                <a:gd name="connsiteY0" fmla="*/ 702743 h 1155319"/>
                <a:gd name="connsiteX1" fmla="*/ 1020757 w 1871657"/>
                <a:gd name="connsiteY1" fmla="*/ 30437 h 1155319"/>
                <a:gd name="connsiteX2" fmla="*/ 892169 w 1871657"/>
                <a:gd name="connsiteY2" fmla="*/ 307456 h 1155319"/>
                <a:gd name="connsiteX3" fmla="*/ 1319207 w 1871657"/>
                <a:gd name="connsiteY3" fmla="*/ 246337 h 1155319"/>
                <a:gd name="connsiteX4" fmla="*/ 839782 w 1871657"/>
                <a:gd name="connsiteY4" fmla="*/ 537644 h 1155319"/>
                <a:gd name="connsiteX5" fmla="*/ 1681157 w 1871657"/>
                <a:gd name="connsiteY5" fmla="*/ 373337 h 1155319"/>
                <a:gd name="connsiteX6" fmla="*/ 1177126 w 1871657"/>
                <a:gd name="connsiteY6" fmla="*/ 817044 h 1155319"/>
                <a:gd name="connsiteX7" fmla="*/ 1871657 w 1871657"/>
                <a:gd name="connsiteY7" fmla="*/ 773387 h 1155319"/>
                <a:gd name="connsiteX8" fmla="*/ 0 w 1871657"/>
                <a:gd name="connsiteY8" fmla="*/ 989287 h 1155319"/>
                <a:gd name="connsiteX9" fmla="*/ 3175 w 1871657"/>
                <a:gd name="connsiteY9" fmla="*/ 702743 h 1155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71657" h="1155319">
                  <a:moveTo>
                    <a:pt x="3175" y="702743"/>
                  </a:moveTo>
                  <a:cubicBezTo>
                    <a:pt x="395021" y="41549"/>
                    <a:pt x="905136" y="-65607"/>
                    <a:pt x="1020757" y="30437"/>
                  </a:cubicBezTo>
                  <a:cubicBezTo>
                    <a:pt x="1148815" y="158495"/>
                    <a:pt x="890318" y="315130"/>
                    <a:pt x="892169" y="307456"/>
                  </a:cubicBezTo>
                  <a:cubicBezTo>
                    <a:pt x="898783" y="310102"/>
                    <a:pt x="1260206" y="196067"/>
                    <a:pt x="1319207" y="246337"/>
                  </a:cubicBezTo>
                  <a:cubicBezTo>
                    <a:pt x="1420807" y="359843"/>
                    <a:pt x="869945" y="537908"/>
                    <a:pt x="839782" y="537644"/>
                  </a:cubicBezTo>
                  <a:cubicBezTo>
                    <a:pt x="897726" y="527855"/>
                    <a:pt x="1603105" y="257185"/>
                    <a:pt x="1681157" y="373337"/>
                  </a:cubicBezTo>
                  <a:cubicBezTo>
                    <a:pt x="1789371" y="500866"/>
                    <a:pt x="1197499" y="810958"/>
                    <a:pt x="1177126" y="817044"/>
                  </a:cubicBezTo>
                  <a:cubicBezTo>
                    <a:pt x="1207024" y="797730"/>
                    <a:pt x="1825090" y="618870"/>
                    <a:pt x="1871657" y="773387"/>
                  </a:cubicBezTo>
                  <a:cubicBezTo>
                    <a:pt x="1823505" y="1026329"/>
                    <a:pt x="664102" y="1361820"/>
                    <a:pt x="0" y="989287"/>
                  </a:cubicBezTo>
                  <a:cubicBezTo>
                    <a:pt x="1058" y="893772"/>
                    <a:pt x="2117" y="798258"/>
                    <a:pt x="3175" y="702743"/>
                  </a:cubicBezTo>
                  <a:close/>
                </a:path>
              </a:pathLst>
            </a:custGeom>
            <a:solidFill>
              <a:srgbClr val="06111E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0" name="Oval 12">
              <a:extLst>
                <a:ext uri="{FF2B5EF4-FFF2-40B4-BE49-F238E27FC236}">
                  <a16:creationId xmlns:a16="http://schemas.microsoft.com/office/drawing/2014/main" id="{7BFDC379-5E1B-934F-3503-45D6A9A5FBE3}"/>
                </a:ext>
              </a:extLst>
            </p:cNvPr>
            <p:cNvSpPr/>
            <p:nvPr/>
          </p:nvSpPr>
          <p:spPr>
            <a:xfrm rot="17705836">
              <a:off x="3244855" y="2216847"/>
              <a:ext cx="218254" cy="519948"/>
            </a:xfrm>
            <a:custGeom>
              <a:avLst/>
              <a:gdLst>
                <a:gd name="connsiteX0" fmla="*/ 0 w 385763"/>
                <a:gd name="connsiteY0" fmla="*/ 241228 h 482456"/>
                <a:gd name="connsiteX1" fmla="*/ 192882 w 385763"/>
                <a:gd name="connsiteY1" fmla="*/ 0 h 482456"/>
                <a:gd name="connsiteX2" fmla="*/ 385764 w 385763"/>
                <a:gd name="connsiteY2" fmla="*/ 241228 h 482456"/>
                <a:gd name="connsiteX3" fmla="*/ 192882 w 385763"/>
                <a:gd name="connsiteY3" fmla="*/ 482456 h 482456"/>
                <a:gd name="connsiteX4" fmla="*/ 0 w 385763"/>
                <a:gd name="connsiteY4" fmla="*/ 241228 h 482456"/>
                <a:gd name="connsiteX0" fmla="*/ 0 w 385764"/>
                <a:gd name="connsiteY0" fmla="*/ 243131 h 484359"/>
                <a:gd name="connsiteX1" fmla="*/ 192882 w 385764"/>
                <a:gd name="connsiteY1" fmla="*/ 1903 h 484359"/>
                <a:gd name="connsiteX2" fmla="*/ 385764 w 385764"/>
                <a:gd name="connsiteY2" fmla="*/ 243131 h 484359"/>
                <a:gd name="connsiteX3" fmla="*/ 192882 w 385764"/>
                <a:gd name="connsiteY3" fmla="*/ 484359 h 484359"/>
                <a:gd name="connsiteX4" fmla="*/ 0 w 385764"/>
                <a:gd name="connsiteY4" fmla="*/ 243131 h 484359"/>
                <a:gd name="connsiteX0" fmla="*/ 0 w 444195"/>
                <a:gd name="connsiteY0" fmla="*/ 241232 h 482463"/>
                <a:gd name="connsiteX1" fmla="*/ 192882 w 444195"/>
                <a:gd name="connsiteY1" fmla="*/ 4 h 482463"/>
                <a:gd name="connsiteX2" fmla="*/ 444194 w 444195"/>
                <a:gd name="connsiteY2" fmla="*/ 237005 h 482463"/>
                <a:gd name="connsiteX3" fmla="*/ 192882 w 444195"/>
                <a:gd name="connsiteY3" fmla="*/ 482460 h 482463"/>
                <a:gd name="connsiteX4" fmla="*/ 0 w 444195"/>
                <a:gd name="connsiteY4" fmla="*/ 241232 h 482463"/>
                <a:gd name="connsiteX0" fmla="*/ 0 w 444195"/>
                <a:gd name="connsiteY0" fmla="*/ 241232 h 479578"/>
                <a:gd name="connsiteX1" fmla="*/ 192882 w 444195"/>
                <a:gd name="connsiteY1" fmla="*/ 4 h 479578"/>
                <a:gd name="connsiteX2" fmla="*/ 444194 w 444195"/>
                <a:gd name="connsiteY2" fmla="*/ 237005 h 479578"/>
                <a:gd name="connsiteX3" fmla="*/ 195386 w 444195"/>
                <a:gd name="connsiteY3" fmla="*/ 479576 h 479578"/>
                <a:gd name="connsiteX4" fmla="*/ 0 w 444195"/>
                <a:gd name="connsiteY4" fmla="*/ 241232 h 479578"/>
                <a:gd name="connsiteX0" fmla="*/ 2 w 444197"/>
                <a:gd name="connsiteY0" fmla="*/ 242035 h 480381"/>
                <a:gd name="connsiteX1" fmla="*/ 192884 w 444197"/>
                <a:gd name="connsiteY1" fmla="*/ 807 h 480381"/>
                <a:gd name="connsiteX2" fmla="*/ 444196 w 444197"/>
                <a:gd name="connsiteY2" fmla="*/ 237808 h 480381"/>
                <a:gd name="connsiteX3" fmla="*/ 195388 w 444197"/>
                <a:gd name="connsiteY3" fmla="*/ 480379 h 480381"/>
                <a:gd name="connsiteX4" fmla="*/ 2 w 444197"/>
                <a:gd name="connsiteY4" fmla="*/ 242035 h 480381"/>
                <a:gd name="connsiteX0" fmla="*/ 2468 w 446663"/>
                <a:gd name="connsiteY0" fmla="*/ 245085 h 483431"/>
                <a:gd name="connsiteX1" fmla="*/ 195350 w 446663"/>
                <a:gd name="connsiteY1" fmla="*/ 3857 h 483431"/>
                <a:gd name="connsiteX2" fmla="*/ 446662 w 446663"/>
                <a:gd name="connsiteY2" fmla="*/ 240858 h 483431"/>
                <a:gd name="connsiteX3" fmla="*/ 197854 w 446663"/>
                <a:gd name="connsiteY3" fmla="*/ 483429 h 483431"/>
                <a:gd name="connsiteX4" fmla="*/ 2468 w 446663"/>
                <a:gd name="connsiteY4" fmla="*/ 245085 h 483431"/>
                <a:gd name="connsiteX0" fmla="*/ 2997 w 447192"/>
                <a:gd name="connsiteY0" fmla="*/ 245087 h 472842"/>
                <a:gd name="connsiteX1" fmla="*/ 195879 w 447192"/>
                <a:gd name="connsiteY1" fmla="*/ 3859 h 472842"/>
                <a:gd name="connsiteX2" fmla="*/ 447191 w 447192"/>
                <a:gd name="connsiteY2" fmla="*/ 240860 h 472842"/>
                <a:gd name="connsiteX3" fmla="*/ 205925 w 447192"/>
                <a:gd name="connsiteY3" fmla="*/ 472841 h 472842"/>
                <a:gd name="connsiteX4" fmla="*/ 2997 w 447192"/>
                <a:gd name="connsiteY4" fmla="*/ 245087 h 472842"/>
                <a:gd name="connsiteX0" fmla="*/ 2997 w 447192"/>
                <a:gd name="connsiteY0" fmla="*/ 245087 h 473528"/>
                <a:gd name="connsiteX1" fmla="*/ 195879 w 447192"/>
                <a:gd name="connsiteY1" fmla="*/ 3859 h 473528"/>
                <a:gd name="connsiteX2" fmla="*/ 447191 w 447192"/>
                <a:gd name="connsiteY2" fmla="*/ 240860 h 473528"/>
                <a:gd name="connsiteX3" fmla="*/ 205925 w 447192"/>
                <a:gd name="connsiteY3" fmla="*/ 472841 h 473528"/>
                <a:gd name="connsiteX4" fmla="*/ 2997 w 447192"/>
                <a:gd name="connsiteY4" fmla="*/ 245087 h 473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7192" h="473528">
                  <a:moveTo>
                    <a:pt x="2997" y="245087"/>
                  </a:moveTo>
                  <a:cubicBezTo>
                    <a:pt x="1323" y="166923"/>
                    <a:pt x="-34727" y="32140"/>
                    <a:pt x="195879" y="3859"/>
                  </a:cubicBezTo>
                  <a:cubicBezTo>
                    <a:pt x="426485" y="-24422"/>
                    <a:pt x="447191" y="107633"/>
                    <a:pt x="447191" y="240860"/>
                  </a:cubicBezTo>
                  <a:cubicBezTo>
                    <a:pt x="447191" y="374087"/>
                    <a:pt x="329598" y="460313"/>
                    <a:pt x="205925" y="472841"/>
                  </a:cubicBezTo>
                  <a:cubicBezTo>
                    <a:pt x="82252" y="485369"/>
                    <a:pt x="4671" y="323251"/>
                    <a:pt x="2997" y="245087"/>
                  </a:cubicBezTo>
                  <a:close/>
                </a:path>
              </a:pathLst>
            </a:custGeom>
            <a:solidFill>
              <a:srgbClr val="D7AFA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1" name="Oval 12">
              <a:extLst>
                <a:ext uri="{FF2B5EF4-FFF2-40B4-BE49-F238E27FC236}">
                  <a16:creationId xmlns:a16="http://schemas.microsoft.com/office/drawing/2014/main" id="{CA90B3AE-B006-09B8-5E7A-55E4FD125595}"/>
                </a:ext>
              </a:extLst>
            </p:cNvPr>
            <p:cNvSpPr/>
            <p:nvPr/>
          </p:nvSpPr>
          <p:spPr>
            <a:xfrm rot="20570730">
              <a:off x="4885914" y="4587617"/>
              <a:ext cx="290699" cy="305688"/>
            </a:xfrm>
            <a:custGeom>
              <a:avLst/>
              <a:gdLst>
                <a:gd name="connsiteX0" fmla="*/ 0 w 385763"/>
                <a:gd name="connsiteY0" fmla="*/ 241228 h 482456"/>
                <a:gd name="connsiteX1" fmla="*/ 192882 w 385763"/>
                <a:gd name="connsiteY1" fmla="*/ 0 h 482456"/>
                <a:gd name="connsiteX2" fmla="*/ 385764 w 385763"/>
                <a:gd name="connsiteY2" fmla="*/ 241228 h 482456"/>
                <a:gd name="connsiteX3" fmla="*/ 192882 w 385763"/>
                <a:gd name="connsiteY3" fmla="*/ 482456 h 482456"/>
                <a:gd name="connsiteX4" fmla="*/ 0 w 385763"/>
                <a:gd name="connsiteY4" fmla="*/ 241228 h 482456"/>
                <a:gd name="connsiteX0" fmla="*/ 0 w 385764"/>
                <a:gd name="connsiteY0" fmla="*/ 243131 h 484359"/>
                <a:gd name="connsiteX1" fmla="*/ 192882 w 385764"/>
                <a:gd name="connsiteY1" fmla="*/ 1903 h 484359"/>
                <a:gd name="connsiteX2" fmla="*/ 385764 w 385764"/>
                <a:gd name="connsiteY2" fmla="*/ 243131 h 484359"/>
                <a:gd name="connsiteX3" fmla="*/ 192882 w 385764"/>
                <a:gd name="connsiteY3" fmla="*/ 484359 h 484359"/>
                <a:gd name="connsiteX4" fmla="*/ 0 w 385764"/>
                <a:gd name="connsiteY4" fmla="*/ 243131 h 484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5764" h="484359">
                  <a:moveTo>
                    <a:pt x="0" y="243131"/>
                  </a:moveTo>
                  <a:cubicBezTo>
                    <a:pt x="0" y="109904"/>
                    <a:pt x="7775" y="20953"/>
                    <a:pt x="192882" y="1903"/>
                  </a:cubicBezTo>
                  <a:cubicBezTo>
                    <a:pt x="377989" y="-17147"/>
                    <a:pt x="385764" y="109904"/>
                    <a:pt x="385764" y="243131"/>
                  </a:cubicBezTo>
                  <a:cubicBezTo>
                    <a:pt x="385764" y="376358"/>
                    <a:pt x="299408" y="484359"/>
                    <a:pt x="192882" y="484359"/>
                  </a:cubicBezTo>
                  <a:cubicBezTo>
                    <a:pt x="86356" y="484359"/>
                    <a:pt x="0" y="376358"/>
                    <a:pt x="0" y="243131"/>
                  </a:cubicBezTo>
                  <a:close/>
                </a:path>
              </a:pathLst>
            </a:custGeom>
            <a:solidFill>
              <a:srgbClr val="D7AFA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2" name="Oval 12">
              <a:extLst>
                <a:ext uri="{FF2B5EF4-FFF2-40B4-BE49-F238E27FC236}">
                  <a16:creationId xmlns:a16="http://schemas.microsoft.com/office/drawing/2014/main" id="{85C8C748-29CB-2EB2-4B40-573AD2D1E860}"/>
                </a:ext>
              </a:extLst>
            </p:cNvPr>
            <p:cNvSpPr/>
            <p:nvPr/>
          </p:nvSpPr>
          <p:spPr>
            <a:xfrm rot="706300">
              <a:off x="4136714" y="4907546"/>
              <a:ext cx="290699" cy="305688"/>
            </a:xfrm>
            <a:custGeom>
              <a:avLst/>
              <a:gdLst>
                <a:gd name="connsiteX0" fmla="*/ 0 w 385763"/>
                <a:gd name="connsiteY0" fmla="*/ 241228 h 482456"/>
                <a:gd name="connsiteX1" fmla="*/ 192882 w 385763"/>
                <a:gd name="connsiteY1" fmla="*/ 0 h 482456"/>
                <a:gd name="connsiteX2" fmla="*/ 385764 w 385763"/>
                <a:gd name="connsiteY2" fmla="*/ 241228 h 482456"/>
                <a:gd name="connsiteX3" fmla="*/ 192882 w 385763"/>
                <a:gd name="connsiteY3" fmla="*/ 482456 h 482456"/>
                <a:gd name="connsiteX4" fmla="*/ 0 w 385763"/>
                <a:gd name="connsiteY4" fmla="*/ 241228 h 482456"/>
                <a:gd name="connsiteX0" fmla="*/ 0 w 385764"/>
                <a:gd name="connsiteY0" fmla="*/ 243131 h 484359"/>
                <a:gd name="connsiteX1" fmla="*/ 192882 w 385764"/>
                <a:gd name="connsiteY1" fmla="*/ 1903 h 484359"/>
                <a:gd name="connsiteX2" fmla="*/ 385764 w 385764"/>
                <a:gd name="connsiteY2" fmla="*/ 243131 h 484359"/>
                <a:gd name="connsiteX3" fmla="*/ 192882 w 385764"/>
                <a:gd name="connsiteY3" fmla="*/ 484359 h 484359"/>
                <a:gd name="connsiteX4" fmla="*/ 0 w 385764"/>
                <a:gd name="connsiteY4" fmla="*/ 243131 h 484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5764" h="484359">
                  <a:moveTo>
                    <a:pt x="0" y="243131"/>
                  </a:moveTo>
                  <a:cubicBezTo>
                    <a:pt x="0" y="109904"/>
                    <a:pt x="7775" y="20953"/>
                    <a:pt x="192882" y="1903"/>
                  </a:cubicBezTo>
                  <a:cubicBezTo>
                    <a:pt x="377989" y="-17147"/>
                    <a:pt x="385764" y="109904"/>
                    <a:pt x="385764" y="243131"/>
                  </a:cubicBezTo>
                  <a:cubicBezTo>
                    <a:pt x="385764" y="376358"/>
                    <a:pt x="299408" y="484359"/>
                    <a:pt x="192882" y="484359"/>
                  </a:cubicBezTo>
                  <a:cubicBezTo>
                    <a:pt x="86356" y="484359"/>
                    <a:pt x="0" y="376358"/>
                    <a:pt x="0" y="243131"/>
                  </a:cubicBezTo>
                  <a:close/>
                </a:path>
              </a:pathLst>
            </a:custGeom>
            <a:solidFill>
              <a:srgbClr val="D7AFA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3" name="Oval 12">
              <a:extLst>
                <a:ext uri="{FF2B5EF4-FFF2-40B4-BE49-F238E27FC236}">
                  <a16:creationId xmlns:a16="http://schemas.microsoft.com/office/drawing/2014/main" id="{90757408-A3EB-21FD-6552-212F82AC1EB4}"/>
                </a:ext>
              </a:extLst>
            </p:cNvPr>
            <p:cNvSpPr/>
            <p:nvPr/>
          </p:nvSpPr>
          <p:spPr>
            <a:xfrm rot="20983858">
              <a:off x="4151419" y="4679957"/>
              <a:ext cx="290699" cy="382879"/>
            </a:xfrm>
            <a:custGeom>
              <a:avLst/>
              <a:gdLst>
                <a:gd name="connsiteX0" fmla="*/ 0 w 385763"/>
                <a:gd name="connsiteY0" fmla="*/ 241228 h 482456"/>
                <a:gd name="connsiteX1" fmla="*/ 192882 w 385763"/>
                <a:gd name="connsiteY1" fmla="*/ 0 h 482456"/>
                <a:gd name="connsiteX2" fmla="*/ 385764 w 385763"/>
                <a:gd name="connsiteY2" fmla="*/ 241228 h 482456"/>
                <a:gd name="connsiteX3" fmla="*/ 192882 w 385763"/>
                <a:gd name="connsiteY3" fmla="*/ 482456 h 482456"/>
                <a:gd name="connsiteX4" fmla="*/ 0 w 385763"/>
                <a:gd name="connsiteY4" fmla="*/ 241228 h 482456"/>
                <a:gd name="connsiteX0" fmla="*/ 0 w 385764"/>
                <a:gd name="connsiteY0" fmla="*/ 243131 h 484359"/>
                <a:gd name="connsiteX1" fmla="*/ 192882 w 385764"/>
                <a:gd name="connsiteY1" fmla="*/ 1903 h 484359"/>
                <a:gd name="connsiteX2" fmla="*/ 385764 w 385764"/>
                <a:gd name="connsiteY2" fmla="*/ 243131 h 484359"/>
                <a:gd name="connsiteX3" fmla="*/ 192882 w 385764"/>
                <a:gd name="connsiteY3" fmla="*/ 484359 h 484359"/>
                <a:gd name="connsiteX4" fmla="*/ 0 w 385764"/>
                <a:gd name="connsiteY4" fmla="*/ 243131 h 484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5764" h="484359">
                  <a:moveTo>
                    <a:pt x="0" y="243131"/>
                  </a:moveTo>
                  <a:cubicBezTo>
                    <a:pt x="0" y="109904"/>
                    <a:pt x="7775" y="20953"/>
                    <a:pt x="192882" y="1903"/>
                  </a:cubicBezTo>
                  <a:cubicBezTo>
                    <a:pt x="377989" y="-17147"/>
                    <a:pt x="385764" y="109904"/>
                    <a:pt x="385764" y="243131"/>
                  </a:cubicBezTo>
                  <a:cubicBezTo>
                    <a:pt x="385764" y="376358"/>
                    <a:pt x="299408" y="484359"/>
                    <a:pt x="192882" y="484359"/>
                  </a:cubicBezTo>
                  <a:cubicBezTo>
                    <a:pt x="86356" y="484359"/>
                    <a:pt x="0" y="376358"/>
                    <a:pt x="0" y="243131"/>
                  </a:cubicBezTo>
                  <a:close/>
                </a:path>
              </a:pathLst>
            </a:custGeom>
            <a:solidFill>
              <a:srgbClr val="D7AFA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4" name="Oval 12">
              <a:extLst>
                <a:ext uri="{FF2B5EF4-FFF2-40B4-BE49-F238E27FC236}">
                  <a16:creationId xmlns:a16="http://schemas.microsoft.com/office/drawing/2014/main" id="{A5FC2B0F-3100-6E68-46A8-88A0C980ADF0}"/>
                </a:ext>
              </a:extLst>
            </p:cNvPr>
            <p:cNvSpPr/>
            <p:nvPr/>
          </p:nvSpPr>
          <p:spPr>
            <a:xfrm rot="19814898">
              <a:off x="4829589" y="4322230"/>
              <a:ext cx="229811" cy="382879"/>
            </a:xfrm>
            <a:custGeom>
              <a:avLst/>
              <a:gdLst>
                <a:gd name="connsiteX0" fmla="*/ 0 w 385763"/>
                <a:gd name="connsiteY0" fmla="*/ 241228 h 482456"/>
                <a:gd name="connsiteX1" fmla="*/ 192882 w 385763"/>
                <a:gd name="connsiteY1" fmla="*/ 0 h 482456"/>
                <a:gd name="connsiteX2" fmla="*/ 385764 w 385763"/>
                <a:gd name="connsiteY2" fmla="*/ 241228 h 482456"/>
                <a:gd name="connsiteX3" fmla="*/ 192882 w 385763"/>
                <a:gd name="connsiteY3" fmla="*/ 482456 h 482456"/>
                <a:gd name="connsiteX4" fmla="*/ 0 w 385763"/>
                <a:gd name="connsiteY4" fmla="*/ 241228 h 482456"/>
                <a:gd name="connsiteX0" fmla="*/ 0 w 385764"/>
                <a:gd name="connsiteY0" fmla="*/ 243131 h 484359"/>
                <a:gd name="connsiteX1" fmla="*/ 192882 w 385764"/>
                <a:gd name="connsiteY1" fmla="*/ 1903 h 484359"/>
                <a:gd name="connsiteX2" fmla="*/ 385764 w 385764"/>
                <a:gd name="connsiteY2" fmla="*/ 243131 h 484359"/>
                <a:gd name="connsiteX3" fmla="*/ 192882 w 385764"/>
                <a:gd name="connsiteY3" fmla="*/ 484359 h 484359"/>
                <a:gd name="connsiteX4" fmla="*/ 0 w 385764"/>
                <a:gd name="connsiteY4" fmla="*/ 243131 h 484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5764" h="484359">
                  <a:moveTo>
                    <a:pt x="0" y="243131"/>
                  </a:moveTo>
                  <a:cubicBezTo>
                    <a:pt x="0" y="109904"/>
                    <a:pt x="7775" y="20953"/>
                    <a:pt x="192882" y="1903"/>
                  </a:cubicBezTo>
                  <a:cubicBezTo>
                    <a:pt x="377989" y="-17147"/>
                    <a:pt x="385764" y="109904"/>
                    <a:pt x="385764" y="243131"/>
                  </a:cubicBezTo>
                  <a:cubicBezTo>
                    <a:pt x="385764" y="376358"/>
                    <a:pt x="299408" y="484359"/>
                    <a:pt x="192882" y="484359"/>
                  </a:cubicBezTo>
                  <a:cubicBezTo>
                    <a:pt x="86356" y="484359"/>
                    <a:pt x="0" y="376358"/>
                    <a:pt x="0" y="243131"/>
                  </a:cubicBezTo>
                  <a:close/>
                </a:path>
              </a:pathLst>
            </a:custGeom>
            <a:solidFill>
              <a:srgbClr val="D7AFA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5" name="Oval 12">
              <a:extLst>
                <a:ext uri="{FF2B5EF4-FFF2-40B4-BE49-F238E27FC236}">
                  <a16:creationId xmlns:a16="http://schemas.microsoft.com/office/drawing/2014/main" id="{B4A62511-1871-7675-43C2-226FA7B166B7}"/>
                </a:ext>
              </a:extLst>
            </p:cNvPr>
            <p:cNvSpPr/>
            <p:nvPr/>
          </p:nvSpPr>
          <p:spPr>
            <a:xfrm rot="20927774">
              <a:off x="5314416" y="6158997"/>
              <a:ext cx="239468" cy="245406"/>
            </a:xfrm>
            <a:custGeom>
              <a:avLst/>
              <a:gdLst>
                <a:gd name="connsiteX0" fmla="*/ 0 w 385763"/>
                <a:gd name="connsiteY0" fmla="*/ 241228 h 482456"/>
                <a:gd name="connsiteX1" fmla="*/ 192882 w 385763"/>
                <a:gd name="connsiteY1" fmla="*/ 0 h 482456"/>
                <a:gd name="connsiteX2" fmla="*/ 385764 w 385763"/>
                <a:gd name="connsiteY2" fmla="*/ 241228 h 482456"/>
                <a:gd name="connsiteX3" fmla="*/ 192882 w 385763"/>
                <a:gd name="connsiteY3" fmla="*/ 482456 h 482456"/>
                <a:gd name="connsiteX4" fmla="*/ 0 w 385763"/>
                <a:gd name="connsiteY4" fmla="*/ 241228 h 482456"/>
                <a:gd name="connsiteX0" fmla="*/ 0 w 385764"/>
                <a:gd name="connsiteY0" fmla="*/ 243131 h 484359"/>
                <a:gd name="connsiteX1" fmla="*/ 192882 w 385764"/>
                <a:gd name="connsiteY1" fmla="*/ 1903 h 484359"/>
                <a:gd name="connsiteX2" fmla="*/ 385764 w 385764"/>
                <a:gd name="connsiteY2" fmla="*/ 243131 h 484359"/>
                <a:gd name="connsiteX3" fmla="*/ 192882 w 385764"/>
                <a:gd name="connsiteY3" fmla="*/ 484359 h 484359"/>
                <a:gd name="connsiteX4" fmla="*/ 0 w 385764"/>
                <a:gd name="connsiteY4" fmla="*/ 243131 h 484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5764" h="484359">
                  <a:moveTo>
                    <a:pt x="0" y="243131"/>
                  </a:moveTo>
                  <a:cubicBezTo>
                    <a:pt x="0" y="109904"/>
                    <a:pt x="7775" y="20953"/>
                    <a:pt x="192882" y="1903"/>
                  </a:cubicBezTo>
                  <a:cubicBezTo>
                    <a:pt x="377989" y="-17147"/>
                    <a:pt x="385764" y="109904"/>
                    <a:pt x="385764" y="243131"/>
                  </a:cubicBezTo>
                  <a:cubicBezTo>
                    <a:pt x="385764" y="376358"/>
                    <a:pt x="299408" y="484359"/>
                    <a:pt x="192882" y="484359"/>
                  </a:cubicBezTo>
                  <a:cubicBezTo>
                    <a:pt x="86356" y="484359"/>
                    <a:pt x="0" y="376358"/>
                    <a:pt x="0" y="243131"/>
                  </a:cubicBezTo>
                  <a:close/>
                </a:path>
              </a:pathLst>
            </a:custGeom>
            <a:solidFill>
              <a:srgbClr val="D7AFA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6" name="Oval 12">
              <a:extLst>
                <a:ext uri="{FF2B5EF4-FFF2-40B4-BE49-F238E27FC236}">
                  <a16:creationId xmlns:a16="http://schemas.microsoft.com/office/drawing/2014/main" id="{FD2D8EE9-D0F5-43C6-B532-20F760C599F4}"/>
                </a:ext>
              </a:extLst>
            </p:cNvPr>
            <p:cNvSpPr/>
            <p:nvPr/>
          </p:nvSpPr>
          <p:spPr>
            <a:xfrm rot="1634124">
              <a:off x="3736511" y="6240881"/>
              <a:ext cx="268410" cy="312023"/>
            </a:xfrm>
            <a:custGeom>
              <a:avLst/>
              <a:gdLst>
                <a:gd name="connsiteX0" fmla="*/ 0 w 385763"/>
                <a:gd name="connsiteY0" fmla="*/ 241228 h 482456"/>
                <a:gd name="connsiteX1" fmla="*/ 192882 w 385763"/>
                <a:gd name="connsiteY1" fmla="*/ 0 h 482456"/>
                <a:gd name="connsiteX2" fmla="*/ 385764 w 385763"/>
                <a:gd name="connsiteY2" fmla="*/ 241228 h 482456"/>
                <a:gd name="connsiteX3" fmla="*/ 192882 w 385763"/>
                <a:gd name="connsiteY3" fmla="*/ 482456 h 482456"/>
                <a:gd name="connsiteX4" fmla="*/ 0 w 385763"/>
                <a:gd name="connsiteY4" fmla="*/ 241228 h 482456"/>
                <a:gd name="connsiteX0" fmla="*/ 0 w 385764"/>
                <a:gd name="connsiteY0" fmla="*/ 243131 h 484359"/>
                <a:gd name="connsiteX1" fmla="*/ 192882 w 385764"/>
                <a:gd name="connsiteY1" fmla="*/ 1903 h 484359"/>
                <a:gd name="connsiteX2" fmla="*/ 385764 w 385764"/>
                <a:gd name="connsiteY2" fmla="*/ 243131 h 484359"/>
                <a:gd name="connsiteX3" fmla="*/ 192882 w 385764"/>
                <a:gd name="connsiteY3" fmla="*/ 484359 h 484359"/>
                <a:gd name="connsiteX4" fmla="*/ 0 w 385764"/>
                <a:gd name="connsiteY4" fmla="*/ 243131 h 484359"/>
                <a:gd name="connsiteX0" fmla="*/ 54500 w 440264"/>
                <a:gd name="connsiteY0" fmla="*/ 243131 h 615839"/>
                <a:gd name="connsiteX1" fmla="*/ 247382 w 440264"/>
                <a:gd name="connsiteY1" fmla="*/ 1903 h 615839"/>
                <a:gd name="connsiteX2" fmla="*/ 440264 w 440264"/>
                <a:gd name="connsiteY2" fmla="*/ 243131 h 615839"/>
                <a:gd name="connsiteX3" fmla="*/ 247382 w 440264"/>
                <a:gd name="connsiteY3" fmla="*/ 484359 h 615839"/>
                <a:gd name="connsiteX4" fmla="*/ 12615 w 440264"/>
                <a:gd name="connsiteY4" fmla="*/ 606706 h 615839"/>
                <a:gd name="connsiteX5" fmla="*/ 54500 w 440264"/>
                <a:gd name="connsiteY5" fmla="*/ 243131 h 615839"/>
                <a:gd name="connsiteX0" fmla="*/ 58314 w 444078"/>
                <a:gd name="connsiteY0" fmla="*/ 243131 h 615841"/>
                <a:gd name="connsiteX1" fmla="*/ 251196 w 444078"/>
                <a:gd name="connsiteY1" fmla="*/ 1903 h 615841"/>
                <a:gd name="connsiteX2" fmla="*/ 444078 w 444078"/>
                <a:gd name="connsiteY2" fmla="*/ 243131 h 615841"/>
                <a:gd name="connsiteX3" fmla="*/ 251196 w 444078"/>
                <a:gd name="connsiteY3" fmla="*/ 484359 h 615841"/>
                <a:gd name="connsiteX4" fmla="*/ 16429 w 444078"/>
                <a:gd name="connsiteY4" fmla="*/ 606706 h 615841"/>
                <a:gd name="connsiteX5" fmla="*/ 58314 w 444078"/>
                <a:gd name="connsiteY5" fmla="*/ 243131 h 615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44078" h="615841">
                  <a:moveTo>
                    <a:pt x="58314" y="243131"/>
                  </a:moveTo>
                  <a:cubicBezTo>
                    <a:pt x="116760" y="135754"/>
                    <a:pt x="66089" y="20953"/>
                    <a:pt x="251196" y="1903"/>
                  </a:cubicBezTo>
                  <a:cubicBezTo>
                    <a:pt x="436303" y="-17147"/>
                    <a:pt x="444078" y="109904"/>
                    <a:pt x="444078" y="243131"/>
                  </a:cubicBezTo>
                  <a:cubicBezTo>
                    <a:pt x="444078" y="376358"/>
                    <a:pt x="322471" y="423763"/>
                    <a:pt x="251196" y="484359"/>
                  </a:cubicBezTo>
                  <a:cubicBezTo>
                    <a:pt x="179921" y="544955"/>
                    <a:pt x="48576" y="646911"/>
                    <a:pt x="16429" y="606706"/>
                  </a:cubicBezTo>
                  <a:cubicBezTo>
                    <a:pt x="-15718" y="566501"/>
                    <a:pt x="-132" y="350508"/>
                    <a:pt x="58314" y="243131"/>
                  </a:cubicBezTo>
                  <a:close/>
                </a:path>
              </a:pathLst>
            </a:custGeom>
            <a:solidFill>
              <a:srgbClr val="D7AFA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7" name="Oval 12">
              <a:extLst>
                <a:ext uri="{FF2B5EF4-FFF2-40B4-BE49-F238E27FC236}">
                  <a16:creationId xmlns:a16="http://schemas.microsoft.com/office/drawing/2014/main" id="{193755EE-3979-E4B7-EBB6-8F3B845FDC7B}"/>
                </a:ext>
              </a:extLst>
            </p:cNvPr>
            <p:cNvSpPr/>
            <p:nvPr/>
          </p:nvSpPr>
          <p:spPr>
            <a:xfrm rot="1328340">
              <a:off x="4009130" y="824544"/>
              <a:ext cx="284696" cy="309184"/>
            </a:xfrm>
            <a:custGeom>
              <a:avLst/>
              <a:gdLst>
                <a:gd name="connsiteX0" fmla="*/ 0 w 385763"/>
                <a:gd name="connsiteY0" fmla="*/ 241228 h 482456"/>
                <a:gd name="connsiteX1" fmla="*/ 192882 w 385763"/>
                <a:gd name="connsiteY1" fmla="*/ 0 h 482456"/>
                <a:gd name="connsiteX2" fmla="*/ 385764 w 385763"/>
                <a:gd name="connsiteY2" fmla="*/ 241228 h 482456"/>
                <a:gd name="connsiteX3" fmla="*/ 192882 w 385763"/>
                <a:gd name="connsiteY3" fmla="*/ 482456 h 482456"/>
                <a:gd name="connsiteX4" fmla="*/ 0 w 385763"/>
                <a:gd name="connsiteY4" fmla="*/ 241228 h 482456"/>
                <a:gd name="connsiteX0" fmla="*/ 0 w 385764"/>
                <a:gd name="connsiteY0" fmla="*/ 243131 h 484359"/>
                <a:gd name="connsiteX1" fmla="*/ 192882 w 385764"/>
                <a:gd name="connsiteY1" fmla="*/ 1903 h 484359"/>
                <a:gd name="connsiteX2" fmla="*/ 385764 w 385764"/>
                <a:gd name="connsiteY2" fmla="*/ 243131 h 484359"/>
                <a:gd name="connsiteX3" fmla="*/ 192882 w 385764"/>
                <a:gd name="connsiteY3" fmla="*/ 484359 h 484359"/>
                <a:gd name="connsiteX4" fmla="*/ 0 w 385764"/>
                <a:gd name="connsiteY4" fmla="*/ 243131 h 484359"/>
                <a:gd name="connsiteX0" fmla="*/ 0 w 411902"/>
                <a:gd name="connsiteY0" fmla="*/ 246175 h 487403"/>
                <a:gd name="connsiteX1" fmla="*/ 192882 w 411902"/>
                <a:gd name="connsiteY1" fmla="*/ 4947 h 487403"/>
                <a:gd name="connsiteX2" fmla="*/ 385764 w 411902"/>
                <a:gd name="connsiteY2" fmla="*/ 246175 h 487403"/>
                <a:gd name="connsiteX3" fmla="*/ 192882 w 411902"/>
                <a:gd name="connsiteY3" fmla="*/ 487403 h 487403"/>
                <a:gd name="connsiteX4" fmla="*/ 0 w 411902"/>
                <a:gd name="connsiteY4" fmla="*/ 246175 h 487403"/>
                <a:gd name="connsiteX0" fmla="*/ 0 w 414324"/>
                <a:gd name="connsiteY0" fmla="*/ 248073 h 489301"/>
                <a:gd name="connsiteX1" fmla="*/ 192882 w 414324"/>
                <a:gd name="connsiteY1" fmla="*/ 6845 h 489301"/>
                <a:gd name="connsiteX2" fmla="*/ 385764 w 414324"/>
                <a:gd name="connsiteY2" fmla="*/ 248073 h 489301"/>
                <a:gd name="connsiteX3" fmla="*/ 192882 w 414324"/>
                <a:gd name="connsiteY3" fmla="*/ 489301 h 489301"/>
                <a:gd name="connsiteX4" fmla="*/ 0 w 414324"/>
                <a:gd name="connsiteY4" fmla="*/ 248073 h 489301"/>
                <a:gd name="connsiteX0" fmla="*/ 0 w 419287"/>
                <a:gd name="connsiteY0" fmla="*/ 248672 h 489900"/>
                <a:gd name="connsiteX1" fmla="*/ 192882 w 419287"/>
                <a:gd name="connsiteY1" fmla="*/ 7444 h 489900"/>
                <a:gd name="connsiteX2" fmla="*/ 385764 w 419287"/>
                <a:gd name="connsiteY2" fmla="*/ 248672 h 489900"/>
                <a:gd name="connsiteX3" fmla="*/ 192882 w 419287"/>
                <a:gd name="connsiteY3" fmla="*/ 489900 h 489900"/>
                <a:gd name="connsiteX4" fmla="*/ 0 w 419287"/>
                <a:gd name="connsiteY4" fmla="*/ 248672 h 489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287" h="489900">
                  <a:moveTo>
                    <a:pt x="0" y="248672"/>
                  </a:moveTo>
                  <a:cubicBezTo>
                    <a:pt x="0" y="115445"/>
                    <a:pt x="7775" y="26494"/>
                    <a:pt x="192882" y="7444"/>
                  </a:cubicBezTo>
                  <a:cubicBezTo>
                    <a:pt x="377989" y="-11606"/>
                    <a:pt x="474907" y="-13401"/>
                    <a:pt x="385764" y="248672"/>
                  </a:cubicBezTo>
                  <a:cubicBezTo>
                    <a:pt x="385764" y="381899"/>
                    <a:pt x="299408" y="489900"/>
                    <a:pt x="192882" y="489900"/>
                  </a:cubicBezTo>
                  <a:cubicBezTo>
                    <a:pt x="86356" y="489900"/>
                    <a:pt x="0" y="381899"/>
                    <a:pt x="0" y="248672"/>
                  </a:cubicBezTo>
                  <a:close/>
                </a:path>
              </a:pathLst>
            </a:custGeom>
            <a:solidFill>
              <a:srgbClr val="D7AFA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8" name="Freeform: Shape 337">
              <a:extLst>
                <a:ext uri="{FF2B5EF4-FFF2-40B4-BE49-F238E27FC236}">
                  <a16:creationId xmlns:a16="http://schemas.microsoft.com/office/drawing/2014/main" id="{D80688DD-4451-8A35-A7A6-42BC49D6CD41}"/>
                </a:ext>
              </a:extLst>
            </p:cNvPr>
            <p:cNvSpPr/>
            <p:nvPr/>
          </p:nvSpPr>
          <p:spPr>
            <a:xfrm>
              <a:off x="2820957" y="6514546"/>
              <a:ext cx="198620" cy="140155"/>
            </a:xfrm>
            <a:custGeom>
              <a:avLst/>
              <a:gdLst>
                <a:gd name="connsiteX0" fmla="*/ 194423 w 198620"/>
                <a:gd name="connsiteY0" fmla="*/ 0 h 140155"/>
                <a:gd name="connsiteX1" fmla="*/ 198620 w 198620"/>
                <a:gd name="connsiteY1" fmla="*/ 70526 h 140155"/>
                <a:gd name="connsiteX2" fmla="*/ 195337 w 198620"/>
                <a:gd name="connsiteY2" fmla="*/ 125686 h 140155"/>
                <a:gd name="connsiteX3" fmla="*/ 189325 w 198620"/>
                <a:gd name="connsiteY3" fmla="*/ 125575 h 140155"/>
                <a:gd name="connsiteX4" fmla="*/ 4529 w 198620"/>
                <a:gd name="connsiteY4" fmla="*/ 137028 h 140155"/>
                <a:gd name="connsiteX5" fmla="*/ 183346 w 198620"/>
                <a:gd name="connsiteY5" fmla="*/ 1853 h 140155"/>
                <a:gd name="connsiteX6" fmla="*/ 194423 w 198620"/>
                <a:gd name="connsiteY6" fmla="*/ 0 h 14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8620" h="140155">
                  <a:moveTo>
                    <a:pt x="194423" y="0"/>
                  </a:moveTo>
                  <a:lnTo>
                    <a:pt x="198620" y="70526"/>
                  </a:lnTo>
                  <a:lnTo>
                    <a:pt x="195337" y="125686"/>
                  </a:lnTo>
                  <a:lnTo>
                    <a:pt x="189325" y="125575"/>
                  </a:lnTo>
                  <a:cubicBezTo>
                    <a:pt x="104732" y="127651"/>
                    <a:pt x="-25997" y="147743"/>
                    <a:pt x="4529" y="137028"/>
                  </a:cubicBezTo>
                  <a:cubicBezTo>
                    <a:pt x="42232" y="63527"/>
                    <a:pt x="106129" y="23562"/>
                    <a:pt x="183346" y="1853"/>
                  </a:cubicBezTo>
                  <a:lnTo>
                    <a:pt x="194423" y="0"/>
                  </a:lnTo>
                  <a:close/>
                </a:path>
              </a:pathLst>
            </a:cu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id="{EC2281B1-52CA-B337-FD46-899680DA59A0}"/>
                </a:ext>
              </a:extLst>
            </p:cNvPr>
            <p:cNvSpPr/>
            <p:nvPr/>
          </p:nvSpPr>
          <p:spPr>
            <a:xfrm rot="20867988">
              <a:off x="4513602" y="6456371"/>
              <a:ext cx="198620" cy="140155"/>
            </a:xfrm>
            <a:custGeom>
              <a:avLst/>
              <a:gdLst>
                <a:gd name="connsiteX0" fmla="*/ 194423 w 198620"/>
                <a:gd name="connsiteY0" fmla="*/ 0 h 140155"/>
                <a:gd name="connsiteX1" fmla="*/ 198620 w 198620"/>
                <a:gd name="connsiteY1" fmla="*/ 70526 h 140155"/>
                <a:gd name="connsiteX2" fmla="*/ 195337 w 198620"/>
                <a:gd name="connsiteY2" fmla="*/ 125686 h 140155"/>
                <a:gd name="connsiteX3" fmla="*/ 189325 w 198620"/>
                <a:gd name="connsiteY3" fmla="*/ 125575 h 140155"/>
                <a:gd name="connsiteX4" fmla="*/ 4529 w 198620"/>
                <a:gd name="connsiteY4" fmla="*/ 137028 h 140155"/>
                <a:gd name="connsiteX5" fmla="*/ 183346 w 198620"/>
                <a:gd name="connsiteY5" fmla="*/ 1853 h 140155"/>
                <a:gd name="connsiteX6" fmla="*/ 194423 w 198620"/>
                <a:gd name="connsiteY6" fmla="*/ 0 h 14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8620" h="140155">
                  <a:moveTo>
                    <a:pt x="194423" y="0"/>
                  </a:moveTo>
                  <a:lnTo>
                    <a:pt x="198620" y="70526"/>
                  </a:lnTo>
                  <a:lnTo>
                    <a:pt x="195337" y="125686"/>
                  </a:lnTo>
                  <a:lnTo>
                    <a:pt x="189325" y="125575"/>
                  </a:lnTo>
                  <a:cubicBezTo>
                    <a:pt x="104732" y="127651"/>
                    <a:pt x="-25997" y="147743"/>
                    <a:pt x="4529" y="137028"/>
                  </a:cubicBezTo>
                  <a:cubicBezTo>
                    <a:pt x="42232" y="63527"/>
                    <a:pt x="106129" y="23562"/>
                    <a:pt x="183346" y="1853"/>
                  </a:cubicBezTo>
                  <a:lnTo>
                    <a:pt x="194423" y="0"/>
                  </a:lnTo>
                  <a:close/>
                </a:path>
              </a:pathLst>
            </a:cu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0" name="Freeform: Shape 339">
              <a:extLst>
                <a:ext uri="{FF2B5EF4-FFF2-40B4-BE49-F238E27FC236}">
                  <a16:creationId xmlns:a16="http://schemas.microsoft.com/office/drawing/2014/main" id="{6E2B9553-6D59-9FDA-1401-2D1854E3CC01}"/>
                </a:ext>
              </a:extLst>
            </p:cNvPr>
            <p:cNvSpPr/>
            <p:nvPr/>
          </p:nvSpPr>
          <p:spPr>
            <a:xfrm rot="19779215" flipV="1">
              <a:off x="4763354" y="6315078"/>
              <a:ext cx="285750" cy="161925"/>
            </a:xfrm>
            <a:custGeom>
              <a:avLst/>
              <a:gdLst>
                <a:gd name="connsiteX0" fmla="*/ 0 w 285750"/>
                <a:gd name="connsiteY0" fmla="*/ 161925 h 161925"/>
                <a:gd name="connsiteX1" fmla="*/ 100013 w 285750"/>
                <a:gd name="connsiteY1" fmla="*/ 52387 h 161925"/>
                <a:gd name="connsiteX2" fmla="*/ 285750 w 285750"/>
                <a:gd name="connsiteY2" fmla="*/ 0 h 161925"/>
                <a:gd name="connsiteX3" fmla="*/ 285750 w 285750"/>
                <a:gd name="connsiteY3" fmla="*/ 0 h 161925"/>
                <a:gd name="connsiteX4" fmla="*/ 285750 w 285750"/>
                <a:gd name="connsiteY4" fmla="*/ 0 h 161925"/>
                <a:gd name="connsiteX5" fmla="*/ 285750 w 285750"/>
                <a:gd name="connsiteY5" fmla="*/ 0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5750" h="161925">
                  <a:moveTo>
                    <a:pt x="0" y="161925"/>
                  </a:moveTo>
                  <a:cubicBezTo>
                    <a:pt x="26194" y="120649"/>
                    <a:pt x="52388" y="79374"/>
                    <a:pt x="100013" y="52387"/>
                  </a:cubicBezTo>
                  <a:cubicBezTo>
                    <a:pt x="147638" y="25400"/>
                    <a:pt x="285750" y="0"/>
                    <a:pt x="285750" y="0"/>
                  </a:cubicBezTo>
                  <a:lnTo>
                    <a:pt x="285750" y="0"/>
                  </a:lnTo>
                  <a:lnTo>
                    <a:pt x="285750" y="0"/>
                  </a:lnTo>
                  <a:lnTo>
                    <a:pt x="285750" y="0"/>
                  </a:lnTo>
                </a:path>
              </a:pathLst>
            </a:custGeom>
            <a:solidFill>
              <a:srgbClr val="D7AFA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41" name="Group 340">
            <a:extLst>
              <a:ext uri="{FF2B5EF4-FFF2-40B4-BE49-F238E27FC236}">
                <a16:creationId xmlns:a16="http://schemas.microsoft.com/office/drawing/2014/main" id="{3DC0A253-3BCF-93A8-4838-1ABFB18EFB4A}"/>
              </a:ext>
            </a:extLst>
          </p:cNvPr>
          <p:cNvGrpSpPr/>
          <p:nvPr/>
        </p:nvGrpSpPr>
        <p:grpSpPr>
          <a:xfrm>
            <a:off x="2465729" y="6657134"/>
            <a:ext cx="3844706" cy="5251954"/>
            <a:chOff x="1372538" y="1718298"/>
            <a:chExt cx="3015845" cy="4119711"/>
          </a:xfrm>
        </p:grpSpPr>
        <p:sp>
          <p:nvSpPr>
            <p:cNvPr id="342" name="Rectangle: Rounded Corners 10">
              <a:extLst>
                <a:ext uri="{FF2B5EF4-FFF2-40B4-BE49-F238E27FC236}">
                  <a16:creationId xmlns:a16="http://schemas.microsoft.com/office/drawing/2014/main" id="{4B805BC0-4A68-916C-902D-825749FCDE8E}"/>
                </a:ext>
              </a:extLst>
            </p:cNvPr>
            <p:cNvSpPr/>
            <p:nvPr/>
          </p:nvSpPr>
          <p:spPr>
            <a:xfrm>
              <a:off x="2498931" y="5178817"/>
              <a:ext cx="743966" cy="659192"/>
            </a:xfrm>
            <a:custGeom>
              <a:avLst/>
              <a:gdLst>
                <a:gd name="connsiteX0" fmla="*/ 0 w 529099"/>
                <a:gd name="connsiteY0" fmla="*/ 88185 h 647700"/>
                <a:gd name="connsiteX1" fmla="*/ 88185 w 529099"/>
                <a:gd name="connsiteY1" fmla="*/ 0 h 647700"/>
                <a:gd name="connsiteX2" fmla="*/ 440914 w 529099"/>
                <a:gd name="connsiteY2" fmla="*/ 0 h 647700"/>
                <a:gd name="connsiteX3" fmla="*/ 529099 w 529099"/>
                <a:gd name="connsiteY3" fmla="*/ 88185 h 647700"/>
                <a:gd name="connsiteX4" fmla="*/ 529099 w 529099"/>
                <a:gd name="connsiteY4" fmla="*/ 559515 h 647700"/>
                <a:gd name="connsiteX5" fmla="*/ 440914 w 529099"/>
                <a:gd name="connsiteY5" fmla="*/ 647700 h 647700"/>
                <a:gd name="connsiteX6" fmla="*/ 88185 w 529099"/>
                <a:gd name="connsiteY6" fmla="*/ 647700 h 647700"/>
                <a:gd name="connsiteX7" fmla="*/ 0 w 529099"/>
                <a:gd name="connsiteY7" fmla="*/ 559515 h 647700"/>
                <a:gd name="connsiteX8" fmla="*/ 0 w 529099"/>
                <a:gd name="connsiteY8" fmla="*/ 88185 h 647700"/>
                <a:gd name="connsiteX0" fmla="*/ 110066 w 639165"/>
                <a:gd name="connsiteY0" fmla="*/ 88185 h 647700"/>
                <a:gd name="connsiteX1" fmla="*/ 198251 w 639165"/>
                <a:gd name="connsiteY1" fmla="*/ 0 h 647700"/>
                <a:gd name="connsiteX2" fmla="*/ 550980 w 639165"/>
                <a:gd name="connsiteY2" fmla="*/ 0 h 647700"/>
                <a:gd name="connsiteX3" fmla="*/ 639165 w 639165"/>
                <a:gd name="connsiteY3" fmla="*/ 88185 h 647700"/>
                <a:gd name="connsiteX4" fmla="*/ 639165 w 639165"/>
                <a:gd name="connsiteY4" fmla="*/ 559515 h 647700"/>
                <a:gd name="connsiteX5" fmla="*/ 550980 w 639165"/>
                <a:gd name="connsiteY5" fmla="*/ 647700 h 647700"/>
                <a:gd name="connsiteX6" fmla="*/ 198251 w 639165"/>
                <a:gd name="connsiteY6" fmla="*/ 647700 h 647700"/>
                <a:gd name="connsiteX7" fmla="*/ 110066 w 639165"/>
                <a:gd name="connsiteY7" fmla="*/ 559515 h 647700"/>
                <a:gd name="connsiteX8" fmla="*/ 110066 w 639165"/>
                <a:gd name="connsiteY8" fmla="*/ 88185 h 647700"/>
                <a:gd name="connsiteX0" fmla="*/ 0 w 529099"/>
                <a:gd name="connsiteY0" fmla="*/ 88185 h 647700"/>
                <a:gd name="connsiteX1" fmla="*/ 88185 w 529099"/>
                <a:gd name="connsiteY1" fmla="*/ 0 h 647700"/>
                <a:gd name="connsiteX2" fmla="*/ 440914 w 529099"/>
                <a:gd name="connsiteY2" fmla="*/ 0 h 647700"/>
                <a:gd name="connsiteX3" fmla="*/ 529099 w 529099"/>
                <a:gd name="connsiteY3" fmla="*/ 88185 h 647700"/>
                <a:gd name="connsiteX4" fmla="*/ 529099 w 529099"/>
                <a:gd name="connsiteY4" fmla="*/ 559515 h 647700"/>
                <a:gd name="connsiteX5" fmla="*/ 440914 w 529099"/>
                <a:gd name="connsiteY5" fmla="*/ 647700 h 647700"/>
                <a:gd name="connsiteX6" fmla="*/ 88185 w 529099"/>
                <a:gd name="connsiteY6" fmla="*/ 647700 h 647700"/>
                <a:gd name="connsiteX7" fmla="*/ 0 w 529099"/>
                <a:gd name="connsiteY7" fmla="*/ 88185 h 647700"/>
                <a:gd name="connsiteX0" fmla="*/ 214867 w 743966"/>
                <a:gd name="connsiteY0" fmla="*/ 88185 h 659192"/>
                <a:gd name="connsiteX1" fmla="*/ 303052 w 743966"/>
                <a:gd name="connsiteY1" fmla="*/ 0 h 659192"/>
                <a:gd name="connsiteX2" fmla="*/ 655781 w 743966"/>
                <a:gd name="connsiteY2" fmla="*/ 0 h 659192"/>
                <a:gd name="connsiteX3" fmla="*/ 743966 w 743966"/>
                <a:gd name="connsiteY3" fmla="*/ 88185 h 659192"/>
                <a:gd name="connsiteX4" fmla="*/ 743966 w 743966"/>
                <a:gd name="connsiteY4" fmla="*/ 559515 h 659192"/>
                <a:gd name="connsiteX5" fmla="*/ 655781 w 743966"/>
                <a:gd name="connsiteY5" fmla="*/ 647700 h 659192"/>
                <a:gd name="connsiteX6" fmla="*/ 303052 w 743966"/>
                <a:gd name="connsiteY6" fmla="*/ 647700 h 659192"/>
                <a:gd name="connsiteX7" fmla="*/ 214867 w 743966"/>
                <a:gd name="connsiteY7" fmla="*/ 88185 h 659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43966" h="659192">
                  <a:moveTo>
                    <a:pt x="214867" y="88185"/>
                  </a:moveTo>
                  <a:cubicBezTo>
                    <a:pt x="214867" y="39482"/>
                    <a:pt x="254349" y="0"/>
                    <a:pt x="303052" y="0"/>
                  </a:cubicBezTo>
                  <a:lnTo>
                    <a:pt x="655781" y="0"/>
                  </a:lnTo>
                  <a:cubicBezTo>
                    <a:pt x="704484" y="0"/>
                    <a:pt x="743966" y="39482"/>
                    <a:pt x="743966" y="88185"/>
                  </a:cubicBezTo>
                  <a:lnTo>
                    <a:pt x="743966" y="559515"/>
                  </a:lnTo>
                  <a:cubicBezTo>
                    <a:pt x="743966" y="608218"/>
                    <a:pt x="704484" y="647700"/>
                    <a:pt x="655781" y="647700"/>
                  </a:cubicBezTo>
                  <a:lnTo>
                    <a:pt x="303052" y="647700"/>
                  </a:lnTo>
                  <a:cubicBezTo>
                    <a:pt x="-322884" y="744947"/>
                    <a:pt x="214867" y="196135"/>
                    <a:pt x="214867" y="88185"/>
                  </a:cubicBezTo>
                  <a:close/>
                </a:path>
              </a:pathLst>
            </a:custGeom>
            <a:solidFill>
              <a:srgbClr val="ED7D31">
                <a:lumMod val="60000"/>
                <a:lumOff val="4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343" name="Group 342">
              <a:extLst>
                <a:ext uri="{FF2B5EF4-FFF2-40B4-BE49-F238E27FC236}">
                  <a16:creationId xmlns:a16="http://schemas.microsoft.com/office/drawing/2014/main" id="{F98C4291-94EB-3EE4-5FA8-C305C9790296}"/>
                </a:ext>
              </a:extLst>
            </p:cNvPr>
            <p:cNvGrpSpPr/>
            <p:nvPr/>
          </p:nvGrpSpPr>
          <p:grpSpPr>
            <a:xfrm>
              <a:off x="1372538" y="1718298"/>
              <a:ext cx="3015845" cy="3647049"/>
              <a:chOff x="3776869" y="96462"/>
              <a:chExt cx="5353878" cy="6474423"/>
            </a:xfrm>
            <a:solidFill>
              <a:srgbClr val="FFFFFF"/>
            </a:solidFill>
          </p:grpSpPr>
          <p:sp>
            <p:nvSpPr>
              <p:cNvPr id="344" name="Moon 6">
                <a:extLst>
                  <a:ext uri="{FF2B5EF4-FFF2-40B4-BE49-F238E27FC236}">
                    <a16:creationId xmlns:a16="http://schemas.microsoft.com/office/drawing/2014/main" id="{80E3DB30-2BA1-B00E-B312-0D46340BB131}"/>
                  </a:ext>
                </a:extLst>
              </p:cNvPr>
              <p:cNvSpPr/>
              <p:nvPr/>
            </p:nvSpPr>
            <p:spPr>
              <a:xfrm>
                <a:off x="3962089" y="3204961"/>
                <a:ext cx="969138" cy="2657152"/>
              </a:xfrm>
              <a:custGeom>
                <a:avLst/>
                <a:gdLst>
                  <a:gd name="connsiteX0" fmla="*/ 950889 w 950889"/>
                  <a:gd name="connsiteY0" fmla="*/ 1901778 h 1901778"/>
                  <a:gd name="connsiteX1" fmla="*/ 0 w 950889"/>
                  <a:gd name="connsiteY1" fmla="*/ 950889 h 1901778"/>
                  <a:gd name="connsiteX2" fmla="*/ 950889 w 950889"/>
                  <a:gd name="connsiteY2" fmla="*/ 0 h 1901778"/>
                  <a:gd name="connsiteX3" fmla="*/ 950889 w 950889"/>
                  <a:gd name="connsiteY3" fmla="*/ 1901778 h 1901778"/>
                  <a:gd name="connsiteX0" fmla="*/ 950889 w 950889"/>
                  <a:gd name="connsiteY0" fmla="*/ 2657152 h 2657152"/>
                  <a:gd name="connsiteX1" fmla="*/ 0 w 950889"/>
                  <a:gd name="connsiteY1" fmla="*/ 1706263 h 2657152"/>
                  <a:gd name="connsiteX2" fmla="*/ 950889 w 950889"/>
                  <a:gd name="connsiteY2" fmla="*/ 0 h 2657152"/>
                  <a:gd name="connsiteX3" fmla="*/ 950889 w 950889"/>
                  <a:gd name="connsiteY3" fmla="*/ 2657152 h 2657152"/>
                  <a:gd name="connsiteX0" fmla="*/ 950889 w 950889"/>
                  <a:gd name="connsiteY0" fmla="*/ 2657152 h 2657152"/>
                  <a:gd name="connsiteX1" fmla="*/ 0 w 950889"/>
                  <a:gd name="connsiteY1" fmla="*/ 1706263 h 2657152"/>
                  <a:gd name="connsiteX2" fmla="*/ 950889 w 950889"/>
                  <a:gd name="connsiteY2" fmla="*/ 0 h 2657152"/>
                  <a:gd name="connsiteX3" fmla="*/ 950889 w 950889"/>
                  <a:gd name="connsiteY3" fmla="*/ 2657152 h 2657152"/>
                  <a:gd name="connsiteX0" fmla="*/ 951712 w 951712"/>
                  <a:gd name="connsiteY0" fmla="*/ 2657152 h 2657152"/>
                  <a:gd name="connsiteX1" fmla="*/ 823 w 951712"/>
                  <a:gd name="connsiteY1" fmla="*/ 1706263 h 2657152"/>
                  <a:gd name="connsiteX2" fmla="*/ 951712 w 951712"/>
                  <a:gd name="connsiteY2" fmla="*/ 0 h 2657152"/>
                  <a:gd name="connsiteX3" fmla="*/ 951712 w 951712"/>
                  <a:gd name="connsiteY3" fmla="*/ 2657152 h 2657152"/>
                  <a:gd name="connsiteX0" fmla="*/ 232577 w 232577"/>
                  <a:gd name="connsiteY0" fmla="*/ 2657152 h 2657152"/>
                  <a:gd name="connsiteX1" fmla="*/ 232577 w 232577"/>
                  <a:gd name="connsiteY1" fmla="*/ 0 h 2657152"/>
                  <a:gd name="connsiteX2" fmla="*/ 232577 w 232577"/>
                  <a:gd name="connsiteY2" fmla="*/ 2657152 h 2657152"/>
                  <a:gd name="connsiteX0" fmla="*/ 735954 w 735954"/>
                  <a:gd name="connsiteY0" fmla="*/ 2657152 h 2657152"/>
                  <a:gd name="connsiteX1" fmla="*/ 735954 w 735954"/>
                  <a:gd name="connsiteY1" fmla="*/ 0 h 2657152"/>
                  <a:gd name="connsiteX2" fmla="*/ 735954 w 735954"/>
                  <a:gd name="connsiteY2" fmla="*/ 2657152 h 2657152"/>
                  <a:gd name="connsiteX0" fmla="*/ 969138 w 969138"/>
                  <a:gd name="connsiteY0" fmla="*/ 2657152 h 2657152"/>
                  <a:gd name="connsiteX1" fmla="*/ 969138 w 969138"/>
                  <a:gd name="connsiteY1" fmla="*/ 0 h 2657152"/>
                  <a:gd name="connsiteX2" fmla="*/ 969138 w 969138"/>
                  <a:gd name="connsiteY2" fmla="*/ 2657152 h 26571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69138" h="2657152">
                    <a:moveTo>
                      <a:pt x="969138" y="2657152"/>
                    </a:moveTo>
                    <a:lnTo>
                      <a:pt x="969138" y="0"/>
                    </a:lnTo>
                    <a:cubicBezTo>
                      <a:pt x="-513" y="239674"/>
                      <a:pt x="-610113" y="2099424"/>
                      <a:pt x="969138" y="2657152"/>
                    </a:cubicBezTo>
                    <a:close/>
                  </a:path>
                </a:pathLst>
              </a:custGeom>
              <a:solidFill>
                <a:srgbClr val="ED7D31">
                  <a:lumMod val="60000"/>
                  <a:lumOff val="4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45" name="Moon 6">
                <a:extLst>
                  <a:ext uri="{FF2B5EF4-FFF2-40B4-BE49-F238E27FC236}">
                    <a16:creationId xmlns:a16="http://schemas.microsoft.com/office/drawing/2014/main" id="{9B561DD9-116C-F800-9822-1F66341020C9}"/>
                  </a:ext>
                </a:extLst>
              </p:cNvPr>
              <p:cNvSpPr/>
              <p:nvPr/>
            </p:nvSpPr>
            <p:spPr>
              <a:xfrm flipH="1">
                <a:off x="7932458" y="3229982"/>
                <a:ext cx="969138" cy="2657152"/>
              </a:xfrm>
              <a:custGeom>
                <a:avLst/>
                <a:gdLst>
                  <a:gd name="connsiteX0" fmla="*/ 950889 w 950889"/>
                  <a:gd name="connsiteY0" fmla="*/ 1901778 h 1901778"/>
                  <a:gd name="connsiteX1" fmla="*/ 0 w 950889"/>
                  <a:gd name="connsiteY1" fmla="*/ 950889 h 1901778"/>
                  <a:gd name="connsiteX2" fmla="*/ 950889 w 950889"/>
                  <a:gd name="connsiteY2" fmla="*/ 0 h 1901778"/>
                  <a:gd name="connsiteX3" fmla="*/ 950889 w 950889"/>
                  <a:gd name="connsiteY3" fmla="*/ 1901778 h 1901778"/>
                  <a:gd name="connsiteX0" fmla="*/ 950889 w 950889"/>
                  <a:gd name="connsiteY0" fmla="*/ 2657152 h 2657152"/>
                  <a:gd name="connsiteX1" fmla="*/ 0 w 950889"/>
                  <a:gd name="connsiteY1" fmla="*/ 1706263 h 2657152"/>
                  <a:gd name="connsiteX2" fmla="*/ 950889 w 950889"/>
                  <a:gd name="connsiteY2" fmla="*/ 0 h 2657152"/>
                  <a:gd name="connsiteX3" fmla="*/ 950889 w 950889"/>
                  <a:gd name="connsiteY3" fmla="*/ 2657152 h 2657152"/>
                  <a:gd name="connsiteX0" fmla="*/ 950889 w 950889"/>
                  <a:gd name="connsiteY0" fmla="*/ 2657152 h 2657152"/>
                  <a:gd name="connsiteX1" fmla="*/ 0 w 950889"/>
                  <a:gd name="connsiteY1" fmla="*/ 1706263 h 2657152"/>
                  <a:gd name="connsiteX2" fmla="*/ 950889 w 950889"/>
                  <a:gd name="connsiteY2" fmla="*/ 0 h 2657152"/>
                  <a:gd name="connsiteX3" fmla="*/ 950889 w 950889"/>
                  <a:gd name="connsiteY3" fmla="*/ 2657152 h 2657152"/>
                  <a:gd name="connsiteX0" fmla="*/ 951712 w 951712"/>
                  <a:gd name="connsiteY0" fmla="*/ 2657152 h 2657152"/>
                  <a:gd name="connsiteX1" fmla="*/ 823 w 951712"/>
                  <a:gd name="connsiteY1" fmla="*/ 1706263 h 2657152"/>
                  <a:gd name="connsiteX2" fmla="*/ 951712 w 951712"/>
                  <a:gd name="connsiteY2" fmla="*/ 0 h 2657152"/>
                  <a:gd name="connsiteX3" fmla="*/ 951712 w 951712"/>
                  <a:gd name="connsiteY3" fmla="*/ 2657152 h 2657152"/>
                  <a:gd name="connsiteX0" fmla="*/ 232577 w 232577"/>
                  <a:gd name="connsiteY0" fmla="*/ 2657152 h 2657152"/>
                  <a:gd name="connsiteX1" fmla="*/ 232577 w 232577"/>
                  <a:gd name="connsiteY1" fmla="*/ 0 h 2657152"/>
                  <a:gd name="connsiteX2" fmla="*/ 232577 w 232577"/>
                  <a:gd name="connsiteY2" fmla="*/ 2657152 h 2657152"/>
                  <a:gd name="connsiteX0" fmla="*/ 735954 w 735954"/>
                  <a:gd name="connsiteY0" fmla="*/ 2657152 h 2657152"/>
                  <a:gd name="connsiteX1" fmla="*/ 735954 w 735954"/>
                  <a:gd name="connsiteY1" fmla="*/ 0 h 2657152"/>
                  <a:gd name="connsiteX2" fmla="*/ 735954 w 735954"/>
                  <a:gd name="connsiteY2" fmla="*/ 2657152 h 2657152"/>
                  <a:gd name="connsiteX0" fmla="*/ 969138 w 969138"/>
                  <a:gd name="connsiteY0" fmla="*/ 2657152 h 2657152"/>
                  <a:gd name="connsiteX1" fmla="*/ 969138 w 969138"/>
                  <a:gd name="connsiteY1" fmla="*/ 0 h 2657152"/>
                  <a:gd name="connsiteX2" fmla="*/ 969138 w 969138"/>
                  <a:gd name="connsiteY2" fmla="*/ 2657152 h 26571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69138" h="2657152">
                    <a:moveTo>
                      <a:pt x="969138" y="2657152"/>
                    </a:moveTo>
                    <a:lnTo>
                      <a:pt x="969138" y="0"/>
                    </a:lnTo>
                    <a:cubicBezTo>
                      <a:pt x="-513" y="239674"/>
                      <a:pt x="-610113" y="2099424"/>
                      <a:pt x="969138" y="2657152"/>
                    </a:cubicBezTo>
                    <a:close/>
                  </a:path>
                </a:pathLst>
              </a:custGeom>
              <a:solidFill>
                <a:srgbClr val="ED7D31">
                  <a:lumMod val="60000"/>
                  <a:lumOff val="4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46" name="Oval 345">
                <a:extLst>
                  <a:ext uri="{FF2B5EF4-FFF2-40B4-BE49-F238E27FC236}">
                    <a16:creationId xmlns:a16="http://schemas.microsoft.com/office/drawing/2014/main" id="{F1DDB943-ABFC-897F-EBB4-EADF85DB3E0D}"/>
                  </a:ext>
                </a:extLst>
              </p:cNvPr>
              <p:cNvSpPr/>
              <p:nvPr/>
            </p:nvSpPr>
            <p:spPr>
              <a:xfrm>
                <a:off x="3776869" y="344557"/>
                <a:ext cx="5353878" cy="4373217"/>
              </a:xfrm>
              <a:prstGeom prst="ellipse">
                <a:avLst/>
              </a:prstGeom>
              <a:solidFill>
                <a:srgbClr val="FCD7BA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47" name="Oval 346">
                <a:extLst>
                  <a:ext uri="{FF2B5EF4-FFF2-40B4-BE49-F238E27FC236}">
                    <a16:creationId xmlns:a16="http://schemas.microsoft.com/office/drawing/2014/main" id="{FAA7F626-7307-041E-63FA-27D4E98704DA}"/>
                  </a:ext>
                </a:extLst>
              </p:cNvPr>
              <p:cNvSpPr/>
              <p:nvPr/>
            </p:nvSpPr>
            <p:spPr>
              <a:xfrm rot="5400000">
                <a:off x="4743948" y="2697056"/>
                <a:ext cx="3405989" cy="4041435"/>
              </a:xfrm>
              <a:prstGeom prst="ellipse">
                <a:avLst/>
              </a:prstGeom>
              <a:solidFill>
                <a:srgbClr val="FCD7BA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48" name="Rectangle 8">
                <a:extLst>
                  <a:ext uri="{FF2B5EF4-FFF2-40B4-BE49-F238E27FC236}">
                    <a16:creationId xmlns:a16="http://schemas.microsoft.com/office/drawing/2014/main" id="{411726B6-0DCA-89B1-D1B6-5F2CB30CF4F8}"/>
                  </a:ext>
                </a:extLst>
              </p:cNvPr>
              <p:cNvSpPr/>
              <p:nvPr/>
            </p:nvSpPr>
            <p:spPr>
              <a:xfrm>
                <a:off x="7060118" y="5914439"/>
                <a:ext cx="706915" cy="656446"/>
              </a:xfrm>
              <a:custGeom>
                <a:avLst/>
                <a:gdLst>
                  <a:gd name="connsiteX0" fmla="*/ 0 w 344557"/>
                  <a:gd name="connsiteY0" fmla="*/ 0 h 258507"/>
                  <a:gd name="connsiteX1" fmla="*/ 344557 w 344557"/>
                  <a:gd name="connsiteY1" fmla="*/ 0 h 258507"/>
                  <a:gd name="connsiteX2" fmla="*/ 344557 w 344557"/>
                  <a:gd name="connsiteY2" fmla="*/ 258507 h 258507"/>
                  <a:gd name="connsiteX3" fmla="*/ 0 w 344557"/>
                  <a:gd name="connsiteY3" fmla="*/ 258507 h 258507"/>
                  <a:gd name="connsiteX4" fmla="*/ 0 w 344557"/>
                  <a:gd name="connsiteY4" fmla="*/ 0 h 258507"/>
                  <a:gd name="connsiteX0" fmla="*/ 0 w 344557"/>
                  <a:gd name="connsiteY0" fmla="*/ 31336 h 289843"/>
                  <a:gd name="connsiteX1" fmla="*/ 155161 w 344557"/>
                  <a:gd name="connsiteY1" fmla="*/ 0 h 289843"/>
                  <a:gd name="connsiteX2" fmla="*/ 344557 w 344557"/>
                  <a:gd name="connsiteY2" fmla="*/ 31336 h 289843"/>
                  <a:gd name="connsiteX3" fmla="*/ 344557 w 344557"/>
                  <a:gd name="connsiteY3" fmla="*/ 289843 h 289843"/>
                  <a:gd name="connsiteX4" fmla="*/ 0 w 344557"/>
                  <a:gd name="connsiteY4" fmla="*/ 289843 h 289843"/>
                  <a:gd name="connsiteX5" fmla="*/ 0 w 344557"/>
                  <a:gd name="connsiteY5" fmla="*/ 31336 h 289843"/>
                  <a:gd name="connsiteX0" fmla="*/ 0 w 522357"/>
                  <a:gd name="connsiteY0" fmla="*/ 31336 h 289843"/>
                  <a:gd name="connsiteX1" fmla="*/ 155161 w 522357"/>
                  <a:gd name="connsiteY1" fmla="*/ 0 h 289843"/>
                  <a:gd name="connsiteX2" fmla="*/ 522357 w 522357"/>
                  <a:gd name="connsiteY2" fmla="*/ 15461 h 289843"/>
                  <a:gd name="connsiteX3" fmla="*/ 344557 w 522357"/>
                  <a:gd name="connsiteY3" fmla="*/ 289843 h 289843"/>
                  <a:gd name="connsiteX4" fmla="*/ 0 w 522357"/>
                  <a:gd name="connsiteY4" fmla="*/ 289843 h 289843"/>
                  <a:gd name="connsiteX5" fmla="*/ 0 w 522357"/>
                  <a:gd name="connsiteY5" fmla="*/ 31336 h 289843"/>
                  <a:gd name="connsiteX0" fmla="*/ 0 w 522357"/>
                  <a:gd name="connsiteY0" fmla="*/ 31336 h 439068"/>
                  <a:gd name="connsiteX1" fmla="*/ 155161 w 522357"/>
                  <a:gd name="connsiteY1" fmla="*/ 0 h 439068"/>
                  <a:gd name="connsiteX2" fmla="*/ 522357 w 522357"/>
                  <a:gd name="connsiteY2" fmla="*/ 15461 h 439068"/>
                  <a:gd name="connsiteX3" fmla="*/ 246132 w 522357"/>
                  <a:gd name="connsiteY3" fmla="*/ 439068 h 439068"/>
                  <a:gd name="connsiteX4" fmla="*/ 0 w 522357"/>
                  <a:gd name="connsiteY4" fmla="*/ 289843 h 439068"/>
                  <a:gd name="connsiteX5" fmla="*/ 0 w 522357"/>
                  <a:gd name="connsiteY5" fmla="*/ 31336 h 439068"/>
                  <a:gd name="connsiteX0" fmla="*/ 53975 w 576332"/>
                  <a:gd name="connsiteY0" fmla="*/ 31336 h 439068"/>
                  <a:gd name="connsiteX1" fmla="*/ 209136 w 576332"/>
                  <a:gd name="connsiteY1" fmla="*/ 0 h 439068"/>
                  <a:gd name="connsiteX2" fmla="*/ 576332 w 576332"/>
                  <a:gd name="connsiteY2" fmla="*/ 15461 h 439068"/>
                  <a:gd name="connsiteX3" fmla="*/ 300107 w 576332"/>
                  <a:gd name="connsiteY3" fmla="*/ 439068 h 439068"/>
                  <a:gd name="connsiteX4" fmla="*/ 0 w 576332"/>
                  <a:gd name="connsiteY4" fmla="*/ 388268 h 439068"/>
                  <a:gd name="connsiteX5" fmla="*/ 53975 w 576332"/>
                  <a:gd name="connsiteY5" fmla="*/ 31336 h 439068"/>
                  <a:gd name="connsiteX0" fmla="*/ 0 w 576332"/>
                  <a:gd name="connsiteY0" fmla="*/ 388268 h 439068"/>
                  <a:gd name="connsiteX1" fmla="*/ 209136 w 576332"/>
                  <a:gd name="connsiteY1" fmla="*/ 0 h 439068"/>
                  <a:gd name="connsiteX2" fmla="*/ 576332 w 576332"/>
                  <a:gd name="connsiteY2" fmla="*/ 15461 h 439068"/>
                  <a:gd name="connsiteX3" fmla="*/ 300107 w 576332"/>
                  <a:gd name="connsiteY3" fmla="*/ 439068 h 439068"/>
                  <a:gd name="connsiteX4" fmla="*/ 0 w 576332"/>
                  <a:gd name="connsiteY4" fmla="*/ 388268 h 439068"/>
                  <a:gd name="connsiteX0" fmla="*/ 0 w 576332"/>
                  <a:gd name="connsiteY0" fmla="*/ 576510 h 627310"/>
                  <a:gd name="connsiteX1" fmla="*/ 209136 w 576332"/>
                  <a:gd name="connsiteY1" fmla="*/ 188242 h 627310"/>
                  <a:gd name="connsiteX2" fmla="*/ 576332 w 576332"/>
                  <a:gd name="connsiteY2" fmla="*/ 203703 h 627310"/>
                  <a:gd name="connsiteX3" fmla="*/ 300107 w 576332"/>
                  <a:gd name="connsiteY3" fmla="*/ 627310 h 627310"/>
                  <a:gd name="connsiteX4" fmla="*/ 0 w 576332"/>
                  <a:gd name="connsiteY4" fmla="*/ 576510 h 627310"/>
                  <a:gd name="connsiteX0" fmla="*/ 124529 w 700861"/>
                  <a:gd name="connsiteY0" fmla="*/ 567196 h 617996"/>
                  <a:gd name="connsiteX1" fmla="*/ 333665 w 700861"/>
                  <a:gd name="connsiteY1" fmla="*/ 178928 h 617996"/>
                  <a:gd name="connsiteX2" fmla="*/ 700861 w 700861"/>
                  <a:gd name="connsiteY2" fmla="*/ 194389 h 617996"/>
                  <a:gd name="connsiteX3" fmla="*/ 424636 w 700861"/>
                  <a:gd name="connsiteY3" fmla="*/ 617996 h 617996"/>
                  <a:gd name="connsiteX4" fmla="*/ 124529 w 700861"/>
                  <a:gd name="connsiteY4" fmla="*/ 567196 h 617996"/>
                  <a:gd name="connsiteX0" fmla="*/ 124529 w 700861"/>
                  <a:gd name="connsiteY0" fmla="*/ 567196 h 617996"/>
                  <a:gd name="connsiteX1" fmla="*/ 333665 w 700861"/>
                  <a:gd name="connsiteY1" fmla="*/ 178928 h 617996"/>
                  <a:gd name="connsiteX2" fmla="*/ 700861 w 700861"/>
                  <a:gd name="connsiteY2" fmla="*/ 194389 h 617996"/>
                  <a:gd name="connsiteX3" fmla="*/ 424636 w 700861"/>
                  <a:gd name="connsiteY3" fmla="*/ 617996 h 617996"/>
                  <a:gd name="connsiteX4" fmla="*/ 289216 w 700861"/>
                  <a:gd name="connsiteY4" fmla="*/ 537702 h 617996"/>
                  <a:gd name="connsiteX5" fmla="*/ 124529 w 700861"/>
                  <a:gd name="connsiteY5" fmla="*/ 567196 h 617996"/>
                  <a:gd name="connsiteX0" fmla="*/ 124529 w 424636"/>
                  <a:gd name="connsiteY0" fmla="*/ 567196 h 617996"/>
                  <a:gd name="connsiteX1" fmla="*/ 333665 w 424636"/>
                  <a:gd name="connsiteY1" fmla="*/ 178928 h 617996"/>
                  <a:gd name="connsiteX2" fmla="*/ 424636 w 424636"/>
                  <a:gd name="connsiteY2" fmla="*/ 617996 h 617996"/>
                  <a:gd name="connsiteX3" fmla="*/ 289216 w 424636"/>
                  <a:gd name="connsiteY3" fmla="*/ 537702 h 617996"/>
                  <a:gd name="connsiteX4" fmla="*/ 124529 w 424636"/>
                  <a:gd name="connsiteY4" fmla="*/ 567196 h 617996"/>
                  <a:gd name="connsiteX0" fmla="*/ 124529 w 567351"/>
                  <a:gd name="connsiteY0" fmla="*/ 567196 h 617996"/>
                  <a:gd name="connsiteX1" fmla="*/ 333665 w 567351"/>
                  <a:gd name="connsiteY1" fmla="*/ 178928 h 617996"/>
                  <a:gd name="connsiteX2" fmla="*/ 424636 w 567351"/>
                  <a:gd name="connsiteY2" fmla="*/ 617996 h 617996"/>
                  <a:gd name="connsiteX3" fmla="*/ 289216 w 567351"/>
                  <a:gd name="connsiteY3" fmla="*/ 537702 h 617996"/>
                  <a:gd name="connsiteX4" fmla="*/ 124529 w 567351"/>
                  <a:gd name="connsiteY4" fmla="*/ 567196 h 617996"/>
                  <a:gd name="connsiteX0" fmla="*/ 124529 w 696228"/>
                  <a:gd name="connsiteY0" fmla="*/ 567196 h 617996"/>
                  <a:gd name="connsiteX1" fmla="*/ 333665 w 696228"/>
                  <a:gd name="connsiteY1" fmla="*/ 178928 h 617996"/>
                  <a:gd name="connsiteX2" fmla="*/ 424636 w 696228"/>
                  <a:gd name="connsiteY2" fmla="*/ 617996 h 617996"/>
                  <a:gd name="connsiteX3" fmla="*/ 289216 w 696228"/>
                  <a:gd name="connsiteY3" fmla="*/ 537702 h 617996"/>
                  <a:gd name="connsiteX4" fmla="*/ 124529 w 696228"/>
                  <a:gd name="connsiteY4" fmla="*/ 567196 h 617996"/>
                  <a:gd name="connsiteX0" fmla="*/ 78167 w 649866"/>
                  <a:gd name="connsiteY0" fmla="*/ 593595 h 644395"/>
                  <a:gd name="connsiteX1" fmla="*/ 287303 w 649866"/>
                  <a:gd name="connsiteY1" fmla="*/ 205327 h 644395"/>
                  <a:gd name="connsiteX2" fmla="*/ 378274 w 649866"/>
                  <a:gd name="connsiteY2" fmla="*/ 644395 h 644395"/>
                  <a:gd name="connsiteX3" fmla="*/ 242854 w 649866"/>
                  <a:gd name="connsiteY3" fmla="*/ 564101 h 644395"/>
                  <a:gd name="connsiteX4" fmla="*/ 78167 w 649866"/>
                  <a:gd name="connsiteY4" fmla="*/ 593595 h 644395"/>
                  <a:gd name="connsiteX0" fmla="*/ 78167 w 603229"/>
                  <a:gd name="connsiteY0" fmla="*/ 593595 h 644395"/>
                  <a:gd name="connsiteX1" fmla="*/ 287303 w 603229"/>
                  <a:gd name="connsiteY1" fmla="*/ 205327 h 644395"/>
                  <a:gd name="connsiteX2" fmla="*/ 378274 w 603229"/>
                  <a:gd name="connsiteY2" fmla="*/ 644395 h 644395"/>
                  <a:gd name="connsiteX3" fmla="*/ 242854 w 603229"/>
                  <a:gd name="connsiteY3" fmla="*/ 564101 h 644395"/>
                  <a:gd name="connsiteX4" fmla="*/ 78167 w 603229"/>
                  <a:gd name="connsiteY4" fmla="*/ 593595 h 644395"/>
                  <a:gd name="connsiteX0" fmla="*/ 134845 w 659907"/>
                  <a:gd name="connsiteY0" fmla="*/ 604755 h 655555"/>
                  <a:gd name="connsiteX1" fmla="*/ 343981 w 659907"/>
                  <a:gd name="connsiteY1" fmla="*/ 216487 h 655555"/>
                  <a:gd name="connsiteX2" fmla="*/ 434952 w 659907"/>
                  <a:gd name="connsiteY2" fmla="*/ 655555 h 655555"/>
                  <a:gd name="connsiteX3" fmla="*/ 299532 w 659907"/>
                  <a:gd name="connsiteY3" fmla="*/ 575261 h 655555"/>
                  <a:gd name="connsiteX4" fmla="*/ 134845 w 659907"/>
                  <a:gd name="connsiteY4" fmla="*/ 604755 h 655555"/>
                  <a:gd name="connsiteX0" fmla="*/ 134845 w 701493"/>
                  <a:gd name="connsiteY0" fmla="*/ 604755 h 655555"/>
                  <a:gd name="connsiteX1" fmla="*/ 343981 w 701493"/>
                  <a:gd name="connsiteY1" fmla="*/ 216487 h 655555"/>
                  <a:gd name="connsiteX2" fmla="*/ 434952 w 701493"/>
                  <a:gd name="connsiteY2" fmla="*/ 655555 h 655555"/>
                  <a:gd name="connsiteX3" fmla="*/ 299532 w 701493"/>
                  <a:gd name="connsiteY3" fmla="*/ 575261 h 655555"/>
                  <a:gd name="connsiteX4" fmla="*/ 134845 w 701493"/>
                  <a:gd name="connsiteY4" fmla="*/ 604755 h 655555"/>
                  <a:gd name="connsiteX0" fmla="*/ 134845 w 706915"/>
                  <a:gd name="connsiteY0" fmla="*/ 604755 h 655555"/>
                  <a:gd name="connsiteX1" fmla="*/ 343981 w 706915"/>
                  <a:gd name="connsiteY1" fmla="*/ 216487 h 655555"/>
                  <a:gd name="connsiteX2" fmla="*/ 434952 w 706915"/>
                  <a:gd name="connsiteY2" fmla="*/ 655555 h 655555"/>
                  <a:gd name="connsiteX3" fmla="*/ 299532 w 706915"/>
                  <a:gd name="connsiteY3" fmla="*/ 575261 h 655555"/>
                  <a:gd name="connsiteX4" fmla="*/ 134845 w 706915"/>
                  <a:gd name="connsiteY4" fmla="*/ 604755 h 655555"/>
                  <a:gd name="connsiteX0" fmla="*/ 134845 w 706915"/>
                  <a:gd name="connsiteY0" fmla="*/ 604755 h 656446"/>
                  <a:gd name="connsiteX1" fmla="*/ 343981 w 706915"/>
                  <a:gd name="connsiteY1" fmla="*/ 216487 h 656446"/>
                  <a:gd name="connsiteX2" fmla="*/ 434952 w 706915"/>
                  <a:gd name="connsiteY2" fmla="*/ 655555 h 656446"/>
                  <a:gd name="connsiteX3" fmla="*/ 299532 w 706915"/>
                  <a:gd name="connsiteY3" fmla="*/ 575261 h 656446"/>
                  <a:gd name="connsiteX4" fmla="*/ 134845 w 706915"/>
                  <a:gd name="connsiteY4" fmla="*/ 604755 h 656446"/>
                  <a:gd name="connsiteX0" fmla="*/ 134845 w 706915"/>
                  <a:gd name="connsiteY0" fmla="*/ 604755 h 656446"/>
                  <a:gd name="connsiteX1" fmla="*/ 343981 w 706915"/>
                  <a:gd name="connsiteY1" fmla="*/ 216487 h 656446"/>
                  <a:gd name="connsiteX2" fmla="*/ 434952 w 706915"/>
                  <a:gd name="connsiteY2" fmla="*/ 655555 h 656446"/>
                  <a:gd name="connsiteX3" fmla="*/ 299532 w 706915"/>
                  <a:gd name="connsiteY3" fmla="*/ 575261 h 656446"/>
                  <a:gd name="connsiteX4" fmla="*/ 134845 w 706915"/>
                  <a:gd name="connsiteY4" fmla="*/ 604755 h 656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06915" h="656446">
                    <a:moveTo>
                      <a:pt x="134845" y="604755"/>
                    </a:moveTo>
                    <a:cubicBezTo>
                      <a:pt x="-230418" y="465807"/>
                      <a:pt x="252044" y="-393865"/>
                      <a:pt x="343981" y="216487"/>
                    </a:cubicBezTo>
                    <a:cubicBezTo>
                      <a:pt x="691805" y="-338832"/>
                      <a:pt x="906278" y="442524"/>
                      <a:pt x="434952" y="655555"/>
                    </a:cubicBezTo>
                    <a:cubicBezTo>
                      <a:pt x="387695" y="665832"/>
                      <a:pt x="346789" y="584034"/>
                      <a:pt x="299532" y="575261"/>
                    </a:cubicBezTo>
                    <a:cubicBezTo>
                      <a:pt x="244636" y="585092"/>
                      <a:pt x="192916" y="629849"/>
                      <a:pt x="134845" y="604755"/>
                    </a:cubicBez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49" name="Moon 348">
                <a:extLst>
                  <a:ext uri="{FF2B5EF4-FFF2-40B4-BE49-F238E27FC236}">
                    <a16:creationId xmlns:a16="http://schemas.microsoft.com/office/drawing/2014/main" id="{E24B4209-31B1-52C9-FC25-87D1CF32CF8E}"/>
                  </a:ext>
                </a:extLst>
              </p:cNvPr>
              <p:cNvSpPr/>
              <p:nvPr/>
            </p:nvSpPr>
            <p:spPr>
              <a:xfrm rot="16200000">
                <a:off x="6700043" y="4860132"/>
                <a:ext cx="195262" cy="390524"/>
              </a:xfrm>
              <a:prstGeom prst="moon">
                <a:avLst>
                  <a:gd name="adj" fmla="val 52439"/>
                </a:avLst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50" name="Moon 349">
                <a:extLst>
                  <a:ext uri="{FF2B5EF4-FFF2-40B4-BE49-F238E27FC236}">
                    <a16:creationId xmlns:a16="http://schemas.microsoft.com/office/drawing/2014/main" id="{6248B43D-108C-FD5D-EA88-ECE8F5EC2CBA}"/>
                  </a:ext>
                </a:extLst>
              </p:cNvPr>
              <p:cNvSpPr/>
              <p:nvPr/>
            </p:nvSpPr>
            <p:spPr>
              <a:xfrm rot="16200000">
                <a:off x="6014803" y="4860132"/>
                <a:ext cx="195262" cy="390524"/>
              </a:xfrm>
              <a:prstGeom prst="moon">
                <a:avLst>
                  <a:gd name="adj" fmla="val 52439"/>
                </a:avLst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51" name="Moon 350">
                <a:extLst>
                  <a:ext uri="{FF2B5EF4-FFF2-40B4-BE49-F238E27FC236}">
                    <a16:creationId xmlns:a16="http://schemas.microsoft.com/office/drawing/2014/main" id="{7ADC1842-B078-2FD7-69F4-AB7396E2405A}"/>
                  </a:ext>
                </a:extLst>
              </p:cNvPr>
              <p:cNvSpPr/>
              <p:nvPr/>
            </p:nvSpPr>
            <p:spPr>
              <a:xfrm rot="16200000">
                <a:off x="5335226" y="4692237"/>
                <a:ext cx="195262" cy="390524"/>
              </a:xfrm>
              <a:prstGeom prst="moon">
                <a:avLst>
                  <a:gd name="adj" fmla="val 52439"/>
                </a:avLst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52" name="Moon 351">
                <a:extLst>
                  <a:ext uri="{FF2B5EF4-FFF2-40B4-BE49-F238E27FC236}">
                    <a16:creationId xmlns:a16="http://schemas.microsoft.com/office/drawing/2014/main" id="{97575A02-DB47-48D7-D99C-20ACED2570EC}"/>
                  </a:ext>
                </a:extLst>
              </p:cNvPr>
              <p:cNvSpPr/>
              <p:nvPr/>
            </p:nvSpPr>
            <p:spPr>
              <a:xfrm rot="16200000">
                <a:off x="5616334" y="4220169"/>
                <a:ext cx="195262" cy="390524"/>
              </a:xfrm>
              <a:prstGeom prst="moon">
                <a:avLst>
                  <a:gd name="adj" fmla="val 52439"/>
                </a:avLst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53" name="Moon 352">
                <a:extLst>
                  <a:ext uri="{FF2B5EF4-FFF2-40B4-BE49-F238E27FC236}">
                    <a16:creationId xmlns:a16="http://schemas.microsoft.com/office/drawing/2014/main" id="{A637DA9E-CEBF-F035-3185-FEE4FA9A01A2}"/>
                  </a:ext>
                </a:extLst>
              </p:cNvPr>
              <p:cNvSpPr/>
              <p:nvPr/>
            </p:nvSpPr>
            <p:spPr>
              <a:xfrm rot="16200000">
                <a:off x="6349311" y="4363297"/>
                <a:ext cx="195262" cy="390524"/>
              </a:xfrm>
              <a:prstGeom prst="moon">
                <a:avLst>
                  <a:gd name="adj" fmla="val 52439"/>
                </a:avLst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54" name="Moon 353">
                <a:extLst>
                  <a:ext uri="{FF2B5EF4-FFF2-40B4-BE49-F238E27FC236}">
                    <a16:creationId xmlns:a16="http://schemas.microsoft.com/office/drawing/2014/main" id="{601CF868-AACF-B8A5-2A5B-1517385D3DEE}"/>
                  </a:ext>
                </a:extLst>
              </p:cNvPr>
              <p:cNvSpPr/>
              <p:nvPr/>
            </p:nvSpPr>
            <p:spPr>
              <a:xfrm rot="16200000">
                <a:off x="7114417" y="4220169"/>
                <a:ext cx="195262" cy="390524"/>
              </a:xfrm>
              <a:prstGeom prst="moon">
                <a:avLst>
                  <a:gd name="adj" fmla="val 52439"/>
                </a:avLst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55" name="Moon 354">
                <a:extLst>
                  <a:ext uri="{FF2B5EF4-FFF2-40B4-BE49-F238E27FC236}">
                    <a16:creationId xmlns:a16="http://schemas.microsoft.com/office/drawing/2014/main" id="{14DD4826-096C-4031-7EC3-768E62200ED6}"/>
                  </a:ext>
                </a:extLst>
              </p:cNvPr>
              <p:cNvSpPr/>
              <p:nvPr/>
            </p:nvSpPr>
            <p:spPr>
              <a:xfrm rot="16200000">
                <a:off x="7377322" y="4718469"/>
                <a:ext cx="195262" cy="390524"/>
              </a:xfrm>
              <a:prstGeom prst="moon">
                <a:avLst>
                  <a:gd name="adj" fmla="val 52439"/>
                </a:avLst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56" name="Moon 355">
                <a:extLst>
                  <a:ext uri="{FF2B5EF4-FFF2-40B4-BE49-F238E27FC236}">
                    <a16:creationId xmlns:a16="http://schemas.microsoft.com/office/drawing/2014/main" id="{48898799-FBFE-A2FD-CCBD-8274476F0CA4}"/>
                  </a:ext>
                </a:extLst>
              </p:cNvPr>
              <p:cNvSpPr/>
              <p:nvPr/>
            </p:nvSpPr>
            <p:spPr>
              <a:xfrm rot="16200000">
                <a:off x="7114417" y="5276378"/>
                <a:ext cx="195262" cy="390524"/>
              </a:xfrm>
              <a:prstGeom prst="moon">
                <a:avLst>
                  <a:gd name="adj" fmla="val 52439"/>
                </a:avLst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57" name="Moon 356">
                <a:extLst>
                  <a:ext uri="{FF2B5EF4-FFF2-40B4-BE49-F238E27FC236}">
                    <a16:creationId xmlns:a16="http://schemas.microsoft.com/office/drawing/2014/main" id="{D9580A2B-C5D2-36C3-476E-DDA8DC599EEC}"/>
                  </a:ext>
                </a:extLst>
              </p:cNvPr>
              <p:cNvSpPr/>
              <p:nvPr/>
            </p:nvSpPr>
            <p:spPr>
              <a:xfrm rot="16200000">
                <a:off x="6354487" y="5455370"/>
                <a:ext cx="195262" cy="390524"/>
              </a:xfrm>
              <a:prstGeom prst="moon">
                <a:avLst>
                  <a:gd name="adj" fmla="val 52439"/>
                </a:avLst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58" name="Moon 357">
                <a:extLst>
                  <a:ext uri="{FF2B5EF4-FFF2-40B4-BE49-F238E27FC236}">
                    <a16:creationId xmlns:a16="http://schemas.microsoft.com/office/drawing/2014/main" id="{F3FE61C1-B9B1-E20B-C52B-6B5AD1E728F3}"/>
                  </a:ext>
                </a:extLst>
              </p:cNvPr>
              <p:cNvSpPr/>
              <p:nvPr/>
            </p:nvSpPr>
            <p:spPr>
              <a:xfrm rot="16200000">
                <a:off x="5625324" y="5264254"/>
                <a:ext cx="195262" cy="390524"/>
              </a:xfrm>
              <a:prstGeom prst="moon">
                <a:avLst>
                  <a:gd name="adj" fmla="val 52439"/>
                </a:avLst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59" name="Freeform: Shape 358">
                <a:extLst>
                  <a:ext uri="{FF2B5EF4-FFF2-40B4-BE49-F238E27FC236}">
                    <a16:creationId xmlns:a16="http://schemas.microsoft.com/office/drawing/2014/main" id="{EDDF6AB6-EF84-A510-5243-97F652200F17}"/>
                  </a:ext>
                </a:extLst>
              </p:cNvPr>
              <p:cNvSpPr/>
              <p:nvPr/>
            </p:nvSpPr>
            <p:spPr>
              <a:xfrm>
                <a:off x="3914862" y="368165"/>
                <a:ext cx="949238" cy="1099955"/>
              </a:xfrm>
              <a:custGeom>
                <a:avLst/>
                <a:gdLst>
                  <a:gd name="connsiteX0" fmla="*/ 498336 w 955536"/>
                  <a:gd name="connsiteY0" fmla="*/ 1155829 h 1155829"/>
                  <a:gd name="connsiteX1" fmla="*/ 180836 w 955536"/>
                  <a:gd name="connsiteY1" fmla="*/ 939929 h 1155829"/>
                  <a:gd name="connsiteX2" fmla="*/ 28436 w 955536"/>
                  <a:gd name="connsiteY2" fmla="*/ 444629 h 1155829"/>
                  <a:gd name="connsiteX3" fmla="*/ 28436 w 955536"/>
                  <a:gd name="connsiteY3" fmla="*/ 266829 h 1155829"/>
                  <a:gd name="connsiteX4" fmla="*/ 320536 w 955536"/>
                  <a:gd name="connsiteY4" fmla="*/ 444629 h 1155829"/>
                  <a:gd name="connsiteX5" fmla="*/ 396736 w 955536"/>
                  <a:gd name="connsiteY5" fmla="*/ 129 h 1155829"/>
                  <a:gd name="connsiteX6" fmla="*/ 955536 w 955536"/>
                  <a:gd name="connsiteY6" fmla="*/ 495429 h 1155829"/>
                  <a:gd name="connsiteX7" fmla="*/ 955536 w 955536"/>
                  <a:gd name="connsiteY7" fmla="*/ 495429 h 1155829"/>
                  <a:gd name="connsiteX0" fmla="*/ 473408 w 930608"/>
                  <a:gd name="connsiteY0" fmla="*/ 1155829 h 1155829"/>
                  <a:gd name="connsiteX1" fmla="*/ 155908 w 930608"/>
                  <a:gd name="connsiteY1" fmla="*/ 939929 h 1155829"/>
                  <a:gd name="connsiteX2" fmla="*/ 3508 w 930608"/>
                  <a:gd name="connsiteY2" fmla="*/ 266829 h 1155829"/>
                  <a:gd name="connsiteX3" fmla="*/ 295608 w 930608"/>
                  <a:gd name="connsiteY3" fmla="*/ 444629 h 1155829"/>
                  <a:gd name="connsiteX4" fmla="*/ 371808 w 930608"/>
                  <a:gd name="connsiteY4" fmla="*/ 129 h 1155829"/>
                  <a:gd name="connsiteX5" fmla="*/ 930608 w 930608"/>
                  <a:gd name="connsiteY5" fmla="*/ 495429 h 1155829"/>
                  <a:gd name="connsiteX6" fmla="*/ 930608 w 930608"/>
                  <a:gd name="connsiteY6" fmla="*/ 495429 h 1155829"/>
                  <a:gd name="connsiteX0" fmla="*/ 469969 w 927169"/>
                  <a:gd name="connsiteY0" fmla="*/ 1155829 h 1169918"/>
                  <a:gd name="connsiteX1" fmla="*/ 266769 w 927169"/>
                  <a:gd name="connsiteY1" fmla="*/ 1099949 h 1169918"/>
                  <a:gd name="connsiteX2" fmla="*/ 69 w 927169"/>
                  <a:gd name="connsiteY2" fmla="*/ 266829 h 1169918"/>
                  <a:gd name="connsiteX3" fmla="*/ 292169 w 927169"/>
                  <a:gd name="connsiteY3" fmla="*/ 444629 h 1169918"/>
                  <a:gd name="connsiteX4" fmla="*/ 368369 w 927169"/>
                  <a:gd name="connsiteY4" fmla="*/ 129 h 1169918"/>
                  <a:gd name="connsiteX5" fmla="*/ 927169 w 927169"/>
                  <a:gd name="connsiteY5" fmla="*/ 495429 h 1169918"/>
                  <a:gd name="connsiteX6" fmla="*/ 927169 w 927169"/>
                  <a:gd name="connsiteY6" fmla="*/ 495429 h 1169918"/>
                  <a:gd name="connsiteX0" fmla="*/ 266769 w 927169"/>
                  <a:gd name="connsiteY0" fmla="*/ 1099949 h 1099949"/>
                  <a:gd name="connsiteX1" fmla="*/ 69 w 927169"/>
                  <a:gd name="connsiteY1" fmla="*/ 266829 h 1099949"/>
                  <a:gd name="connsiteX2" fmla="*/ 292169 w 927169"/>
                  <a:gd name="connsiteY2" fmla="*/ 444629 h 1099949"/>
                  <a:gd name="connsiteX3" fmla="*/ 368369 w 927169"/>
                  <a:gd name="connsiteY3" fmla="*/ 129 h 1099949"/>
                  <a:gd name="connsiteX4" fmla="*/ 927169 w 927169"/>
                  <a:gd name="connsiteY4" fmla="*/ 495429 h 1099949"/>
                  <a:gd name="connsiteX5" fmla="*/ 927169 w 927169"/>
                  <a:gd name="connsiteY5" fmla="*/ 495429 h 1099949"/>
                  <a:gd name="connsiteX0" fmla="*/ 274386 w 934786"/>
                  <a:gd name="connsiteY0" fmla="*/ 1099955 h 1099955"/>
                  <a:gd name="connsiteX1" fmla="*/ 66 w 934786"/>
                  <a:gd name="connsiteY1" fmla="*/ 373515 h 1099955"/>
                  <a:gd name="connsiteX2" fmla="*/ 299786 w 934786"/>
                  <a:gd name="connsiteY2" fmla="*/ 444635 h 1099955"/>
                  <a:gd name="connsiteX3" fmla="*/ 375986 w 934786"/>
                  <a:gd name="connsiteY3" fmla="*/ 135 h 1099955"/>
                  <a:gd name="connsiteX4" fmla="*/ 934786 w 934786"/>
                  <a:gd name="connsiteY4" fmla="*/ 495435 h 1099955"/>
                  <a:gd name="connsiteX5" fmla="*/ 934786 w 934786"/>
                  <a:gd name="connsiteY5" fmla="*/ 495435 h 1099955"/>
                  <a:gd name="connsiteX0" fmla="*/ 288838 w 949238"/>
                  <a:gd name="connsiteY0" fmla="*/ 1099955 h 1099955"/>
                  <a:gd name="connsiteX1" fmla="*/ 14518 w 949238"/>
                  <a:gd name="connsiteY1" fmla="*/ 373515 h 1099955"/>
                  <a:gd name="connsiteX2" fmla="*/ 314238 w 949238"/>
                  <a:gd name="connsiteY2" fmla="*/ 444635 h 1099955"/>
                  <a:gd name="connsiteX3" fmla="*/ 390438 w 949238"/>
                  <a:gd name="connsiteY3" fmla="*/ 135 h 1099955"/>
                  <a:gd name="connsiteX4" fmla="*/ 949238 w 949238"/>
                  <a:gd name="connsiteY4" fmla="*/ 495435 h 1099955"/>
                  <a:gd name="connsiteX5" fmla="*/ 949238 w 949238"/>
                  <a:gd name="connsiteY5" fmla="*/ 495435 h 1099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49238" h="1099955">
                    <a:moveTo>
                      <a:pt x="288838" y="1099955"/>
                    </a:moveTo>
                    <a:cubicBezTo>
                      <a:pt x="210521" y="951788"/>
                      <a:pt x="-65915" y="482735"/>
                      <a:pt x="14518" y="373515"/>
                    </a:cubicBezTo>
                    <a:cubicBezTo>
                      <a:pt x="94951" y="264295"/>
                      <a:pt x="251585" y="506865"/>
                      <a:pt x="314238" y="444635"/>
                    </a:cubicBezTo>
                    <a:cubicBezTo>
                      <a:pt x="376891" y="382405"/>
                      <a:pt x="284605" y="-8332"/>
                      <a:pt x="390438" y="135"/>
                    </a:cubicBezTo>
                    <a:cubicBezTo>
                      <a:pt x="496271" y="8602"/>
                      <a:pt x="949238" y="495435"/>
                      <a:pt x="949238" y="495435"/>
                    </a:cubicBezTo>
                    <a:lnTo>
                      <a:pt x="949238" y="495435"/>
                    </a:lnTo>
                  </a:path>
                </a:pathLst>
              </a:custGeom>
              <a:solidFill>
                <a:srgbClr val="FCD7BA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60" name="Rectangle 8">
                <a:extLst>
                  <a:ext uri="{FF2B5EF4-FFF2-40B4-BE49-F238E27FC236}">
                    <a16:creationId xmlns:a16="http://schemas.microsoft.com/office/drawing/2014/main" id="{1A87336C-3ABE-4730-2A2B-CC0FE3ECE642}"/>
                  </a:ext>
                </a:extLst>
              </p:cNvPr>
              <p:cNvSpPr/>
              <p:nvPr/>
            </p:nvSpPr>
            <p:spPr>
              <a:xfrm flipH="1">
                <a:off x="5131883" y="5914439"/>
                <a:ext cx="706915" cy="656446"/>
              </a:xfrm>
              <a:custGeom>
                <a:avLst/>
                <a:gdLst>
                  <a:gd name="connsiteX0" fmla="*/ 0 w 344557"/>
                  <a:gd name="connsiteY0" fmla="*/ 0 h 258507"/>
                  <a:gd name="connsiteX1" fmla="*/ 344557 w 344557"/>
                  <a:gd name="connsiteY1" fmla="*/ 0 h 258507"/>
                  <a:gd name="connsiteX2" fmla="*/ 344557 w 344557"/>
                  <a:gd name="connsiteY2" fmla="*/ 258507 h 258507"/>
                  <a:gd name="connsiteX3" fmla="*/ 0 w 344557"/>
                  <a:gd name="connsiteY3" fmla="*/ 258507 h 258507"/>
                  <a:gd name="connsiteX4" fmla="*/ 0 w 344557"/>
                  <a:gd name="connsiteY4" fmla="*/ 0 h 258507"/>
                  <a:gd name="connsiteX0" fmla="*/ 0 w 344557"/>
                  <a:gd name="connsiteY0" fmla="*/ 31336 h 289843"/>
                  <a:gd name="connsiteX1" fmla="*/ 155161 w 344557"/>
                  <a:gd name="connsiteY1" fmla="*/ 0 h 289843"/>
                  <a:gd name="connsiteX2" fmla="*/ 344557 w 344557"/>
                  <a:gd name="connsiteY2" fmla="*/ 31336 h 289843"/>
                  <a:gd name="connsiteX3" fmla="*/ 344557 w 344557"/>
                  <a:gd name="connsiteY3" fmla="*/ 289843 h 289843"/>
                  <a:gd name="connsiteX4" fmla="*/ 0 w 344557"/>
                  <a:gd name="connsiteY4" fmla="*/ 289843 h 289843"/>
                  <a:gd name="connsiteX5" fmla="*/ 0 w 344557"/>
                  <a:gd name="connsiteY5" fmla="*/ 31336 h 289843"/>
                  <a:gd name="connsiteX0" fmla="*/ 0 w 522357"/>
                  <a:gd name="connsiteY0" fmla="*/ 31336 h 289843"/>
                  <a:gd name="connsiteX1" fmla="*/ 155161 w 522357"/>
                  <a:gd name="connsiteY1" fmla="*/ 0 h 289843"/>
                  <a:gd name="connsiteX2" fmla="*/ 522357 w 522357"/>
                  <a:gd name="connsiteY2" fmla="*/ 15461 h 289843"/>
                  <a:gd name="connsiteX3" fmla="*/ 344557 w 522357"/>
                  <a:gd name="connsiteY3" fmla="*/ 289843 h 289843"/>
                  <a:gd name="connsiteX4" fmla="*/ 0 w 522357"/>
                  <a:gd name="connsiteY4" fmla="*/ 289843 h 289843"/>
                  <a:gd name="connsiteX5" fmla="*/ 0 w 522357"/>
                  <a:gd name="connsiteY5" fmla="*/ 31336 h 289843"/>
                  <a:gd name="connsiteX0" fmla="*/ 0 w 522357"/>
                  <a:gd name="connsiteY0" fmla="*/ 31336 h 439068"/>
                  <a:gd name="connsiteX1" fmla="*/ 155161 w 522357"/>
                  <a:gd name="connsiteY1" fmla="*/ 0 h 439068"/>
                  <a:gd name="connsiteX2" fmla="*/ 522357 w 522357"/>
                  <a:gd name="connsiteY2" fmla="*/ 15461 h 439068"/>
                  <a:gd name="connsiteX3" fmla="*/ 246132 w 522357"/>
                  <a:gd name="connsiteY3" fmla="*/ 439068 h 439068"/>
                  <a:gd name="connsiteX4" fmla="*/ 0 w 522357"/>
                  <a:gd name="connsiteY4" fmla="*/ 289843 h 439068"/>
                  <a:gd name="connsiteX5" fmla="*/ 0 w 522357"/>
                  <a:gd name="connsiteY5" fmla="*/ 31336 h 439068"/>
                  <a:gd name="connsiteX0" fmla="*/ 53975 w 576332"/>
                  <a:gd name="connsiteY0" fmla="*/ 31336 h 439068"/>
                  <a:gd name="connsiteX1" fmla="*/ 209136 w 576332"/>
                  <a:gd name="connsiteY1" fmla="*/ 0 h 439068"/>
                  <a:gd name="connsiteX2" fmla="*/ 576332 w 576332"/>
                  <a:gd name="connsiteY2" fmla="*/ 15461 h 439068"/>
                  <a:gd name="connsiteX3" fmla="*/ 300107 w 576332"/>
                  <a:gd name="connsiteY3" fmla="*/ 439068 h 439068"/>
                  <a:gd name="connsiteX4" fmla="*/ 0 w 576332"/>
                  <a:gd name="connsiteY4" fmla="*/ 388268 h 439068"/>
                  <a:gd name="connsiteX5" fmla="*/ 53975 w 576332"/>
                  <a:gd name="connsiteY5" fmla="*/ 31336 h 439068"/>
                  <a:gd name="connsiteX0" fmla="*/ 0 w 576332"/>
                  <a:gd name="connsiteY0" fmla="*/ 388268 h 439068"/>
                  <a:gd name="connsiteX1" fmla="*/ 209136 w 576332"/>
                  <a:gd name="connsiteY1" fmla="*/ 0 h 439068"/>
                  <a:gd name="connsiteX2" fmla="*/ 576332 w 576332"/>
                  <a:gd name="connsiteY2" fmla="*/ 15461 h 439068"/>
                  <a:gd name="connsiteX3" fmla="*/ 300107 w 576332"/>
                  <a:gd name="connsiteY3" fmla="*/ 439068 h 439068"/>
                  <a:gd name="connsiteX4" fmla="*/ 0 w 576332"/>
                  <a:gd name="connsiteY4" fmla="*/ 388268 h 439068"/>
                  <a:gd name="connsiteX0" fmla="*/ 0 w 576332"/>
                  <a:gd name="connsiteY0" fmla="*/ 576510 h 627310"/>
                  <a:gd name="connsiteX1" fmla="*/ 209136 w 576332"/>
                  <a:gd name="connsiteY1" fmla="*/ 188242 h 627310"/>
                  <a:gd name="connsiteX2" fmla="*/ 576332 w 576332"/>
                  <a:gd name="connsiteY2" fmla="*/ 203703 h 627310"/>
                  <a:gd name="connsiteX3" fmla="*/ 300107 w 576332"/>
                  <a:gd name="connsiteY3" fmla="*/ 627310 h 627310"/>
                  <a:gd name="connsiteX4" fmla="*/ 0 w 576332"/>
                  <a:gd name="connsiteY4" fmla="*/ 576510 h 627310"/>
                  <a:gd name="connsiteX0" fmla="*/ 124529 w 700861"/>
                  <a:gd name="connsiteY0" fmla="*/ 567196 h 617996"/>
                  <a:gd name="connsiteX1" fmla="*/ 333665 w 700861"/>
                  <a:gd name="connsiteY1" fmla="*/ 178928 h 617996"/>
                  <a:gd name="connsiteX2" fmla="*/ 700861 w 700861"/>
                  <a:gd name="connsiteY2" fmla="*/ 194389 h 617996"/>
                  <a:gd name="connsiteX3" fmla="*/ 424636 w 700861"/>
                  <a:gd name="connsiteY3" fmla="*/ 617996 h 617996"/>
                  <a:gd name="connsiteX4" fmla="*/ 124529 w 700861"/>
                  <a:gd name="connsiteY4" fmla="*/ 567196 h 617996"/>
                  <a:gd name="connsiteX0" fmla="*/ 124529 w 700861"/>
                  <a:gd name="connsiteY0" fmla="*/ 567196 h 617996"/>
                  <a:gd name="connsiteX1" fmla="*/ 333665 w 700861"/>
                  <a:gd name="connsiteY1" fmla="*/ 178928 h 617996"/>
                  <a:gd name="connsiteX2" fmla="*/ 700861 w 700861"/>
                  <a:gd name="connsiteY2" fmla="*/ 194389 h 617996"/>
                  <a:gd name="connsiteX3" fmla="*/ 424636 w 700861"/>
                  <a:gd name="connsiteY3" fmla="*/ 617996 h 617996"/>
                  <a:gd name="connsiteX4" fmla="*/ 289216 w 700861"/>
                  <a:gd name="connsiteY4" fmla="*/ 537702 h 617996"/>
                  <a:gd name="connsiteX5" fmla="*/ 124529 w 700861"/>
                  <a:gd name="connsiteY5" fmla="*/ 567196 h 617996"/>
                  <a:gd name="connsiteX0" fmla="*/ 124529 w 424636"/>
                  <a:gd name="connsiteY0" fmla="*/ 567196 h 617996"/>
                  <a:gd name="connsiteX1" fmla="*/ 333665 w 424636"/>
                  <a:gd name="connsiteY1" fmla="*/ 178928 h 617996"/>
                  <a:gd name="connsiteX2" fmla="*/ 424636 w 424636"/>
                  <a:gd name="connsiteY2" fmla="*/ 617996 h 617996"/>
                  <a:gd name="connsiteX3" fmla="*/ 289216 w 424636"/>
                  <a:gd name="connsiteY3" fmla="*/ 537702 h 617996"/>
                  <a:gd name="connsiteX4" fmla="*/ 124529 w 424636"/>
                  <a:gd name="connsiteY4" fmla="*/ 567196 h 617996"/>
                  <a:gd name="connsiteX0" fmla="*/ 124529 w 567351"/>
                  <a:gd name="connsiteY0" fmla="*/ 567196 h 617996"/>
                  <a:gd name="connsiteX1" fmla="*/ 333665 w 567351"/>
                  <a:gd name="connsiteY1" fmla="*/ 178928 h 617996"/>
                  <a:gd name="connsiteX2" fmla="*/ 424636 w 567351"/>
                  <a:gd name="connsiteY2" fmla="*/ 617996 h 617996"/>
                  <a:gd name="connsiteX3" fmla="*/ 289216 w 567351"/>
                  <a:gd name="connsiteY3" fmla="*/ 537702 h 617996"/>
                  <a:gd name="connsiteX4" fmla="*/ 124529 w 567351"/>
                  <a:gd name="connsiteY4" fmla="*/ 567196 h 617996"/>
                  <a:gd name="connsiteX0" fmla="*/ 124529 w 696228"/>
                  <a:gd name="connsiteY0" fmla="*/ 567196 h 617996"/>
                  <a:gd name="connsiteX1" fmla="*/ 333665 w 696228"/>
                  <a:gd name="connsiteY1" fmla="*/ 178928 h 617996"/>
                  <a:gd name="connsiteX2" fmla="*/ 424636 w 696228"/>
                  <a:gd name="connsiteY2" fmla="*/ 617996 h 617996"/>
                  <a:gd name="connsiteX3" fmla="*/ 289216 w 696228"/>
                  <a:gd name="connsiteY3" fmla="*/ 537702 h 617996"/>
                  <a:gd name="connsiteX4" fmla="*/ 124529 w 696228"/>
                  <a:gd name="connsiteY4" fmla="*/ 567196 h 617996"/>
                  <a:gd name="connsiteX0" fmla="*/ 78167 w 649866"/>
                  <a:gd name="connsiteY0" fmla="*/ 593595 h 644395"/>
                  <a:gd name="connsiteX1" fmla="*/ 287303 w 649866"/>
                  <a:gd name="connsiteY1" fmla="*/ 205327 h 644395"/>
                  <a:gd name="connsiteX2" fmla="*/ 378274 w 649866"/>
                  <a:gd name="connsiteY2" fmla="*/ 644395 h 644395"/>
                  <a:gd name="connsiteX3" fmla="*/ 242854 w 649866"/>
                  <a:gd name="connsiteY3" fmla="*/ 564101 h 644395"/>
                  <a:gd name="connsiteX4" fmla="*/ 78167 w 649866"/>
                  <a:gd name="connsiteY4" fmla="*/ 593595 h 644395"/>
                  <a:gd name="connsiteX0" fmla="*/ 78167 w 603229"/>
                  <a:gd name="connsiteY0" fmla="*/ 593595 h 644395"/>
                  <a:gd name="connsiteX1" fmla="*/ 287303 w 603229"/>
                  <a:gd name="connsiteY1" fmla="*/ 205327 h 644395"/>
                  <a:gd name="connsiteX2" fmla="*/ 378274 w 603229"/>
                  <a:gd name="connsiteY2" fmla="*/ 644395 h 644395"/>
                  <a:gd name="connsiteX3" fmla="*/ 242854 w 603229"/>
                  <a:gd name="connsiteY3" fmla="*/ 564101 h 644395"/>
                  <a:gd name="connsiteX4" fmla="*/ 78167 w 603229"/>
                  <a:gd name="connsiteY4" fmla="*/ 593595 h 644395"/>
                  <a:gd name="connsiteX0" fmla="*/ 134845 w 659907"/>
                  <a:gd name="connsiteY0" fmla="*/ 604755 h 655555"/>
                  <a:gd name="connsiteX1" fmla="*/ 343981 w 659907"/>
                  <a:gd name="connsiteY1" fmla="*/ 216487 h 655555"/>
                  <a:gd name="connsiteX2" fmla="*/ 434952 w 659907"/>
                  <a:gd name="connsiteY2" fmla="*/ 655555 h 655555"/>
                  <a:gd name="connsiteX3" fmla="*/ 299532 w 659907"/>
                  <a:gd name="connsiteY3" fmla="*/ 575261 h 655555"/>
                  <a:gd name="connsiteX4" fmla="*/ 134845 w 659907"/>
                  <a:gd name="connsiteY4" fmla="*/ 604755 h 655555"/>
                  <a:gd name="connsiteX0" fmla="*/ 134845 w 701493"/>
                  <a:gd name="connsiteY0" fmla="*/ 604755 h 655555"/>
                  <a:gd name="connsiteX1" fmla="*/ 343981 w 701493"/>
                  <a:gd name="connsiteY1" fmla="*/ 216487 h 655555"/>
                  <a:gd name="connsiteX2" fmla="*/ 434952 w 701493"/>
                  <a:gd name="connsiteY2" fmla="*/ 655555 h 655555"/>
                  <a:gd name="connsiteX3" fmla="*/ 299532 w 701493"/>
                  <a:gd name="connsiteY3" fmla="*/ 575261 h 655555"/>
                  <a:gd name="connsiteX4" fmla="*/ 134845 w 701493"/>
                  <a:gd name="connsiteY4" fmla="*/ 604755 h 655555"/>
                  <a:gd name="connsiteX0" fmla="*/ 134845 w 706915"/>
                  <a:gd name="connsiteY0" fmla="*/ 604755 h 655555"/>
                  <a:gd name="connsiteX1" fmla="*/ 343981 w 706915"/>
                  <a:gd name="connsiteY1" fmla="*/ 216487 h 655555"/>
                  <a:gd name="connsiteX2" fmla="*/ 434952 w 706915"/>
                  <a:gd name="connsiteY2" fmla="*/ 655555 h 655555"/>
                  <a:gd name="connsiteX3" fmla="*/ 299532 w 706915"/>
                  <a:gd name="connsiteY3" fmla="*/ 575261 h 655555"/>
                  <a:gd name="connsiteX4" fmla="*/ 134845 w 706915"/>
                  <a:gd name="connsiteY4" fmla="*/ 604755 h 655555"/>
                  <a:gd name="connsiteX0" fmla="*/ 134845 w 706915"/>
                  <a:gd name="connsiteY0" fmla="*/ 604755 h 656446"/>
                  <a:gd name="connsiteX1" fmla="*/ 343981 w 706915"/>
                  <a:gd name="connsiteY1" fmla="*/ 216487 h 656446"/>
                  <a:gd name="connsiteX2" fmla="*/ 434952 w 706915"/>
                  <a:gd name="connsiteY2" fmla="*/ 655555 h 656446"/>
                  <a:gd name="connsiteX3" fmla="*/ 299532 w 706915"/>
                  <a:gd name="connsiteY3" fmla="*/ 575261 h 656446"/>
                  <a:gd name="connsiteX4" fmla="*/ 134845 w 706915"/>
                  <a:gd name="connsiteY4" fmla="*/ 604755 h 656446"/>
                  <a:gd name="connsiteX0" fmla="*/ 134845 w 706915"/>
                  <a:gd name="connsiteY0" fmla="*/ 604755 h 656446"/>
                  <a:gd name="connsiteX1" fmla="*/ 343981 w 706915"/>
                  <a:gd name="connsiteY1" fmla="*/ 216487 h 656446"/>
                  <a:gd name="connsiteX2" fmla="*/ 434952 w 706915"/>
                  <a:gd name="connsiteY2" fmla="*/ 655555 h 656446"/>
                  <a:gd name="connsiteX3" fmla="*/ 299532 w 706915"/>
                  <a:gd name="connsiteY3" fmla="*/ 575261 h 656446"/>
                  <a:gd name="connsiteX4" fmla="*/ 134845 w 706915"/>
                  <a:gd name="connsiteY4" fmla="*/ 604755 h 656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06915" h="656446">
                    <a:moveTo>
                      <a:pt x="134845" y="604755"/>
                    </a:moveTo>
                    <a:cubicBezTo>
                      <a:pt x="-230418" y="465807"/>
                      <a:pt x="252044" y="-393865"/>
                      <a:pt x="343981" y="216487"/>
                    </a:cubicBezTo>
                    <a:cubicBezTo>
                      <a:pt x="691805" y="-338832"/>
                      <a:pt x="906278" y="442524"/>
                      <a:pt x="434952" y="655555"/>
                    </a:cubicBezTo>
                    <a:cubicBezTo>
                      <a:pt x="387695" y="665832"/>
                      <a:pt x="346789" y="584034"/>
                      <a:pt x="299532" y="575261"/>
                    </a:cubicBezTo>
                    <a:cubicBezTo>
                      <a:pt x="244636" y="585092"/>
                      <a:pt x="192916" y="629849"/>
                      <a:pt x="134845" y="604755"/>
                    </a:cubicBez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61" name="Freeform: Shape 360">
                <a:extLst>
                  <a:ext uri="{FF2B5EF4-FFF2-40B4-BE49-F238E27FC236}">
                    <a16:creationId xmlns:a16="http://schemas.microsoft.com/office/drawing/2014/main" id="{5E983DCE-6271-1460-F333-2EA059A15346}"/>
                  </a:ext>
                </a:extLst>
              </p:cNvPr>
              <p:cNvSpPr/>
              <p:nvPr/>
            </p:nvSpPr>
            <p:spPr>
              <a:xfrm flipH="1">
                <a:off x="7619920" y="96462"/>
                <a:ext cx="949238" cy="1099955"/>
              </a:xfrm>
              <a:custGeom>
                <a:avLst/>
                <a:gdLst>
                  <a:gd name="connsiteX0" fmla="*/ 498336 w 955536"/>
                  <a:gd name="connsiteY0" fmla="*/ 1155829 h 1155829"/>
                  <a:gd name="connsiteX1" fmla="*/ 180836 w 955536"/>
                  <a:gd name="connsiteY1" fmla="*/ 939929 h 1155829"/>
                  <a:gd name="connsiteX2" fmla="*/ 28436 w 955536"/>
                  <a:gd name="connsiteY2" fmla="*/ 444629 h 1155829"/>
                  <a:gd name="connsiteX3" fmla="*/ 28436 w 955536"/>
                  <a:gd name="connsiteY3" fmla="*/ 266829 h 1155829"/>
                  <a:gd name="connsiteX4" fmla="*/ 320536 w 955536"/>
                  <a:gd name="connsiteY4" fmla="*/ 444629 h 1155829"/>
                  <a:gd name="connsiteX5" fmla="*/ 396736 w 955536"/>
                  <a:gd name="connsiteY5" fmla="*/ 129 h 1155829"/>
                  <a:gd name="connsiteX6" fmla="*/ 955536 w 955536"/>
                  <a:gd name="connsiteY6" fmla="*/ 495429 h 1155829"/>
                  <a:gd name="connsiteX7" fmla="*/ 955536 w 955536"/>
                  <a:gd name="connsiteY7" fmla="*/ 495429 h 1155829"/>
                  <a:gd name="connsiteX0" fmla="*/ 473408 w 930608"/>
                  <a:gd name="connsiteY0" fmla="*/ 1155829 h 1155829"/>
                  <a:gd name="connsiteX1" fmla="*/ 155908 w 930608"/>
                  <a:gd name="connsiteY1" fmla="*/ 939929 h 1155829"/>
                  <a:gd name="connsiteX2" fmla="*/ 3508 w 930608"/>
                  <a:gd name="connsiteY2" fmla="*/ 266829 h 1155829"/>
                  <a:gd name="connsiteX3" fmla="*/ 295608 w 930608"/>
                  <a:gd name="connsiteY3" fmla="*/ 444629 h 1155829"/>
                  <a:gd name="connsiteX4" fmla="*/ 371808 w 930608"/>
                  <a:gd name="connsiteY4" fmla="*/ 129 h 1155829"/>
                  <a:gd name="connsiteX5" fmla="*/ 930608 w 930608"/>
                  <a:gd name="connsiteY5" fmla="*/ 495429 h 1155829"/>
                  <a:gd name="connsiteX6" fmla="*/ 930608 w 930608"/>
                  <a:gd name="connsiteY6" fmla="*/ 495429 h 1155829"/>
                  <a:gd name="connsiteX0" fmla="*/ 469969 w 927169"/>
                  <a:gd name="connsiteY0" fmla="*/ 1155829 h 1169918"/>
                  <a:gd name="connsiteX1" fmla="*/ 266769 w 927169"/>
                  <a:gd name="connsiteY1" fmla="*/ 1099949 h 1169918"/>
                  <a:gd name="connsiteX2" fmla="*/ 69 w 927169"/>
                  <a:gd name="connsiteY2" fmla="*/ 266829 h 1169918"/>
                  <a:gd name="connsiteX3" fmla="*/ 292169 w 927169"/>
                  <a:gd name="connsiteY3" fmla="*/ 444629 h 1169918"/>
                  <a:gd name="connsiteX4" fmla="*/ 368369 w 927169"/>
                  <a:gd name="connsiteY4" fmla="*/ 129 h 1169918"/>
                  <a:gd name="connsiteX5" fmla="*/ 927169 w 927169"/>
                  <a:gd name="connsiteY5" fmla="*/ 495429 h 1169918"/>
                  <a:gd name="connsiteX6" fmla="*/ 927169 w 927169"/>
                  <a:gd name="connsiteY6" fmla="*/ 495429 h 1169918"/>
                  <a:gd name="connsiteX0" fmla="*/ 266769 w 927169"/>
                  <a:gd name="connsiteY0" fmla="*/ 1099949 h 1099949"/>
                  <a:gd name="connsiteX1" fmla="*/ 69 w 927169"/>
                  <a:gd name="connsiteY1" fmla="*/ 266829 h 1099949"/>
                  <a:gd name="connsiteX2" fmla="*/ 292169 w 927169"/>
                  <a:gd name="connsiteY2" fmla="*/ 444629 h 1099949"/>
                  <a:gd name="connsiteX3" fmla="*/ 368369 w 927169"/>
                  <a:gd name="connsiteY3" fmla="*/ 129 h 1099949"/>
                  <a:gd name="connsiteX4" fmla="*/ 927169 w 927169"/>
                  <a:gd name="connsiteY4" fmla="*/ 495429 h 1099949"/>
                  <a:gd name="connsiteX5" fmla="*/ 927169 w 927169"/>
                  <a:gd name="connsiteY5" fmla="*/ 495429 h 1099949"/>
                  <a:gd name="connsiteX0" fmla="*/ 274386 w 934786"/>
                  <a:gd name="connsiteY0" fmla="*/ 1099955 h 1099955"/>
                  <a:gd name="connsiteX1" fmla="*/ 66 w 934786"/>
                  <a:gd name="connsiteY1" fmla="*/ 373515 h 1099955"/>
                  <a:gd name="connsiteX2" fmla="*/ 299786 w 934786"/>
                  <a:gd name="connsiteY2" fmla="*/ 444635 h 1099955"/>
                  <a:gd name="connsiteX3" fmla="*/ 375986 w 934786"/>
                  <a:gd name="connsiteY3" fmla="*/ 135 h 1099955"/>
                  <a:gd name="connsiteX4" fmla="*/ 934786 w 934786"/>
                  <a:gd name="connsiteY4" fmla="*/ 495435 h 1099955"/>
                  <a:gd name="connsiteX5" fmla="*/ 934786 w 934786"/>
                  <a:gd name="connsiteY5" fmla="*/ 495435 h 1099955"/>
                  <a:gd name="connsiteX0" fmla="*/ 288838 w 949238"/>
                  <a:gd name="connsiteY0" fmla="*/ 1099955 h 1099955"/>
                  <a:gd name="connsiteX1" fmla="*/ 14518 w 949238"/>
                  <a:gd name="connsiteY1" fmla="*/ 373515 h 1099955"/>
                  <a:gd name="connsiteX2" fmla="*/ 314238 w 949238"/>
                  <a:gd name="connsiteY2" fmla="*/ 444635 h 1099955"/>
                  <a:gd name="connsiteX3" fmla="*/ 390438 w 949238"/>
                  <a:gd name="connsiteY3" fmla="*/ 135 h 1099955"/>
                  <a:gd name="connsiteX4" fmla="*/ 949238 w 949238"/>
                  <a:gd name="connsiteY4" fmla="*/ 495435 h 1099955"/>
                  <a:gd name="connsiteX5" fmla="*/ 949238 w 949238"/>
                  <a:gd name="connsiteY5" fmla="*/ 495435 h 1099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49238" h="1099955">
                    <a:moveTo>
                      <a:pt x="288838" y="1099955"/>
                    </a:moveTo>
                    <a:cubicBezTo>
                      <a:pt x="210521" y="951788"/>
                      <a:pt x="-65915" y="482735"/>
                      <a:pt x="14518" y="373515"/>
                    </a:cubicBezTo>
                    <a:cubicBezTo>
                      <a:pt x="94951" y="264295"/>
                      <a:pt x="251585" y="506865"/>
                      <a:pt x="314238" y="444635"/>
                    </a:cubicBezTo>
                    <a:cubicBezTo>
                      <a:pt x="376891" y="382405"/>
                      <a:pt x="284605" y="-8332"/>
                      <a:pt x="390438" y="135"/>
                    </a:cubicBezTo>
                    <a:cubicBezTo>
                      <a:pt x="496271" y="8602"/>
                      <a:pt x="949238" y="495435"/>
                      <a:pt x="949238" y="495435"/>
                    </a:cubicBezTo>
                    <a:lnTo>
                      <a:pt x="949238" y="495435"/>
                    </a:lnTo>
                  </a:path>
                </a:pathLst>
              </a:custGeom>
              <a:solidFill>
                <a:srgbClr val="FCD7BA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62" name="Oval 361">
                <a:extLst>
                  <a:ext uri="{FF2B5EF4-FFF2-40B4-BE49-F238E27FC236}">
                    <a16:creationId xmlns:a16="http://schemas.microsoft.com/office/drawing/2014/main" id="{F224072D-0DA7-9343-9CF2-3FF9BDAB720A}"/>
                  </a:ext>
                </a:extLst>
              </p:cNvPr>
              <p:cNvSpPr/>
              <p:nvPr/>
            </p:nvSpPr>
            <p:spPr>
              <a:xfrm>
                <a:off x="3803590" y="368165"/>
                <a:ext cx="5327157" cy="4333339"/>
              </a:xfrm>
              <a:prstGeom prst="ellipse">
                <a:avLst/>
              </a:prstGeom>
              <a:solidFill>
                <a:srgbClr val="FCD7BA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63" name="Oval 362">
                <a:extLst>
                  <a:ext uri="{FF2B5EF4-FFF2-40B4-BE49-F238E27FC236}">
                    <a16:creationId xmlns:a16="http://schemas.microsoft.com/office/drawing/2014/main" id="{310A478E-095E-DD37-6617-DAC413DCB3AC}"/>
                  </a:ext>
                </a:extLst>
              </p:cNvPr>
              <p:cNvSpPr/>
              <p:nvPr/>
            </p:nvSpPr>
            <p:spPr>
              <a:xfrm>
                <a:off x="4221440" y="1488896"/>
                <a:ext cx="2241726" cy="2241726"/>
              </a:xfrm>
              <a:prstGeom prst="ellipse">
                <a:avLst/>
              </a:prstGeom>
              <a:solidFill>
                <a:srgbClr val="ED7D31">
                  <a:lumMod val="60000"/>
                  <a:lumOff val="4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64" name="Oval 363">
                <a:extLst>
                  <a:ext uri="{FF2B5EF4-FFF2-40B4-BE49-F238E27FC236}">
                    <a16:creationId xmlns:a16="http://schemas.microsoft.com/office/drawing/2014/main" id="{C7F1A43B-BDC4-D373-F5CC-AF234BC8152C}"/>
                  </a:ext>
                </a:extLst>
              </p:cNvPr>
              <p:cNvSpPr/>
              <p:nvPr/>
            </p:nvSpPr>
            <p:spPr>
              <a:xfrm>
                <a:off x="6430719" y="1488896"/>
                <a:ext cx="2241726" cy="2241726"/>
              </a:xfrm>
              <a:prstGeom prst="ellipse">
                <a:avLst/>
              </a:prstGeom>
              <a:solidFill>
                <a:srgbClr val="ED7D31">
                  <a:lumMod val="60000"/>
                  <a:lumOff val="4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65" name="Oval 364">
                <a:extLst>
                  <a:ext uri="{FF2B5EF4-FFF2-40B4-BE49-F238E27FC236}">
                    <a16:creationId xmlns:a16="http://schemas.microsoft.com/office/drawing/2014/main" id="{29E5D0FB-CFFA-EEAF-D1F2-CDC167ED0F2F}"/>
                  </a:ext>
                </a:extLst>
              </p:cNvPr>
              <p:cNvSpPr/>
              <p:nvPr/>
            </p:nvSpPr>
            <p:spPr>
              <a:xfrm>
                <a:off x="4893715" y="2152559"/>
                <a:ext cx="799837" cy="914400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66" name="Oval 365">
                <a:extLst>
                  <a:ext uri="{FF2B5EF4-FFF2-40B4-BE49-F238E27FC236}">
                    <a16:creationId xmlns:a16="http://schemas.microsoft.com/office/drawing/2014/main" id="{76C1DB5F-ECFD-04E0-D089-9D4286D08CCB}"/>
                  </a:ext>
                </a:extLst>
              </p:cNvPr>
              <p:cNvSpPr/>
              <p:nvPr/>
            </p:nvSpPr>
            <p:spPr>
              <a:xfrm>
                <a:off x="5233168" y="2295345"/>
                <a:ext cx="294525" cy="336711"/>
              </a:xfrm>
              <a:prstGeom prst="ellips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67" name="Oval 366">
                <a:extLst>
                  <a:ext uri="{FF2B5EF4-FFF2-40B4-BE49-F238E27FC236}">
                    <a16:creationId xmlns:a16="http://schemas.microsoft.com/office/drawing/2014/main" id="{69290E82-37DE-6A8C-8D0B-B8C835A822EC}"/>
                  </a:ext>
                </a:extLst>
              </p:cNvPr>
              <p:cNvSpPr/>
              <p:nvPr/>
            </p:nvSpPr>
            <p:spPr>
              <a:xfrm>
                <a:off x="7262675" y="2073853"/>
                <a:ext cx="799837" cy="914400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68" name="Oval 367">
                <a:extLst>
                  <a:ext uri="{FF2B5EF4-FFF2-40B4-BE49-F238E27FC236}">
                    <a16:creationId xmlns:a16="http://schemas.microsoft.com/office/drawing/2014/main" id="{F2B380B3-DDFB-7BA0-71F8-0753FD7F6414}"/>
                  </a:ext>
                </a:extLst>
              </p:cNvPr>
              <p:cNvSpPr/>
              <p:nvPr/>
            </p:nvSpPr>
            <p:spPr>
              <a:xfrm>
                <a:off x="7404319" y="2216124"/>
                <a:ext cx="294525" cy="336711"/>
              </a:xfrm>
              <a:prstGeom prst="ellips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69" name="Oval 368">
                <a:extLst>
                  <a:ext uri="{FF2B5EF4-FFF2-40B4-BE49-F238E27FC236}">
                    <a16:creationId xmlns:a16="http://schemas.microsoft.com/office/drawing/2014/main" id="{7D6ADDB3-1A33-98BE-C097-B576A603DAA3}"/>
                  </a:ext>
                </a:extLst>
              </p:cNvPr>
              <p:cNvSpPr/>
              <p:nvPr/>
            </p:nvSpPr>
            <p:spPr>
              <a:xfrm>
                <a:off x="6315903" y="2415314"/>
                <a:ext cx="294525" cy="527372"/>
              </a:xfrm>
              <a:prstGeom prst="ellipse">
                <a:avLst/>
              </a:prstGeom>
              <a:solidFill>
                <a:srgbClr val="ED7D31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0" name="Oval 26">
                <a:extLst>
                  <a:ext uri="{FF2B5EF4-FFF2-40B4-BE49-F238E27FC236}">
                    <a16:creationId xmlns:a16="http://schemas.microsoft.com/office/drawing/2014/main" id="{5C79C6EE-DF5C-E10B-C8BF-52059C5795E8}"/>
                  </a:ext>
                </a:extLst>
              </p:cNvPr>
              <p:cNvSpPr/>
              <p:nvPr/>
            </p:nvSpPr>
            <p:spPr>
              <a:xfrm>
                <a:off x="6111744" y="2815982"/>
                <a:ext cx="680795" cy="819391"/>
              </a:xfrm>
              <a:custGeom>
                <a:avLst/>
                <a:gdLst>
                  <a:gd name="connsiteX0" fmla="*/ 0 w 799837"/>
                  <a:gd name="connsiteY0" fmla="*/ 457200 h 914400"/>
                  <a:gd name="connsiteX1" fmla="*/ 399919 w 799837"/>
                  <a:gd name="connsiteY1" fmla="*/ 0 h 914400"/>
                  <a:gd name="connsiteX2" fmla="*/ 799838 w 799837"/>
                  <a:gd name="connsiteY2" fmla="*/ 457200 h 914400"/>
                  <a:gd name="connsiteX3" fmla="*/ 399919 w 799837"/>
                  <a:gd name="connsiteY3" fmla="*/ 914400 h 914400"/>
                  <a:gd name="connsiteX4" fmla="*/ 0 w 799837"/>
                  <a:gd name="connsiteY4" fmla="*/ 457200 h 914400"/>
                  <a:gd name="connsiteX0" fmla="*/ 0 w 718875"/>
                  <a:gd name="connsiteY0" fmla="*/ 309367 h 920890"/>
                  <a:gd name="connsiteX1" fmla="*/ 318956 w 718875"/>
                  <a:gd name="connsiteY1" fmla="*/ 4567 h 920890"/>
                  <a:gd name="connsiteX2" fmla="*/ 718875 w 718875"/>
                  <a:gd name="connsiteY2" fmla="*/ 461767 h 920890"/>
                  <a:gd name="connsiteX3" fmla="*/ 318956 w 718875"/>
                  <a:gd name="connsiteY3" fmla="*/ 918967 h 920890"/>
                  <a:gd name="connsiteX4" fmla="*/ 0 w 718875"/>
                  <a:gd name="connsiteY4" fmla="*/ 309367 h 920890"/>
                  <a:gd name="connsiteX0" fmla="*/ 0 w 680775"/>
                  <a:gd name="connsiteY0" fmla="*/ 305460 h 915123"/>
                  <a:gd name="connsiteX1" fmla="*/ 318956 w 680775"/>
                  <a:gd name="connsiteY1" fmla="*/ 660 h 915123"/>
                  <a:gd name="connsiteX2" fmla="*/ 680775 w 680775"/>
                  <a:gd name="connsiteY2" fmla="*/ 272122 h 915123"/>
                  <a:gd name="connsiteX3" fmla="*/ 318956 w 680775"/>
                  <a:gd name="connsiteY3" fmla="*/ 915060 h 915123"/>
                  <a:gd name="connsiteX4" fmla="*/ 0 w 680775"/>
                  <a:gd name="connsiteY4" fmla="*/ 305460 h 915123"/>
                  <a:gd name="connsiteX0" fmla="*/ 20 w 680795"/>
                  <a:gd name="connsiteY0" fmla="*/ 305460 h 819869"/>
                  <a:gd name="connsiteX1" fmla="*/ 318976 w 680795"/>
                  <a:gd name="connsiteY1" fmla="*/ 660 h 819869"/>
                  <a:gd name="connsiteX2" fmla="*/ 680795 w 680795"/>
                  <a:gd name="connsiteY2" fmla="*/ 272122 h 819869"/>
                  <a:gd name="connsiteX3" fmla="*/ 333264 w 680795"/>
                  <a:gd name="connsiteY3" fmla="*/ 819810 h 819869"/>
                  <a:gd name="connsiteX4" fmla="*/ 20 w 680795"/>
                  <a:gd name="connsiteY4" fmla="*/ 305460 h 819869"/>
                  <a:gd name="connsiteX0" fmla="*/ 20 w 680795"/>
                  <a:gd name="connsiteY0" fmla="*/ 305460 h 819811"/>
                  <a:gd name="connsiteX1" fmla="*/ 318976 w 680795"/>
                  <a:gd name="connsiteY1" fmla="*/ 660 h 819811"/>
                  <a:gd name="connsiteX2" fmla="*/ 680795 w 680795"/>
                  <a:gd name="connsiteY2" fmla="*/ 272122 h 819811"/>
                  <a:gd name="connsiteX3" fmla="*/ 333264 w 680795"/>
                  <a:gd name="connsiteY3" fmla="*/ 819810 h 819811"/>
                  <a:gd name="connsiteX4" fmla="*/ 20 w 680795"/>
                  <a:gd name="connsiteY4" fmla="*/ 305460 h 819811"/>
                  <a:gd name="connsiteX0" fmla="*/ 20 w 680795"/>
                  <a:gd name="connsiteY0" fmla="*/ 305040 h 819391"/>
                  <a:gd name="connsiteX1" fmla="*/ 318976 w 680795"/>
                  <a:gd name="connsiteY1" fmla="*/ 240 h 819391"/>
                  <a:gd name="connsiteX2" fmla="*/ 680795 w 680795"/>
                  <a:gd name="connsiteY2" fmla="*/ 271702 h 819391"/>
                  <a:gd name="connsiteX3" fmla="*/ 333264 w 680795"/>
                  <a:gd name="connsiteY3" fmla="*/ 819390 h 819391"/>
                  <a:gd name="connsiteX4" fmla="*/ 20 w 680795"/>
                  <a:gd name="connsiteY4" fmla="*/ 305040 h 819391"/>
                  <a:gd name="connsiteX0" fmla="*/ 20 w 680795"/>
                  <a:gd name="connsiteY0" fmla="*/ 305040 h 819391"/>
                  <a:gd name="connsiteX1" fmla="*/ 318976 w 680795"/>
                  <a:gd name="connsiteY1" fmla="*/ 240 h 819391"/>
                  <a:gd name="connsiteX2" fmla="*/ 680795 w 680795"/>
                  <a:gd name="connsiteY2" fmla="*/ 271702 h 819391"/>
                  <a:gd name="connsiteX3" fmla="*/ 333264 w 680795"/>
                  <a:gd name="connsiteY3" fmla="*/ 819390 h 819391"/>
                  <a:gd name="connsiteX4" fmla="*/ 20 w 680795"/>
                  <a:gd name="connsiteY4" fmla="*/ 305040 h 8193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80795" h="819391">
                    <a:moveTo>
                      <a:pt x="20" y="305040"/>
                    </a:moveTo>
                    <a:cubicBezTo>
                      <a:pt x="-2361" y="187565"/>
                      <a:pt x="205514" y="5796"/>
                      <a:pt x="318976" y="240"/>
                    </a:cubicBezTo>
                    <a:cubicBezTo>
                      <a:pt x="432438" y="-5316"/>
                      <a:pt x="666508" y="85872"/>
                      <a:pt x="680795" y="271702"/>
                    </a:cubicBezTo>
                    <a:cubicBezTo>
                      <a:pt x="680795" y="524207"/>
                      <a:pt x="403864" y="818596"/>
                      <a:pt x="333264" y="819390"/>
                    </a:cubicBezTo>
                    <a:cubicBezTo>
                      <a:pt x="262664" y="820184"/>
                      <a:pt x="2401" y="422515"/>
                      <a:pt x="20" y="305040"/>
                    </a:cubicBez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pic>
        <p:nvPicPr>
          <p:cNvPr id="371" name="ttsMP3.com_VoiceText_2025-1-24_0-39-58">
            <a:hlinkClick r:id="" action="ppaction://media"/>
            <a:extLst>
              <a:ext uri="{FF2B5EF4-FFF2-40B4-BE49-F238E27FC236}">
                <a16:creationId xmlns:a16="http://schemas.microsoft.com/office/drawing/2014/main" id="{FA72478F-77D9-EA2B-3DB2-0F162B974E51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490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5320" fill="hold"/>
                                        <p:tgtEl>
                                          <p:spTgt spid="37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71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0429253-8AFB-46A7-B2C3-1B05337C86F9}"/>
              </a:ext>
            </a:extLst>
          </p:cNvPr>
          <p:cNvGrpSpPr/>
          <p:nvPr/>
        </p:nvGrpSpPr>
        <p:grpSpPr>
          <a:xfrm>
            <a:off x="574288" y="-48048008"/>
            <a:ext cx="4900018" cy="48048008"/>
            <a:chOff x="8793199" y="-9193101"/>
            <a:chExt cx="4900018" cy="4804800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31929E7-CB62-4D8C-86F2-2D70F97A701B}"/>
                </a:ext>
              </a:extLst>
            </p:cNvPr>
            <p:cNvSpPr txBox="1"/>
            <p:nvPr/>
          </p:nvSpPr>
          <p:spPr>
            <a:xfrm>
              <a:off x="9712207" y="16953853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0" b="0" i="0" u="none" strike="noStrike" kern="0" cap="none" spc="0" normalizeH="0" baseline="0" noProof="0" dirty="0">
                <a:ln>
                  <a:noFill/>
                </a:ln>
                <a:solidFill>
                  <a:srgbClr val="FBEB0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02DCFC0-172A-489F-B27B-558268102E81}"/>
                </a:ext>
              </a:extLst>
            </p:cNvPr>
            <p:cNvSpPr txBox="1"/>
            <p:nvPr/>
          </p:nvSpPr>
          <p:spPr>
            <a:xfrm>
              <a:off x="9799190" y="20254295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0" cap="none" spc="0" normalizeH="0" baseline="0" noProof="0" dirty="0">
                  <a:ln>
                    <a:noFill/>
                  </a:ln>
                  <a:solidFill>
                    <a:srgbClr val="ED7D31">
                      <a:lumMod val="75000"/>
                    </a:srgbClr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Pp</a:t>
              </a:r>
              <a:endParaRPr kumimoji="0" lang="en-US" sz="9000" b="0" i="0" u="none" strike="noStrike" kern="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AA78FD9-F85F-4189-A0F6-DD69F7D4F0A8}"/>
                </a:ext>
              </a:extLst>
            </p:cNvPr>
            <p:cNvSpPr txBox="1"/>
            <p:nvPr/>
          </p:nvSpPr>
          <p:spPr>
            <a:xfrm>
              <a:off x="9751858" y="21976274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Qq</a:t>
              </a:r>
              <a:endParaRPr kumimoji="0" lang="en-US" sz="9000" b="0" i="0" u="none" strike="noStrike" kern="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4933008-40FF-4E76-9074-FA58E27118FB}"/>
                </a:ext>
              </a:extLst>
            </p:cNvPr>
            <p:cNvSpPr txBox="1"/>
            <p:nvPr/>
          </p:nvSpPr>
          <p:spPr>
            <a:xfrm>
              <a:off x="9938707" y="23942904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0" cap="none" spc="0" normalizeH="0" baseline="0" noProof="0" dirty="0">
                  <a:ln>
                    <a:noFill/>
                  </a:ln>
                  <a:solidFill>
                    <a:srgbClr val="91BE05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Rr</a:t>
              </a:r>
              <a:endParaRPr kumimoji="0" lang="en-US" sz="9000" b="0" i="0" u="none" strike="noStrike" kern="0" cap="none" spc="0" normalizeH="0" baseline="0" noProof="0" dirty="0">
                <a:ln>
                  <a:noFill/>
                </a:ln>
                <a:solidFill>
                  <a:srgbClr val="91BE0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8F0C571-6C16-4A88-A092-164B8B639D9E}"/>
                </a:ext>
              </a:extLst>
            </p:cNvPr>
            <p:cNvSpPr txBox="1"/>
            <p:nvPr/>
          </p:nvSpPr>
          <p:spPr>
            <a:xfrm>
              <a:off x="10036591" y="25318129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0" cap="none" spc="0" normalizeH="0" baseline="0" noProof="0" dirty="0">
                  <a:ln>
                    <a:noFill/>
                  </a:ln>
                  <a:solidFill>
                    <a:srgbClr val="FFC000">
                      <a:lumMod val="75000"/>
                    </a:srgbClr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Ss</a:t>
              </a:r>
              <a:endParaRPr kumimoji="0" lang="en-US" sz="9000" b="0" i="0" u="none" strike="noStrike" kern="0" cap="none" spc="0" normalizeH="0" baseline="0" noProof="0" dirty="0">
                <a:ln>
                  <a:noFill/>
                </a:ln>
                <a:solidFill>
                  <a:srgbClr val="FFC000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47FA7E1-1B3D-483C-A682-8E7BC1294860}"/>
                </a:ext>
              </a:extLst>
            </p:cNvPr>
            <p:cNvSpPr txBox="1"/>
            <p:nvPr/>
          </p:nvSpPr>
          <p:spPr>
            <a:xfrm>
              <a:off x="10084676" y="27073900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0" cap="none" spc="0" normalizeH="0" baseline="0" noProof="0" dirty="0">
                  <a:ln>
                    <a:noFill/>
                  </a:ln>
                  <a:solidFill>
                    <a:srgbClr val="D01200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Tt</a:t>
              </a:r>
              <a:endParaRPr kumimoji="0" lang="en-US" sz="9000" b="0" i="0" u="none" strike="noStrike" kern="0" cap="none" spc="0" normalizeH="0" baseline="0" noProof="0" dirty="0">
                <a:ln>
                  <a:noFill/>
                </a:ln>
                <a:solidFill>
                  <a:srgbClr val="D012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C3151F4-0875-466D-9D4E-045E081A289B}"/>
                </a:ext>
              </a:extLst>
            </p:cNvPr>
            <p:cNvSpPr txBox="1"/>
            <p:nvPr/>
          </p:nvSpPr>
          <p:spPr>
            <a:xfrm>
              <a:off x="10082016" y="28583796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Uu</a:t>
              </a:r>
              <a:endParaRPr kumimoji="0" lang="en-US" sz="9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425E87A-6D6D-421C-AAD5-2AD76A27954B}"/>
                </a:ext>
              </a:extLst>
            </p:cNvPr>
            <p:cNvSpPr txBox="1"/>
            <p:nvPr/>
          </p:nvSpPr>
          <p:spPr>
            <a:xfrm>
              <a:off x="10264245" y="30424736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A5A5A5">
                      <a:lumMod val="75000"/>
                    </a:srgbClr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Vv</a:t>
              </a:r>
              <a:endParaRPr kumimoji="0" lang="en-US" sz="9000" b="0" i="0" u="none" strike="noStrike" kern="0" cap="none" spc="0" normalizeH="0" baseline="0" noProof="0" dirty="0">
                <a:ln>
                  <a:noFill/>
                </a:ln>
                <a:solidFill>
                  <a:srgbClr val="A5A5A5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B5582E6-CC30-472E-A2BC-268B085AE763}"/>
                </a:ext>
              </a:extLst>
            </p:cNvPr>
            <p:cNvSpPr txBox="1"/>
            <p:nvPr/>
          </p:nvSpPr>
          <p:spPr>
            <a:xfrm>
              <a:off x="10165207" y="31994082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B11F9C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Ww</a:t>
              </a:r>
              <a:endParaRPr kumimoji="0" lang="en-US" sz="9000" b="0" i="0" u="none" strike="noStrike" kern="0" cap="none" spc="0" normalizeH="0" baseline="0" noProof="0" dirty="0">
                <a:ln>
                  <a:noFill/>
                </a:ln>
                <a:solidFill>
                  <a:srgbClr val="B11F9C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393B681-9A66-46DB-9795-A25DE3055160}"/>
                </a:ext>
              </a:extLst>
            </p:cNvPr>
            <p:cNvSpPr txBox="1"/>
            <p:nvPr/>
          </p:nvSpPr>
          <p:spPr>
            <a:xfrm>
              <a:off x="10142833" y="33835022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70AD47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Xx</a:t>
              </a:r>
              <a:endParaRPr kumimoji="0" lang="en-US" sz="9000" b="0" i="0" u="none" strike="noStrike" kern="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A9CB876-5D5D-454E-B108-C28F32E229FE}"/>
                </a:ext>
              </a:extLst>
            </p:cNvPr>
            <p:cNvSpPr txBox="1"/>
            <p:nvPr/>
          </p:nvSpPr>
          <p:spPr>
            <a:xfrm>
              <a:off x="10360555" y="35404368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Yy</a:t>
              </a:r>
              <a:endParaRPr kumimoji="0" lang="en-US" sz="9000" b="0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12FF714-2B06-430B-81A4-52C8115541D8}"/>
                </a:ext>
              </a:extLst>
            </p:cNvPr>
            <p:cNvSpPr txBox="1"/>
            <p:nvPr/>
          </p:nvSpPr>
          <p:spPr>
            <a:xfrm>
              <a:off x="10548274" y="37377579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Zz</a:t>
              </a:r>
              <a:endParaRPr kumimoji="0" lang="en-US" sz="9000" b="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C512AB9-CABE-4160-B59B-D18DC2306B56}"/>
                </a:ext>
              </a:extLst>
            </p:cNvPr>
            <p:cNvSpPr txBox="1"/>
            <p:nvPr/>
          </p:nvSpPr>
          <p:spPr>
            <a:xfrm>
              <a:off x="8793199" y="-9193101"/>
              <a:ext cx="4900018" cy="30162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9000" kern="0" dirty="0">
                  <a:ln>
                    <a:solidFill>
                      <a:prstClr val="black"/>
                    </a:solidFill>
                  </a:ln>
                  <a:solidFill>
                    <a:srgbClr val="BEA7D5"/>
                  </a:solidFill>
                  <a:latin typeface="Arial Black" panose="020B0A04020102020204" pitchFamily="34" charset="0"/>
                </a:rPr>
                <a:t>O </a:t>
              </a:r>
              <a:r>
                <a:rPr lang="en-US" sz="19000" kern="0" dirty="0" err="1">
                  <a:ln>
                    <a:solidFill>
                      <a:prstClr val="black"/>
                    </a:solidFill>
                  </a:ln>
                  <a:solidFill>
                    <a:srgbClr val="BEA7D5"/>
                  </a:solidFill>
                  <a:latin typeface="Arial Black" panose="020B0A04020102020204" pitchFamily="34" charset="0"/>
                </a:rPr>
                <a:t>o</a:t>
              </a:r>
              <a:endParaRPr kumimoji="0" lang="en-US" sz="19000" b="0" i="0" u="none" strike="noStrike" kern="0" cap="none" spc="0" normalizeH="0" baseline="0" noProof="0" dirty="0">
                <a:ln>
                  <a:solidFill>
                    <a:prstClr val="black"/>
                  </a:solidFill>
                </a:ln>
                <a:solidFill>
                  <a:srgbClr val="BEA7D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0382A43F-A79D-4202-91E8-43664A6C8397}"/>
              </a:ext>
            </a:extLst>
          </p:cNvPr>
          <p:cNvSpPr/>
          <p:nvPr/>
        </p:nvSpPr>
        <p:spPr>
          <a:xfrm>
            <a:off x="0" y="3959338"/>
            <a:ext cx="6858000" cy="82326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2BDAEC1-5D94-7CB7-FAB3-A3DB8460C25E}"/>
              </a:ext>
            </a:extLst>
          </p:cNvPr>
          <p:cNvGrpSpPr/>
          <p:nvPr/>
        </p:nvGrpSpPr>
        <p:grpSpPr>
          <a:xfrm>
            <a:off x="588237" y="5020010"/>
            <a:ext cx="5681525" cy="4963770"/>
            <a:chOff x="4169342" y="2914886"/>
            <a:chExt cx="3420844" cy="2988684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857B0AB2-B3CB-A583-97E3-805D487D3E98}"/>
                </a:ext>
              </a:extLst>
            </p:cNvPr>
            <p:cNvSpPr/>
            <p:nvPr/>
          </p:nvSpPr>
          <p:spPr>
            <a:xfrm rot="329721" flipH="1">
              <a:off x="6273595" y="3821104"/>
              <a:ext cx="1316591" cy="865631"/>
            </a:xfrm>
            <a:custGeom>
              <a:avLst/>
              <a:gdLst>
                <a:gd name="connsiteX0" fmla="*/ 1158863 w 1158863"/>
                <a:gd name="connsiteY0" fmla="*/ 326249 h 745571"/>
                <a:gd name="connsiteX1" fmla="*/ 1089807 w 1158863"/>
                <a:gd name="connsiteY1" fmla="*/ 369111 h 745571"/>
                <a:gd name="connsiteX2" fmla="*/ 968363 w 1158863"/>
                <a:gd name="connsiteY2" fmla="*/ 400068 h 745571"/>
                <a:gd name="connsiteX3" fmla="*/ 801676 w 1158863"/>
                <a:gd name="connsiteY3" fmla="*/ 392924 h 745571"/>
                <a:gd name="connsiteX4" fmla="*/ 658801 w 1158863"/>
                <a:gd name="connsiteY4" fmla="*/ 288149 h 745571"/>
                <a:gd name="connsiteX5" fmla="*/ 546882 w 1158863"/>
                <a:gd name="connsiteY5" fmla="*/ 169086 h 745571"/>
                <a:gd name="connsiteX6" fmla="*/ 430201 w 1158863"/>
                <a:gd name="connsiteY6" fmla="*/ 52405 h 745571"/>
                <a:gd name="connsiteX7" fmla="*/ 277801 w 1158863"/>
                <a:gd name="connsiteY7" fmla="*/ 18 h 745571"/>
                <a:gd name="connsiteX8" fmla="*/ 87301 w 1158863"/>
                <a:gd name="connsiteY8" fmla="*/ 57168 h 745571"/>
                <a:gd name="connsiteX9" fmla="*/ 1576 w 1158863"/>
                <a:gd name="connsiteY9" fmla="*/ 207186 h 745571"/>
                <a:gd name="connsiteX10" fmla="*/ 37295 w 1158863"/>
                <a:gd name="connsiteY10" fmla="*/ 321486 h 745571"/>
                <a:gd name="connsiteX11" fmla="*/ 106351 w 1158863"/>
                <a:gd name="connsiteY11" fmla="*/ 228618 h 745571"/>
                <a:gd name="connsiteX12" fmla="*/ 203982 w 1158863"/>
                <a:gd name="connsiteY12" fmla="*/ 157180 h 745571"/>
                <a:gd name="connsiteX13" fmla="*/ 303995 w 1158863"/>
                <a:gd name="connsiteY13" fmla="*/ 152418 h 745571"/>
                <a:gd name="connsiteX14" fmla="*/ 380195 w 1158863"/>
                <a:gd name="connsiteY14" fmla="*/ 345299 h 745571"/>
                <a:gd name="connsiteX15" fmla="*/ 465920 w 1158863"/>
                <a:gd name="connsiteY15" fmla="*/ 535799 h 745571"/>
                <a:gd name="connsiteX16" fmla="*/ 589745 w 1158863"/>
                <a:gd name="connsiteY16" fmla="*/ 640574 h 745571"/>
                <a:gd name="connsiteX17" fmla="*/ 694520 w 1158863"/>
                <a:gd name="connsiteY17" fmla="*/ 707249 h 745571"/>
                <a:gd name="connsiteX18" fmla="*/ 882638 w 1158863"/>
                <a:gd name="connsiteY18" fmla="*/ 745349 h 745571"/>
                <a:gd name="connsiteX19" fmla="*/ 985032 w 1158863"/>
                <a:gd name="connsiteY19" fmla="*/ 723918 h 745571"/>
                <a:gd name="connsiteX20" fmla="*/ 985032 w 1158863"/>
                <a:gd name="connsiteY20" fmla="*/ 723918 h 745571"/>
                <a:gd name="connsiteX0" fmla="*/ 1158863 w 1158863"/>
                <a:gd name="connsiteY0" fmla="*/ 326249 h 745571"/>
                <a:gd name="connsiteX1" fmla="*/ 1089807 w 1158863"/>
                <a:gd name="connsiteY1" fmla="*/ 369111 h 745571"/>
                <a:gd name="connsiteX2" fmla="*/ 968363 w 1158863"/>
                <a:gd name="connsiteY2" fmla="*/ 400068 h 745571"/>
                <a:gd name="connsiteX3" fmla="*/ 801676 w 1158863"/>
                <a:gd name="connsiteY3" fmla="*/ 392924 h 745571"/>
                <a:gd name="connsiteX4" fmla="*/ 658801 w 1158863"/>
                <a:gd name="connsiteY4" fmla="*/ 288149 h 745571"/>
                <a:gd name="connsiteX5" fmla="*/ 546882 w 1158863"/>
                <a:gd name="connsiteY5" fmla="*/ 169086 h 745571"/>
                <a:gd name="connsiteX6" fmla="*/ 430201 w 1158863"/>
                <a:gd name="connsiteY6" fmla="*/ 52405 h 745571"/>
                <a:gd name="connsiteX7" fmla="*/ 277801 w 1158863"/>
                <a:gd name="connsiteY7" fmla="*/ 18 h 745571"/>
                <a:gd name="connsiteX8" fmla="*/ 87301 w 1158863"/>
                <a:gd name="connsiteY8" fmla="*/ 57168 h 745571"/>
                <a:gd name="connsiteX9" fmla="*/ 1576 w 1158863"/>
                <a:gd name="connsiteY9" fmla="*/ 207186 h 745571"/>
                <a:gd name="connsiteX10" fmla="*/ 37295 w 1158863"/>
                <a:gd name="connsiteY10" fmla="*/ 321486 h 745571"/>
                <a:gd name="connsiteX11" fmla="*/ 106351 w 1158863"/>
                <a:gd name="connsiteY11" fmla="*/ 228618 h 745571"/>
                <a:gd name="connsiteX12" fmla="*/ 180169 w 1158863"/>
                <a:gd name="connsiteY12" fmla="*/ 152418 h 745571"/>
                <a:gd name="connsiteX13" fmla="*/ 303995 w 1158863"/>
                <a:gd name="connsiteY13" fmla="*/ 152418 h 745571"/>
                <a:gd name="connsiteX14" fmla="*/ 380195 w 1158863"/>
                <a:gd name="connsiteY14" fmla="*/ 345299 h 745571"/>
                <a:gd name="connsiteX15" fmla="*/ 465920 w 1158863"/>
                <a:gd name="connsiteY15" fmla="*/ 535799 h 745571"/>
                <a:gd name="connsiteX16" fmla="*/ 589745 w 1158863"/>
                <a:gd name="connsiteY16" fmla="*/ 640574 h 745571"/>
                <a:gd name="connsiteX17" fmla="*/ 694520 w 1158863"/>
                <a:gd name="connsiteY17" fmla="*/ 707249 h 745571"/>
                <a:gd name="connsiteX18" fmla="*/ 882638 w 1158863"/>
                <a:gd name="connsiteY18" fmla="*/ 745349 h 745571"/>
                <a:gd name="connsiteX19" fmla="*/ 985032 w 1158863"/>
                <a:gd name="connsiteY19" fmla="*/ 723918 h 745571"/>
                <a:gd name="connsiteX20" fmla="*/ 985032 w 1158863"/>
                <a:gd name="connsiteY20" fmla="*/ 723918 h 745571"/>
                <a:gd name="connsiteX0" fmla="*/ 1164320 w 1164320"/>
                <a:gd name="connsiteY0" fmla="*/ 326249 h 745571"/>
                <a:gd name="connsiteX1" fmla="*/ 1095264 w 1164320"/>
                <a:gd name="connsiteY1" fmla="*/ 369111 h 745571"/>
                <a:gd name="connsiteX2" fmla="*/ 973820 w 1164320"/>
                <a:gd name="connsiteY2" fmla="*/ 400068 h 745571"/>
                <a:gd name="connsiteX3" fmla="*/ 807133 w 1164320"/>
                <a:gd name="connsiteY3" fmla="*/ 392924 h 745571"/>
                <a:gd name="connsiteX4" fmla="*/ 664258 w 1164320"/>
                <a:gd name="connsiteY4" fmla="*/ 288149 h 745571"/>
                <a:gd name="connsiteX5" fmla="*/ 552339 w 1164320"/>
                <a:gd name="connsiteY5" fmla="*/ 169086 h 745571"/>
                <a:gd name="connsiteX6" fmla="*/ 435658 w 1164320"/>
                <a:gd name="connsiteY6" fmla="*/ 52405 h 745571"/>
                <a:gd name="connsiteX7" fmla="*/ 283258 w 1164320"/>
                <a:gd name="connsiteY7" fmla="*/ 18 h 745571"/>
                <a:gd name="connsiteX8" fmla="*/ 92758 w 1164320"/>
                <a:gd name="connsiteY8" fmla="*/ 57168 h 745571"/>
                <a:gd name="connsiteX9" fmla="*/ 7033 w 1164320"/>
                <a:gd name="connsiteY9" fmla="*/ 207186 h 745571"/>
                <a:gd name="connsiteX10" fmla="*/ 42752 w 1164320"/>
                <a:gd name="connsiteY10" fmla="*/ 321486 h 745571"/>
                <a:gd name="connsiteX11" fmla="*/ 111808 w 1164320"/>
                <a:gd name="connsiteY11" fmla="*/ 228618 h 745571"/>
                <a:gd name="connsiteX12" fmla="*/ 185626 w 1164320"/>
                <a:gd name="connsiteY12" fmla="*/ 152418 h 745571"/>
                <a:gd name="connsiteX13" fmla="*/ 309452 w 1164320"/>
                <a:gd name="connsiteY13" fmla="*/ 152418 h 745571"/>
                <a:gd name="connsiteX14" fmla="*/ 385652 w 1164320"/>
                <a:gd name="connsiteY14" fmla="*/ 345299 h 745571"/>
                <a:gd name="connsiteX15" fmla="*/ 471377 w 1164320"/>
                <a:gd name="connsiteY15" fmla="*/ 535799 h 745571"/>
                <a:gd name="connsiteX16" fmla="*/ 595202 w 1164320"/>
                <a:gd name="connsiteY16" fmla="*/ 640574 h 745571"/>
                <a:gd name="connsiteX17" fmla="*/ 699977 w 1164320"/>
                <a:gd name="connsiteY17" fmla="*/ 707249 h 745571"/>
                <a:gd name="connsiteX18" fmla="*/ 888095 w 1164320"/>
                <a:gd name="connsiteY18" fmla="*/ 745349 h 745571"/>
                <a:gd name="connsiteX19" fmla="*/ 990489 w 1164320"/>
                <a:gd name="connsiteY19" fmla="*/ 723918 h 745571"/>
                <a:gd name="connsiteX20" fmla="*/ 990489 w 1164320"/>
                <a:gd name="connsiteY20" fmla="*/ 723918 h 745571"/>
                <a:gd name="connsiteX0" fmla="*/ 1164320 w 1164320"/>
                <a:gd name="connsiteY0" fmla="*/ 326249 h 745571"/>
                <a:gd name="connsiteX1" fmla="*/ 1095264 w 1164320"/>
                <a:gd name="connsiteY1" fmla="*/ 369111 h 745571"/>
                <a:gd name="connsiteX2" fmla="*/ 973820 w 1164320"/>
                <a:gd name="connsiteY2" fmla="*/ 400068 h 745571"/>
                <a:gd name="connsiteX3" fmla="*/ 807133 w 1164320"/>
                <a:gd name="connsiteY3" fmla="*/ 392924 h 745571"/>
                <a:gd name="connsiteX4" fmla="*/ 664258 w 1164320"/>
                <a:gd name="connsiteY4" fmla="*/ 288149 h 745571"/>
                <a:gd name="connsiteX5" fmla="*/ 552339 w 1164320"/>
                <a:gd name="connsiteY5" fmla="*/ 169086 h 745571"/>
                <a:gd name="connsiteX6" fmla="*/ 435658 w 1164320"/>
                <a:gd name="connsiteY6" fmla="*/ 52405 h 745571"/>
                <a:gd name="connsiteX7" fmla="*/ 283258 w 1164320"/>
                <a:gd name="connsiteY7" fmla="*/ 18 h 745571"/>
                <a:gd name="connsiteX8" fmla="*/ 92758 w 1164320"/>
                <a:gd name="connsiteY8" fmla="*/ 57168 h 745571"/>
                <a:gd name="connsiteX9" fmla="*/ 7033 w 1164320"/>
                <a:gd name="connsiteY9" fmla="*/ 207186 h 745571"/>
                <a:gd name="connsiteX10" fmla="*/ 42752 w 1164320"/>
                <a:gd name="connsiteY10" fmla="*/ 321486 h 745571"/>
                <a:gd name="connsiteX11" fmla="*/ 111808 w 1164320"/>
                <a:gd name="connsiteY11" fmla="*/ 228618 h 745571"/>
                <a:gd name="connsiteX12" fmla="*/ 185626 w 1164320"/>
                <a:gd name="connsiteY12" fmla="*/ 152418 h 745571"/>
                <a:gd name="connsiteX13" fmla="*/ 309452 w 1164320"/>
                <a:gd name="connsiteY13" fmla="*/ 152418 h 745571"/>
                <a:gd name="connsiteX14" fmla="*/ 385652 w 1164320"/>
                <a:gd name="connsiteY14" fmla="*/ 345299 h 745571"/>
                <a:gd name="connsiteX15" fmla="*/ 471377 w 1164320"/>
                <a:gd name="connsiteY15" fmla="*/ 535799 h 745571"/>
                <a:gd name="connsiteX16" fmla="*/ 595202 w 1164320"/>
                <a:gd name="connsiteY16" fmla="*/ 666768 h 745571"/>
                <a:gd name="connsiteX17" fmla="*/ 699977 w 1164320"/>
                <a:gd name="connsiteY17" fmla="*/ 707249 h 745571"/>
                <a:gd name="connsiteX18" fmla="*/ 888095 w 1164320"/>
                <a:gd name="connsiteY18" fmla="*/ 745349 h 745571"/>
                <a:gd name="connsiteX19" fmla="*/ 990489 w 1164320"/>
                <a:gd name="connsiteY19" fmla="*/ 723918 h 745571"/>
                <a:gd name="connsiteX20" fmla="*/ 990489 w 1164320"/>
                <a:gd name="connsiteY20" fmla="*/ 723918 h 745571"/>
                <a:gd name="connsiteX0" fmla="*/ 1164320 w 1164320"/>
                <a:gd name="connsiteY0" fmla="*/ 326249 h 750403"/>
                <a:gd name="connsiteX1" fmla="*/ 1095264 w 1164320"/>
                <a:gd name="connsiteY1" fmla="*/ 369111 h 750403"/>
                <a:gd name="connsiteX2" fmla="*/ 973820 w 1164320"/>
                <a:gd name="connsiteY2" fmla="*/ 400068 h 750403"/>
                <a:gd name="connsiteX3" fmla="*/ 807133 w 1164320"/>
                <a:gd name="connsiteY3" fmla="*/ 392924 h 750403"/>
                <a:gd name="connsiteX4" fmla="*/ 664258 w 1164320"/>
                <a:gd name="connsiteY4" fmla="*/ 288149 h 750403"/>
                <a:gd name="connsiteX5" fmla="*/ 552339 w 1164320"/>
                <a:gd name="connsiteY5" fmla="*/ 169086 h 750403"/>
                <a:gd name="connsiteX6" fmla="*/ 435658 w 1164320"/>
                <a:gd name="connsiteY6" fmla="*/ 52405 h 750403"/>
                <a:gd name="connsiteX7" fmla="*/ 283258 w 1164320"/>
                <a:gd name="connsiteY7" fmla="*/ 18 h 750403"/>
                <a:gd name="connsiteX8" fmla="*/ 92758 w 1164320"/>
                <a:gd name="connsiteY8" fmla="*/ 57168 h 750403"/>
                <a:gd name="connsiteX9" fmla="*/ 7033 w 1164320"/>
                <a:gd name="connsiteY9" fmla="*/ 207186 h 750403"/>
                <a:gd name="connsiteX10" fmla="*/ 42752 w 1164320"/>
                <a:gd name="connsiteY10" fmla="*/ 321486 h 750403"/>
                <a:gd name="connsiteX11" fmla="*/ 111808 w 1164320"/>
                <a:gd name="connsiteY11" fmla="*/ 228618 h 750403"/>
                <a:gd name="connsiteX12" fmla="*/ 185626 w 1164320"/>
                <a:gd name="connsiteY12" fmla="*/ 152418 h 750403"/>
                <a:gd name="connsiteX13" fmla="*/ 309452 w 1164320"/>
                <a:gd name="connsiteY13" fmla="*/ 152418 h 750403"/>
                <a:gd name="connsiteX14" fmla="*/ 385652 w 1164320"/>
                <a:gd name="connsiteY14" fmla="*/ 345299 h 750403"/>
                <a:gd name="connsiteX15" fmla="*/ 471377 w 1164320"/>
                <a:gd name="connsiteY15" fmla="*/ 535799 h 750403"/>
                <a:gd name="connsiteX16" fmla="*/ 595202 w 1164320"/>
                <a:gd name="connsiteY16" fmla="*/ 666768 h 750403"/>
                <a:gd name="connsiteX17" fmla="*/ 726171 w 1164320"/>
                <a:gd name="connsiteY17" fmla="*/ 742968 h 750403"/>
                <a:gd name="connsiteX18" fmla="*/ 888095 w 1164320"/>
                <a:gd name="connsiteY18" fmla="*/ 745349 h 750403"/>
                <a:gd name="connsiteX19" fmla="*/ 990489 w 1164320"/>
                <a:gd name="connsiteY19" fmla="*/ 723918 h 750403"/>
                <a:gd name="connsiteX20" fmla="*/ 990489 w 1164320"/>
                <a:gd name="connsiteY20" fmla="*/ 723918 h 750403"/>
                <a:gd name="connsiteX0" fmla="*/ 1164320 w 1164320"/>
                <a:gd name="connsiteY0" fmla="*/ 326249 h 760608"/>
                <a:gd name="connsiteX1" fmla="*/ 1095264 w 1164320"/>
                <a:gd name="connsiteY1" fmla="*/ 369111 h 760608"/>
                <a:gd name="connsiteX2" fmla="*/ 973820 w 1164320"/>
                <a:gd name="connsiteY2" fmla="*/ 400068 h 760608"/>
                <a:gd name="connsiteX3" fmla="*/ 807133 w 1164320"/>
                <a:gd name="connsiteY3" fmla="*/ 392924 h 760608"/>
                <a:gd name="connsiteX4" fmla="*/ 664258 w 1164320"/>
                <a:gd name="connsiteY4" fmla="*/ 288149 h 760608"/>
                <a:gd name="connsiteX5" fmla="*/ 552339 w 1164320"/>
                <a:gd name="connsiteY5" fmla="*/ 169086 h 760608"/>
                <a:gd name="connsiteX6" fmla="*/ 435658 w 1164320"/>
                <a:gd name="connsiteY6" fmla="*/ 52405 h 760608"/>
                <a:gd name="connsiteX7" fmla="*/ 283258 w 1164320"/>
                <a:gd name="connsiteY7" fmla="*/ 18 h 760608"/>
                <a:gd name="connsiteX8" fmla="*/ 92758 w 1164320"/>
                <a:gd name="connsiteY8" fmla="*/ 57168 h 760608"/>
                <a:gd name="connsiteX9" fmla="*/ 7033 w 1164320"/>
                <a:gd name="connsiteY9" fmla="*/ 207186 h 760608"/>
                <a:gd name="connsiteX10" fmla="*/ 42752 w 1164320"/>
                <a:gd name="connsiteY10" fmla="*/ 321486 h 760608"/>
                <a:gd name="connsiteX11" fmla="*/ 111808 w 1164320"/>
                <a:gd name="connsiteY11" fmla="*/ 228618 h 760608"/>
                <a:gd name="connsiteX12" fmla="*/ 185626 w 1164320"/>
                <a:gd name="connsiteY12" fmla="*/ 152418 h 760608"/>
                <a:gd name="connsiteX13" fmla="*/ 309452 w 1164320"/>
                <a:gd name="connsiteY13" fmla="*/ 152418 h 760608"/>
                <a:gd name="connsiteX14" fmla="*/ 385652 w 1164320"/>
                <a:gd name="connsiteY14" fmla="*/ 345299 h 760608"/>
                <a:gd name="connsiteX15" fmla="*/ 471377 w 1164320"/>
                <a:gd name="connsiteY15" fmla="*/ 535799 h 760608"/>
                <a:gd name="connsiteX16" fmla="*/ 595202 w 1164320"/>
                <a:gd name="connsiteY16" fmla="*/ 666768 h 760608"/>
                <a:gd name="connsiteX17" fmla="*/ 726171 w 1164320"/>
                <a:gd name="connsiteY17" fmla="*/ 742968 h 760608"/>
                <a:gd name="connsiteX18" fmla="*/ 888095 w 1164320"/>
                <a:gd name="connsiteY18" fmla="*/ 759637 h 760608"/>
                <a:gd name="connsiteX19" fmla="*/ 990489 w 1164320"/>
                <a:gd name="connsiteY19" fmla="*/ 723918 h 760608"/>
                <a:gd name="connsiteX20" fmla="*/ 990489 w 1164320"/>
                <a:gd name="connsiteY20" fmla="*/ 723918 h 760608"/>
                <a:gd name="connsiteX0" fmla="*/ 1164320 w 1164320"/>
                <a:gd name="connsiteY0" fmla="*/ 326249 h 760608"/>
                <a:gd name="connsiteX1" fmla="*/ 1095264 w 1164320"/>
                <a:gd name="connsiteY1" fmla="*/ 369111 h 760608"/>
                <a:gd name="connsiteX2" fmla="*/ 973820 w 1164320"/>
                <a:gd name="connsiteY2" fmla="*/ 419118 h 760608"/>
                <a:gd name="connsiteX3" fmla="*/ 807133 w 1164320"/>
                <a:gd name="connsiteY3" fmla="*/ 392924 h 760608"/>
                <a:gd name="connsiteX4" fmla="*/ 664258 w 1164320"/>
                <a:gd name="connsiteY4" fmla="*/ 288149 h 760608"/>
                <a:gd name="connsiteX5" fmla="*/ 552339 w 1164320"/>
                <a:gd name="connsiteY5" fmla="*/ 169086 h 760608"/>
                <a:gd name="connsiteX6" fmla="*/ 435658 w 1164320"/>
                <a:gd name="connsiteY6" fmla="*/ 52405 h 760608"/>
                <a:gd name="connsiteX7" fmla="*/ 283258 w 1164320"/>
                <a:gd name="connsiteY7" fmla="*/ 18 h 760608"/>
                <a:gd name="connsiteX8" fmla="*/ 92758 w 1164320"/>
                <a:gd name="connsiteY8" fmla="*/ 57168 h 760608"/>
                <a:gd name="connsiteX9" fmla="*/ 7033 w 1164320"/>
                <a:gd name="connsiteY9" fmla="*/ 207186 h 760608"/>
                <a:gd name="connsiteX10" fmla="*/ 42752 w 1164320"/>
                <a:gd name="connsiteY10" fmla="*/ 321486 h 760608"/>
                <a:gd name="connsiteX11" fmla="*/ 111808 w 1164320"/>
                <a:gd name="connsiteY11" fmla="*/ 228618 h 760608"/>
                <a:gd name="connsiteX12" fmla="*/ 185626 w 1164320"/>
                <a:gd name="connsiteY12" fmla="*/ 152418 h 760608"/>
                <a:gd name="connsiteX13" fmla="*/ 309452 w 1164320"/>
                <a:gd name="connsiteY13" fmla="*/ 152418 h 760608"/>
                <a:gd name="connsiteX14" fmla="*/ 385652 w 1164320"/>
                <a:gd name="connsiteY14" fmla="*/ 345299 h 760608"/>
                <a:gd name="connsiteX15" fmla="*/ 471377 w 1164320"/>
                <a:gd name="connsiteY15" fmla="*/ 535799 h 760608"/>
                <a:gd name="connsiteX16" fmla="*/ 595202 w 1164320"/>
                <a:gd name="connsiteY16" fmla="*/ 666768 h 760608"/>
                <a:gd name="connsiteX17" fmla="*/ 726171 w 1164320"/>
                <a:gd name="connsiteY17" fmla="*/ 742968 h 760608"/>
                <a:gd name="connsiteX18" fmla="*/ 888095 w 1164320"/>
                <a:gd name="connsiteY18" fmla="*/ 759637 h 760608"/>
                <a:gd name="connsiteX19" fmla="*/ 990489 w 1164320"/>
                <a:gd name="connsiteY19" fmla="*/ 723918 h 760608"/>
                <a:gd name="connsiteX20" fmla="*/ 990489 w 1164320"/>
                <a:gd name="connsiteY20" fmla="*/ 723918 h 760608"/>
                <a:gd name="connsiteX0" fmla="*/ 1164320 w 1164320"/>
                <a:gd name="connsiteY0" fmla="*/ 326249 h 760608"/>
                <a:gd name="connsiteX1" fmla="*/ 1100027 w 1164320"/>
                <a:gd name="connsiteY1" fmla="*/ 383398 h 760608"/>
                <a:gd name="connsiteX2" fmla="*/ 973820 w 1164320"/>
                <a:gd name="connsiteY2" fmla="*/ 419118 h 760608"/>
                <a:gd name="connsiteX3" fmla="*/ 807133 w 1164320"/>
                <a:gd name="connsiteY3" fmla="*/ 392924 h 760608"/>
                <a:gd name="connsiteX4" fmla="*/ 664258 w 1164320"/>
                <a:gd name="connsiteY4" fmla="*/ 288149 h 760608"/>
                <a:gd name="connsiteX5" fmla="*/ 552339 w 1164320"/>
                <a:gd name="connsiteY5" fmla="*/ 169086 h 760608"/>
                <a:gd name="connsiteX6" fmla="*/ 435658 w 1164320"/>
                <a:gd name="connsiteY6" fmla="*/ 52405 h 760608"/>
                <a:gd name="connsiteX7" fmla="*/ 283258 w 1164320"/>
                <a:gd name="connsiteY7" fmla="*/ 18 h 760608"/>
                <a:gd name="connsiteX8" fmla="*/ 92758 w 1164320"/>
                <a:gd name="connsiteY8" fmla="*/ 57168 h 760608"/>
                <a:gd name="connsiteX9" fmla="*/ 7033 w 1164320"/>
                <a:gd name="connsiteY9" fmla="*/ 207186 h 760608"/>
                <a:gd name="connsiteX10" fmla="*/ 42752 w 1164320"/>
                <a:gd name="connsiteY10" fmla="*/ 321486 h 760608"/>
                <a:gd name="connsiteX11" fmla="*/ 111808 w 1164320"/>
                <a:gd name="connsiteY11" fmla="*/ 228618 h 760608"/>
                <a:gd name="connsiteX12" fmla="*/ 185626 w 1164320"/>
                <a:gd name="connsiteY12" fmla="*/ 152418 h 760608"/>
                <a:gd name="connsiteX13" fmla="*/ 309452 w 1164320"/>
                <a:gd name="connsiteY13" fmla="*/ 152418 h 760608"/>
                <a:gd name="connsiteX14" fmla="*/ 385652 w 1164320"/>
                <a:gd name="connsiteY14" fmla="*/ 345299 h 760608"/>
                <a:gd name="connsiteX15" fmla="*/ 471377 w 1164320"/>
                <a:gd name="connsiteY15" fmla="*/ 535799 h 760608"/>
                <a:gd name="connsiteX16" fmla="*/ 595202 w 1164320"/>
                <a:gd name="connsiteY16" fmla="*/ 666768 h 760608"/>
                <a:gd name="connsiteX17" fmla="*/ 726171 w 1164320"/>
                <a:gd name="connsiteY17" fmla="*/ 742968 h 760608"/>
                <a:gd name="connsiteX18" fmla="*/ 888095 w 1164320"/>
                <a:gd name="connsiteY18" fmla="*/ 759637 h 760608"/>
                <a:gd name="connsiteX19" fmla="*/ 990489 w 1164320"/>
                <a:gd name="connsiteY19" fmla="*/ 723918 h 760608"/>
                <a:gd name="connsiteX20" fmla="*/ 990489 w 1164320"/>
                <a:gd name="connsiteY20" fmla="*/ 723918 h 760608"/>
                <a:gd name="connsiteX0" fmla="*/ 1164320 w 1164320"/>
                <a:gd name="connsiteY0" fmla="*/ 326248 h 760607"/>
                <a:gd name="connsiteX1" fmla="*/ 1100027 w 1164320"/>
                <a:gd name="connsiteY1" fmla="*/ 383397 h 760607"/>
                <a:gd name="connsiteX2" fmla="*/ 973820 w 1164320"/>
                <a:gd name="connsiteY2" fmla="*/ 419117 h 760607"/>
                <a:gd name="connsiteX3" fmla="*/ 807133 w 1164320"/>
                <a:gd name="connsiteY3" fmla="*/ 392923 h 760607"/>
                <a:gd name="connsiteX4" fmla="*/ 664258 w 1164320"/>
                <a:gd name="connsiteY4" fmla="*/ 288148 h 760607"/>
                <a:gd name="connsiteX5" fmla="*/ 561864 w 1164320"/>
                <a:gd name="connsiteY5" fmla="*/ 152416 h 760607"/>
                <a:gd name="connsiteX6" fmla="*/ 435658 w 1164320"/>
                <a:gd name="connsiteY6" fmla="*/ 52404 h 760607"/>
                <a:gd name="connsiteX7" fmla="*/ 283258 w 1164320"/>
                <a:gd name="connsiteY7" fmla="*/ 17 h 760607"/>
                <a:gd name="connsiteX8" fmla="*/ 92758 w 1164320"/>
                <a:gd name="connsiteY8" fmla="*/ 57167 h 760607"/>
                <a:gd name="connsiteX9" fmla="*/ 7033 w 1164320"/>
                <a:gd name="connsiteY9" fmla="*/ 207185 h 760607"/>
                <a:gd name="connsiteX10" fmla="*/ 42752 w 1164320"/>
                <a:gd name="connsiteY10" fmla="*/ 321485 h 760607"/>
                <a:gd name="connsiteX11" fmla="*/ 111808 w 1164320"/>
                <a:gd name="connsiteY11" fmla="*/ 228617 h 760607"/>
                <a:gd name="connsiteX12" fmla="*/ 185626 w 1164320"/>
                <a:gd name="connsiteY12" fmla="*/ 152417 h 760607"/>
                <a:gd name="connsiteX13" fmla="*/ 309452 w 1164320"/>
                <a:gd name="connsiteY13" fmla="*/ 152417 h 760607"/>
                <a:gd name="connsiteX14" fmla="*/ 385652 w 1164320"/>
                <a:gd name="connsiteY14" fmla="*/ 345298 h 760607"/>
                <a:gd name="connsiteX15" fmla="*/ 471377 w 1164320"/>
                <a:gd name="connsiteY15" fmla="*/ 535798 h 760607"/>
                <a:gd name="connsiteX16" fmla="*/ 595202 w 1164320"/>
                <a:gd name="connsiteY16" fmla="*/ 666767 h 760607"/>
                <a:gd name="connsiteX17" fmla="*/ 726171 w 1164320"/>
                <a:gd name="connsiteY17" fmla="*/ 742967 h 760607"/>
                <a:gd name="connsiteX18" fmla="*/ 888095 w 1164320"/>
                <a:gd name="connsiteY18" fmla="*/ 759636 h 760607"/>
                <a:gd name="connsiteX19" fmla="*/ 990489 w 1164320"/>
                <a:gd name="connsiteY19" fmla="*/ 723917 h 760607"/>
                <a:gd name="connsiteX20" fmla="*/ 990489 w 1164320"/>
                <a:gd name="connsiteY20" fmla="*/ 723917 h 760607"/>
                <a:gd name="connsiteX0" fmla="*/ 1164320 w 1164320"/>
                <a:gd name="connsiteY0" fmla="*/ 326424 h 760783"/>
                <a:gd name="connsiteX1" fmla="*/ 1100027 w 1164320"/>
                <a:gd name="connsiteY1" fmla="*/ 383573 h 760783"/>
                <a:gd name="connsiteX2" fmla="*/ 973820 w 1164320"/>
                <a:gd name="connsiteY2" fmla="*/ 419293 h 760783"/>
                <a:gd name="connsiteX3" fmla="*/ 807133 w 1164320"/>
                <a:gd name="connsiteY3" fmla="*/ 393099 h 760783"/>
                <a:gd name="connsiteX4" fmla="*/ 664258 w 1164320"/>
                <a:gd name="connsiteY4" fmla="*/ 288324 h 760783"/>
                <a:gd name="connsiteX5" fmla="*/ 561864 w 1164320"/>
                <a:gd name="connsiteY5" fmla="*/ 152592 h 760783"/>
                <a:gd name="connsiteX6" fmla="*/ 438039 w 1164320"/>
                <a:gd name="connsiteY6" fmla="*/ 43055 h 760783"/>
                <a:gd name="connsiteX7" fmla="*/ 283258 w 1164320"/>
                <a:gd name="connsiteY7" fmla="*/ 193 h 760783"/>
                <a:gd name="connsiteX8" fmla="*/ 92758 w 1164320"/>
                <a:gd name="connsiteY8" fmla="*/ 57343 h 760783"/>
                <a:gd name="connsiteX9" fmla="*/ 7033 w 1164320"/>
                <a:gd name="connsiteY9" fmla="*/ 207361 h 760783"/>
                <a:gd name="connsiteX10" fmla="*/ 42752 w 1164320"/>
                <a:gd name="connsiteY10" fmla="*/ 321661 h 760783"/>
                <a:gd name="connsiteX11" fmla="*/ 111808 w 1164320"/>
                <a:gd name="connsiteY11" fmla="*/ 228793 h 760783"/>
                <a:gd name="connsiteX12" fmla="*/ 185626 w 1164320"/>
                <a:gd name="connsiteY12" fmla="*/ 152593 h 760783"/>
                <a:gd name="connsiteX13" fmla="*/ 309452 w 1164320"/>
                <a:gd name="connsiteY13" fmla="*/ 152593 h 760783"/>
                <a:gd name="connsiteX14" fmla="*/ 385652 w 1164320"/>
                <a:gd name="connsiteY14" fmla="*/ 345474 h 760783"/>
                <a:gd name="connsiteX15" fmla="*/ 471377 w 1164320"/>
                <a:gd name="connsiteY15" fmla="*/ 535974 h 760783"/>
                <a:gd name="connsiteX16" fmla="*/ 595202 w 1164320"/>
                <a:gd name="connsiteY16" fmla="*/ 666943 h 760783"/>
                <a:gd name="connsiteX17" fmla="*/ 726171 w 1164320"/>
                <a:gd name="connsiteY17" fmla="*/ 743143 h 760783"/>
                <a:gd name="connsiteX18" fmla="*/ 888095 w 1164320"/>
                <a:gd name="connsiteY18" fmla="*/ 759812 h 760783"/>
                <a:gd name="connsiteX19" fmla="*/ 990489 w 1164320"/>
                <a:gd name="connsiteY19" fmla="*/ 724093 h 760783"/>
                <a:gd name="connsiteX20" fmla="*/ 990489 w 1164320"/>
                <a:gd name="connsiteY20" fmla="*/ 724093 h 760783"/>
                <a:gd name="connsiteX0" fmla="*/ 1164320 w 1164320"/>
                <a:gd name="connsiteY0" fmla="*/ 331157 h 765516"/>
                <a:gd name="connsiteX1" fmla="*/ 1100027 w 1164320"/>
                <a:gd name="connsiteY1" fmla="*/ 388306 h 765516"/>
                <a:gd name="connsiteX2" fmla="*/ 973820 w 1164320"/>
                <a:gd name="connsiteY2" fmla="*/ 424026 h 765516"/>
                <a:gd name="connsiteX3" fmla="*/ 807133 w 1164320"/>
                <a:gd name="connsiteY3" fmla="*/ 397832 h 765516"/>
                <a:gd name="connsiteX4" fmla="*/ 664258 w 1164320"/>
                <a:gd name="connsiteY4" fmla="*/ 293057 h 765516"/>
                <a:gd name="connsiteX5" fmla="*/ 561864 w 1164320"/>
                <a:gd name="connsiteY5" fmla="*/ 157325 h 765516"/>
                <a:gd name="connsiteX6" fmla="*/ 438039 w 1164320"/>
                <a:gd name="connsiteY6" fmla="*/ 47788 h 765516"/>
                <a:gd name="connsiteX7" fmla="*/ 278496 w 1164320"/>
                <a:gd name="connsiteY7" fmla="*/ 164 h 765516"/>
                <a:gd name="connsiteX8" fmla="*/ 92758 w 1164320"/>
                <a:gd name="connsiteY8" fmla="*/ 62076 h 765516"/>
                <a:gd name="connsiteX9" fmla="*/ 7033 w 1164320"/>
                <a:gd name="connsiteY9" fmla="*/ 212094 h 765516"/>
                <a:gd name="connsiteX10" fmla="*/ 42752 w 1164320"/>
                <a:gd name="connsiteY10" fmla="*/ 326394 h 765516"/>
                <a:gd name="connsiteX11" fmla="*/ 111808 w 1164320"/>
                <a:gd name="connsiteY11" fmla="*/ 233526 h 765516"/>
                <a:gd name="connsiteX12" fmla="*/ 185626 w 1164320"/>
                <a:gd name="connsiteY12" fmla="*/ 157326 h 765516"/>
                <a:gd name="connsiteX13" fmla="*/ 309452 w 1164320"/>
                <a:gd name="connsiteY13" fmla="*/ 157326 h 765516"/>
                <a:gd name="connsiteX14" fmla="*/ 385652 w 1164320"/>
                <a:gd name="connsiteY14" fmla="*/ 350207 h 765516"/>
                <a:gd name="connsiteX15" fmla="*/ 471377 w 1164320"/>
                <a:gd name="connsiteY15" fmla="*/ 540707 h 765516"/>
                <a:gd name="connsiteX16" fmla="*/ 595202 w 1164320"/>
                <a:gd name="connsiteY16" fmla="*/ 671676 h 765516"/>
                <a:gd name="connsiteX17" fmla="*/ 726171 w 1164320"/>
                <a:gd name="connsiteY17" fmla="*/ 747876 h 765516"/>
                <a:gd name="connsiteX18" fmla="*/ 888095 w 1164320"/>
                <a:gd name="connsiteY18" fmla="*/ 764545 h 765516"/>
                <a:gd name="connsiteX19" fmla="*/ 990489 w 1164320"/>
                <a:gd name="connsiteY19" fmla="*/ 728826 h 765516"/>
                <a:gd name="connsiteX20" fmla="*/ 990489 w 1164320"/>
                <a:gd name="connsiteY20" fmla="*/ 728826 h 765516"/>
                <a:gd name="connsiteX0" fmla="*/ 1164320 w 1164320"/>
                <a:gd name="connsiteY0" fmla="*/ 331157 h 765516"/>
                <a:gd name="connsiteX1" fmla="*/ 1100027 w 1164320"/>
                <a:gd name="connsiteY1" fmla="*/ 388306 h 765516"/>
                <a:gd name="connsiteX2" fmla="*/ 973820 w 1164320"/>
                <a:gd name="connsiteY2" fmla="*/ 424026 h 765516"/>
                <a:gd name="connsiteX3" fmla="*/ 807133 w 1164320"/>
                <a:gd name="connsiteY3" fmla="*/ 397832 h 765516"/>
                <a:gd name="connsiteX4" fmla="*/ 664258 w 1164320"/>
                <a:gd name="connsiteY4" fmla="*/ 293057 h 765516"/>
                <a:gd name="connsiteX5" fmla="*/ 561864 w 1164320"/>
                <a:gd name="connsiteY5" fmla="*/ 157325 h 765516"/>
                <a:gd name="connsiteX6" fmla="*/ 438039 w 1164320"/>
                <a:gd name="connsiteY6" fmla="*/ 47788 h 765516"/>
                <a:gd name="connsiteX7" fmla="*/ 278496 w 1164320"/>
                <a:gd name="connsiteY7" fmla="*/ 164 h 765516"/>
                <a:gd name="connsiteX8" fmla="*/ 92758 w 1164320"/>
                <a:gd name="connsiteY8" fmla="*/ 62076 h 765516"/>
                <a:gd name="connsiteX9" fmla="*/ 7033 w 1164320"/>
                <a:gd name="connsiteY9" fmla="*/ 212094 h 765516"/>
                <a:gd name="connsiteX10" fmla="*/ 42752 w 1164320"/>
                <a:gd name="connsiteY10" fmla="*/ 326394 h 765516"/>
                <a:gd name="connsiteX11" fmla="*/ 111808 w 1164320"/>
                <a:gd name="connsiteY11" fmla="*/ 233526 h 765516"/>
                <a:gd name="connsiteX12" fmla="*/ 185626 w 1164320"/>
                <a:gd name="connsiteY12" fmla="*/ 157326 h 765516"/>
                <a:gd name="connsiteX13" fmla="*/ 311833 w 1164320"/>
                <a:gd name="connsiteY13" fmla="*/ 178757 h 765516"/>
                <a:gd name="connsiteX14" fmla="*/ 385652 w 1164320"/>
                <a:gd name="connsiteY14" fmla="*/ 350207 h 765516"/>
                <a:gd name="connsiteX15" fmla="*/ 471377 w 1164320"/>
                <a:gd name="connsiteY15" fmla="*/ 540707 h 765516"/>
                <a:gd name="connsiteX16" fmla="*/ 595202 w 1164320"/>
                <a:gd name="connsiteY16" fmla="*/ 671676 h 765516"/>
                <a:gd name="connsiteX17" fmla="*/ 726171 w 1164320"/>
                <a:gd name="connsiteY17" fmla="*/ 747876 h 765516"/>
                <a:gd name="connsiteX18" fmla="*/ 888095 w 1164320"/>
                <a:gd name="connsiteY18" fmla="*/ 764545 h 765516"/>
                <a:gd name="connsiteX19" fmla="*/ 990489 w 1164320"/>
                <a:gd name="connsiteY19" fmla="*/ 728826 h 765516"/>
                <a:gd name="connsiteX20" fmla="*/ 990489 w 1164320"/>
                <a:gd name="connsiteY20" fmla="*/ 728826 h 765516"/>
                <a:gd name="connsiteX0" fmla="*/ 1164320 w 1164320"/>
                <a:gd name="connsiteY0" fmla="*/ 331157 h 765516"/>
                <a:gd name="connsiteX1" fmla="*/ 1100027 w 1164320"/>
                <a:gd name="connsiteY1" fmla="*/ 388306 h 765516"/>
                <a:gd name="connsiteX2" fmla="*/ 973820 w 1164320"/>
                <a:gd name="connsiteY2" fmla="*/ 424026 h 765516"/>
                <a:gd name="connsiteX3" fmla="*/ 807133 w 1164320"/>
                <a:gd name="connsiteY3" fmla="*/ 397832 h 765516"/>
                <a:gd name="connsiteX4" fmla="*/ 664258 w 1164320"/>
                <a:gd name="connsiteY4" fmla="*/ 293057 h 765516"/>
                <a:gd name="connsiteX5" fmla="*/ 561864 w 1164320"/>
                <a:gd name="connsiteY5" fmla="*/ 157325 h 765516"/>
                <a:gd name="connsiteX6" fmla="*/ 438039 w 1164320"/>
                <a:gd name="connsiteY6" fmla="*/ 47788 h 765516"/>
                <a:gd name="connsiteX7" fmla="*/ 278496 w 1164320"/>
                <a:gd name="connsiteY7" fmla="*/ 164 h 765516"/>
                <a:gd name="connsiteX8" fmla="*/ 92758 w 1164320"/>
                <a:gd name="connsiteY8" fmla="*/ 62076 h 765516"/>
                <a:gd name="connsiteX9" fmla="*/ 7033 w 1164320"/>
                <a:gd name="connsiteY9" fmla="*/ 212094 h 765516"/>
                <a:gd name="connsiteX10" fmla="*/ 42752 w 1164320"/>
                <a:gd name="connsiteY10" fmla="*/ 326394 h 765516"/>
                <a:gd name="connsiteX11" fmla="*/ 111808 w 1164320"/>
                <a:gd name="connsiteY11" fmla="*/ 233526 h 765516"/>
                <a:gd name="connsiteX12" fmla="*/ 185626 w 1164320"/>
                <a:gd name="connsiteY12" fmla="*/ 162088 h 765516"/>
                <a:gd name="connsiteX13" fmla="*/ 311833 w 1164320"/>
                <a:gd name="connsiteY13" fmla="*/ 178757 h 765516"/>
                <a:gd name="connsiteX14" fmla="*/ 385652 w 1164320"/>
                <a:gd name="connsiteY14" fmla="*/ 350207 h 765516"/>
                <a:gd name="connsiteX15" fmla="*/ 471377 w 1164320"/>
                <a:gd name="connsiteY15" fmla="*/ 540707 h 765516"/>
                <a:gd name="connsiteX16" fmla="*/ 595202 w 1164320"/>
                <a:gd name="connsiteY16" fmla="*/ 671676 h 765516"/>
                <a:gd name="connsiteX17" fmla="*/ 726171 w 1164320"/>
                <a:gd name="connsiteY17" fmla="*/ 747876 h 765516"/>
                <a:gd name="connsiteX18" fmla="*/ 888095 w 1164320"/>
                <a:gd name="connsiteY18" fmla="*/ 764545 h 765516"/>
                <a:gd name="connsiteX19" fmla="*/ 990489 w 1164320"/>
                <a:gd name="connsiteY19" fmla="*/ 728826 h 765516"/>
                <a:gd name="connsiteX20" fmla="*/ 990489 w 1164320"/>
                <a:gd name="connsiteY20" fmla="*/ 728826 h 765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164320" h="765516">
                  <a:moveTo>
                    <a:pt x="1164320" y="331157"/>
                  </a:moveTo>
                  <a:cubicBezTo>
                    <a:pt x="1145667" y="346436"/>
                    <a:pt x="1131777" y="372828"/>
                    <a:pt x="1100027" y="388306"/>
                  </a:cubicBezTo>
                  <a:cubicBezTo>
                    <a:pt x="1068277" y="403784"/>
                    <a:pt x="1022636" y="422438"/>
                    <a:pt x="973820" y="424026"/>
                  </a:cubicBezTo>
                  <a:cubicBezTo>
                    <a:pt x="925004" y="425614"/>
                    <a:pt x="858727" y="419660"/>
                    <a:pt x="807133" y="397832"/>
                  </a:cubicBezTo>
                  <a:cubicBezTo>
                    <a:pt x="755539" y="376004"/>
                    <a:pt x="705136" y="333141"/>
                    <a:pt x="664258" y="293057"/>
                  </a:cubicBezTo>
                  <a:cubicBezTo>
                    <a:pt x="623380" y="252973"/>
                    <a:pt x="599567" y="198203"/>
                    <a:pt x="561864" y="157325"/>
                  </a:cubicBezTo>
                  <a:cubicBezTo>
                    <a:pt x="524161" y="116447"/>
                    <a:pt x="485267" y="73981"/>
                    <a:pt x="438039" y="47788"/>
                  </a:cubicBezTo>
                  <a:cubicBezTo>
                    <a:pt x="390811" y="21595"/>
                    <a:pt x="336043" y="-2217"/>
                    <a:pt x="278496" y="164"/>
                  </a:cubicBezTo>
                  <a:cubicBezTo>
                    <a:pt x="220949" y="2545"/>
                    <a:pt x="138002" y="26754"/>
                    <a:pt x="92758" y="62076"/>
                  </a:cubicBezTo>
                  <a:cubicBezTo>
                    <a:pt x="47514" y="97398"/>
                    <a:pt x="15367" y="168041"/>
                    <a:pt x="7033" y="212094"/>
                  </a:cubicBezTo>
                  <a:cubicBezTo>
                    <a:pt x="-1301" y="256147"/>
                    <a:pt x="-12810" y="318060"/>
                    <a:pt x="42752" y="326394"/>
                  </a:cubicBezTo>
                  <a:cubicBezTo>
                    <a:pt x="98314" y="334728"/>
                    <a:pt x="87996" y="260910"/>
                    <a:pt x="111808" y="233526"/>
                  </a:cubicBezTo>
                  <a:cubicBezTo>
                    <a:pt x="135620" y="206142"/>
                    <a:pt x="152289" y="171216"/>
                    <a:pt x="185626" y="162088"/>
                  </a:cubicBezTo>
                  <a:cubicBezTo>
                    <a:pt x="218963" y="152960"/>
                    <a:pt x="278495" y="147404"/>
                    <a:pt x="311833" y="178757"/>
                  </a:cubicBezTo>
                  <a:cubicBezTo>
                    <a:pt x="345171" y="210110"/>
                    <a:pt x="359061" y="289882"/>
                    <a:pt x="385652" y="350207"/>
                  </a:cubicBezTo>
                  <a:cubicBezTo>
                    <a:pt x="412243" y="410532"/>
                    <a:pt x="436452" y="487129"/>
                    <a:pt x="471377" y="540707"/>
                  </a:cubicBezTo>
                  <a:cubicBezTo>
                    <a:pt x="506302" y="594285"/>
                    <a:pt x="552736" y="637148"/>
                    <a:pt x="595202" y="671676"/>
                  </a:cubicBezTo>
                  <a:cubicBezTo>
                    <a:pt x="637668" y="706204"/>
                    <a:pt x="677356" y="732398"/>
                    <a:pt x="726171" y="747876"/>
                  </a:cubicBezTo>
                  <a:cubicBezTo>
                    <a:pt x="774986" y="763354"/>
                    <a:pt x="844042" y="767720"/>
                    <a:pt x="888095" y="764545"/>
                  </a:cubicBezTo>
                  <a:cubicBezTo>
                    <a:pt x="932148" y="761370"/>
                    <a:pt x="990489" y="728826"/>
                    <a:pt x="990489" y="728826"/>
                  </a:cubicBezTo>
                  <a:lnTo>
                    <a:pt x="990489" y="728826"/>
                  </a:lnTo>
                </a:path>
              </a:pathLst>
            </a:custGeom>
            <a:solidFill>
              <a:srgbClr val="BEA7D5"/>
            </a:solidFill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B98D68F-0F40-AA89-6213-DFDC18A95FE5}"/>
                </a:ext>
              </a:extLst>
            </p:cNvPr>
            <p:cNvGrpSpPr/>
            <p:nvPr/>
          </p:nvGrpSpPr>
          <p:grpSpPr>
            <a:xfrm rot="18657937">
              <a:off x="6546849" y="3722475"/>
              <a:ext cx="937606" cy="1088467"/>
              <a:chOff x="6479997" y="4263560"/>
              <a:chExt cx="937606" cy="1088467"/>
            </a:xfrm>
          </p:grpSpPr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E569D413-BCDF-E97C-D95D-D3289E710614}"/>
                  </a:ext>
                </a:extLst>
              </p:cNvPr>
              <p:cNvSpPr/>
              <p:nvPr/>
            </p:nvSpPr>
            <p:spPr>
              <a:xfrm rot="3303579" flipH="1">
                <a:off x="6365003" y="4428173"/>
                <a:ext cx="1088467" cy="759241"/>
              </a:xfrm>
              <a:custGeom>
                <a:avLst/>
                <a:gdLst>
                  <a:gd name="connsiteX0" fmla="*/ 1088467 w 1088467"/>
                  <a:gd name="connsiteY0" fmla="*/ 655217 h 759241"/>
                  <a:gd name="connsiteX1" fmla="*/ 1053305 w 1088467"/>
                  <a:gd name="connsiteY1" fmla="*/ 664943 h 759241"/>
                  <a:gd name="connsiteX2" fmla="*/ 180097 w 1088467"/>
                  <a:gd name="connsiteY2" fmla="*/ 0 h 759241"/>
                  <a:gd name="connsiteX3" fmla="*/ 2923 w 1088467"/>
                  <a:gd name="connsiteY3" fmla="*/ 201297 h 759241"/>
                  <a:gd name="connsiteX4" fmla="*/ 0 w 1088467"/>
                  <a:gd name="connsiteY4" fmla="*/ 262412 h 759241"/>
                  <a:gd name="connsiteX5" fmla="*/ 9739 w 1088467"/>
                  <a:gd name="connsiteY5" fmla="*/ 262154 h 759241"/>
                  <a:gd name="connsiteX6" fmla="*/ 67536 w 1088467"/>
                  <a:gd name="connsiteY6" fmla="*/ 157676 h 759241"/>
                  <a:gd name="connsiteX7" fmla="*/ 151008 w 1088467"/>
                  <a:gd name="connsiteY7" fmla="*/ 76896 h 759241"/>
                  <a:gd name="connsiteX8" fmla="*/ 293721 w 1088467"/>
                  <a:gd name="connsiteY8" fmla="*/ 95745 h 759241"/>
                  <a:gd name="connsiteX9" fmla="*/ 377194 w 1088467"/>
                  <a:gd name="connsiteY9" fmla="*/ 289618 h 759241"/>
                  <a:gd name="connsiteX10" fmla="*/ 474130 w 1088467"/>
                  <a:gd name="connsiteY10" fmla="*/ 505031 h 759241"/>
                  <a:gd name="connsiteX11" fmla="*/ 614149 w 1088467"/>
                  <a:gd name="connsiteY11" fmla="*/ 653129 h 759241"/>
                  <a:gd name="connsiteX12" fmla="*/ 762246 w 1088467"/>
                  <a:gd name="connsiteY12" fmla="*/ 739294 h 759241"/>
                  <a:gd name="connsiteX13" fmla="*/ 945347 w 1088467"/>
                  <a:gd name="connsiteY13" fmla="*/ 758143 h 759241"/>
                  <a:gd name="connsiteX14" fmla="*/ 1061132 w 1088467"/>
                  <a:gd name="connsiteY14" fmla="*/ 717753 h 759241"/>
                  <a:gd name="connsiteX15" fmla="*/ 1088467 w 1088467"/>
                  <a:gd name="connsiteY15" fmla="*/ 655217 h 7592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088467" h="759241">
                    <a:moveTo>
                      <a:pt x="1088467" y="655217"/>
                    </a:moveTo>
                    <a:lnTo>
                      <a:pt x="1053305" y="664943"/>
                    </a:lnTo>
                    <a:cubicBezTo>
                      <a:pt x="388038" y="824227"/>
                      <a:pt x="535616" y="7372"/>
                      <a:pt x="180097" y="0"/>
                    </a:cubicBezTo>
                    <a:cubicBezTo>
                      <a:pt x="72776" y="46352"/>
                      <a:pt x="18682" y="125234"/>
                      <a:pt x="2923" y="201297"/>
                    </a:cubicBezTo>
                    <a:lnTo>
                      <a:pt x="0" y="262412"/>
                    </a:lnTo>
                    <a:lnTo>
                      <a:pt x="9739" y="262154"/>
                    </a:lnTo>
                    <a:cubicBezTo>
                      <a:pt x="49964" y="252066"/>
                      <a:pt x="43976" y="184772"/>
                      <a:pt x="67536" y="157676"/>
                    </a:cubicBezTo>
                    <a:cubicBezTo>
                      <a:pt x="94462" y="126712"/>
                      <a:pt x="113311" y="87218"/>
                      <a:pt x="151008" y="76896"/>
                    </a:cubicBezTo>
                    <a:cubicBezTo>
                      <a:pt x="188704" y="66574"/>
                      <a:pt x="256023" y="60292"/>
                      <a:pt x="293721" y="95745"/>
                    </a:cubicBezTo>
                    <a:cubicBezTo>
                      <a:pt x="331418" y="131198"/>
                      <a:pt x="347125" y="221403"/>
                      <a:pt x="377194" y="289618"/>
                    </a:cubicBezTo>
                    <a:cubicBezTo>
                      <a:pt x="407262" y="357832"/>
                      <a:pt x="434638" y="444447"/>
                      <a:pt x="474130" y="505031"/>
                    </a:cubicBezTo>
                    <a:cubicBezTo>
                      <a:pt x="513622" y="565616"/>
                      <a:pt x="566129" y="614085"/>
                      <a:pt x="614149" y="653129"/>
                    </a:cubicBezTo>
                    <a:cubicBezTo>
                      <a:pt x="662168" y="692172"/>
                      <a:pt x="707047" y="721792"/>
                      <a:pt x="762246" y="739294"/>
                    </a:cubicBezTo>
                    <a:cubicBezTo>
                      <a:pt x="817445" y="756796"/>
                      <a:pt x="895532" y="761733"/>
                      <a:pt x="945347" y="758143"/>
                    </a:cubicBezTo>
                    <a:cubicBezTo>
                      <a:pt x="995161" y="754553"/>
                      <a:pt x="1061132" y="717753"/>
                      <a:pt x="1061132" y="717753"/>
                    </a:cubicBezTo>
                    <a:lnTo>
                      <a:pt x="1088467" y="655217"/>
                    </a:lnTo>
                    <a:close/>
                  </a:path>
                </a:pathLst>
              </a:custGeom>
              <a:solidFill>
                <a:srgbClr val="EADEFA"/>
              </a:solidFill>
              <a:ln w="28575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2" name="Oval 151">
                <a:extLst>
                  <a:ext uri="{FF2B5EF4-FFF2-40B4-BE49-F238E27FC236}">
                    <a16:creationId xmlns:a16="http://schemas.microsoft.com/office/drawing/2014/main" id="{24ED16DA-CA73-83E8-06CF-E35A200F8440}"/>
                  </a:ext>
                </a:extLst>
              </p:cNvPr>
              <p:cNvSpPr/>
              <p:nvPr/>
            </p:nvSpPr>
            <p:spPr>
              <a:xfrm flipH="1" flipV="1">
                <a:off x="7366201" y="4870610"/>
                <a:ext cx="45719" cy="45719"/>
              </a:xfrm>
              <a:prstGeom prst="ellipse">
                <a:avLst/>
              </a:prstGeom>
              <a:solidFill>
                <a:sysClr val="windowText" lastClr="000000"/>
              </a:solidFill>
              <a:ln w="28575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3" name="Oval 152">
                <a:extLst>
                  <a:ext uri="{FF2B5EF4-FFF2-40B4-BE49-F238E27FC236}">
                    <a16:creationId xmlns:a16="http://schemas.microsoft.com/office/drawing/2014/main" id="{87E5C60D-4C7B-38F5-8C3C-0E7889C90652}"/>
                  </a:ext>
                </a:extLst>
              </p:cNvPr>
              <p:cNvSpPr/>
              <p:nvPr/>
            </p:nvSpPr>
            <p:spPr>
              <a:xfrm flipH="1" flipV="1">
                <a:off x="7371884" y="4996441"/>
                <a:ext cx="45719" cy="45719"/>
              </a:xfrm>
              <a:prstGeom prst="ellipse">
                <a:avLst/>
              </a:prstGeom>
              <a:solidFill>
                <a:sysClr val="windowText" lastClr="000000"/>
              </a:solidFill>
              <a:ln w="28575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4" name="Oval 153">
                <a:extLst>
                  <a:ext uri="{FF2B5EF4-FFF2-40B4-BE49-F238E27FC236}">
                    <a16:creationId xmlns:a16="http://schemas.microsoft.com/office/drawing/2014/main" id="{EC5C349E-4C2A-4756-C117-2B09EA81D873}"/>
                  </a:ext>
                </a:extLst>
              </p:cNvPr>
              <p:cNvSpPr/>
              <p:nvPr/>
            </p:nvSpPr>
            <p:spPr>
              <a:xfrm flipH="1" flipV="1">
                <a:off x="7321871" y="5095966"/>
                <a:ext cx="45719" cy="45719"/>
              </a:xfrm>
              <a:prstGeom prst="ellipse">
                <a:avLst/>
              </a:prstGeom>
              <a:solidFill>
                <a:sysClr val="windowText" lastClr="000000"/>
              </a:solidFill>
              <a:ln w="28575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5" name="Oval 154">
                <a:extLst>
                  <a:ext uri="{FF2B5EF4-FFF2-40B4-BE49-F238E27FC236}">
                    <a16:creationId xmlns:a16="http://schemas.microsoft.com/office/drawing/2014/main" id="{EF5D305C-4D97-2221-C815-E6E6C19CBC6A}"/>
                  </a:ext>
                </a:extLst>
              </p:cNvPr>
              <p:cNvSpPr/>
              <p:nvPr/>
            </p:nvSpPr>
            <p:spPr>
              <a:xfrm flipH="1" flipV="1">
                <a:off x="6600232" y="4843448"/>
                <a:ext cx="45719" cy="45719"/>
              </a:xfrm>
              <a:prstGeom prst="ellipse">
                <a:avLst/>
              </a:prstGeom>
              <a:solidFill>
                <a:sysClr val="windowText" lastClr="000000"/>
              </a:solidFill>
              <a:ln w="28575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6" name="Oval 155">
                <a:extLst>
                  <a:ext uri="{FF2B5EF4-FFF2-40B4-BE49-F238E27FC236}">
                    <a16:creationId xmlns:a16="http://schemas.microsoft.com/office/drawing/2014/main" id="{66732AAA-1BAE-55B5-BD15-269E4ED5BD3F}"/>
                  </a:ext>
                </a:extLst>
              </p:cNvPr>
              <p:cNvSpPr/>
              <p:nvPr/>
            </p:nvSpPr>
            <p:spPr>
              <a:xfrm flipH="1" flipV="1">
                <a:off x="6766186" y="4886785"/>
                <a:ext cx="45719" cy="45719"/>
              </a:xfrm>
              <a:prstGeom prst="ellipse">
                <a:avLst/>
              </a:prstGeom>
              <a:solidFill>
                <a:sysClr val="windowText" lastClr="000000"/>
              </a:solidFill>
              <a:ln w="28575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7" name="Oval 156">
                <a:extLst>
                  <a:ext uri="{FF2B5EF4-FFF2-40B4-BE49-F238E27FC236}">
                    <a16:creationId xmlns:a16="http://schemas.microsoft.com/office/drawing/2014/main" id="{853C1381-7213-BC01-2A95-F64ABBF6B177}"/>
                  </a:ext>
                </a:extLst>
              </p:cNvPr>
              <p:cNvSpPr/>
              <p:nvPr/>
            </p:nvSpPr>
            <p:spPr>
              <a:xfrm flipH="1" flipV="1">
                <a:off x="6916640" y="4872407"/>
                <a:ext cx="45719" cy="45719"/>
              </a:xfrm>
              <a:prstGeom prst="ellipse">
                <a:avLst/>
              </a:prstGeom>
              <a:solidFill>
                <a:sysClr val="windowText" lastClr="000000"/>
              </a:solidFill>
              <a:ln w="28575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8" name="Oval 157">
                <a:extLst>
                  <a:ext uri="{FF2B5EF4-FFF2-40B4-BE49-F238E27FC236}">
                    <a16:creationId xmlns:a16="http://schemas.microsoft.com/office/drawing/2014/main" id="{E7194BD6-9655-779D-EBA4-354F4949D2D9}"/>
                  </a:ext>
                </a:extLst>
              </p:cNvPr>
              <p:cNvSpPr/>
              <p:nvPr/>
            </p:nvSpPr>
            <p:spPr>
              <a:xfrm flipH="1" flipV="1">
                <a:off x="7082758" y="4830128"/>
                <a:ext cx="45719" cy="45719"/>
              </a:xfrm>
              <a:prstGeom prst="ellipse">
                <a:avLst/>
              </a:prstGeom>
              <a:solidFill>
                <a:sysClr val="windowText" lastClr="000000"/>
              </a:solidFill>
              <a:ln w="28575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6D89151D-BA23-FEAC-5666-A18DE50F15FA}"/>
                  </a:ext>
                </a:extLst>
              </p:cNvPr>
              <p:cNvSpPr/>
              <p:nvPr/>
            </p:nvSpPr>
            <p:spPr>
              <a:xfrm flipH="1" flipV="1">
                <a:off x="7236060" y="4805829"/>
                <a:ext cx="45719" cy="45719"/>
              </a:xfrm>
              <a:prstGeom prst="ellipse">
                <a:avLst/>
              </a:prstGeom>
              <a:solidFill>
                <a:sysClr val="windowText" lastClr="000000"/>
              </a:solidFill>
              <a:ln w="28575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0" name="Oval 159">
                <a:extLst>
                  <a:ext uri="{FF2B5EF4-FFF2-40B4-BE49-F238E27FC236}">
                    <a16:creationId xmlns:a16="http://schemas.microsoft.com/office/drawing/2014/main" id="{6FBF065D-2791-880D-52F2-68EE73E8B260}"/>
                  </a:ext>
                </a:extLst>
              </p:cNvPr>
              <p:cNvSpPr/>
              <p:nvPr/>
            </p:nvSpPr>
            <p:spPr>
              <a:xfrm flipH="1" flipV="1">
                <a:off x="6479997" y="4792502"/>
                <a:ext cx="45719" cy="45719"/>
              </a:xfrm>
              <a:prstGeom prst="ellipse">
                <a:avLst/>
              </a:prstGeom>
              <a:solidFill>
                <a:sysClr val="windowText" lastClr="000000"/>
              </a:solidFill>
              <a:ln w="28575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5DFBD4D8-E97D-139D-50C1-4903E1C50E5B}"/>
                </a:ext>
              </a:extLst>
            </p:cNvPr>
            <p:cNvSpPr/>
            <p:nvPr/>
          </p:nvSpPr>
          <p:spPr>
            <a:xfrm>
              <a:off x="4169342" y="4031362"/>
              <a:ext cx="1316591" cy="865631"/>
            </a:xfrm>
            <a:custGeom>
              <a:avLst/>
              <a:gdLst>
                <a:gd name="connsiteX0" fmla="*/ 1158863 w 1158863"/>
                <a:gd name="connsiteY0" fmla="*/ 326249 h 745571"/>
                <a:gd name="connsiteX1" fmla="*/ 1089807 w 1158863"/>
                <a:gd name="connsiteY1" fmla="*/ 369111 h 745571"/>
                <a:gd name="connsiteX2" fmla="*/ 968363 w 1158863"/>
                <a:gd name="connsiteY2" fmla="*/ 400068 h 745571"/>
                <a:gd name="connsiteX3" fmla="*/ 801676 w 1158863"/>
                <a:gd name="connsiteY3" fmla="*/ 392924 h 745571"/>
                <a:gd name="connsiteX4" fmla="*/ 658801 w 1158863"/>
                <a:gd name="connsiteY4" fmla="*/ 288149 h 745571"/>
                <a:gd name="connsiteX5" fmla="*/ 546882 w 1158863"/>
                <a:gd name="connsiteY5" fmla="*/ 169086 h 745571"/>
                <a:gd name="connsiteX6" fmla="*/ 430201 w 1158863"/>
                <a:gd name="connsiteY6" fmla="*/ 52405 h 745571"/>
                <a:gd name="connsiteX7" fmla="*/ 277801 w 1158863"/>
                <a:gd name="connsiteY7" fmla="*/ 18 h 745571"/>
                <a:gd name="connsiteX8" fmla="*/ 87301 w 1158863"/>
                <a:gd name="connsiteY8" fmla="*/ 57168 h 745571"/>
                <a:gd name="connsiteX9" fmla="*/ 1576 w 1158863"/>
                <a:gd name="connsiteY9" fmla="*/ 207186 h 745571"/>
                <a:gd name="connsiteX10" fmla="*/ 37295 w 1158863"/>
                <a:gd name="connsiteY10" fmla="*/ 321486 h 745571"/>
                <a:gd name="connsiteX11" fmla="*/ 106351 w 1158863"/>
                <a:gd name="connsiteY11" fmla="*/ 228618 h 745571"/>
                <a:gd name="connsiteX12" fmla="*/ 203982 w 1158863"/>
                <a:gd name="connsiteY12" fmla="*/ 157180 h 745571"/>
                <a:gd name="connsiteX13" fmla="*/ 303995 w 1158863"/>
                <a:gd name="connsiteY13" fmla="*/ 152418 h 745571"/>
                <a:gd name="connsiteX14" fmla="*/ 380195 w 1158863"/>
                <a:gd name="connsiteY14" fmla="*/ 345299 h 745571"/>
                <a:gd name="connsiteX15" fmla="*/ 465920 w 1158863"/>
                <a:gd name="connsiteY15" fmla="*/ 535799 h 745571"/>
                <a:gd name="connsiteX16" fmla="*/ 589745 w 1158863"/>
                <a:gd name="connsiteY16" fmla="*/ 640574 h 745571"/>
                <a:gd name="connsiteX17" fmla="*/ 694520 w 1158863"/>
                <a:gd name="connsiteY17" fmla="*/ 707249 h 745571"/>
                <a:gd name="connsiteX18" fmla="*/ 882638 w 1158863"/>
                <a:gd name="connsiteY18" fmla="*/ 745349 h 745571"/>
                <a:gd name="connsiteX19" fmla="*/ 985032 w 1158863"/>
                <a:gd name="connsiteY19" fmla="*/ 723918 h 745571"/>
                <a:gd name="connsiteX20" fmla="*/ 985032 w 1158863"/>
                <a:gd name="connsiteY20" fmla="*/ 723918 h 745571"/>
                <a:gd name="connsiteX0" fmla="*/ 1158863 w 1158863"/>
                <a:gd name="connsiteY0" fmla="*/ 326249 h 745571"/>
                <a:gd name="connsiteX1" fmla="*/ 1089807 w 1158863"/>
                <a:gd name="connsiteY1" fmla="*/ 369111 h 745571"/>
                <a:gd name="connsiteX2" fmla="*/ 968363 w 1158863"/>
                <a:gd name="connsiteY2" fmla="*/ 400068 h 745571"/>
                <a:gd name="connsiteX3" fmla="*/ 801676 w 1158863"/>
                <a:gd name="connsiteY3" fmla="*/ 392924 h 745571"/>
                <a:gd name="connsiteX4" fmla="*/ 658801 w 1158863"/>
                <a:gd name="connsiteY4" fmla="*/ 288149 h 745571"/>
                <a:gd name="connsiteX5" fmla="*/ 546882 w 1158863"/>
                <a:gd name="connsiteY5" fmla="*/ 169086 h 745571"/>
                <a:gd name="connsiteX6" fmla="*/ 430201 w 1158863"/>
                <a:gd name="connsiteY6" fmla="*/ 52405 h 745571"/>
                <a:gd name="connsiteX7" fmla="*/ 277801 w 1158863"/>
                <a:gd name="connsiteY7" fmla="*/ 18 h 745571"/>
                <a:gd name="connsiteX8" fmla="*/ 87301 w 1158863"/>
                <a:gd name="connsiteY8" fmla="*/ 57168 h 745571"/>
                <a:gd name="connsiteX9" fmla="*/ 1576 w 1158863"/>
                <a:gd name="connsiteY9" fmla="*/ 207186 h 745571"/>
                <a:gd name="connsiteX10" fmla="*/ 37295 w 1158863"/>
                <a:gd name="connsiteY10" fmla="*/ 321486 h 745571"/>
                <a:gd name="connsiteX11" fmla="*/ 106351 w 1158863"/>
                <a:gd name="connsiteY11" fmla="*/ 228618 h 745571"/>
                <a:gd name="connsiteX12" fmla="*/ 180169 w 1158863"/>
                <a:gd name="connsiteY12" fmla="*/ 152418 h 745571"/>
                <a:gd name="connsiteX13" fmla="*/ 303995 w 1158863"/>
                <a:gd name="connsiteY13" fmla="*/ 152418 h 745571"/>
                <a:gd name="connsiteX14" fmla="*/ 380195 w 1158863"/>
                <a:gd name="connsiteY14" fmla="*/ 345299 h 745571"/>
                <a:gd name="connsiteX15" fmla="*/ 465920 w 1158863"/>
                <a:gd name="connsiteY15" fmla="*/ 535799 h 745571"/>
                <a:gd name="connsiteX16" fmla="*/ 589745 w 1158863"/>
                <a:gd name="connsiteY16" fmla="*/ 640574 h 745571"/>
                <a:gd name="connsiteX17" fmla="*/ 694520 w 1158863"/>
                <a:gd name="connsiteY17" fmla="*/ 707249 h 745571"/>
                <a:gd name="connsiteX18" fmla="*/ 882638 w 1158863"/>
                <a:gd name="connsiteY18" fmla="*/ 745349 h 745571"/>
                <a:gd name="connsiteX19" fmla="*/ 985032 w 1158863"/>
                <a:gd name="connsiteY19" fmla="*/ 723918 h 745571"/>
                <a:gd name="connsiteX20" fmla="*/ 985032 w 1158863"/>
                <a:gd name="connsiteY20" fmla="*/ 723918 h 745571"/>
                <a:gd name="connsiteX0" fmla="*/ 1164320 w 1164320"/>
                <a:gd name="connsiteY0" fmla="*/ 326249 h 745571"/>
                <a:gd name="connsiteX1" fmla="*/ 1095264 w 1164320"/>
                <a:gd name="connsiteY1" fmla="*/ 369111 h 745571"/>
                <a:gd name="connsiteX2" fmla="*/ 973820 w 1164320"/>
                <a:gd name="connsiteY2" fmla="*/ 400068 h 745571"/>
                <a:gd name="connsiteX3" fmla="*/ 807133 w 1164320"/>
                <a:gd name="connsiteY3" fmla="*/ 392924 h 745571"/>
                <a:gd name="connsiteX4" fmla="*/ 664258 w 1164320"/>
                <a:gd name="connsiteY4" fmla="*/ 288149 h 745571"/>
                <a:gd name="connsiteX5" fmla="*/ 552339 w 1164320"/>
                <a:gd name="connsiteY5" fmla="*/ 169086 h 745571"/>
                <a:gd name="connsiteX6" fmla="*/ 435658 w 1164320"/>
                <a:gd name="connsiteY6" fmla="*/ 52405 h 745571"/>
                <a:gd name="connsiteX7" fmla="*/ 283258 w 1164320"/>
                <a:gd name="connsiteY7" fmla="*/ 18 h 745571"/>
                <a:gd name="connsiteX8" fmla="*/ 92758 w 1164320"/>
                <a:gd name="connsiteY8" fmla="*/ 57168 h 745571"/>
                <a:gd name="connsiteX9" fmla="*/ 7033 w 1164320"/>
                <a:gd name="connsiteY9" fmla="*/ 207186 h 745571"/>
                <a:gd name="connsiteX10" fmla="*/ 42752 w 1164320"/>
                <a:gd name="connsiteY10" fmla="*/ 321486 h 745571"/>
                <a:gd name="connsiteX11" fmla="*/ 111808 w 1164320"/>
                <a:gd name="connsiteY11" fmla="*/ 228618 h 745571"/>
                <a:gd name="connsiteX12" fmla="*/ 185626 w 1164320"/>
                <a:gd name="connsiteY12" fmla="*/ 152418 h 745571"/>
                <a:gd name="connsiteX13" fmla="*/ 309452 w 1164320"/>
                <a:gd name="connsiteY13" fmla="*/ 152418 h 745571"/>
                <a:gd name="connsiteX14" fmla="*/ 385652 w 1164320"/>
                <a:gd name="connsiteY14" fmla="*/ 345299 h 745571"/>
                <a:gd name="connsiteX15" fmla="*/ 471377 w 1164320"/>
                <a:gd name="connsiteY15" fmla="*/ 535799 h 745571"/>
                <a:gd name="connsiteX16" fmla="*/ 595202 w 1164320"/>
                <a:gd name="connsiteY16" fmla="*/ 640574 h 745571"/>
                <a:gd name="connsiteX17" fmla="*/ 699977 w 1164320"/>
                <a:gd name="connsiteY17" fmla="*/ 707249 h 745571"/>
                <a:gd name="connsiteX18" fmla="*/ 888095 w 1164320"/>
                <a:gd name="connsiteY18" fmla="*/ 745349 h 745571"/>
                <a:gd name="connsiteX19" fmla="*/ 990489 w 1164320"/>
                <a:gd name="connsiteY19" fmla="*/ 723918 h 745571"/>
                <a:gd name="connsiteX20" fmla="*/ 990489 w 1164320"/>
                <a:gd name="connsiteY20" fmla="*/ 723918 h 745571"/>
                <a:gd name="connsiteX0" fmla="*/ 1164320 w 1164320"/>
                <a:gd name="connsiteY0" fmla="*/ 326249 h 745571"/>
                <a:gd name="connsiteX1" fmla="*/ 1095264 w 1164320"/>
                <a:gd name="connsiteY1" fmla="*/ 369111 h 745571"/>
                <a:gd name="connsiteX2" fmla="*/ 973820 w 1164320"/>
                <a:gd name="connsiteY2" fmla="*/ 400068 h 745571"/>
                <a:gd name="connsiteX3" fmla="*/ 807133 w 1164320"/>
                <a:gd name="connsiteY3" fmla="*/ 392924 h 745571"/>
                <a:gd name="connsiteX4" fmla="*/ 664258 w 1164320"/>
                <a:gd name="connsiteY4" fmla="*/ 288149 h 745571"/>
                <a:gd name="connsiteX5" fmla="*/ 552339 w 1164320"/>
                <a:gd name="connsiteY5" fmla="*/ 169086 h 745571"/>
                <a:gd name="connsiteX6" fmla="*/ 435658 w 1164320"/>
                <a:gd name="connsiteY6" fmla="*/ 52405 h 745571"/>
                <a:gd name="connsiteX7" fmla="*/ 283258 w 1164320"/>
                <a:gd name="connsiteY7" fmla="*/ 18 h 745571"/>
                <a:gd name="connsiteX8" fmla="*/ 92758 w 1164320"/>
                <a:gd name="connsiteY8" fmla="*/ 57168 h 745571"/>
                <a:gd name="connsiteX9" fmla="*/ 7033 w 1164320"/>
                <a:gd name="connsiteY9" fmla="*/ 207186 h 745571"/>
                <a:gd name="connsiteX10" fmla="*/ 42752 w 1164320"/>
                <a:gd name="connsiteY10" fmla="*/ 321486 h 745571"/>
                <a:gd name="connsiteX11" fmla="*/ 111808 w 1164320"/>
                <a:gd name="connsiteY11" fmla="*/ 228618 h 745571"/>
                <a:gd name="connsiteX12" fmla="*/ 185626 w 1164320"/>
                <a:gd name="connsiteY12" fmla="*/ 152418 h 745571"/>
                <a:gd name="connsiteX13" fmla="*/ 309452 w 1164320"/>
                <a:gd name="connsiteY13" fmla="*/ 152418 h 745571"/>
                <a:gd name="connsiteX14" fmla="*/ 385652 w 1164320"/>
                <a:gd name="connsiteY14" fmla="*/ 345299 h 745571"/>
                <a:gd name="connsiteX15" fmla="*/ 471377 w 1164320"/>
                <a:gd name="connsiteY15" fmla="*/ 535799 h 745571"/>
                <a:gd name="connsiteX16" fmla="*/ 595202 w 1164320"/>
                <a:gd name="connsiteY16" fmla="*/ 666768 h 745571"/>
                <a:gd name="connsiteX17" fmla="*/ 699977 w 1164320"/>
                <a:gd name="connsiteY17" fmla="*/ 707249 h 745571"/>
                <a:gd name="connsiteX18" fmla="*/ 888095 w 1164320"/>
                <a:gd name="connsiteY18" fmla="*/ 745349 h 745571"/>
                <a:gd name="connsiteX19" fmla="*/ 990489 w 1164320"/>
                <a:gd name="connsiteY19" fmla="*/ 723918 h 745571"/>
                <a:gd name="connsiteX20" fmla="*/ 990489 w 1164320"/>
                <a:gd name="connsiteY20" fmla="*/ 723918 h 745571"/>
                <a:gd name="connsiteX0" fmla="*/ 1164320 w 1164320"/>
                <a:gd name="connsiteY0" fmla="*/ 326249 h 750403"/>
                <a:gd name="connsiteX1" fmla="*/ 1095264 w 1164320"/>
                <a:gd name="connsiteY1" fmla="*/ 369111 h 750403"/>
                <a:gd name="connsiteX2" fmla="*/ 973820 w 1164320"/>
                <a:gd name="connsiteY2" fmla="*/ 400068 h 750403"/>
                <a:gd name="connsiteX3" fmla="*/ 807133 w 1164320"/>
                <a:gd name="connsiteY3" fmla="*/ 392924 h 750403"/>
                <a:gd name="connsiteX4" fmla="*/ 664258 w 1164320"/>
                <a:gd name="connsiteY4" fmla="*/ 288149 h 750403"/>
                <a:gd name="connsiteX5" fmla="*/ 552339 w 1164320"/>
                <a:gd name="connsiteY5" fmla="*/ 169086 h 750403"/>
                <a:gd name="connsiteX6" fmla="*/ 435658 w 1164320"/>
                <a:gd name="connsiteY6" fmla="*/ 52405 h 750403"/>
                <a:gd name="connsiteX7" fmla="*/ 283258 w 1164320"/>
                <a:gd name="connsiteY7" fmla="*/ 18 h 750403"/>
                <a:gd name="connsiteX8" fmla="*/ 92758 w 1164320"/>
                <a:gd name="connsiteY8" fmla="*/ 57168 h 750403"/>
                <a:gd name="connsiteX9" fmla="*/ 7033 w 1164320"/>
                <a:gd name="connsiteY9" fmla="*/ 207186 h 750403"/>
                <a:gd name="connsiteX10" fmla="*/ 42752 w 1164320"/>
                <a:gd name="connsiteY10" fmla="*/ 321486 h 750403"/>
                <a:gd name="connsiteX11" fmla="*/ 111808 w 1164320"/>
                <a:gd name="connsiteY11" fmla="*/ 228618 h 750403"/>
                <a:gd name="connsiteX12" fmla="*/ 185626 w 1164320"/>
                <a:gd name="connsiteY12" fmla="*/ 152418 h 750403"/>
                <a:gd name="connsiteX13" fmla="*/ 309452 w 1164320"/>
                <a:gd name="connsiteY13" fmla="*/ 152418 h 750403"/>
                <a:gd name="connsiteX14" fmla="*/ 385652 w 1164320"/>
                <a:gd name="connsiteY14" fmla="*/ 345299 h 750403"/>
                <a:gd name="connsiteX15" fmla="*/ 471377 w 1164320"/>
                <a:gd name="connsiteY15" fmla="*/ 535799 h 750403"/>
                <a:gd name="connsiteX16" fmla="*/ 595202 w 1164320"/>
                <a:gd name="connsiteY16" fmla="*/ 666768 h 750403"/>
                <a:gd name="connsiteX17" fmla="*/ 726171 w 1164320"/>
                <a:gd name="connsiteY17" fmla="*/ 742968 h 750403"/>
                <a:gd name="connsiteX18" fmla="*/ 888095 w 1164320"/>
                <a:gd name="connsiteY18" fmla="*/ 745349 h 750403"/>
                <a:gd name="connsiteX19" fmla="*/ 990489 w 1164320"/>
                <a:gd name="connsiteY19" fmla="*/ 723918 h 750403"/>
                <a:gd name="connsiteX20" fmla="*/ 990489 w 1164320"/>
                <a:gd name="connsiteY20" fmla="*/ 723918 h 750403"/>
                <a:gd name="connsiteX0" fmla="*/ 1164320 w 1164320"/>
                <a:gd name="connsiteY0" fmla="*/ 326249 h 760608"/>
                <a:gd name="connsiteX1" fmla="*/ 1095264 w 1164320"/>
                <a:gd name="connsiteY1" fmla="*/ 369111 h 760608"/>
                <a:gd name="connsiteX2" fmla="*/ 973820 w 1164320"/>
                <a:gd name="connsiteY2" fmla="*/ 400068 h 760608"/>
                <a:gd name="connsiteX3" fmla="*/ 807133 w 1164320"/>
                <a:gd name="connsiteY3" fmla="*/ 392924 h 760608"/>
                <a:gd name="connsiteX4" fmla="*/ 664258 w 1164320"/>
                <a:gd name="connsiteY4" fmla="*/ 288149 h 760608"/>
                <a:gd name="connsiteX5" fmla="*/ 552339 w 1164320"/>
                <a:gd name="connsiteY5" fmla="*/ 169086 h 760608"/>
                <a:gd name="connsiteX6" fmla="*/ 435658 w 1164320"/>
                <a:gd name="connsiteY6" fmla="*/ 52405 h 760608"/>
                <a:gd name="connsiteX7" fmla="*/ 283258 w 1164320"/>
                <a:gd name="connsiteY7" fmla="*/ 18 h 760608"/>
                <a:gd name="connsiteX8" fmla="*/ 92758 w 1164320"/>
                <a:gd name="connsiteY8" fmla="*/ 57168 h 760608"/>
                <a:gd name="connsiteX9" fmla="*/ 7033 w 1164320"/>
                <a:gd name="connsiteY9" fmla="*/ 207186 h 760608"/>
                <a:gd name="connsiteX10" fmla="*/ 42752 w 1164320"/>
                <a:gd name="connsiteY10" fmla="*/ 321486 h 760608"/>
                <a:gd name="connsiteX11" fmla="*/ 111808 w 1164320"/>
                <a:gd name="connsiteY11" fmla="*/ 228618 h 760608"/>
                <a:gd name="connsiteX12" fmla="*/ 185626 w 1164320"/>
                <a:gd name="connsiteY12" fmla="*/ 152418 h 760608"/>
                <a:gd name="connsiteX13" fmla="*/ 309452 w 1164320"/>
                <a:gd name="connsiteY13" fmla="*/ 152418 h 760608"/>
                <a:gd name="connsiteX14" fmla="*/ 385652 w 1164320"/>
                <a:gd name="connsiteY14" fmla="*/ 345299 h 760608"/>
                <a:gd name="connsiteX15" fmla="*/ 471377 w 1164320"/>
                <a:gd name="connsiteY15" fmla="*/ 535799 h 760608"/>
                <a:gd name="connsiteX16" fmla="*/ 595202 w 1164320"/>
                <a:gd name="connsiteY16" fmla="*/ 666768 h 760608"/>
                <a:gd name="connsiteX17" fmla="*/ 726171 w 1164320"/>
                <a:gd name="connsiteY17" fmla="*/ 742968 h 760608"/>
                <a:gd name="connsiteX18" fmla="*/ 888095 w 1164320"/>
                <a:gd name="connsiteY18" fmla="*/ 759637 h 760608"/>
                <a:gd name="connsiteX19" fmla="*/ 990489 w 1164320"/>
                <a:gd name="connsiteY19" fmla="*/ 723918 h 760608"/>
                <a:gd name="connsiteX20" fmla="*/ 990489 w 1164320"/>
                <a:gd name="connsiteY20" fmla="*/ 723918 h 760608"/>
                <a:gd name="connsiteX0" fmla="*/ 1164320 w 1164320"/>
                <a:gd name="connsiteY0" fmla="*/ 326249 h 760608"/>
                <a:gd name="connsiteX1" fmla="*/ 1095264 w 1164320"/>
                <a:gd name="connsiteY1" fmla="*/ 369111 h 760608"/>
                <a:gd name="connsiteX2" fmla="*/ 973820 w 1164320"/>
                <a:gd name="connsiteY2" fmla="*/ 419118 h 760608"/>
                <a:gd name="connsiteX3" fmla="*/ 807133 w 1164320"/>
                <a:gd name="connsiteY3" fmla="*/ 392924 h 760608"/>
                <a:gd name="connsiteX4" fmla="*/ 664258 w 1164320"/>
                <a:gd name="connsiteY4" fmla="*/ 288149 h 760608"/>
                <a:gd name="connsiteX5" fmla="*/ 552339 w 1164320"/>
                <a:gd name="connsiteY5" fmla="*/ 169086 h 760608"/>
                <a:gd name="connsiteX6" fmla="*/ 435658 w 1164320"/>
                <a:gd name="connsiteY6" fmla="*/ 52405 h 760608"/>
                <a:gd name="connsiteX7" fmla="*/ 283258 w 1164320"/>
                <a:gd name="connsiteY7" fmla="*/ 18 h 760608"/>
                <a:gd name="connsiteX8" fmla="*/ 92758 w 1164320"/>
                <a:gd name="connsiteY8" fmla="*/ 57168 h 760608"/>
                <a:gd name="connsiteX9" fmla="*/ 7033 w 1164320"/>
                <a:gd name="connsiteY9" fmla="*/ 207186 h 760608"/>
                <a:gd name="connsiteX10" fmla="*/ 42752 w 1164320"/>
                <a:gd name="connsiteY10" fmla="*/ 321486 h 760608"/>
                <a:gd name="connsiteX11" fmla="*/ 111808 w 1164320"/>
                <a:gd name="connsiteY11" fmla="*/ 228618 h 760608"/>
                <a:gd name="connsiteX12" fmla="*/ 185626 w 1164320"/>
                <a:gd name="connsiteY12" fmla="*/ 152418 h 760608"/>
                <a:gd name="connsiteX13" fmla="*/ 309452 w 1164320"/>
                <a:gd name="connsiteY13" fmla="*/ 152418 h 760608"/>
                <a:gd name="connsiteX14" fmla="*/ 385652 w 1164320"/>
                <a:gd name="connsiteY14" fmla="*/ 345299 h 760608"/>
                <a:gd name="connsiteX15" fmla="*/ 471377 w 1164320"/>
                <a:gd name="connsiteY15" fmla="*/ 535799 h 760608"/>
                <a:gd name="connsiteX16" fmla="*/ 595202 w 1164320"/>
                <a:gd name="connsiteY16" fmla="*/ 666768 h 760608"/>
                <a:gd name="connsiteX17" fmla="*/ 726171 w 1164320"/>
                <a:gd name="connsiteY17" fmla="*/ 742968 h 760608"/>
                <a:gd name="connsiteX18" fmla="*/ 888095 w 1164320"/>
                <a:gd name="connsiteY18" fmla="*/ 759637 h 760608"/>
                <a:gd name="connsiteX19" fmla="*/ 990489 w 1164320"/>
                <a:gd name="connsiteY19" fmla="*/ 723918 h 760608"/>
                <a:gd name="connsiteX20" fmla="*/ 990489 w 1164320"/>
                <a:gd name="connsiteY20" fmla="*/ 723918 h 760608"/>
                <a:gd name="connsiteX0" fmla="*/ 1164320 w 1164320"/>
                <a:gd name="connsiteY0" fmla="*/ 326249 h 760608"/>
                <a:gd name="connsiteX1" fmla="*/ 1100027 w 1164320"/>
                <a:gd name="connsiteY1" fmla="*/ 383398 h 760608"/>
                <a:gd name="connsiteX2" fmla="*/ 973820 w 1164320"/>
                <a:gd name="connsiteY2" fmla="*/ 419118 h 760608"/>
                <a:gd name="connsiteX3" fmla="*/ 807133 w 1164320"/>
                <a:gd name="connsiteY3" fmla="*/ 392924 h 760608"/>
                <a:gd name="connsiteX4" fmla="*/ 664258 w 1164320"/>
                <a:gd name="connsiteY4" fmla="*/ 288149 h 760608"/>
                <a:gd name="connsiteX5" fmla="*/ 552339 w 1164320"/>
                <a:gd name="connsiteY5" fmla="*/ 169086 h 760608"/>
                <a:gd name="connsiteX6" fmla="*/ 435658 w 1164320"/>
                <a:gd name="connsiteY6" fmla="*/ 52405 h 760608"/>
                <a:gd name="connsiteX7" fmla="*/ 283258 w 1164320"/>
                <a:gd name="connsiteY7" fmla="*/ 18 h 760608"/>
                <a:gd name="connsiteX8" fmla="*/ 92758 w 1164320"/>
                <a:gd name="connsiteY8" fmla="*/ 57168 h 760608"/>
                <a:gd name="connsiteX9" fmla="*/ 7033 w 1164320"/>
                <a:gd name="connsiteY9" fmla="*/ 207186 h 760608"/>
                <a:gd name="connsiteX10" fmla="*/ 42752 w 1164320"/>
                <a:gd name="connsiteY10" fmla="*/ 321486 h 760608"/>
                <a:gd name="connsiteX11" fmla="*/ 111808 w 1164320"/>
                <a:gd name="connsiteY11" fmla="*/ 228618 h 760608"/>
                <a:gd name="connsiteX12" fmla="*/ 185626 w 1164320"/>
                <a:gd name="connsiteY12" fmla="*/ 152418 h 760608"/>
                <a:gd name="connsiteX13" fmla="*/ 309452 w 1164320"/>
                <a:gd name="connsiteY13" fmla="*/ 152418 h 760608"/>
                <a:gd name="connsiteX14" fmla="*/ 385652 w 1164320"/>
                <a:gd name="connsiteY14" fmla="*/ 345299 h 760608"/>
                <a:gd name="connsiteX15" fmla="*/ 471377 w 1164320"/>
                <a:gd name="connsiteY15" fmla="*/ 535799 h 760608"/>
                <a:gd name="connsiteX16" fmla="*/ 595202 w 1164320"/>
                <a:gd name="connsiteY16" fmla="*/ 666768 h 760608"/>
                <a:gd name="connsiteX17" fmla="*/ 726171 w 1164320"/>
                <a:gd name="connsiteY17" fmla="*/ 742968 h 760608"/>
                <a:gd name="connsiteX18" fmla="*/ 888095 w 1164320"/>
                <a:gd name="connsiteY18" fmla="*/ 759637 h 760608"/>
                <a:gd name="connsiteX19" fmla="*/ 990489 w 1164320"/>
                <a:gd name="connsiteY19" fmla="*/ 723918 h 760608"/>
                <a:gd name="connsiteX20" fmla="*/ 990489 w 1164320"/>
                <a:gd name="connsiteY20" fmla="*/ 723918 h 760608"/>
                <a:gd name="connsiteX0" fmla="*/ 1164320 w 1164320"/>
                <a:gd name="connsiteY0" fmla="*/ 326248 h 760607"/>
                <a:gd name="connsiteX1" fmla="*/ 1100027 w 1164320"/>
                <a:gd name="connsiteY1" fmla="*/ 383397 h 760607"/>
                <a:gd name="connsiteX2" fmla="*/ 973820 w 1164320"/>
                <a:gd name="connsiteY2" fmla="*/ 419117 h 760607"/>
                <a:gd name="connsiteX3" fmla="*/ 807133 w 1164320"/>
                <a:gd name="connsiteY3" fmla="*/ 392923 h 760607"/>
                <a:gd name="connsiteX4" fmla="*/ 664258 w 1164320"/>
                <a:gd name="connsiteY4" fmla="*/ 288148 h 760607"/>
                <a:gd name="connsiteX5" fmla="*/ 561864 w 1164320"/>
                <a:gd name="connsiteY5" fmla="*/ 152416 h 760607"/>
                <a:gd name="connsiteX6" fmla="*/ 435658 w 1164320"/>
                <a:gd name="connsiteY6" fmla="*/ 52404 h 760607"/>
                <a:gd name="connsiteX7" fmla="*/ 283258 w 1164320"/>
                <a:gd name="connsiteY7" fmla="*/ 17 h 760607"/>
                <a:gd name="connsiteX8" fmla="*/ 92758 w 1164320"/>
                <a:gd name="connsiteY8" fmla="*/ 57167 h 760607"/>
                <a:gd name="connsiteX9" fmla="*/ 7033 w 1164320"/>
                <a:gd name="connsiteY9" fmla="*/ 207185 h 760607"/>
                <a:gd name="connsiteX10" fmla="*/ 42752 w 1164320"/>
                <a:gd name="connsiteY10" fmla="*/ 321485 h 760607"/>
                <a:gd name="connsiteX11" fmla="*/ 111808 w 1164320"/>
                <a:gd name="connsiteY11" fmla="*/ 228617 h 760607"/>
                <a:gd name="connsiteX12" fmla="*/ 185626 w 1164320"/>
                <a:gd name="connsiteY12" fmla="*/ 152417 h 760607"/>
                <a:gd name="connsiteX13" fmla="*/ 309452 w 1164320"/>
                <a:gd name="connsiteY13" fmla="*/ 152417 h 760607"/>
                <a:gd name="connsiteX14" fmla="*/ 385652 w 1164320"/>
                <a:gd name="connsiteY14" fmla="*/ 345298 h 760607"/>
                <a:gd name="connsiteX15" fmla="*/ 471377 w 1164320"/>
                <a:gd name="connsiteY15" fmla="*/ 535798 h 760607"/>
                <a:gd name="connsiteX16" fmla="*/ 595202 w 1164320"/>
                <a:gd name="connsiteY16" fmla="*/ 666767 h 760607"/>
                <a:gd name="connsiteX17" fmla="*/ 726171 w 1164320"/>
                <a:gd name="connsiteY17" fmla="*/ 742967 h 760607"/>
                <a:gd name="connsiteX18" fmla="*/ 888095 w 1164320"/>
                <a:gd name="connsiteY18" fmla="*/ 759636 h 760607"/>
                <a:gd name="connsiteX19" fmla="*/ 990489 w 1164320"/>
                <a:gd name="connsiteY19" fmla="*/ 723917 h 760607"/>
                <a:gd name="connsiteX20" fmla="*/ 990489 w 1164320"/>
                <a:gd name="connsiteY20" fmla="*/ 723917 h 760607"/>
                <a:gd name="connsiteX0" fmla="*/ 1164320 w 1164320"/>
                <a:gd name="connsiteY0" fmla="*/ 326424 h 760783"/>
                <a:gd name="connsiteX1" fmla="*/ 1100027 w 1164320"/>
                <a:gd name="connsiteY1" fmla="*/ 383573 h 760783"/>
                <a:gd name="connsiteX2" fmla="*/ 973820 w 1164320"/>
                <a:gd name="connsiteY2" fmla="*/ 419293 h 760783"/>
                <a:gd name="connsiteX3" fmla="*/ 807133 w 1164320"/>
                <a:gd name="connsiteY3" fmla="*/ 393099 h 760783"/>
                <a:gd name="connsiteX4" fmla="*/ 664258 w 1164320"/>
                <a:gd name="connsiteY4" fmla="*/ 288324 h 760783"/>
                <a:gd name="connsiteX5" fmla="*/ 561864 w 1164320"/>
                <a:gd name="connsiteY5" fmla="*/ 152592 h 760783"/>
                <a:gd name="connsiteX6" fmla="*/ 438039 w 1164320"/>
                <a:gd name="connsiteY6" fmla="*/ 43055 h 760783"/>
                <a:gd name="connsiteX7" fmla="*/ 283258 w 1164320"/>
                <a:gd name="connsiteY7" fmla="*/ 193 h 760783"/>
                <a:gd name="connsiteX8" fmla="*/ 92758 w 1164320"/>
                <a:gd name="connsiteY8" fmla="*/ 57343 h 760783"/>
                <a:gd name="connsiteX9" fmla="*/ 7033 w 1164320"/>
                <a:gd name="connsiteY9" fmla="*/ 207361 h 760783"/>
                <a:gd name="connsiteX10" fmla="*/ 42752 w 1164320"/>
                <a:gd name="connsiteY10" fmla="*/ 321661 h 760783"/>
                <a:gd name="connsiteX11" fmla="*/ 111808 w 1164320"/>
                <a:gd name="connsiteY11" fmla="*/ 228793 h 760783"/>
                <a:gd name="connsiteX12" fmla="*/ 185626 w 1164320"/>
                <a:gd name="connsiteY12" fmla="*/ 152593 h 760783"/>
                <a:gd name="connsiteX13" fmla="*/ 309452 w 1164320"/>
                <a:gd name="connsiteY13" fmla="*/ 152593 h 760783"/>
                <a:gd name="connsiteX14" fmla="*/ 385652 w 1164320"/>
                <a:gd name="connsiteY14" fmla="*/ 345474 h 760783"/>
                <a:gd name="connsiteX15" fmla="*/ 471377 w 1164320"/>
                <a:gd name="connsiteY15" fmla="*/ 535974 h 760783"/>
                <a:gd name="connsiteX16" fmla="*/ 595202 w 1164320"/>
                <a:gd name="connsiteY16" fmla="*/ 666943 h 760783"/>
                <a:gd name="connsiteX17" fmla="*/ 726171 w 1164320"/>
                <a:gd name="connsiteY17" fmla="*/ 743143 h 760783"/>
                <a:gd name="connsiteX18" fmla="*/ 888095 w 1164320"/>
                <a:gd name="connsiteY18" fmla="*/ 759812 h 760783"/>
                <a:gd name="connsiteX19" fmla="*/ 990489 w 1164320"/>
                <a:gd name="connsiteY19" fmla="*/ 724093 h 760783"/>
                <a:gd name="connsiteX20" fmla="*/ 990489 w 1164320"/>
                <a:gd name="connsiteY20" fmla="*/ 724093 h 760783"/>
                <a:gd name="connsiteX0" fmla="*/ 1164320 w 1164320"/>
                <a:gd name="connsiteY0" fmla="*/ 331157 h 765516"/>
                <a:gd name="connsiteX1" fmla="*/ 1100027 w 1164320"/>
                <a:gd name="connsiteY1" fmla="*/ 388306 h 765516"/>
                <a:gd name="connsiteX2" fmla="*/ 973820 w 1164320"/>
                <a:gd name="connsiteY2" fmla="*/ 424026 h 765516"/>
                <a:gd name="connsiteX3" fmla="*/ 807133 w 1164320"/>
                <a:gd name="connsiteY3" fmla="*/ 397832 h 765516"/>
                <a:gd name="connsiteX4" fmla="*/ 664258 w 1164320"/>
                <a:gd name="connsiteY4" fmla="*/ 293057 h 765516"/>
                <a:gd name="connsiteX5" fmla="*/ 561864 w 1164320"/>
                <a:gd name="connsiteY5" fmla="*/ 157325 h 765516"/>
                <a:gd name="connsiteX6" fmla="*/ 438039 w 1164320"/>
                <a:gd name="connsiteY6" fmla="*/ 47788 h 765516"/>
                <a:gd name="connsiteX7" fmla="*/ 278496 w 1164320"/>
                <a:gd name="connsiteY7" fmla="*/ 164 h 765516"/>
                <a:gd name="connsiteX8" fmla="*/ 92758 w 1164320"/>
                <a:gd name="connsiteY8" fmla="*/ 62076 h 765516"/>
                <a:gd name="connsiteX9" fmla="*/ 7033 w 1164320"/>
                <a:gd name="connsiteY9" fmla="*/ 212094 h 765516"/>
                <a:gd name="connsiteX10" fmla="*/ 42752 w 1164320"/>
                <a:gd name="connsiteY10" fmla="*/ 326394 h 765516"/>
                <a:gd name="connsiteX11" fmla="*/ 111808 w 1164320"/>
                <a:gd name="connsiteY11" fmla="*/ 233526 h 765516"/>
                <a:gd name="connsiteX12" fmla="*/ 185626 w 1164320"/>
                <a:gd name="connsiteY12" fmla="*/ 157326 h 765516"/>
                <a:gd name="connsiteX13" fmla="*/ 309452 w 1164320"/>
                <a:gd name="connsiteY13" fmla="*/ 157326 h 765516"/>
                <a:gd name="connsiteX14" fmla="*/ 385652 w 1164320"/>
                <a:gd name="connsiteY14" fmla="*/ 350207 h 765516"/>
                <a:gd name="connsiteX15" fmla="*/ 471377 w 1164320"/>
                <a:gd name="connsiteY15" fmla="*/ 540707 h 765516"/>
                <a:gd name="connsiteX16" fmla="*/ 595202 w 1164320"/>
                <a:gd name="connsiteY16" fmla="*/ 671676 h 765516"/>
                <a:gd name="connsiteX17" fmla="*/ 726171 w 1164320"/>
                <a:gd name="connsiteY17" fmla="*/ 747876 h 765516"/>
                <a:gd name="connsiteX18" fmla="*/ 888095 w 1164320"/>
                <a:gd name="connsiteY18" fmla="*/ 764545 h 765516"/>
                <a:gd name="connsiteX19" fmla="*/ 990489 w 1164320"/>
                <a:gd name="connsiteY19" fmla="*/ 728826 h 765516"/>
                <a:gd name="connsiteX20" fmla="*/ 990489 w 1164320"/>
                <a:gd name="connsiteY20" fmla="*/ 728826 h 765516"/>
                <a:gd name="connsiteX0" fmla="*/ 1164320 w 1164320"/>
                <a:gd name="connsiteY0" fmla="*/ 331157 h 765516"/>
                <a:gd name="connsiteX1" fmla="*/ 1100027 w 1164320"/>
                <a:gd name="connsiteY1" fmla="*/ 388306 h 765516"/>
                <a:gd name="connsiteX2" fmla="*/ 973820 w 1164320"/>
                <a:gd name="connsiteY2" fmla="*/ 424026 h 765516"/>
                <a:gd name="connsiteX3" fmla="*/ 807133 w 1164320"/>
                <a:gd name="connsiteY3" fmla="*/ 397832 h 765516"/>
                <a:gd name="connsiteX4" fmla="*/ 664258 w 1164320"/>
                <a:gd name="connsiteY4" fmla="*/ 293057 h 765516"/>
                <a:gd name="connsiteX5" fmla="*/ 561864 w 1164320"/>
                <a:gd name="connsiteY5" fmla="*/ 157325 h 765516"/>
                <a:gd name="connsiteX6" fmla="*/ 438039 w 1164320"/>
                <a:gd name="connsiteY6" fmla="*/ 47788 h 765516"/>
                <a:gd name="connsiteX7" fmla="*/ 278496 w 1164320"/>
                <a:gd name="connsiteY7" fmla="*/ 164 h 765516"/>
                <a:gd name="connsiteX8" fmla="*/ 92758 w 1164320"/>
                <a:gd name="connsiteY8" fmla="*/ 62076 h 765516"/>
                <a:gd name="connsiteX9" fmla="*/ 7033 w 1164320"/>
                <a:gd name="connsiteY9" fmla="*/ 212094 h 765516"/>
                <a:gd name="connsiteX10" fmla="*/ 42752 w 1164320"/>
                <a:gd name="connsiteY10" fmla="*/ 326394 h 765516"/>
                <a:gd name="connsiteX11" fmla="*/ 111808 w 1164320"/>
                <a:gd name="connsiteY11" fmla="*/ 233526 h 765516"/>
                <a:gd name="connsiteX12" fmla="*/ 185626 w 1164320"/>
                <a:gd name="connsiteY12" fmla="*/ 157326 h 765516"/>
                <a:gd name="connsiteX13" fmla="*/ 311833 w 1164320"/>
                <a:gd name="connsiteY13" fmla="*/ 178757 h 765516"/>
                <a:gd name="connsiteX14" fmla="*/ 385652 w 1164320"/>
                <a:gd name="connsiteY14" fmla="*/ 350207 h 765516"/>
                <a:gd name="connsiteX15" fmla="*/ 471377 w 1164320"/>
                <a:gd name="connsiteY15" fmla="*/ 540707 h 765516"/>
                <a:gd name="connsiteX16" fmla="*/ 595202 w 1164320"/>
                <a:gd name="connsiteY16" fmla="*/ 671676 h 765516"/>
                <a:gd name="connsiteX17" fmla="*/ 726171 w 1164320"/>
                <a:gd name="connsiteY17" fmla="*/ 747876 h 765516"/>
                <a:gd name="connsiteX18" fmla="*/ 888095 w 1164320"/>
                <a:gd name="connsiteY18" fmla="*/ 764545 h 765516"/>
                <a:gd name="connsiteX19" fmla="*/ 990489 w 1164320"/>
                <a:gd name="connsiteY19" fmla="*/ 728826 h 765516"/>
                <a:gd name="connsiteX20" fmla="*/ 990489 w 1164320"/>
                <a:gd name="connsiteY20" fmla="*/ 728826 h 765516"/>
                <a:gd name="connsiteX0" fmla="*/ 1164320 w 1164320"/>
                <a:gd name="connsiteY0" fmla="*/ 331157 h 765516"/>
                <a:gd name="connsiteX1" fmla="*/ 1100027 w 1164320"/>
                <a:gd name="connsiteY1" fmla="*/ 388306 h 765516"/>
                <a:gd name="connsiteX2" fmla="*/ 973820 w 1164320"/>
                <a:gd name="connsiteY2" fmla="*/ 424026 h 765516"/>
                <a:gd name="connsiteX3" fmla="*/ 807133 w 1164320"/>
                <a:gd name="connsiteY3" fmla="*/ 397832 h 765516"/>
                <a:gd name="connsiteX4" fmla="*/ 664258 w 1164320"/>
                <a:gd name="connsiteY4" fmla="*/ 293057 h 765516"/>
                <a:gd name="connsiteX5" fmla="*/ 561864 w 1164320"/>
                <a:gd name="connsiteY5" fmla="*/ 157325 h 765516"/>
                <a:gd name="connsiteX6" fmla="*/ 438039 w 1164320"/>
                <a:gd name="connsiteY6" fmla="*/ 47788 h 765516"/>
                <a:gd name="connsiteX7" fmla="*/ 278496 w 1164320"/>
                <a:gd name="connsiteY7" fmla="*/ 164 h 765516"/>
                <a:gd name="connsiteX8" fmla="*/ 92758 w 1164320"/>
                <a:gd name="connsiteY8" fmla="*/ 62076 h 765516"/>
                <a:gd name="connsiteX9" fmla="*/ 7033 w 1164320"/>
                <a:gd name="connsiteY9" fmla="*/ 212094 h 765516"/>
                <a:gd name="connsiteX10" fmla="*/ 42752 w 1164320"/>
                <a:gd name="connsiteY10" fmla="*/ 326394 h 765516"/>
                <a:gd name="connsiteX11" fmla="*/ 111808 w 1164320"/>
                <a:gd name="connsiteY11" fmla="*/ 233526 h 765516"/>
                <a:gd name="connsiteX12" fmla="*/ 185626 w 1164320"/>
                <a:gd name="connsiteY12" fmla="*/ 162088 h 765516"/>
                <a:gd name="connsiteX13" fmla="*/ 311833 w 1164320"/>
                <a:gd name="connsiteY13" fmla="*/ 178757 h 765516"/>
                <a:gd name="connsiteX14" fmla="*/ 385652 w 1164320"/>
                <a:gd name="connsiteY14" fmla="*/ 350207 h 765516"/>
                <a:gd name="connsiteX15" fmla="*/ 471377 w 1164320"/>
                <a:gd name="connsiteY15" fmla="*/ 540707 h 765516"/>
                <a:gd name="connsiteX16" fmla="*/ 595202 w 1164320"/>
                <a:gd name="connsiteY16" fmla="*/ 671676 h 765516"/>
                <a:gd name="connsiteX17" fmla="*/ 726171 w 1164320"/>
                <a:gd name="connsiteY17" fmla="*/ 747876 h 765516"/>
                <a:gd name="connsiteX18" fmla="*/ 888095 w 1164320"/>
                <a:gd name="connsiteY18" fmla="*/ 764545 h 765516"/>
                <a:gd name="connsiteX19" fmla="*/ 990489 w 1164320"/>
                <a:gd name="connsiteY19" fmla="*/ 728826 h 765516"/>
                <a:gd name="connsiteX20" fmla="*/ 990489 w 1164320"/>
                <a:gd name="connsiteY20" fmla="*/ 728826 h 765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164320" h="765516">
                  <a:moveTo>
                    <a:pt x="1164320" y="331157"/>
                  </a:moveTo>
                  <a:cubicBezTo>
                    <a:pt x="1145667" y="346436"/>
                    <a:pt x="1131777" y="372828"/>
                    <a:pt x="1100027" y="388306"/>
                  </a:cubicBezTo>
                  <a:cubicBezTo>
                    <a:pt x="1068277" y="403784"/>
                    <a:pt x="1022636" y="422438"/>
                    <a:pt x="973820" y="424026"/>
                  </a:cubicBezTo>
                  <a:cubicBezTo>
                    <a:pt x="925004" y="425614"/>
                    <a:pt x="858727" y="419660"/>
                    <a:pt x="807133" y="397832"/>
                  </a:cubicBezTo>
                  <a:cubicBezTo>
                    <a:pt x="755539" y="376004"/>
                    <a:pt x="705136" y="333141"/>
                    <a:pt x="664258" y="293057"/>
                  </a:cubicBezTo>
                  <a:cubicBezTo>
                    <a:pt x="623380" y="252973"/>
                    <a:pt x="599567" y="198203"/>
                    <a:pt x="561864" y="157325"/>
                  </a:cubicBezTo>
                  <a:cubicBezTo>
                    <a:pt x="524161" y="116447"/>
                    <a:pt x="485267" y="73981"/>
                    <a:pt x="438039" y="47788"/>
                  </a:cubicBezTo>
                  <a:cubicBezTo>
                    <a:pt x="390811" y="21595"/>
                    <a:pt x="336043" y="-2217"/>
                    <a:pt x="278496" y="164"/>
                  </a:cubicBezTo>
                  <a:cubicBezTo>
                    <a:pt x="220949" y="2545"/>
                    <a:pt x="138002" y="26754"/>
                    <a:pt x="92758" y="62076"/>
                  </a:cubicBezTo>
                  <a:cubicBezTo>
                    <a:pt x="47514" y="97398"/>
                    <a:pt x="15367" y="168041"/>
                    <a:pt x="7033" y="212094"/>
                  </a:cubicBezTo>
                  <a:cubicBezTo>
                    <a:pt x="-1301" y="256147"/>
                    <a:pt x="-12810" y="318060"/>
                    <a:pt x="42752" y="326394"/>
                  </a:cubicBezTo>
                  <a:cubicBezTo>
                    <a:pt x="98314" y="334728"/>
                    <a:pt x="87996" y="260910"/>
                    <a:pt x="111808" y="233526"/>
                  </a:cubicBezTo>
                  <a:cubicBezTo>
                    <a:pt x="135620" y="206142"/>
                    <a:pt x="152289" y="171216"/>
                    <a:pt x="185626" y="162088"/>
                  </a:cubicBezTo>
                  <a:cubicBezTo>
                    <a:pt x="218963" y="152960"/>
                    <a:pt x="278495" y="147404"/>
                    <a:pt x="311833" y="178757"/>
                  </a:cubicBezTo>
                  <a:cubicBezTo>
                    <a:pt x="345171" y="210110"/>
                    <a:pt x="359061" y="289882"/>
                    <a:pt x="385652" y="350207"/>
                  </a:cubicBezTo>
                  <a:cubicBezTo>
                    <a:pt x="412243" y="410532"/>
                    <a:pt x="436452" y="487129"/>
                    <a:pt x="471377" y="540707"/>
                  </a:cubicBezTo>
                  <a:cubicBezTo>
                    <a:pt x="506302" y="594285"/>
                    <a:pt x="552736" y="637148"/>
                    <a:pt x="595202" y="671676"/>
                  </a:cubicBezTo>
                  <a:cubicBezTo>
                    <a:pt x="637668" y="706204"/>
                    <a:pt x="677356" y="732398"/>
                    <a:pt x="726171" y="747876"/>
                  </a:cubicBezTo>
                  <a:cubicBezTo>
                    <a:pt x="774986" y="763354"/>
                    <a:pt x="844042" y="767720"/>
                    <a:pt x="888095" y="764545"/>
                  </a:cubicBezTo>
                  <a:cubicBezTo>
                    <a:pt x="932148" y="761370"/>
                    <a:pt x="990489" y="728826"/>
                    <a:pt x="990489" y="728826"/>
                  </a:cubicBezTo>
                  <a:lnTo>
                    <a:pt x="990489" y="728826"/>
                  </a:lnTo>
                </a:path>
              </a:pathLst>
            </a:custGeom>
            <a:solidFill>
              <a:srgbClr val="BEA7D5"/>
            </a:solidFill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120E49B-08B9-F589-8134-D1DC71EE718F}"/>
                </a:ext>
              </a:extLst>
            </p:cNvPr>
            <p:cNvGrpSpPr/>
            <p:nvPr/>
          </p:nvGrpSpPr>
          <p:grpSpPr>
            <a:xfrm rot="3322491" flipH="1">
              <a:off x="4281466" y="3928457"/>
              <a:ext cx="937606" cy="1088467"/>
              <a:chOff x="6479997" y="4263560"/>
              <a:chExt cx="937606" cy="1088467"/>
            </a:xfrm>
          </p:grpSpPr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B1DA2E78-9397-589C-F88C-6D42FBA41639}"/>
                  </a:ext>
                </a:extLst>
              </p:cNvPr>
              <p:cNvSpPr/>
              <p:nvPr/>
            </p:nvSpPr>
            <p:spPr>
              <a:xfrm rot="3303579" flipH="1">
                <a:off x="6365003" y="4428173"/>
                <a:ext cx="1088467" cy="759241"/>
              </a:xfrm>
              <a:custGeom>
                <a:avLst/>
                <a:gdLst>
                  <a:gd name="connsiteX0" fmla="*/ 1088467 w 1088467"/>
                  <a:gd name="connsiteY0" fmla="*/ 655217 h 759241"/>
                  <a:gd name="connsiteX1" fmla="*/ 1053305 w 1088467"/>
                  <a:gd name="connsiteY1" fmla="*/ 664943 h 759241"/>
                  <a:gd name="connsiteX2" fmla="*/ 180097 w 1088467"/>
                  <a:gd name="connsiteY2" fmla="*/ 0 h 759241"/>
                  <a:gd name="connsiteX3" fmla="*/ 2923 w 1088467"/>
                  <a:gd name="connsiteY3" fmla="*/ 201297 h 759241"/>
                  <a:gd name="connsiteX4" fmla="*/ 0 w 1088467"/>
                  <a:gd name="connsiteY4" fmla="*/ 262412 h 759241"/>
                  <a:gd name="connsiteX5" fmla="*/ 9739 w 1088467"/>
                  <a:gd name="connsiteY5" fmla="*/ 262154 h 759241"/>
                  <a:gd name="connsiteX6" fmla="*/ 67536 w 1088467"/>
                  <a:gd name="connsiteY6" fmla="*/ 157676 h 759241"/>
                  <a:gd name="connsiteX7" fmla="*/ 151008 w 1088467"/>
                  <a:gd name="connsiteY7" fmla="*/ 76896 h 759241"/>
                  <a:gd name="connsiteX8" fmla="*/ 293721 w 1088467"/>
                  <a:gd name="connsiteY8" fmla="*/ 95745 h 759241"/>
                  <a:gd name="connsiteX9" fmla="*/ 377194 w 1088467"/>
                  <a:gd name="connsiteY9" fmla="*/ 289618 h 759241"/>
                  <a:gd name="connsiteX10" fmla="*/ 474130 w 1088467"/>
                  <a:gd name="connsiteY10" fmla="*/ 505031 h 759241"/>
                  <a:gd name="connsiteX11" fmla="*/ 614149 w 1088467"/>
                  <a:gd name="connsiteY11" fmla="*/ 653129 h 759241"/>
                  <a:gd name="connsiteX12" fmla="*/ 762246 w 1088467"/>
                  <a:gd name="connsiteY12" fmla="*/ 739294 h 759241"/>
                  <a:gd name="connsiteX13" fmla="*/ 945347 w 1088467"/>
                  <a:gd name="connsiteY13" fmla="*/ 758143 h 759241"/>
                  <a:gd name="connsiteX14" fmla="*/ 1061132 w 1088467"/>
                  <a:gd name="connsiteY14" fmla="*/ 717753 h 759241"/>
                  <a:gd name="connsiteX15" fmla="*/ 1088467 w 1088467"/>
                  <a:gd name="connsiteY15" fmla="*/ 655217 h 7592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088467" h="759241">
                    <a:moveTo>
                      <a:pt x="1088467" y="655217"/>
                    </a:moveTo>
                    <a:lnTo>
                      <a:pt x="1053305" y="664943"/>
                    </a:lnTo>
                    <a:cubicBezTo>
                      <a:pt x="388038" y="824227"/>
                      <a:pt x="535616" y="7372"/>
                      <a:pt x="180097" y="0"/>
                    </a:cubicBezTo>
                    <a:cubicBezTo>
                      <a:pt x="72776" y="46352"/>
                      <a:pt x="18682" y="125234"/>
                      <a:pt x="2923" y="201297"/>
                    </a:cubicBezTo>
                    <a:lnTo>
                      <a:pt x="0" y="262412"/>
                    </a:lnTo>
                    <a:lnTo>
                      <a:pt x="9739" y="262154"/>
                    </a:lnTo>
                    <a:cubicBezTo>
                      <a:pt x="49964" y="252066"/>
                      <a:pt x="43976" y="184772"/>
                      <a:pt x="67536" y="157676"/>
                    </a:cubicBezTo>
                    <a:cubicBezTo>
                      <a:pt x="94462" y="126712"/>
                      <a:pt x="113311" y="87218"/>
                      <a:pt x="151008" y="76896"/>
                    </a:cubicBezTo>
                    <a:cubicBezTo>
                      <a:pt x="188704" y="66574"/>
                      <a:pt x="256023" y="60292"/>
                      <a:pt x="293721" y="95745"/>
                    </a:cubicBezTo>
                    <a:cubicBezTo>
                      <a:pt x="331418" y="131198"/>
                      <a:pt x="347125" y="221403"/>
                      <a:pt x="377194" y="289618"/>
                    </a:cubicBezTo>
                    <a:cubicBezTo>
                      <a:pt x="407262" y="357832"/>
                      <a:pt x="434638" y="444447"/>
                      <a:pt x="474130" y="505031"/>
                    </a:cubicBezTo>
                    <a:cubicBezTo>
                      <a:pt x="513622" y="565616"/>
                      <a:pt x="566129" y="614085"/>
                      <a:pt x="614149" y="653129"/>
                    </a:cubicBezTo>
                    <a:cubicBezTo>
                      <a:pt x="662168" y="692172"/>
                      <a:pt x="707047" y="721792"/>
                      <a:pt x="762246" y="739294"/>
                    </a:cubicBezTo>
                    <a:cubicBezTo>
                      <a:pt x="817445" y="756796"/>
                      <a:pt x="895532" y="761733"/>
                      <a:pt x="945347" y="758143"/>
                    </a:cubicBezTo>
                    <a:cubicBezTo>
                      <a:pt x="995161" y="754553"/>
                      <a:pt x="1061132" y="717753"/>
                      <a:pt x="1061132" y="717753"/>
                    </a:cubicBezTo>
                    <a:lnTo>
                      <a:pt x="1088467" y="655217"/>
                    </a:lnTo>
                    <a:close/>
                  </a:path>
                </a:pathLst>
              </a:custGeom>
              <a:solidFill>
                <a:srgbClr val="EADEFA"/>
              </a:solidFill>
              <a:ln w="28575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189CE982-83E3-5B56-BBFF-1A7A210752A2}"/>
                  </a:ext>
                </a:extLst>
              </p:cNvPr>
              <p:cNvSpPr/>
              <p:nvPr/>
            </p:nvSpPr>
            <p:spPr>
              <a:xfrm flipH="1" flipV="1">
                <a:off x="7366201" y="4870610"/>
                <a:ext cx="45719" cy="45719"/>
              </a:xfrm>
              <a:prstGeom prst="ellipse">
                <a:avLst/>
              </a:prstGeom>
              <a:solidFill>
                <a:sysClr val="windowText" lastClr="000000"/>
              </a:solidFill>
              <a:ln w="28575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72FE350F-2A57-CCDD-F7A4-F901280E1207}"/>
                  </a:ext>
                </a:extLst>
              </p:cNvPr>
              <p:cNvSpPr/>
              <p:nvPr/>
            </p:nvSpPr>
            <p:spPr>
              <a:xfrm flipH="1" flipV="1">
                <a:off x="7371884" y="4996441"/>
                <a:ext cx="45719" cy="45719"/>
              </a:xfrm>
              <a:prstGeom prst="ellipse">
                <a:avLst/>
              </a:prstGeom>
              <a:solidFill>
                <a:sysClr val="windowText" lastClr="000000"/>
              </a:solidFill>
              <a:ln w="28575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E2612D42-2A97-D975-6D95-55C42B666F2E}"/>
                  </a:ext>
                </a:extLst>
              </p:cNvPr>
              <p:cNvSpPr/>
              <p:nvPr/>
            </p:nvSpPr>
            <p:spPr>
              <a:xfrm flipH="1" flipV="1">
                <a:off x="7321871" y="5095966"/>
                <a:ext cx="45719" cy="45719"/>
              </a:xfrm>
              <a:prstGeom prst="ellipse">
                <a:avLst/>
              </a:prstGeom>
              <a:solidFill>
                <a:sysClr val="windowText" lastClr="000000"/>
              </a:solidFill>
              <a:ln w="28575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5" name="Oval 144">
                <a:extLst>
                  <a:ext uri="{FF2B5EF4-FFF2-40B4-BE49-F238E27FC236}">
                    <a16:creationId xmlns:a16="http://schemas.microsoft.com/office/drawing/2014/main" id="{DF8262D4-D628-3028-F5D2-443D7BA7D306}"/>
                  </a:ext>
                </a:extLst>
              </p:cNvPr>
              <p:cNvSpPr/>
              <p:nvPr/>
            </p:nvSpPr>
            <p:spPr>
              <a:xfrm flipH="1" flipV="1">
                <a:off x="6600232" y="4843448"/>
                <a:ext cx="45719" cy="45719"/>
              </a:xfrm>
              <a:prstGeom prst="ellipse">
                <a:avLst/>
              </a:prstGeom>
              <a:solidFill>
                <a:sysClr val="windowText" lastClr="000000"/>
              </a:solidFill>
              <a:ln w="28575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6" name="Oval 145">
                <a:extLst>
                  <a:ext uri="{FF2B5EF4-FFF2-40B4-BE49-F238E27FC236}">
                    <a16:creationId xmlns:a16="http://schemas.microsoft.com/office/drawing/2014/main" id="{CF83B5ED-D147-66FE-CCF0-9210CB1A1CEF}"/>
                  </a:ext>
                </a:extLst>
              </p:cNvPr>
              <p:cNvSpPr/>
              <p:nvPr/>
            </p:nvSpPr>
            <p:spPr>
              <a:xfrm flipH="1" flipV="1">
                <a:off x="6766186" y="4886785"/>
                <a:ext cx="45719" cy="45719"/>
              </a:xfrm>
              <a:prstGeom prst="ellipse">
                <a:avLst/>
              </a:prstGeom>
              <a:solidFill>
                <a:sysClr val="windowText" lastClr="000000"/>
              </a:solidFill>
              <a:ln w="28575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7" name="Oval 146">
                <a:extLst>
                  <a:ext uri="{FF2B5EF4-FFF2-40B4-BE49-F238E27FC236}">
                    <a16:creationId xmlns:a16="http://schemas.microsoft.com/office/drawing/2014/main" id="{7DF317FE-8318-8DAA-130B-A1C352812704}"/>
                  </a:ext>
                </a:extLst>
              </p:cNvPr>
              <p:cNvSpPr/>
              <p:nvPr/>
            </p:nvSpPr>
            <p:spPr>
              <a:xfrm flipH="1" flipV="1">
                <a:off x="6916640" y="4872407"/>
                <a:ext cx="45719" cy="45719"/>
              </a:xfrm>
              <a:prstGeom prst="ellipse">
                <a:avLst/>
              </a:prstGeom>
              <a:solidFill>
                <a:sysClr val="windowText" lastClr="000000"/>
              </a:solidFill>
              <a:ln w="28575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8" name="Oval 147">
                <a:extLst>
                  <a:ext uri="{FF2B5EF4-FFF2-40B4-BE49-F238E27FC236}">
                    <a16:creationId xmlns:a16="http://schemas.microsoft.com/office/drawing/2014/main" id="{D2F6E499-8059-E896-2CC9-24A93F9DB84D}"/>
                  </a:ext>
                </a:extLst>
              </p:cNvPr>
              <p:cNvSpPr/>
              <p:nvPr/>
            </p:nvSpPr>
            <p:spPr>
              <a:xfrm flipH="1" flipV="1">
                <a:off x="7082758" y="4830128"/>
                <a:ext cx="45719" cy="45719"/>
              </a:xfrm>
              <a:prstGeom prst="ellipse">
                <a:avLst/>
              </a:prstGeom>
              <a:solidFill>
                <a:sysClr val="windowText" lastClr="000000"/>
              </a:solidFill>
              <a:ln w="28575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9" name="Oval 148">
                <a:extLst>
                  <a:ext uri="{FF2B5EF4-FFF2-40B4-BE49-F238E27FC236}">
                    <a16:creationId xmlns:a16="http://schemas.microsoft.com/office/drawing/2014/main" id="{8D1EE263-F927-A85E-F27A-BE21EE501EEF}"/>
                  </a:ext>
                </a:extLst>
              </p:cNvPr>
              <p:cNvSpPr/>
              <p:nvPr/>
            </p:nvSpPr>
            <p:spPr>
              <a:xfrm flipH="1" flipV="1">
                <a:off x="7236060" y="4805829"/>
                <a:ext cx="45719" cy="45719"/>
              </a:xfrm>
              <a:prstGeom prst="ellipse">
                <a:avLst/>
              </a:prstGeom>
              <a:solidFill>
                <a:sysClr val="windowText" lastClr="000000"/>
              </a:solidFill>
              <a:ln w="28575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0" name="Oval 149">
                <a:extLst>
                  <a:ext uri="{FF2B5EF4-FFF2-40B4-BE49-F238E27FC236}">
                    <a16:creationId xmlns:a16="http://schemas.microsoft.com/office/drawing/2014/main" id="{E20A49B2-0B41-27EE-9AC0-1D5806004FDF}"/>
                  </a:ext>
                </a:extLst>
              </p:cNvPr>
              <p:cNvSpPr/>
              <p:nvPr/>
            </p:nvSpPr>
            <p:spPr>
              <a:xfrm flipH="1" flipV="1">
                <a:off x="6479997" y="4792502"/>
                <a:ext cx="45719" cy="45719"/>
              </a:xfrm>
              <a:prstGeom prst="ellipse">
                <a:avLst/>
              </a:prstGeom>
              <a:solidFill>
                <a:sysClr val="windowText" lastClr="000000"/>
              </a:solidFill>
              <a:ln w="28575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74DF02F-196F-85A5-7364-7A55E4514251}"/>
                </a:ext>
              </a:extLst>
            </p:cNvPr>
            <p:cNvSpPr/>
            <p:nvPr/>
          </p:nvSpPr>
          <p:spPr>
            <a:xfrm rot="17770395">
              <a:off x="4486095" y="4543996"/>
              <a:ext cx="1316591" cy="865631"/>
            </a:xfrm>
            <a:custGeom>
              <a:avLst/>
              <a:gdLst>
                <a:gd name="connsiteX0" fmla="*/ 1158863 w 1158863"/>
                <a:gd name="connsiteY0" fmla="*/ 326249 h 745571"/>
                <a:gd name="connsiteX1" fmla="*/ 1089807 w 1158863"/>
                <a:gd name="connsiteY1" fmla="*/ 369111 h 745571"/>
                <a:gd name="connsiteX2" fmla="*/ 968363 w 1158863"/>
                <a:gd name="connsiteY2" fmla="*/ 400068 h 745571"/>
                <a:gd name="connsiteX3" fmla="*/ 801676 w 1158863"/>
                <a:gd name="connsiteY3" fmla="*/ 392924 h 745571"/>
                <a:gd name="connsiteX4" fmla="*/ 658801 w 1158863"/>
                <a:gd name="connsiteY4" fmla="*/ 288149 h 745571"/>
                <a:gd name="connsiteX5" fmla="*/ 546882 w 1158863"/>
                <a:gd name="connsiteY5" fmla="*/ 169086 h 745571"/>
                <a:gd name="connsiteX6" fmla="*/ 430201 w 1158863"/>
                <a:gd name="connsiteY6" fmla="*/ 52405 h 745571"/>
                <a:gd name="connsiteX7" fmla="*/ 277801 w 1158863"/>
                <a:gd name="connsiteY7" fmla="*/ 18 h 745571"/>
                <a:gd name="connsiteX8" fmla="*/ 87301 w 1158863"/>
                <a:gd name="connsiteY8" fmla="*/ 57168 h 745571"/>
                <a:gd name="connsiteX9" fmla="*/ 1576 w 1158863"/>
                <a:gd name="connsiteY9" fmla="*/ 207186 h 745571"/>
                <a:gd name="connsiteX10" fmla="*/ 37295 w 1158863"/>
                <a:gd name="connsiteY10" fmla="*/ 321486 h 745571"/>
                <a:gd name="connsiteX11" fmla="*/ 106351 w 1158863"/>
                <a:gd name="connsiteY11" fmla="*/ 228618 h 745571"/>
                <a:gd name="connsiteX12" fmla="*/ 203982 w 1158863"/>
                <a:gd name="connsiteY12" fmla="*/ 157180 h 745571"/>
                <a:gd name="connsiteX13" fmla="*/ 303995 w 1158863"/>
                <a:gd name="connsiteY13" fmla="*/ 152418 h 745571"/>
                <a:gd name="connsiteX14" fmla="*/ 380195 w 1158863"/>
                <a:gd name="connsiteY14" fmla="*/ 345299 h 745571"/>
                <a:gd name="connsiteX15" fmla="*/ 465920 w 1158863"/>
                <a:gd name="connsiteY15" fmla="*/ 535799 h 745571"/>
                <a:gd name="connsiteX16" fmla="*/ 589745 w 1158863"/>
                <a:gd name="connsiteY16" fmla="*/ 640574 h 745571"/>
                <a:gd name="connsiteX17" fmla="*/ 694520 w 1158863"/>
                <a:gd name="connsiteY17" fmla="*/ 707249 h 745571"/>
                <a:gd name="connsiteX18" fmla="*/ 882638 w 1158863"/>
                <a:gd name="connsiteY18" fmla="*/ 745349 h 745571"/>
                <a:gd name="connsiteX19" fmla="*/ 985032 w 1158863"/>
                <a:gd name="connsiteY19" fmla="*/ 723918 h 745571"/>
                <a:gd name="connsiteX20" fmla="*/ 985032 w 1158863"/>
                <a:gd name="connsiteY20" fmla="*/ 723918 h 745571"/>
                <a:gd name="connsiteX0" fmla="*/ 1158863 w 1158863"/>
                <a:gd name="connsiteY0" fmla="*/ 326249 h 745571"/>
                <a:gd name="connsiteX1" fmla="*/ 1089807 w 1158863"/>
                <a:gd name="connsiteY1" fmla="*/ 369111 h 745571"/>
                <a:gd name="connsiteX2" fmla="*/ 968363 w 1158863"/>
                <a:gd name="connsiteY2" fmla="*/ 400068 h 745571"/>
                <a:gd name="connsiteX3" fmla="*/ 801676 w 1158863"/>
                <a:gd name="connsiteY3" fmla="*/ 392924 h 745571"/>
                <a:gd name="connsiteX4" fmla="*/ 658801 w 1158863"/>
                <a:gd name="connsiteY4" fmla="*/ 288149 h 745571"/>
                <a:gd name="connsiteX5" fmla="*/ 546882 w 1158863"/>
                <a:gd name="connsiteY5" fmla="*/ 169086 h 745571"/>
                <a:gd name="connsiteX6" fmla="*/ 430201 w 1158863"/>
                <a:gd name="connsiteY6" fmla="*/ 52405 h 745571"/>
                <a:gd name="connsiteX7" fmla="*/ 277801 w 1158863"/>
                <a:gd name="connsiteY7" fmla="*/ 18 h 745571"/>
                <a:gd name="connsiteX8" fmla="*/ 87301 w 1158863"/>
                <a:gd name="connsiteY8" fmla="*/ 57168 h 745571"/>
                <a:gd name="connsiteX9" fmla="*/ 1576 w 1158863"/>
                <a:gd name="connsiteY9" fmla="*/ 207186 h 745571"/>
                <a:gd name="connsiteX10" fmla="*/ 37295 w 1158863"/>
                <a:gd name="connsiteY10" fmla="*/ 321486 h 745571"/>
                <a:gd name="connsiteX11" fmla="*/ 106351 w 1158863"/>
                <a:gd name="connsiteY11" fmla="*/ 228618 h 745571"/>
                <a:gd name="connsiteX12" fmla="*/ 180169 w 1158863"/>
                <a:gd name="connsiteY12" fmla="*/ 152418 h 745571"/>
                <a:gd name="connsiteX13" fmla="*/ 303995 w 1158863"/>
                <a:gd name="connsiteY13" fmla="*/ 152418 h 745571"/>
                <a:gd name="connsiteX14" fmla="*/ 380195 w 1158863"/>
                <a:gd name="connsiteY14" fmla="*/ 345299 h 745571"/>
                <a:gd name="connsiteX15" fmla="*/ 465920 w 1158863"/>
                <a:gd name="connsiteY15" fmla="*/ 535799 h 745571"/>
                <a:gd name="connsiteX16" fmla="*/ 589745 w 1158863"/>
                <a:gd name="connsiteY16" fmla="*/ 640574 h 745571"/>
                <a:gd name="connsiteX17" fmla="*/ 694520 w 1158863"/>
                <a:gd name="connsiteY17" fmla="*/ 707249 h 745571"/>
                <a:gd name="connsiteX18" fmla="*/ 882638 w 1158863"/>
                <a:gd name="connsiteY18" fmla="*/ 745349 h 745571"/>
                <a:gd name="connsiteX19" fmla="*/ 985032 w 1158863"/>
                <a:gd name="connsiteY19" fmla="*/ 723918 h 745571"/>
                <a:gd name="connsiteX20" fmla="*/ 985032 w 1158863"/>
                <a:gd name="connsiteY20" fmla="*/ 723918 h 745571"/>
                <a:gd name="connsiteX0" fmla="*/ 1164320 w 1164320"/>
                <a:gd name="connsiteY0" fmla="*/ 326249 h 745571"/>
                <a:gd name="connsiteX1" fmla="*/ 1095264 w 1164320"/>
                <a:gd name="connsiteY1" fmla="*/ 369111 h 745571"/>
                <a:gd name="connsiteX2" fmla="*/ 973820 w 1164320"/>
                <a:gd name="connsiteY2" fmla="*/ 400068 h 745571"/>
                <a:gd name="connsiteX3" fmla="*/ 807133 w 1164320"/>
                <a:gd name="connsiteY3" fmla="*/ 392924 h 745571"/>
                <a:gd name="connsiteX4" fmla="*/ 664258 w 1164320"/>
                <a:gd name="connsiteY4" fmla="*/ 288149 h 745571"/>
                <a:gd name="connsiteX5" fmla="*/ 552339 w 1164320"/>
                <a:gd name="connsiteY5" fmla="*/ 169086 h 745571"/>
                <a:gd name="connsiteX6" fmla="*/ 435658 w 1164320"/>
                <a:gd name="connsiteY6" fmla="*/ 52405 h 745571"/>
                <a:gd name="connsiteX7" fmla="*/ 283258 w 1164320"/>
                <a:gd name="connsiteY7" fmla="*/ 18 h 745571"/>
                <a:gd name="connsiteX8" fmla="*/ 92758 w 1164320"/>
                <a:gd name="connsiteY8" fmla="*/ 57168 h 745571"/>
                <a:gd name="connsiteX9" fmla="*/ 7033 w 1164320"/>
                <a:gd name="connsiteY9" fmla="*/ 207186 h 745571"/>
                <a:gd name="connsiteX10" fmla="*/ 42752 w 1164320"/>
                <a:gd name="connsiteY10" fmla="*/ 321486 h 745571"/>
                <a:gd name="connsiteX11" fmla="*/ 111808 w 1164320"/>
                <a:gd name="connsiteY11" fmla="*/ 228618 h 745571"/>
                <a:gd name="connsiteX12" fmla="*/ 185626 w 1164320"/>
                <a:gd name="connsiteY12" fmla="*/ 152418 h 745571"/>
                <a:gd name="connsiteX13" fmla="*/ 309452 w 1164320"/>
                <a:gd name="connsiteY13" fmla="*/ 152418 h 745571"/>
                <a:gd name="connsiteX14" fmla="*/ 385652 w 1164320"/>
                <a:gd name="connsiteY14" fmla="*/ 345299 h 745571"/>
                <a:gd name="connsiteX15" fmla="*/ 471377 w 1164320"/>
                <a:gd name="connsiteY15" fmla="*/ 535799 h 745571"/>
                <a:gd name="connsiteX16" fmla="*/ 595202 w 1164320"/>
                <a:gd name="connsiteY16" fmla="*/ 640574 h 745571"/>
                <a:gd name="connsiteX17" fmla="*/ 699977 w 1164320"/>
                <a:gd name="connsiteY17" fmla="*/ 707249 h 745571"/>
                <a:gd name="connsiteX18" fmla="*/ 888095 w 1164320"/>
                <a:gd name="connsiteY18" fmla="*/ 745349 h 745571"/>
                <a:gd name="connsiteX19" fmla="*/ 990489 w 1164320"/>
                <a:gd name="connsiteY19" fmla="*/ 723918 h 745571"/>
                <a:gd name="connsiteX20" fmla="*/ 990489 w 1164320"/>
                <a:gd name="connsiteY20" fmla="*/ 723918 h 745571"/>
                <a:gd name="connsiteX0" fmla="*/ 1164320 w 1164320"/>
                <a:gd name="connsiteY0" fmla="*/ 326249 h 745571"/>
                <a:gd name="connsiteX1" fmla="*/ 1095264 w 1164320"/>
                <a:gd name="connsiteY1" fmla="*/ 369111 h 745571"/>
                <a:gd name="connsiteX2" fmla="*/ 973820 w 1164320"/>
                <a:gd name="connsiteY2" fmla="*/ 400068 h 745571"/>
                <a:gd name="connsiteX3" fmla="*/ 807133 w 1164320"/>
                <a:gd name="connsiteY3" fmla="*/ 392924 h 745571"/>
                <a:gd name="connsiteX4" fmla="*/ 664258 w 1164320"/>
                <a:gd name="connsiteY4" fmla="*/ 288149 h 745571"/>
                <a:gd name="connsiteX5" fmla="*/ 552339 w 1164320"/>
                <a:gd name="connsiteY5" fmla="*/ 169086 h 745571"/>
                <a:gd name="connsiteX6" fmla="*/ 435658 w 1164320"/>
                <a:gd name="connsiteY6" fmla="*/ 52405 h 745571"/>
                <a:gd name="connsiteX7" fmla="*/ 283258 w 1164320"/>
                <a:gd name="connsiteY7" fmla="*/ 18 h 745571"/>
                <a:gd name="connsiteX8" fmla="*/ 92758 w 1164320"/>
                <a:gd name="connsiteY8" fmla="*/ 57168 h 745571"/>
                <a:gd name="connsiteX9" fmla="*/ 7033 w 1164320"/>
                <a:gd name="connsiteY9" fmla="*/ 207186 h 745571"/>
                <a:gd name="connsiteX10" fmla="*/ 42752 w 1164320"/>
                <a:gd name="connsiteY10" fmla="*/ 321486 h 745571"/>
                <a:gd name="connsiteX11" fmla="*/ 111808 w 1164320"/>
                <a:gd name="connsiteY11" fmla="*/ 228618 h 745571"/>
                <a:gd name="connsiteX12" fmla="*/ 185626 w 1164320"/>
                <a:gd name="connsiteY12" fmla="*/ 152418 h 745571"/>
                <a:gd name="connsiteX13" fmla="*/ 309452 w 1164320"/>
                <a:gd name="connsiteY13" fmla="*/ 152418 h 745571"/>
                <a:gd name="connsiteX14" fmla="*/ 385652 w 1164320"/>
                <a:gd name="connsiteY14" fmla="*/ 345299 h 745571"/>
                <a:gd name="connsiteX15" fmla="*/ 471377 w 1164320"/>
                <a:gd name="connsiteY15" fmla="*/ 535799 h 745571"/>
                <a:gd name="connsiteX16" fmla="*/ 595202 w 1164320"/>
                <a:gd name="connsiteY16" fmla="*/ 666768 h 745571"/>
                <a:gd name="connsiteX17" fmla="*/ 699977 w 1164320"/>
                <a:gd name="connsiteY17" fmla="*/ 707249 h 745571"/>
                <a:gd name="connsiteX18" fmla="*/ 888095 w 1164320"/>
                <a:gd name="connsiteY18" fmla="*/ 745349 h 745571"/>
                <a:gd name="connsiteX19" fmla="*/ 990489 w 1164320"/>
                <a:gd name="connsiteY19" fmla="*/ 723918 h 745571"/>
                <a:gd name="connsiteX20" fmla="*/ 990489 w 1164320"/>
                <a:gd name="connsiteY20" fmla="*/ 723918 h 745571"/>
                <a:gd name="connsiteX0" fmla="*/ 1164320 w 1164320"/>
                <a:gd name="connsiteY0" fmla="*/ 326249 h 750403"/>
                <a:gd name="connsiteX1" fmla="*/ 1095264 w 1164320"/>
                <a:gd name="connsiteY1" fmla="*/ 369111 h 750403"/>
                <a:gd name="connsiteX2" fmla="*/ 973820 w 1164320"/>
                <a:gd name="connsiteY2" fmla="*/ 400068 h 750403"/>
                <a:gd name="connsiteX3" fmla="*/ 807133 w 1164320"/>
                <a:gd name="connsiteY3" fmla="*/ 392924 h 750403"/>
                <a:gd name="connsiteX4" fmla="*/ 664258 w 1164320"/>
                <a:gd name="connsiteY4" fmla="*/ 288149 h 750403"/>
                <a:gd name="connsiteX5" fmla="*/ 552339 w 1164320"/>
                <a:gd name="connsiteY5" fmla="*/ 169086 h 750403"/>
                <a:gd name="connsiteX6" fmla="*/ 435658 w 1164320"/>
                <a:gd name="connsiteY6" fmla="*/ 52405 h 750403"/>
                <a:gd name="connsiteX7" fmla="*/ 283258 w 1164320"/>
                <a:gd name="connsiteY7" fmla="*/ 18 h 750403"/>
                <a:gd name="connsiteX8" fmla="*/ 92758 w 1164320"/>
                <a:gd name="connsiteY8" fmla="*/ 57168 h 750403"/>
                <a:gd name="connsiteX9" fmla="*/ 7033 w 1164320"/>
                <a:gd name="connsiteY9" fmla="*/ 207186 h 750403"/>
                <a:gd name="connsiteX10" fmla="*/ 42752 w 1164320"/>
                <a:gd name="connsiteY10" fmla="*/ 321486 h 750403"/>
                <a:gd name="connsiteX11" fmla="*/ 111808 w 1164320"/>
                <a:gd name="connsiteY11" fmla="*/ 228618 h 750403"/>
                <a:gd name="connsiteX12" fmla="*/ 185626 w 1164320"/>
                <a:gd name="connsiteY12" fmla="*/ 152418 h 750403"/>
                <a:gd name="connsiteX13" fmla="*/ 309452 w 1164320"/>
                <a:gd name="connsiteY13" fmla="*/ 152418 h 750403"/>
                <a:gd name="connsiteX14" fmla="*/ 385652 w 1164320"/>
                <a:gd name="connsiteY14" fmla="*/ 345299 h 750403"/>
                <a:gd name="connsiteX15" fmla="*/ 471377 w 1164320"/>
                <a:gd name="connsiteY15" fmla="*/ 535799 h 750403"/>
                <a:gd name="connsiteX16" fmla="*/ 595202 w 1164320"/>
                <a:gd name="connsiteY16" fmla="*/ 666768 h 750403"/>
                <a:gd name="connsiteX17" fmla="*/ 726171 w 1164320"/>
                <a:gd name="connsiteY17" fmla="*/ 742968 h 750403"/>
                <a:gd name="connsiteX18" fmla="*/ 888095 w 1164320"/>
                <a:gd name="connsiteY18" fmla="*/ 745349 h 750403"/>
                <a:gd name="connsiteX19" fmla="*/ 990489 w 1164320"/>
                <a:gd name="connsiteY19" fmla="*/ 723918 h 750403"/>
                <a:gd name="connsiteX20" fmla="*/ 990489 w 1164320"/>
                <a:gd name="connsiteY20" fmla="*/ 723918 h 750403"/>
                <a:gd name="connsiteX0" fmla="*/ 1164320 w 1164320"/>
                <a:gd name="connsiteY0" fmla="*/ 326249 h 760608"/>
                <a:gd name="connsiteX1" fmla="*/ 1095264 w 1164320"/>
                <a:gd name="connsiteY1" fmla="*/ 369111 h 760608"/>
                <a:gd name="connsiteX2" fmla="*/ 973820 w 1164320"/>
                <a:gd name="connsiteY2" fmla="*/ 400068 h 760608"/>
                <a:gd name="connsiteX3" fmla="*/ 807133 w 1164320"/>
                <a:gd name="connsiteY3" fmla="*/ 392924 h 760608"/>
                <a:gd name="connsiteX4" fmla="*/ 664258 w 1164320"/>
                <a:gd name="connsiteY4" fmla="*/ 288149 h 760608"/>
                <a:gd name="connsiteX5" fmla="*/ 552339 w 1164320"/>
                <a:gd name="connsiteY5" fmla="*/ 169086 h 760608"/>
                <a:gd name="connsiteX6" fmla="*/ 435658 w 1164320"/>
                <a:gd name="connsiteY6" fmla="*/ 52405 h 760608"/>
                <a:gd name="connsiteX7" fmla="*/ 283258 w 1164320"/>
                <a:gd name="connsiteY7" fmla="*/ 18 h 760608"/>
                <a:gd name="connsiteX8" fmla="*/ 92758 w 1164320"/>
                <a:gd name="connsiteY8" fmla="*/ 57168 h 760608"/>
                <a:gd name="connsiteX9" fmla="*/ 7033 w 1164320"/>
                <a:gd name="connsiteY9" fmla="*/ 207186 h 760608"/>
                <a:gd name="connsiteX10" fmla="*/ 42752 w 1164320"/>
                <a:gd name="connsiteY10" fmla="*/ 321486 h 760608"/>
                <a:gd name="connsiteX11" fmla="*/ 111808 w 1164320"/>
                <a:gd name="connsiteY11" fmla="*/ 228618 h 760608"/>
                <a:gd name="connsiteX12" fmla="*/ 185626 w 1164320"/>
                <a:gd name="connsiteY12" fmla="*/ 152418 h 760608"/>
                <a:gd name="connsiteX13" fmla="*/ 309452 w 1164320"/>
                <a:gd name="connsiteY13" fmla="*/ 152418 h 760608"/>
                <a:gd name="connsiteX14" fmla="*/ 385652 w 1164320"/>
                <a:gd name="connsiteY14" fmla="*/ 345299 h 760608"/>
                <a:gd name="connsiteX15" fmla="*/ 471377 w 1164320"/>
                <a:gd name="connsiteY15" fmla="*/ 535799 h 760608"/>
                <a:gd name="connsiteX16" fmla="*/ 595202 w 1164320"/>
                <a:gd name="connsiteY16" fmla="*/ 666768 h 760608"/>
                <a:gd name="connsiteX17" fmla="*/ 726171 w 1164320"/>
                <a:gd name="connsiteY17" fmla="*/ 742968 h 760608"/>
                <a:gd name="connsiteX18" fmla="*/ 888095 w 1164320"/>
                <a:gd name="connsiteY18" fmla="*/ 759637 h 760608"/>
                <a:gd name="connsiteX19" fmla="*/ 990489 w 1164320"/>
                <a:gd name="connsiteY19" fmla="*/ 723918 h 760608"/>
                <a:gd name="connsiteX20" fmla="*/ 990489 w 1164320"/>
                <a:gd name="connsiteY20" fmla="*/ 723918 h 760608"/>
                <a:gd name="connsiteX0" fmla="*/ 1164320 w 1164320"/>
                <a:gd name="connsiteY0" fmla="*/ 326249 h 760608"/>
                <a:gd name="connsiteX1" fmla="*/ 1095264 w 1164320"/>
                <a:gd name="connsiteY1" fmla="*/ 369111 h 760608"/>
                <a:gd name="connsiteX2" fmla="*/ 973820 w 1164320"/>
                <a:gd name="connsiteY2" fmla="*/ 419118 h 760608"/>
                <a:gd name="connsiteX3" fmla="*/ 807133 w 1164320"/>
                <a:gd name="connsiteY3" fmla="*/ 392924 h 760608"/>
                <a:gd name="connsiteX4" fmla="*/ 664258 w 1164320"/>
                <a:gd name="connsiteY4" fmla="*/ 288149 h 760608"/>
                <a:gd name="connsiteX5" fmla="*/ 552339 w 1164320"/>
                <a:gd name="connsiteY5" fmla="*/ 169086 h 760608"/>
                <a:gd name="connsiteX6" fmla="*/ 435658 w 1164320"/>
                <a:gd name="connsiteY6" fmla="*/ 52405 h 760608"/>
                <a:gd name="connsiteX7" fmla="*/ 283258 w 1164320"/>
                <a:gd name="connsiteY7" fmla="*/ 18 h 760608"/>
                <a:gd name="connsiteX8" fmla="*/ 92758 w 1164320"/>
                <a:gd name="connsiteY8" fmla="*/ 57168 h 760608"/>
                <a:gd name="connsiteX9" fmla="*/ 7033 w 1164320"/>
                <a:gd name="connsiteY9" fmla="*/ 207186 h 760608"/>
                <a:gd name="connsiteX10" fmla="*/ 42752 w 1164320"/>
                <a:gd name="connsiteY10" fmla="*/ 321486 h 760608"/>
                <a:gd name="connsiteX11" fmla="*/ 111808 w 1164320"/>
                <a:gd name="connsiteY11" fmla="*/ 228618 h 760608"/>
                <a:gd name="connsiteX12" fmla="*/ 185626 w 1164320"/>
                <a:gd name="connsiteY12" fmla="*/ 152418 h 760608"/>
                <a:gd name="connsiteX13" fmla="*/ 309452 w 1164320"/>
                <a:gd name="connsiteY13" fmla="*/ 152418 h 760608"/>
                <a:gd name="connsiteX14" fmla="*/ 385652 w 1164320"/>
                <a:gd name="connsiteY14" fmla="*/ 345299 h 760608"/>
                <a:gd name="connsiteX15" fmla="*/ 471377 w 1164320"/>
                <a:gd name="connsiteY15" fmla="*/ 535799 h 760608"/>
                <a:gd name="connsiteX16" fmla="*/ 595202 w 1164320"/>
                <a:gd name="connsiteY16" fmla="*/ 666768 h 760608"/>
                <a:gd name="connsiteX17" fmla="*/ 726171 w 1164320"/>
                <a:gd name="connsiteY17" fmla="*/ 742968 h 760608"/>
                <a:gd name="connsiteX18" fmla="*/ 888095 w 1164320"/>
                <a:gd name="connsiteY18" fmla="*/ 759637 h 760608"/>
                <a:gd name="connsiteX19" fmla="*/ 990489 w 1164320"/>
                <a:gd name="connsiteY19" fmla="*/ 723918 h 760608"/>
                <a:gd name="connsiteX20" fmla="*/ 990489 w 1164320"/>
                <a:gd name="connsiteY20" fmla="*/ 723918 h 760608"/>
                <a:gd name="connsiteX0" fmla="*/ 1164320 w 1164320"/>
                <a:gd name="connsiteY0" fmla="*/ 326249 h 760608"/>
                <a:gd name="connsiteX1" fmla="*/ 1100027 w 1164320"/>
                <a:gd name="connsiteY1" fmla="*/ 383398 h 760608"/>
                <a:gd name="connsiteX2" fmla="*/ 973820 w 1164320"/>
                <a:gd name="connsiteY2" fmla="*/ 419118 h 760608"/>
                <a:gd name="connsiteX3" fmla="*/ 807133 w 1164320"/>
                <a:gd name="connsiteY3" fmla="*/ 392924 h 760608"/>
                <a:gd name="connsiteX4" fmla="*/ 664258 w 1164320"/>
                <a:gd name="connsiteY4" fmla="*/ 288149 h 760608"/>
                <a:gd name="connsiteX5" fmla="*/ 552339 w 1164320"/>
                <a:gd name="connsiteY5" fmla="*/ 169086 h 760608"/>
                <a:gd name="connsiteX6" fmla="*/ 435658 w 1164320"/>
                <a:gd name="connsiteY6" fmla="*/ 52405 h 760608"/>
                <a:gd name="connsiteX7" fmla="*/ 283258 w 1164320"/>
                <a:gd name="connsiteY7" fmla="*/ 18 h 760608"/>
                <a:gd name="connsiteX8" fmla="*/ 92758 w 1164320"/>
                <a:gd name="connsiteY8" fmla="*/ 57168 h 760608"/>
                <a:gd name="connsiteX9" fmla="*/ 7033 w 1164320"/>
                <a:gd name="connsiteY9" fmla="*/ 207186 h 760608"/>
                <a:gd name="connsiteX10" fmla="*/ 42752 w 1164320"/>
                <a:gd name="connsiteY10" fmla="*/ 321486 h 760608"/>
                <a:gd name="connsiteX11" fmla="*/ 111808 w 1164320"/>
                <a:gd name="connsiteY11" fmla="*/ 228618 h 760608"/>
                <a:gd name="connsiteX12" fmla="*/ 185626 w 1164320"/>
                <a:gd name="connsiteY12" fmla="*/ 152418 h 760608"/>
                <a:gd name="connsiteX13" fmla="*/ 309452 w 1164320"/>
                <a:gd name="connsiteY13" fmla="*/ 152418 h 760608"/>
                <a:gd name="connsiteX14" fmla="*/ 385652 w 1164320"/>
                <a:gd name="connsiteY14" fmla="*/ 345299 h 760608"/>
                <a:gd name="connsiteX15" fmla="*/ 471377 w 1164320"/>
                <a:gd name="connsiteY15" fmla="*/ 535799 h 760608"/>
                <a:gd name="connsiteX16" fmla="*/ 595202 w 1164320"/>
                <a:gd name="connsiteY16" fmla="*/ 666768 h 760608"/>
                <a:gd name="connsiteX17" fmla="*/ 726171 w 1164320"/>
                <a:gd name="connsiteY17" fmla="*/ 742968 h 760608"/>
                <a:gd name="connsiteX18" fmla="*/ 888095 w 1164320"/>
                <a:gd name="connsiteY18" fmla="*/ 759637 h 760608"/>
                <a:gd name="connsiteX19" fmla="*/ 990489 w 1164320"/>
                <a:gd name="connsiteY19" fmla="*/ 723918 h 760608"/>
                <a:gd name="connsiteX20" fmla="*/ 990489 w 1164320"/>
                <a:gd name="connsiteY20" fmla="*/ 723918 h 760608"/>
                <a:gd name="connsiteX0" fmla="*/ 1164320 w 1164320"/>
                <a:gd name="connsiteY0" fmla="*/ 326248 h 760607"/>
                <a:gd name="connsiteX1" fmla="*/ 1100027 w 1164320"/>
                <a:gd name="connsiteY1" fmla="*/ 383397 h 760607"/>
                <a:gd name="connsiteX2" fmla="*/ 973820 w 1164320"/>
                <a:gd name="connsiteY2" fmla="*/ 419117 h 760607"/>
                <a:gd name="connsiteX3" fmla="*/ 807133 w 1164320"/>
                <a:gd name="connsiteY3" fmla="*/ 392923 h 760607"/>
                <a:gd name="connsiteX4" fmla="*/ 664258 w 1164320"/>
                <a:gd name="connsiteY4" fmla="*/ 288148 h 760607"/>
                <a:gd name="connsiteX5" fmla="*/ 561864 w 1164320"/>
                <a:gd name="connsiteY5" fmla="*/ 152416 h 760607"/>
                <a:gd name="connsiteX6" fmla="*/ 435658 w 1164320"/>
                <a:gd name="connsiteY6" fmla="*/ 52404 h 760607"/>
                <a:gd name="connsiteX7" fmla="*/ 283258 w 1164320"/>
                <a:gd name="connsiteY7" fmla="*/ 17 h 760607"/>
                <a:gd name="connsiteX8" fmla="*/ 92758 w 1164320"/>
                <a:gd name="connsiteY8" fmla="*/ 57167 h 760607"/>
                <a:gd name="connsiteX9" fmla="*/ 7033 w 1164320"/>
                <a:gd name="connsiteY9" fmla="*/ 207185 h 760607"/>
                <a:gd name="connsiteX10" fmla="*/ 42752 w 1164320"/>
                <a:gd name="connsiteY10" fmla="*/ 321485 h 760607"/>
                <a:gd name="connsiteX11" fmla="*/ 111808 w 1164320"/>
                <a:gd name="connsiteY11" fmla="*/ 228617 h 760607"/>
                <a:gd name="connsiteX12" fmla="*/ 185626 w 1164320"/>
                <a:gd name="connsiteY12" fmla="*/ 152417 h 760607"/>
                <a:gd name="connsiteX13" fmla="*/ 309452 w 1164320"/>
                <a:gd name="connsiteY13" fmla="*/ 152417 h 760607"/>
                <a:gd name="connsiteX14" fmla="*/ 385652 w 1164320"/>
                <a:gd name="connsiteY14" fmla="*/ 345298 h 760607"/>
                <a:gd name="connsiteX15" fmla="*/ 471377 w 1164320"/>
                <a:gd name="connsiteY15" fmla="*/ 535798 h 760607"/>
                <a:gd name="connsiteX16" fmla="*/ 595202 w 1164320"/>
                <a:gd name="connsiteY16" fmla="*/ 666767 h 760607"/>
                <a:gd name="connsiteX17" fmla="*/ 726171 w 1164320"/>
                <a:gd name="connsiteY17" fmla="*/ 742967 h 760607"/>
                <a:gd name="connsiteX18" fmla="*/ 888095 w 1164320"/>
                <a:gd name="connsiteY18" fmla="*/ 759636 h 760607"/>
                <a:gd name="connsiteX19" fmla="*/ 990489 w 1164320"/>
                <a:gd name="connsiteY19" fmla="*/ 723917 h 760607"/>
                <a:gd name="connsiteX20" fmla="*/ 990489 w 1164320"/>
                <a:gd name="connsiteY20" fmla="*/ 723917 h 760607"/>
                <a:gd name="connsiteX0" fmla="*/ 1164320 w 1164320"/>
                <a:gd name="connsiteY0" fmla="*/ 326424 h 760783"/>
                <a:gd name="connsiteX1" fmla="*/ 1100027 w 1164320"/>
                <a:gd name="connsiteY1" fmla="*/ 383573 h 760783"/>
                <a:gd name="connsiteX2" fmla="*/ 973820 w 1164320"/>
                <a:gd name="connsiteY2" fmla="*/ 419293 h 760783"/>
                <a:gd name="connsiteX3" fmla="*/ 807133 w 1164320"/>
                <a:gd name="connsiteY3" fmla="*/ 393099 h 760783"/>
                <a:gd name="connsiteX4" fmla="*/ 664258 w 1164320"/>
                <a:gd name="connsiteY4" fmla="*/ 288324 h 760783"/>
                <a:gd name="connsiteX5" fmla="*/ 561864 w 1164320"/>
                <a:gd name="connsiteY5" fmla="*/ 152592 h 760783"/>
                <a:gd name="connsiteX6" fmla="*/ 438039 w 1164320"/>
                <a:gd name="connsiteY6" fmla="*/ 43055 h 760783"/>
                <a:gd name="connsiteX7" fmla="*/ 283258 w 1164320"/>
                <a:gd name="connsiteY7" fmla="*/ 193 h 760783"/>
                <a:gd name="connsiteX8" fmla="*/ 92758 w 1164320"/>
                <a:gd name="connsiteY8" fmla="*/ 57343 h 760783"/>
                <a:gd name="connsiteX9" fmla="*/ 7033 w 1164320"/>
                <a:gd name="connsiteY9" fmla="*/ 207361 h 760783"/>
                <a:gd name="connsiteX10" fmla="*/ 42752 w 1164320"/>
                <a:gd name="connsiteY10" fmla="*/ 321661 h 760783"/>
                <a:gd name="connsiteX11" fmla="*/ 111808 w 1164320"/>
                <a:gd name="connsiteY11" fmla="*/ 228793 h 760783"/>
                <a:gd name="connsiteX12" fmla="*/ 185626 w 1164320"/>
                <a:gd name="connsiteY12" fmla="*/ 152593 h 760783"/>
                <a:gd name="connsiteX13" fmla="*/ 309452 w 1164320"/>
                <a:gd name="connsiteY13" fmla="*/ 152593 h 760783"/>
                <a:gd name="connsiteX14" fmla="*/ 385652 w 1164320"/>
                <a:gd name="connsiteY14" fmla="*/ 345474 h 760783"/>
                <a:gd name="connsiteX15" fmla="*/ 471377 w 1164320"/>
                <a:gd name="connsiteY15" fmla="*/ 535974 h 760783"/>
                <a:gd name="connsiteX16" fmla="*/ 595202 w 1164320"/>
                <a:gd name="connsiteY16" fmla="*/ 666943 h 760783"/>
                <a:gd name="connsiteX17" fmla="*/ 726171 w 1164320"/>
                <a:gd name="connsiteY17" fmla="*/ 743143 h 760783"/>
                <a:gd name="connsiteX18" fmla="*/ 888095 w 1164320"/>
                <a:gd name="connsiteY18" fmla="*/ 759812 h 760783"/>
                <a:gd name="connsiteX19" fmla="*/ 990489 w 1164320"/>
                <a:gd name="connsiteY19" fmla="*/ 724093 h 760783"/>
                <a:gd name="connsiteX20" fmla="*/ 990489 w 1164320"/>
                <a:gd name="connsiteY20" fmla="*/ 724093 h 760783"/>
                <a:gd name="connsiteX0" fmla="*/ 1164320 w 1164320"/>
                <a:gd name="connsiteY0" fmla="*/ 331157 h 765516"/>
                <a:gd name="connsiteX1" fmla="*/ 1100027 w 1164320"/>
                <a:gd name="connsiteY1" fmla="*/ 388306 h 765516"/>
                <a:gd name="connsiteX2" fmla="*/ 973820 w 1164320"/>
                <a:gd name="connsiteY2" fmla="*/ 424026 h 765516"/>
                <a:gd name="connsiteX3" fmla="*/ 807133 w 1164320"/>
                <a:gd name="connsiteY3" fmla="*/ 397832 h 765516"/>
                <a:gd name="connsiteX4" fmla="*/ 664258 w 1164320"/>
                <a:gd name="connsiteY4" fmla="*/ 293057 h 765516"/>
                <a:gd name="connsiteX5" fmla="*/ 561864 w 1164320"/>
                <a:gd name="connsiteY5" fmla="*/ 157325 h 765516"/>
                <a:gd name="connsiteX6" fmla="*/ 438039 w 1164320"/>
                <a:gd name="connsiteY6" fmla="*/ 47788 h 765516"/>
                <a:gd name="connsiteX7" fmla="*/ 278496 w 1164320"/>
                <a:gd name="connsiteY7" fmla="*/ 164 h 765516"/>
                <a:gd name="connsiteX8" fmla="*/ 92758 w 1164320"/>
                <a:gd name="connsiteY8" fmla="*/ 62076 h 765516"/>
                <a:gd name="connsiteX9" fmla="*/ 7033 w 1164320"/>
                <a:gd name="connsiteY9" fmla="*/ 212094 h 765516"/>
                <a:gd name="connsiteX10" fmla="*/ 42752 w 1164320"/>
                <a:gd name="connsiteY10" fmla="*/ 326394 h 765516"/>
                <a:gd name="connsiteX11" fmla="*/ 111808 w 1164320"/>
                <a:gd name="connsiteY11" fmla="*/ 233526 h 765516"/>
                <a:gd name="connsiteX12" fmla="*/ 185626 w 1164320"/>
                <a:gd name="connsiteY12" fmla="*/ 157326 h 765516"/>
                <a:gd name="connsiteX13" fmla="*/ 309452 w 1164320"/>
                <a:gd name="connsiteY13" fmla="*/ 157326 h 765516"/>
                <a:gd name="connsiteX14" fmla="*/ 385652 w 1164320"/>
                <a:gd name="connsiteY14" fmla="*/ 350207 h 765516"/>
                <a:gd name="connsiteX15" fmla="*/ 471377 w 1164320"/>
                <a:gd name="connsiteY15" fmla="*/ 540707 h 765516"/>
                <a:gd name="connsiteX16" fmla="*/ 595202 w 1164320"/>
                <a:gd name="connsiteY16" fmla="*/ 671676 h 765516"/>
                <a:gd name="connsiteX17" fmla="*/ 726171 w 1164320"/>
                <a:gd name="connsiteY17" fmla="*/ 747876 h 765516"/>
                <a:gd name="connsiteX18" fmla="*/ 888095 w 1164320"/>
                <a:gd name="connsiteY18" fmla="*/ 764545 h 765516"/>
                <a:gd name="connsiteX19" fmla="*/ 990489 w 1164320"/>
                <a:gd name="connsiteY19" fmla="*/ 728826 h 765516"/>
                <a:gd name="connsiteX20" fmla="*/ 990489 w 1164320"/>
                <a:gd name="connsiteY20" fmla="*/ 728826 h 765516"/>
                <a:gd name="connsiteX0" fmla="*/ 1164320 w 1164320"/>
                <a:gd name="connsiteY0" fmla="*/ 331157 h 765516"/>
                <a:gd name="connsiteX1" fmla="*/ 1100027 w 1164320"/>
                <a:gd name="connsiteY1" fmla="*/ 388306 h 765516"/>
                <a:gd name="connsiteX2" fmla="*/ 973820 w 1164320"/>
                <a:gd name="connsiteY2" fmla="*/ 424026 h 765516"/>
                <a:gd name="connsiteX3" fmla="*/ 807133 w 1164320"/>
                <a:gd name="connsiteY3" fmla="*/ 397832 h 765516"/>
                <a:gd name="connsiteX4" fmla="*/ 664258 w 1164320"/>
                <a:gd name="connsiteY4" fmla="*/ 293057 h 765516"/>
                <a:gd name="connsiteX5" fmla="*/ 561864 w 1164320"/>
                <a:gd name="connsiteY5" fmla="*/ 157325 h 765516"/>
                <a:gd name="connsiteX6" fmla="*/ 438039 w 1164320"/>
                <a:gd name="connsiteY6" fmla="*/ 47788 h 765516"/>
                <a:gd name="connsiteX7" fmla="*/ 278496 w 1164320"/>
                <a:gd name="connsiteY7" fmla="*/ 164 h 765516"/>
                <a:gd name="connsiteX8" fmla="*/ 92758 w 1164320"/>
                <a:gd name="connsiteY8" fmla="*/ 62076 h 765516"/>
                <a:gd name="connsiteX9" fmla="*/ 7033 w 1164320"/>
                <a:gd name="connsiteY9" fmla="*/ 212094 h 765516"/>
                <a:gd name="connsiteX10" fmla="*/ 42752 w 1164320"/>
                <a:gd name="connsiteY10" fmla="*/ 326394 h 765516"/>
                <a:gd name="connsiteX11" fmla="*/ 111808 w 1164320"/>
                <a:gd name="connsiteY11" fmla="*/ 233526 h 765516"/>
                <a:gd name="connsiteX12" fmla="*/ 185626 w 1164320"/>
                <a:gd name="connsiteY12" fmla="*/ 157326 h 765516"/>
                <a:gd name="connsiteX13" fmla="*/ 311833 w 1164320"/>
                <a:gd name="connsiteY13" fmla="*/ 178757 h 765516"/>
                <a:gd name="connsiteX14" fmla="*/ 385652 w 1164320"/>
                <a:gd name="connsiteY14" fmla="*/ 350207 h 765516"/>
                <a:gd name="connsiteX15" fmla="*/ 471377 w 1164320"/>
                <a:gd name="connsiteY15" fmla="*/ 540707 h 765516"/>
                <a:gd name="connsiteX16" fmla="*/ 595202 w 1164320"/>
                <a:gd name="connsiteY16" fmla="*/ 671676 h 765516"/>
                <a:gd name="connsiteX17" fmla="*/ 726171 w 1164320"/>
                <a:gd name="connsiteY17" fmla="*/ 747876 h 765516"/>
                <a:gd name="connsiteX18" fmla="*/ 888095 w 1164320"/>
                <a:gd name="connsiteY18" fmla="*/ 764545 h 765516"/>
                <a:gd name="connsiteX19" fmla="*/ 990489 w 1164320"/>
                <a:gd name="connsiteY19" fmla="*/ 728826 h 765516"/>
                <a:gd name="connsiteX20" fmla="*/ 990489 w 1164320"/>
                <a:gd name="connsiteY20" fmla="*/ 728826 h 765516"/>
                <a:gd name="connsiteX0" fmla="*/ 1164320 w 1164320"/>
                <a:gd name="connsiteY0" fmla="*/ 331157 h 765516"/>
                <a:gd name="connsiteX1" fmla="*/ 1100027 w 1164320"/>
                <a:gd name="connsiteY1" fmla="*/ 388306 h 765516"/>
                <a:gd name="connsiteX2" fmla="*/ 973820 w 1164320"/>
                <a:gd name="connsiteY2" fmla="*/ 424026 h 765516"/>
                <a:gd name="connsiteX3" fmla="*/ 807133 w 1164320"/>
                <a:gd name="connsiteY3" fmla="*/ 397832 h 765516"/>
                <a:gd name="connsiteX4" fmla="*/ 664258 w 1164320"/>
                <a:gd name="connsiteY4" fmla="*/ 293057 h 765516"/>
                <a:gd name="connsiteX5" fmla="*/ 561864 w 1164320"/>
                <a:gd name="connsiteY5" fmla="*/ 157325 h 765516"/>
                <a:gd name="connsiteX6" fmla="*/ 438039 w 1164320"/>
                <a:gd name="connsiteY6" fmla="*/ 47788 h 765516"/>
                <a:gd name="connsiteX7" fmla="*/ 278496 w 1164320"/>
                <a:gd name="connsiteY7" fmla="*/ 164 h 765516"/>
                <a:gd name="connsiteX8" fmla="*/ 92758 w 1164320"/>
                <a:gd name="connsiteY8" fmla="*/ 62076 h 765516"/>
                <a:gd name="connsiteX9" fmla="*/ 7033 w 1164320"/>
                <a:gd name="connsiteY9" fmla="*/ 212094 h 765516"/>
                <a:gd name="connsiteX10" fmla="*/ 42752 w 1164320"/>
                <a:gd name="connsiteY10" fmla="*/ 326394 h 765516"/>
                <a:gd name="connsiteX11" fmla="*/ 111808 w 1164320"/>
                <a:gd name="connsiteY11" fmla="*/ 233526 h 765516"/>
                <a:gd name="connsiteX12" fmla="*/ 185626 w 1164320"/>
                <a:gd name="connsiteY12" fmla="*/ 162088 h 765516"/>
                <a:gd name="connsiteX13" fmla="*/ 311833 w 1164320"/>
                <a:gd name="connsiteY13" fmla="*/ 178757 h 765516"/>
                <a:gd name="connsiteX14" fmla="*/ 385652 w 1164320"/>
                <a:gd name="connsiteY14" fmla="*/ 350207 h 765516"/>
                <a:gd name="connsiteX15" fmla="*/ 471377 w 1164320"/>
                <a:gd name="connsiteY15" fmla="*/ 540707 h 765516"/>
                <a:gd name="connsiteX16" fmla="*/ 595202 w 1164320"/>
                <a:gd name="connsiteY16" fmla="*/ 671676 h 765516"/>
                <a:gd name="connsiteX17" fmla="*/ 726171 w 1164320"/>
                <a:gd name="connsiteY17" fmla="*/ 747876 h 765516"/>
                <a:gd name="connsiteX18" fmla="*/ 888095 w 1164320"/>
                <a:gd name="connsiteY18" fmla="*/ 764545 h 765516"/>
                <a:gd name="connsiteX19" fmla="*/ 990489 w 1164320"/>
                <a:gd name="connsiteY19" fmla="*/ 728826 h 765516"/>
                <a:gd name="connsiteX20" fmla="*/ 990489 w 1164320"/>
                <a:gd name="connsiteY20" fmla="*/ 728826 h 765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164320" h="765516">
                  <a:moveTo>
                    <a:pt x="1164320" y="331157"/>
                  </a:moveTo>
                  <a:cubicBezTo>
                    <a:pt x="1145667" y="346436"/>
                    <a:pt x="1131777" y="372828"/>
                    <a:pt x="1100027" y="388306"/>
                  </a:cubicBezTo>
                  <a:cubicBezTo>
                    <a:pt x="1068277" y="403784"/>
                    <a:pt x="1022636" y="422438"/>
                    <a:pt x="973820" y="424026"/>
                  </a:cubicBezTo>
                  <a:cubicBezTo>
                    <a:pt x="925004" y="425614"/>
                    <a:pt x="858727" y="419660"/>
                    <a:pt x="807133" y="397832"/>
                  </a:cubicBezTo>
                  <a:cubicBezTo>
                    <a:pt x="755539" y="376004"/>
                    <a:pt x="705136" y="333141"/>
                    <a:pt x="664258" y="293057"/>
                  </a:cubicBezTo>
                  <a:cubicBezTo>
                    <a:pt x="623380" y="252973"/>
                    <a:pt x="599567" y="198203"/>
                    <a:pt x="561864" y="157325"/>
                  </a:cubicBezTo>
                  <a:cubicBezTo>
                    <a:pt x="524161" y="116447"/>
                    <a:pt x="485267" y="73981"/>
                    <a:pt x="438039" y="47788"/>
                  </a:cubicBezTo>
                  <a:cubicBezTo>
                    <a:pt x="390811" y="21595"/>
                    <a:pt x="336043" y="-2217"/>
                    <a:pt x="278496" y="164"/>
                  </a:cubicBezTo>
                  <a:cubicBezTo>
                    <a:pt x="220949" y="2545"/>
                    <a:pt x="138002" y="26754"/>
                    <a:pt x="92758" y="62076"/>
                  </a:cubicBezTo>
                  <a:cubicBezTo>
                    <a:pt x="47514" y="97398"/>
                    <a:pt x="15367" y="168041"/>
                    <a:pt x="7033" y="212094"/>
                  </a:cubicBezTo>
                  <a:cubicBezTo>
                    <a:pt x="-1301" y="256147"/>
                    <a:pt x="-12810" y="318060"/>
                    <a:pt x="42752" y="326394"/>
                  </a:cubicBezTo>
                  <a:cubicBezTo>
                    <a:pt x="98314" y="334728"/>
                    <a:pt x="87996" y="260910"/>
                    <a:pt x="111808" y="233526"/>
                  </a:cubicBezTo>
                  <a:cubicBezTo>
                    <a:pt x="135620" y="206142"/>
                    <a:pt x="152289" y="171216"/>
                    <a:pt x="185626" y="162088"/>
                  </a:cubicBezTo>
                  <a:cubicBezTo>
                    <a:pt x="218963" y="152960"/>
                    <a:pt x="278495" y="147404"/>
                    <a:pt x="311833" y="178757"/>
                  </a:cubicBezTo>
                  <a:cubicBezTo>
                    <a:pt x="345171" y="210110"/>
                    <a:pt x="359061" y="289882"/>
                    <a:pt x="385652" y="350207"/>
                  </a:cubicBezTo>
                  <a:cubicBezTo>
                    <a:pt x="412243" y="410532"/>
                    <a:pt x="436452" y="487129"/>
                    <a:pt x="471377" y="540707"/>
                  </a:cubicBezTo>
                  <a:cubicBezTo>
                    <a:pt x="506302" y="594285"/>
                    <a:pt x="552736" y="637148"/>
                    <a:pt x="595202" y="671676"/>
                  </a:cubicBezTo>
                  <a:cubicBezTo>
                    <a:pt x="637668" y="706204"/>
                    <a:pt x="677356" y="732398"/>
                    <a:pt x="726171" y="747876"/>
                  </a:cubicBezTo>
                  <a:cubicBezTo>
                    <a:pt x="774986" y="763354"/>
                    <a:pt x="844042" y="767720"/>
                    <a:pt x="888095" y="764545"/>
                  </a:cubicBezTo>
                  <a:cubicBezTo>
                    <a:pt x="932148" y="761370"/>
                    <a:pt x="990489" y="728826"/>
                    <a:pt x="990489" y="728826"/>
                  </a:cubicBezTo>
                  <a:lnTo>
                    <a:pt x="990489" y="728826"/>
                  </a:lnTo>
                </a:path>
              </a:pathLst>
            </a:custGeom>
            <a:solidFill>
              <a:srgbClr val="BEA7D5"/>
            </a:solidFill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6ED64CF7-3B00-D1C6-3A45-0BFAB45DB993}"/>
                </a:ext>
              </a:extLst>
            </p:cNvPr>
            <p:cNvGrpSpPr/>
            <p:nvPr/>
          </p:nvGrpSpPr>
          <p:grpSpPr>
            <a:xfrm rot="21153198" flipH="1">
              <a:off x="4654713" y="4508885"/>
              <a:ext cx="937606" cy="1088467"/>
              <a:chOff x="6479997" y="4263560"/>
              <a:chExt cx="937606" cy="1088467"/>
            </a:xfrm>
          </p:grpSpPr>
          <p:sp>
            <p:nvSpPr>
              <p:cNvPr id="131" name="Freeform: Shape 130">
                <a:extLst>
                  <a:ext uri="{FF2B5EF4-FFF2-40B4-BE49-F238E27FC236}">
                    <a16:creationId xmlns:a16="http://schemas.microsoft.com/office/drawing/2014/main" id="{637E33F0-1A59-3973-B65E-09B219DD5788}"/>
                  </a:ext>
                </a:extLst>
              </p:cNvPr>
              <p:cNvSpPr/>
              <p:nvPr/>
            </p:nvSpPr>
            <p:spPr>
              <a:xfrm rot="3303579" flipH="1">
                <a:off x="6365004" y="4428173"/>
                <a:ext cx="1088467" cy="759241"/>
              </a:xfrm>
              <a:custGeom>
                <a:avLst/>
                <a:gdLst>
                  <a:gd name="connsiteX0" fmla="*/ 1088467 w 1088467"/>
                  <a:gd name="connsiteY0" fmla="*/ 655217 h 759241"/>
                  <a:gd name="connsiteX1" fmla="*/ 1053305 w 1088467"/>
                  <a:gd name="connsiteY1" fmla="*/ 664943 h 759241"/>
                  <a:gd name="connsiteX2" fmla="*/ 180097 w 1088467"/>
                  <a:gd name="connsiteY2" fmla="*/ 0 h 759241"/>
                  <a:gd name="connsiteX3" fmla="*/ 2923 w 1088467"/>
                  <a:gd name="connsiteY3" fmla="*/ 201297 h 759241"/>
                  <a:gd name="connsiteX4" fmla="*/ 0 w 1088467"/>
                  <a:gd name="connsiteY4" fmla="*/ 262412 h 759241"/>
                  <a:gd name="connsiteX5" fmla="*/ 9739 w 1088467"/>
                  <a:gd name="connsiteY5" fmla="*/ 262154 h 759241"/>
                  <a:gd name="connsiteX6" fmla="*/ 67536 w 1088467"/>
                  <a:gd name="connsiteY6" fmla="*/ 157676 h 759241"/>
                  <a:gd name="connsiteX7" fmla="*/ 151008 w 1088467"/>
                  <a:gd name="connsiteY7" fmla="*/ 76896 h 759241"/>
                  <a:gd name="connsiteX8" fmla="*/ 293721 w 1088467"/>
                  <a:gd name="connsiteY8" fmla="*/ 95745 h 759241"/>
                  <a:gd name="connsiteX9" fmla="*/ 377194 w 1088467"/>
                  <a:gd name="connsiteY9" fmla="*/ 289618 h 759241"/>
                  <a:gd name="connsiteX10" fmla="*/ 474130 w 1088467"/>
                  <a:gd name="connsiteY10" fmla="*/ 505031 h 759241"/>
                  <a:gd name="connsiteX11" fmla="*/ 614149 w 1088467"/>
                  <a:gd name="connsiteY11" fmla="*/ 653129 h 759241"/>
                  <a:gd name="connsiteX12" fmla="*/ 762246 w 1088467"/>
                  <a:gd name="connsiteY12" fmla="*/ 739294 h 759241"/>
                  <a:gd name="connsiteX13" fmla="*/ 945347 w 1088467"/>
                  <a:gd name="connsiteY13" fmla="*/ 758143 h 759241"/>
                  <a:gd name="connsiteX14" fmla="*/ 1061132 w 1088467"/>
                  <a:gd name="connsiteY14" fmla="*/ 717753 h 759241"/>
                  <a:gd name="connsiteX15" fmla="*/ 1088467 w 1088467"/>
                  <a:gd name="connsiteY15" fmla="*/ 655217 h 7592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088467" h="759241">
                    <a:moveTo>
                      <a:pt x="1088467" y="655217"/>
                    </a:moveTo>
                    <a:lnTo>
                      <a:pt x="1053305" y="664943"/>
                    </a:lnTo>
                    <a:cubicBezTo>
                      <a:pt x="388038" y="824227"/>
                      <a:pt x="535616" y="7372"/>
                      <a:pt x="180097" y="0"/>
                    </a:cubicBezTo>
                    <a:cubicBezTo>
                      <a:pt x="72776" y="46352"/>
                      <a:pt x="18682" y="125234"/>
                      <a:pt x="2923" y="201297"/>
                    </a:cubicBezTo>
                    <a:lnTo>
                      <a:pt x="0" y="262412"/>
                    </a:lnTo>
                    <a:lnTo>
                      <a:pt x="9739" y="262154"/>
                    </a:lnTo>
                    <a:cubicBezTo>
                      <a:pt x="49964" y="252066"/>
                      <a:pt x="43976" y="184772"/>
                      <a:pt x="67536" y="157676"/>
                    </a:cubicBezTo>
                    <a:cubicBezTo>
                      <a:pt x="94462" y="126712"/>
                      <a:pt x="113311" y="87218"/>
                      <a:pt x="151008" y="76896"/>
                    </a:cubicBezTo>
                    <a:cubicBezTo>
                      <a:pt x="188704" y="66574"/>
                      <a:pt x="256023" y="60292"/>
                      <a:pt x="293721" y="95745"/>
                    </a:cubicBezTo>
                    <a:cubicBezTo>
                      <a:pt x="331418" y="131198"/>
                      <a:pt x="347125" y="221403"/>
                      <a:pt x="377194" y="289618"/>
                    </a:cubicBezTo>
                    <a:cubicBezTo>
                      <a:pt x="407262" y="357832"/>
                      <a:pt x="434638" y="444447"/>
                      <a:pt x="474130" y="505031"/>
                    </a:cubicBezTo>
                    <a:cubicBezTo>
                      <a:pt x="513622" y="565616"/>
                      <a:pt x="566129" y="614085"/>
                      <a:pt x="614149" y="653129"/>
                    </a:cubicBezTo>
                    <a:cubicBezTo>
                      <a:pt x="662168" y="692172"/>
                      <a:pt x="707047" y="721792"/>
                      <a:pt x="762246" y="739294"/>
                    </a:cubicBezTo>
                    <a:cubicBezTo>
                      <a:pt x="817445" y="756796"/>
                      <a:pt x="895532" y="761733"/>
                      <a:pt x="945347" y="758143"/>
                    </a:cubicBezTo>
                    <a:cubicBezTo>
                      <a:pt x="995161" y="754553"/>
                      <a:pt x="1061132" y="717753"/>
                      <a:pt x="1061132" y="717753"/>
                    </a:cubicBezTo>
                    <a:lnTo>
                      <a:pt x="1088467" y="655217"/>
                    </a:lnTo>
                    <a:close/>
                  </a:path>
                </a:pathLst>
              </a:custGeom>
              <a:solidFill>
                <a:srgbClr val="EADEFA"/>
              </a:solidFill>
              <a:ln w="28575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2" name="Oval 131">
                <a:extLst>
                  <a:ext uri="{FF2B5EF4-FFF2-40B4-BE49-F238E27FC236}">
                    <a16:creationId xmlns:a16="http://schemas.microsoft.com/office/drawing/2014/main" id="{F7E5FBF8-FE0B-953F-AA93-A6A1EA11635C}"/>
                  </a:ext>
                </a:extLst>
              </p:cNvPr>
              <p:cNvSpPr/>
              <p:nvPr/>
            </p:nvSpPr>
            <p:spPr>
              <a:xfrm flipH="1" flipV="1">
                <a:off x="7366201" y="4870610"/>
                <a:ext cx="45719" cy="45719"/>
              </a:xfrm>
              <a:prstGeom prst="ellipse">
                <a:avLst/>
              </a:prstGeom>
              <a:solidFill>
                <a:sysClr val="windowText" lastClr="000000"/>
              </a:solidFill>
              <a:ln w="28575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3" name="Oval 132">
                <a:extLst>
                  <a:ext uri="{FF2B5EF4-FFF2-40B4-BE49-F238E27FC236}">
                    <a16:creationId xmlns:a16="http://schemas.microsoft.com/office/drawing/2014/main" id="{491DA904-7B79-DB21-2F17-50F389C41539}"/>
                  </a:ext>
                </a:extLst>
              </p:cNvPr>
              <p:cNvSpPr/>
              <p:nvPr/>
            </p:nvSpPr>
            <p:spPr>
              <a:xfrm flipH="1" flipV="1">
                <a:off x="7371884" y="4996441"/>
                <a:ext cx="45719" cy="45719"/>
              </a:xfrm>
              <a:prstGeom prst="ellipse">
                <a:avLst/>
              </a:prstGeom>
              <a:solidFill>
                <a:sysClr val="windowText" lastClr="000000"/>
              </a:solidFill>
              <a:ln w="28575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4" name="Oval 133">
                <a:extLst>
                  <a:ext uri="{FF2B5EF4-FFF2-40B4-BE49-F238E27FC236}">
                    <a16:creationId xmlns:a16="http://schemas.microsoft.com/office/drawing/2014/main" id="{BF7D6212-CF91-B300-BD31-3BD5E429F2E5}"/>
                  </a:ext>
                </a:extLst>
              </p:cNvPr>
              <p:cNvSpPr/>
              <p:nvPr/>
            </p:nvSpPr>
            <p:spPr>
              <a:xfrm flipH="1" flipV="1">
                <a:off x="7321871" y="5095966"/>
                <a:ext cx="45719" cy="45719"/>
              </a:xfrm>
              <a:prstGeom prst="ellipse">
                <a:avLst/>
              </a:prstGeom>
              <a:solidFill>
                <a:sysClr val="windowText" lastClr="000000"/>
              </a:solidFill>
              <a:ln w="28575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E84B54BD-0C99-74B5-2ED2-33B67FDA108D}"/>
                  </a:ext>
                </a:extLst>
              </p:cNvPr>
              <p:cNvSpPr/>
              <p:nvPr/>
            </p:nvSpPr>
            <p:spPr>
              <a:xfrm flipH="1" flipV="1">
                <a:off x="6600232" y="4843448"/>
                <a:ext cx="45719" cy="45719"/>
              </a:xfrm>
              <a:prstGeom prst="ellipse">
                <a:avLst/>
              </a:prstGeom>
              <a:solidFill>
                <a:sysClr val="windowText" lastClr="000000"/>
              </a:solidFill>
              <a:ln w="28575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4BEC9C65-72B5-6BAE-7CB4-55A484914F76}"/>
                  </a:ext>
                </a:extLst>
              </p:cNvPr>
              <p:cNvSpPr/>
              <p:nvPr/>
            </p:nvSpPr>
            <p:spPr>
              <a:xfrm flipH="1" flipV="1">
                <a:off x="6766186" y="4886785"/>
                <a:ext cx="45719" cy="45719"/>
              </a:xfrm>
              <a:prstGeom prst="ellipse">
                <a:avLst/>
              </a:prstGeom>
              <a:solidFill>
                <a:sysClr val="windowText" lastClr="000000"/>
              </a:solidFill>
              <a:ln w="28575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5A0EE0BC-76BA-E2F2-F8CA-D46D15248180}"/>
                  </a:ext>
                </a:extLst>
              </p:cNvPr>
              <p:cNvSpPr/>
              <p:nvPr/>
            </p:nvSpPr>
            <p:spPr>
              <a:xfrm flipH="1" flipV="1">
                <a:off x="6916640" y="4872407"/>
                <a:ext cx="45719" cy="45719"/>
              </a:xfrm>
              <a:prstGeom prst="ellipse">
                <a:avLst/>
              </a:prstGeom>
              <a:solidFill>
                <a:sysClr val="windowText" lastClr="000000"/>
              </a:solidFill>
              <a:ln w="28575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8" name="Oval 137">
                <a:extLst>
                  <a:ext uri="{FF2B5EF4-FFF2-40B4-BE49-F238E27FC236}">
                    <a16:creationId xmlns:a16="http://schemas.microsoft.com/office/drawing/2014/main" id="{9A60463C-973F-B681-2788-E1FC277346BF}"/>
                  </a:ext>
                </a:extLst>
              </p:cNvPr>
              <p:cNvSpPr/>
              <p:nvPr/>
            </p:nvSpPr>
            <p:spPr>
              <a:xfrm flipH="1" flipV="1">
                <a:off x="7082758" y="4830128"/>
                <a:ext cx="45719" cy="45719"/>
              </a:xfrm>
              <a:prstGeom prst="ellipse">
                <a:avLst/>
              </a:prstGeom>
              <a:solidFill>
                <a:sysClr val="windowText" lastClr="000000"/>
              </a:solidFill>
              <a:ln w="28575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9" name="Oval 138">
                <a:extLst>
                  <a:ext uri="{FF2B5EF4-FFF2-40B4-BE49-F238E27FC236}">
                    <a16:creationId xmlns:a16="http://schemas.microsoft.com/office/drawing/2014/main" id="{5DC279B8-CB81-C6A9-E8CE-2F2069D49E16}"/>
                  </a:ext>
                </a:extLst>
              </p:cNvPr>
              <p:cNvSpPr/>
              <p:nvPr/>
            </p:nvSpPr>
            <p:spPr>
              <a:xfrm flipH="1" flipV="1">
                <a:off x="7236060" y="4805829"/>
                <a:ext cx="45719" cy="45719"/>
              </a:xfrm>
              <a:prstGeom prst="ellipse">
                <a:avLst/>
              </a:prstGeom>
              <a:solidFill>
                <a:sysClr val="windowText" lastClr="000000"/>
              </a:solidFill>
              <a:ln w="28575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0" name="Oval 139">
                <a:extLst>
                  <a:ext uri="{FF2B5EF4-FFF2-40B4-BE49-F238E27FC236}">
                    <a16:creationId xmlns:a16="http://schemas.microsoft.com/office/drawing/2014/main" id="{8E2D7F41-57BB-D9CE-FC8D-B66182D3BABE}"/>
                  </a:ext>
                </a:extLst>
              </p:cNvPr>
              <p:cNvSpPr/>
              <p:nvPr/>
            </p:nvSpPr>
            <p:spPr>
              <a:xfrm flipH="1" flipV="1">
                <a:off x="6479997" y="4792502"/>
                <a:ext cx="45719" cy="45719"/>
              </a:xfrm>
              <a:prstGeom prst="ellipse">
                <a:avLst/>
              </a:prstGeom>
              <a:solidFill>
                <a:sysClr val="windowText" lastClr="000000"/>
              </a:solidFill>
              <a:ln w="28575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80638E7-40CD-DEA1-37EC-B67A9599C13E}"/>
                </a:ext>
              </a:extLst>
            </p:cNvPr>
            <p:cNvSpPr/>
            <p:nvPr/>
          </p:nvSpPr>
          <p:spPr>
            <a:xfrm rot="20585732" flipH="1">
              <a:off x="6016792" y="3422223"/>
              <a:ext cx="1316591" cy="865631"/>
            </a:xfrm>
            <a:custGeom>
              <a:avLst/>
              <a:gdLst>
                <a:gd name="connsiteX0" fmla="*/ 1158863 w 1158863"/>
                <a:gd name="connsiteY0" fmla="*/ 326249 h 745571"/>
                <a:gd name="connsiteX1" fmla="*/ 1089807 w 1158863"/>
                <a:gd name="connsiteY1" fmla="*/ 369111 h 745571"/>
                <a:gd name="connsiteX2" fmla="*/ 968363 w 1158863"/>
                <a:gd name="connsiteY2" fmla="*/ 400068 h 745571"/>
                <a:gd name="connsiteX3" fmla="*/ 801676 w 1158863"/>
                <a:gd name="connsiteY3" fmla="*/ 392924 h 745571"/>
                <a:gd name="connsiteX4" fmla="*/ 658801 w 1158863"/>
                <a:gd name="connsiteY4" fmla="*/ 288149 h 745571"/>
                <a:gd name="connsiteX5" fmla="*/ 546882 w 1158863"/>
                <a:gd name="connsiteY5" fmla="*/ 169086 h 745571"/>
                <a:gd name="connsiteX6" fmla="*/ 430201 w 1158863"/>
                <a:gd name="connsiteY6" fmla="*/ 52405 h 745571"/>
                <a:gd name="connsiteX7" fmla="*/ 277801 w 1158863"/>
                <a:gd name="connsiteY7" fmla="*/ 18 h 745571"/>
                <a:gd name="connsiteX8" fmla="*/ 87301 w 1158863"/>
                <a:gd name="connsiteY8" fmla="*/ 57168 h 745571"/>
                <a:gd name="connsiteX9" fmla="*/ 1576 w 1158863"/>
                <a:gd name="connsiteY9" fmla="*/ 207186 h 745571"/>
                <a:gd name="connsiteX10" fmla="*/ 37295 w 1158863"/>
                <a:gd name="connsiteY10" fmla="*/ 321486 h 745571"/>
                <a:gd name="connsiteX11" fmla="*/ 106351 w 1158863"/>
                <a:gd name="connsiteY11" fmla="*/ 228618 h 745571"/>
                <a:gd name="connsiteX12" fmla="*/ 203982 w 1158863"/>
                <a:gd name="connsiteY12" fmla="*/ 157180 h 745571"/>
                <a:gd name="connsiteX13" fmla="*/ 303995 w 1158863"/>
                <a:gd name="connsiteY13" fmla="*/ 152418 h 745571"/>
                <a:gd name="connsiteX14" fmla="*/ 380195 w 1158863"/>
                <a:gd name="connsiteY14" fmla="*/ 345299 h 745571"/>
                <a:gd name="connsiteX15" fmla="*/ 465920 w 1158863"/>
                <a:gd name="connsiteY15" fmla="*/ 535799 h 745571"/>
                <a:gd name="connsiteX16" fmla="*/ 589745 w 1158863"/>
                <a:gd name="connsiteY16" fmla="*/ 640574 h 745571"/>
                <a:gd name="connsiteX17" fmla="*/ 694520 w 1158863"/>
                <a:gd name="connsiteY17" fmla="*/ 707249 h 745571"/>
                <a:gd name="connsiteX18" fmla="*/ 882638 w 1158863"/>
                <a:gd name="connsiteY18" fmla="*/ 745349 h 745571"/>
                <a:gd name="connsiteX19" fmla="*/ 985032 w 1158863"/>
                <a:gd name="connsiteY19" fmla="*/ 723918 h 745571"/>
                <a:gd name="connsiteX20" fmla="*/ 985032 w 1158863"/>
                <a:gd name="connsiteY20" fmla="*/ 723918 h 745571"/>
                <a:gd name="connsiteX0" fmla="*/ 1158863 w 1158863"/>
                <a:gd name="connsiteY0" fmla="*/ 326249 h 745571"/>
                <a:gd name="connsiteX1" fmla="*/ 1089807 w 1158863"/>
                <a:gd name="connsiteY1" fmla="*/ 369111 h 745571"/>
                <a:gd name="connsiteX2" fmla="*/ 968363 w 1158863"/>
                <a:gd name="connsiteY2" fmla="*/ 400068 h 745571"/>
                <a:gd name="connsiteX3" fmla="*/ 801676 w 1158863"/>
                <a:gd name="connsiteY3" fmla="*/ 392924 h 745571"/>
                <a:gd name="connsiteX4" fmla="*/ 658801 w 1158863"/>
                <a:gd name="connsiteY4" fmla="*/ 288149 h 745571"/>
                <a:gd name="connsiteX5" fmla="*/ 546882 w 1158863"/>
                <a:gd name="connsiteY5" fmla="*/ 169086 h 745571"/>
                <a:gd name="connsiteX6" fmla="*/ 430201 w 1158863"/>
                <a:gd name="connsiteY6" fmla="*/ 52405 h 745571"/>
                <a:gd name="connsiteX7" fmla="*/ 277801 w 1158863"/>
                <a:gd name="connsiteY7" fmla="*/ 18 h 745571"/>
                <a:gd name="connsiteX8" fmla="*/ 87301 w 1158863"/>
                <a:gd name="connsiteY8" fmla="*/ 57168 h 745571"/>
                <a:gd name="connsiteX9" fmla="*/ 1576 w 1158863"/>
                <a:gd name="connsiteY9" fmla="*/ 207186 h 745571"/>
                <a:gd name="connsiteX10" fmla="*/ 37295 w 1158863"/>
                <a:gd name="connsiteY10" fmla="*/ 321486 h 745571"/>
                <a:gd name="connsiteX11" fmla="*/ 106351 w 1158863"/>
                <a:gd name="connsiteY11" fmla="*/ 228618 h 745571"/>
                <a:gd name="connsiteX12" fmla="*/ 180169 w 1158863"/>
                <a:gd name="connsiteY12" fmla="*/ 152418 h 745571"/>
                <a:gd name="connsiteX13" fmla="*/ 303995 w 1158863"/>
                <a:gd name="connsiteY13" fmla="*/ 152418 h 745571"/>
                <a:gd name="connsiteX14" fmla="*/ 380195 w 1158863"/>
                <a:gd name="connsiteY14" fmla="*/ 345299 h 745571"/>
                <a:gd name="connsiteX15" fmla="*/ 465920 w 1158863"/>
                <a:gd name="connsiteY15" fmla="*/ 535799 h 745571"/>
                <a:gd name="connsiteX16" fmla="*/ 589745 w 1158863"/>
                <a:gd name="connsiteY16" fmla="*/ 640574 h 745571"/>
                <a:gd name="connsiteX17" fmla="*/ 694520 w 1158863"/>
                <a:gd name="connsiteY17" fmla="*/ 707249 h 745571"/>
                <a:gd name="connsiteX18" fmla="*/ 882638 w 1158863"/>
                <a:gd name="connsiteY18" fmla="*/ 745349 h 745571"/>
                <a:gd name="connsiteX19" fmla="*/ 985032 w 1158863"/>
                <a:gd name="connsiteY19" fmla="*/ 723918 h 745571"/>
                <a:gd name="connsiteX20" fmla="*/ 985032 w 1158863"/>
                <a:gd name="connsiteY20" fmla="*/ 723918 h 745571"/>
                <a:gd name="connsiteX0" fmla="*/ 1164320 w 1164320"/>
                <a:gd name="connsiteY0" fmla="*/ 326249 h 745571"/>
                <a:gd name="connsiteX1" fmla="*/ 1095264 w 1164320"/>
                <a:gd name="connsiteY1" fmla="*/ 369111 h 745571"/>
                <a:gd name="connsiteX2" fmla="*/ 973820 w 1164320"/>
                <a:gd name="connsiteY2" fmla="*/ 400068 h 745571"/>
                <a:gd name="connsiteX3" fmla="*/ 807133 w 1164320"/>
                <a:gd name="connsiteY3" fmla="*/ 392924 h 745571"/>
                <a:gd name="connsiteX4" fmla="*/ 664258 w 1164320"/>
                <a:gd name="connsiteY4" fmla="*/ 288149 h 745571"/>
                <a:gd name="connsiteX5" fmla="*/ 552339 w 1164320"/>
                <a:gd name="connsiteY5" fmla="*/ 169086 h 745571"/>
                <a:gd name="connsiteX6" fmla="*/ 435658 w 1164320"/>
                <a:gd name="connsiteY6" fmla="*/ 52405 h 745571"/>
                <a:gd name="connsiteX7" fmla="*/ 283258 w 1164320"/>
                <a:gd name="connsiteY7" fmla="*/ 18 h 745571"/>
                <a:gd name="connsiteX8" fmla="*/ 92758 w 1164320"/>
                <a:gd name="connsiteY8" fmla="*/ 57168 h 745571"/>
                <a:gd name="connsiteX9" fmla="*/ 7033 w 1164320"/>
                <a:gd name="connsiteY9" fmla="*/ 207186 h 745571"/>
                <a:gd name="connsiteX10" fmla="*/ 42752 w 1164320"/>
                <a:gd name="connsiteY10" fmla="*/ 321486 h 745571"/>
                <a:gd name="connsiteX11" fmla="*/ 111808 w 1164320"/>
                <a:gd name="connsiteY11" fmla="*/ 228618 h 745571"/>
                <a:gd name="connsiteX12" fmla="*/ 185626 w 1164320"/>
                <a:gd name="connsiteY12" fmla="*/ 152418 h 745571"/>
                <a:gd name="connsiteX13" fmla="*/ 309452 w 1164320"/>
                <a:gd name="connsiteY13" fmla="*/ 152418 h 745571"/>
                <a:gd name="connsiteX14" fmla="*/ 385652 w 1164320"/>
                <a:gd name="connsiteY14" fmla="*/ 345299 h 745571"/>
                <a:gd name="connsiteX15" fmla="*/ 471377 w 1164320"/>
                <a:gd name="connsiteY15" fmla="*/ 535799 h 745571"/>
                <a:gd name="connsiteX16" fmla="*/ 595202 w 1164320"/>
                <a:gd name="connsiteY16" fmla="*/ 640574 h 745571"/>
                <a:gd name="connsiteX17" fmla="*/ 699977 w 1164320"/>
                <a:gd name="connsiteY17" fmla="*/ 707249 h 745571"/>
                <a:gd name="connsiteX18" fmla="*/ 888095 w 1164320"/>
                <a:gd name="connsiteY18" fmla="*/ 745349 h 745571"/>
                <a:gd name="connsiteX19" fmla="*/ 990489 w 1164320"/>
                <a:gd name="connsiteY19" fmla="*/ 723918 h 745571"/>
                <a:gd name="connsiteX20" fmla="*/ 990489 w 1164320"/>
                <a:gd name="connsiteY20" fmla="*/ 723918 h 745571"/>
                <a:gd name="connsiteX0" fmla="*/ 1164320 w 1164320"/>
                <a:gd name="connsiteY0" fmla="*/ 326249 h 745571"/>
                <a:gd name="connsiteX1" fmla="*/ 1095264 w 1164320"/>
                <a:gd name="connsiteY1" fmla="*/ 369111 h 745571"/>
                <a:gd name="connsiteX2" fmla="*/ 973820 w 1164320"/>
                <a:gd name="connsiteY2" fmla="*/ 400068 h 745571"/>
                <a:gd name="connsiteX3" fmla="*/ 807133 w 1164320"/>
                <a:gd name="connsiteY3" fmla="*/ 392924 h 745571"/>
                <a:gd name="connsiteX4" fmla="*/ 664258 w 1164320"/>
                <a:gd name="connsiteY4" fmla="*/ 288149 h 745571"/>
                <a:gd name="connsiteX5" fmla="*/ 552339 w 1164320"/>
                <a:gd name="connsiteY5" fmla="*/ 169086 h 745571"/>
                <a:gd name="connsiteX6" fmla="*/ 435658 w 1164320"/>
                <a:gd name="connsiteY6" fmla="*/ 52405 h 745571"/>
                <a:gd name="connsiteX7" fmla="*/ 283258 w 1164320"/>
                <a:gd name="connsiteY7" fmla="*/ 18 h 745571"/>
                <a:gd name="connsiteX8" fmla="*/ 92758 w 1164320"/>
                <a:gd name="connsiteY8" fmla="*/ 57168 h 745571"/>
                <a:gd name="connsiteX9" fmla="*/ 7033 w 1164320"/>
                <a:gd name="connsiteY9" fmla="*/ 207186 h 745571"/>
                <a:gd name="connsiteX10" fmla="*/ 42752 w 1164320"/>
                <a:gd name="connsiteY10" fmla="*/ 321486 h 745571"/>
                <a:gd name="connsiteX11" fmla="*/ 111808 w 1164320"/>
                <a:gd name="connsiteY11" fmla="*/ 228618 h 745571"/>
                <a:gd name="connsiteX12" fmla="*/ 185626 w 1164320"/>
                <a:gd name="connsiteY12" fmla="*/ 152418 h 745571"/>
                <a:gd name="connsiteX13" fmla="*/ 309452 w 1164320"/>
                <a:gd name="connsiteY13" fmla="*/ 152418 h 745571"/>
                <a:gd name="connsiteX14" fmla="*/ 385652 w 1164320"/>
                <a:gd name="connsiteY14" fmla="*/ 345299 h 745571"/>
                <a:gd name="connsiteX15" fmla="*/ 471377 w 1164320"/>
                <a:gd name="connsiteY15" fmla="*/ 535799 h 745571"/>
                <a:gd name="connsiteX16" fmla="*/ 595202 w 1164320"/>
                <a:gd name="connsiteY16" fmla="*/ 666768 h 745571"/>
                <a:gd name="connsiteX17" fmla="*/ 699977 w 1164320"/>
                <a:gd name="connsiteY17" fmla="*/ 707249 h 745571"/>
                <a:gd name="connsiteX18" fmla="*/ 888095 w 1164320"/>
                <a:gd name="connsiteY18" fmla="*/ 745349 h 745571"/>
                <a:gd name="connsiteX19" fmla="*/ 990489 w 1164320"/>
                <a:gd name="connsiteY19" fmla="*/ 723918 h 745571"/>
                <a:gd name="connsiteX20" fmla="*/ 990489 w 1164320"/>
                <a:gd name="connsiteY20" fmla="*/ 723918 h 745571"/>
                <a:gd name="connsiteX0" fmla="*/ 1164320 w 1164320"/>
                <a:gd name="connsiteY0" fmla="*/ 326249 h 750403"/>
                <a:gd name="connsiteX1" fmla="*/ 1095264 w 1164320"/>
                <a:gd name="connsiteY1" fmla="*/ 369111 h 750403"/>
                <a:gd name="connsiteX2" fmla="*/ 973820 w 1164320"/>
                <a:gd name="connsiteY2" fmla="*/ 400068 h 750403"/>
                <a:gd name="connsiteX3" fmla="*/ 807133 w 1164320"/>
                <a:gd name="connsiteY3" fmla="*/ 392924 h 750403"/>
                <a:gd name="connsiteX4" fmla="*/ 664258 w 1164320"/>
                <a:gd name="connsiteY4" fmla="*/ 288149 h 750403"/>
                <a:gd name="connsiteX5" fmla="*/ 552339 w 1164320"/>
                <a:gd name="connsiteY5" fmla="*/ 169086 h 750403"/>
                <a:gd name="connsiteX6" fmla="*/ 435658 w 1164320"/>
                <a:gd name="connsiteY6" fmla="*/ 52405 h 750403"/>
                <a:gd name="connsiteX7" fmla="*/ 283258 w 1164320"/>
                <a:gd name="connsiteY7" fmla="*/ 18 h 750403"/>
                <a:gd name="connsiteX8" fmla="*/ 92758 w 1164320"/>
                <a:gd name="connsiteY8" fmla="*/ 57168 h 750403"/>
                <a:gd name="connsiteX9" fmla="*/ 7033 w 1164320"/>
                <a:gd name="connsiteY9" fmla="*/ 207186 h 750403"/>
                <a:gd name="connsiteX10" fmla="*/ 42752 w 1164320"/>
                <a:gd name="connsiteY10" fmla="*/ 321486 h 750403"/>
                <a:gd name="connsiteX11" fmla="*/ 111808 w 1164320"/>
                <a:gd name="connsiteY11" fmla="*/ 228618 h 750403"/>
                <a:gd name="connsiteX12" fmla="*/ 185626 w 1164320"/>
                <a:gd name="connsiteY12" fmla="*/ 152418 h 750403"/>
                <a:gd name="connsiteX13" fmla="*/ 309452 w 1164320"/>
                <a:gd name="connsiteY13" fmla="*/ 152418 h 750403"/>
                <a:gd name="connsiteX14" fmla="*/ 385652 w 1164320"/>
                <a:gd name="connsiteY14" fmla="*/ 345299 h 750403"/>
                <a:gd name="connsiteX15" fmla="*/ 471377 w 1164320"/>
                <a:gd name="connsiteY15" fmla="*/ 535799 h 750403"/>
                <a:gd name="connsiteX16" fmla="*/ 595202 w 1164320"/>
                <a:gd name="connsiteY16" fmla="*/ 666768 h 750403"/>
                <a:gd name="connsiteX17" fmla="*/ 726171 w 1164320"/>
                <a:gd name="connsiteY17" fmla="*/ 742968 h 750403"/>
                <a:gd name="connsiteX18" fmla="*/ 888095 w 1164320"/>
                <a:gd name="connsiteY18" fmla="*/ 745349 h 750403"/>
                <a:gd name="connsiteX19" fmla="*/ 990489 w 1164320"/>
                <a:gd name="connsiteY19" fmla="*/ 723918 h 750403"/>
                <a:gd name="connsiteX20" fmla="*/ 990489 w 1164320"/>
                <a:gd name="connsiteY20" fmla="*/ 723918 h 750403"/>
                <a:gd name="connsiteX0" fmla="*/ 1164320 w 1164320"/>
                <a:gd name="connsiteY0" fmla="*/ 326249 h 760608"/>
                <a:gd name="connsiteX1" fmla="*/ 1095264 w 1164320"/>
                <a:gd name="connsiteY1" fmla="*/ 369111 h 760608"/>
                <a:gd name="connsiteX2" fmla="*/ 973820 w 1164320"/>
                <a:gd name="connsiteY2" fmla="*/ 400068 h 760608"/>
                <a:gd name="connsiteX3" fmla="*/ 807133 w 1164320"/>
                <a:gd name="connsiteY3" fmla="*/ 392924 h 760608"/>
                <a:gd name="connsiteX4" fmla="*/ 664258 w 1164320"/>
                <a:gd name="connsiteY4" fmla="*/ 288149 h 760608"/>
                <a:gd name="connsiteX5" fmla="*/ 552339 w 1164320"/>
                <a:gd name="connsiteY5" fmla="*/ 169086 h 760608"/>
                <a:gd name="connsiteX6" fmla="*/ 435658 w 1164320"/>
                <a:gd name="connsiteY6" fmla="*/ 52405 h 760608"/>
                <a:gd name="connsiteX7" fmla="*/ 283258 w 1164320"/>
                <a:gd name="connsiteY7" fmla="*/ 18 h 760608"/>
                <a:gd name="connsiteX8" fmla="*/ 92758 w 1164320"/>
                <a:gd name="connsiteY8" fmla="*/ 57168 h 760608"/>
                <a:gd name="connsiteX9" fmla="*/ 7033 w 1164320"/>
                <a:gd name="connsiteY9" fmla="*/ 207186 h 760608"/>
                <a:gd name="connsiteX10" fmla="*/ 42752 w 1164320"/>
                <a:gd name="connsiteY10" fmla="*/ 321486 h 760608"/>
                <a:gd name="connsiteX11" fmla="*/ 111808 w 1164320"/>
                <a:gd name="connsiteY11" fmla="*/ 228618 h 760608"/>
                <a:gd name="connsiteX12" fmla="*/ 185626 w 1164320"/>
                <a:gd name="connsiteY12" fmla="*/ 152418 h 760608"/>
                <a:gd name="connsiteX13" fmla="*/ 309452 w 1164320"/>
                <a:gd name="connsiteY13" fmla="*/ 152418 h 760608"/>
                <a:gd name="connsiteX14" fmla="*/ 385652 w 1164320"/>
                <a:gd name="connsiteY14" fmla="*/ 345299 h 760608"/>
                <a:gd name="connsiteX15" fmla="*/ 471377 w 1164320"/>
                <a:gd name="connsiteY15" fmla="*/ 535799 h 760608"/>
                <a:gd name="connsiteX16" fmla="*/ 595202 w 1164320"/>
                <a:gd name="connsiteY16" fmla="*/ 666768 h 760608"/>
                <a:gd name="connsiteX17" fmla="*/ 726171 w 1164320"/>
                <a:gd name="connsiteY17" fmla="*/ 742968 h 760608"/>
                <a:gd name="connsiteX18" fmla="*/ 888095 w 1164320"/>
                <a:gd name="connsiteY18" fmla="*/ 759637 h 760608"/>
                <a:gd name="connsiteX19" fmla="*/ 990489 w 1164320"/>
                <a:gd name="connsiteY19" fmla="*/ 723918 h 760608"/>
                <a:gd name="connsiteX20" fmla="*/ 990489 w 1164320"/>
                <a:gd name="connsiteY20" fmla="*/ 723918 h 760608"/>
                <a:gd name="connsiteX0" fmla="*/ 1164320 w 1164320"/>
                <a:gd name="connsiteY0" fmla="*/ 326249 h 760608"/>
                <a:gd name="connsiteX1" fmla="*/ 1095264 w 1164320"/>
                <a:gd name="connsiteY1" fmla="*/ 369111 h 760608"/>
                <a:gd name="connsiteX2" fmla="*/ 973820 w 1164320"/>
                <a:gd name="connsiteY2" fmla="*/ 419118 h 760608"/>
                <a:gd name="connsiteX3" fmla="*/ 807133 w 1164320"/>
                <a:gd name="connsiteY3" fmla="*/ 392924 h 760608"/>
                <a:gd name="connsiteX4" fmla="*/ 664258 w 1164320"/>
                <a:gd name="connsiteY4" fmla="*/ 288149 h 760608"/>
                <a:gd name="connsiteX5" fmla="*/ 552339 w 1164320"/>
                <a:gd name="connsiteY5" fmla="*/ 169086 h 760608"/>
                <a:gd name="connsiteX6" fmla="*/ 435658 w 1164320"/>
                <a:gd name="connsiteY6" fmla="*/ 52405 h 760608"/>
                <a:gd name="connsiteX7" fmla="*/ 283258 w 1164320"/>
                <a:gd name="connsiteY7" fmla="*/ 18 h 760608"/>
                <a:gd name="connsiteX8" fmla="*/ 92758 w 1164320"/>
                <a:gd name="connsiteY8" fmla="*/ 57168 h 760608"/>
                <a:gd name="connsiteX9" fmla="*/ 7033 w 1164320"/>
                <a:gd name="connsiteY9" fmla="*/ 207186 h 760608"/>
                <a:gd name="connsiteX10" fmla="*/ 42752 w 1164320"/>
                <a:gd name="connsiteY10" fmla="*/ 321486 h 760608"/>
                <a:gd name="connsiteX11" fmla="*/ 111808 w 1164320"/>
                <a:gd name="connsiteY11" fmla="*/ 228618 h 760608"/>
                <a:gd name="connsiteX12" fmla="*/ 185626 w 1164320"/>
                <a:gd name="connsiteY12" fmla="*/ 152418 h 760608"/>
                <a:gd name="connsiteX13" fmla="*/ 309452 w 1164320"/>
                <a:gd name="connsiteY13" fmla="*/ 152418 h 760608"/>
                <a:gd name="connsiteX14" fmla="*/ 385652 w 1164320"/>
                <a:gd name="connsiteY14" fmla="*/ 345299 h 760608"/>
                <a:gd name="connsiteX15" fmla="*/ 471377 w 1164320"/>
                <a:gd name="connsiteY15" fmla="*/ 535799 h 760608"/>
                <a:gd name="connsiteX16" fmla="*/ 595202 w 1164320"/>
                <a:gd name="connsiteY16" fmla="*/ 666768 h 760608"/>
                <a:gd name="connsiteX17" fmla="*/ 726171 w 1164320"/>
                <a:gd name="connsiteY17" fmla="*/ 742968 h 760608"/>
                <a:gd name="connsiteX18" fmla="*/ 888095 w 1164320"/>
                <a:gd name="connsiteY18" fmla="*/ 759637 h 760608"/>
                <a:gd name="connsiteX19" fmla="*/ 990489 w 1164320"/>
                <a:gd name="connsiteY19" fmla="*/ 723918 h 760608"/>
                <a:gd name="connsiteX20" fmla="*/ 990489 w 1164320"/>
                <a:gd name="connsiteY20" fmla="*/ 723918 h 760608"/>
                <a:gd name="connsiteX0" fmla="*/ 1164320 w 1164320"/>
                <a:gd name="connsiteY0" fmla="*/ 326249 h 760608"/>
                <a:gd name="connsiteX1" fmla="*/ 1100027 w 1164320"/>
                <a:gd name="connsiteY1" fmla="*/ 383398 h 760608"/>
                <a:gd name="connsiteX2" fmla="*/ 973820 w 1164320"/>
                <a:gd name="connsiteY2" fmla="*/ 419118 h 760608"/>
                <a:gd name="connsiteX3" fmla="*/ 807133 w 1164320"/>
                <a:gd name="connsiteY3" fmla="*/ 392924 h 760608"/>
                <a:gd name="connsiteX4" fmla="*/ 664258 w 1164320"/>
                <a:gd name="connsiteY4" fmla="*/ 288149 h 760608"/>
                <a:gd name="connsiteX5" fmla="*/ 552339 w 1164320"/>
                <a:gd name="connsiteY5" fmla="*/ 169086 h 760608"/>
                <a:gd name="connsiteX6" fmla="*/ 435658 w 1164320"/>
                <a:gd name="connsiteY6" fmla="*/ 52405 h 760608"/>
                <a:gd name="connsiteX7" fmla="*/ 283258 w 1164320"/>
                <a:gd name="connsiteY7" fmla="*/ 18 h 760608"/>
                <a:gd name="connsiteX8" fmla="*/ 92758 w 1164320"/>
                <a:gd name="connsiteY8" fmla="*/ 57168 h 760608"/>
                <a:gd name="connsiteX9" fmla="*/ 7033 w 1164320"/>
                <a:gd name="connsiteY9" fmla="*/ 207186 h 760608"/>
                <a:gd name="connsiteX10" fmla="*/ 42752 w 1164320"/>
                <a:gd name="connsiteY10" fmla="*/ 321486 h 760608"/>
                <a:gd name="connsiteX11" fmla="*/ 111808 w 1164320"/>
                <a:gd name="connsiteY11" fmla="*/ 228618 h 760608"/>
                <a:gd name="connsiteX12" fmla="*/ 185626 w 1164320"/>
                <a:gd name="connsiteY12" fmla="*/ 152418 h 760608"/>
                <a:gd name="connsiteX13" fmla="*/ 309452 w 1164320"/>
                <a:gd name="connsiteY13" fmla="*/ 152418 h 760608"/>
                <a:gd name="connsiteX14" fmla="*/ 385652 w 1164320"/>
                <a:gd name="connsiteY14" fmla="*/ 345299 h 760608"/>
                <a:gd name="connsiteX15" fmla="*/ 471377 w 1164320"/>
                <a:gd name="connsiteY15" fmla="*/ 535799 h 760608"/>
                <a:gd name="connsiteX16" fmla="*/ 595202 w 1164320"/>
                <a:gd name="connsiteY16" fmla="*/ 666768 h 760608"/>
                <a:gd name="connsiteX17" fmla="*/ 726171 w 1164320"/>
                <a:gd name="connsiteY17" fmla="*/ 742968 h 760608"/>
                <a:gd name="connsiteX18" fmla="*/ 888095 w 1164320"/>
                <a:gd name="connsiteY18" fmla="*/ 759637 h 760608"/>
                <a:gd name="connsiteX19" fmla="*/ 990489 w 1164320"/>
                <a:gd name="connsiteY19" fmla="*/ 723918 h 760608"/>
                <a:gd name="connsiteX20" fmla="*/ 990489 w 1164320"/>
                <a:gd name="connsiteY20" fmla="*/ 723918 h 760608"/>
                <a:gd name="connsiteX0" fmla="*/ 1164320 w 1164320"/>
                <a:gd name="connsiteY0" fmla="*/ 326248 h 760607"/>
                <a:gd name="connsiteX1" fmla="*/ 1100027 w 1164320"/>
                <a:gd name="connsiteY1" fmla="*/ 383397 h 760607"/>
                <a:gd name="connsiteX2" fmla="*/ 973820 w 1164320"/>
                <a:gd name="connsiteY2" fmla="*/ 419117 h 760607"/>
                <a:gd name="connsiteX3" fmla="*/ 807133 w 1164320"/>
                <a:gd name="connsiteY3" fmla="*/ 392923 h 760607"/>
                <a:gd name="connsiteX4" fmla="*/ 664258 w 1164320"/>
                <a:gd name="connsiteY4" fmla="*/ 288148 h 760607"/>
                <a:gd name="connsiteX5" fmla="*/ 561864 w 1164320"/>
                <a:gd name="connsiteY5" fmla="*/ 152416 h 760607"/>
                <a:gd name="connsiteX6" fmla="*/ 435658 w 1164320"/>
                <a:gd name="connsiteY6" fmla="*/ 52404 h 760607"/>
                <a:gd name="connsiteX7" fmla="*/ 283258 w 1164320"/>
                <a:gd name="connsiteY7" fmla="*/ 17 h 760607"/>
                <a:gd name="connsiteX8" fmla="*/ 92758 w 1164320"/>
                <a:gd name="connsiteY8" fmla="*/ 57167 h 760607"/>
                <a:gd name="connsiteX9" fmla="*/ 7033 w 1164320"/>
                <a:gd name="connsiteY9" fmla="*/ 207185 h 760607"/>
                <a:gd name="connsiteX10" fmla="*/ 42752 w 1164320"/>
                <a:gd name="connsiteY10" fmla="*/ 321485 h 760607"/>
                <a:gd name="connsiteX11" fmla="*/ 111808 w 1164320"/>
                <a:gd name="connsiteY11" fmla="*/ 228617 h 760607"/>
                <a:gd name="connsiteX12" fmla="*/ 185626 w 1164320"/>
                <a:gd name="connsiteY12" fmla="*/ 152417 h 760607"/>
                <a:gd name="connsiteX13" fmla="*/ 309452 w 1164320"/>
                <a:gd name="connsiteY13" fmla="*/ 152417 h 760607"/>
                <a:gd name="connsiteX14" fmla="*/ 385652 w 1164320"/>
                <a:gd name="connsiteY14" fmla="*/ 345298 h 760607"/>
                <a:gd name="connsiteX15" fmla="*/ 471377 w 1164320"/>
                <a:gd name="connsiteY15" fmla="*/ 535798 h 760607"/>
                <a:gd name="connsiteX16" fmla="*/ 595202 w 1164320"/>
                <a:gd name="connsiteY16" fmla="*/ 666767 h 760607"/>
                <a:gd name="connsiteX17" fmla="*/ 726171 w 1164320"/>
                <a:gd name="connsiteY17" fmla="*/ 742967 h 760607"/>
                <a:gd name="connsiteX18" fmla="*/ 888095 w 1164320"/>
                <a:gd name="connsiteY18" fmla="*/ 759636 h 760607"/>
                <a:gd name="connsiteX19" fmla="*/ 990489 w 1164320"/>
                <a:gd name="connsiteY19" fmla="*/ 723917 h 760607"/>
                <a:gd name="connsiteX20" fmla="*/ 990489 w 1164320"/>
                <a:gd name="connsiteY20" fmla="*/ 723917 h 760607"/>
                <a:gd name="connsiteX0" fmla="*/ 1164320 w 1164320"/>
                <a:gd name="connsiteY0" fmla="*/ 326424 h 760783"/>
                <a:gd name="connsiteX1" fmla="*/ 1100027 w 1164320"/>
                <a:gd name="connsiteY1" fmla="*/ 383573 h 760783"/>
                <a:gd name="connsiteX2" fmla="*/ 973820 w 1164320"/>
                <a:gd name="connsiteY2" fmla="*/ 419293 h 760783"/>
                <a:gd name="connsiteX3" fmla="*/ 807133 w 1164320"/>
                <a:gd name="connsiteY3" fmla="*/ 393099 h 760783"/>
                <a:gd name="connsiteX4" fmla="*/ 664258 w 1164320"/>
                <a:gd name="connsiteY4" fmla="*/ 288324 h 760783"/>
                <a:gd name="connsiteX5" fmla="*/ 561864 w 1164320"/>
                <a:gd name="connsiteY5" fmla="*/ 152592 h 760783"/>
                <a:gd name="connsiteX6" fmla="*/ 438039 w 1164320"/>
                <a:gd name="connsiteY6" fmla="*/ 43055 h 760783"/>
                <a:gd name="connsiteX7" fmla="*/ 283258 w 1164320"/>
                <a:gd name="connsiteY7" fmla="*/ 193 h 760783"/>
                <a:gd name="connsiteX8" fmla="*/ 92758 w 1164320"/>
                <a:gd name="connsiteY8" fmla="*/ 57343 h 760783"/>
                <a:gd name="connsiteX9" fmla="*/ 7033 w 1164320"/>
                <a:gd name="connsiteY9" fmla="*/ 207361 h 760783"/>
                <a:gd name="connsiteX10" fmla="*/ 42752 w 1164320"/>
                <a:gd name="connsiteY10" fmla="*/ 321661 h 760783"/>
                <a:gd name="connsiteX11" fmla="*/ 111808 w 1164320"/>
                <a:gd name="connsiteY11" fmla="*/ 228793 h 760783"/>
                <a:gd name="connsiteX12" fmla="*/ 185626 w 1164320"/>
                <a:gd name="connsiteY12" fmla="*/ 152593 h 760783"/>
                <a:gd name="connsiteX13" fmla="*/ 309452 w 1164320"/>
                <a:gd name="connsiteY13" fmla="*/ 152593 h 760783"/>
                <a:gd name="connsiteX14" fmla="*/ 385652 w 1164320"/>
                <a:gd name="connsiteY14" fmla="*/ 345474 h 760783"/>
                <a:gd name="connsiteX15" fmla="*/ 471377 w 1164320"/>
                <a:gd name="connsiteY15" fmla="*/ 535974 h 760783"/>
                <a:gd name="connsiteX16" fmla="*/ 595202 w 1164320"/>
                <a:gd name="connsiteY16" fmla="*/ 666943 h 760783"/>
                <a:gd name="connsiteX17" fmla="*/ 726171 w 1164320"/>
                <a:gd name="connsiteY17" fmla="*/ 743143 h 760783"/>
                <a:gd name="connsiteX18" fmla="*/ 888095 w 1164320"/>
                <a:gd name="connsiteY18" fmla="*/ 759812 h 760783"/>
                <a:gd name="connsiteX19" fmla="*/ 990489 w 1164320"/>
                <a:gd name="connsiteY19" fmla="*/ 724093 h 760783"/>
                <a:gd name="connsiteX20" fmla="*/ 990489 w 1164320"/>
                <a:gd name="connsiteY20" fmla="*/ 724093 h 760783"/>
                <a:gd name="connsiteX0" fmla="*/ 1164320 w 1164320"/>
                <a:gd name="connsiteY0" fmla="*/ 331157 h 765516"/>
                <a:gd name="connsiteX1" fmla="*/ 1100027 w 1164320"/>
                <a:gd name="connsiteY1" fmla="*/ 388306 h 765516"/>
                <a:gd name="connsiteX2" fmla="*/ 973820 w 1164320"/>
                <a:gd name="connsiteY2" fmla="*/ 424026 h 765516"/>
                <a:gd name="connsiteX3" fmla="*/ 807133 w 1164320"/>
                <a:gd name="connsiteY3" fmla="*/ 397832 h 765516"/>
                <a:gd name="connsiteX4" fmla="*/ 664258 w 1164320"/>
                <a:gd name="connsiteY4" fmla="*/ 293057 h 765516"/>
                <a:gd name="connsiteX5" fmla="*/ 561864 w 1164320"/>
                <a:gd name="connsiteY5" fmla="*/ 157325 h 765516"/>
                <a:gd name="connsiteX6" fmla="*/ 438039 w 1164320"/>
                <a:gd name="connsiteY6" fmla="*/ 47788 h 765516"/>
                <a:gd name="connsiteX7" fmla="*/ 278496 w 1164320"/>
                <a:gd name="connsiteY7" fmla="*/ 164 h 765516"/>
                <a:gd name="connsiteX8" fmla="*/ 92758 w 1164320"/>
                <a:gd name="connsiteY8" fmla="*/ 62076 h 765516"/>
                <a:gd name="connsiteX9" fmla="*/ 7033 w 1164320"/>
                <a:gd name="connsiteY9" fmla="*/ 212094 h 765516"/>
                <a:gd name="connsiteX10" fmla="*/ 42752 w 1164320"/>
                <a:gd name="connsiteY10" fmla="*/ 326394 h 765516"/>
                <a:gd name="connsiteX11" fmla="*/ 111808 w 1164320"/>
                <a:gd name="connsiteY11" fmla="*/ 233526 h 765516"/>
                <a:gd name="connsiteX12" fmla="*/ 185626 w 1164320"/>
                <a:gd name="connsiteY12" fmla="*/ 157326 h 765516"/>
                <a:gd name="connsiteX13" fmla="*/ 309452 w 1164320"/>
                <a:gd name="connsiteY13" fmla="*/ 157326 h 765516"/>
                <a:gd name="connsiteX14" fmla="*/ 385652 w 1164320"/>
                <a:gd name="connsiteY14" fmla="*/ 350207 h 765516"/>
                <a:gd name="connsiteX15" fmla="*/ 471377 w 1164320"/>
                <a:gd name="connsiteY15" fmla="*/ 540707 h 765516"/>
                <a:gd name="connsiteX16" fmla="*/ 595202 w 1164320"/>
                <a:gd name="connsiteY16" fmla="*/ 671676 h 765516"/>
                <a:gd name="connsiteX17" fmla="*/ 726171 w 1164320"/>
                <a:gd name="connsiteY17" fmla="*/ 747876 h 765516"/>
                <a:gd name="connsiteX18" fmla="*/ 888095 w 1164320"/>
                <a:gd name="connsiteY18" fmla="*/ 764545 h 765516"/>
                <a:gd name="connsiteX19" fmla="*/ 990489 w 1164320"/>
                <a:gd name="connsiteY19" fmla="*/ 728826 h 765516"/>
                <a:gd name="connsiteX20" fmla="*/ 990489 w 1164320"/>
                <a:gd name="connsiteY20" fmla="*/ 728826 h 765516"/>
                <a:gd name="connsiteX0" fmla="*/ 1164320 w 1164320"/>
                <a:gd name="connsiteY0" fmla="*/ 331157 h 765516"/>
                <a:gd name="connsiteX1" fmla="*/ 1100027 w 1164320"/>
                <a:gd name="connsiteY1" fmla="*/ 388306 h 765516"/>
                <a:gd name="connsiteX2" fmla="*/ 973820 w 1164320"/>
                <a:gd name="connsiteY2" fmla="*/ 424026 h 765516"/>
                <a:gd name="connsiteX3" fmla="*/ 807133 w 1164320"/>
                <a:gd name="connsiteY3" fmla="*/ 397832 h 765516"/>
                <a:gd name="connsiteX4" fmla="*/ 664258 w 1164320"/>
                <a:gd name="connsiteY4" fmla="*/ 293057 h 765516"/>
                <a:gd name="connsiteX5" fmla="*/ 561864 w 1164320"/>
                <a:gd name="connsiteY5" fmla="*/ 157325 h 765516"/>
                <a:gd name="connsiteX6" fmla="*/ 438039 w 1164320"/>
                <a:gd name="connsiteY6" fmla="*/ 47788 h 765516"/>
                <a:gd name="connsiteX7" fmla="*/ 278496 w 1164320"/>
                <a:gd name="connsiteY7" fmla="*/ 164 h 765516"/>
                <a:gd name="connsiteX8" fmla="*/ 92758 w 1164320"/>
                <a:gd name="connsiteY8" fmla="*/ 62076 h 765516"/>
                <a:gd name="connsiteX9" fmla="*/ 7033 w 1164320"/>
                <a:gd name="connsiteY9" fmla="*/ 212094 h 765516"/>
                <a:gd name="connsiteX10" fmla="*/ 42752 w 1164320"/>
                <a:gd name="connsiteY10" fmla="*/ 326394 h 765516"/>
                <a:gd name="connsiteX11" fmla="*/ 111808 w 1164320"/>
                <a:gd name="connsiteY11" fmla="*/ 233526 h 765516"/>
                <a:gd name="connsiteX12" fmla="*/ 185626 w 1164320"/>
                <a:gd name="connsiteY12" fmla="*/ 157326 h 765516"/>
                <a:gd name="connsiteX13" fmla="*/ 311833 w 1164320"/>
                <a:gd name="connsiteY13" fmla="*/ 178757 h 765516"/>
                <a:gd name="connsiteX14" fmla="*/ 385652 w 1164320"/>
                <a:gd name="connsiteY14" fmla="*/ 350207 h 765516"/>
                <a:gd name="connsiteX15" fmla="*/ 471377 w 1164320"/>
                <a:gd name="connsiteY15" fmla="*/ 540707 h 765516"/>
                <a:gd name="connsiteX16" fmla="*/ 595202 w 1164320"/>
                <a:gd name="connsiteY16" fmla="*/ 671676 h 765516"/>
                <a:gd name="connsiteX17" fmla="*/ 726171 w 1164320"/>
                <a:gd name="connsiteY17" fmla="*/ 747876 h 765516"/>
                <a:gd name="connsiteX18" fmla="*/ 888095 w 1164320"/>
                <a:gd name="connsiteY18" fmla="*/ 764545 h 765516"/>
                <a:gd name="connsiteX19" fmla="*/ 990489 w 1164320"/>
                <a:gd name="connsiteY19" fmla="*/ 728826 h 765516"/>
                <a:gd name="connsiteX20" fmla="*/ 990489 w 1164320"/>
                <a:gd name="connsiteY20" fmla="*/ 728826 h 765516"/>
                <a:gd name="connsiteX0" fmla="*/ 1164320 w 1164320"/>
                <a:gd name="connsiteY0" fmla="*/ 331157 h 765516"/>
                <a:gd name="connsiteX1" fmla="*/ 1100027 w 1164320"/>
                <a:gd name="connsiteY1" fmla="*/ 388306 h 765516"/>
                <a:gd name="connsiteX2" fmla="*/ 973820 w 1164320"/>
                <a:gd name="connsiteY2" fmla="*/ 424026 h 765516"/>
                <a:gd name="connsiteX3" fmla="*/ 807133 w 1164320"/>
                <a:gd name="connsiteY3" fmla="*/ 397832 h 765516"/>
                <a:gd name="connsiteX4" fmla="*/ 664258 w 1164320"/>
                <a:gd name="connsiteY4" fmla="*/ 293057 h 765516"/>
                <a:gd name="connsiteX5" fmla="*/ 561864 w 1164320"/>
                <a:gd name="connsiteY5" fmla="*/ 157325 h 765516"/>
                <a:gd name="connsiteX6" fmla="*/ 438039 w 1164320"/>
                <a:gd name="connsiteY6" fmla="*/ 47788 h 765516"/>
                <a:gd name="connsiteX7" fmla="*/ 278496 w 1164320"/>
                <a:gd name="connsiteY7" fmla="*/ 164 h 765516"/>
                <a:gd name="connsiteX8" fmla="*/ 92758 w 1164320"/>
                <a:gd name="connsiteY8" fmla="*/ 62076 h 765516"/>
                <a:gd name="connsiteX9" fmla="*/ 7033 w 1164320"/>
                <a:gd name="connsiteY9" fmla="*/ 212094 h 765516"/>
                <a:gd name="connsiteX10" fmla="*/ 42752 w 1164320"/>
                <a:gd name="connsiteY10" fmla="*/ 326394 h 765516"/>
                <a:gd name="connsiteX11" fmla="*/ 111808 w 1164320"/>
                <a:gd name="connsiteY11" fmla="*/ 233526 h 765516"/>
                <a:gd name="connsiteX12" fmla="*/ 185626 w 1164320"/>
                <a:gd name="connsiteY12" fmla="*/ 162088 h 765516"/>
                <a:gd name="connsiteX13" fmla="*/ 311833 w 1164320"/>
                <a:gd name="connsiteY13" fmla="*/ 178757 h 765516"/>
                <a:gd name="connsiteX14" fmla="*/ 385652 w 1164320"/>
                <a:gd name="connsiteY14" fmla="*/ 350207 h 765516"/>
                <a:gd name="connsiteX15" fmla="*/ 471377 w 1164320"/>
                <a:gd name="connsiteY15" fmla="*/ 540707 h 765516"/>
                <a:gd name="connsiteX16" fmla="*/ 595202 w 1164320"/>
                <a:gd name="connsiteY16" fmla="*/ 671676 h 765516"/>
                <a:gd name="connsiteX17" fmla="*/ 726171 w 1164320"/>
                <a:gd name="connsiteY17" fmla="*/ 747876 h 765516"/>
                <a:gd name="connsiteX18" fmla="*/ 888095 w 1164320"/>
                <a:gd name="connsiteY18" fmla="*/ 764545 h 765516"/>
                <a:gd name="connsiteX19" fmla="*/ 990489 w 1164320"/>
                <a:gd name="connsiteY19" fmla="*/ 728826 h 765516"/>
                <a:gd name="connsiteX20" fmla="*/ 990489 w 1164320"/>
                <a:gd name="connsiteY20" fmla="*/ 728826 h 765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164320" h="765516">
                  <a:moveTo>
                    <a:pt x="1164320" y="331157"/>
                  </a:moveTo>
                  <a:cubicBezTo>
                    <a:pt x="1145667" y="346436"/>
                    <a:pt x="1131777" y="372828"/>
                    <a:pt x="1100027" y="388306"/>
                  </a:cubicBezTo>
                  <a:cubicBezTo>
                    <a:pt x="1068277" y="403784"/>
                    <a:pt x="1022636" y="422438"/>
                    <a:pt x="973820" y="424026"/>
                  </a:cubicBezTo>
                  <a:cubicBezTo>
                    <a:pt x="925004" y="425614"/>
                    <a:pt x="858727" y="419660"/>
                    <a:pt x="807133" y="397832"/>
                  </a:cubicBezTo>
                  <a:cubicBezTo>
                    <a:pt x="755539" y="376004"/>
                    <a:pt x="705136" y="333141"/>
                    <a:pt x="664258" y="293057"/>
                  </a:cubicBezTo>
                  <a:cubicBezTo>
                    <a:pt x="623380" y="252973"/>
                    <a:pt x="599567" y="198203"/>
                    <a:pt x="561864" y="157325"/>
                  </a:cubicBezTo>
                  <a:cubicBezTo>
                    <a:pt x="524161" y="116447"/>
                    <a:pt x="485267" y="73981"/>
                    <a:pt x="438039" y="47788"/>
                  </a:cubicBezTo>
                  <a:cubicBezTo>
                    <a:pt x="390811" y="21595"/>
                    <a:pt x="336043" y="-2217"/>
                    <a:pt x="278496" y="164"/>
                  </a:cubicBezTo>
                  <a:cubicBezTo>
                    <a:pt x="220949" y="2545"/>
                    <a:pt x="138002" y="26754"/>
                    <a:pt x="92758" y="62076"/>
                  </a:cubicBezTo>
                  <a:cubicBezTo>
                    <a:pt x="47514" y="97398"/>
                    <a:pt x="15367" y="168041"/>
                    <a:pt x="7033" y="212094"/>
                  </a:cubicBezTo>
                  <a:cubicBezTo>
                    <a:pt x="-1301" y="256147"/>
                    <a:pt x="-12810" y="318060"/>
                    <a:pt x="42752" y="326394"/>
                  </a:cubicBezTo>
                  <a:cubicBezTo>
                    <a:pt x="98314" y="334728"/>
                    <a:pt x="87996" y="260910"/>
                    <a:pt x="111808" y="233526"/>
                  </a:cubicBezTo>
                  <a:cubicBezTo>
                    <a:pt x="135620" y="206142"/>
                    <a:pt x="152289" y="171216"/>
                    <a:pt x="185626" y="162088"/>
                  </a:cubicBezTo>
                  <a:cubicBezTo>
                    <a:pt x="218963" y="152960"/>
                    <a:pt x="278495" y="147404"/>
                    <a:pt x="311833" y="178757"/>
                  </a:cubicBezTo>
                  <a:cubicBezTo>
                    <a:pt x="345171" y="210110"/>
                    <a:pt x="359061" y="289882"/>
                    <a:pt x="385652" y="350207"/>
                  </a:cubicBezTo>
                  <a:cubicBezTo>
                    <a:pt x="412243" y="410532"/>
                    <a:pt x="436452" y="487129"/>
                    <a:pt x="471377" y="540707"/>
                  </a:cubicBezTo>
                  <a:cubicBezTo>
                    <a:pt x="506302" y="594285"/>
                    <a:pt x="552736" y="637148"/>
                    <a:pt x="595202" y="671676"/>
                  </a:cubicBezTo>
                  <a:cubicBezTo>
                    <a:pt x="637668" y="706204"/>
                    <a:pt x="677356" y="732398"/>
                    <a:pt x="726171" y="747876"/>
                  </a:cubicBezTo>
                  <a:cubicBezTo>
                    <a:pt x="774986" y="763354"/>
                    <a:pt x="844042" y="767720"/>
                    <a:pt x="888095" y="764545"/>
                  </a:cubicBezTo>
                  <a:cubicBezTo>
                    <a:pt x="932148" y="761370"/>
                    <a:pt x="990489" y="728826"/>
                    <a:pt x="990489" y="728826"/>
                  </a:cubicBezTo>
                  <a:lnTo>
                    <a:pt x="990489" y="728826"/>
                  </a:lnTo>
                </a:path>
              </a:pathLst>
            </a:custGeom>
            <a:solidFill>
              <a:srgbClr val="BEA7D5"/>
            </a:solidFill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E147D65-D37D-8CBE-391D-D9448EC1DFE7}"/>
                </a:ext>
              </a:extLst>
            </p:cNvPr>
            <p:cNvSpPr/>
            <p:nvPr/>
          </p:nvSpPr>
          <p:spPr>
            <a:xfrm rot="3303579" flipH="1">
              <a:off x="6246233" y="4305397"/>
              <a:ext cx="1316591" cy="865631"/>
            </a:xfrm>
            <a:custGeom>
              <a:avLst/>
              <a:gdLst>
                <a:gd name="connsiteX0" fmla="*/ 1158863 w 1158863"/>
                <a:gd name="connsiteY0" fmla="*/ 326249 h 745571"/>
                <a:gd name="connsiteX1" fmla="*/ 1089807 w 1158863"/>
                <a:gd name="connsiteY1" fmla="*/ 369111 h 745571"/>
                <a:gd name="connsiteX2" fmla="*/ 968363 w 1158863"/>
                <a:gd name="connsiteY2" fmla="*/ 400068 h 745571"/>
                <a:gd name="connsiteX3" fmla="*/ 801676 w 1158863"/>
                <a:gd name="connsiteY3" fmla="*/ 392924 h 745571"/>
                <a:gd name="connsiteX4" fmla="*/ 658801 w 1158863"/>
                <a:gd name="connsiteY4" fmla="*/ 288149 h 745571"/>
                <a:gd name="connsiteX5" fmla="*/ 546882 w 1158863"/>
                <a:gd name="connsiteY5" fmla="*/ 169086 h 745571"/>
                <a:gd name="connsiteX6" fmla="*/ 430201 w 1158863"/>
                <a:gd name="connsiteY6" fmla="*/ 52405 h 745571"/>
                <a:gd name="connsiteX7" fmla="*/ 277801 w 1158863"/>
                <a:gd name="connsiteY7" fmla="*/ 18 h 745571"/>
                <a:gd name="connsiteX8" fmla="*/ 87301 w 1158863"/>
                <a:gd name="connsiteY8" fmla="*/ 57168 h 745571"/>
                <a:gd name="connsiteX9" fmla="*/ 1576 w 1158863"/>
                <a:gd name="connsiteY9" fmla="*/ 207186 h 745571"/>
                <a:gd name="connsiteX10" fmla="*/ 37295 w 1158863"/>
                <a:gd name="connsiteY10" fmla="*/ 321486 h 745571"/>
                <a:gd name="connsiteX11" fmla="*/ 106351 w 1158863"/>
                <a:gd name="connsiteY11" fmla="*/ 228618 h 745571"/>
                <a:gd name="connsiteX12" fmla="*/ 203982 w 1158863"/>
                <a:gd name="connsiteY12" fmla="*/ 157180 h 745571"/>
                <a:gd name="connsiteX13" fmla="*/ 303995 w 1158863"/>
                <a:gd name="connsiteY13" fmla="*/ 152418 h 745571"/>
                <a:gd name="connsiteX14" fmla="*/ 380195 w 1158863"/>
                <a:gd name="connsiteY14" fmla="*/ 345299 h 745571"/>
                <a:gd name="connsiteX15" fmla="*/ 465920 w 1158863"/>
                <a:gd name="connsiteY15" fmla="*/ 535799 h 745571"/>
                <a:gd name="connsiteX16" fmla="*/ 589745 w 1158863"/>
                <a:gd name="connsiteY16" fmla="*/ 640574 h 745571"/>
                <a:gd name="connsiteX17" fmla="*/ 694520 w 1158863"/>
                <a:gd name="connsiteY17" fmla="*/ 707249 h 745571"/>
                <a:gd name="connsiteX18" fmla="*/ 882638 w 1158863"/>
                <a:gd name="connsiteY18" fmla="*/ 745349 h 745571"/>
                <a:gd name="connsiteX19" fmla="*/ 985032 w 1158863"/>
                <a:gd name="connsiteY19" fmla="*/ 723918 h 745571"/>
                <a:gd name="connsiteX20" fmla="*/ 985032 w 1158863"/>
                <a:gd name="connsiteY20" fmla="*/ 723918 h 745571"/>
                <a:gd name="connsiteX0" fmla="*/ 1158863 w 1158863"/>
                <a:gd name="connsiteY0" fmla="*/ 326249 h 745571"/>
                <a:gd name="connsiteX1" fmla="*/ 1089807 w 1158863"/>
                <a:gd name="connsiteY1" fmla="*/ 369111 h 745571"/>
                <a:gd name="connsiteX2" fmla="*/ 968363 w 1158863"/>
                <a:gd name="connsiteY2" fmla="*/ 400068 h 745571"/>
                <a:gd name="connsiteX3" fmla="*/ 801676 w 1158863"/>
                <a:gd name="connsiteY3" fmla="*/ 392924 h 745571"/>
                <a:gd name="connsiteX4" fmla="*/ 658801 w 1158863"/>
                <a:gd name="connsiteY4" fmla="*/ 288149 h 745571"/>
                <a:gd name="connsiteX5" fmla="*/ 546882 w 1158863"/>
                <a:gd name="connsiteY5" fmla="*/ 169086 h 745571"/>
                <a:gd name="connsiteX6" fmla="*/ 430201 w 1158863"/>
                <a:gd name="connsiteY6" fmla="*/ 52405 h 745571"/>
                <a:gd name="connsiteX7" fmla="*/ 277801 w 1158863"/>
                <a:gd name="connsiteY7" fmla="*/ 18 h 745571"/>
                <a:gd name="connsiteX8" fmla="*/ 87301 w 1158863"/>
                <a:gd name="connsiteY8" fmla="*/ 57168 h 745571"/>
                <a:gd name="connsiteX9" fmla="*/ 1576 w 1158863"/>
                <a:gd name="connsiteY9" fmla="*/ 207186 h 745571"/>
                <a:gd name="connsiteX10" fmla="*/ 37295 w 1158863"/>
                <a:gd name="connsiteY10" fmla="*/ 321486 h 745571"/>
                <a:gd name="connsiteX11" fmla="*/ 106351 w 1158863"/>
                <a:gd name="connsiteY11" fmla="*/ 228618 h 745571"/>
                <a:gd name="connsiteX12" fmla="*/ 180169 w 1158863"/>
                <a:gd name="connsiteY12" fmla="*/ 152418 h 745571"/>
                <a:gd name="connsiteX13" fmla="*/ 303995 w 1158863"/>
                <a:gd name="connsiteY13" fmla="*/ 152418 h 745571"/>
                <a:gd name="connsiteX14" fmla="*/ 380195 w 1158863"/>
                <a:gd name="connsiteY14" fmla="*/ 345299 h 745571"/>
                <a:gd name="connsiteX15" fmla="*/ 465920 w 1158863"/>
                <a:gd name="connsiteY15" fmla="*/ 535799 h 745571"/>
                <a:gd name="connsiteX16" fmla="*/ 589745 w 1158863"/>
                <a:gd name="connsiteY16" fmla="*/ 640574 h 745571"/>
                <a:gd name="connsiteX17" fmla="*/ 694520 w 1158863"/>
                <a:gd name="connsiteY17" fmla="*/ 707249 h 745571"/>
                <a:gd name="connsiteX18" fmla="*/ 882638 w 1158863"/>
                <a:gd name="connsiteY18" fmla="*/ 745349 h 745571"/>
                <a:gd name="connsiteX19" fmla="*/ 985032 w 1158863"/>
                <a:gd name="connsiteY19" fmla="*/ 723918 h 745571"/>
                <a:gd name="connsiteX20" fmla="*/ 985032 w 1158863"/>
                <a:gd name="connsiteY20" fmla="*/ 723918 h 745571"/>
                <a:gd name="connsiteX0" fmla="*/ 1164320 w 1164320"/>
                <a:gd name="connsiteY0" fmla="*/ 326249 h 745571"/>
                <a:gd name="connsiteX1" fmla="*/ 1095264 w 1164320"/>
                <a:gd name="connsiteY1" fmla="*/ 369111 h 745571"/>
                <a:gd name="connsiteX2" fmla="*/ 973820 w 1164320"/>
                <a:gd name="connsiteY2" fmla="*/ 400068 h 745571"/>
                <a:gd name="connsiteX3" fmla="*/ 807133 w 1164320"/>
                <a:gd name="connsiteY3" fmla="*/ 392924 h 745571"/>
                <a:gd name="connsiteX4" fmla="*/ 664258 w 1164320"/>
                <a:gd name="connsiteY4" fmla="*/ 288149 h 745571"/>
                <a:gd name="connsiteX5" fmla="*/ 552339 w 1164320"/>
                <a:gd name="connsiteY5" fmla="*/ 169086 h 745571"/>
                <a:gd name="connsiteX6" fmla="*/ 435658 w 1164320"/>
                <a:gd name="connsiteY6" fmla="*/ 52405 h 745571"/>
                <a:gd name="connsiteX7" fmla="*/ 283258 w 1164320"/>
                <a:gd name="connsiteY7" fmla="*/ 18 h 745571"/>
                <a:gd name="connsiteX8" fmla="*/ 92758 w 1164320"/>
                <a:gd name="connsiteY8" fmla="*/ 57168 h 745571"/>
                <a:gd name="connsiteX9" fmla="*/ 7033 w 1164320"/>
                <a:gd name="connsiteY9" fmla="*/ 207186 h 745571"/>
                <a:gd name="connsiteX10" fmla="*/ 42752 w 1164320"/>
                <a:gd name="connsiteY10" fmla="*/ 321486 h 745571"/>
                <a:gd name="connsiteX11" fmla="*/ 111808 w 1164320"/>
                <a:gd name="connsiteY11" fmla="*/ 228618 h 745571"/>
                <a:gd name="connsiteX12" fmla="*/ 185626 w 1164320"/>
                <a:gd name="connsiteY12" fmla="*/ 152418 h 745571"/>
                <a:gd name="connsiteX13" fmla="*/ 309452 w 1164320"/>
                <a:gd name="connsiteY13" fmla="*/ 152418 h 745571"/>
                <a:gd name="connsiteX14" fmla="*/ 385652 w 1164320"/>
                <a:gd name="connsiteY14" fmla="*/ 345299 h 745571"/>
                <a:gd name="connsiteX15" fmla="*/ 471377 w 1164320"/>
                <a:gd name="connsiteY15" fmla="*/ 535799 h 745571"/>
                <a:gd name="connsiteX16" fmla="*/ 595202 w 1164320"/>
                <a:gd name="connsiteY16" fmla="*/ 640574 h 745571"/>
                <a:gd name="connsiteX17" fmla="*/ 699977 w 1164320"/>
                <a:gd name="connsiteY17" fmla="*/ 707249 h 745571"/>
                <a:gd name="connsiteX18" fmla="*/ 888095 w 1164320"/>
                <a:gd name="connsiteY18" fmla="*/ 745349 h 745571"/>
                <a:gd name="connsiteX19" fmla="*/ 990489 w 1164320"/>
                <a:gd name="connsiteY19" fmla="*/ 723918 h 745571"/>
                <a:gd name="connsiteX20" fmla="*/ 990489 w 1164320"/>
                <a:gd name="connsiteY20" fmla="*/ 723918 h 745571"/>
                <a:gd name="connsiteX0" fmla="*/ 1164320 w 1164320"/>
                <a:gd name="connsiteY0" fmla="*/ 326249 h 745571"/>
                <a:gd name="connsiteX1" fmla="*/ 1095264 w 1164320"/>
                <a:gd name="connsiteY1" fmla="*/ 369111 h 745571"/>
                <a:gd name="connsiteX2" fmla="*/ 973820 w 1164320"/>
                <a:gd name="connsiteY2" fmla="*/ 400068 h 745571"/>
                <a:gd name="connsiteX3" fmla="*/ 807133 w 1164320"/>
                <a:gd name="connsiteY3" fmla="*/ 392924 h 745571"/>
                <a:gd name="connsiteX4" fmla="*/ 664258 w 1164320"/>
                <a:gd name="connsiteY4" fmla="*/ 288149 h 745571"/>
                <a:gd name="connsiteX5" fmla="*/ 552339 w 1164320"/>
                <a:gd name="connsiteY5" fmla="*/ 169086 h 745571"/>
                <a:gd name="connsiteX6" fmla="*/ 435658 w 1164320"/>
                <a:gd name="connsiteY6" fmla="*/ 52405 h 745571"/>
                <a:gd name="connsiteX7" fmla="*/ 283258 w 1164320"/>
                <a:gd name="connsiteY7" fmla="*/ 18 h 745571"/>
                <a:gd name="connsiteX8" fmla="*/ 92758 w 1164320"/>
                <a:gd name="connsiteY8" fmla="*/ 57168 h 745571"/>
                <a:gd name="connsiteX9" fmla="*/ 7033 w 1164320"/>
                <a:gd name="connsiteY9" fmla="*/ 207186 h 745571"/>
                <a:gd name="connsiteX10" fmla="*/ 42752 w 1164320"/>
                <a:gd name="connsiteY10" fmla="*/ 321486 h 745571"/>
                <a:gd name="connsiteX11" fmla="*/ 111808 w 1164320"/>
                <a:gd name="connsiteY11" fmla="*/ 228618 h 745571"/>
                <a:gd name="connsiteX12" fmla="*/ 185626 w 1164320"/>
                <a:gd name="connsiteY12" fmla="*/ 152418 h 745571"/>
                <a:gd name="connsiteX13" fmla="*/ 309452 w 1164320"/>
                <a:gd name="connsiteY13" fmla="*/ 152418 h 745571"/>
                <a:gd name="connsiteX14" fmla="*/ 385652 w 1164320"/>
                <a:gd name="connsiteY14" fmla="*/ 345299 h 745571"/>
                <a:gd name="connsiteX15" fmla="*/ 471377 w 1164320"/>
                <a:gd name="connsiteY15" fmla="*/ 535799 h 745571"/>
                <a:gd name="connsiteX16" fmla="*/ 595202 w 1164320"/>
                <a:gd name="connsiteY16" fmla="*/ 666768 h 745571"/>
                <a:gd name="connsiteX17" fmla="*/ 699977 w 1164320"/>
                <a:gd name="connsiteY17" fmla="*/ 707249 h 745571"/>
                <a:gd name="connsiteX18" fmla="*/ 888095 w 1164320"/>
                <a:gd name="connsiteY18" fmla="*/ 745349 h 745571"/>
                <a:gd name="connsiteX19" fmla="*/ 990489 w 1164320"/>
                <a:gd name="connsiteY19" fmla="*/ 723918 h 745571"/>
                <a:gd name="connsiteX20" fmla="*/ 990489 w 1164320"/>
                <a:gd name="connsiteY20" fmla="*/ 723918 h 745571"/>
                <a:gd name="connsiteX0" fmla="*/ 1164320 w 1164320"/>
                <a:gd name="connsiteY0" fmla="*/ 326249 h 750403"/>
                <a:gd name="connsiteX1" fmla="*/ 1095264 w 1164320"/>
                <a:gd name="connsiteY1" fmla="*/ 369111 h 750403"/>
                <a:gd name="connsiteX2" fmla="*/ 973820 w 1164320"/>
                <a:gd name="connsiteY2" fmla="*/ 400068 h 750403"/>
                <a:gd name="connsiteX3" fmla="*/ 807133 w 1164320"/>
                <a:gd name="connsiteY3" fmla="*/ 392924 h 750403"/>
                <a:gd name="connsiteX4" fmla="*/ 664258 w 1164320"/>
                <a:gd name="connsiteY4" fmla="*/ 288149 h 750403"/>
                <a:gd name="connsiteX5" fmla="*/ 552339 w 1164320"/>
                <a:gd name="connsiteY5" fmla="*/ 169086 h 750403"/>
                <a:gd name="connsiteX6" fmla="*/ 435658 w 1164320"/>
                <a:gd name="connsiteY6" fmla="*/ 52405 h 750403"/>
                <a:gd name="connsiteX7" fmla="*/ 283258 w 1164320"/>
                <a:gd name="connsiteY7" fmla="*/ 18 h 750403"/>
                <a:gd name="connsiteX8" fmla="*/ 92758 w 1164320"/>
                <a:gd name="connsiteY8" fmla="*/ 57168 h 750403"/>
                <a:gd name="connsiteX9" fmla="*/ 7033 w 1164320"/>
                <a:gd name="connsiteY9" fmla="*/ 207186 h 750403"/>
                <a:gd name="connsiteX10" fmla="*/ 42752 w 1164320"/>
                <a:gd name="connsiteY10" fmla="*/ 321486 h 750403"/>
                <a:gd name="connsiteX11" fmla="*/ 111808 w 1164320"/>
                <a:gd name="connsiteY11" fmla="*/ 228618 h 750403"/>
                <a:gd name="connsiteX12" fmla="*/ 185626 w 1164320"/>
                <a:gd name="connsiteY12" fmla="*/ 152418 h 750403"/>
                <a:gd name="connsiteX13" fmla="*/ 309452 w 1164320"/>
                <a:gd name="connsiteY13" fmla="*/ 152418 h 750403"/>
                <a:gd name="connsiteX14" fmla="*/ 385652 w 1164320"/>
                <a:gd name="connsiteY14" fmla="*/ 345299 h 750403"/>
                <a:gd name="connsiteX15" fmla="*/ 471377 w 1164320"/>
                <a:gd name="connsiteY15" fmla="*/ 535799 h 750403"/>
                <a:gd name="connsiteX16" fmla="*/ 595202 w 1164320"/>
                <a:gd name="connsiteY16" fmla="*/ 666768 h 750403"/>
                <a:gd name="connsiteX17" fmla="*/ 726171 w 1164320"/>
                <a:gd name="connsiteY17" fmla="*/ 742968 h 750403"/>
                <a:gd name="connsiteX18" fmla="*/ 888095 w 1164320"/>
                <a:gd name="connsiteY18" fmla="*/ 745349 h 750403"/>
                <a:gd name="connsiteX19" fmla="*/ 990489 w 1164320"/>
                <a:gd name="connsiteY19" fmla="*/ 723918 h 750403"/>
                <a:gd name="connsiteX20" fmla="*/ 990489 w 1164320"/>
                <a:gd name="connsiteY20" fmla="*/ 723918 h 750403"/>
                <a:gd name="connsiteX0" fmla="*/ 1164320 w 1164320"/>
                <a:gd name="connsiteY0" fmla="*/ 326249 h 760608"/>
                <a:gd name="connsiteX1" fmla="*/ 1095264 w 1164320"/>
                <a:gd name="connsiteY1" fmla="*/ 369111 h 760608"/>
                <a:gd name="connsiteX2" fmla="*/ 973820 w 1164320"/>
                <a:gd name="connsiteY2" fmla="*/ 400068 h 760608"/>
                <a:gd name="connsiteX3" fmla="*/ 807133 w 1164320"/>
                <a:gd name="connsiteY3" fmla="*/ 392924 h 760608"/>
                <a:gd name="connsiteX4" fmla="*/ 664258 w 1164320"/>
                <a:gd name="connsiteY4" fmla="*/ 288149 h 760608"/>
                <a:gd name="connsiteX5" fmla="*/ 552339 w 1164320"/>
                <a:gd name="connsiteY5" fmla="*/ 169086 h 760608"/>
                <a:gd name="connsiteX6" fmla="*/ 435658 w 1164320"/>
                <a:gd name="connsiteY6" fmla="*/ 52405 h 760608"/>
                <a:gd name="connsiteX7" fmla="*/ 283258 w 1164320"/>
                <a:gd name="connsiteY7" fmla="*/ 18 h 760608"/>
                <a:gd name="connsiteX8" fmla="*/ 92758 w 1164320"/>
                <a:gd name="connsiteY8" fmla="*/ 57168 h 760608"/>
                <a:gd name="connsiteX9" fmla="*/ 7033 w 1164320"/>
                <a:gd name="connsiteY9" fmla="*/ 207186 h 760608"/>
                <a:gd name="connsiteX10" fmla="*/ 42752 w 1164320"/>
                <a:gd name="connsiteY10" fmla="*/ 321486 h 760608"/>
                <a:gd name="connsiteX11" fmla="*/ 111808 w 1164320"/>
                <a:gd name="connsiteY11" fmla="*/ 228618 h 760608"/>
                <a:gd name="connsiteX12" fmla="*/ 185626 w 1164320"/>
                <a:gd name="connsiteY12" fmla="*/ 152418 h 760608"/>
                <a:gd name="connsiteX13" fmla="*/ 309452 w 1164320"/>
                <a:gd name="connsiteY13" fmla="*/ 152418 h 760608"/>
                <a:gd name="connsiteX14" fmla="*/ 385652 w 1164320"/>
                <a:gd name="connsiteY14" fmla="*/ 345299 h 760608"/>
                <a:gd name="connsiteX15" fmla="*/ 471377 w 1164320"/>
                <a:gd name="connsiteY15" fmla="*/ 535799 h 760608"/>
                <a:gd name="connsiteX16" fmla="*/ 595202 w 1164320"/>
                <a:gd name="connsiteY16" fmla="*/ 666768 h 760608"/>
                <a:gd name="connsiteX17" fmla="*/ 726171 w 1164320"/>
                <a:gd name="connsiteY17" fmla="*/ 742968 h 760608"/>
                <a:gd name="connsiteX18" fmla="*/ 888095 w 1164320"/>
                <a:gd name="connsiteY18" fmla="*/ 759637 h 760608"/>
                <a:gd name="connsiteX19" fmla="*/ 990489 w 1164320"/>
                <a:gd name="connsiteY19" fmla="*/ 723918 h 760608"/>
                <a:gd name="connsiteX20" fmla="*/ 990489 w 1164320"/>
                <a:gd name="connsiteY20" fmla="*/ 723918 h 760608"/>
                <a:gd name="connsiteX0" fmla="*/ 1164320 w 1164320"/>
                <a:gd name="connsiteY0" fmla="*/ 326249 h 760608"/>
                <a:gd name="connsiteX1" fmla="*/ 1095264 w 1164320"/>
                <a:gd name="connsiteY1" fmla="*/ 369111 h 760608"/>
                <a:gd name="connsiteX2" fmla="*/ 973820 w 1164320"/>
                <a:gd name="connsiteY2" fmla="*/ 419118 h 760608"/>
                <a:gd name="connsiteX3" fmla="*/ 807133 w 1164320"/>
                <a:gd name="connsiteY3" fmla="*/ 392924 h 760608"/>
                <a:gd name="connsiteX4" fmla="*/ 664258 w 1164320"/>
                <a:gd name="connsiteY4" fmla="*/ 288149 h 760608"/>
                <a:gd name="connsiteX5" fmla="*/ 552339 w 1164320"/>
                <a:gd name="connsiteY5" fmla="*/ 169086 h 760608"/>
                <a:gd name="connsiteX6" fmla="*/ 435658 w 1164320"/>
                <a:gd name="connsiteY6" fmla="*/ 52405 h 760608"/>
                <a:gd name="connsiteX7" fmla="*/ 283258 w 1164320"/>
                <a:gd name="connsiteY7" fmla="*/ 18 h 760608"/>
                <a:gd name="connsiteX8" fmla="*/ 92758 w 1164320"/>
                <a:gd name="connsiteY8" fmla="*/ 57168 h 760608"/>
                <a:gd name="connsiteX9" fmla="*/ 7033 w 1164320"/>
                <a:gd name="connsiteY9" fmla="*/ 207186 h 760608"/>
                <a:gd name="connsiteX10" fmla="*/ 42752 w 1164320"/>
                <a:gd name="connsiteY10" fmla="*/ 321486 h 760608"/>
                <a:gd name="connsiteX11" fmla="*/ 111808 w 1164320"/>
                <a:gd name="connsiteY11" fmla="*/ 228618 h 760608"/>
                <a:gd name="connsiteX12" fmla="*/ 185626 w 1164320"/>
                <a:gd name="connsiteY12" fmla="*/ 152418 h 760608"/>
                <a:gd name="connsiteX13" fmla="*/ 309452 w 1164320"/>
                <a:gd name="connsiteY13" fmla="*/ 152418 h 760608"/>
                <a:gd name="connsiteX14" fmla="*/ 385652 w 1164320"/>
                <a:gd name="connsiteY14" fmla="*/ 345299 h 760608"/>
                <a:gd name="connsiteX15" fmla="*/ 471377 w 1164320"/>
                <a:gd name="connsiteY15" fmla="*/ 535799 h 760608"/>
                <a:gd name="connsiteX16" fmla="*/ 595202 w 1164320"/>
                <a:gd name="connsiteY16" fmla="*/ 666768 h 760608"/>
                <a:gd name="connsiteX17" fmla="*/ 726171 w 1164320"/>
                <a:gd name="connsiteY17" fmla="*/ 742968 h 760608"/>
                <a:gd name="connsiteX18" fmla="*/ 888095 w 1164320"/>
                <a:gd name="connsiteY18" fmla="*/ 759637 h 760608"/>
                <a:gd name="connsiteX19" fmla="*/ 990489 w 1164320"/>
                <a:gd name="connsiteY19" fmla="*/ 723918 h 760608"/>
                <a:gd name="connsiteX20" fmla="*/ 990489 w 1164320"/>
                <a:gd name="connsiteY20" fmla="*/ 723918 h 760608"/>
                <a:gd name="connsiteX0" fmla="*/ 1164320 w 1164320"/>
                <a:gd name="connsiteY0" fmla="*/ 326249 h 760608"/>
                <a:gd name="connsiteX1" fmla="*/ 1100027 w 1164320"/>
                <a:gd name="connsiteY1" fmla="*/ 383398 h 760608"/>
                <a:gd name="connsiteX2" fmla="*/ 973820 w 1164320"/>
                <a:gd name="connsiteY2" fmla="*/ 419118 h 760608"/>
                <a:gd name="connsiteX3" fmla="*/ 807133 w 1164320"/>
                <a:gd name="connsiteY3" fmla="*/ 392924 h 760608"/>
                <a:gd name="connsiteX4" fmla="*/ 664258 w 1164320"/>
                <a:gd name="connsiteY4" fmla="*/ 288149 h 760608"/>
                <a:gd name="connsiteX5" fmla="*/ 552339 w 1164320"/>
                <a:gd name="connsiteY5" fmla="*/ 169086 h 760608"/>
                <a:gd name="connsiteX6" fmla="*/ 435658 w 1164320"/>
                <a:gd name="connsiteY6" fmla="*/ 52405 h 760608"/>
                <a:gd name="connsiteX7" fmla="*/ 283258 w 1164320"/>
                <a:gd name="connsiteY7" fmla="*/ 18 h 760608"/>
                <a:gd name="connsiteX8" fmla="*/ 92758 w 1164320"/>
                <a:gd name="connsiteY8" fmla="*/ 57168 h 760608"/>
                <a:gd name="connsiteX9" fmla="*/ 7033 w 1164320"/>
                <a:gd name="connsiteY9" fmla="*/ 207186 h 760608"/>
                <a:gd name="connsiteX10" fmla="*/ 42752 w 1164320"/>
                <a:gd name="connsiteY10" fmla="*/ 321486 h 760608"/>
                <a:gd name="connsiteX11" fmla="*/ 111808 w 1164320"/>
                <a:gd name="connsiteY11" fmla="*/ 228618 h 760608"/>
                <a:gd name="connsiteX12" fmla="*/ 185626 w 1164320"/>
                <a:gd name="connsiteY12" fmla="*/ 152418 h 760608"/>
                <a:gd name="connsiteX13" fmla="*/ 309452 w 1164320"/>
                <a:gd name="connsiteY13" fmla="*/ 152418 h 760608"/>
                <a:gd name="connsiteX14" fmla="*/ 385652 w 1164320"/>
                <a:gd name="connsiteY14" fmla="*/ 345299 h 760608"/>
                <a:gd name="connsiteX15" fmla="*/ 471377 w 1164320"/>
                <a:gd name="connsiteY15" fmla="*/ 535799 h 760608"/>
                <a:gd name="connsiteX16" fmla="*/ 595202 w 1164320"/>
                <a:gd name="connsiteY16" fmla="*/ 666768 h 760608"/>
                <a:gd name="connsiteX17" fmla="*/ 726171 w 1164320"/>
                <a:gd name="connsiteY17" fmla="*/ 742968 h 760608"/>
                <a:gd name="connsiteX18" fmla="*/ 888095 w 1164320"/>
                <a:gd name="connsiteY18" fmla="*/ 759637 h 760608"/>
                <a:gd name="connsiteX19" fmla="*/ 990489 w 1164320"/>
                <a:gd name="connsiteY19" fmla="*/ 723918 h 760608"/>
                <a:gd name="connsiteX20" fmla="*/ 990489 w 1164320"/>
                <a:gd name="connsiteY20" fmla="*/ 723918 h 760608"/>
                <a:gd name="connsiteX0" fmla="*/ 1164320 w 1164320"/>
                <a:gd name="connsiteY0" fmla="*/ 326248 h 760607"/>
                <a:gd name="connsiteX1" fmla="*/ 1100027 w 1164320"/>
                <a:gd name="connsiteY1" fmla="*/ 383397 h 760607"/>
                <a:gd name="connsiteX2" fmla="*/ 973820 w 1164320"/>
                <a:gd name="connsiteY2" fmla="*/ 419117 h 760607"/>
                <a:gd name="connsiteX3" fmla="*/ 807133 w 1164320"/>
                <a:gd name="connsiteY3" fmla="*/ 392923 h 760607"/>
                <a:gd name="connsiteX4" fmla="*/ 664258 w 1164320"/>
                <a:gd name="connsiteY4" fmla="*/ 288148 h 760607"/>
                <a:gd name="connsiteX5" fmla="*/ 561864 w 1164320"/>
                <a:gd name="connsiteY5" fmla="*/ 152416 h 760607"/>
                <a:gd name="connsiteX6" fmla="*/ 435658 w 1164320"/>
                <a:gd name="connsiteY6" fmla="*/ 52404 h 760607"/>
                <a:gd name="connsiteX7" fmla="*/ 283258 w 1164320"/>
                <a:gd name="connsiteY7" fmla="*/ 17 h 760607"/>
                <a:gd name="connsiteX8" fmla="*/ 92758 w 1164320"/>
                <a:gd name="connsiteY8" fmla="*/ 57167 h 760607"/>
                <a:gd name="connsiteX9" fmla="*/ 7033 w 1164320"/>
                <a:gd name="connsiteY9" fmla="*/ 207185 h 760607"/>
                <a:gd name="connsiteX10" fmla="*/ 42752 w 1164320"/>
                <a:gd name="connsiteY10" fmla="*/ 321485 h 760607"/>
                <a:gd name="connsiteX11" fmla="*/ 111808 w 1164320"/>
                <a:gd name="connsiteY11" fmla="*/ 228617 h 760607"/>
                <a:gd name="connsiteX12" fmla="*/ 185626 w 1164320"/>
                <a:gd name="connsiteY12" fmla="*/ 152417 h 760607"/>
                <a:gd name="connsiteX13" fmla="*/ 309452 w 1164320"/>
                <a:gd name="connsiteY13" fmla="*/ 152417 h 760607"/>
                <a:gd name="connsiteX14" fmla="*/ 385652 w 1164320"/>
                <a:gd name="connsiteY14" fmla="*/ 345298 h 760607"/>
                <a:gd name="connsiteX15" fmla="*/ 471377 w 1164320"/>
                <a:gd name="connsiteY15" fmla="*/ 535798 h 760607"/>
                <a:gd name="connsiteX16" fmla="*/ 595202 w 1164320"/>
                <a:gd name="connsiteY16" fmla="*/ 666767 h 760607"/>
                <a:gd name="connsiteX17" fmla="*/ 726171 w 1164320"/>
                <a:gd name="connsiteY17" fmla="*/ 742967 h 760607"/>
                <a:gd name="connsiteX18" fmla="*/ 888095 w 1164320"/>
                <a:gd name="connsiteY18" fmla="*/ 759636 h 760607"/>
                <a:gd name="connsiteX19" fmla="*/ 990489 w 1164320"/>
                <a:gd name="connsiteY19" fmla="*/ 723917 h 760607"/>
                <a:gd name="connsiteX20" fmla="*/ 990489 w 1164320"/>
                <a:gd name="connsiteY20" fmla="*/ 723917 h 760607"/>
                <a:gd name="connsiteX0" fmla="*/ 1164320 w 1164320"/>
                <a:gd name="connsiteY0" fmla="*/ 326424 h 760783"/>
                <a:gd name="connsiteX1" fmla="*/ 1100027 w 1164320"/>
                <a:gd name="connsiteY1" fmla="*/ 383573 h 760783"/>
                <a:gd name="connsiteX2" fmla="*/ 973820 w 1164320"/>
                <a:gd name="connsiteY2" fmla="*/ 419293 h 760783"/>
                <a:gd name="connsiteX3" fmla="*/ 807133 w 1164320"/>
                <a:gd name="connsiteY3" fmla="*/ 393099 h 760783"/>
                <a:gd name="connsiteX4" fmla="*/ 664258 w 1164320"/>
                <a:gd name="connsiteY4" fmla="*/ 288324 h 760783"/>
                <a:gd name="connsiteX5" fmla="*/ 561864 w 1164320"/>
                <a:gd name="connsiteY5" fmla="*/ 152592 h 760783"/>
                <a:gd name="connsiteX6" fmla="*/ 438039 w 1164320"/>
                <a:gd name="connsiteY6" fmla="*/ 43055 h 760783"/>
                <a:gd name="connsiteX7" fmla="*/ 283258 w 1164320"/>
                <a:gd name="connsiteY7" fmla="*/ 193 h 760783"/>
                <a:gd name="connsiteX8" fmla="*/ 92758 w 1164320"/>
                <a:gd name="connsiteY8" fmla="*/ 57343 h 760783"/>
                <a:gd name="connsiteX9" fmla="*/ 7033 w 1164320"/>
                <a:gd name="connsiteY9" fmla="*/ 207361 h 760783"/>
                <a:gd name="connsiteX10" fmla="*/ 42752 w 1164320"/>
                <a:gd name="connsiteY10" fmla="*/ 321661 h 760783"/>
                <a:gd name="connsiteX11" fmla="*/ 111808 w 1164320"/>
                <a:gd name="connsiteY11" fmla="*/ 228793 h 760783"/>
                <a:gd name="connsiteX12" fmla="*/ 185626 w 1164320"/>
                <a:gd name="connsiteY12" fmla="*/ 152593 h 760783"/>
                <a:gd name="connsiteX13" fmla="*/ 309452 w 1164320"/>
                <a:gd name="connsiteY13" fmla="*/ 152593 h 760783"/>
                <a:gd name="connsiteX14" fmla="*/ 385652 w 1164320"/>
                <a:gd name="connsiteY14" fmla="*/ 345474 h 760783"/>
                <a:gd name="connsiteX15" fmla="*/ 471377 w 1164320"/>
                <a:gd name="connsiteY15" fmla="*/ 535974 h 760783"/>
                <a:gd name="connsiteX16" fmla="*/ 595202 w 1164320"/>
                <a:gd name="connsiteY16" fmla="*/ 666943 h 760783"/>
                <a:gd name="connsiteX17" fmla="*/ 726171 w 1164320"/>
                <a:gd name="connsiteY17" fmla="*/ 743143 h 760783"/>
                <a:gd name="connsiteX18" fmla="*/ 888095 w 1164320"/>
                <a:gd name="connsiteY18" fmla="*/ 759812 h 760783"/>
                <a:gd name="connsiteX19" fmla="*/ 990489 w 1164320"/>
                <a:gd name="connsiteY19" fmla="*/ 724093 h 760783"/>
                <a:gd name="connsiteX20" fmla="*/ 990489 w 1164320"/>
                <a:gd name="connsiteY20" fmla="*/ 724093 h 760783"/>
                <a:gd name="connsiteX0" fmla="*/ 1164320 w 1164320"/>
                <a:gd name="connsiteY0" fmla="*/ 331157 h 765516"/>
                <a:gd name="connsiteX1" fmla="*/ 1100027 w 1164320"/>
                <a:gd name="connsiteY1" fmla="*/ 388306 h 765516"/>
                <a:gd name="connsiteX2" fmla="*/ 973820 w 1164320"/>
                <a:gd name="connsiteY2" fmla="*/ 424026 h 765516"/>
                <a:gd name="connsiteX3" fmla="*/ 807133 w 1164320"/>
                <a:gd name="connsiteY3" fmla="*/ 397832 h 765516"/>
                <a:gd name="connsiteX4" fmla="*/ 664258 w 1164320"/>
                <a:gd name="connsiteY4" fmla="*/ 293057 h 765516"/>
                <a:gd name="connsiteX5" fmla="*/ 561864 w 1164320"/>
                <a:gd name="connsiteY5" fmla="*/ 157325 h 765516"/>
                <a:gd name="connsiteX6" fmla="*/ 438039 w 1164320"/>
                <a:gd name="connsiteY6" fmla="*/ 47788 h 765516"/>
                <a:gd name="connsiteX7" fmla="*/ 278496 w 1164320"/>
                <a:gd name="connsiteY7" fmla="*/ 164 h 765516"/>
                <a:gd name="connsiteX8" fmla="*/ 92758 w 1164320"/>
                <a:gd name="connsiteY8" fmla="*/ 62076 h 765516"/>
                <a:gd name="connsiteX9" fmla="*/ 7033 w 1164320"/>
                <a:gd name="connsiteY9" fmla="*/ 212094 h 765516"/>
                <a:gd name="connsiteX10" fmla="*/ 42752 w 1164320"/>
                <a:gd name="connsiteY10" fmla="*/ 326394 h 765516"/>
                <a:gd name="connsiteX11" fmla="*/ 111808 w 1164320"/>
                <a:gd name="connsiteY11" fmla="*/ 233526 h 765516"/>
                <a:gd name="connsiteX12" fmla="*/ 185626 w 1164320"/>
                <a:gd name="connsiteY12" fmla="*/ 157326 h 765516"/>
                <a:gd name="connsiteX13" fmla="*/ 309452 w 1164320"/>
                <a:gd name="connsiteY13" fmla="*/ 157326 h 765516"/>
                <a:gd name="connsiteX14" fmla="*/ 385652 w 1164320"/>
                <a:gd name="connsiteY14" fmla="*/ 350207 h 765516"/>
                <a:gd name="connsiteX15" fmla="*/ 471377 w 1164320"/>
                <a:gd name="connsiteY15" fmla="*/ 540707 h 765516"/>
                <a:gd name="connsiteX16" fmla="*/ 595202 w 1164320"/>
                <a:gd name="connsiteY16" fmla="*/ 671676 h 765516"/>
                <a:gd name="connsiteX17" fmla="*/ 726171 w 1164320"/>
                <a:gd name="connsiteY17" fmla="*/ 747876 h 765516"/>
                <a:gd name="connsiteX18" fmla="*/ 888095 w 1164320"/>
                <a:gd name="connsiteY18" fmla="*/ 764545 h 765516"/>
                <a:gd name="connsiteX19" fmla="*/ 990489 w 1164320"/>
                <a:gd name="connsiteY19" fmla="*/ 728826 h 765516"/>
                <a:gd name="connsiteX20" fmla="*/ 990489 w 1164320"/>
                <a:gd name="connsiteY20" fmla="*/ 728826 h 765516"/>
                <a:gd name="connsiteX0" fmla="*/ 1164320 w 1164320"/>
                <a:gd name="connsiteY0" fmla="*/ 331157 h 765516"/>
                <a:gd name="connsiteX1" fmla="*/ 1100027 w 1164320"/>
                <a:gd name="connsiteY1" fmla="*/ 388306 h 765516"/>
                <a:gd name="connsiteX2" fmla="*/ 973820 w 1164320"/>
                <a:gd name="connsiteY2" fmla="*/ 424026 h 765516"/>
                <a:gd name="connsiteX3" fmla="*/ 807133 w 1164320"/>
                <a:gd name="connsiteY3" fmla="*/ 397832 h 765516"/>
                <a:gd name="connsiteX4" fmla="*/ 664258 w 1164320"/>
                <a:gd name="connsiteY4" fmla="*/ 293057 h 765516"/>
                <a:gd name="connsiteX5" fmla="*/ 561864 w 1164320"/>
                <a:gd name="connsiteY5" fmla="*/ 157325 h 765516"/>
                <a:gd name="connsiteX6" fmla="*/ 438039 w 1164320"/>
                <a:gd name="connsiteY6" fmla="*/ 47788 h 765516"/>
                <a:gd name="connsiteX7" fmla="*/ 278496 w 1164320"/>
                <a:gd name="connsiteY7" fmla="*/ 164 h 765516"/>
                <a:gd name="connsiteX8" fmla="*/ 92758 w 1164320"/>
                <a:gd name="connsiteY8" fmla="*/ 62076 h 765516"/>
                <a:gd name="connsiteX9" fmla="*/ 7033 w 1164320"/>
                <a:gd name="connsiteY9" fmla="*/ 212094 h 765516"/>
                <a:gd name="connsiteX10" fmla="*/ 42752 w 1164320"/>
                <a:gd name="connsiteY10" fmla="*/ 326394 h 765516"/>
                <a:gd name="connsiteX11" fmla="*/ 111808 w 1164320"/>
                <a:gd name="connsiteY11" fmla="*/ 233526 h 765516"/>
                <a:gd name="connsiteX12" fmla="*/ 185626 w 1164320"/>
                <a:gd name="connsiteY12" fmla="*/ 157326 h 765516"/>
                <a:gd name="connsiteX13" fmla="*/ 311833 w 1164320"/>
                <a:gd name="connsiteY13" fmla="*/ 178757 h 765516"/>
                <a:gd name="connsiteX14" fmla="*/ 385652 w 1164320"/>
                <a:gd name="connsiteY14" fmla="*/ 350207 h 765516"/>
                <a:gd name="connsiteX15" fmla="*/ 471377 w 1164320"/>
                <a:gd name="connsiteY15" fmla="*/ 540707 h 765516"/>
                <a:gd name="connsiteX16" fmla="*/ 595202 w 1164320"/>
                <a:gd name="connsiteY16" fmla="*/ 671676 h 765516"/>
                <a:gd name="connsiteX17" fmla="*/ 726171 w 1164320"/>
                <a:gd name="connsiteY17" fmla="*/ 747876 h 765516"/>
                <a:gd name="connsiteX18" fmla="*/ 888095 w 1164320"/>
                <a:gd name="connsiteY18" fmla="*/ 764545 h 765516"/>
                <a:gd name="connsiteX19" fmla="*/ 990489 w 1164320"/>
                <a:gd name="connsiteY19" fmla="*/ 728826 h 765516"/>
                <a:gd name="connsiteX20" fmla="*/ 990489 w 1164320"/>
                <a:gd name="connsiteY20" fmla="*/ 728826 h 765516"/>
                <a:gd name="connsiteX0" fmla="*/ 1164320 w 1164320"/>
                <a:gd name="connsiteY0" fmla="*/ 331157 h 765516"/>
                <a:gd name="connsiteX1" fmla="*/ 1100027 w 1164320"/>
                <a:gd name="connsiteY1" fmla="*/ 388306 h 765516"/>
                <a:gd name="connsiteX2" fmla="*/ 973820 w 1164320"/>
                <a:gd name="connsiteY2" fmla="*/ 424026 h 765516"/>
                <a:gd name="connsiteX3" fmla="*/ 807133 w 1164320"/>
                <a:gd name="connsiteY3" fmla="*/ 397832 h 765516"/>
                <a:gd name="connsiteX4" fmla="*/ 664258 w 1164320"/>
                <a:gd name="connsiteY4" fmla="*/ 293057 h 765516"/>
                <a:gd name="connsiteX5" fmla="*/ 561864 w 1164320"/>
                <a:gd name="connsiteY5" fmla="*/ 157325 h 765516"/>
                <a:gd name="connsiteX6" fmla="*/ 438039 w 1164320"/>
                <a:gd name="connsiteY6" fmla="*/ 47788 h 765516"/>
                <a:gd name="connsiteX7" fmla="*/ 278496 w 1164320"/>
                <a:gd name="connsiteY7" fmla="*/ 164 h 765516"/>
                <a:gd name="connsiteX8" fmla="*/ 92758 w 1164320"/>
                <a:gd name="connsiteY8" fmla="*/ 62076 h 765516"/>
                <a:gd name="connsiteX9" fmla="*/ 7033 w 1164320"/>
                <a:gd name="connsiteY9" fmla="*/ 212094 h 765516"/>
                <a:gd name="connsiteX10" fmla="*/ 42752 w 1164320"/>
                <a:gd name="connsiteY10" fmla="*/ 326394 h 765516"/>
                <a:gd name="connsiteX11" fmla="*/ 111808 w 1164320"/>
                <a:gd name="connsiteY11" fmla="*/ 233526 h 765516"/>
                <a:gd name="connsiteX12" fmla="*/ 185626 w 1164320"/>
                <a:gd name="connsiteY12" fmla="*/ 162088 h 765516"/>
                <a:gd name="connsiteX13" fmla="*/ 311833 w 1164320"/>
                <a:gd name="connsiteY13" fmla="*/ 178757 h 765516"/>
                <a:gd name="connsiteX14" fmla="*/ 385652 w 1164320"/>
                <a:gd name="connsiteY14" fmla="*/ 350207 h 765516"/>
                <a:gd name="connsiteX15" fmla="*/ 471377 w 1164320"/>
                <a:gd name="connsiteY15" fmla="*/ 540707 h 765516"/>
                <a:gd name="connsiteX16" fmla="*/ 595202 w 1164320"/>
                <a:gd name="connsiteY16" fmla="*/ 671676 h 765516"/>
                <a:gd name="connsiteX17" fmla="*/ 726171 w 1164320"/>
                <a:gd name="connsiteY17" fmla="*/ 747876 h 765516"/>
                <a:gd name="connsiteX18" fmla="*/ 888095 w 1164320"/>
                <a:gd name="connsiteY18" fmla="*/ 764545 h 765516"/>
                <a:gd name="connsiteX19" fmla="*/ 990489 w 1164320"/>
                <a:gd name="connsiteY19" fmla="*/ 728826 h 765516"/>
                <a:gd name="connsiteX20" fmla="*/ 990489 w 1164320"/>
                <a:gd name="connsiteY20" fmla="*/ 728826 h 765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164320" h="765516">
                  <a:moveTo>
                    <a:pt x="1164320" y="331157"/>
                  </a:moveTo>
                  <a:cubicBezTo>
                    <a:pt x="1145667" y="346436"/>
                    <a:pt x="1131777" y="372828"/>
                    <a:pt x="1100027" y="388306"/>
                  </a:cubicBezTo>
                  <a:cubicBezTo>
                    <a:pt x="1068277" y="403784"/>
                    <a:pt x="1022636" y="422438"/>
                    <a:pt x="973820" y="424026"/>
                  </a:cubicBezTo>
                  <a:cubicBezTo>
                    <a:pt x="925004" y="425614"/>
                    <a:pt x="858727" y="419660"/>
                    <a:pt x="807133" y="397832"/>
                  </a:cubicBezTo>
                  <a:cubicBezTo>
                    <a:pt x="755539" y="376004"/>
                    <a:pt x="705136" y="333141"/>
                    <a:pt x="664258" y="293057"/>
                  </a:cubicBezTo>
                  <a:cubicBezTo>
                    <a:pt x="623380" y="252973"/>
                    <a:pt x="599567" y="198203"/>
                    <a:pt x="561864" y="157325"/>
                  </a:cubicBezTo>
                  <a:cubicBezTo>
                    <a:pt x="524161" y="116447"/>
                    <a:pt x="485267" y="73981"/>
                    <a:pt x="438039" y="47788"/>
                  </a:cubicBezTo>
                  <a:cubicBezTo>
                    <a:pt x="390811" y="21595"/>
                    <a:pt x="336043" y="-2217"/>
                    <a:pt x="278496" y="164"/>
                  </a:cubicBezTo>
                  <a:cubicBezTo>
                    <a:pt x="220949" y="2545"/>
                    <a:pt x="138002" y="26754"/>
                    <a:pt x="92758" y="62076"/>
                  </a:cubicBezTo>
                  <a:cubicBezTo>
                    <a:pt x="47514" y="97398"/>
                    <a:pt x="15367" y="168041"/>
                    <a:pt x="7033" y="212094"/>
                  </a:cubicBezTo>
                  <a:cubicBezTo>
                    <a:pt x="-1301" y="256147"/>
                    <a:pt x="-12810" y="318060"/>
                    <a:pt x="42752" y="326394"/>
                  </a:cubicBezTo>
                  <a:cubicBezTo>
                    <a:pt x="98314" y="334728"/>
                    <a:pt x="87996" y="260910"/>
                    <a:pt x="111808" y="233526"/>
                  </a:cubicBezTo>
                  <a:cubicBezTo>
                    <a:pt x="135620" y="206142"/>
                    <a:pt x="152289" y="171216"/>
                    <a:pt x="185626" y="162088"/>
                  </a:cubicBezTo>
                  <a:cubicBezTo>
                    <a:pt x="218963" y="152960"/>
                    <a:pt x="278495" y="147404"/>
                    <a:pt x="311833" y="178757"/>
                  </a:cubicBezTo>
                  <a:cubicBezTo>
                    <a:pt x="345171" y="210110"/>
                    <a:pt x="359061" y="289882"/>
                    <a:pt x="385652" y="350207"/>
                  </a:cubicBezTo>
                  <a:cubicBezTo>
                    <a:pt x="412243" y="410532"/>
                    <a:pt x="436452" y="487129"/>
                    <a:pt x="471377" y="540707"/>
                  </a:cubicBezTo>
                  <a:cubicBezTo>
                    <a:pt x="506302" y="594285"/>
                    <a:pt x="552736" y="637148"/>
                    <a:pt x="595202" y="671676"/>
                  </a:cubicBezTo>
                  <a:cubicBezTo>
                    <a:pt x="637668" y="706204"/>
                    <a:pt x="677356" y="732398"/>
                    <a:pt x="726171" y="747876"/>
                  </a:cubicBezTo>
                  <a:cubicBezTo>
                    <a:pt x="774986" y="763354"/>
                    <a:pt x="844042" y="767720"/>
                    <a:pt x="888095" y="764545"/>
                  </a:cubicBezTo>
                  <a:cubicBezTo>
                    <a:pt x="932148" y="761370"/>
                    <a:pt x="990489" y="728826"/>
                    <a:pt x="990489" y="728826"/>
                  </a:cubicBezTo>
                  <a:lnTo>
                    <a:pt x="990489" y="728826"/>
                  </a:lnTo>
                </a:path>
              </a:pathLst>
            </a:custGeom>
            <a:solidFill>
              <a:srgbClr val="BEA7D5"/>
            </a:solidFill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ED330555-2FF7-190C-129B-CF283B68D564}"/>
                </a:ext>
              </a:extLst>
            </p:cNvPr>
            <p:cNvSpPr/>
            <p:nvPr/>
          </p:nvSpPr>
          <p:spPr>
            <a:xfrm rot="1138557">
              <a:off x="4391420" y="3545904"/>
              <a:ext cx="1316591" cy="865631"/>
            </a:xfrm>
            <a:custGeom>
              <a:avLst/>
              <a:gdLst>
                <a:gd name="connsiteX0" fmla="*/ 1158863 w 1158863"/>
                <a:gd name="connsiteY0" fmla="*/ 326249 h 745571"/>
                <a:gd name="connsiteX1" fmla="*/ 1089807 w 1158863"/>
                <a:gd name="connsiteY1" fmla="*/ 369111 h 745571"/>
                <a:gd name="connsiteX2" fmla="*/ 968363 w 1158863"/>
                <a:gd name="connsiteY2" fmla="*/ 400068 h 745571"/>
                <a:gd name="connsiteX3" fmla="*/ 801676 w 1158863"/>
                <a:gd name="connsiteY3" fmla="*/ 392924 h 745571"/>
                <a:gd name="connsiteX4" fmla="*/ 658801 w 1158863"/>
                <a:gd name="connsiteY4" fmla="*/ 288149 h 745571"/>
                <a:gd name="connsiteX5" fmla="*/ 546882 w 1158863"/>
                <a:gd name="connsiteY5" fmla="*/ 169086 h 745571"/>
                <a:gd name="connsiteX6" fmla="*/ 430201 w 1158863"/>
                <a:gd name="connsiteY6" fmla="*/ 52405 h 745571"/>
                <a:gd name="connsiteX7" fmla="*/ 277801 w 1158863"/>
                <a:gd name="connsiteY7" fmla="*/ 18 h 745571"/>
                <a:gd name="connsiteX8" fmla="*/ 87301 w 1158863"/>
                <a:gd name="connsiteY8" fmla="*/ 57168 h 745571"/>
                <a:gd name="connsiteX9" fmla="*/ 1576 w 1158863"/>
                <a:gd name="connsiteY9" fmla="*/ 207186 h 745571"/>
                <a:gd name="connsiteX10" fmla="*/ 37295 w 1158863"/>
                <a:gd name="connsiteY10" fmla="*/ 321486 h 745571"/>
                <a:gd name="connsiteX11" fmla="*/ 106351 w 1158863"/>
                <a:gd name="connsiteY11" fmla="*/ 228618 h 745571"/>
                <a:gd name="connsiteX12" fmla="*/ 203982 w 1158863"/>
                <a:gd name="connsiteY12" fmla="*/ 157180 h 745571"/>
                <a:gd name="connsiteX13" fmla="*/ 303995 w 1158863"/>
                <a:gd name="connsiteY13" fmla="*/ 152418 h 745571"/>
                <a:gd name="connsiteX14" fmla="*/ 380195 w 1158863"/>
                <a:gd name="connsiteY14" fmla="*/ 345299 h 745571"/>
                <a:gd name="connsiteX15" fmla="*/ 465920 w 1158863"/>
                <a:gd name="connsiteY15" fmla="*/ 535799 h 745571"/>
                <a:gd name="connsiteX16" fmla="*/ 589745 w 1158863"/>
                <a:gd name="connsiteY16" fmla="*/ 640574 h 745571"/>
                <a:gd name="connsiteX17" fmla="*/ 694520 w 1158863"/>
                <a:gd name="connsiteY17" fmla="*/ 707249 h 745571"/>
                <a:gd name="connsiteX18" fmla="*/ 882638 w 1158863"/>
                <a:gd name="connsiteY18" fmla="*/ 745349 h 745571"/>
                <a:gd name="connsiteX19" fmla="*/ 985032 w 1158863"/>
                <a:gd name="connsiteY19" fmla="*/ 723918 h 745571"/>
                <a:gd name="connsiteX20" fmla="*/ 985032 w 1158863"/>
                <a:gd name="connsiteY20" fmla="*/ 723918 h 745571"/>
                <a:gd name="connsiteX0" fmla="*/ 1158863 w 1158863"/>
                <a:gd name="connsiteY0" fmla="*/ 326249 h 745571"/>
                <a:gd name="connsiteX1" fmla="*/ 1089807 w 1158863"/>
                <a:gd name="connsiteY1" fmla="*/ 369111 h 745571"/>
                <a:gd name="connsiteX2" fmla="*/ 968363 w 1158863"/>
                <a:gd name="connsiteY2" fmla="*/ 400068 h 745571"/>
                <a:gd name="connsiteX3" fmla="*/ 801676 w 1158863"/>
                <a:gd name="connsiteY3" fmla="*/ 392924 h 745571"/>
                <a:gd name="connsiteX4" fmla="*/ 658801 w 1158863"/>
                <a:gd name="connsiteY4" fmla="*/ 288149 h 745571"/>
                <a:gd name="connsiteX5" fmla="*/ 546882 w 1158863"/>
                <a:gd name="connsiteY5" fmla="*/ 169086 h 745571"/>
                <a:gd name="connsiteX6" fmla="*/ 430201 w 1158863"/>
                <a:gd name="connsiteY6" fmla="*/ 52405 h 745571"/>
                <a:gd name="connsiteX7" fmla="*/ 277801 w 1158863"/>
                <a:gd name="connsiteY7" fmla="*/ 18 h 745571"/>
                <a:gd name="connsiteX8" fmla="*/ 87301 w 1158863"/>
                <a:gd name="connsiteY8" fmla="*/ 57168 h 745571"/>
                <a:gd name="connsiteX9" fmla="*/ 1576 w 1158863"/>
                <a:gd name="connsiteY9" fmla="*/ 207186 h 745571"/>
                <a:gd name="connsiteX10" fmla="*/ 37295 w 1158863"/>
                <a:gd name="connsiteY10" fmla="*/ 321486 h 745571"/>
                <a:gd name="connsiteX11" fmla="*/ 106351 w 1158863"/>
                <a:gd name="connsiteY11" fmla="*/ 228618 h 745571"/>
                <a:gd name="connsiteX12" fmla="*/ 180169 w 1158863"/>
                <a:gd name="connsiteY12" fmla="*/ 152418 h 745571"/>
                <a:gd name="connsiteX13" fmla="*/ 303995 w 1158863"/>
                <a:gd name="connsiteY13" fmla="*/ 152418 h 745571"/>
                <a:gd name="connsiteX14" fmla="*/ 380195 w 1158863"/>
                <a:gd name="connsiteY14" fmla="*/ 345299 h 745571"/>
                <a:gd name="connsiteX15" fmla="*/ 465920 w 1158863"/>
                <a:gd name="connsiteY15" fmla="*/ 535799 h 745571"/>
                <a:gd name="connsiteX16" fmla="*/ 589745 w 1158863"/>
                <a:gd name="connsiteY16" fmla="*/ 640574 h 745571"/>
                <a:gd name="connsiteX17" fmla="*/ 694520 w 1158863"/>
                <a:gd name="connsiteY17" fmla="*/ 707249 h 745571"/>
                <a:gd name="connsiteX18" fmla="*/ 882638 w 1158863"/>
                <a:gd name="connsiteY18" fmla="*/ 745349 h 745571"/>
                <a:gd name="connsiteX19" fmla="*/ 985032 w 1158863"/>
                <a:gd name="connsiteY19" fmla="*/ 723918 h 745571"/>
                <a:gd name="connsiteX20" fmla="*/ 985032 w 1158863"/>
                <a:gd name="connsiteY20" fmla="*/ 723918 h 745571"/>
                <a:gd name="connsiteX0" fmla="*/ 1164320 w 1164320"/>
                <a:gd name="connsiteY0" fmla="*/ 326249 h 745571"/>
                <a:gd name="connsiteX1" fmla="*/ 1095264 w 1164320"/>
                <a:gd name="connsiteY1" fmla="*/ 369111 h 745571"/>
                <a:gd name="connsiteX2" fmla="*/ 973820 w 1164320"/>
                <a:gd name="connsiteY2" fmla="*/ 400068 h 745571"/>
                <a:gd name="connsiteX3" fmla="*/ 807133 w 1164320"/>
                <a:gd name="connsiteY3" fmla="*/ 392924 h 745571"/>
                <a:gd name="connsiteX4" fmla="*/ 664258 w 1164320"/>
                <a:gd name="connsiteY4" fmla="*/ 288149 h 745571"/>
                <a:gd name="connsiteX5" fmla="*/ 552339 w 1164320"/>
                <a:gd name="connsiteY5" fmla="*/ 169086 h 745571"/>
                <a:gd name="connsiteX6" fmla="*/ 435658 w 1164320"/>
                <a:gd name="connsiteY6" fmla="*/ 52405 h 745571"/>
                <a:gd name="connsiteX7" fmla="*/ 283258 w 1164320"/>
                <a:gd name="connsiteY7" fmla="*/ 18 h 745571"/>
                <a:gd name="connsiteX8" fmla="*/ 92758 w 1164320"/>
                <a:gd name="connsiteY8" fmla="*/ 57168 h 745571"/>
                <a:gd name="connsiteX9" fmla="*/ 7033 w 1164320"/>
                <a:gd name="connsiteY9" fmla="*/ 207186 h 745571"/>
                <a:gd name="connsiteX10" fmla="*/ 42752 w 1164320"/>
                <a:gd name="connsiteY10" fmla="*/ 321486 h 745571"/>
                <a:gd name="connsiteX11" fmla="*/ 111808 w 1164320"/>
                <a:gd name="connsiteY11" fmla="*/ 228618 h 745571"/>
                <a:gd name="connsiteX12" fmla="*/ 185626 w 1164320"/>
                <a:gd name="connsiteY12" fmla="*/ 152418 h 745571"/>
                <a:gd name="connsiteX13" fmla="*/ 309452 w 1164320"/>
                <a:gd name="connsiteY13" fmla="*/ 152418 h 745571"/>
                <a:gd name="connsiteX14" fmla="*/ 385652 w 1164320"/>
                <a:gd name="connsiteY14" fmla="*/ 345299 h 745571"/>
                <a:gd name="connsiteX15" fmla="*/ 471377 w 1164320"/>
                <a:gd name="connsiteY15" fmla="*/ 535799 h 745571"/>
                <a:gd name="connsiteX16" fmla="*/ 595202 w 1164320"/>
                <a:gd name="connsiteY16" fmla="*/ 640574 h 745571"/>
                <a:gd name="connsiteX17" fmla="*/ 699977 w 1164320"/>
                <a:gd name="connsiteY17" fmla="*/ 707249 h 745571"/>
                <a:gd name="connsiteX18" fmla="*/ 888095 w 1164320"/>
                <a:gd name="connsiteY18" fmla="*/ 745349 h 745571"/>
                <a:gd name="connsiteX19" fmla="*/ 990489 w 1164320"/>
                <a:gd name="connsiteY19" fmla="*/ 723918 h 745571"/>
                <a:gd name="connsiteX20" fmla="*/ 990489 w 1164320"/>
                <a:gd name="connsiteY20" fmla="*/ 723918 h 745571"/>
                <a:gd name="connsiteX0" fmla="*/ 1164320 w 1164320"/>
                <a:gd name="connsiteY0" fmla="*/ 326249 h 745571"/>
                <a:gd name="connsiteX1" fmla="*/ 1095264 w 1164320"/>
                <a:gd name="connsiteY1" fmla="*/ 369111 h 745571"/>
                <a:gd name="connsiteX2" fmla="*/ 973820 w 1164320"/>
                <a:gd name="connsiteY2" fmla="*/ 400068 h 745571"/>
                <a:gd name="connsiteX3" fmla="*/ 807133 w 1164320"/>
                <a:gd name="connsiteY3" fmla="*/ 392924 h 745571"/>
                <a:gd name="connsiteX4" fmla="*/ 664258 w 1164320"/>
                <a:gd name="connsiteY4" fmla="*/ 288149 h 745571"/>
                <a:gd name="connsiteX5" fmla="*/ 552339 w 1164320"/>
                <a:gd name="connsiteY5" fmla="*/ 169086 h 745571"/>
                <a:gd name="connsiteX6" fmla="*/ 435658 w 1164320"/>
                <a:gd name="connsiteY6" fmla="*/ 52405 h 745571"/>
                <a:gd name="connsiteX7" fmla="*/ 283258 w 1164320"/>
                <a:gd name="connsiteY7" fmla="*/ 18 h 745571"/>
                <a:gd name="connsiteX8" fmla="*/ 92758 w 1164320"/>
                <a:gd name="connsiteY8" fmla="*/ 57168 h 745571"/>
                <a:gd name="connsiteX9" fmla="*/ 7033 w 1164320"/>
                <a:gd name="connsiteY9" fmla="*/ 207186 h 745571"/>
                <a:gd name="connsiteX10" fmla="*/ 42752 w 1164320"/>
                <a:gd name="connsiteY10" fmla="*/ 321486 h 745571"/>
                <a:gd name="connsiteX11" fmla="*/ 111808 w 1164320"/>
                <a:gd name="connsiteY11" fmla="*/ 228618 h 745571"/>
                <a:gd name="connsiteX12" fmla="*/ 185626 w 1164320"/>
                <a:gd name="connsiteY12" fmla="*/ 152418 h 745571"/>
                <a:gd name="connsiteX13" fmla="*/ 309452 w 1164320"/>
                <a:gd name="connsiteY13" fmla="*/ 152418 h 745571"/>
                <a:gd name="connsiteX14" fmla="*/ 385652 w 1164320"/>
                <a:gd name="connsiteY14" fmla="*/ 345299 h 745571"/>
                <a:gd name="connsiteX15" fmla="*/ 471377 w 1164320"/>
                <a:gd name="connsiteY15" fmla="*/ 535799 h 745571"/>
                <a:gd name="connsiteX16" fmla="*/ 595202 w 1164320"/>
                <a:gd name="connsiteY16" fmla="*/ 666768 h 745571"/>
                <a:gd name="connsiteX17" fmla="*/ 699977 w 1164320"/>
                <a:gd name="connsiteY17" fmla="*/ 707249 h 745571"/>
                <a:gd name="connsiteX18" fmla="*/ 888095 w 1164320"/>
                <a:gd name="connsiteY18" fmla="*/ 745349 h 745571"/>
                <a:gd name="connsiteX19" fmla="*/ 990489 w 1164320"/>
                <a:gd name="connsiteY19" fmla="*/ 723918 h 745571"/>
                <a:gd name="connsiteX20" fmla="*/ 990489 w 1164320"/>
                <a:gd name="connsiteY20" fmla="*/ 723918 h 745571"/>
                <a:gd name="connsiteX0" fmla="*/ 1164320 w 1164320"/>
                <a:gd name="connsiteY0" fmla="*/ 326249 h 750403"/>
                <a:gd name="connsiteX1" fmla="*/ 1095264 w 1164320"/>
                <a:gd name="connsiteY1" fmla="*/ 369111 h 750403"/>
                <a:gd name="connsiteX2" fmla="*/ 973820 w 1164320"/>
                <a:gd name="connsiteY2" fmla="*/ 400068 h 750403"/>
                <a:gd name="connsiteX3" fmla="*/ 807133 w 1164320"/>
                <a:gd name="connsiteY3" fmla="*/ 392924 h 750403"/>
                <a:gd name="connsiteX4" fmla="*/ 664258 w 1164320"/>
                <a:gd name="connsiteY4" fmla="*/ 288149 h 750403"/>
                <a:gd name="connsiteX5" fmla="*/ 552339 w 1164320"/>
                <a:gd name="connsiteY5" fmla="*/ 169086 h 750403"/>
                <a:gd name="connsiteX6" fmla="*/ 435658 w 1164320"/>
                <a:gd name="connsiteY6" fmla="*/ 52405 h 750403"/>
                <a:gd name="connsiteX7" fmla="*/ 283258 w 1164320"/>
                <a:gd name="connsiteY7" fmla="*/ 18 h 750403"/>
                <a:gd name="connsiteX8" fmla="*/ 92758 w 1164320"/>
                <a:gd name="connsiteY8" fmla="*/ 57168 h 750403"/>
                <a:gd name="connsiteX9" fmla="*/ 7033 w 1164320"/>
                <a:gd name="connsiteY9" fmla="*/ 207186 h 750403"/>
                <a:gd name="connsiteX10" fmla="*/ 42752 w 1164320"/>
                <a:gd name="connsiteY10" fmla="*/ 321486 h 750403"/>
                <a:gd name="connsiteX11" fmla="*/ 111808 w 1164320"/>
                <a:gd name="connsiteY11" fmla="*/ 228618 h 750403"/>
                <a:gd name="connsiteX12" fmla="*/ 185626 w 1164320"/>
                <a:gd name="connsiteY12" fmla="*/ 152418 h 750403"/>
                <a:gd name="connsiteX13" fmla="*/ 309452 w 1164320"/>
                <a:gd name="connsiteY13" fmla="*/ 152418 h 750403"/>
                <a:gd name="connsiteX14" fmla="*/ 385652 w 1164320"/>
                <a:gd name="connsiteY14" fmla="*/ 345299 h 750403"/>
                <a:gd name="connsiteX15" fmla="*/ 471377 w 1164320"/>
                <a:gd name="connsiteY15" fmla="*/ 535799 h 750403"/>
                <a:gd name="connsiteX16" fmla="*/ 595202 w 1164320"/>
                <a:gd name="connsiteY16" fmla="*/ 666768 h 750403"/>
                <a:gd name="connsiteX17" fmla="*/ 726171 w 1164320"/>
                <a:gd name="connsiteY17" fmla="*/ 742968 h 750403"/>
                <a:gd name="connsiteX18" fmla="*/ 888095 w 1164320"/>
                <a:gd name="connsiteY18" fmla="*/ 745349 h 750403"/>
                <a:gd name="connsiteX19" fmla="*/ 990489 w 1164320"/>
                <a:gd name="connsiteY19" fmla="*/ 723918 h 750403"/>
                <a:gd name="connsiteX20" fmla="*/ 990489 w 1164320"/>
                <a:gd name="connsiteY20" fmla="*/ 723918 h 750403"/>
                <a:gd name="connsiteX0" fmla="*/ 1164320 w 1164320"/>
                <a:gd name="connsiteY0" fmla="*/ 326249 h 760608"/>
                <a:gd name="connsiteX1" fmla="*/ 1095264 w 1164320"/>
                <a:gd name="connsiteY1" fmla="*/ 369111 h 760608"/>
                <a:gd name="connsiteX2" fmla="*/ 973820 w 1164320"/>
                <a:gd name="connsiteY2" fmla="*/ 400068 h 760608"/>
                <a:gd name="connsiteX3" fmla="*/ 807133 w 1164320"/>
                <a:gd name="connsiteY3" fmla="*/ 392924 h 760608"/>
                <a:gd name="connsiteX4" fmla="*/ 664258 w 1164320"/>
                <a:gd name="connsiteY4" fmla="*/ 288149 h 760608"/>
                <a:gd name="connsiteX5" fmla="*/ 552339 w 1164320"/>
                <a:gd name="connsiteY5" fmla="*/ 169086 h 760608"/>
                <a:gd name="connsiteX6" fmla="*/ 435658 w 1164320"/>
                <a:gd name="connsiteY6" fmla="*/ 52405 h 760608"/>
                <a:gd name="connsiteX7" fmla="*/ 283258 w 1164320"/>
                <a:gd name="connsiteY7" fmla="*/ 18 h 760608"/>
                <a:gd name="connsiteX8" fmla="*/ 92758 w 1164320"/>
                <a:gd name="connsiteY8" fmla="*/ 57168 h 760608"/>
                <a:gd name="connsiteX9" fmla="*/ 7033 w 1164320"/>
                <a:gd name="connsiteY9" fmla="*/ 207186 h 760608"/>
                <a:gd name="connsiteX10" fmla="*/ 42752 w 1164320"/>
                <a:gd name="connsiteY10" fmla="*/ 321486 h 760608"/>
                <a:gd name="connsiteX11" fmla="*/ 111808 w 1164320"/>
                <a:gd name="connsiteY11" fmla="*/ 228618 h 760608"/>
                <a:gd name="connsiteX12" fmla="*/ 185626 w 1164320"/>
                <a:gd name="connsiteY12" fmla="*/ 152418 h 760608"/>
                <a:gd name="connsiteX13" fmla="*/ 309452 w 1164320"/>
                <a:gd name="connsiteY13" fmla="*/ 152418 h 760608"/>
                <a:gd name="connsiteX14" fmla="*/ 385652 w 1164320"/>
                <a:gd name="connsiteY14" fmla="*/ 345299 h 760608"/>
                <a:gd name="connsiteX15" fmla="*/ 471377 w 1164320"/>
                <a:gd name="connsiteY15" fmla="*/ 535799 h 760608"/>
                <a:gd name="connsiteX16" fmla="*/ 595202 w 1164320"/>
                <a:gd name="connsiteY16" fmla="*/ 666768 h 760608"/>
                <a:gd name="connsiteX17" fmla="*/ 726171 w 1164320"/>
                <a:gd name="connsiteY17" fmla="*/ 742968 h 760608"/>
                <a:gd name="connsiteX18" fmla="*/ 888095 w 1164320"/>
                <a:gd name="connsiteY18" fmla="*/ 759637 h 760608"/>
                <a:gd name="connsiteX19" fmla="*/ 990489 w 1164320"/>
                <a:gd name="connsiteY19" fmla="*/ 723918 h 760608"/>
                <a:gd name="connsiteX20" fmla="*/ 990489 w 1164320"/>
                <a:gd name="connsiteY20" fmla="*/ 723918 h 760608"/>
                <a:gd name="connsiteX0" fmla="*/ 1164320 w 1164320"/>
                <a:gd name="connsiteY0" fmla="*/ 326249 h 760608"/>
                <a:gd name="connsiteX1" fmla="*/ 1095264 w 1164320"/>
                <a:gd name="connsiteY1" fmla="*/ 369111 h 760608"/>
                <a:gd name="connsiteX2" fmla="*/ 973820 w 1164320"/>
                <a:gd name="connsiteY2" fmla="*/ 419118 h 760608"/>
                <a:gd name="connsiteX3" fmla="*/ 807133 w 1164320"/>
                <a:gd name="connsiteY3" fmla="*/ 392924 h 760608"/>
                <a:gd name="connsiteX4" fmla="*/ 664258 w 1164320"/>
                <a:gd name="connsiteY4" fmla="*/ 288149 h 760608"/>
                <a:gd name="connsiteX5" fmla="*/ 552339 w 1164320"/>
                <a:gd name="connsiteY5" fmla="*/ 169086 h 760608"/>
                <a:gd name="connsiteX6" fmla="*/ 435658 w 1164320"/>
                <a:gd name="connsiteY6" fmla="*/ 52405 h 760608"/>
                <a:gd name="connsiteX7" fmla="*/ 283258 w 1164320"/>
                <a:gd name="connsiteY7" fmla="*/ 18 h 760608"/>
                <a:gd name="connsiteX8" fmla="*/ 92758 w 1164320"/>
                <a:gd name="connsiteY8" fmla="*/ 57168 h 760608"/>
                <a:gd name="connsiteX9" fmla="*/ 7033 w 1164320"/>
                <a:gd name="connsiteY9" fmla="*/ 207186 h 760608"/>
                <a:gd name="connsiteX10" fmla="*/ 42752 w 1164320"/>
                <a:gd name="connsiteY10" fmla="*/ 321486 h 760608"/>
                <a:gd name="connsiteX11" fmla="*/ 111808 w 1164320"/>
                <a:gd name="connsiteY11" fmla="*/ 228618 h 760608"/>
                <a:gd name="connsiteX12" fmla="*/ 185626 w 1164320"/>
                <a:gd name="connsiteY12" fmla="*/ 152418 h 760608"/>
                <a:gd name="connsiteX13" fmla="*/ 309452 w 1164320"/>
                <a:gd name="connsiteY13" fmla="*/ 152418 h 760608"/>
                <a:gd name="connsiteX14" fmla="*/ 385652 w 1164320"/>
                <a:gd name="connsiteY14" fmla="*/ 345299 h 760608"/>
                <a:gd name="connsiteX15" fmla="*/ 471377 w 1164320"/>
                <a:gd name="connsiteY15" fmla="*/ 535799 h 760608"/>
                <a:gd name="connsiteX16" fmla="*/ 595202 w 1164320"/>
                <a:gd name="connsiteY16" fmla="*/ 666768 h 760608"/>
                <a:gd name="connsiteX17" fmla="*/ 726171 w 1164320"/>
                <a:gd name="connsiteY17" fmla="*/ 742968 h 760608"/>
                <a:gd name="connsiteX18" fmla="*/ 888095 w 1164320"/>
                <a:gd name="connsiteY18" fmla="*/ 759637 h 760608"/>
                <a:gd name="connsiteX19" fmla="*/ 990489 w 1164320"/>
                <a:gd name="connsiteY19" fmla="*/ 723918 h 760608"/>
                <a:gd name="connsiteX20" fmla="*/ 990489 w 1164320"/>
                <a:gd name="connsiteY20" fmla="*/ 723918 h 760608"/>
                <a:gd name="connsiteX0" fmla="*/ 1164320 w 1164320"/>
                <a:gd name="connsiteY0" fmla="*/ 326249 h 760608"/>
                <a:gd name="connsiteX1" fmla="*/ 1100027 w 1164320"/>
                <a:gd name="connsiteY1" fmla="*/ 383398 h 760608"/>
                <a:gd name="connsiteX2" fmla="*/ 973820 w 1164320"/>
                <a:gd name="connsiteY2" fmla="*/ 419118 h 760608"/>
                <a:gd name="connsiteX3" fmla="*/ 807133 w 1164320"/>
                <a:gd name="connsiteY3" fmla="*/ 392924 h 760608"/>
                <a:gd name="connsiteX4" fmla="*/ 664258 w 1164320"/>
                <a:gd name="connsiteY4" fmla="*/ 288149 h 760608"/>
                <a:gd name="connsiteX5" fmla="*/ 552339 w 1164320"/>
                <a:gd name="connsiteY5" fmla="*/ 169086 h 760608"/>
                <a:gd name="connsiteX6" fmla="*/ 435658 w 1164320"/>
                <a:gd name="connsiteY6" fmla="*/ 52405 h 760608"/>
                <a:gd name="connsiteX7" fmla="*/ 283258 w 1164320"/>
                <a:gd name="connsiteY7" fmla="*/ 18 h 760608"/>
                <a:gd name="connsiteX8" fmla="*/ 92758 w 1164320"/>
                <a:gd name="connsiteY8" fmla="*/ 57168 h 760608"/>
                <a:gd name="connsiteX9" fmla="*/ 7033 w 1164320"/>
                <a:gd name="connsiteY9" fmla="*/ 207186 h 760608"/>
                <a:gd name="connsiteX10" fmla="*/ 42752 w 1164320"/>
                <a:gd name="connsiteY10" fmla="*/ 321486 h 760608"/>
                <a:gd name="connsiteX11" fmla="*/ 111808 w 1164320"/>
                <a:gd name="connsiteY11" fmla="*/ 228618 h 760608"/>
                <a:gd name="connsiteX12" fmla="*/ 185626 w 1164320"/>
                <a:gd name="connsiteY12" fmla="*/ 152418 h 760608"/>
                <a:gd name="connsiteX13" fmla="*/ 309452 w 1164320"/>
                <a:gd name="connsiteY13" fmla="*/ 152418 h 760608"/>
                <a:gd name="connsiteX14" fmla="*/ 385652 w 1164320"/>
                <a:gd name="connsiteY14" fmla="*/ 345299 h 760608"/>
                <a:gd name="connsiteX15" fmla="*/ 471377 w 1164320"/>
                <a:gd name="connsiteY15" fmla="*/ 535799 h 760608"/>
                <a:gd name="connsiteX16" fmla="*/ 595202 w 1164320"/>
                <a:gd name="connsiteY16" fmla="*/ 666768 h 760608"/>
                <a:gd name="connsiteX17" fmla="*/ 726171 w 1164320"/>
                <a:gd name="connsiteY17" fmla="*/ 742968 h 760608"/>
                <a:gd name="connsiteX18" fmla="*/ 888095 w 1164320"/>
                <a:gd name="connsiteY18" fmla="*/ 759637 h 760608"/>
                <a:gd name="connsiteX19" fmla="*/ 990489 w 1164320"/>
                <a:gd name="connsiteY19" fmla="*/ 723918 h 760608"/>
                <a:gd name="connsiteX20" fmla="*/ 990489 w 1164320"/>
                <a:gd name="connsiteY20" fmla="*/ 723918 h 760608"/>
                <a:gd name="connsiteX0" fmla="*/ 1164320 w 1164320"/>
                <a:gd name="connsiteY0" fmla="*/ 326248 h 760607"/>
                <a:gd name="connsiteX1" fmla="*/ 1100027 w 1164320"/>
                <a:gd name="connsiteY1" fmla="*/ 383397 h 760607"/>
                <a:gd name="connsiteX2" fmla="*/ 973820 w 1164320"/>
                <a:gd name="connsiteY2" fmla="*/ 419117 h 760607"/>
                <a:gd name="connsiteX3" fmla="*/ 807133 w 1164320"/>
                <a:gd name="connsiteY3" fmla="*/ 392923 h 760607"/>
                <a:gd name="connsiteX4" fmla="*/ 664258 w 1164320"/>
                <a:gd name="connsiteY4" fmla="*/ 288148 h 760607"/>
                <a:gd name="connsiteX5" fmla="*/ 561864 w 1164320"/>
                <a:gd name="connsiteY5" fmla="*/ 152416 h 760607"/>
                <a:gd name="connsiteX6" fmla="*/ 435658 w 1164320"/>
                <a:gd name="connsiteY6" fmla="*/ 52404 h 760607"/>
                <a:gd name="connsiteX7" fmla="*/ 283258 w 1164320"/>
                <a:gd name="connsiteY7" fmla="*/ 17 h 760607"/>
                <a:gd name="connsiteX8" fmla="*/ 92758 w 1164320"/>
                <a:gd name="connsiteY8" fmla="*/ 57167 h 760607"/>
                <a:gd name="connsiteX9" fmla="*/ 7033 w 1164320"/>
                <a:gd name="connsiteY9" fmla="*/ 207185 h 760607"/>
                <a:gd name="connsiteX10" fmla="*/ 42752 w 1164320"/>
                <a:gd name="connsiteY10" fmla="*/ 321485 h 760607"/>
                <a:gd name="connsiteX11" fmla="*/ 111808 w 1164320"/>
                <a:gd name="connsiteY11" fmla="*/ 228617 h 760607"/>
                <a:gd name="connsiteX12" fmla="*/ 185626 w 1164320"/>
                <a:gd name="connsiteY12" fmla="*/ 152417 h 760607"/>
                <a:gd name="connsiteX13" fmla="*/ 309452 w 1164320"/>
                <a:gd name="connsiteY13" fmla="*/ 152417 h 760607"/>
                <a:gd name="connsiteX14" fmla="*/ 385652 w 1164320"/>
                <a:gd name="connsiteY14" fmla="*/ 345298 h 760607"/>
                <a:gd name="connsiteX15" fmla="*/ 471377 w 1164320"/>
                <a:gd name="connsiteY15" fmla="*/ 535798 h 760607"/>
                <a:gd name="connsiteX16" fmla="*/ 595202 w 1164320"/>
                <a:gd name="connsiteY16" fmla="*/ 666767 h 760607"/>
                <a:gd name="connsiteX17" fmla="*/ 726171 w 1164320"/>
                <a:gd name="connsiteY17" fmla="*/ 742967 h 760607"/>
                <a:gd name="connsiteX18" fmla="*/ 888095 w 1164320"/>
                <a:gd name="connsiteY18" fmla="*/ 759636 h 760607"/>
                <a:gd name="connsiteX19" fmla="*/ 990489 w 1164320"/>
                <a:gd name="connsiteY19" fmla="*/ 723917 h 760607"/>
                <a:gd name="connsiteX20" fmla="*/ 990489 w 1164320"/>
                <a:gd name="connsiteY20" fmla="*/ 723917 h 760607"/>
                <a:gd name="connsiteX0" fmla="*/ 1164320 w 1164320"/>
                <a:gd name="connsiteY0" fmla="*/ 326424 h 760783"/>
                <a:gd name="connsiteX1" fmla="*/ 1100027 w 1164320"/>
                <a:gd name="connsiteY1" fmla="*/ 383573 h 760783"/>
                <a:gd name="connsiteX2" fmla="*/ 973820 w 1164320"/>
                <a:gd name="connsiteY2" fmla="*/ 419293 h 760783"/>
                <a:gd name="connsiteX3" fmla="*/ 807133 w 1164320"/>
                <a:gd name="connsiteY3" fmla="*/ 393099 h 760783"/>
                <a:gd name="connsiteX4" fmla="*/ 664258 w 1164320"/>
                <a:gd name="connsiteY4" fmla="*/ 288324 h 760783"/>
                <a:gd name="connsiteX5" fmla="*/ 561864 w 1164320"/>
                <a:gd name="connsiteY5" fmla="*/ 152592 h 760783"/>
                <a:gd name="connsiteX6" fmla="*/ 438039 w 1164320"/>
                <a:gd name="connsiteY6" fmla="*/ 43055 h 760783"/>
                <a:gd name="connsiteX7" fmla="*/ 283258 w 1164320"/>
                <a:gd name="connsiteY7" fmla="*/ 193 h 760783"/>
                <a:gd name="connsiteX8" fmla="*/ 92758 w 1164320"/>
                <a:gd name="connsiteY8" fmla="*/ 57343 h 760783"/>
                <a:gd name="connsiteX9" fmla="*/ 7033 w 1164320"/>
                <a:gd name="connsiteY9" fmla="*/ 207361 h 760783"/>
                <a:gd name="connsiteX10" fmla="*/ 42752 w 1164320"/>
                <a:gd name="connsiteY10" fmla="*/ 321661 h 760783"/>
                <a:gd name="connsiteX11" fmla="*/ 111808 w 1164320"/>
                <a:gd name="connsiteY11" fmla="*/ 228793 h 760783"/>
                <a:gd name="connsiteX12" fmla="*/ 185626 w 1164320"/>
                <a:gd name="connsiteY12" fmla="*/ 152593 h 760783"/>
                <a:gd name="connsiteX13" fmla="*/ 309452 w 1164320"/>
                <a:gd name="connsiteY13" fmla="*/ 152593 h 760783"/>
                <a:gd name="connsiteX14" fmla="*/ 385652 w 1164320"/>
                <a:gd name="connsiteY14" fmla="*/ 345474 h 760783"/>
                <a:gd name="connsiteX15" fmla="*/ 471377 w 1164320"/>
                <a:gd name="connsiteY15" fmla="*/ 535974 h 760783"/>
                <a:gd name="connsiteX16" fmla="*/ 595202 w 1164320"/>
                <a:gd name="connsiteY16" fmla="*/ 666943 h 760783"/>
                <a:gd name="connsiteX17" fmla="*/ 726171 w 1164320"/>
                <a:gd name="connsiteY17" fmla="*/ 743143 h 760783"/>
                <a:gd name="connsiteX18" fmla="*/ 888095 w 1164320"/>
                <a:gd name="connsiteY18" fmla="*/ 759812 h 760783"/>
                <a:gd name="connsiteX19" fmla="*/ 990489 w 1164320"/>
                <a:gd name="connsiteY19" fmla="*/ 724093 h 760783"/>
                <a:gd name="connsiteX20" fmla="*/ 990489 w 1164320"/>
                <a:gd name="connsiteY20" fmla="*/ 724093 h 760783"/>
                <a:gd name="connsiteX0" fmla="*/ 1164320 w 1164320"/>
                <a:gd name="connsiteY0" fmla="*/ 331157 h 765516"/>
                <a:gd name="connsiteX1" fmla="*/ 1100027 w 1164320"/>
                <a:gd name="connsiteY1" fmla="*/ 388306 h 765516"/>
                <a:gd name="connsiteX2" fmla="*/ 973820 w 1164320"/>
                <a:gd name="connsiteY2" fmla="*/ 424026 h 765516"/>
                <a:gd name="connsiteX3" fmla="*/ 807133 w 1164320"/>
                <a:gd name="connsiteY3" fmla="*/ 397832 h 765516"/>
                <a:gd name="connsiteX4" fmla="*/ 664258 w 1164320"/>
                <a:gd name="connsiteY4" fmla="*/ 293057 h 765516"/>
                <a:gd name="connsiteX5" fmla="*/ 561864 w 1164320"/>
                <a:gd name="connsiteY5" fmla="*/ 157325 h 765516"/>
                <a:gd name="connsiteX6" fmla="*/ 438039 w 1164320"/>
                <a:gd name="connsiteY6" fmla="*/ 47788 h 765516"/>
                <a:gd name="connsiteX7" fmla="*/ 278496 w 1164320"/>
                <a:gd name="connsiteY7" fmla="*/ 164 h 765516"/>
                <a:gd name="connsiteX8" fmla="*/ 92758 w 1164320"/>
                <a:gd name="connsiteY8" fmla="*/ 62076 h 765516"/>
                <a:gd name="connsiteX9" fmla="*/ 7033 w 1164320"/>
                <a:gd name="connsiteY9" fmla="*/ 212094 h 765516"/>
                <a:gd name="connsiteX10" fmla="*/ 42752 w 1164320"/>
                <a:gd name="connsiteY10" fmla="*/ 326394 h 765516"/>
                <a:gd name="connsiteX11" fmla="*/ 111808 w 1164320"/>
                <a:gd name="connsiteY11" fmla="*/ 233526 h 765516"/>
                <a:gd name="connsiteX12" fmla="*/ 185626 w 1164320"/>
                <a:gd name="connsiteY12" fmla="*/ 157326 h 765516"/>
                <a:gd name="connsiteX13" fmla="*/ 309452 w 1164320"/>
                <a:gd name="connsiteY13" fmla="*/ 157326 h 765516"/>
                <a:gd name="connsiteX14" fmla="*/ 385652 w 1164320"/>
                <a:gd name="connsiteY14" fmla="*/ 350207 h 765516"/>
                <a:gd name="connsiteX15" fmla="*/ 471377 w 1164320"/>
                <a:gd name="connsiteY15" fmla="*/ 540707 h 765516"/>
                <a:gd name="connsiteX16" fmla="*/ 595202 w 1164320"/>
                <a:gd name="connsiteY16" fmla="*/ 671676 h 765516"/>
                <a:gd name="connsiteX17" fmla="*/ 726171 w 1164320"/>
                <a:gd name="connsiteY17" fmla="*/ 747876 h 765516"/>
                <a:gd name="connsiteX18" fmla="*/ 888095 w 1164320"/>
                <a:gd name="connsiteY18" fmla="*/ 764545 h 765516"/>
                <a:gd name="connsiteX19" fmla="*/ 990489 w 1164320"/>
                <a:gd name="connsiteY19" fmla="*/ 728826 h 765516"/>
                <a:gd name="connsiteX20" fmla="*/ 990489 w 1164320"/>
                <a:gd name="connsiteY20" fmla="*/ 728826 h 765516"/>
                <a:gd name="connsiteX0" fmla="*/ 1164320 w 1164320"/>
                <a:gd name="connsiteY0" fmla="*/ 331157 h 765516"/>
                <a:gd name="connsiteX1" fmla="*/ 1100027 w 1164320"/>
                <a:gd name="connsiteY1" fmla="*/ 388306 h 765516"/>
                <a:gd name="connsiteX2" fmla="*/ 973820 w 1164320"/>
                <a:gd name="connsiteY2" fmla="*/ 424026 h 765516"/>
                <a:gd name="connsiteX3" fmla="*/ 807133 w 1164320"/>
                <a:gd name="connsiteY3" fmla="*/ 397832 h 765516"/>
                <a:gd name="connsiteX4" fmla="*/ 664258 w 1164320"/>
                <a:gd name="connsiteY4" fmla="*/ 293057 h 765516"/>
                <a:gd name="connsiteX5" fmla="*/ 561864 w 1164320"/>
                <a:gd name="connsiteY5" fmla="*/ 157325 h 765516"/>
                <a:gd name="connsiteX6" fmla="*/ 438039 w 1164320"/>
                <a:gd name="connsiteY6" fmla="*/ 47788 h 765516"/>
                <a:gd name="connsiteX7" fmla="*/ 278496 w 1164320"/>
                <a:gd name="connsiteY7" fmla="*/ 164 h 765516"/>
                <a:gd name="connsiteX8" fmla="*/ 92758 w 1164320"/>
                <a:gd name="connsiteY8" fmla="*/ 62076 h 765516"/>
                <a:gd name="connsiteX9" fmla="*/ 7033 w 1164320"/>
                <a:gd name="connsiteY9" fmla="*/ 212094 h 765516"/>
                <a:gd name="connsiteX10" fmla="*/ 42752 w 1164320"/>
                <a:gd name="connsiteY10" fmla="*/ 326394 h 765516"/>
                <a:gd name="connsiteX11" fmla="*/ 111808 w 1164320"/>
                <a:gd name="connsiteY11" fmla="*/ 233526 h 765516"/>
                <a:gd name="connsiteX12" fmla="*/ 185626 w 1164320"/>
                <a:gd name="connsiteY12" fmla="*/ 157326 h 765516"/>
                <a:gd name="connsiteX13" fmla="*/ 311833 w 1164320"/>
                <a:gd name="connsiteY13" fmla="*/ 178757 h 765516"/>
                <a:gd name="connsiteX14" fmla="*/ 385652 w 1164320"/>
                <a:gd name="connsiteY14" fmla="*/ 350207 h 765516"/>
                <a:gd name="connsiteX15" fmla="*/ 471377 w 1164320"/>
                <a:gd name="connsiteY15" fmla="*/ 540707 h 765516"/>
                <a:gd name="connsiteX16" fmla="*/ 595202 w 1164320"/>
                <a:gd name="connsiteY16" fmla="*/ 671676 h 765516"/>
                <a:gd name="connsiteX17" fmla="*/ 726171 w 1164320"/>
                <a:gd name="connsiteY17" fmla="*/ 747876 h 765516"/>
                <a:gd name="connsiteX18" fmla="*/ 888095 w 1164320"/>
                <a:gd name="connsiteY18" fmla="*/ 764545 h 765516"/>
                <a:gd name="connsiteX19" fmla="*/ 990489 w 1164320"/>
                <a:gd name="connsiteY19" fmla="*/ 728826 h 765516"/>
                <a:gd name="connsiteX20" fmla="*/ 990489 w 1164320"/>
                <a:gd name="connsiteY20" fmla="*/ 728826 h 765516"/>
                <a:gd name="connsiteX0" fmla="*/ 1164320 w 1164320"/>
                <a:gd name="connsiteY0" fmla="*/ 331157 h 765516"/>
                <a:gd name="connsiteX1" fmla="*/ 1100027 w 1164320"/>
                <a:gd name="connsiteY1" fmla="*/ 388306 h 765516"/>
                <a:gd name="connsiteX2" fmla="*/ 973820 w 1164320"/>
                <a:gd name="connsiteY2" fmla="*/ 424026 h 765516"/>
                <a:gd name="connsiteX3" fmla="*/ 807133 w 1164320"/>
                <a:gd name="connsiteY3" fmla="*/ 397832 h 765516"/>
                <a:gd name="connsiteX4" fmla="*/ 664258 w 1164320"/>
                <a:gd name="connsiteY4" fmla="*/ 293057 h 765516"/>
                <a:gd name="connsiteX5" fmla="*/ 561864 w 1164320"/>
                <a:gd name="connsiteY5" fmla="*/ 157325 h 765516"/>
                <a:gd name="connsiteX6" fmla="*/ 438039 w 1164320"/>
                <a:gd name="connsiteY6" fmla="*/ 47788 h 765516"/>
                <a:gd name="connsiteX7" fmla="*/ 278496 w 1164320"/>
                <a:gd name="connsiteY7" fmla="*/ 164 h 765516"/>
                <a:gd name="connsiteX8" fmla="*/ 92758 w 1164320"/>
                <a:gd name="connsiteY8" fmla="*/ 62076 h 765516"/>
                <a:gd name="connsiteX9" fmla="*/ 7033 w 1164320"/>
                <a:gd name="connsiteY9" fmla="*/ 212094 h 765516"/>
                <a:gd name="connsiteX10" fmla="*/ 42752 w 1164320"/>
                <a:gd name="connsiteY10" fmla="*/ 326394 h 765516"/>
                <a:gd name="connsiteX11" fmla="*/ 111808 w 1164320"/>
                <a:gd name="connsiteY11" fmla="*/ 233526 h 765516"/>
                <a:gd name="connsiteX12" fmla="*/ 185626 w 1164320"/>
                <a:gd name="connsiteY12" fmla="*/ 162088 h 765516"/>
                <a:gd name="connsiteX13" fmla="*/ 311833 w 1164320"/>
                <a:gd name="connsiteY13" fmla="*/ 178757 h 765516"/>
                <a:gd name="connsiteX14" fmla="*/ 385652 w 1164320"/>
                <a:gd name="connsiteY14" fmla="*/ 350207 h 765516"/>
                <a:gd name="connsiteX15" fmla="*/ 471377 w 1164320"/>
                <a:gd name="connsiteY15" fmla="*/ 540707 h 765516"/>
                <a:gd name="connsiteX16" fmla="*/ 595202 w 1164320"/>
                <a:gd name="connsiteY16" fmla="*/ 671676 h 765516"/>
                <a:gd name="connsiteX17" fmla="*/ 726171 w 1164320"/>
                <a:gd name="connsiteY17" fmla="*/ 747876 h 765516"/>
                <a:gd name="connsiteX18" fmla="*/ 888095 w 1164320"/>
                <a:gd name="connsiteY18" fmla="*/ 764545 h 765516"/>
                <a:gd name="connsiteX19" fmla="*/ 990489 w 1164320"/>
                <a:gd name="connsiteY19" fmla="*/ 728826 h 765516"/>
                <a:gd name="connsiteX20" fmla="*/ 990489 w 1164320"/>
                <a:gd name="connsiteY20" fmla="*/ 728826 h 765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164320" h="765516">
                  <a:moveTo>
                    <a:pt x="1164320" y="331157"/>
                  </a:moveTo>
                  <a:cubicBezTo>
                    <a:pt x="1145667" y="346436"/>
                    <a:pt x="1131777" y="372828"/>
                    <a:pt x="1100027" y="388306"/>
                  </a:cubicBezTo>
                  <a:cubicBezTo>
                    <a:pt x="1068277" y="403784"/>
                    <a:pt x="1022636" y="422438"/>
                    <a:pt x="973820" y="424026"/>
                  </a:cubicBezTo>
                  <a:cubicBezTo>
                    <a:pt x="925004" y="425614"/>
                    <a:pt x="858727" y="419660"/>
                    <a:pt x="807133" y="397832"/>
                  </a:cubicBezTo>
                  <a:cubicBezTo>
                    <a:pt x="755539" y="376004"/>
                    <a:pt x="705136" y="333141"/>
                    <a:pt x="664258" y="293057"/>
                  </a:cubicBezTo>
                  <a:cubicBezTo>
                    <a:pt x="623380" y="252973"/>
                    <a:pt x="599567" y="198203"/>
                    <a:pt x="561864" y="157325"/>
                  </a:cubicBezTo>
                  <a:cubicBezTo>
                    <a:pt x="524161" y="116447"/>
                    <a:pt x="485267" y="73981"/>
                    <a:pt x="438039" y="47788"/>
                  </a:cubicBezTo>
                  <a:cubicBezTo>
                    <a:pt x="390811" y="21595"/>
                    <a:pt x="336043" y="-2217"/>
                    <a:pt x="278496" y="164"/>
                  </a:cubicBezTo>
                  <a:cubicBezTo>
                    <a:pt x="220949" y="2545"/>
                    <a:pt x="138002" y="26754"/>
                    <a:pt x="92758" y="62076"/>
                  </a:cubicBezTo>
                  <a:cubicBezTo>
                    <a:pt x="47514" y="97398"/>
                    <a:pt x="15367" y="168041"/>
                    <a:pt x="7033" y="212094"/>
                  </a:cubicBezTo>
                  <a:cubicBezTo>
                    <a:pt x="-1301" y="256147"/>
                    <a:pt x="-12810" y="318060"/>
                    <a:pt x="42752" y="326394"/>
                  </a:cubicBezTo>
                  <a:cubicBezTo>
                    <a:pt x="98314" y="334728"/>
                    <a:pt x="87996" y="260910"/>
                    <a:pt x="111808" y="233526"/>
                  </a:cubicBezTo>
                  <a:cubicBezTo>
                    <a:pt x="135620" y="206142"/>
                    <a:pt x="152289" y="171216"/>
                    <a:pt x="185626" y="162088"/>
                  </a:cubicBezTo>
                  <a:cubicBezTo>
                    <a:pt x="218963" y="152960"/>
                    <a:pt x="278495" y="147404"/>
                    <a:pt x="311833" y="178757"/>
                  </a:cubicBezTo>
                  <a:cubicBezTo>
                    <a:pt x="345171" y="210110"/>
                    <a:pt x="359061" y="289882"/>
                    <a:pt x="385652" y="350207"/>
                  </a:cubicBezTo>
                  <a:cubicBezTo>
                    <a:pt x="412243" y="410532"/>
                    <a:pt x="436452" y="487129"/>
                    <a:pt x="471377" y="540707"/>
                  </a:cubicBezTo>
                  <a:cubicBezTo>
                    <a:pt x="506302" y="594285"/>
                    <a:pt x="552736" y="637148"/>
                    <a:pt x="595202" y="671676"/>
                  </a:cubicBezTo>
                  <a:cubicBezTo>
                    <a:pt x="637668" y="706204"/>
                    <a:pt x="677356" y="732398"/>
                    <a:pt x="726171" y="747876"/>
                  </a:cubicBezTo>
                  <a:cubicBezTo>
                    <a:pt x="774986" y="763354"/>
                    <a:pt x="844042" y="767720"/>
                    <a:pt x="888095" y="764545"/>
                  </a:cubicBezTo>
                  <a:cubicBezTo>
                    <a:pt x="932148" y="761370"/>
                    <a:pt x="990489" y="728826"/>
                    <a:pt x="990489" y="728826"/>
                  </a:cubicBezTo>
                  <a:lnTo>
                    <a:pt x="990489" y="728826"/>
                  </a:lnTo>
                </a:path>
              </a:pathLst>
            </a:custGeom>
            <a:solidFill>
              <a:srgbClr val="BEA7D5"/>
            </a:solidFill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39F3893E-29DC-B340-2C93-617A749FF93D}"/>
                </a:ext>
              </a:extLst>
            </p:cNvPr>
            <p:cNvSpPr/>
            <p:nvPr/>
          </p:nvSpPr>
          <p:spPr>
            <a:xfrm rot="15488892">
              <a:off x="5011962" y="4812459"/>
              <a:ext cx="1316591" cy="865631"/>
            </a:xfrm>
            <a:custGeom>
              <a:avLst/>
              <a:gdLst>
                <a:gd name="connsiteX0" fmla="*/ 1158863 w 1158863"/>
                <a:gd name="connsiteY0" fmla="*/ 326249 h 745571"/>
                <a:gd name="connsiteX1" fmla="*/ 1089807 w 1158863"/>
                <a:gd name="connsiteY1" fmla="*/ 369111 h 745571"/>
                <a:gd name="connsiteX2" fmla="*/ 968363 w 1158863"/>
                <a:gd name="connsiteY2" fmla="*/ 400068 h 745571"/>
                <a:gd name="connsiteX3" fmla="*/ 801676 w 1158863"/>
                <a:gd name="connsiteY3" fmla="*/ 392924 h 745571"/>
                <a:gd name="connsiteX4" fmla="*/ 658801 w 1158863"/>
                <a:gd name="connsiteY4" fmla="*/ 288149 h 745571"/>
                <a:gd name="connsiteX5" fmla="*/ 546882 w 1158863"/>
                <a:gd name="connsiteY5" fmla="*/ 169086 h 745571"/>
                <a:gd name="connsiteX6" fmla="*/ 430201 w 1158863"/>
                <a:gd name="connsiteY6" fmla="*/ 52405 h 745571"/>
                <a:gd name="connsiteX7" fmla="*/ 277801 w 1158863"/>
                <a:gd name="connsiteY7" fmla="*/ 18 h 745571"/>
                <a:gd name="connsiteX8" fmla="*/ 87301 w 1158863"/>
                <a:gd name="connsiteY8" fmla="*/ 57168 h 745571"/>
                <a:gd name="connsiteX9" fmla="*/ 1576 w 1158863"/>
                <a:gd name="connsiteY9" fmla="*/ 207186 h 745571"/>
                <a:gd name="connsiteX10" fmla="*/ 37295 w 1158863"/>
                <a:gd name="connsiteY10" fmla="*/ 321486 h 745571"/>
                <a:gd name="connsiteX11" fmla="*/ 106351 w 1158863"/>
                <a:gd name="connsiteY11" fmla="*/ 228618 h 745571"/>
                <a:gd name="connsiteX12" fmla="*/ 203982 w 1158863"/>
                <a:gd name="connsiteY12" fmla="*/ 157180 h 745571"/>
                <a:gd name="connsiteX13" fmla="*/ 303995 w 1158863"/>
                <a:gd name="connsiteY13" fmla="*/ 152418 h 745571"/>
                <a:gd name="connsiteX14" fmla="*/ 380195 w 1158863"/>
                <a:gd name="connsiteY14" fmla="*/ 345299 h 745571"/>
                <a:gd name="connsiteX15" fmla="*/ 465920 w 1158863"/>
                <a:gd name="connsiteY15" fmla="*/ 535799 h 745571"/>
                <a:gd name="connsiteX16" fmla="*/ 589745 w 1158863"/>
                <a:gd name="connsiteY16" fmla="*/ 640574 h 745571"/>
                <a:gd name="connsiteX17" fmla="*/ 694520 w 1158863"/>
                <a:gd name="connsiteY17" fmla="*/ 707249 h 745571"/>
                <a:gd name="connsiteX18" fmla="*/ 882638 w 1158863"/>
                <a:gd name="connsiteY18" fmla="*/ 745349 h 745571"/>
                <a:gd name="connsiteX19" fmla="*/ 985032 w 1158863"/>
                <a:gd name="connsiteY19" fmla="*/ 723918 h 745571"/>
                <a:gd name="connsiteX20" fmla="*/ 985032 w 1158863"/>
                <a:gd name="connsiteY20" fmla="*/ 723918 h 745571"/>
                <a:gd name="connsiteX0" fmla="*/ 1158863 w 1158863"/>
                <a:gd name="connsiteY0" fmla="*/ 326249 h 745571"/>
                <a:gd name="connsiteX1" fmla="*/ 1089807 w 1158863"/>
                <a:gd name="connsiteY1" fmla="*/ 369111 h 745571"/>
                <a:gd name="connsiteX2" fmla="*/ 968363 w 1158863"/>
                <a:gd name="connsiteY2" fmla="*/ 400068 h 745571"/>
                <a:gd name="connsiteX3" fmla="*/ 801676 w 1158863"/>
                <a:gd name="connsiteY3" fmla="*/ 392924 h 745571"/>
                <a:gd name="connsiteX4" fmla="*/ 658801 w 1158863"/>
                <a:gd name="connsiteY4" fmla="*/ 288149 h 745571"/>
                <a:gd name="connsiteX5" fmla="*/ 546882 w 1158863"/>
                <a:gd name="connsiteY5" fmla="*/ 169086 h 745571"/>
                <a:gd name="connsiteX6" fmla="*/ 430201 w 1158863"/>
                <a:gd name="connsiteY6" fmla="*/ 52405 h 745571"/>
                <a:gd name="connsiteX7" fmla="*/ 277801 w 1158863"/>
                <a:gd name="connsiteY7" fmla="*/ 18 h 745571"/>
                <a:gd name="connsiteX8" fmla="*/ 87301 w 1158863"/>
                <a:gd name="connsiteY8" fmla="*/ 57168 h 745571"/>
                <a:gd name="connsiteX9" fmla="*/ 1576 w 1158863"/>
                <a:gd name="connsiteY9" fmla="*/ 207186 h 745571"/>
                <a:gd name="connsiteX10" fmla="*/ 37295 w 1158863"/>
                <a:gd name="connsiteY10" fmla="*/ 321486 h 745571"/>
                <a:gd name="connsiteX11" fmla="*/ 106351 w 1158863"/>
                <a:gd name="connsiteY11" fmla="*/ 228618 h 745571"/>
                <a:gd name="connsiteX12" fmla="*/ 180169 w 1158863"/>
                <a:gd name="connsiteY12" fmla="*/ 152418 h 745571"/>
                <a:gd name="connsiteX13" fmla="*/ 303995 w 1158863"/>
                <a:gd name="connsiteY13" fmla="*/ 152418 h 745571"/>
                <a:gd name="connsiteX14" fmla="*/ 380195 w 1158863"/>
                <a:gd name="connsiteY14" fmla="*/ 345299 h 745571"/>
                <a:gd name="connsiteX15" fmla="*/ 465920 w 1158863"/>
                <a:gd name="connsiteY15" fmla="*/ 535799 h 745571"/>
                <a:gd name="connsiteX16" fmla="*/ 589745 w 1158863"/>
                <a:gd name="connsiteY16" fmla="*/ 640574 h 745571"/>
                <a:gd name="connsiteX17" fmla="*/ 694520 w 1158863"/>
                <a:gd name="connsiteY17" fmla="*/ 707249 h 745571"/>
                <a:gd name="connsiteX18" fmla="*/ 882638 w 1158863"/>
                <a:gd name="connsiteY18" fmla="*/ 745349 h 745571"/>
                <a:gd name="connsiteX19" fmla="*/ 985032 w 1158863"/>
                <a:gd name="connsiteY19" fmla="*/ 723918 h 745571"/>
                <a:gd name="connsiteX20" fmla="*/ 985032 w 1158863"/>
                <a:gd name="connsiteY20" fmla="*/ 723918 h 745571"/>
                <a:gd name="connsiteX0" fmla="*/ 1164320 w 1164320"/>
                <a:gd name="connsiteY0" fmla="*/ 326249 h 745571"/>
                <a:gd name="connsiteX1" fmla="*/ 1095264 w 1164320"/>
                <a:gd name="connsiteY1" fmla="*/ 369111 h 745571"/>
                <a:gd name="connsiteX2" fmla="*/ 973820 w 1164320"/>
                <a:gd name="connsiteY2" fmla="*/ 400068 h 745571"/>
                <a:gd name="connsiteX3" fmla="*/ 807133 w 1164320"/>
                <a:gd name="connsiteY3" fmla="*/ 392924 h 745571"/>
                <a:gd name="connsiteX4" fmla="*/ 664258 w 1164320"/>
                <a:gd name="connsiteY4" fmla="*/ 288149 h 745571"/>
                <a:gd name="connsiteX5" fmla="*/ 552339 w 1164320"/>
                <a:gd name="connsiteY5" fmla="*/ 169086 h 745571"/>
                <a:gd name="connsiteX6" fmla="*/ 435658 w 1164320"/>
                <a:gd name="connsiteY6" fmla="*/ 52405 h 745571"/>
                <a:gd name="connsiteX7" fmla="*/ 283258 w 1164320"/>
                <a:gd name="connsiteY7" fmla="*/ 18 h 745571"/>
                <a:gd name="connsiteX8" fmla="*/ 92758 w 1164320"/>
                <a:gd name="connsiteY8" fmla="*/ 57168 h 745571"/>
                <a:gd name="connsiteX9" fmla="*/ 7033 w 1164320"/>
                <a:gd name="connsiteY9" fmla="*/ 207186 h 745571"/>
                <a:gd name="connsiteX10" fmla="*/ 42752 w 1164320"/>
                <a:gd name="connsiteY10" fmla="*/ 321486 h 745571"/>
                <a:gd name="connsiteX11" fmla="*/ 111808 w 1164320"/>
                <a:gd name="connsiteY11" fmla="*/ 228618 h 745571"/>
                <a:gd name="connsiteX12" fmla="*/ 185626 w 1164320"/>
                <a:gd name="connsiteY12" fmla="*/ 152418 h 745571"/>
                <a:gd name="connsiteX13" fmla="*/ 309452 w 1164320"/>
                <a:gd name="connsiteY13" fmla="*/ 152418 h 745571"/>
                <a:gd name="connsiteX14" fmla="*/ 385652 w 1164320"/>
                <a:gd name="connsiteY14" fmla="*/ 345299 h 745571"/>
                <a:gd name="connsiteX15" fmla="*/ 471377 w 1164320"/>
                <a:gd name="connsiteY15" fmla="*/ 535799 h 745571"/>
                <a:gd name="connsiteX16" fmla="*/ 595202 w 1164320"/>
                <a:gd name="connsiteY16" fmla="*/ 640574 h 745571"/>
                <a:gd name="connsiteX17" fmla="*/ 699977 w 1164320"/>
                <a:gd name="connsiteY17" fmla="*/ 707249 h 745571"/>
                <a:gd name="connsiteX18" fmla="*/ 888095 w 1164320"/>
                <a:gd name="connsiteY18" fmla="*/ 745349 h 745571"/>
                <a:gd name="connsiteX19" fmla="*/ 990489 w 1164320"/>
                <a:gd name="connsiteY19" fmla="*/ 723918 h 745571"/>
                <a:gd name="connsiteX20" fmla="*/ 990489 w 1164320"/>
                <a:gd name="connsiteY20" fmla="*/ 723918 h 745571"/>
                <a:gd name="connsiteX0" fmla="*/ 1164320 w 1164320"/>
                <a:gd name="connsiteY0" fmla="*/ 326249 h 745571"/>
                <a:gd name="connsiteX1" fmla="*/ 1095264 w 1164320"/>
                <a:gd name="connsiteY1" fmla="*/ 369111 h 745571"/>
                <a:gd name="connsiteX2" fmla="*/ 973820 w 1164320"/>
                <a:gd name="connsiteY2" fmla="*/ 400068 h 745571"/>
                <a:gd name="connsiteX3" fmla="*/ 807133 w 1164320"/>
                <a:gd name="connsiteY3" fmla="*/ 392924 h 745571"/>
                <a:gd name="connsiteX4" fmla="*/ 664258 w 1164320"/>
                <a:gd name="connsiteY4" fmla="*/ 288149 h 745571"/>
                <a:gd name="connsiteX5" fmla="*/ 552339 w 1164320"/>
                <a:gd name="connsiteY5" fmla="*/ 169086 h 745571"/>
                <a:gd name="connsiteX6" fmla="*/ 435658 w 1164320"/>
                <a:gd name="connsiteY6" fmla="*/ 52405 h 745571"/>
                <a:gd name="connsiteX7" fmla="*/ 283258 w 1164320"/>
                <a:gd name="connsiteY7" fmla="*/ 18 h 745571"/>
                <a:gd name="connsiteX8" fmla="*/ 92758 w 1164320"/>
                <a:gd name="connsiteY8" fmla="*/ 57168 h 745571"/>
                <a:gd name="connsiteX9" fmla="*/ 7033 w 1164320"/>
                <a:gd name="connsiteY9" fmla="*/ 207186 h 745571"/>
                <a:gd name="connsiteX10" fmla="*/ 42752 w 1164320"/>
                <a:gd name="connsiteY10" fmla="*/ 321486 h 745571"/>
                <a:gd name="connsiteX11" fmla="*/ 111808 w 1164320"/>
                <a:gd name="connsiteY11" fmla="*/ 228618 h 745571"/>
                <a:gd name="connsiteX12" fmla="*/ 185626 w 1164320"/>
                <a:gd name="connsiteY12" fmla="*/ 152418 h 745571"/>
                <a:gd name="connsiteX13" fmla="*/ 309452 w 1164320"/>
                <a:gd name="connsiteY13" fmla="*/ 152418 h 745571"/>
                <a:gd name="connsiteX14" fmla="*/ 385652 w 1164320"/>
                <a:gd name="connsiteY14" fmla="*/ 345299 h 745571"/>
                <a:gd name="connsiteX15" fmla="*/ 471377 w 1164320"/>
                <a:gd name="connsiteY15" fmla="*/ 535799 h 745571"/>
                <a:gd name="connsiteX16" fmla="*/ 595202 w 1164320"/>
                <a:gd name="connsiteY16" fmla="*/ 666768 h 745571"/>
                <a:gd name="connsiteX17" fmla="*/ 699977 w 1164320"/>
                <a:gd name="connsiteY17" fmla="*/ 707249 h 745571"/>
                <a:gd name="connsiteX18" fmla="*/ 888095 w 1164320"/>
                <a:gd name="connsiteY18" fmla="*/ 745349 h 745571"/>
                <a:gd name="connsiteX19" fmla="*/ 990489 w 1164320"/>
                <a:gd name="connsiteY19" fmla="*/ 723918 h 745571"/>
                <a:gd name="connsiteX20" fmla="*/ 990489 w 1164320"/>
                <a:gd name="connsiteY20" fmla="*/ 723918 h 745571"/>
                <a:gd name="connsiteX0" fmla="*/ 1164320 w 1164320"/>
                <a:gd name="connsiteY0" fmla="*/ 326249 h 750403"/>
                <a:gd name="connsiteX1" fmla="*/ 1095264 w 1164320"/>
                <a:gd name="connsiteY1" fmla="*/ 369111 h 750403"/>
                <a:gd name="connsiteX2" fmla="*/ 973820 w 1164320"/>
                <a:gd name="connsiteY2" fmla="*/ 400068 h 750403"/>
                <a:gd name="connsiteX3" fmla="*/ 807133 w 1164320"/>
                <a:gd name="connsiteY3" fmla="*/ 392924 h 750403"/>
                <a:gd name="connsiteX4" fmla="*/ 664258 w 1164320"/>
                <a:gd name="connsiteY4" fmla="*/ 288149 h 750403"/>
                <a:gd name="connsiteX5" fmla="*/ 552339 w 1164320"/>
                <a:gd name="connsiteY5" fmla="*/ 169086 h 750403"/>
                <a:gd name="connsiteX6" fmla="*/ 435658 w 1164320"/>
                <a:gd name="connsiteY6" fmla="*/ 52405 h 750403"/>
                <a:gd name="connsiteX7" fmla="*/ 283258 w 1164320"/>
                <a:gd name="connsiteY7" fmla="*/ 18 h 750403"/>
                <a:gd name="connsiteX8" fmla="*/ 92758 w 1164320"/>
                <a:gd name="connsiteY8" fmla="*/ 57168 h 750403"/>
                <a:gd name="connsiteX9" fmla="*/ 7033 w 1164320"/>
                <a:gd name="connsiteY9" fmla="*/ 207186 h 750403"/>
                <a:gd name="connsiteX10" fmla="*/ 42752 w 1164320"/>
                <a:gd name="connsiteY10" fmla="*/ 321486 h 750403"/>
                <a:gd name="connsiteX11" fmla="*/ 111808 w 1164320"/>
                <a:gd name="connsiteY11" fmla="*/ 228618 h 750403"/>
                <a:gd name="connsiteX12" fmla="*/ 185626 w 1164320"/>
                <a:gd name="connsiteY12" fmla="*/ 152418 h 750403"/>
                <a:gd name="connsiteX13" fmla="*/ 309452 w 1164320"/>
                <a:gd name="connsiteY13" fmla="*/ 152418 h 750403"/>
                <a:gd name="connsiteX14" fmla="*/ 385652 w 1164320"/>
                <a:gd name="connsiteY14" fmla="*/ 345299 h 750403"/>
                <a:gd name="connsiteX15" fmla="*/ 471377 w 1164320"/>
                <a:gd name="connsiteY15" fmla="*/ 535799 h 750403"/>
                <a:gd name="connsiteX16" fmla="*/ 595202 w 1164320"/>
                <a:gd name="connsiteY16" fmla="*/ 666768 h 750403"/>
                <a:gd name="connsiteX17" fmla="*/ 726171 w 1164320"/>
                <a:gd name="connsiteY17" fmla="*/ 742968 h 750403"/>
                <a:gd name="connsiteX18" fmla="*/ 888095 w 1164320"/>
                <a:gd name="connsiteY18" fmla="*/ 745349 h 750403"/>
                <a:gd name="connsiteX19" fmla="*/ 990489 w 1164320"/>
                <a:gd name="connsiteY19" fmla="*/ 723918 h 750403"/>
                <a:gd name="connsiteX20" fmla="*/ 990489 w 1164320"/>
                <a:gd name="connsiteY20" fmla="*/ 723918 h 750403"/>
                <a:gd name="connsiteX0" fmla="*/ 1164320 w 1164320"/>
                <a:gd name="connsiteY0" fmla="*/ 326249 h 760608"/>
                <a:gd name="connsiteX1" fmla="*/ 1095264 w 1164320"/>
                <a:gd name="connsiteY1" fmla="*/ 369111 h 760608"/>
                <a:gd name="connsiteX2" fmla="*/ 973820 w 1164320"/>
                <a:gd name="connsiteY2" fmla="*/ 400068 h 760608"/>
                <a:gd name="connsiteX3" fmla="*/ 807133 w 1164320"/>
                <a:gd name="connsiteY3" fmla="*/ 392924 h 760608"/>
                <a:gd name="connsiteX4" fmla="*/ 664258 w 1164320"/>
                <a:gd name="connsiteY4" fmla="*/ 288149 h 760608"/>
                <a:gd name="connsiteX5" fmla="*/ 552339 w 1164320"/>
                <a:gd name="connsiteY5" fmla="*/ 169086 h 760608"/>
                <a:gd name="connsiteX6" fmla="*/ 435658 w 1164320"/>
                <a:gd name="connsiteY6" fmla="*/ 52405 h 760608"/>
                <a:gd name="connsiteX7" fmla="*/ 283258 w 1164320"/>
                <a:gd name="connsiteY7" fmla="*/ 18 h 760608"/>
                <a:gd name="connsiteX8" fmla="*/ 92758 w 1164320"/>
                <a:gd name="connsiteY8" fmla="*/ 57168 h 760608"/>
                <a:gd name="connsiteX9" fmla="*/ 7033 w 1164320"/>
                <a:gd name="connsiteY9" fmla="*/ 207186 h 760608"/>
                <a:gd name="connsiteX10" fmla="*/ 42752 w 1164320"/>
                <a:gd name="connsiteY10" fmla="*/ 321486 h 760608"/>
                <a:gd name="connsiteX11" fmla="*/ 111808 w 1164320"/>
                <a:gd name="connsiteY11" fmla="*/ 228618 h 760608"/>
                <a:gd name="connsiteX12" fmla="*/ 185626 w 1164320"/>
                <a:gd name="connsiteY12" fmla="*/ 152418 h 760608"/>
                <a:gd name="connsiteX13" fmla="*/ 309452 w 1164320"/>
                <a:gd name="connsiteY13" fmla="*/ 152418 h 760608"/>
                <a:gd name="connsiteX14" fmla="*/ 385652 w 1164320"/>
                <a:gd name="connsiteY14" fmla="*/ 345299 h 760608"/>
                <a:gd name="connsiteX15" fmla="*/ 471377 w 1164320"/>
                <a:gd name="connsiteY15" fmla="*/ 535799 h 760608"/>
                <a:gd name="connsiteX16" fmla="*/ 595202 w 1164320"/>
                <a:gd name="connsiteY16" fmla="*/ 666768 h 760608"/>
                <a:gd name="connsiteX17" fmla="*/ 726171 w 1164320"/>
                <a:gd name="connsiteY17" fmla="*/ 742968 h 760608"/>
                <a:gd name="connsiteX18" fmla="*/ 888095 w 1164320"/>
                <a:gd name="connsiteY18" fmla="*/ 759637 h 760608"/>
                <a:gd name="connsiteX19" fmla="*/ 990489 w 1164320"/>
                <a:gd name="connsiteY19" fmla="*/ 723918 h 760608"/>
                <a:gd name="connsiteX20" fmla="*/ 990489 w 1164320"/>
                <a:gd name="connsiteY20" fmla="*/ 723918 h 760608"/>
                <a:gd name="connsiteX0" fmla="*/ 1164320 w 1164320"/>
                <a:gd name="connsiteY0" fmla="*/ 326249 h 760608"/>
                <a:gd name="connsiteX1" fmla="*/ 1095264 w 1164320"/>
                <a:gd name="connsiteY1" fmla="*/ 369111 h 760608"/>
                <a:gd name="connsiteX2" fmla="*/ 973820 w 1164320"/>
                <a:gd name="connsiteY2" fmla="*/ 419118 h 760608"/>
                <a:gd name="connsiteX3" fmla="*/ 807133 w 1164320"/>
                <a:gd name="connsiteY3" fmla="*/ 392924 h 760608"/>
                <a:gd name="connsiteX4" fmla="*/ 664258 w 1164320"/>
                <a:gd name="connsiteY4" fmla="*/ 288149 h 760608"/>
                <a:gd name="connsiteX5" fmla="*/ 552339 w 1164320"/>
                <a:gd name="connsiteY5" fmla="*/ 169086 h 760608"/>
                <a:gd name="connsiteX6" fmla="*/ 435658 w 1164320"/>
                <a:gd name="connsiteY6" fmla="*/ 52405 h 760608"/>
                <a:gd name="connsiteX7" fmla="*/ 283258 w 1164320"/>
                <a:gd name="connsiteY7" fmla="*/ 18 h 760608"/>
                <a:gd name="connsiteX8" fmla="*/ 92758 w 1164320"/>
                <a:gd name="connsiteY8" fmla="*/ 57168 h 760608"/>
                <a:gd name="connsiteX9" fmla="*/ 7033 w 1164320"/>
                <a:gd name="connsiteY9" fmla="*/ 207186 h 760608"/>
                <a:gd name="connsiteX10" fmla="*/ 42752 w 1164320"/>
                <a:gd name="connsiteY10" fmla="*/ 321486 h 760608"/>
                <a:gd name="connsiteX11" fmla="*/ 111808 w 1164320"/>
                <a:gd name="connsiteY11" fmla="*/ 228618 h 760608"/>
                <a:gd name="connsiteX12" fmla="*/ 185626 w 1164320"/>
                <a:gd name="connsiteY12" fmla="*/ 152418 h 760608"/>
                <a:gd name="connsiteX13" fmla="*/ 309452 w 1164320"/>
                <a:gd name="connsiteY13" fmla="*/ 152418 h 760608"/>
                <a:gd name="connsiteX14" fmla="*/ 385652 w 1164320"/>
                <a:gd name="connsiteY14" fmla="*/ 345299 h 760608"/>
                <a:gd name="connsiteX15" fmla="*/ 471377 w 1164320"/>
                <a:gd name="connsiteY15" fmla="*/ 535799 h 760608"/>
                <a:gd name="connsiteX16" fmla="*/ 595202 w 1164320"/>
                <a:gd name="connsiteY16" fmla="*/ 666768 h 760608"/>
                <a:gd name="connsiteX17" fmla="*/ 726171 w 1164320"/>
                <a:gd name="connsiteY17" fmla="*/ 742968 h 760608"/>
                <a:gd name="connsiteX18" fmla="*/ 888095 w 1164320"/>
                <a:gd name="connsiteY18" fmla="*/ 759637 h 760608"/>
                <a:gd name="connsiteX19" fmla="*/ 990489 w 1164320"/>
                <a:gd name="connsiteY19" fmla="*/ 723918 h 760608"/>
                <a:gd name="connsiteX20" fmla="*/ 990489 w 1164320"/>
                <a:gd name="connsiteY20" fmla="*/ 723918 h 760608"/>
                <a:gd name="connsiteX0" fmla="*/ 1164320 w 1164320"/>
                <a:gd name="connsiteY0" fmla="*/ 326249 h 760608"/>
                <a:gd name="connsiteX1" fmla="*/ 1100027 w 1164320"/>
                <a:gd name="connsiteY1" fmla="*/ 383398 h 760608"/>
                <a:gd name="connsiteX2" fmla="*/ 973820 w 1164320"/>
                <a:gd name="connsiteY2" fmla="*/ 419118 h 760608"/>
                <a:gd name="connsiteX3" fmla="*/ 807133 w 1164320"/>
                <a:gd name="connsiteY3" fmla="*/ 392924 h 760608"/>
                <a:gd name="connsiteX4" fmla="*/ 664258 w 1164320"/>
                <a:gd name="connsiteY4" fmla="*/ 288149 h 760608"/>
                <a:gd name="connsiteX5" fmla="*/ 552339 w 1164320"/>
                <a:gd name="connsiteY5" fmla="*/ 169086 h 760608"/>
                <a:gd name="connsiteX6" fmla="*/ 435658 w 1164320"/>
                <a:gd name="connsiteY6" fmla="*/ 52405 h 760608"/>
                <a:gd name="connsiteX7" fmla="*/ 283258 w 1164320"/>
                <a:gd name="connsiteY7" fmla="*/ 18 h 760608"/>
                <a:gd name="connsiteX8" fmla="*/ 92758 w 1164320"/>
                <a:gd name="connsiteY8" fmla="*/ 57168 h 760608"/>
                <a:gd name="connsiteX9" fmla="*/ 7033 w 1164320"/>
                <a:gd name="connsiteY9" fmla="*/ 207186 h 760608"/>
                <a:gd name="connsiteX10" fmla="*/ 42752 w 1164320"/>
                <a:gd name="connsiteY10" fmla="*/ 321486 h 760608"/>
                <a:gd name="connsiteX11" fmla="*/ 111808 w 1164320"/>
                <a:gd name="connsiteY11" fmla="*/ 228618 h 760608"/>
                <a:gd name="connsiteX12" fmla="*/ 185626 w 1164320"/>
                <a:gd name="connsiteY12" fmla="*/ 152418 h 760608"/>
                <a:gd name="connsiteX13" fmla="*/ 309452 w 1164320"/>
                <a:gd name="connsiteY13" fmla="*/ 152418 h 760608"/>
                <a:gd name="connsiteX14" fmla="*/ 385652 w 1164320"/>
                <a:gd name="connsiteY14" fmla="*/ 345299 h 760608"/>
                <a:gd name="connsiteX15" fmla="*/ 471377 w 1164320"/>
                <a:gd name="connsiteY15" fmla="*/ 535799 h 760608"/>
                <a:gd name="connsiteX16" fmla="*/ 595202 w 1164320"/>
                <a:gd name="connsiteY16" fmla="*/ 666768 h 760608"/>
                <a:gd name="connsiteX17" fmla="*/ 726171 w 1164320"/>
                <a:gd name="connsiteY17" fmla="*/ 742968 h 760608"/>
                <a:gd name="connsiteX18" fmla="*/ 888095 w 1164320"/>
                <a:gd name="connsiteY18" fmla="*/ 759637 h 760608"/>
                <a:gd name="connsiteX19" fmla="*/ 990489 w 1164320"/>
                <a:gd name="connsiteY19" fmla="*/ 723918 h 760608"/>
                <a:gd name="connsiteX20" fmla="*/ 990489 w 1164320"/>
                <a:gd name="connsiteY20" fmla="*/ 723918 h 760608"/>
                <a:gd name="connsiteX0" fmla="*/ 1164320 w 1164320"/>
                <a:gd name="connsiteY0" fmla="*/ 326248 h 760607"/>
                <a:gd name="connsiteX1" fmla="*/ 1100027 w 1164320"/>
                <a:gd name="connsiteY1" fmla="*/ 383397 h 760607"/>
                <a:gd name="connsiteX2" fmla="*/ 973820 w 1164320"/>
                <a:gd name="connsiteY2" fmla="*/ 419117 h 760607"/>
                <a:gd name="connsiteX3" fmla="*/ 807133 w 1164320"/>
                <a:gd name="connsiteY3" fmla="*/ 392923 h 760607"/>
                <a:gd name="connsiteX4" fmla="*/ 664258 w 1164320"/>
                <a:gd name="connsiteY4" fmla="*/ 288148 h 760607"/>
                <a:gd name="connsiteX5" fmla="*/ 561864 w 1164320"/>
                <a:gd name="connsiteY5" fmla="*/ 152416 h 760607"/>
                <a:gd name="connsiteX6" fmla="*/ 435658 w 1164320"/>
                <a:gd name="connsiteY6" fmla="*/ 52404 h 760607"/>
                <a:gd name="connsiteX7" fmla="*/ 283258 w 1164320"/>
                <a:gd name="connsiteY7" fmla="*/ 17 h 760607"/>
                <a:gd name="connsiteX8" fmla="*/ 92758 w 1164320"/>
                <a:gd name="connsiteY8" fmla="*/ 57167 h 760607"/>
                <a:gd name="connsiteX9" fmla="*/ 7033 w 1164320"/>
                <a:gd name="connsiteY9" fmla="*/ 207185 h 760607"/>
                <a:gd name="connsiteX10" fmla="*/ 42752 w 1164320"/>
                <a:gd name="connsiteY10" fmla="*/ 321485 h 760607"/>
                <a:gd name="connsiteX11" fmla="*/ 111808 w 1164320"/>
                <a:gd name="connsiteY11" fmla="*/ 228617 h 760607"/>
                <a:gd name="connsiteX12" fmla="*/ 185626 w 1164320"/>
                <a:gd name="connsiteY12" fmla="*/ 152417 h 760607"/>
                <a:gd name="connsiteX13" fmla="*/ 309452 w 1164320"/>
                <a:gd name="connsiteY13" fmla="*/ 152417 h 760607"/>
                <a:gd name="connsiteX14" fmla="*/ 385652 w 1164320"/>
                <a:gd name="connsiteY14" fmla="*/ 345298 h 760607"/>
                <a:gd name="connsiteX15" fmla="*/ 471377 w 1164320"/>
                <a:gd name="connsiteY15" fmla="*/ 535798 h 760607"/>
                <a:gd name="connsiteX16" fmla="*/ 595202 w 1164320"/>
                <a:gd name="connsiteY16" fmla="*/ 666767 h 760607"/>
                <a:gd name="connsiteX17" fmla="*/ 726171 w 1164320"/>
                <a:gd name="connsiteY17" fmla="*/ 742967 h 760607"/>
                <a:gd name="connsiteX18" fmla="*/ 888095 w 1164320"/>
                <a:gd name="connsiteY18" fmla="*/ 759636 h 760607"/>
                <a:gd name="connsiteX19" fmla="*/ 990489 w 1164320"/>
                <a:gd name="connsiteY19" fmla="*/ 723917 h 760607"/>
                <a:gd name="connsiteX20" fmla="*/ 990489 w 1164320"/>
                <a:gd name="connsiteY20" fmla="*/ 723917 h 760607"/>
                <a:gd name="connsiteX0" fmla="*/ 1164320 w 1164320"/>
                <a:gd name="connsiteY0" fmla="*/ 326424 h 760783"/>
                <a:gd name="connsiteX1" fmla="*/ 1100027 w 1164320"/>
                <a:gd name="connsiteY1" fmla="*/ 383573 h 760783"/>
                <a:gd name="connsiteX2" fmla="*/ 973820 w 1164320"/>
                <a:gd name="connsiteY2" fmla="*/ 419293 h 760783"/>
                <a:gd name="connsiteX3" fmla="*/ 807133 w 1164320"/>
                <a:gd name="connsiteY3" fmla="*/ 393099 h 760783"/>
                <a:gd name="connsiteX4" fmla="*/ 664258 w 1164320"/>
                <a:gd name="connsiteY4" fmla="*/ 288324 h 760783"/>
                <a:gd name="connsiteX5" fmla="*/ 561864 w 1164320"/>
                <a:gd name="connsiteY5" fmla="*/ 152592 h 760783"/>
                <a:gd name="connsiteX6" fmla="*/ 438039 w 1164320"/>
                <a:gd name="connsiteY6" fmla="*/ 43055 h 760783"/>
                <a:gd name="connsiteX7" fmla="*/ 283258 w 1164320"/>
                <a:gd name="connsiteY7" fmla="*/ 193 h 760783"/>
                <a:gd name="connsiteX8" fmla="*/ 92758 w 1164320"/>
                <a:gd name="connsiteY8" fmla="*/ 57343 h 760783"/>
                <a:gd name="connsiteX9" fmla="*/ 7033 w 1164320"/>
                <a:gd name="connsiteY9" fmla="*/ 207361 h 760783"/>
                <a:gd name="connsiteX10" fmla="*/ 42752 w 1164320"/>
                <a:gd name="connsiteY10" fmla="*/ 321661 h 760783"/>
                <a:gd name="connsiteX11" fmla="*/ 111808 w 1164320"/>
                <a:gd name="connsiteY11" fmla="*/ 228793 h 760783"/>
                <a:gd name="connsiteX12" fmla="*/ 185626 w 1164320"/>
                <a:gd name="connsiteY12" fmla="*/ 152593 h 760783"/>
                <a:gd name="connsiteX13" fmla="*/ 309452 w 1164320"/>
                <a:gd name="connsiteY13" fmla="*/ 152593 h 760783"/>
                <a:gd name="connsiteX14" fmla="*/ 385652 w 1164320"/>
                <a:gd name="connsiteY14" fmla="*/ 345474 h 760783"/>
                <a:gd name="connsiteX15" fmla="*/ 471377 w 1164320"/>
                <a:gd name="connsiteY15" fmla="*/ 535974 h 760783"/>
                <a:gd name="connsiteX16" fmla="*/ 595202 w 1164320"/>
                <a:gd name="connsiteY16" fmla="*/ 666943 h 760783"/>
                <a:gd name="connsiteX17" fmla="*/ 726171 w 1164320"/>
                <a:gd name="connsiteY17" fmla="*/ 743143 h 760783"/>
                <a:gd name="connsiteX18" fmla="*/ 888095 w 1164320"/>
                <a:gd name="connsiteY18" fmla="*/ 759812 h 760783"/>
                <a:gd name="connsiteX19" fmla="*/ 990489 w 1164320"/>
                <a:gd name="connsiteY19" fmla="*/ 724093 h 760783"/>
                <a:gd name="connsiteX20" fmla="*/ 990489 w 1164320"/>
                <a:gd name="connsiteY20" fmla="*/ 724093 h 760783"/>
                <a:gd name="connsiteX0" fmla="*/ 1164320 w 1164320"/>
                <a:gd name="connsiteY0" fmla="*/ 331157 h 765516"/>
                <a:gd name="connsiteX1" fmla="*/ 1100027 w 1164320"/>
                <a:gd name="connsiteY1" fmla="*/ 388306 h 765516"/>
                <a:gd name="connsiteX2" fmla="*/ 973820 w 1164320"/>
                <a:gd name="connsiteY2" fmla="*/ 424026 h 765516"/>
                <a:gd name="connsiteX3" fmla="*/ 807133 w 1164320"/>
                <a:gd name="connsiteY3" fmla="*/ 397832 h 765516"/>
                <a:gd name="connsiteX4" fmla="*/ 664258 w 1164320"/>
                <a:gd name="connsiteY4" fmla="*/ 293057 h 765516"/>
                <a:gd name="connsiteX5" fmla="*/ 561864 w 1164320"/>
                <a:gd name="connsiteY5" fmla="*/ 157325 h 765516"/>
                <a:gd name="connsiteX6" fmla="*/ 438039 w 1164320"/>
                <a:gd name="connsiteY6" fmla="*/ 47788 h 765516"/>
                <a:gd name="connsiteX7" fmla="*/ 278496 w 1164320"/>
                <a:gd name="connsiteY7" fmla="*/ 164 h 765516"/>
                <a:gd name="connsiteX8" fmla="*/ 92758 w 1164320"/>
                <a:gd name="connsiteY8" fmla="*/ 62076 h 765516"/>
                <a:gd name="connsiteX9" fmla="*/ 7033 w 1164320"/>
                <a:gd name="connsiteY9" fmla="*/ 212094 h 765516"/>
                <a:gd name="connsiteX10" fmla="*/ 42752 w 1164320"/>
                <a:gd name="connsiteY10" fmla="*/ 326394 h 765516"/>
                <a:gd name="connsiteX11" fmla="*/ 111808 w 1164320"/>
                <a:gd name="connsiteY11" fmla="*/ 233526 h 765516"/>
                <a:gd name="connsiteX12" fmla="*/ 185626 w 1164320"/>
                <a:gd name="connsiteY12" fmla="*/ 157326 h 765516"/>
                <a:gd name="connsiteX13" fmla="*/ 309452 w 1164320"/>
                <a:gd name="connsiteY13" fmla="*/ 157326 h 765516"/>
                <a:gd name="connsiteX14" fmla="*/ 385652 w 1164320"/>
                <a:gd name="connsiteY14" fmla="*/ 350207 h 765516"/>
                <a:gd name="connsiteX15" fmla="*/ 471377 w 1164320"/>
                <a:gd name="connsiteY15" fmla="*/ 540707 h 765516"/>
                <a:gd name="connsiteX16" fmla="*/ 595202 w 1164320"/>
                <a:gd name="connsiteY16" fmla="*/ 671676 h 765516"/>
                <a:gd name="connsiteX17" fmla="*/ 726171 w 1164320"/>
                <a:gd name="connsiteY17" fmla="*/ 747876 h 765516"/>
                <a:gd name="connsiteX18" fmla="*/ 888095 w 1164320"/>
                <a:gd name="connsiteY18" fmla="*/ 764545 h 765516"/>
                <a:gd name="connsiteX19" fmla="*/ 990489 w 1164320"/>
                <a:gd name="connsiteY19" fmla="*/ 728826 h 765516"/>
                <a:gd name="connsiteX20" fmla="*/ 990489 w 1164320"/>
                <a:gd name="connsiteY20" fmla="*/ 728826 h 765516"/>
                <a:gd name="connsiteX0" fmla="*/ 1164320 w 1164320"/>
                <a:gd name="connsiteY0" fmla="*/ 331157 h 765516"/>
                <a:gd name="connsiteX1" fmla="*/ 1100027 w 1164320"/>
                <a:gd name="connsiteY1" fmla="*/ 388306 h 765516"/>
                <a:gd name="connsiteX2" fmla="*/ 973820 w 1164320"/>
                <a:gd name="connsiteY2" fmla="*/ 424026 h 765516"/>
                <a:gd name="connsiteX3" fmla="*/ 807133 w 1164320"/>
                <a:gd name="connsiteY3" fmla="*/ 397832 h 765516"/>
                <a:gd name="connsiteX4" fmla="*/ 664258 w 1164320"/>
                <a:gd name="connsiteY4" fmla="*/ 293057 h 765516"/>
                <a:gd name="connsiteX5" fmla="*/ 561864 w 1164320"/>
                <a:gd name="connsiteY5" fmla="*/ 157325 h 765516"/>
                <a:gd name="connsiteX6" fmla="*/ 438039 w 1164320"/>
                <a:gd name="connsiteY6" fmla="*/ 47788 h 765516"/>
                <a:gd name="connsiteX7" fmla="*/ 278496 w 1164320"/>
                <a:gd name="connsiteY7" fmla="*/ 164 h 765516"/>
                <a:gd name="connsiteX8" fmla="*/ 92758 w 1164320"/>
                <a:gd name="connsiteY8" fmla="*/ 62076 h 765516"/>
                <a:gd name="connsiteX9" fmla="*/ 7033 w 1164320"/>
                <a:gd name="connsiteY9" fmla="*/ 212094 h 765516"/>
                <a:gd name="connsiteX10" fmla="*/ 42752 w 1164320"/>
                <a:gd name="connsiteY10" fmla="*/ 326394 h 765516"/>
                <a:gd name="connsiteX11" fmla="*/ 111808 w 1164320"/>
                <a:gd name="connsiteY11" fmla="*/ 233526 h 765516"/>
                <a:gd name="connsiteX12" fmla="*/ 185626 w 1164320"/>
                <a:gd name="connsiteY12" fmla="*/ 157326 h 765516"/>
                <a:gd name="connsiteX13" fmla="*/ 311833 w 1164320"/>
                <a:gd name="connsiteY13" fmla="*/ 178757 h 765516"/>
                <a:gd name="connsiteX14" fmla="*/ 385652 w 1164320"/>
                <a:gd name="connsiteY14" fmla="*/ 350207 h 765516"/>
                <a:gd name="connsiteX15" fmla="*/ 471377 w 1164320"/>
                <a:gd name="connsiteY15" fmla="*/ 540707 h 765516"/>
                <a:gd name="connsiteX16" fmla="*/ 595202 w 1164320"/>
                <a:gd name="connsiteY16" fmla="*/ 671676 h 765516"/>
                <a:gd name="connsiteX17" fmla="*/ 726171 w 1164320"/>
                <a:gd name="connsiteY17" fmla="*/ 747876 h 765516"/>
                <a:gd name="connsiteX18" fmla="*/ 888095 w 1164320"/>
                <a:gd name="connsiteY18" fmla="*/ 764545 h 765516"/>
                <a:gd name="connsiteX19" fmla="*/ 990489 w 1164320"/>
                <a:gd name="connsiteY19" fmla="*/ 728826 h 765516"/>
                <a:gd name="connsiteX20" fmla="*/ 990489 w 1164320"/>
                <a:gd name="connsiteY20" fmla="*/ 728826 h 765516"/>
                <a:gd name="connsiteX0" fmla="*/ 1164320 w 1164320"/>
                <a:gd name="connsiteY0" fmla="*/ 331157 h 765516"/>
                <a:gd name="connsiteX1" fmla="*/ 1100027 w 1164320"/>
                <a:gd name="connsiteY1" fmla="*/ 388306 h 765516"/>
                <a:gd name="connsiteX2" fmla="*/ 973820 w 1164320"/>
                <a:gd name="connsiteY2" fmla="*/ 424026 h 765516"/>
                <a:gd name="connsiteX3" fmla="*/ 807133 w 1164320"/>
                <a:gd name="connsiteY3" fmla="*/ 397832 h 765516"/>
                <a:gd name="connsiteX4" fmla="*/ 664258 w 1164320"/>
                <a:gd name="connsiteY4" fmla="*/ 293057 h 765516"/>
                <a:gd name="connsiteX5" fmla="*/ 561864 w 1164320"/>
                <a:gd name="connsiteY5" fmla="*/ 157325 h 765516"/>
                <a:gd name="connsiteX6" fmla="*/ 438039 w 1164320"/>
                <a:gd name="connsiteY6" fmla="*/ 47788 h 765516"/>
                <a:gd name="connsiteX7" fmla="*/ 278496 w 1164320"/>
                <a:gd name="connsiteY7" fmla="*/ 164 h 765516"/>
                <a:gd name="connsiteX8" fmla="*/ 92758 w 1164320"/>
                <a:gd name="connsiteY8" fmla="*/ 62076 h 765516"/>
                <a:gd name="connsiteX9" fmla="*/ 7033 w 1164320"/>
                <a:gd name="connsiteY9" fmla="*/ 212094 h 765516"/>
                <a:gd name="connsiteX10" fmla="*/ 42752 w 1164320"/>
                <a:gd name="connsiteY10" fmla="*/ 326394 h 765516"/>
                <a:gd name="connsiteX11" fmla="*/ 111808 w 1164320"/>
                <a:gd name="connsiteY11" fmla="*/ 233526 h 765516"/>
                <a:gd name="connsiteX12" fmla="*/ 185626 w 1164320"/>
                <a:gd name="connsiteY12" fmla="*/ 162088 h 765516"/>
                <a:gd name="connsiteX13" fmla="*/ 311833 w 1164320"/>
                <a:gd name="connsiteY13" fmla="*/ 178757 h 765516"/>
                <a:gd name="connsiteX14" fmla="*/ 385652 w 1164320"/>
                <a:gd name="connsiteY14" fmla="*/ 350207 h 765516"/>
                <a:gd name="connsiteX15" fmla="*/ 471377 w 1164320"/>
                <a:gd name="connsiteY15" fmla="*/ 540707 h 765516"/>
                <a:gd name="connsiteX16" fmla="*/ 595202 w 1164320"/>
                <a:gd name="connsiteY16" fmla="*/ 671676 h 765516"/>
                <a:gd name="connsiteX17" fmla="*/ 726171 w 1164320"/>
                <a:gd name="connsiteY17" fmla="*/ 747876 h 765516"/>
                <a:gd name="connsiteX18" fmla="*/ 888095 w 1164320"/>
                <a:gd name="connsiteY18" fmla="*/ 764545 h 765516"/>
                <a:gd name="connsiteX19" fmla="*/ 990489 w 1164320"/>
                <a:gd name="connsiteY19" fmla="*/ 728826 h 765516"/>
                <a:gd name="connsiteX20" fmla="*/ 990489 w 1164320"/>
                <a:gd name="connsiteY20" fmla="*/ 728826 h 765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164320" h="765516">
                  <a:moveTo>
                    <a:pt x="1164320" y="331157"/>
                  </a:moveTo>
                  <a:cubicBezTo>
                    <a:pt x="1145667" y="346436"/>
                    <a:pt x="1131777" y="372828"/>
                    <a:pt x="1100027" y="388306"/>
                  </a:cubicBezTo>
                  <a:cubicBezTo>
                    <a:pt x="1068277" y="403784"/>
                    <a:pt x="1022636" y="422438"/>
                    <a:pt x="973820" y="424026"/>
                  </a:cubicBezTo>
                  <a:cubicBezTo>
                    <a:pt x="925004" y="425614"/>
                    <a:pt x="858727" y="419660"/>
                    <a:pt x="807133" y="397832"/>
                  </a:cubicBezTo>
                  <a:cubicBezTo>
                    <a:pt x="755539" y="376004"/>
                    <a:pt x="705136" y="333141"/>
                    <a:pt x="664258" y="293057"/>
                  </a:cubicBezTo>
                  <a:cubicBezTo>
                    <a:pt x="623380" y="252973"/>
                    <a:pt x="599567" y="198203"/>
                    <a:pt x="561864" y="157325"/>
                  </a:cubicBezTo>
                  <a:cubicBezTo>
                    <a:pt x="524161" y="116447"/>
                    <a:pt x="485267" y="73981"/>
                    <a:pt x="438039" y="47788"/>
                  </a:cubicBezTo>
                  <a:cubicBezTo>
                    <a:pt x="390811" y="21595"/>
                    <a:pt x="336043" y="-2217"/>
                    <a:pt x="278496" y="164"/>
                  </a:cubicBezTo>
                  <a:cubicBezTo>
                    <a:pt x="220949" y="2545"/>
                    <a:pt x="138002" y="26754"/>
                    <a:pt x="92758" y="62076"/>
                  </a:cubicBezTo>
                  <a:cubicBezTo>
                    <a:pt x="47514" y="97398"/>
                    <a:pt x="15367" y="168041"/>
                    <a:pt x="7033" y="212094"/>
                  </a:cubicBezTo>
                  <a:cubicBezTo>
                    <a:pt x="-1301" y="256147"/>
                    <a:pt x="-12810" y="318060"/>
                    <a:pt x="42752" y="326394"/>
                  </a:cubicBezTo>
                  <a:cubicBezTo>
                    <a:pt x="98314" y="334728"/>
                    <a:pt x="87996" y="260910"/>
                    <a:pt x="111808" y="233526"/>
                  </a:cubicBezTo>
                  <a:cubicBezTo>
                    <a:pt x="135620" y="206142"/>
                    <a:pt x="152289" y="171216"/>
                    <a:pt x="185626" y="162088"/>
                  </a:cubicBezTo>
                  <a:cubicBezTo>
                    <a:pt x="218963" y="152960"/>
                    <a:pt x="278495" y="147404"/>
                    <a:pt x="311833" y="178757"/>
                  </a:cubicBezTo>
                  <a:cubicBezTo>
                    <a:pt x="345171" y="210110"/>
                    <a:pt x="359061" y="289882"/>
                    <a:pt x="385652" y="350207"/>
                  </a:cubicBezTo>
                  <a:cubicBezTo>
                    <a:pt x="412243" y="410532"/>
                    <a:pt x="436452" y="487129"/>
                    <a:pt x="471377" y="540707"/>
                  </a:cubicBezTo>
                  <a:cubicBezTo>
                    <a:pt x="506302" y="594285"/>
                    <a:pt x="552736" y="637148"/>
                    <a:pt x="595202" y="671676"/>
                  </a:cubicBezTo>
                  <a:cubicBezTo>
                    <a:pt x="637668" y="706204"/>
                    <a:pt x="677356" y="732398"/>
                    <a:pt x="726171" y="747876"/>
                  </a:cubicBezTo>
                  <a:cubicBezTo>
                    <a:pt x="774986" y="763354"/>
                    <a:pt x="844042" y="767720"/>
                    <a:pt x="888095" y="764545"/>
                  </a:cubicBezTo>
                  <a:cubicBezTo>
                    <a:pt x="932148" y="761370"/>
                    <a:pt x="990489" y="728826"/>
                    <a:pt x="990489" y="728826"/>
                  </a:cubicBezTo>
                  <a:lnTo>
                    <a:pt x="990489" y="728826"/>
                  </a:lnTo>
                </a:path>
              </a:pathLst>
            </a:custGeom>
            <a:solidFill>
              <a:srgbClr val="BEA7D5"/>
            </a:solidFill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C6836F66-88DE-5D59-6B30-A3B34C2AF35B}"/>
                </a:ext>
              </a:extLst>
            </p:cNvPr>
            <p:cNvSpPr/>
            <p:nvPr/>
          </p:nvSpPr>
          <p:spPr>
            <a:xfrm rot="13573320">
              <a:off x="5588612" y="4686144"/>
              <a:ext cx="1316591" cy="865631"/>
            </a:xfrm>
            <a:custGeom>
              <a:avLst/>
              <a:gdLst>
                <a:gd name="connsiteX0" fmla="*/ 1158863 w 1158863"/>
                <a:gd name="connsiteY0" fmla="*/ 326249 h 745571"/>
                <a:gd name="connsiteX1" fmla="*/ 1089807 w 1158863"/>
                <a:gd name="connsiteY1" fmla="*/ 369111 h 745571"/>
                <a:gd name="connsiteX2" fmla="*/ 968363 w 1158863"/>
                <a:gd name="connsiteY2" fmla="*/ 400068 h 745571"/>
                <a:gd name="connsiteX3" fmla="*/ 801676 w 1158863"/>
                <a:gd name="connsiteY3" fmla="*/ 392924 h 745571"/>
                <a:gd name="connsiteX4" fmla="*/ 658801 w 1158863"/>
                <a:gd name="connsiteY4" fmla="*/ 288149 h 745571"/>
                <a:gd name="connsiteX5" fmla="*/ 546882 w 1158863"/>
                <a:gd name="connsiteY5" fmla="*/ 169086 h 745571"/>
                <a:gd name="connsiteX6" fmla="*/ 430201 w 1158863"/>
                <a:gd name="connsiteY6" fmla="*/ 52405 h 745571"/>
                <a:gd name="connsiteX7" fmla="*/ 277801 w 1158863"/>
                <a:gd name="connsiteY7" fmla="*/ 18 h 745571"/>
                <a:gd name="connsiteX8" fmla="*/ 87301 w 1158863"/>
                <a:gd name="connsiteY8" fmla="*/ 57168 h 745571"/>
                <a:gd name="connsiteX9" fmla="*/ 1576 w 1158863"/>
                <a:gd name="connsiteY9" fmla="*/ 207186 h 745571"/>
                <a:gd name="connsiteX10" fmla="*/ 37295 w 1158863"/>
                <a:gd name="connsiteY10" fmla="*/ 321486 h 745571"/>
                <a:gd name="connsiteX11" fmla="*/ 106351 w 1158863"/>
                <a:gd name="connsiteY11" fmla="*/ 228618 h 745571"/>
                <a:gd name="connsiteX12" fmla="*/ 203982 w 1158863"/>
                <a:gd name="connsiteY12" fmla="*/ 157180 h 745571"/>
                <a:gd name="connsiteX13" fmla="*/ 303995 w 1158863"/>
                <a:gd name="connsiteY13" fmla="*/ 152418 h 745571"/>
                <a:gd name="connsiteX14" fmla="*/ 380195 w 1158863"/>
                <a:gd name="connsiteY14" fmla="*/ 345299 h 745571"/>
                <a:gd name="connsiteX15" fmla="*/ 465920 w 1158863"/>
                <a:gd name="connsiteY15" fmla="*/ 535799 h 745571"/>
                <a:gd name="connsiteX16" fmla="*/ 589745 w 1158863"/>
                <a:gd name="connsiteY16" fmla="*/ 640574 h 745571"/>
                <a:gd name="connsiteX17" fmla="*/ 694520 w 1158863"/>
                <a:gd name="connsiteY17" fmla="*/ 707249 h 745571"/>
                <a:gd name="connsiteX18" fmla="*/ 882638 w 1158863"/>
                <a:gd name="connsiteY18" fmla="*/ 745349 h 745571"/>
                <a:gd name="connsiteX19" fmla="*/ 985032 w 1158863"/>
                <a:gd name="connsiteY19" fmla="*/ 723918 h 745571"/>
                <a:gd name="connsiteX20" fmla="*/ 985032 w 1158863"/>
                <a:gd name="connsiteY20" fmla="*/ 723918 h 745571"/>
                <a:gd name="connsiteX0" fmla="*/ 1158863 w 1158863"/>
                <a:gd name="connsiteY0" fmla="*/ 326249 h 745571"/>
                <a:gd name="connsiteX1" fmla="*/ 1089807 w 1158863"/>
                <a:gd name="connsiteY1" fmla="*/ 369111 h 745571"/>
                <a:gd name="connsiteX2" fmla="*/ 968363 w 1158863"/>
                <a:gd name="connsiteY2" fmla="*/ 400068 h 745571"/>
                <a:gd name="connsiteX3" fmla="*/ 801676 w 1158863"/>
                <a:gd name="connsiteY3" fmla="*/ 392924 h 745571"/>
                <a:gd name="connsiteX4" fmla="*/ 658801 w 1158863"/>
                <a:gd name="connsiteY4" fmla="*/ 288149 h 745571"/>
                <a:gd name="connsiteX5" fmla="*/ 546882 w 1158863"/>
                <a:gd name="connsiteY5" fmla="*/ 169086 h 745571"/>
                <a:gd name="connsiteX6" fmla="*/ 430201 w 1158863"/>
                <a:gd name="connsiteY6" fmla="*/ 52405 h 745571"/>
                <a:gd name="connsiteX7" fmla="*/ 277801 w 1158863"/>
                <a:gd name="connsiteY7" fmla="*/ 18 h 745571"/>
                <a:gd name="connsiteX8" fmla="*/ 87301 w 1158863"/>
                <a:gd name="connsiteY8" fmla="*/ 57168 h 745571"/>
                <a:gd name="connsiteX9" fmla="*/ 1576 w 1158863"/>
                <a:gd name="connsiteY9" fmla="*/ 207186 h 745571"/>
                <a:gd name="connsiteX10" fmla="*/ 37295 w 1158863"/>
                <a:gd name="connsiteY10" fmla="*/ 321486 h 745571"/>
                <a:gd name="connsiteX11" fmla="*/ 106351 w 1158863"/>
                <a:gd name="connsiteY11" fmla="*/ 228618 h 745571"/>
                <a:gd name="connsiteX12" fmla="*/ 180169 w 1158863"/>
                <a:gd name="connsiteY12" fmla="*/ 152418 h 745571"/>
                <a:gd name="connsiteX13" fmla="*/ 303995 w 1158863"/>
                <a:gd name="connsiteY13" fmla="*/ 152418 h 745571"/>
                <a:gd name="connsiteX14" fmla="*/ 380195 w 1158863"/>
                <a:gd name="connsiteY14" fmla="*/ 345299 h 745571"/>
                <a:gd name="connsiteX15" fmla="*/ 465920 w 1158863"/>
                <a:gd name="connsiteY15" fmla="*/ 535799 h 745571"/>
                <a:gd name="connsiteX16" fmla="*/ 589745 w 1158863"/>
                <a:gd name="connsiteY16" fmla="*/ 640574 h 745571"/>
                <a:gd name="connsiteX17" fmla="*/ 694520 w 1158863"/>
                <a:gd name="connsiteY17" fmla="*/ 707249 h 745571"/>
                <a:gd name="connsiteX18" fmla="*/ 882638 w 1158863"/>
                <a:gd name="connsiteY18" fmla="*/ 745349 h 745571"/>
                <a:gd name="connsiteX19" fmla="*/ 985032 w 1158863"/>
                <a:gd name="connsiteY19" fmla="*/ 723918 h 745571"/>
                <a:gd name="connsiteX20" fmla="*/ 985032 w 1158863"/>
                <a:gd name="connsiteY20" fmla="*/ 723918 h 745571"/>
                <a:gd name="connsiteX0" fmla="*/ 1164320 w 1164320"/>
                <a:gd name="connsiteY0" fmla="*/ 326249 h 745571"/>
                <a:gd name="connsiteX1" fmla="*/ 1095264 w 1164320"/>
                <a:gd name="connsiteY1" fmla="*/ 369111 h 745571"/>
                <a:gd name="connsiteX2" fmla="*/ 973820 w 1164320"/>
                <a:gd name="connsiteY2" fmla="*/ 400068 h 745571"/>
                <a:gd name="connsiteX3" fmla="*/ 807133 w 1164320"/>
                <a:gd name="connsiteY3" fmla="*/ 392924 h 745571"/>
                <a:gd name="connsiteX4" fmla="*/ 664258 w 1164320"/>
                <a:gd name="connsiteY4" fmla="*/ 288149 h 745571"/>
                <a:gd name="connsiteX5" fmla="*/ 552339 w 1164320"/>
                <a:gd name="connsiteY5" fmla="*/ 169086 h 745571"/>
                <a:gd name="connsiteX6" fmla="*/ 435658 w 1164320"/>
                <a:gd name="connsiteY6" fmla="*/ 52405 h 745571"/>
                <a:gd name="connsiteX7" fmla="*/ 283258 w 1164320"/>
                <a:gd name="connsiteY7" fmla="*/ 18 h 745571"/>
                <a:gd name="connsiteX8" fmla="*/ 92758 w 1164320"/>
                <a:gd name="connsiteY8" fmla="*/ 57168 h 745571"/>
                <a:gd name="connsiteX9" fmla="*/ 7033 w 1164320"/>
                <a:gd name="connsiteY9" fmla="*/ 207186 h 745571"/>
                <a:gd name="connsiteX10" fmla="*/ 42752 w 1164320"/>
                <a:gd name="connsiteY10" fmla="*/ 321486 h 745571"/>
                <a:gd name="connsiteX11" fmla="*/ 111808 w 1164320"/>
                <a:gd name="connsiteY11" fmla="*/ 228618 h 745571"/>
                <a:gd name="connsiteX12" fmla="*/ 185626 w 1164320"/>
                <a:gd name="connsiteY12" fmla="*/ 152418 h 745571"/>
                <a:gd name="connsiteX13" fmla="*/ 309452 w 1164320"/>
                <a:gd name="connsiteY13" fmla="*/ 152418 h 745571"/>
                <a:gd name="connsiteX14" fmla="*/ 385652 w 1164320"/>
                <a:gd name="connsiteY14" fmla="*/ 345299 h 745571"/>
                <a:gd name="connsiteX15" fmla="*/ 471377 w 1164320"/>
                <a:gd name="connsiteY15" fmla="*/ 535799 h 745571"/>
                <a:gd name="connsiteX16" fmla="*/ 595202 w 1164320"/>
                <a:gd name="connsiteY16" fmla="*/ 640574 h 745571"/>
                <a:gd name="connsiteX17" fmla="*/ 699977 w 1164320"/>
                <a:gd name="connsiteY17" fmla="*/ 707249 h 745571"/>
                <a:gd name="connsiteX18" fmla="*/ 888095 w 1164320"/>
                <a:gd name="connsiteY18" fmla="*/ 745349 h 745571"/>
                <a:gd name="connsiteX19" fmla="*/ 990489 w 1164320"/>
                <a:gd name="connsiteY19" fmla="*/ 723918 h 745571"/>
                <a:gd name="connsiteX20" fmla="*/ 990489 w 1164320"/>
                <a:gd name="connsiteY20" fmla="*/ 723918 h 745571"/>
                <a:gd name="connsiteX0" fmla="*/ 1164320 w 1164320"/>
                <a:gd name="connsiteY0" fmla="*/ 326249 h 745571"/>
                <a:gd name="connsiteX1" fmla="*/ 1095264 w 1164320"/>
                <a:gd name="connsiteY1" fmla="*/ 369111 h 745571"/>
                <a:gd name="connsiteX2" fmla="*/ 973820 w 1164320"/>
                <a:gd name="connsiteY2" fmla="*/ 400068 h 745571"/>
                <a:gd name="connsiteX3" fmla="*/ 807133 w 1164320"/>
                <a:gd name="connsiteY3" fmla="*/ 392924 h 745571"/>
                <a:gd name="connsiteX4" fmla="*/ 664258 w 1164320"/>
                <a:gd name="connsiteY4" fmla="*/ 288149 h 745571"/>
                <a:gd name="connsiteX5" fmla="*/ 552339 w 1164320"/>
                <a:gd name="connsiteY5" fmla="*/ 169086 h 745571"/>
                <a:gd name="connsiteX6" fmla="*/ 435658 w 1164320"/>
                <a:gd name="connsiteY6" fmla="*/ 52405 h 745571"/>
                <a:gd name="connsiteX7" fmla="*/ 283258 w 1164320"/>
                <a:gd name="connsiteY7" fmla="*/ 18 h 745571"/>
                <a:gd name="connsiteX8" fmla="*/ 92758 w 1164320"/>
                <a:gd name="connsiteY8" fmla="*/ 57168 h 745571"/>
                <a:gd name="connsiteX9" fmla="*/ 7033 w 1164320"/>
                <a:gd name="connsiteY9" fmla="*/ 207186 h 745571"/>
                <a:gd name="connsiteX10" fmla="*/ 42752 w 1164320"/>
                <a:gd name="connsiteY10" fmla="*/ 321486 h 745571"/>
                <a:gd name="connsiteX11" fmla="*/ 111808 w 1164320"/>
                <a:gd name="connsiteY11" fmla="*/ 228618 h 745571"/>
                <a:gd name="connsiteX12" fmla="*/ 185626 w 1164320"/>
                <a:gd name="connsiteY12" fmla="*/ 152418 h 745571"/>
                <a:gd name="connsiteX13" fmla="*/ 309452 w 1164320"/>
                <a:gd name="connsiteY13" fmla="*/ 152418 h 745571"/>
                <a:gd name="connsiteX14" fmla="*/ 385652 w 1164320"/>
                <a:gd name="connsiteY14" fmla="*/ 345299 h 745571"/>
                <a:gd name="connsiteX15" fmla="*/ 471377 w 1164320"/>
                <a:gd name="connsiteY15" fmla="*/ 535799 h 745571"/>
                <a:gd name="connsiteX16" fmla="*/ 595202 w 1164320"/>
                <a:gd name="connsiteY16" fmla="*/ 666768 h 745571"/>
                <a:gd name="connsiteX17" fmla="*/ 699977 w 1164320"/>
                <a:gd name="connsiteY17" fmla="*/ 707249 h 745571"/>
                <a:gd name="connsiteX18" fmla="*/ 888095 w 1164320"/>
                <a:gd name="connsiteY18" fmla="*/ 745349 h 745571"/>
                <a:gd name="connsiteX19" fmla="*/ 990489 w 1164320"/>
                <a:gd name="connsiteY19" fmla="*/ 723918 h 745571"/>
                <a:gd name="connsiteX20" fmla="*/ 990489 w 1164320"/>
                <a:gd name="connsiteY20" fmla="*/ 723918 h 745571"/>
                <a:gd name="connsiteX0" fmla="*/ 1164320 w 1164320"/>
                <a:gd name="connsiteY0" fmla="*/ 326249 h 750403"/>
                <a:gd name="connsiteX1" fmla="*/ 1095264 w 1164320"/>
                <a:gd name="connsiteY1" fmla="*/ 369111 h 750403"/>
                <a:gd name="connsiteX2" fmla="*/ 973820 w 1164320"/>
                <a:gd name="connsiteY2" fmla="*/ 400068 h 750403"/>
                <a:gd name="connsiteX3" fmla="*/ 807133 w 1164320"/>
                <a:gd name="connsiteY3" fmla="*/ 392924 h 750403"/>
                <a:gd name="connsiteX4" fmla="*/ 664258 w 1164320"/>
                <a:gd name="connsiteY4" fmla="*/ 288149 h 750403"/>
                <a:gd name="connsiteX5" fmla="*/ 552339 w 1164320"/>
                <a:gd name="connsiteY5" fmla="*/ 169086 h 750403"/>
                <a:gd name="connsiteX6" fmla="*/ 435658 w 1164320"/>
                <a:gd name="connsiteY6" fmla="*/ 52405 h 750403"/>
                <a:gd name="connsiteX7" fmla="*/ 283258 w 1164320"/>
                <a:gd name="connsiteY7" fmla="*/ 18 h 750403"/>
                <a:gd name="connsiteX8" fmla="*/ 92758 w 1164320"/>
                <a:gd name="connsiteY8" fmla="*/ 57168 h 750403"/>
                <a:gd name="connsiteX9" fmla="*/ 7033 w 1164320"/>
                <a:gd name="connsiteY9" fmla="*/ 207186 h 750403"/>
                <a:gd name="connsiteX10" fmla="*/ 42752 w 1164320"/>
                <a:gd name="connsiteY10" fmla="*/ 321486 h 750403"/>
                <a:gd name="connsiteX11" fmla="*/ 111808 w 1164320"/>
                <a:gd name="connsiteY11" fmla="*/ 228618 h 750403"/>
                <a:gd name="connsiteX12" fmla="*/ 185626 w 1164320"/>
                <a:gd name="connsiteY12" fmla="*/ 152418 h 750403"/>
                <a:gd name="connsiteX13" fmla="*/ 309452 w 1164320"/>
                <a:gd name="connsiteY13" fmla="*/ 152418 h 750403"/>
                <a:gd name="connsiteX14" fmla="*/ 385652 w 1164320"/>
                <a:gd name="connsiteY14" fmla="*/ 345299 h 750403"/>
                <a:gd name="connsiteX15" fmla="*/ 471377 w 1164320"/>
                <a:gd name="connsiteY15" fmla="*/ 535799 h 750403"/>
                <a:gd name="connsiteX16" fmla="*/ 595202 w 1164320"/>
                <a:gd name="connsiteY16" fmla="*/ 666768 h 750403"/>
                <a:gd name="connsiteX17" fmla="*/ 726171 w 1164320"/>
                <a:gd name="connsiteY17" fmla="*/ 742968 h 750403"/>
                <a:gd name="connsiteX18" fmla="*/ 888095 w 1164320"/>
                <a:gd name="connsiteY18" fmla="*/ 745349 h 750403"/>
                <a:gd name="connsiteX19" fmla="*/ 990489 w 1164320"/>
                <a:gd name="connsiteY19" fmla="*/ 723918 h 750403"/>
                <a:gd name="connsiteX20" fmla="*/ 990489 w 1164320"/>
                <a:gd name="connsiteY20" fmla="*/ 723918 h 750403"/>
                <a:gd name="connsiteX0" fmla="*/ 1164320 w 1164320"/>
                <a:gd name="connsiteY0" fmla="*/ 326249 h 760608"/>
                <a:gd name="connsiteX1" fmla="*/ 1095264 w 1164320"/>
                <a:gd name="connsiteY1" fmla="*/ 369111 h 760608"/>
                <a:gd name="connsiteX2" fmla="*/ 973820 w 1164320"/>
                <a:gd name="connsiteY2" fmla="*/ 400068 h 760608"/>
                <a:gd name="connsiteX3" fmla="*/ 807133 w 1164320"/>
                <a:gd name="connsiteY3" fmla="*/ 392924 h 760608"/>
                <a:gd name="connsiteX4" fmla="*/ 664258 w 1164320"/>
                <a:gd name="connsiteY4" fmla="*/ 288149 h 760608"/>
                <a:gd name="connsiteX5" fmla="*/ 552339 w 1164320"/>
                <a:gd name="connsiteY5" fmla="*/ 169086 h 760608"/>
                <a:gd name="connsiteX6" fmla="*/ 435658 w 1164320"/>
                <a:gd name="connsiteY6" fmla="*/ 52405 h 760608"/>
                <a:gd name="connsiteX7" fmla="*/ 283258 w 1164320"/>
                <a:gd name="connsiteY7" fmla="*/ 18 h 760608"/>
                <a:gd name="connsiteX8" fmla="*/ 92758 w 1164320"/>
                <a:gd name="connsiteY8" fmla="*/ 57168 h 760608"/>
                <a:gd name="connsiteX9" fmla="*/ 7033 w 1164320"/>
                <a:gd name="connsiteY9" fmla="*/ 207186 h 760608"/>
                <a:gd name="connsiteX10" fmla="*/ 42752 w 1164320"/>
                <a:gd name="connsiteY10" fmla="*/ 321486 h 760608"/>
                <a:gd name="connsiteX11" fmla="*/ 111808 w 1164320"/>
                <a:gd name="connsiteY11" fmla="*/ 228618 h 760608"/>
                <a:gd name="connsiteX12" fmla="*/ 185626 w 1164320"/>
                <a:gd name="connsiteY12" fmla="*/ 152418 h 760608"/>
                <a:gd name="connsiteX13" fmla="*/ 309452 w 1164320"/>
                <a:gd name="connsiteY13" fmla="*/ 152418 h 760608"/>
                <a:gd name="connsiteX14" fmla="*/ 385652 w 1164320"/>
                <a:gd name="connsiteY14" fmla="*/ 345299 h 760608"/>
                <a:gd name="connsiteX15" fmla="*/ 471377 w 1164320"/>
                <a:gd name="connsiteY15" fmla="*/ 535799 h 760608"/>
                <a:gd name="connsiteX16" fmla="*/ 595202 w 1164320"/>
                <a:gd name="connsiteY16" fmla="*/ 666768 h 760608"/>
                <a:gd name="connsiteX17" fmla="*/ 726171 w 1164320"/>
                <a:gd name="connsiteY17" fmla="*/ 742968 h 760608"/>
                <a:gd name="connsiteX18" fmla="*/ 888095 w 1164320"/>
                <a:gd name="connsiteY18" fmla="*/ 759637 h 760608"/>
                <a:gd name="connsiteX19" fmla="*/ 990489 w 1164320"/>
                <a:gd name="connsiteY19" fmla="*/ 723918 h 760608"/>
                <a:gd name="connsiteX20" fmla="*/ 990489 w 1164320"/>
                <a:gd name="connsiteY20" fmla="*/ 723918 h 760608"/>
                <a:gd name="connsiteX0" fmla="*/ 1164320 w 1164320"/>
                <a:gd name="connsiteY0" fmla="*/ 326249 h 760608"/>
                <a:gd name="connsiteX1" fmla="*/ 1095264 w 1164320"/>
                <a:gd name="connsiteY1" fmla="*/ 369111 h 760608"/>
                <a:gd name="connsiteX2" fmla="*/ 973820 w 1164320"/>
                <a:gd name="connsiteY2" fmla="*/ 419118 h 760608"/>
                <a:gd name="connsiteX3" fmla="*/ 807133 w 1164320"/>
                <a:gd name="connsiteY3" fmla="*/ 392924 h 760608"/>
                <a:gd name="connsiteX4" fmla="*/ 664258 w 1164320"/>
                <a:gd name="connsiteY4" fmla="*/ 288149 h 760608"/>
                <a:gd name="connsiteX5" fmla="*/ 552339 w 1164320"/>
                <a:gd name="connsiteY5" fmla="*/ 169086 h 760608"/>
                <a:gd name="connsiteX6" fmla="*/ 435658 w 1164320"/>
                <a:gd name="connsiteY6" fmla="*/ 52405 h 760608"/>
                <a:gd name="connsiteX7" fmla="*/ 283258 w 1164320"/>
                <a:gd name="connsiteY7" fmla="*/ 18 h 760608"/>
                <a:gd name="connsiteX8" fmla="*/ 92758 w 1164320"/>
                <a:gd name="connsiteY8" fmla="*/ 57168 h 760608"/>
                <a:gd name="connsiteX9" fmla="*/ 7033 w 1164320"/>
                <a:gd name="connsiteY9" fmla="*/ 207186 h 760608"/>
                <a:gd name="connsiteX10" fmla="*/ 42752 w 1164320"/>
                <a:gd name="connsiteY10" fmla="*/ 321486 h 760608"/>
                <a:gd name="connsiteX11" fmla="*/ 111808 w 1164320"/>
                <a:gd name="connsiteY11" fmla="*/ 228618 h 760608"/>
                <a:gd name="connsiteX12" fmla="*/ 185626 w 1164320"/>
                <a:gd name="connsiteY12" fmla="*/ 152418 h 760608"/>
                <a:gd name="connsiteX13" fmla="*/ 309452 w 1164320"/>
                <a:gd name="connsiteY13" fmla="*/ 152418 h 760608"/>
                <a:gd name="connsiteX14" fmla="*/ 385652 w 1164320"/>
                <a:gd name="connsiteY14" fmla="*/ 345299 h 760608"/>
                <a:gd name="connsiteX15" fmla="*/ 471377 w 1164320"/>
                <a:gd name="connsiteY15" fmla="*/ 535799 h 760608"/>
                <a:gd name="connsiteX16" fmla="*/ 595202 w 1164320"/>
                <a:gd name="connsiteY16" fmla="*/ 666768 h 760608"/>
                <a:gd name="connsiteX17" fmla="*/ 726171 w 1164320"/>
                <a:gd name="connsiteY17" fmla="*/ 742968 h 760608"/>
                <a:gd name="connsiteX18" fmla="*/ 888095 w 1164320"/>
                <a:gd name="connsiteY18" fmla="*/ 759637 h 760608"/>
                <a:gd name="connsiteX19" fmla="*/ 990489 w 1164320"/>
                <a:gd name="connsiteY19" fmla="*/ 723918 h 760608"/>
                <a:gd name="connsiteX20" fmla="*/ 990489 w 1164320"/>
                <a:gd name="connsiteY20" fmla="*/ 723918 h 760608"/>
                <a:gd name="connsiteX0" fmla="*/ 1164320 w 1164320"/>
                <a:gd name="connsiteY0" fmla="*/ 326249 h 760608"/>
                <a:gd name="connsiteX1" fmla="*/ 1100027 w 1164320"/>
                <a:gd name="connsiteY1" fmla="*/ 383398 h 760608"/>
                <a:gd name="connsiteX2" fmla="*/ 973820 w 1164320"/>
                <a:gd name="connsiteY2" fmla="*/ 419118 h 760608"/>
                <a:gd name="connsiteX3" fmla="*/ 807133 w 1164320"/>
                <a:gd name="connsiteY3" fmla="*/ 392924 h 760608"/>
                <a:gd name="connsiteX4" fmla="*/ 664258 w 1164320"/>
                <a:gd name="connsiteY4" fmla="*/ 288149 h 760608"/>
                <a:gd name="connsiteX5" fmla="*/ 552339 w 1164320"/>
                <a:gd name="connsiteY5" fmla="*/ 169086 h 760608"/>
                <a:gd name="connsiteX6" fmla="*/ 435658 w 1164320"/>
                <a:gd name="connsiteY6" fmla="*/ 52405 h 760608"/>
                <a:gd name="connsiteX7" fmla="*/ 283258 w 1164320"/>
                <a:gd name="connsiteY7" fmla="*/ 18 h 760608"/>
                <a:gd name="connsiteX8" fmla="*/ 92758 w 1164320"/>
                <a:gd name="connsiteY8" fmla="*/ 57168 h 760608"/>
                <a:gd name="connsiteX9" fmla="*/ 7033 w 1164320"/>
                <a:gd name="connsiteY9" fmla="*/ 207186 h 760608"/>
                <a:gd name="connsiteX10" fmla="*/ 42752 w 1164320"/>
                <a:gd name="connsiteY10" fmla="*/ 321486 h 760608"/>
                <a:gd name="connsiteX11" fmla="*/ 111808 w 1164320"/>
                <a:gd name="connsiteY11" fmla="*/ 228618 h 760608"/>
                <a:gd name="connsiteX12" fmla="*/ 185626 w 1164320"/>
                <a:gd name="connsiteY12" fmla="*/ 152418 h 760608"/>
                <a:gd name="connsiteX13" fmla="*/ 309452 w 1164320"/>
                <a:gd name="connsiteY13" fmla="*/ 152418 h 760608"/>
                <a:gd name="connsiteX14" fmla="*/ 385652 w 1164320"/>
                <a:gd name="connsiteY14" fmla="*/ 345299 h 760608"/>
                <a:gd name="connsiteX15" fmla="*/ 471377 w 1164320"/>
                <a:gd name="connsiteY15" fmla="*/ 535799 h 760608"/>
                <a:gd name="connsiteX16" fmla="*/ 595202 w 1164320"/>
                <a:gd name="connsiteY16" fmla="*/ 666768 h 760608"/>
                <a:gd name="connsiteX17" fmla="*/ 726171 w 1164320"/>
                <a:gd name="connsiteY17" fmla="*/ 742968 h 760608"/>
                <a:gd name="connsiteX18" fmla="*/ 888095 w 1164320"/>
                <a:gd name="connsiteY18" fmla="*/ 759637 h 760608"/>
                <a:gd name="connsiteX19" fmla="*/ 990489 w 1164320"/>
                <a:gd name="connsiteY19" fmla="*/ 723918 h 760608"/>
                <a:gd name="connsiteX20" fmla="*/ 990489 w 1164320"/>
                <a:gd name="connsiteY20" fmla="*/ 723918 h 760608"/>
                <a:gd name="connsiteX0" fmla="*/ 1164320 w 1164320"/>
                <a:gd name="connsiteY0" fmla="*/ 326248 h 760607"/>
                <a:gd name="connsiteX1" fmla="*/ 1100027 w 1164320"/>
                <a:gd name="connsiteY1" fmla="*/ 383397 h 760607"/>
                <a:gd name="connsiteX2" fmla="*/ 973820 w 1164320"/>
                <a:gd name="connsiteY2" fmla="*/ 419117 h 760607"/>
                <a:gd name="connsiteX3" fmla="*/ 807133 w 1164320"/>
                <a:gd name="connsiteY3" fmla="*/ 392923 h 760607"/>
                <a:gd name="connsiteX4" fmla="*/ 664258 w 1164320"/>
                <a:gd name="connsiteY4" fmla="*/ 288148 h 760607"/>
                <a:gd name="connsiteX5" fmla="*/ 561864 w 1164320"/>
                <a:gd name="connsiteY5" fmla="*/ 152416 h 760607"/>
                <a:gd name="connsiteX6" fmla="*/ 435658 w 1164320"/>
                <a:gd name="connsiteY6" fmla="*/ 52404 h 760607"/>
                <a:gd name="connsiteX7" fmla="*/ 283258 w 1164320"/>
                <a:gd name="connsiteY7" fmla="*/ 17 h 760607"/>
                <a:gd name="connsiteX8" fmla="*/ 92758 w 1164320"/>
                <a:gd name="connsiteY8" fmla="*/ 57167 h 760607"/>
                <a:gd name="connsiteX9" fmla="*/ 7033 w 1164320"/>
                <a:gd name="connsiteY9" fmla="*/ 207185 h 760607"/>
                <a:gd name="connsiteX10" fmla="*/ 42752 w 1164320"/>
                <a:gd name="connsiteY10" fmla="*/ 321485 h 760607"/>
                <a:gd name="connsiteX11" fmla="*/ 111808 w 1164320"/>
                <a:gd name="connsiteY11" fmla="*/ 228617 h 760607"/>
                <a:gd name="connsiteX12" fmla="*/ 185626 w 1164320"/>
                <a:gd name="connsiteY12" fmla="*/ 152417 h 760607"/>
                <a:gd name="connsiteX13" fmla="*/ 309452 w 1164320"/>
                <a:gd name="connsiteY13" fmla="*/ 152417 h 760607"/>
                <a:gd name="connsiteX14" fmla="*/ 385652 w 1164320"/>
                <a:gd name="connsiteY14" fmla="*/ 345298 h 760607"/>
                <a:gd name="connsiteX15" fmla="*/ 471377 w 1164320"/>
                <a:gd name="connsiteY15" fmla="*/ 535798 h 760607"/>
                <a:gd name="connsiteX16" fmla="*/ 595202 w 1164320"/>
                <a:gd name="connsiteY16" fmla="*/ 666767 h 760607"/>
                <a:gd name="connsiteX17" fmla="*/ 726171 w 1164320"/>
                <a:gd name="connsiteY17" fmla="*/ 742967 h 760607"/>
                <a:gd name="connsiteX18" fmla="*/ 888095 w 1164320"/>
                <a:gd name="connsiteY18" fmla="*/ 759636 h 760607"/>
                <a:gd name="connsiteX19" fmla="*/ 990489 w 1164320"/>
                <a:gd name="connsiteY19" fmla="*/ 723917 h 760607"/>
                <a:gd name="connsiteX20" fmla="*/ 990489 w 1164320"/>
                <a:gd name="connsiteY20" fmla="*/ 723917 h 760607"/>
                <a:gd name="connsiteX0" fmla="*/ 1164320 w 1164320"/>
                <a:gd name="connsiteY0" fmla="*/ 326424 h 760783"/>
                <a:gd name="connsiteX1" fmla="*/ 1100027 w 1164320"/>
                <a:gd name="connsiteY1" fmla="*/ 383573 h 760783"/>
                <a:gd name="connsiteX2" fmla="*/ 973820 w 1164320"/>
                <a:gd name="connsiteY2" fmla="*/ 419293 h 760783"/>
                <a:gd name="connsiteX3" fmla="*/ 807133 w 1164320"/>
                <a:gd name="connsiteY3" fmla="*/ 393099 h 760783"/>
                <a:gd name="connsiteX4" fmla="*/ 664258 w 1164320"/>
                <a:gd name="connsiteY4" fmla="*/ 288324 h 760783"/>
                <a:gd name="connsiteX5" fmla="*/ 561864 w 1164320"/>
                <a:gd name="connsiteY5" fmla="*/ 152592 h 760783"/>
                <a:gd name="connsiteX6" fmla="*/ 438039 w 1164320"/>
                <a:gd name="connsiteY6" fmla="*/ 43055 h 760783"/>
                <a:gd name="connsiteX7" fmla="*/ 283258 w 1164320"/>
                <a:gd name="connsiteY7" fmla="*/ 193 h 760783"/>
                <a:gd name="connsiteX8" fmla="*/ 92758 w 1164320"/>
                <a:gd name="connsiteY8" fmla="*/ 57343 h 760783"/>
                <a:gd name="connsiteX9" fmla="*/ 7033 w 1164320"/>
                <a:gd name="connsiteY9" fmla="*/ 207361 h 760783"/>
                <a:gd name="connsiteX10" fmla="*/ 42752 w 1164320"/>
                <a:gd name="connsiteY10" fmla="*/ 321661 h 760783"/>
                <a:gd name="connsiteX11" fmla="*/ 111808 w 1164320"/>
                <a:gd name="connsiteY11" fmla="*/ 228793 h 760783"/>
                <a:gd name="connsiteX12" fmla="*/ 185626 w 1164320"/>
                <a:gd name="connsiteY12" fmla="*/ 152593 h 760783"/>
                <a:gd name="connsiteX13" fmla="*/ 309452 w 1164320"/>
                <a:gd name="connsiteY13" fmla="*/ 152593 h 760783"/>
                <a:gd name="connsiteX14" fmla="*/ 385652 w 1164320"/>
                <a:gd name="connsiteY14" fmla="*/ 345474 h 760783"/>
                <a:gd name="connsiteX15" fmla="*/ 471377 w 1164320"/>
                <a:gd name="connsiteY15" fmla="*/ 535974 h 760783"/>
                <a:gd name="connsiteX16" fmla="*/ 595202 w 1164320"/>
                <a:gd name="connsiteY16" fmla="*/ 666943 h 760783"/>
                <a:gd name="connsiteX17" fmla="*/ 726171 w 1164320"/>
                <a:gd name="connsiteY17" fmla="*/ 743143 h 760783"/>
                <a:gd name="connsiteX18" fmla="*/ 888095 w 1164320"/>
                <a:gd name="connsiteY18" fmla="*/ 759812 h 760783"/>
                <a:gd name="connsiteX19" fmla="*/ 990489 w 1164320"/>
                <a:gd name="connsiteY19" fmla="*/ 724093 h 760783"/>
                <a:gd name="connsiteX20" fmla="*/ 990489 w 1164320"/>
                <a:gd name="connsiteY20" fmla="*/ 724093 h 760783"/>
                <a:gd name="connsiteX0" fmla="*/ 1164320 w 1164320"/>
                <a:gd name="connsiteY0" fmla="*/ 331157 h 765516"/>
                <a:gd name="connsiteX1" fmla="*/ 1100027 w 1164320"/>
                <a:gd name="connsiteY1" fmla="*/ 388306 h 765516"/>
                <a:gd name="connsiteX2" fmla="*/ 973820 w 1164320"/>
                <a:gd name="connsiteY2" fmla="*/ 424026 h 765516"/>
                <a:gd name="connsiteX3" fmla="*/ 807133 w 1164320"/>
                <a:gd name="connsiteY3" fmla="*/ 397832 h 765516"/>
                <a:gd name="connsiteX4" fmla="*/ 664258 w 1164320"/>
                <a:gd name="connsiteY4" fmla="*/ 293057 h 765516"/>
                <a:gd name="connsiteX5" fmla="*/ 561864 w 1164320"/>
                <a:gd name="connsiteY5" fmla="*/ 157325 h 765516"/>
                <a:gd name="connsiteX6" fmla="*/ 438039 w 1164320"/>
                <a:gd name="connsiteY6" fmla="*/ 47788 h 765516"/>
                <a:gd name="connsiteX7" fmla="*/ 278496 w 1164320"/>
                <a:gd name="connsiteY7" fmla="*/ 164 h 765516"/>
                <a:gd name="connsiteX8" fmla="*/ 92758 w 1164320"/>
                <a:gd name="connsiteY8" fmla="*/ 62076 h 765516"/>
                <a:gd name="connsiteX9" fmla="*/ 7033 w 1164320"/>
                <a:gd name="connsiteY9" fmla="*/ 212094 h 765516"/>
                <a:gd name="connsiteX10" fmla="*/ 42752 w 1164320"/>
                <a:gd name="connsiteY10" fmla="*/ 326394 h 765516"/>
                <a:gd name="connsiteX11" fmla="*/ 111808 w 1164320"/>
                <a:gd name="connsiteY11" fmla="*/ 233526 h 765516"/>
                <a:gd name="connsiteX12" fmla="*/ 185626 w 1164320"/>
                <a:gd name="connsiteY12" fmla="*/ 157326 h 765516"/>
                <a:gd name="connsiteX13" fmla="*/ 309452 w 1164320"/>
                <a:gd name="connsiteY13" fmla="*/ 157326 h 765516"/>
                <a:gd name="connsiteX14" fmla="*/ 385652 w 1164320"/>
                <a:gd name="connsiteY14" fmla="*/ 350207 h 765516"/>
                <a:gd name="connsiteX15" fmla="*/ 471377 w 1164320"/>
                <a:gd name="connsiteY15" fmla="*/ 540707 h 765516"/>
                <a:gd name="connsiteX16" fmla="*/ 595202 w 1164320"/>
                <a:gd name="connsiteY16" fmla="*/ 671676 h 765516"/>
                <a:gd name="connsiteX17" fmla="*/ 726171 w 1164320"/>
                <a:gd name="connsiteY17" fmla="*/ 747876 h 765516"/>
                <a:gd name="connsiteX18" fmla="*/ 888095 w 1164320"/>
                <a:gd name="connsiteY18" fmla="*/ 764545 h 765516"/>
                <a:gd name="connsiteX19" fmla="*/ 990489 w 1164320"/>
                <a:gd name="connsiteY19" fmla="*/ 728826 h 765516"/>
                <a:gd name="connsiteX20" fmla="*/ 990489 w 1164320"/>
                <a:gd name="connsiteY20" fmla="*/ 728826 h 765516"/>
                <a:gd name="connsiteX0" fmla="*/ 1164320 w 1164320"/>
                <a:gd name="connsiteY0" fmla="*/ 331157 h 765516"/>
                <a:gd name="connsiteX1" fmla="*/ 1100027 w 1164320"/>
                <a:gd name="connsiteY1" fmla="*/ 388306 h 765516"/>
                <a:gd name="connsiteX2" fmla="*/ 973820 w 1164320"/>
                <a:gd name="connsiteY2" fmla="*/ 424026 h 765516"/>
                <a:gd name="connsiteX3" fmla="*/ 807133 w 1164320"/>
                <a:gd name="connsiteY3" fmla="*/ 397832 h 765516"/>
                <a:gd name="connsiteX4" fmla="*/ 664258 w 1164320"/>
                <a:gd name="connsiteY4" fmla="*/ 293057 h 765516"/>
                <a:gd name="connsiteX5" fmla="*/ 561864 w 1164320"/>
                <a:gd name="connsiteY5" fmla="*/ 157325 h 765516"/>
                <a:gd name="connsiteX6" fmla="*/ 438039 w 1164320"/>
                <a:gd name="connsiteY6" fmla="*/ 47788 h 765516"/>
                <a:gd name="connsiteX7" fmla="*/ 278496 w 1164320"/>
                <a:gd name="connsiteY7" fmla="*/ 164 h 765516"/>
                <a:gd name="connsiteX8" fmla="*/ 92758 w 1164320"/>
                <a:gd name="connsiteY8" fmla="*/ 62076 h 765516"/>
                <a:gd name="connsiteX9" fmla="*/ 7033 w 1164320"/>
                <a:gd name="connsiteY9" fmla="*/ 212094 h 765516"/>
                <a:gd name="connsiteX10" fmla="*/ 42752 w 1164320"/>
                <a:gd name="connsiteY10" fmla="*/ 326394 h 765516"/>
                <a:gd name="connsiteX11" fmla="*/ 111808 w 1164320"/>
                <a:gd name="connsiteY11" fmla="*/ 233526 h 765516"/>
                <a:gd name="connsiteX12" fmla="*/ 185626 w 1164320"/>
                <a:gd name="connsiteY12" fmla="*/ 157326 h 765516"/>
                <a:gd name="connsiteX13" fmla="*/ 311833 w 1164320"/>
                <a:gd name="connsiteY13" fmla="*/ 178757 h 765516"/>
                <a:gd name="connsiteX14" fmla="*/ 385652 w 1164320"/>
                <a:gd name="connsiteY14" fmla="*/ 350207 h 765516"/>
                <a:gd name="connsiteX15" fmla="*/ 471377 w 1164320"/>
                <a:gd name="connsiteY15" fmla="*/ 540707 h 765516"/>
                <a:gd name="connsiteX16" fmla="*/ 595202 w 1164320"/>
                <a:gd name="connsiteY16" fmla="*/ 671676 h 765516"/>
                <a:gd name="connsiteX17" fmla="*/ 726171 w 1164320"/>
                <a:gd name="connsiteY17" fmla="*/ 747876 h 765516"/>
                <a:gd name="connsiteX18" fmla="*/ 888095 w 1164320"/>
                <a:gd name="connsiteY18" fmla="*/ 764545 h 765516"/>
                <a:gd name="connsiteX19" fmla="*/ 990489 w 1164320"/>
                <a:gd name="connsiteY19" fmla="*/ 728826 h 765516"/>
                <a:gd name="connsiteX20" fmla="*/ 990489 w 1164320"/>
                <a:gd name="connsiteY20" fmla="*/ 728826 h 765516"/>
                <a:gd name="connsiteX0" fmla="*/ 1164320 w 1164320"/>
                <a:gd name="connsiteY0" fmla="*/ 331157 h 765516"/>
                <a:gd name="connsiteX1" fmla="*/ 1100027 w 1164320"/>
                <a:gd name="connsiteY1" fmla="*/ 388306 h 765516"/>
                <a:gd name="connsiteX2" fmla="*/ 973820 w 1164320"/>
                <a:gd name="connsiteY2" fmla="*/ 424026 h 765516"/>
                <a:gd name="connsiteX3" fmla="*/ 807133 w 1164320"/>
                <a:gd name="connsiteY3" fmla="*/ 397832 h 765516"/>
                <a:gd name="connsiteX4" fmla="*/ 664258 w 1164320"/>
                <a:gd name="connsiteY4" fmla="*/ 293057 h 765516"/>
                <a:gd name="connsiteX5" fmla="*/ 561864 w 1164320"/>
                <a:gd name="connsiteY5" fmla="*/ 157325 h 765516"/>
                <a:gd name="connsiteX6" fmla="*/ 438039 w 1164320"/>
                <a:gd name="connsiteY6" fmla="*/ 47788 h 765516"/>
                <a:gd name="connsiteX7" fmla="*/ 278496 w 1164320"/>
                <a:gd name="connsiteY7" fmla="*/ 164 h 765516"/>
                <a:gd name="connsiteX8" fmla="*/ 92758 w 1164320"/>
                <a:gd name="connsiteY8" fmla="*/ 62076 h 765516"/>
                <a:gd name="connsiteX9" fmla="*/ 7033 w 1164320"/>
                <a:gd name="connsiteY9" fmla="*/ 212094 h 765516"/>
                <a:gd name="connsiteX10" fmla="*/ 42752 w 1164320"/>
                <a:gd name="connsiteY10" fmla="*/ 326394 h 765516"/>
                <a:gd name="connsiteX11" fmla="*/ 111808 w 1164320"/>
                <a:gd name="connsiteY11" fmla="*/ 233526 h 765516"/>
                <a:gd name="connsiteX12" fmla="*/ 185626 w 1164320"/>
                <a:gd name="connsiteY12" fmla="*/ 162088 h 765516"/>
                <a:gd name="connsiteX13" fmla="*/ 311833 w 1164320"/>
                <a:gd name="connsiteY13" fmla="*/ 178757 h 765516"/>
                <a:gd name="connsiteX14" fmla="*/ 385652 w 1164320"/>
                <a:gd name="connsiteY14" fmla="*/ 350207 h 765516"/>
                <a:gd name="connsiteX15" fmla="*/ 471377 w 1164320"/>
                <a:gd name="connsiteY15" fmla="*/ 540707 h 765516"/>
                <a:gd name="connsiteX16" fmla="*/ 595202 w 1164320"/>
                <a:gd name="connsiteY16" fmla="*/ 671676 h 765516"/>
                <a:gd name="connsiteX17" fmla="*/ 726171 w 1164320"/>
                <a:gd name="connsiteY17" fmla="*/ 747876 h 765516"/>
                <a:gd name="connsiteX18" fmla="*/ 888095 w 1164320"/>
                <a:gd name="connsiteY18" fmla="*/ 764545 h 765516"/>
                <a:gd name="connsiteX19" fmla="*/ 990489 w 1164320"/>
                <a:gd name="connsiteY19" fmla="*/ 728826 h 765516"/>
                <a:gd name="connsiteX20" fmla="*/ 990489 w 1164320"/>
                <a:gd name="connsiteY20" fmla="*/ 728826 h 765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164320" h="765516">
                  <a:moveTo>
                    <a:pt x="1164320" y="331157"/>
                  </a:moveTo>
                  <a:cubicBezTo>
                    <a:pt x="1145667" y="346436"/>
                    <a:pt x="1131777" y="372828"/>
                    <a:pt x="1100027" y="388306"/>
                  </a:cubicBezTo>
                  <a:cubicBezTo>
                    <a:pt x="1068277" y="403784"/>
                    <a:pt x="1022636" y="422438"/>
                    <a:pt x="973820" y="424026"/>
                  </a:cubicBezTo>
                  <a:cubicBezTo>
                    <a:pt x="925004" y="425614"/>
                    <a:pt x="858727" y="419660"/>
                    <a:pt x="807133" y="397832"/>
                  </a:cubicBezTo>
                  <a:cubicBezTo>
                    <a:pt x="755539" y="376004"/>
                    <a:pt x="705136" y="333141"/>
                    <a:pt x="664258" y="293057"/>
                  </a:cubicBezTo>
                  <a:cubicBezTo>
                    <a:pt x="623380" y="252973"/>
                    <a:pt x="599567" y="198203"/>
                    <a:pt x="561864" y="157325"/>
                  </a:cubicBezTo>
                  <a:cubicBezTo>
                    <a:pt x="524161" y="116447"/>
                    <a:pt x="485267" y="73981"/>
                    <a:pt x="438039" y="47788"/>
                  </a:cubicBezTo>
                  <a:cubicBezTo>
                    <a:pt x="390811" y="21595"/>
                    <a:pt x="336043" y="-2217"/>
                    <a:pt x="278496" y="164"/>
                  </a:cubicBezTo>
                  <a:cubicBezTo>
                    <a:pt x="220949" y="2545"/>
                    <a:pt x="138002" y="26754"/>
                    <a:pt x="92758" y="62076"/>
                  </a:cubicBezTo>
                  <a:cubicBezTo>
                    <a:pt x="47514" y="97398"/>
                    <a:pt x="15367" y="168041"/>
                    <a:pt x="7033" y="212094"/>
                  </a:cubicBezTo>
                  <a:cubicBezTo>
                    <a:pt x="-1301" y="256147"/>
                    <a:pt x="-12810" y="318060"/>
                    <a:pt x="42752" y="326394"/>
                  </a:cubicBezTo>
                  <a:cubicBezTo>
                    <a:pt x="98314" y="334728"/>
                    <a:pt x="87996" y="260910"/>
                    <a:pt x="111808" y="233526"/>
                  </a:cubicBezTo>
                  <a:cubicBezTo>
                    <a:pt x="135620" y="206142"/>
                    <a:pt x="152289" y="171216"/>
                    <a:pt x="185626" y="162088"/>
                  </a:cubicBezTo>
                  <a:cubicBezTo>
                    <a:pt x="218963" y="152960"/>
                    <a:pt x="278495" y="147404"/>
                    <a:pt x="311833" y="178757"/>
                  </a:cubicBezTo>
                  <a:cubicBezTo>
                    <a:pt x="345171" y="210110"/>
                    <a:pt x="359061" y="289882"/>
                    <a:pt x="385652" y="350207"/>
                  </a:cubicBezTo>
                  <a:cubicBezTo>
                    <a:pt x="412243" y="410532"/>
                    <a:pt x="436452" y="487129"/>
                    <a:pt x="471377" y="540707"/>
                  </a:cubicBezTo>
                  <a:cubicBezTo>
                    <a:pt x="506302" y="594285"/>
                    <a:pt x="552736" y="637148"/>
                    <a:pt x="595202" y="671676"/>
                  </a:cubicBezTo>
                  <a:cubicBezTo>
                    <a:pt x="637668" y="706204"/>
                    <a:pt x="677356" y="732398"/>
                    <a:pt x="726171" y="747876"/>
                  </a:cubicBezTo>
                  <a:cubicBezTo>
                    <a:pt x="774986" y="763354"/>
                    <a:pt x="844042" y="767720"/>
                    <a:pt x="888095" y="764545"/>
                  </a:cubicBezTo>
                  <a:cubicBezTo>
                    <a:pt x="932148" y="761370"/>
                    <a:pt x="990489" y="728826"/>
                    <a:pt x="990489" y="728826"/>
                  </a:cubicBezTo>
                  <a:lnTo>
                    <a:pt x="990489" y="728826"/>
                  </a:lnTo>
                </a:path>
              </a:pathLst>
            </a:custGeom>
            <a:solidFill>
              <a:srgbClr val="BEA7D5"/>
            </a:solidFill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4B208E26-7152-D41B-BCB9-D20B0F2AE3D2}"/>
                </a:ext>
              </a:extLst>
            </p:cNvPr>
            <p:cNvSpPr/>
            <p:nvPr/>
          </p:nvSpPr>
          <p:spPr>
            <a:xfrm flipH="1" flipV="1">
              <a:off x="5534834" y="5506323"/>
              <a:ext cx="45719" cy="45719"/>
            </a:xfrm>
            <a:prstGeom prst="ellipse">
              <a:avLst/>
            </a:prstGeom>
            <a:solidFill>
              <a:srgbClr val="4472C4"/>
            </a:solidFill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C21155B8-F828-ED7B-796B-A79A1B6BBF74}"/>
                </a:ext>
              </a:extLst>
            </p:cNvPr>
            <p:cNvSpPr/>
            <p:nvPr/>
          </p:nvSpPr>
          <p:spPr>
            <a:xfrm flipH="1" flipV="1">
              <a:off x="6607492" y="4841651"/>
              <a:ext cx="45719" cy="45719"/>
            </a:xfrm>
            <a:prstGeom prst="ellipse">
              <a:avLst/>
            </a:prstGeom>
            <a:solidFill>
              <a:sysClr val="windowText" lastClr="000000"/>
            </a:solidFill>
            <a:ln w="28575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5A819CCD-6077-EB54-5AC8-17CA6D848609}"/>
                </a:ext>
              </a:extLst>
            </p:cNvPr>
            <p:cNvSpPr/>
            <p:nvPr/>
          </p:nvSpPr>
          <p:spPr>
            <a:xfrm flipH="1" flipV="1">
              <a:off x="6773446" y="4884988"/>
              <a:ext cx="45719" cy="45719"/>
            </a:xfrm>
            <a:prstGeom prst="ellipse">
              <a:avLst/>
            </a:prstGeom>
            <a:solidFill>
              <a:sysClr val="windowText" lastClr="000000"/>
            </a:solidFill>
            <a:ln w="28575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A8C83BB1-0799-314D-A47A-388B1CAD1C6D}"/>
                </a:ext>
              </a:extLst>
            </p:cNvPr>
            <p:cNvSpPr/>
            <p:nvPr/>
          </p:nvSpPr>
          <p:spPr>
            <a:xfrm flipH="1" flipV="1">
              <a:off x="6923900" y="4870610"/>
              <a:ext cx="45719" cy="45719"/>
            </a:xfrm>
            <a:prstGeom prst="ellipse">
              <a:avLst/>
            </a:prstGeom>
            <a:solidFill>
              <a:sysClr val="windowText" lastClr="000000"/>
            </a:solidFill>
            <a:ln w="28575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9105FE4C-E1C7-E5AB-3D8D-FA689070A2AB}"/>
                </a:ext>
              </a:extLst>
            </p:cNvPr>
            <p:cNvSpPr/>
            <p:nvPr/>
          </p:nvSpPr>
          <p:spPr>
            <a:xfrm flipH="1" flipV="1">
              <a:off x="7090018" y="4828331"/>
              <a:ext cx="45719" cy="45719"/>
            </a:xfrm>
            <a:prstGeom prst="ellipse">
              <a:avLst/>
            </a:prstGeom>
            <a:solidFill>
              <a:sysClr val="windowText" lastClr="000000"/>
            </a:solidFill>
            <a:ln w="28575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E7948C82-93C8-8034-4FDF-BBDF38F9155C}"/>
                </a:ext>
              </a:extLst>
            </p:cNvPr>
            <p:cNvSpPr/>
            <p:nvPr/>
          </p:nvSpPr>
          <p:spPr>
            <a:xfrm flipH="1" flipV="1">
              <a:off x="7243320" y="4804032"/>
              <a:ext cx="45719" cy="45719"/>
            </a:xfrm>
            <a:prstGeom prst="ellipse">
              <a:avLst/>
            </a:prstGeom>
            <a:solidFill>
              <a:sysClr val="windowText" lastClr="000000"/>
            </a:solidFill>
            <a:ln w="28575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7627FB8-21C3-BEE0-9AA6-BD0EBFE4FE33}"/>
                </a:ext>
              </a:extLst>
            </p:cNvPr>
            <p:cNvSpPr/>
            <p:nvPr/>
          </p:nvSpPr>
          <p:spPr>
            <a:xfrm flipH="1" flipV="1">
              <a:off x="6487257" y="4790705"/>
              <a:ext cx="45719" cy="45719"/>
            </a:xfrm>
            <a:prstGeom prst="ellipse">
              <a:avLst/>
            </a:prstGeom>
            <a:solidFill>
              <a:sysClr val="windowText" lastClr="000000"/>
            </a:solidFill>
            <a:ln w="28575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074A7A16-EB29-EB28-A3E5-38AF3CB20ED9}"/>
                </a:ext>
              </a:extLst>
            </p:cNvPr>
            <p:cNvGrpSpPr/>
            <p:nvPr/>
          </p:nvGrpSpPr>
          <p:grpSpPr>
            <a:xfrm>
              <a:off x="6479997" y="4263560"/>
              <a:ext cx="937606" cy="1088467"/>
              <a:chOff x="6479997" y="4263560"/>
              <a:chExt cx="937606" cy="1088467"/>
            </a:xfrm>
          </p:grpSpPr>
          <p:sp>
            <p:nvSpPr>
              <p:cNvPr id="121" name="Freeform: Shape 120">
                <a:extLst>
                  <a:ext uri="{FF2B5EF4-FFF2-40B4-BE49-F238E27FC236}">
                    <a16:creationId xmlns:a16="http://schemas.microsoft.com/office/drawing/2014/main" id="{48EE80A9-D11C-CA08-B784-3674E8A36BDE}"/>
                  </a:ext>
                </a:extLst>
              </p:cNvPr>
              <p:cNvSpPr/>
              <p:nvPr/>
            </p:nvSpPr>
            <p:spPr>
              <a:xfrm rot="3303579" flipH="1">
                <a:off x="6365003" y="4428173"/>
                <a:ext cx="1088467" cy="759241"/>
              </a:xfrm>
              <a:custGeom>
                <a:avLst/>
                <a:gdLst>
                  <a:gd name="connsiteX0" fmla="*/ 1088467 w 1088467"/>
                  <a:gd name="connsiteY0" fmla="*/ 655217 h 759241"/>
                  <a:gd name="connsiteX1" fmla="*/ 1053305 w 1088467"/>
                  <a:gd name="connsiteY1" fmla="*/ 664943 h 759241"/>
                  <a:gd name="connsiteX2" fmla="*/ 180097 w 1088467"/>
                  <a:gd name="connsiteY2" fmla="*/ 0 h 759241"/>
                  <a:gd name="connsiteX3" fmla="*/ 2923 w 1088467"/>
                  <a:gd name="connsiteY3" fmla="*/ 201297 h 759241"/>
                  <a:gd name="connsiteX4" fmla="*/ 0 w 1088467"/>
                  <a:gd name="connsiteY4" fmla="*/ 262412 h 759241"/>
                  <a:gd name="connsiteX5" fmla="*/ 9739 w 1088467"/>
                  <a:gd name="connsiteY5" fmla="*/ 262154 h 759241"/>
                  <a:gd name="connsiteX6" fmla="*/ 67536 w 1088467"/>
                  <a:gd name="connsiteY6" fmla="*/ 157676 h 759241"/>
                  <a:gd name="connsiteX7" fmla="*/ 151008 w 1088467"/>
                  <a:gd name="connsiteY7" fmla="*/ 76896 h 759241"/>
                  <a:gd name="connsiteX8" fmla="*/ 293721 w 1088467"/>
                  <a:gd name="connsiteY8" fmla="*/ 95745 h 759241"/>
                  <a:gd name="connsiteX9" fmla="*/ 377194 w 1088467"/>
                  <a:gd name="connsiteY9" fmla="*/ 289618 h 759241"/>
                  <a:gd name="connsiteX10" fmla="*/ 474130 w 1088467"/>
                  <a:gd name="connsiteY10" fmla="*/ 505031 h 759241"/>
                  <a:gd name="connsiteX11" fmla="*/ 614149 w 1088467"/>
                  <a:gd name="connsiteY11" fmla="*/ 653129 h 759241"/>
                  <a:gd name="connsiteX12" fmla="*/ 762246 w 1088467"/>
                  <a:gd name="connsiteY12" fmla="*/ 739294 h 759241"/>
                  <a:gd name="connsiteX13" fmla="*/ 945347 w 1088467"/>
                  <a:gd name="connsiteY13" fmla="*/ 758143 h 759241"/>
                  <a:gd name="connsiteX14" fmla="*/ 1061132 w 1088467"/>
                  <a:gd name="connsiteY14" fmla="*/ 717753 h 759241"/>
                  <a:gd name="connsiteX15" fmla="*/ 1088467 w 1088467"/>
                  <a:gd name="connsiteY15" fmla="*/ 655217 h 7592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088467" h="759241">
                    <a:moveTo>
                      <a:pt x="1088467" y="655217"/>
                    </a:moveTo>
                    <a:lnTo>
                      <a:pt x="1053305" y="664943"/>
                    </a:lnTo>
                    <a:cubicBezTo>
                      <a:pt x="388038" y="824227"/>
                      <a:pt x="535616" y="7372"/>
                      <a:pt x="180097" y="0"/>
                    </a:cubicBezTo>
                    <a:cubicBezTo>
                      <a:pt x="72776" y="46352"/>
                      <a:pt x="18682" y="125234"/>
                      <a:pt x="2923" y="201297"/>
                    </a:cubicBezTo>
                    <a:lnTo>
                      <a:pt x="0" y="262412"/>
                    </a:lnTo>
                    <a:lnTo>
                      <a:pt x="9739" y="262154"/>
                    </a:lnTo>
                    <a:cubicBezTo>
                      <a:pt x="49964" y="252066"/>
                      <a:pt x="43976" y="184772"/>
                      <a:pt x="67536" y="157676"/>
                    </a:cubicBezTo>
                    <a:cubicBezTo>
                      <a:pt x="94462" y="126712"/>
                      <a:pt x="113311" y="87218"/>
                      <a:pt x="151008" y="76896"/>
                    </a:cubicBezTo>
                    <a:cubicBezTo>
                      <a:pt x="188704" y="66574"/>
                      <a:pt x="256023" y="60292"/>
                      <a:pt x="293721" y="95745"/>
                    </a:cubicBezTo>
                    <a:cubicBezTo>
                      <a:pt x="331418" y="131198"/>
                      <a:pt x="347125" y="221403"/>
                      <a:pt x="377194" y="289618"/>
                    </a:cubicBezTo>
                    <a:cubicBezTo>
                      <a:pt x="407262" y="357832"/>
                      <a:pt x="434638" y="444447"/>
                      <a:pt x="474130" y="505031"/>
                    </a:cubicBezTo>
                    <a:cubicBezTo>
                      <a:pt x="513622" y="565616"/>
                      <a:pt x="566129" y="614085"/>
                      <a:pt x="614149" y="653129"/>
                    </a:cubicBezTo>
                    <a:cubicBezTo>
                      <a:pt x="662168" y="692172"/>
                      <a:pt x="707047" y="721792"/>
                      <a:pt x="762246" y="739294"/>
                    </a:cubicBezTo>
                    <a:cubicBezTo>
                      <a:pt x="817445" y="756796"/>
                      <a:pt x="895532" y="761733"/>
                      <a:pt x="945347" y="758143"/>
                    </a:cubicBezTo>
                    <a:cubicBezTo>
                      <a:pt x="995161" y="754553"/>
                      <a:pt x="1061132" y="717753"/>
                      <a:pt x="1061132" y="717753"/>
                    </a:cubicBezTo>
                    <a:lnTo>
                      <a:pt x="1088467" y="655217"/>
                    </a:lnTo>
                    <a:close/>
                  </a:path>
                </a:pathLst>
              </a:custGeom>
              <a:solidFill>
                <a:srgbClr val="EADEFA"/>
              </a:solidFill>
              <a:ln w="28575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F0624946-5CAA-C593-732D-FFB4183A3405}"/>
                  </a:ext>
                </a:extLst>
              </p:cNvPr>
              <p:cNvSpPr/>
              <p:nvPr/>
            </p:nvSpPr>
            <p:spPr>
              <a:xfrm flipH="1" flipV="1">
                <a:off x="7366201" y="4870610"/>
                <a:ext cx="45719" cy="45719"/>
              </a:xfrm>
              <a:prstGeom prst="ellipse">
                <a:avLst/>
              </a:prstGeom>
              <a:solidFill>
                <a:sysClr val="windowText" lastClr="000000"/>
              </a:solidFill>
              <a:ln w="28575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3C8FE8BC-EE7D-B4C3-A577-C8B32F760545}"/>
                  </a:ext>
                </a:extLst>
              </p:cNvPr>
              <p:cNvSpPr/>
              <p:nvPr/>
            </p:nvSpPr>
            <p:spPr>
              <a:xfrm flipH="1" flipV="1">
                <a:off x="7371884" y="4996441"/>
                <a:ext cx="45719" cy="45719"/>
              </a:xfrm>
              <a:prstGeom prst="ellipse">
                <a:avLst/>
              </a:prstGeom>
              <a:solidFill>
                <a:sysClr val="windowText" lastClr="000000"/>
              </a:solidFill>
              <a:ln w="28575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B86DDB7C-D097-EE9C-CF30-233A1B67707A}"/>
                  </a:ext>
                </a:extLst>
              </p:cNvPr>
              <p:cNvSpPr/>
              <p:nvPr/>
            </p:nvSpPr>
            <p:spPr>
              <a:xfrm flipH="1" flipV="1">
                <a:off x="7321871" y="5095966"/>
                <a:ext cx="45719" cy="45719"/>
              </a:xfrm>
              <a:prstGeom prst="ellipse">
                <a:avLst/>
              </a:prstGeom>
              <a:solidFill>
                <a:sysClr val="windowText" lastClr="000000"/>
              </a:solidFill>
              <a:ln w="28575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5" name="Oval 124">
                <a:extLst>
                  <a:ext uri="{FF2B5EF4-FFF2-40B4-BE49-F238E27FC236}">
                    <a16:creationId xmlns:a16="http://schemas.microsoft.com/office/drawing/2014/main" id="{2A2A03E6-EE5A-5782-0607-ABEA3306D9A1}"/>
                  </a:ext>
                </a:extLst>
              </p:cNvPr>
              <p:cNvSpPr/>
              <p:nvPr/>
            </p:nvSpPr>
            <p:spPr>
              <a:xfrm flipH="1" flipV="1">
                <a:off x="6600232" y="4843448"/>
                <a:ext cx="45719" cy="45719"/>
              </a:xfrm>
              <a:prstGeom prst="ellipse">
                <a:avLst/>
              </a:prstGeom>
              <a:solidFill>
                <a:sysClr val="windowText" lastClr="000000"/>
              </a:solidFill>
              <a:ln w="28575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6" name="Oval 125">
                <a:extLst>
                  <a:ext uri="{FF2B5EF4-FFF2-40B4-BE49-F238E27FC236}">
                    <a16:creationId xmlns:a16="http://schemas.microsoft.com/office/drawing/2014/main" id="{76587AC2-18AF-228A-254C-062668DF7703}"/>
                  </a:ext>
                </a:extLst>
              </p:cNvPr>
              <p:cNvSpPr/>
              <p:nvPr/>
            </p:nvSpPr>
            <p:spPr>
              <a:xfrm flipH="1" flipV="1">
                <a:off x="6766186" y="4886785"/>
                <a:ext cx="45719" cy="45719"/>
              </a:xfrm>
              <a:prstGeom prst="ellipse">
                <a:avLst/>
              </a:prstGeom>
              <a:solidFill>
                <a:sysClr val="windowText" lastClr="000000"/>
              </a:solidFill>
              <a:ln w="28575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7" name="Oval 126">
                <a:extLst>
                  <a:ext uri="{FF2B5EF4-FFF2-40B4-BE49-F238E27FC236}">
                    <a16:creationId xmlns:a16="http://schemas.microsoft.com/office/drawing/2014/main" id="{5D8169DF-F052-A5E1-5A66-925AABB6281D}"/>
                  </a:ext>
                </a:extLst>
              </p:cNvPr>
              <p:cNvSpPr/>
              <p:nvPr/>
            </p:nvSpPr>
            <p:spPr>
              <a:xfrm flipH="1" flipV="1">
                <a:off x="6916640" y="4872407"/>
                <a:ext cx="45719" cy="45719"/>
              </a:xfrm>
              <a:prstGeom prst="ellipse">
                <a:avLst/>
              </a:prstGeom>
              <a:solidFill>
                <a:sysClr val="windowText" lastClr="000000"/>
              </a:solidFill>
              <a:ln w="28575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8" name="Oval 127">
                <a:extLst>
                  <a:ext uri="{FF2B5EF4-FFF2-40B4-BE49-F238E27FC236}">
                    <a16:creationId xmlns:a16="http://schemas.microsoft.com/office/drawing/2014/main" id="{5119EA09-B55B-B44E-CEB6-9913CD22DDE9}"/>
                  </a:ext>
                </a:extLst>
              </p:cNvPr>
              <p:cNvSpPr/>
              <p:nvPr/>
            </p:nvSpPr>
            <p:spPr>
              <a:xfrm flipH="1" flipV="1">
                <a:off x="7082758" y="4830128"/>
                <a:ext cx="45719" cy="45719"/>
              </a:xfrm>
              <a:prstGeom prst="ellipse">
                <a:avLst/>
              </a:prstGeom>
              <a:solidFill>
                <a:sysClr val="windowText" lastClr="000000"/>
              </a:solidFill>
              <a:ln w="28575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FF594293-D2F7-2B95-BE61-115C5279A66F}"/>
                  </a:ext>
                </a:extLst>
              </p:cNvPr>
              <p:cNvSpPr/>
              <p:nvPr/>
            </p:nvSpPr>
            <p:spPr>
              <a:xfrm flipH="1" flipV="1">
                <a:off x="7236060" y="4805829"/>
                <a:ext cx="45719" cy="45719"/>
              </a:xfrm>
              <a:prstGeom prst="ellipse">
                <a:avLst/>
              </a:prstGeom>
              <a:solidFill>
                <a:sysClr val="windowText" lastClr="000000"/>
              </a:solidFill>
              <a:ln w="28575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0" name="Oval 129">
                <a:extLst>
                  <a:ext uri="{FF2B5EF4-FFF2-40B4-BE49-F238E27FC236}">
                    <a16:creationId xmlns:a16="http://schemas.microsoft.com/office/drawing/2014/main" id="{130443EF-619A-D3B4-2F5C-6F66B6EF0132}"/>
                  </a:ext>
                </a:extLst>
              </p:cNvPr>
              <p:cNvSpPr/>
              <p:nvPr/>
            </p:nvSpPr>
            <p:spPr>
              <a:xfrm flipH="1" flipV="1">
                <a:off x="6479997" y="4792502"/>
                <a:ext cx="45719" cy="45719"/>
              </a:xfrm>
              <a:prstGeom prst="ellipse">
                <a:avLst/>
              </a:prstGeom>
              <a:solidFill>
                <a:sysClr val="windowText" lastClr="000000"/>
              </a:solidFill>
              <a:ln w="28575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E320BC72-FBDF-02E8-CF14-E8C02862E562}"/>
                </a:ext>
              </a:extLst>
            </p:cNvPr>
            <p:cNvGrpSpPr/>
            <p:nvPr/>
          </p:nvGrpSpPr>
          <p:grpSpPr>
            <a:xfrm rot="17312424">
              <a:off x="6285781" y="3284821"/>
              <a:ext cx="937606" cy="1088467"/>
              <a:chOff x="6479997" y="4263560"/>
              <a:chExt cx="937606" cy="1088467"/>
            </a:xfrm>
          </p:grpSpPr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id="{51FC9A13-94CD-7680-57BC-586F35C16B68}"/>
                  </a:ext>
                </a:extLst>
              </p:cNvPr>
              <p:cNvSpPr/>
              <p:nvPr/>
            </p:nvSpPr>
            <p:spPr>
              <a:xfrm rot="3303579" flipH="1">
                <a:off x="6365003" y="4428173"/>
                <a:ext cx="1088467" cy="759241"/>
              </a:xfrm>
              <a:custGeom>
                <a:avLst/>
                <a:gdLst>
                  <a:gd name="connsiteX0" fmla="*/ 1088467 w 1088467"/>
                  <a:gd name="connsiteY0" fmla="*/ 655217 h 759241"/>
                  <a:gd name="connsiteX1" fmla="*/ 1053305 w 1088467"/>
                  <a:gd name="connsiteY1" fmla="*/ 664943 h 759241"/>
                  <a:gd name="connsiteX2" fmla="*/ 180097 w 1088467"/>
                  <a:gd name="connsiteY2" fmla="*/ 0 h 759241"/>
                  <a:gd name="connsiteX3" fmla="*/ 2923 w 1088467"/>
                  <a:gd name="connsiteY3" fmla="*/ 201297 h 759241"/>
                  <a:gd name="connsiteX4" fmla="*/ 0 w 1088467"/>
                  <a:gd name="connsiteY4" fmla="*/ 262412 h 759241"/>
                  <a:gd name="connsiteX5" fmla="*/ 9739 w 1088467"/>
                  <a:gd name="connsiteY5" fmla="*/ 262154 h 759241"/>
                  <a:gd name="connsiteX6" fmla="*/ 67536 w 1088467"/>
                  <a:gd name="connsiteY6" fmla="*/ 157676 h 759241"/>
                  <a:gd name="connsiteX7" fmla="*/ 151008 w 1088467"/>
                  <a:gd name="connsiteY7" fmla="*/ 76896 h 759241"/>
                  <a:gd name="connsiteX8" fmla="*/ 293721 w 1088467"/>
                  <a:gd name="connsiteY8" fmla="*/ 95745 h 759241"/>
                  <a:gd name="connsiteX9" fmla="*/ 377194 w 1088467"/>
                  <a:gd name="connsiteY9" fmla="*/ 289618 h 759241"/>
                  <a:gd name="connsiteX10" fmla="*/ 474130 w 1088467"/>
                  <a:gd name="connsiteY10" fmla="*/ 505031 h 759241"/>
                  <a:gd name="connsiteX11" fmla="*/ 614149 w 1088467"/>
                  <a:gd name="connsiteY11" fmla="*/ 653129 h 759241"/>
                  <a:gd name="connsiteX12" fmla="*/ 762246 w 1088467"/>
                  <a:gd name="connsiteY12" fmla="*/ 739294 h 759241"/>
                  <a:gd name="connsiteX13" fmla="*/ 945347 w 1088467"/>
                  <a:gd name="connsiteY13" fmla="*/ 758143 h 759241"/>
                  <a:gd name="connsiteX14" fmla="*/ 1061132 w 1088467"/>
                  <a:gd name="connsiteY14" fmla="*/ 717753 h 759241"/>
                  <a:gd name="connsiteX15" fmla="*/ 1088467 w 1088467"/>
                  <a:gd name="connsiteY15" fmla="*/ 655217 h 7592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088467" h="759241">
                    <a:moveTo>
                      <a:pt x="1088467" y="655217"/>
                    </a:moveTo>
                    <a:lnTo>
                      <a:pt x="1053305" y="664943"/>
                    </a:lnTo>
                    <a:cubicBezTo>
                      <a:pt x="388038" y="824227"/>
                      <a:pt x="535616" y="7372"/>
                      <a:pt x="180097" y="0"/>
                    </a:cubicBezTo>
                    <a:cubicBezTo>
                      <a:pt x="72776" y="46352"/>
                      <a:pt x="18682" y="125234"/>
                      <a:pt x="2923" y="201297"/>
                    </a:cubicBezTo>
                    <a:lnTo>
                      <a:pt x="0" y="262412"/>
                    </a:lnTo>
                    <a:lnTo>
                      <a:pt x="9739" y="262154"/>
                    </a:lnTo>
                    <a:cubicBezTo>
                      <a:pt x="49964" y="252066"/>
                      <a:pt x="43976" y="184772"/>
                      <a:pt x="67536" y="157676"/>
                    </a:cubicBezTo>
                    <a:cubicBezTo>
                      <a:pt x="94462" y="126712"/>
                      <a:pt x="113311" y="87218"/>
                      <a:pt x="151008" y="76896"/>
                    </a:cubicBezTo>
                    <a:cubicBezTo>
                      <a:pt x="188704" y="66574"/>
                      <a:pt x="256023" y="60292"/>
                      <a:pt x="293721" y="95745"/>
                    </a:cubicBezTo>
                    <a:cubicBezTo>
                      <a:pt x="331418" y="131198"/>
                      <a:pt x="347125" y="221403"/>
                      <a:pt x="377194" y="289618"/>
                    </a:cubicBezTo>
                    <a:cubicBezTo>
                      <a:pt x="407262" y="357832"/>
                      <a:pt x="434638" y="444447"/>
                      <a:pt x="474130" y="505031"/>
                    </a:cubicBezTo>
                    <a:cubicBezTo>
                      <a:pt x="513622" y="565616"/>
                      <a:pt x="566129" y="614085"/>
                      <a:pt x="614149" y="653129"/>
                    </a:cubicBezTo>
                    <a:cubicBezTo>
                      <a:pt x="662168" y="692172"/>
                      <a:pt x="707047" y="721792"/>
                      <a:pt x="762246" y="739294"/>
                    </a:cubicBezTo>
                    <a:cubicBezTo>
                      <a:pt x="817445" y="756796"/>
                      <a:pt x="895532" y="761733"/>
                      <a:pt x="945347" y="758143"/>
                    </a:cubicBezTo>
                    <a:cubicBezTo>
                      <a:pt x="995161" y="754553"/>
                      <a:pt x="1061132" y="717753"/>
                      <a:pt x="1061132" y="717753"/>
                    </a:cubicBezTo>
                    <a:lnTo>
                      <a:pt x="1088467" y="655217"/>
                    </a:lnTo>
                    <a:close/>
                  </a:path>
                </a:pathLst>
              </a:custGeom>
              <a:solidFill>
                <a:srgbClr val="EADEFA"/>
              </a:solidFill>
              <a:ln w="28575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4B84F54D-A550-1B17-D73B-75DDC4F15662}"/>
                  </a:ext>
                </a:extLst>
              </p:cNvPr>
              <p:cNvSpPr/>
              <p:nvPr/>
            </p:nvSpPr>
            <p:spPr>
              <a:xfrm flipH="1" flipV="1">
                <a:off x="7366201" y="4870610"/>
                <a:ext cx="45719" cy="45719"/>
              </a:xfrm>
              <a:prstGeom prst="ellipse">
                <a:avLst/>
              </a:prstGeom>
              <a:solidFill>
                <a:sysClr val="windowText" lastClr="000000"/>
              </a:solidFill>
              <a:ln w="28575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7946B52C-BEB0-B440-C87E-327E275C0A12}"/>
                  </a:ext>
                </a:extLst>
              </p:cNvPr>
              <p:cNvSpPr/>
              <p:nvPr/>
            </p:nvSpPr>
            <p:spPr>
              <a:xfrm flipH="1" flipV="1">
                <a:off x="7371884" y="4996441"/>
                <a:ext cx="45719" cy="45719"/>
              </a:xfrm>
              <a:prstGeom prst="ellipse">
                <a:avLst/>
              </a:prstGeom>
              <a:solidFill>
                <a:sysClr val="windowText" lastClr="000000"/>
              </a:solidFill>
              <a:ln w="28575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2393A9D5-02F0-65C8-6C0A-51943808AECF}"/>
                  </a:ext>
                </a:extLst>
              </p:cNvPr>
              <p:cNvSpPr/>
              <p:nvPr/>
            </p:nvSpPr>
            <p:spPr>
              <a:xfrm flipH="1" flipV="1">
                <a:off x="7321871" y="5095966"/>
                <a:ext cx="45719" cy="45719"/>
              </a:xfrm>
              <a:prstGeom prst="ellipse">
                <a:avLst/>
              </a:prstGeom>
              <a:solidFill>
                <a:sysClr val="windowText" lastClr="000000"/>
              </a:solidFill>
              <a:ln w="28575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5" name="Oval 114">
                <a:extLst>
                  <a:ext uri="{FF2B5EF4-FFF2-40B4-BE49-F238E27FC236}">
                    <a16:creationId xmlns:a16="http://schemas.microsoft.com/office/drawing/2014/main" id="{7798FF80-A58E-905C-2B48-6E5F0F305E20}"/>
                  </a:ext>
                </a:extLst>
              </p:cNvPr>
              <p:cNvSpPr/>
              <p:nvPr/>
            </p:nvSpPr>
            <p:spPr>
              <a:xfrm flipH="1" flipV="1">
                <a:off x="6600232" y="4843448"/>
                <a:ext cx="45719" cy="45719"/>
              </a:xfrm>
              <a:prstGeom prst="ellipse">
                <a:avLst/>
              </a:prstGeom>
              <a:solidFill>
                <a:sysClr val="windowText" lastClr="000000"/>
              </a:solidFill>
              <a:ln w="28575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6" name="Oval 115">
                <a:extLst>
                  <a:ext uri="{FF2B5EF4-FFF2-40B4-BE49-F238E27FC236}">
                    <a16:creationId xmlns:a16="http://schemas.microsoft.com/office/drawing/2014/main" id="{4173A358-5747-DE12-7D95-E5CA47BAE7DC}"/>
                  </a:ext>
                </a:extLst>
              </p:cNvPr>
              <p:cNvSpPr/>
              <p:nvPr/>
            </p:nvSpPr>
            <p:spPr>
              <a:xfrm flipH="1" flipV="1">
                <a:off x="6766186" y="4886785"/>
                <a:ext cx="45719" cy="45719"/>
              </a:xfrm>
              <a:prstGeom prst="ellipse">
                <a:avLst/>
              </a:prstGeom>
              <a:solidFill>
                <a:sysClr val="windowText" lastClr="000000"/>
              </a:solidFill>
              <a:ln w="28575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7" name="Oval 116">
                <a:extLst>
                  <a:ext uri="{FF2B5EF4-FFF2-40B4-BE49-F238E27FC236}">
                    <a16:creationId xmlns:a16="http://schemas.microsoft.com/office/drawing/2014/main" id="{695D4992-82FF-49D4-08F4-BB7F31CDC421}"/>
                  </a:ext>
                </a:extLst>
              </p:cNvPr>
              <p:cNvSpPr/>
              <p:nvPr/>
            </p:nvSpPr>
            <p:spPr>
              <a:xfrm flipH="1" flipV="1">
                <a:off x="6916640" y="4872407"/>
                <a:ext cx="45719" cy="45719"/>
              </a:xfrm>
              <a:prstGeom prst="ellipse">
                <a:avLst/>
              </a:prstGeom>
              <a:solidFill>
                <a:sysClr val="windowText" lastClr="000000"/>
              </a:solidFill>
              <a:ln w="28575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8" name="Oval 117">
                <a:extLst>
                  <a:ext uri="{FF2B5EF4-FFF2-40B4-BE49-F238E27FC236}">
                    <a16:creationId xmlns:a16="http://schemas.microsoft.com/office/drawing/2014/main" id="{66834B6A-2DD0-090D-7A34-6D9583CB0F54}"/>
                  </a:ext>
                </a:extLst>
              </p:cNvPr>
              <p:cNvSpPr/>
              <p:nvPr/>
            </p:nvSpPr>
            <p:spPr>
              <a:xfrm flipH="1" flipV="1">
                <a:off x="7082758" y="4830128"/>
                <a:ext cx="45719" cy="45719"/>
              </a:xfrm>
              <a:prstGeom prst="ellipse">
                <a:avLst/>
              </a:prstGeom>
              <a:solidFill>
                <a:sysClr val="windowText" lastClr="000000"/>
              </a:solidFill>
              <a:ln w="28575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id="{ED7BC26C-7814-BB7A-2C0D-2BDE37403E64}"/>
                  </a:ext>
                </a:extLst>
              </p:cNvPr>
              <p:cNvSpPr/>
              <p:nvPr/>
            </p:nvSpPr>
            <p:spPr>
              <a:xfrm flipH="1" flipV="1">
                <a:off x="7236060" y="4805829"/>
                <a:ext cx="45719" cy="45719"/>
              </a:xfrm>
              <a:prstGeom prst="ellipse">
                <a:avLst/>
              </a:prstGeom>
              <a:solidFill>
                <a:sysClr val="windowText" lastClr="000000"/>
              </a:solidFill>
              <a:ln w="28575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0" name="Oval 119">
                <a:extLst>
                  <a:ext uri="{FF2B5EF4-FFF2-40B4-BE49-F238E27FC236}">
                    <a16:creationId xmlns:a16="http://schemas.microsoft.com/office/drawing/2014/main" id="{9902CFD8-9A57-7F9F-72AC-15FFAAA8D27C}"/>
                  </a:ext>
                </a:extLst>
              </p:cNvPr>
              <p:cNvSpPr/>
              <p:nvPr/>
            </p:nvSpPr>
            <p:spPr>
              <a:xfrm flipH="1" flipV="1">
                <a:off x="6479997" y="4792502"/>
                <a:ext cx="45719" cy="45719"/>
              </a:xfrm>
              <a:prstGeom prst="ellipse">
                <a:avLst/>
              </a:prstGeom>
              <a:solidFill>
                <a:sysClr val="windowText" lastClr="000000"/>
              </a:solidFill>
              <a:ln w="28575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311A7019-2B54-2A82-A538-62A0321E963D}"/>
                </a:ext>
              </a:extLst>
            </p:cNvPr>
            <p:cNvGrpSpPr/>
            <p:nvPr/>
          </p:nvGrpSpPr>
          <p:grpSpPr>
            <a:xfrm rot="16896814" flipH="1">
              <a:off x="5841749" y="4629371"/>
              <a:ext cx="937606" cy="1088467"/>
              <a:chOff x="6479997" y="4263560"/>
              <a:chExt cx="937606" cy="1088467"/>
            </a:xfrm>
          </p:grpSpPr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293CAEDA-81E7-F1F5-F4D9-53EA3B69597D}"/>
                  </a:ext>
                </a:extLst>
              </p:cNvPr>
              <p:cNvSpPr/>
              <p:nvPr/>
            </p:nvSpPr>
            <p:spPr>
              <a:xfrm rot="3303579" flipH="1">
                <a:off x="6365003" y="4428173"/>
                <a:ext cx="1088467" cy="759241"/>
              </a:xfrm>
              <a:custGeom>
                <a:avLst/>
                <a:gdLst>
                  <a:gd name="connsiteX0" fmla="*/ 1088467 w 1088467"/>
                  <a:gd name="connsiteY0" fmla="*/ 655217 h 759241"/>
                  <a:gd name="connsiteX1" fmla="*/ 1053305 w 1088467"/>
                  <a:gd name="connsiteY1" fmla="*/ 664943 h 759241"/>
                  <a:gd name="connsiteX2" fmla="*/ 180097 w 1088467"/>
                  <a:gd name="connsiteY2" fmla="*/ 0 h 759241"/>
                  <a:gd name="connsiteX3" fmla="*/ 2923 w 1088467"/>
                  <a:gd name="connsiteY3" fmla="*/ 201297 h 759241"/>
                  <a:gd name="connsiteX4" fmla="*/ 0 w 1088467"/>
                  <a:gd name="connsiteY4" fmla="*/ 262412 h 759241"/>
                  <a:gd name="connsiteX5" fmla="*/ 9739 w 1088467"/>
                  <a:gd name="connsiteY5" fmla="*/ 262154 h 759241"/>
                  <a:gd name="connsiteX6" fmla="*/ 67536 w 1088467"/>
                  <a:gd name="connsiteY6" fmla="*/ 157676 h 759241"/>
                  <a:gd name="connsiteX7" fmla="*/ 151008 w 1088467"/>
                  <a:gd name="connsiteY7" fmla="*/ 76896 h 759241"/>
                  <a:gd name="connsiteX8" fmla="*/ 293721 w 1088467"/>
                  <a:gd name="connsiteY8" fmla="*/ 95745 h 759241"/>
                  <a:gd name="connsiteX9" fmla="*/ 377194 w 1088467"/>
                  <a:gd name="connsiteY9" fmla="*/ 289618 h 759241"/>
                  <a:gd name="connsiteX10" fmla="*/ 474130 w 1088467"/>
                  <a:gd name="connsiteY10" fmla="*/ 505031 h 759241"/>
                  <a:gd name="connsiteX11" fmla="*/ 614149 w 1088467"/>
                  <a:gd name="connsiteY11" fmla="*/ 653129 h 759241"/>
                  <a:gd name="connsiteX12" fmla="*/ 762246 w 1088467"/>
                  <a:gd name="connsiteY12" fmla="*/ 739294 h 759241"/>
                  <a:gd name="connsiteX13" fmla="*/ 945347 w 1088467"/>
                  <a:gd name="connsiteY13" fmla="*/ 758143 h 759241"/>
                  <a:gd name="connsiteX14" fmla="*/ 1061132 w 1088467"/>
                  <a:gd name="connsiteY14" fmla="*/ 717753 h 759241"/>
                  <a:gd name="connsiteX15" fmla="*/ 1088467 w 1088467"/>
                  <a:gd name="connsiteY15" fmla="*/ 655217 h 7592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088467" h="759241">
                    <a:moveTo>
                      <a:pt x="1088467" y="655217"/>
                    </a:moveTo>
                    <a:lnTo>
                      <a:pt x="1053305" y="664943"/>
                    </a:lnTo>
                    <a:cubicBezTo>
                      <a:pt x="388038" y="824227"/>
                      <a:pt x="535616" y="7372"/>
                      <a:pt x="180097" y="0"/>
                    </a:cubicBezTo>
                    <a:cubicBezTo>
                      <a:pt x="72776" y="46352"/>
                      <a:pt x="18682" y="125234"/>
                      <a:pt x="2923" y="201297"/>
                    </a:cubicBezTo>
                    <a:lnTo>
                      <a:pt x="0" y="262412"/>
                    </a:lnTo>
                    <a:lnTo>
                      <a:pt x="9739" y="262154"/>
                    </a:lnTo>
                    <a:cubicBezTo>
                      <a:pt x="49964" y="252066"/>
                      <a:pt x="43976" y="184772"/>
                      <a:pt x="67536" y="157676"/>
                    </a:cubicBezTo>
                    <a:cubicBezTo>
                      <a:pt x="94462" y="126712"/>
                      <a:pt x="113311" y="87218"/>
                      <a:pt x="151008" y="76896"/>
                    </a:cubicBezTo>
                    <a:cubicBezTo>
                      <a:pt x="188704" y="66574"/>
                      <a:pt x="256023" y="60292"/>
                      <a:pt x="293721" y="95745"/>
                    </a:cubicBezTo>
                    <a:cubicBezTo>
                      <a:pt x="331418" y="131198"/>
                      <a:pt x="347125" y="221403"/>
                      <a:pt x="377194" y="289618"/>
                    </a:cubicBezTo>
                    <a:cubicBezTo>
                      <a:pt x="407262" y="357832"/>
                      <a:pt x="434638" y="444447"/>
                      <a:pt x="474130" y="505031"/>
                    </a:cubicBezTo>
                    <a:cubicBezTo>
                      <a:pt x="513622" y="565616"/>
                      <a:pt x="566129" y="614085"/>
                      <a:pt x="614149" y="653129"/>
                    </a:cubicBezTo>
                    <a:cubicBezTo>
                      <a:pt x="662168" y="692172"/>
                      <a:pt x="707047" y="721792"/>
                      <a:pt x="762246" y="739294"/>
                    </a:cubicBezTo>
                    <a:cubicBezTo>
                      <a:pt x="817445" y="756796"/>
                      <a:pt x="895532" y="761733"/>
                      <a:pt x="945347" y="758143"/>
                    </a:cubicBezTo>
                    <a:cubicBezTo>
                      <a:pt x="995161" y="754553"/>
                      <a:pt x="1061132" y="717753"/>
                      <a:pt x="1061132" y="717753"/>
                    </a:cubicBezTo>
                    <a:lnTo>
                      <a:pt x="1088467" y="655217"/>
                    </a:lnTo>
                    <a:close/>
                  </a:path>
                </a:pathLst>
              </a:custGeom>
              <a:solidFill>
                <a:srgbClr val="EADEFA"/>
              </a:solidFill>
              <a:ln w="28575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61D32BE9-B2FF-C644-A1A6-5A0EB9F1395E}"/>
                  </a:ext>
                </a:extLst>
              </p:cNvPr>
              <p:cNvSpPr/>
              <p:nvPr/>
            </p:nvSpPr>
            <p:spPr>
              <a:xfrm flipH="1" flipV="1">
                <a:off x="7366201" y="4870610"/>
                <a:ext cx="45719" cy="45719"/>
              </a:xfrm>
              <a:prstGeom prst="ellipse">
                <a:avLst/>
              </a:prstGeom>
              <a:solidFill>
                <a:sysClr val="windowText" lastClr="000000"/>
              </a:solidFill>
              <a:ln w="28575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EB5DBF27-604D-7629-7E90-F1F1D488C38D}"/>
                  </a:ext>
                </a:extLst>
              </p:cNvPr>
              <p:cNvSpPr/>
              <p:nvPr/>
            </p:nvSpPr>
            <p:spPr>
              <a:xfrm flipH="1" flipV="1">
                <a:off x="7371884" y="4996441"/>
                <a:ext cx="45719" cy="45719"/>
              </a:xfrm>
              <a:prstGeom prst="ellipse">
                <a:avLst/>
              </a:prstGeom>
              <a:solidFill>
                <a:sysClr val="windowText" lastClr="000000"/>
              </a:solidFill>
              <a:ln w="28575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A3C5BFB7-6E79-9B23-4595-1FCA9959DB41}"/>
                  </a:ext>
                </a:extLst>
              </p:cNvPr>
              <p:cNvSpPr/>
              <p:nvPr/>
            </p:nvSpPr>
            <p:spPr>
              <a:xfrm flipH="1" flipV="1">
                <a:off x="7321871" y="5095966"/>
                <a:ext cx="45719" cy="45719"/>
              </a:xfrm>
              <a:prstGeom prst="ellipse">
                <a:avLst/>
              </a:prstGeom>
              <a:solidFill>
                <a:sysClr val="windowText" lastClr="000000"/>
              </a:solidFill>
              <a:ln w="28575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12169286-A30C-8299-4F3D-A810BDA4FAD0}"/>
                  </a:ext>
                </a:extLst>
              </p:cNvPr>
              <p:cNvSpPr/>
              <p:nvPr/>
            </p:nvSpPr>
            <p:spPr>
              <a:xfrm flipH="1" flipV="1">
                <a:off x="6600232" y="4843448"/>
                <a:ext cx="45719" cy="45719"/>
              </a:xfrm>
              <a:prstGeom prst="ellipse">
                <a:avLst/>
              </a:prstGeom>
              <a:solidFill>
                <a:sysClr val="windowText" lastClr="000000"/>
              </a:solidFill>
              <a:ln w="28575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1E095642-001E-D0CD-15B3-83E00CCB9DD4}"/>
                  </a:ext>
                </a:extLst>
              </p:cNvPr>
              <p:cNvSpPr/>
              <p:nvPr/>
            </p:nvSpPr>
            <p:spPr>
              <a:xfrm flipH="1" flipV="1">
                <a:off x="6766186" y="4886785"/>
                <a:ext cx="45719" cy="45719"/>
              </a:xfrm>
              <a:prstGeom prst="ellipse">
                <a:avLst/>
              </a:prstGeom>
              <a:solidFill>
                <a:sysClr val="windowText" lastClr="000000"/>
              </a:solidFill>
              <a:ln w="28575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44865E26-9152-A4DE-AF79-853A6C1D60B3}"/>
                  </a:ext>
                </a:extLst>
              </p:cNvPr>
              <p:cNvSpPr/>
              <p:nvPr/>
            </p:nvSpPr>
            <p:spPr>
              <a:xfrm flipH="1" flipV="1">
                <a:off x="6916640" y="4872407"/>
                <a:ext cx="45719" cy="45719"/>
              </a:xfrm>
              <a:prstGeom prst="ellipse">
                <a:avLst/>
              </a:prstGeom>
              <a:solidFill>
                <a:sysClr val="windowText" lastClr="000000"/>
              </a:solidFill>
              <a:ln w="28575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8CC427BF-BEE7-DEE1-2623-942A822C994D}"/>
                  </a:ext>
                </a:extLst>
              </p:cNvPr>
              <p:cNvSpPr/>
              <p:nvPr/>
            </p:nvSpPr>
            <p:spPr>
              <a:xfrm flipH="1" flipV="1">
                <a:off x="7082758" y="4830128"/>
                <a:ext cx="45719" cy="45719"/>
              </a:xfrm>
              <a:prstGeom prst="ellipse">
                <a:avLst/>
              </a:prstGeom>
              <a:solidFill>
                <a:sysClr val="windowText" lastClr="000000"/>
              </a:solidFill>
              <a:ln w="28575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E449CDD8-02CD-A84D-F33F-8E1DA8B5CD92}"/>
                  </a:ext>
                </a:extLst>
              </p:cNvPr>
              <p:cNvSpPr/>
              <p:nvPr/>
            </p:nvSpPr>
            <p:spPr>
              <a:xfrm flipH="1" flipV="1">
                <a:off x="7236060" y="4805829"/>
                <a:ext cx="45719" cy="45719"/>
              </a:xfrm>
              <a:prstGeom prst="ellipse">
                <a:avLst/>
              </a:prstGeom>
              <a:solidFill>
                <a:sysClr val="windowText" lastClr="000000"/>
              </a:solidFill>
              <a:ln w="28575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1E728BDD-94E0-AAB6-C8C8-8D018EBC8286}"/>
                  </a:ext>
                </a:extLst>
              </p:cNvPr>
              <p:cNvSpPr/>
              <p:nvPr/>
            </p:nvSpPr>
            <p:spPr>
              <a:xfrm flipH="1" flipV="1">
                <a:off x="6479997" y="4792502"/>
                <a:ext cx="45719" cy="45719"/>
              </a:xfrm>
              <a:prstGeom prst="ellipse">
                <a:avLst/>
              </a:prstGeom>
              <a:solidFill>
                <a:sysClr val="windowText" lastClr="000000"/>
              </a:solidFill>
              <a:ln w="28575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B4475DE3-E9F3-7287-82F4-02DA06303B53}"/>
                </a:ext>
              </a:extLst>
            </p:cNvPr>
            <p:cNvGrpSpPr/>
            <p:nvPr/>
          </p:nvGrpSpPr>
          <p:grpSpPr>
            <a:xfrm rot="18778898" flipH="1">
              <a:off x="5223659" y="4778135"/>
              <a:ext cx="937606" cy="1088467"/>
              <a:chOff x="6479997" y="4263560"/>
              <a:chExt cx="937606" cy="1088467"/>
            </a:xfrm>
          </p:grpSpPr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81F573AC-E25A-FDFC-76D1-0D7DE6722C5B}"/>
                  </a:ext>
                </a:extLst>
              </p:cNvPr>
              <p:cNvSpPr/>
              <p:nvPr/>
            </p:nvSpPr>
            <p:spPr>
              <a:xfrm rot="3303579" flipH="1">
                <a:off x="6365003" y="4428173"/>
                <a:ext cx="1088467" cy="759241"/>
              </a:xfrm>
              <a:custGeom>
                <a:avLst/>
                <a:gdLst>
                  <a:gd name="connsiteX0" fmla="*/ 1088467 w 1088467"/>
                  <a:gd name="connsiteY0" fmla="*/ 655217 h 759241"/>
                  <a:gd name="connsiteX1" fmla="*/ 1053305 w 1088467"/>
                  <a:gd name="connsiteY1" fmla="*/ 664943 h 759241"/>
                  <a:gd name="connsiteX2" fmla="*/ 180097 w 1088467"/>
                  <a:gd name="connsiteY2" fmla="*/ 0 h 759241"/>
                  <a:gd name="connsiteX3" fmla="*/ 2923 w 1088467"/>
                  <a:gd name="connsiteY3" fmla="*/ 201297 h 759241"/>
                  <a:gd name="connsiteX4" fmla="*/ 0 w 1088467"/>
                  <a:gd name="connsiteY4" fmla="*/ 262412 h 759241"/>
                  <a:gd name="connsiteX5" fmla="*/ 9739 w 1088467"/>
                  <a:gd name="connsiteY5" fmla="*/ 262154 h 759241"/>
                  <a:gd name="connsiteX6" fmla="*/ 67536 w 1088467"/>
                  <a:gd name="connsiteY6" fmla="*/ 157676 h 759241"/>
                  <a:gd name="connsiteX7" fmla="*/ 151008 w 1088467"/>
                  <a:gd name="connsiteY7" fmla="*/ 76896 h 759241"/>
                  <a:gd name="connsiteX8" fmla="*/ 293721 w 1088467"/>
                  <a:gd name="connsiteY8" fmla="*/ 95745 h 759241"/>
                  <a:gd name="connsiteX9" fmla="*/ 377194 w 1088467"/>
                  <a:gd name="connsiteY9" fmla="*/ 289618 h 759241"/>
                  <a:gd name="connsiteX10" fmla="*/ 474130 w 1088467"/>
                  <a:gd name="connsiteY10" fmla="*/ 505031 h 759241"/>
                  <a:gd name="connsiteX11" fmla="*/ 614149 w 1088467"/>
                  <a:gd name="connsiteY11" fmla="*/ 653129 h 759241"/>
                  <a:gd name="connsiteX12" fmla="*/ 762246 w 1088467"/>
                  <a:gd name="connsiteY12" fmla="*/ 739294 h 759241"/>
                  <a:gd name="connsiteX13" fmla="*/ 945347 w 1088467"/>
                  <a:gd name="connsiteY13" fmla="*/ 758143 h 759241"/>
                  <a:gd name="connsiteX14" fmla="*/ 1061132 w 1088467"/>
                  <a:gd name="connsiteY14" fmla="*/ 717753 h 759241"/>
                  <a:gd name="connsiteX15" fmla="*/ 1088467 w 1088467"/>
                  <a:gd name="connsiteY15" fmla="*/ 655217 h 7592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088467" h="759241">
                    <a:moveTo>
                      <a:pt x="1088467" y="655217"/>
                    </a:moveTo>
                    <a:lnTo>
                      <a:pt x="1053305" y="664943"/>
                    </a:lnTo>
                    <a:cubicBezTo>
                      <a:pt x="388038" y="824227"/>
                      <a:pt x="535616" y="7372"/>
                      <a:pt x="180097" y="0"/>
                    </a:cubicBezTo>
                    <a:cubicBezTo>
                      <a:pt x="72776" y="46352"/>
                      <a:pt x="18682" y="125234"/>
                      <a:pt x="2923" y="201297"/>
                    </a:cubicBezTo>
                    <a:lnTo>
                      <a:pt x="0" y="262412"/>
                    </a:lnTo>
                    <a:lnTo>
                      <a:pt x="9739" y="262154"/>
                    </a:lnTo>
                    <a:cubicBezTo>
                      <a:pt x="49964" y="252066"/>
                      <a:pt x="43976" y="184772"/>
                      <a:pt x="67536" y="157676"/>
                    </a:cubicBezTo>
                    <a:cubicBezTo>
                      <a:pt x="94462" y="126712"/>
                      <a:pt x="113311" y="87218"/>
                      <a:pt x="151008" y="76896"/>
                    </a:cubicBezTo>
                    <a:cubicBezTo>
                      <a:pt x="188704" y="66574"/>
                      <a:pt x="256023" y="60292"/>
                      <a:pt x="293721" y="95745"/>
                    </a:cubicBezTo>
                    <a:cubicBezTo>
                      <a:pt x="331418" y="131198"/>
                      <a:pt x="347125" y="221403"/>
                      <a:pt x="377194" y="289618"/>
                    </a:cubicBezTo>
                    <a:cubicBezTo>
                      <a:pt x="407262" y="357832"/>
                      <a:pt x="434638" y="444447"/>
                      <a:pt x="474130" y="505031"/>
                    </a:cubicBezTo>
                    <a:cubicBezTo>
                      <a:pt x="513622" y="565616"/>
                      <a:pt x="566129" y="614085"/>
                      <a:pt x="614149" y="653129"/>
                    </a:cubicBezTo>
                    <a:cubicBezTo>
                      <a:pt x="662168" y="692172"/>
                      <a:pt x="707047" y="721792"/>
                      <a:pt x="762246" y="739294"/>
                    </a:cubicBezTo>
                    <a:cubicBezTo>
                      <a:pt x="817445" y="756796"/>
                      <a:pt x="895532" y="761733"/>
                      <a:pt x="945347" y="758143"/>
                    </a:cubicBezTo>
                    <a:cubicBezTo>
                      <a:pt x="995161" y="754553"/>
                      <a:pt x="1061132" y="717753"/>
                      <a:pt x="1061132" y="717753"/>
                    </a:cubicBezTo>
                    <a:lnTo>
                      <a:pt x="1088467" y="655217"/>
                    </a:lnTo>
                    <a:close/>
                  </a:path>
                </a:pathLst>
              </a:custGeom>
              <a:solidFill>
                <a:srgbClr val="EADEFA"/>
              </a:solidFill>
              <a:ln w="28575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683B6EA2-A152-B1EB-1269-D649B46B2951}"/>
                  </a:ext>
                </a:extLst>
              </p:cNvPr>
              <p:cNvSpPr/>
              <p:nvPr/>
            </p:nvSpPr>
            <p:spPr>
              <a:xfrm flipH="1" flipV="1">
                <a:off x="7366201" y="4870610"/>
                <a:ext cx="45719" cy="45719"/>
              </a:xfrm>
              <a:prstGeom prst="ellipse">
                <a:avLst/>
              </a:prstGeom>
              <a:solidFill>
                <a:sysClr val="windowText" lastClr="000000"/>
              </a:solidFill>
              <a:ln w="28575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95879D36-AA65-134B-04F4-076F843598BF}"/>
                  </a:ext>
                </a:extLst>
              </p:cNvPr>
              <p:cNvSpPr/>
              <p:nvPr/>
            </p:nvSpPr>
            <p:spPr>
              <a:xfrm flipH="1" flipV="1">
                <a:off x="7371884" y="4996441"/>
                <a:ext cx="45719" cy="45719"/>
              </a:xfrm>
              <a:prstGeom prst="ellipse">
                <a:avLst/>
              </a:prstGeom>
              <a:solidFill>
                <a:sysClr val="windowText" lastClr="000000"/>
              </a:solidFill>
              <a:ln w="28575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830A4468-33E3-66DB-625B-F99E7123DCCD}"/>
                  </a:ext>
                </a:extLst>
              </p:cNvPr>
              <p:cNvSpPr/>
              <p:nvPr/>
            </p:nvSpPr>
            <p:spPr>
              <a:xfrm flipH="1" flipV="1">
                <a:off x="7321871" y="5095966"/>
                <a:ext cx="45719" cy="45719"/>
              </a:xfrm>
              <a:prstGeom prst="ellipse">
                <a:avLst/>
              </a:prstGeom>
              <a:solidFill>
                <a:sysClr val="windowText" lastClr="000000"/>
              </a:solidFill>
              <a:ln w="28575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E0B7E68F-4D42-3582-FA06-98BE9742CDDB}"/>
                  </a:ext>
                </a:extLst>
              </p:cNvPr>
              <p:cNvSpPr/>
              <p:nvPr/>
            </p:nvSpPr>
            <p:spPr>
              <a:xfrm flipH="1" flipV="1">
                <a:off x="6600232" y="4843448"/>
                <a:ext cx="45719" cy="45719"/>
              </a:xfrm>
              <a:prstGeom prst="ellipse">
                <a:avLst/>
              </a:prstGeom>
              <a:solidFill>
                <a:sysClr val="windowText" lastClr="000000"/>
              </a:solidFill>
              <a:ln w="28575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6" name="Oval 95">
                <a:extLst>
                  <a:ext uri="{FF2B5EF4-FFF2-40B4-BE49-F238E27FC236}">
                    <a16:creationId xmlns:a16="http://schemas.microsoft.com/office/drawing/2014/main" id="{BB5B126F-0A6D-BD9E-16B2-DFBEF4F76F9F}"/>
                  </a:ext>
                </a:extLst>
              </p:cNvPr>
              <p:cNvSpPr/>
              <p:nvPr/>
            </p:nvSpPr>
            <p:spPr>
              <a:xfrm flipH="1" flipV="1">
                <a:off x="6766186" y="4886785"/>
                <a:ext cx="45719" cy="45719"/>
              </a:xfrm>
              <a:prstGeom prst="ellipse">
                <a:avLst/>
              </a:prstGeom>
              <a:solidFill>
                <a:sysClr val="windowText" lastClr="000000"/>
              </a:solidFill>
              <a:ln w="28575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BEA94338-9227-7607-30C9-5B032A26D1BC}"/>
                  </a:ext>
                </a:extLst>
              </p:cNvPr>
              <p:cNvSpPr/>
              <p:nvPr/>
            </p:nvSpPr>
            <p:spPr>
              <a:xfrm flipH="1" flipV="1">
                <a:off x="6916640" y="4872407"/>
                <a:ext cx="45719" cy="45719"/>
              </a:xfrm>
              <a:prstGeom prst="ellipse">
                <a:avLst/>
              </a:prstGeom>
              <a:solidFill>
                <a:sysClr val="windowText" lastClr="000000"/>
              </a:solidFill>
              <a:ln w="28575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0DDBB2D0-AEC4-67FD-38CC-2D6CBF049DFC}"/>
                  </a:ext>
                </a:extLst>
              </p:cNvPr>
              <p:cNvSpPr/>
              <p:nvPr/>
            </p:nvSpPr>
            <p:spPr>
              <a:xfrm flipH="1" flipV="1">
                <a:off x="7082758" y="4830128"/>
                <a:ext cx="45719" cy="45719"/>
              </a:xfrm>
              <a:prstGeom prst="ellipse">
                <a:avLst/>
              </a:prstGeom>
              <a:solidFill>
                <a:sysClr val="windowText" lastClr="000000"/>
              </a:solidFill>
              <a:ln w="28575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B34782D3-8C18-0188-0ACE-CBF400DE1D50}"/>
                  </a:ext>
                </a:extLst>
              </p:cNvPr>
              <p:cNvSpPr/>
              <p:nvPr/>
            </p:nvSpPr>
            <p:spPr>
              <a:xfrm flipH="1" flipV="1">
                <a:off x="7236060" y="4805829"/>
                <a:ext cx="45719" cy="45719"/>
              </a:xfrm>
              <a:prstGeom prst="ellipse">
                <a:avLst/>
              </a:prstGeom>
              <a:solidFill>
                <a:sysClr val="windowText" lastClr="000000"/>
              </a:solidFill>
              <a:ln w="28575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BCC216B0-8F98-6912-3185-646803281701}"/>
                  </a:ext>
                </a:extLst>
              </p:cNvPr>
              <p:cNvSpPr/>
              <p:nvPr/>
            </p:nvSpPr>
            <p:spPr>
              <a:xfrm flipH="1" flipV="1">
                <a:off x="6479997" y="4792502"/>
                <a:ext cx="45719" cy="45719"/>
              </a:xfrm>
              <a:prstGeom prst="ellipse">
                <a:avLst/>
              </a:prstGeom>
              <a:solidFill>
                <a:sysClr val="windowText" lastClr="000000"/>
              </a:solidFill>
              <a:ln w="28575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6AA63449-42B1-503C-D7A3-51778BA6AFD2}"/>
                </a:ext>
              </a:extLst>
            </p:cNvPr>
            <p:cNvGrpSpPr/>
            <p:nvPr/>
          </p:nvGrpSpPr>
          <p:grpSpPr>
            <a:xfrm rot="4473899" flipH="1">
              <a:off x="4503467" y="3416285"/>
              <a:ext cx="937606" cy="1088467"/>
              <a:chOff x="6479997" y="4263560"/>
              <a:chExt cx="937606" cy="1088467"/>
            </a:xfrm>
          </p:grpSpPr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4EBD0D18-6E2A-6955-8C20-A4C78B9B9D68}"/>
                  </a:ext>
                </a:extLst>
              </p:cNvPr>
              <p:cNvSpPr/>
              <p:nvPr/>
            </p:nvSpPr>
            <p:spPr>
              <a:xfrm rot="3303579" flipH="1">
                <a:off x="6365003" y="4428173"/>
                <a:ext cx="1088467" cy="759241"/>
              </a:xfrm>
              <a:custGeom>
                <a:avLst/>
                <a:gdLst>
                  <a:gd name="connsiteX0" fmla="*/ 1088467 w 1088467"/>
                  <a:gd name="connsiteY0" fmla="*/ 655217 h 759241"/>
                  <a:gd name="connsiteX1" fmla="*/ 1053305 w 1088467"/>
                  <a:gd name="connsiteY1" fmla="*/ 664943 h 759241"/>
                  <a:gd name="connsiteX2" fmla="*/ 180097 w 1088467"/>
                  <a:gd name="connsiteY2" fmla="*/ 0 h 759241"/>
                  <a:gd name="connsiteX3" fmla="*/ 2923 w 1088467"/>
                  <a:gd name="connsiteY3" fmla="*/ 201297 h 759241"/>
                  <a:gd name="connsiteX4" fmla="*/ 0 w 1088467"/>
                  <a:gd name="connsiteY4" fmla="*/ 262412 h 759241"/>
                  <a:gd name="connsiteX5" fmla="*/ 9739 w 1088467"/>
                  <a:gd name="connsiteY5" fmla="*/ 262154 h 759241"/>
                  <a:gd name="connsiteX6" fmla="*/ 67536 w 1088467"/>
                  <a:gd name="connsiteY6" fmla="*/ 157676 h 759241"/>
                  <a:gd name="connsiteX7" fmla="*/ 151008 w 1088467"/>
                  <a:gd name="connsiteY7" fmla="*/ 76896 h 759241"/>
                  <a:gd name="connsiteX8" fmla="*/ 293721 w 1088467"/>
                  <a:gd name="connsiteY8" fmla="*/ 95745 h 759241"/>
                  <a:gd name="connsiteX9" fmla="*/ 377194 w 1088467"/>
                  <a:gd name="connsiteY9" fmla="*/ 289618 h 759241"/>
                  <a:gd name="connsiteX10" fmla="*/ 474130 w 1088467"/>
                  <a:gd name="connsiteY10" fmla="*/ 505031 h 759241"/>
                  <a:gd name="connsiteX11" fmla="*/ 614149 w 1088467"/>
                  <a:gd name="connsiteY11" fmla="*/ 653129 h 759241"/>
                  <a:gd name="connsiteX12" fmla="*/ 762246 w 1088467"/>
                  <a:gd name="connsiteY12" fmla="*/ 739294 h 759241"/>
                  <a:gd name="connsiteX13" fmla="*/ 945347 w 1088467"/>
                  <a:gd name="connsiteY13" fmla="*/ 758143 h 759241"/>
                  <a:gd name="connsiteX14" fmla="*/ 1061132 w 1088467"/>
                  <a:gd name="connsiteY14" fmla="*/ 717753 h 759241"/>
                  <a:gd name="connsiteX15" fmla="*/ 1088467 w 1088467"/>
                  <a:gd name="connsiteY15" fmla="*/ 655217 h 7592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088467" h="759241">
                    <a:moveTo>
                      <a:pt x="1088467" y="655217"/>
                    </a:moveTo>
                    <a:lnTo>
                      <a:pt x="1053305" y="664943"/>
                    </a:lnTo>
                    <a:cubicBezTo>
                      <a:pt x="388038" y="824227"/>
                      <a:pt x="535616" y="7372"/>
                      <a:pt x="180097" y="0"/>
                    </a:cubicBezTo>
                    <a:cubicBezTo>
                      <a:pt x="72776" y="46352"/>
                      <a:pt x="18682" y="125234"/>
                      <a:pt x="2923" y="201297"/>
                    </a:cubicBezTo>
                    <a:lnTo>
                      <a:pt x="0" y="262412"/>
                    </a:lnTo>
                    <a:lnTo>
                      <a:pt x="9739" y="262154"/>
                    </a:lnTo>
                    <a:cubicBezTo>
                      <a:pt x="49964" y="252066"/>
                      <a:pt x="43976" y="184772"/>
                      <a:pt x="67536" y="157676"/>
                    </a:cubicBezTo>
                    <a:cubicBezTo>
                      <a:pt x="94462" y="126712"/>
                      <a:pt x="113311" y="87218"/>
                      <a:pt x="151008" y="76896"/>
                    </a:cubicBezTo>
                    <a:cubicBezTo>
                      <a:pt x="188704" y="66574"/>
                      <a:pt x="256023" y="60292"/>
                      <a:pt x="293721" y="95745"/>
                    </a:cubicBezTo>
                    <a:cubicBezTo>
                      <a:pt x="331418" y="131198"/>
                      <a:pt x="347125" y="221403"/>
                      <a:pt x="377194" y="289618"/>
                    </a:cubicBezTo>
                    <a:cubicBezTo>
                      <a:pt x="407262" y="357832"/>
                      <a:pt x="434638" y="444447"/>
                      <a:pt x="474130" y="505031"/>
                    </a:cubicBezTo>
                    <a:cubicBezTo>
                      <a:pt x="513622" y="565616"/>
                      <a:pt x="566129" y="614085"/>
                      <a:pt x="614149" y="653129"/>
                    </a:cubicBezTo>
                    <a:cubicBezTo>
                      <a:pt x="662168" y="692172"/>
                      <a:pt x="707047" y="721792"/>
                      <a:pt x="762246" y="739294"/>
                    </a:cubicBezTo>
                    <a:cubicBezTo>
                      <a:pt x="817445" y="756796"/>
                      <a:pt x="895532" y="761733"/>
                      <a:pt x="945347" y="758143"/>
                    </a:cubicBezTo>
                    <a:cubicBezTo>
                      <a:pt x="995161" y="754553"/>
                      <a:pt x="1061132" y="717753"/>
                      <a:pt x="1061132" y="717753"/>
                    </a:cubicBezTo>
                    <a:lnTo>
                      <a:pt x="1088467" y="655217"/>
                    </a:lnTo>
                    <a:close/>
                  </a:path>
                </a:pathLst>
              </a:custGeom>
              <a:solidFill>
                <a:srgbClr val="EADEFA"/>
              </a:solidFill>
              <a:ln w="28575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1EBE2D20-999A-9F6F-B306-FA5F3DB92AE7}"/>
                  </a:ext>
                </a:extLst>
              </p:cNvPr>
              <p:cNvSpPr/>
              <p:nvPr/>
            </p:nvSpPr>
            <p:spPr>
              <a:xfrm flipH="1" flipV="1">
                <a:off x="7366201" y="4870610"/>
                <a:ext cx="45719" cy="45719"/>
              </a:xfrm>
              <a:prstGeom prst="ellipse">
                <a:avLst/>
              </a:prstGeom>
              <a:solidFill>
                <a:sysClr val="windowText" lastClr="000000"/>
              </a:solidFill>
              <a:ln w="28575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C472A3AC-82C2-EA5E-B173-6BE53D215098}"/>
                  </a:ext>
                </a:extLst>
              </p:cNvPr>
              <p:cNvSpPr/>
              <p:nvPr/>
            </p:nvSpPr>
            <p:spPr>
              <a:xfrm flipH="1" flipV="1">
                <a:off x="7371884" y="4996441"/>
                <a:ext cx="45719" cy="45719"/>
              </a:xfrm>
              <a:prstGeom prst="ellipse">
                <a:avLst/>
              </a:prstGeom>
              <a:solidFill>
                <a:sysClr val="windowText" lastClr="000000"/>
              </a:solidFill>
              <a:ln w="28575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16BB53DF-A09D-7A88-D8BF-81F513FF0215}"/>
                  </a:ext>
                </a:extLst>
              </p:cNvPr>
              <p:cNvSpPr/>
              <p:nvPr/>
            </p:nvSpPr>
            <p:spPr>
              <a:xfrm flipH="1" flipV="1">
                <a:off x="7321871" y="5095966"/>
                <a:ext cx="45719" cy="45719"/>
              </a:xfrm>
              <a:prstGeom prst="ellipse">
                <a:avLst/>
              </a:prstGeom>
              <a:solidFill>
                <a:sysClr val="windowText" lastClr="000000"/>
              </a:solidFill>
              <a:ln w="28575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505E9FDF-8A7A-F7AD-820A-1673072469E5}"/>
                  </a:ext>
                </a:extLst>
              </p:cNvPr>
              <p:cNvSpPr/>
              <p:nvPr/>
            </p:nvSpPr>
            <p:spPr>
              <a:xfrm flipH="1" flipV="1">
                <a:off x="6600232" y="4843448"/>
                <a:ext cx="45719" cy="45719"/>
              </a:xfrm>
              <a:prstGeom prst="ellipse">
                <a:avLst/>
              </a:prstGeom>
              <a:solidFill>
                <a:sysClr val="windowText" lastClr="000000"/>
              </a:solidFill>
              <a:ln w="28575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1AB9448F-9EF7-533A-FBBD-A71BD6D55609}"/>
                  </a:ext>
                </a:extLst>
              </p:cNvPr>
              <p:cNvSpPr/>
              <p:nvPr/>
            </p:nvSpPr>
            <p:spPr>
              <a:xfrm flipH="1" flipV="1">
                <a:off x="6766186" y="4886785"/>
                <a:ext cx="45719" cy="45719"/>
              </a:xfrm>
              <a:prstGeom prst="ellipse">
                <a:avLst/>
              </a:prstGeom>
              <a:solidFill>
                <a:sysClr val="windowText" lastClr="000000"/>
              </a:solidFill>
              <a:ln w="28575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A50F7552-517D-6EC6-8B6E-63908D5718CC}"/>
                  </a:ext>
                </a:extLst>
              </p:cNvPr>
              <p:cNvSpPr/>
              <p:nvPr/>
            </p:nvSpPr>
            <p:spPr>
              <a:xfrm flipH="1" flipV="1">
                <a:off x="6916640" y="4872407"/>
                <a:ext cx="45719" cy="45719"/>
              </a:xfrm>
              <a:prstGeom prst="ellipse">
                <a:avLst/>
              </a:prstGeom>
              <a:solidFill>
                <a:sysClr val="windowText" lastClr="000000"/>
              </a:solidFill>
              <a:ln w="28575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B3954353-534D-DE78-0E88-231B0F5B04EF}"/>
                  </a:ext>
                </a:extLst>
              </p:cNvPr>
              <p:cNvSpPr/>
              <p:nvPr/>
            </p:nvSpPr>
            <p:spPr>
              <a:xfrm flipH="1" flipV="1">
                <a:off x="7082758" y="4830128"/>
                <a:ext cx="45719" cy="45719"/>
              </a:xfrm>
              <a:prstGeom prst="ellipse">
                <a:avLst/>
              </a:prstGeom>
              <a:solidFill>
                <a:sysClr val="windowText" lastClr="000000"/>
              </a:solidFill>
              <a:ln w="28575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F46D9A8C-B8EB-0BC5-2D78-88DDED6EDF24}"/>
                  </a:ext>
                </a:extLst>
              </p:cNvPr>
              <p:cNvSpPr/>
              <p:nvPr/>
            </p:nvSpPr>
            <p:spPr>
              <a:xfrm flipH="1" flipV="1">
                <a:off x="7236060" y="4805829"/>
                <a:ext cx="45719" cy="45719"/>
              </a:xfrm>
              <a:prstGeom prst="ellipse">
                <a:avLst/>
              </a:prstGeom>
              <a:solidFill>
                <a:sysClr val="windowText" lastClr="000000"/>
              </a:solidFill>
              <a:ln w="28575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A1198C05-2B0C-E1BE-4B58-28AB19C56A71}"/>
                  </a:ext>
                </a:extLst>
              </p:cNvPr>
              <p:cNvSpPr/>
              <p:nvPr/>
            </p:nvSpPr>
            <p:spPr>
              <a:xfrm flipH="1" flipV="1">
                <a:off x="6479997" y="4792502"/>
                <a:ext cx="45719" cy="45719"/>
              </a:xfrm>
              <a:prstGeom prst="ellipse">
                <a:avLst/>
              </a:prstGeom>
              <a:solidFill>
                <a:sysClr val="windowText" lastClr="000000"/>
              </a:solidFill>
              <a:ln w="28575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44" name="Oval 35">
              <a:extLst>
                <a:ext uri="{FF2B5EF4-FFF2-40B4-BE49-F238E27FC236}">
                  <a16:creationId xmlns:a16="http://schemas.microsoft.com/office/drawing/2014/main" id="{1181FBC8-A501-B90C-874A-A8EA54D1CF7F}"/>
                </a:ext>
              </a:extLst>
            </p:cNvPr>
            <p:cNvSpPr/>
            <p:nvPr/>
          </p:nvSpPr>
          <p:spPr>
            <a:xfrm>
              <a:off x="5006501" y="2914886"/>
              <a:ext cx="1753312" cy="1826569"/>
            </a:xfrm>
            <a:custGeom>
              <a:avLst/>
              <a:gdLst>
                <a:gd name="connsiteX0" fmla="*/ 0 w 1726291"/>
                <a:gd name="connsiteY0" fmla="*/ 919060 h 1838120"/>
                <a:gd name="connsiteX1" fmla="*/ 863146 w 1726291"/>
                <a:gd name="connsiteY1" fmla="*/ 0 h 1838120"/>
                <a:gd name="connsiteX2" fmla="*/ 1726292 w 1726291"/>
                <a:gd name="connsiteY2" fmla="*/ 919060 h 1838120"/>
                <a:gd name="connsiteX3" fmla="*/ 863146 w 1726291"/>
                <a:gd name="connsiteY3" fmla="*/ 1838120 h 1838120"/>
                <a:gd name="connsiteX4" fmla="*/ 0 w 1726291"/>
                <a:gd name="connsiteY4" fmla="*/ 919060 h 1838120"/>
                <a:gd name="connsiteX0" fmla="*/ 0 w 1726292"/>
                <a:gd name="connsiteY0" fmla="*/ 919060 h 1033942"/>
                <a:gd name="connsiteX1" fmla="*/ 863146 w 1726292"/>
                <a:gd name="connsiteY1" fmla="*/ 0 h 1033942"/>
                <a:gd name="connsiteX2" fmla="*/ 1726292 w 1726292"/>
                <a:gd name="connsiteY2" fmla="*/ 919060 h 1033942"/>
                <a:gd name="connsiteX3" fmla="*/ 0 w 1726292"/>
                <a:gd name="connsiteY3" fmla="*/ 919060 h 1033942"/>
                <a:gd name="connsiteX0" fmla="*/ 0 w 1502455"/>
                <a:gd name="connsiteY0" fmla="*/ 1650360 h 1671753"/>
                <a:gd name="connsiteX1" fmla="*/ 639309 w 1502455"/>
                <a:gd name="connsiteY1" fmla="*/ 16925 h 1671753"/>
                <a:gd name="connsiteX2" fmla="*/ 1502455 w 1502455"/>
                <a:gd name="connsiteY2" fmla="*/ 935985 h 1671753"/>
                <a:gd name="connsiteX3" fmla="*/ 0 w 1502455"/>
                <a:gd name="connsiteY3" fmla="*/ 1650360 h 1671753"/>
                <a:gd name="connsiteX0" fmla="*/ 16547 w 1357077"/>
                <a:gd name="connsiteY0" fmla="*/ 1633696 h 1750630"/>
                <a:gd name="connsiteX1" fmla="*/ 655856 w 1357077"/>
                <a:gd name="connsiteY1" fmla="*/ 261 h 1750630"/>
                <a:gd name="connsiteX2" fmla="*/ 1357077 w 1357077"/>
                <a:gd name="connsiteY2" fmla="*/ 1519396 h 1750630"/>
                <a:gd name="connsiteX3" fmla="*/ 16547 w 1357077"/>
                <a:gd name="connsiteY3" fmla="*/ 1633696 h 1750630"/>
                <a:gd name="connsiteX0" fmla="*/ 82093 w 1437662"/>
                <a:gd name="connsiteY0" fmla="*/ 1659291 h 1776225"/>
                <a:gd name="connsiteX1" fmla="*/ 721402 w 1437662"/>
                <a:gd name="connsiteY1" fmla="*/ 25856 h 1776225"/>
                <a:gd name="connsiteX2" fmla="*/ 1422623 w 1437662"/>
                <a:gd name="connsiteY2" fmla="*/ 1544991 h 1776225"/>
                <a:gd name="connsiteX3" fmla="*/ 82093 w 1437662"/>
                <a:gd name="connsiteY3" fmla="*/ 1659291 h 1776225"/>
                <a:gd name="connsiteX0" fmla="*/ 114739 w 1498251"/>
                <a:gd name="connsiteY0" fmla="*/ 1633435 h 1750369"/>
                <a:gd name="connsiteX1" fmla="*/ 754048 w 1498251"/>
                <a:gd name="connsiteY1" fmla="*/ 0 h 1750369"/>
                <a:gd name="connsiteX2" fmla="*/ 1455269 w 1498251"/>
                <a:gd name="connsiteY2" fmla="*/ 1519135 h 1750369"/>
                <a:gd name="connsiteX3" fmla="*/ 114739 w 1498251"/>
                <a:gd name="connsiteY3" fmla="*/ 1633435 h 1750369"/>
                <a:gd name="connsiteX0" fmla="*/ 114739 w 1582282"/>
                <a:gd name="connsiteY0" fmla="*/ 1633435 h 1750369"/>
                <a:gd name="connsiteX1" fmla="*/ 754048 w 1582282"/>
                <a:gd name="connsiteY1" fmla="*/ 0 h 1750369"/>
                <a:gd name="connsiteX2" fmla="*/ 1455269 w 1582282"/>
                <a:gd name="connsiteY2" fmla="*/ 1519135 h 1750369"/>
                <a:gd name="connsiteX3" fmla="*/ 114739 w 1582282"/>
                <a:gd name="connsiteY3" fmla="*/ 1633435 h 1750369"/>
                <a:gd name="connsiteX0" fmla="*/ 233223 w 1700766"/>
                <a:gd name="connsiteY0" fmla="*/ 1633435 h 1824452"/>
                <a:gd name="connsiteX1" fmla="*/ 872532 w 1700766"/>
                <a:gd name="connsiteY1" fmla="*/ 0 h 1824452"/>
                <a:gd name="connsiteX2" fmla="*/ 1573753 w 1700766"/>
                <a:gd name="connsiteY2" fmla="*/ 1519135 h 1824452"/>
                <a:gd name="connsiteX3" fmla="*/ 233223 w 1700766"/>
                <a:gd name="connsiteY3" fmla="*/ 1633435 h 1824452"/>
                <a:gd name="connsiteX0" fmla="*/ 233223 w 1728171"/>
                <a:gd name="connsiteY0" fmla="*/ 1633435 h 1824452"/>
                <a:gd name="connsiteX1" fmla="*/ 872532 w 1728171"/>
                <a:gd name="connsiteY1" fmla="*/ 0 h 1824452"/>
                <a:gd name="connsiteX2" fmla="*/ 1573753 w 1728171"/>
                <a:gd name="connsiteY2" fmla="*/ 1519135 h 1824452"/>
                <a:gd name="connsiteX3" fmla="*/ 233223 w 1728171"/>
                <a:gd name="connsiteY3" fmla="*/ 1633435 h 1824452"/>
                <a:gd name="connsiteX0" fmla="*/ 258364 w 1753312"/>
                <a:gd name="connsiteY0" fmla="*/ 1633435 h 1826569"/>
                <a:gd name="connsiteX1" fmla="*/ 897673 w 1753312"/>
                <a:gd name="connsiteY1" fmla="*/ 0 h 1826569"/>
                <a:gd name="connsiteX2" fmla="*/ 1598894 w 1753312"/>
                <a:gd name="connsiteY2" fmla="*/ 1519135 h 1826569"/>
                <a:gd name="connsiteX3" fmla="*/ 258364 w 1753312"/>
                <a:gd name="connsiteY3" fmla="*/ 1633435 h 1826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53312" h="1826569">
                  <a:moveTo>
                    <a:pt x="258364" y="1633435"/>
                  </a:moveTo>
                  <a:cubicBezTo>
                    <a:pt x="-187118" y="1208797"/>
                    <a:pt x="-106799" y="0"/>
                    <a:pt x="897673" y="0"/>
                  </a:cubicBezTo>
                  <a:cubicBezTo>
                    <a:pt x="1902145" y="0"/>
                    <a:pt x="1851306" y="968690"/>
                    <a:pt x="1598894" y="1519135"/>
                  </a:cubicBezTo>
                  <a:cubicBezTo>
                    <a:pt x="1455036" y="1672312"/>
                    <a:pt x="703846" y="2058073"/>
                    <a:pt x="258364" y="1633435"/>
                  </a:cubicBezTo>
                  <a:close/>
                </a:path>
              </a:pathLst>
            </a:custGeom>
            <a:gradFill>
              <a:gsLst>
                <a:gs pos="0">
                  <a:srgbClr val="EADEFA"/>
                </a:gs>
                <a:gs pos="38000">
                  <a:srgbClr val="BEA7D5"/>
                </a:gs>
              </a:gsLst>
              <a:lin ang="5400000" scaled="1"/>
            </a:gradFill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" name="Rectangle 38">
              <a:extLst>
                <a:ext uri="{FF2B5EF4-FFF2-40B4-BE49-F238E27FC236}">
                  <a16:creationId xmlns:a16="http://schemas.microsoft.com/office/drawing/2014/main" id="{2D8B99AD-7E4E-60A6-8A62-63F4520B7E2B}"/>
                </a:ext>
              </a:extLst>
            </p:cNvPr>
            <p:cNvSpPr/>
            <p:nvPr/>
          </p:nvSpPr>
          <p:spPr>
            <a:xfrm>
              <a:off x="5334004" y="4389951"/>
              <a:ext cx="1278502" cy="384359"/>
            </a:xfrm>
            <a:custGeom>
              <a:avLst/>
              <a:gdLst>
                <a:gd name="connsiteX0" fmla="*/ 0 w 1158552"/>
                <a:gd name="connsiteY0" fmla="*/ 0 h 166663"/>
                <a:gd name="connsiteX1" fmla="*/ 1158552 w 1158552"/>
                <a:gd name="connsiteY1" fmla="*/ 0 h 166663"/>
                <a:gd name="connsiteX2" fmla="*/ 1158552 w 1158552"/>
                <a:gd name="connsiteY2" fmla="*/ 166663 h 166663"/>
                <a:gd name="connsiteX3" fmla="*/ 0 w 1158552"/>
                <a:gd name="connsiteY3" fmla="*/ 166663 h 166663"/>
                <a:gd name="connsiteX4" fmla="*/ 0 w 1158552"/>
                <a:gd name="connsiteY4" fmla="*/ 0 h 166663"/>
                <a:gd name="connsiteX0" fmla="*/ 0 w 1377627"/>
                <a:gd name="connsiteY0" fmla="*/ 0 h 238100"/>
                <a:gd name="connsiteX1" fmla="*/ 1377627 w 1377627"/>
                <a:gd name="connsiteY1" fmla="*/ 71437 h 238100"/>
                <a:gd name="connsiteX2" fmla="*/ 1377627 w 1377627"/>
                <a:gd name="connsiteY2" fmla="*/ 238100 h 238100"/>
                <a:gd name="connsiteX3" fmla="*/ 219075 w 1377627"/>
                <a:gd name="connsiteY3" fmla="*/ 238100 h 238100"/>
                <a:gd name="connsiteX4" fmla="*/ 0 w 1377627"/>
                <a:gd name="connsiteY4" fmla="*/ 0 h 238100"/>
                <a:gd name="connsiteX0" fmla="*/ 0 w 1377627"/>
                <a:gd name="connsiteY0" fmla="*/ 0 h 238100"/>
                <a:gd name="connsiteX1" fmla="*/ 1377627 w 1377627"/>
                <a:gd name="connsiteY1" fmla="*/ 71437 h 238100"/>
                <a:gd name="connsiteX2" fmla="*/ 1377627 w 1377627"/>
                <a:gd name="connsiteY2" fmla="*/ 238100 h 238100"/>
                <a:gd name="connsiteX3" fmla="*/ 9525 w 1377627"/>
                <a:gd name="connsiteY3" fmla="*/ 171425 h 238100"/>
                <a:gd name="connsiteX4" fmla="*/ 0 w 1377627"/>
                <a:gd name="connsiteY4" fmla="*/ 0 h 238100"/>
                <a:gd name="connsiteX0" fmla="*/ 0 w 1468114"/>
                <a:gd name="connsiteY0" fmla="*/ 200025 h 438125"/>
                <a:gd name="connsiteX1" fmla="*/ 1468114 w 1468114"/>
                <a:gd name="connsiteY1" fmla="*/ 0 h 438125"/>
                <a:gd name="connsiteX2" fmla="*/ 1377627 w 1468114"/>
                <a:gd name="connsiteY2" fmla="*/ 438125 h 438125"/>
                <a:gd name="connsiteX3" fmla="*/ 9525 w 1468114"/>
                <a:gd name="connsiteY3" fmla="*/ 371450 h 438125"/>
                <a:gd name="connsiteX4" fmla="*/ 0 w 1468114"/>
                <a:gd name="connsiteY4" fmla="*/ 200025 h 438125"/>
                <a:gd name="connsiteX0" fmla="*/ 0 w 1468114"/>
                <a:gd name="connsiteY0" fmla="*/ 200025 h 371450"/>
                <a:gd name="connsiteX1" fmla="*/ 1468114 w 1468114"/>
                <a:gd name="connsiteY1" fmla="*/ 0 h 371450"/>
                <a:gd name="connsiteX2" fmla="*/ 1449064 w 1468114"/>
                <a:gd name="connsiteY2" fmla="*/ 219050 h 371450"/>
                <a:gd name="connsiteX3" fmla="*/ 9525 w 1468114"/>
                <a:gd name="connsiteY3" fmla="*/ 371450 h 371450"/>
                <a:gd name="connsiteX4" fmla="*/ 0 w 1468114"/>
                <a:gd name="connsiteY4" fmla="*/ 200025 h 371450"/>
                <a:gd name="connsiteX0" fmla="*/ 0 w 1468114"/>
                <a:gd name="connsiteY0" fmla="*/ 200025 h 371450"/>
                <a:gd name="connsiteX1" fmla="*/ 1468114 w 1468114"/>
                <a:gd name="connsiteY1" fmla="*/ 0 h 371450"/>
                <a:gd name="connsiteX2" fmla="*/ 1449064 w 1468114"/>
                <a:gd name="connsiteY2" fmla="*/ 219050 h 371450"/>
                <a:gd name="connsiteX3" fmla="*/ 9525 w 1468114"/>
                <a:gd name="connsiteY3" fmla="*/ 371450 h 371450"/>
                <a:gd name="connsiteX4" fmla="*/ 0 w 1468114"/>
                <a:gd name="connsiteY4" fmla="*/ 200025 h 371450"/>
                <a:gd name="connsiteX0" fmla="*/ 0 w 1468114"/>
                <a:gd name="connsiteY0" fmla="*/ 200025 h 412861"/>
                <a:gd name="connsiteX1" fmla="*/ 1468114 w 1468114"/>
                <a:gd name="connsiteY1" fmla="*/ 0 h 412861"/>
                <a:gd name="connsiteX2" fmla="*/ 1449064 w 1468114"/>
                <a:gd name="connsiteY2" fmla="*/ 219050 h 412861"/>
                <a:gd name="connsiteX3" fmla="*/ 9525 w 1468114"/>
                <a:gd name="connsiteY3" fmla="*/ 371450 h 412861"/>
                <a:gd name="connsiteX4" fmla="*/ 0 w 1468114"/>
                <a:gd name="connsiteY4" fmla="*/ 200025 h 412861"/>
                <a:gd name="connsiteX0" fmla="*/ 0 w 1468114"/>
                <a:gd name="connsiteY0" fmla="*/ 200025 h 415961"/>
                <a:gd name="connsiteX1" fmla="*/ 1468114 w 1468114"/>
                <a:gd name="connsiteY1" fmla="*/ 0 h 415961"/>
                <a:gd name="connsiteX2" fmla="*/ 1343347 w 1468114"/>
                <a:gd name="connsiteY2" fmla="*/ 229451 h 415961"/>
                <a:gd name="connsiteX3" fmla="*/ 9525 w 1468114"/>
                <a:gd name="connsiteY3" fmla="*/ 371450 h 415961"/>
                <a:gd name="connsiteX4" fmla="*/ 0 w 1468114"/>
                <a:gd name="connsiteY4" fmla="*/ 200025 h 415961"/>
                <a:gd name="connsiteX0" fmla="*/ 0 w 1468114"/>
                <a:gd name="connsiteY0" fmla="*/ 200025 h 415961"/>
                <a:gd name="connsiteX1" fmla="*/ 1468114 w 1468114"/>
                <a:gd name="connsiteY1" fmla="*/ 0 h 415961"/>
                <a:gd name="connsiteX2" fmla="*/ 1343347 w 1468114"/>
                <a:gd name="connsiteY2" fmla="*/ 229451 h 415961"/>
                <a:gd name="connsiteX3" fmla="*/ 9525 w 1468114"/>
                <a:gd name="connsiteY3" fmla="*/ 371450 h 415961"/>
                <a:gd name="connsiteX4" fmla="*/ 0 w 1468114"/>
                <a:gd name="connsiteY4" fmla="*/ 200025 h 415961"/>
                <a:gd name="connsiteX0" fmla="*/ 0 w 1468114"/>
                <a:gd name="connsiteY0" fmla="*/ 200025 h 412414"/>
                <a:gd name="connsiteX1" fmla="*/ 1468114 w 1468114"/>
                <a:gd name="connsiteY1" fmla="*/ 0 h 412414"/>
                <a:gd name="connsiteX2" fmla="*/ 1343347 w 1468114"/>
                <a:gd name="connsiteY2" fmla="*/ 229451 h 412414"/>
                <a:gd name="connsiteX3" fmla="*/ 104115 w 1468114"/>
                <a:gd name="connsiteY3" fmla="*/ 366248 h 412414"/>
                <a:gd name="connsiteX4" fmla="*/ 0 w 1468114"/>
                <a:gd name="connsiteY4" fmla="*/ 200025 h 412414"/>
                <a:gd name="connsiteX0" fmla="*/ 0 w 1468114"/>
                <a:gd name="connsiteY0" fmla="*/ 200025 h 419714"/>
                <a:gd name="connsiteX1" fmla="*/ 1468114 w 1468114"/>
                <a:gd name="connsiteY1" fmla="*/ 0 h 419714"/>
                <a:gd name="connsiteX2" fmla="*/ 1343347 w 1468114"/>
                <a:gd name="connsiteY2" fmla="*/ 229451 h 419714"/>
                <a:gd name="connsiteX3" fmla="*/ 104115 w 1468114"/>
                <a:gd name="connsiteY3" fmla="*/ 366248 h 419714"/>
                <a:gd name="connsiteX4" fmla="*/ 0 w 1468114"/>
                <a:gd name="connsiteY4" fmla="*/ 200025 h 419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68114" h="419714">
                  <a:moveTo>
                    <a:pt x="0" y="200025"/>
                  </a:moveTo>
                  <a:lnTo>
                    <a:pt x="1468114" y="0"/>
                  </a:lnTo>
                  <a:cubicBezTo>
                    <a:pt x="1426525" y="76484"/>
                    <a:pt x="1518474" y="28154"/>
                    <a:pt x="1343347" y="229451"/>
                  </a:cubicBezTo>
                  <a:cubicBezTo>
                    <a:pt x="744439" y="446938"/>
                    <a:pt x="424796" y="455915"/>
                    <a:pt x="104115" y="366248"/>
                  </a:cubicBezTo>
                  <a:lnTo>
                    <a:pt x="0" y="200025"/>
                  </a:lnTo>
                  <a:close/>
                </a:path>
              </a:pathLst>
            </a:custGeom>
            <a:solidFill>
              <a:srgbClr val="BEA7D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B6ED39F0-12B6-5E79-2BD4-2212174E7ACD}"/>
                </a:ext>
              </a:extLst>
            </p:cNvPr>
            <p:cNvGrpSpPr/>
            <p:nvPr/>
          </p:nvGrpSpPr>
          <p:grpSpPr>
            <a:xfrm rot="20966892" flipH="1">
              <a:off x="6110587" y="3896097"/>
              <a:ext cx="257367" cy="470030"/>
              <a:chOff x="6091889" y="3839750"/>
              <a:chExt cx="257367" cy="470030"/>
            </a:xfrm>
          </p:grpSpPr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EFCDDBDB-14F3-5D9D-3BB4-060B4735E214}"/>
                  </a:ext>
                </a:extLst>
              </p:cNvPr>
              <p:cNvSpPr/>
              <p:nvPr/>
            </p:nvSpPr>
            <p:spPr>
              <a:xfrm rot="20665506">
                <a:off x="6091889" y="3839750"/>
                <a:ext cx="254348" cy="470030"/>
              </a:xfrm>
              <a:prstGeom prst="ellipse">
                <a:avLst/>
              </a:prstGeom>
              <a:solidFill>
                <a:sysClr val="window" lastClr="FFFFFF"/>
              </a:solidFill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BBA0EF9F-ABFE-0EF2-FE5E-614D5E206343}"/>
                  </a:ext>
                </a:extLst>
              </p:cNvPr>
              <p:cNvSpPr/>
              <p:nvPr/>
            </p:nvSpPr>
            <p:spPr>
              <a:xfrm rot="194126">
                <a:off x="6218788" y="4019053"/>
                <a:ext cx="130468" cy="241102"/>
              </a:xfrm>
              <a:prstGeom prst="ellipse">
                <a:avLst/>
              </a:prstGeom>
              <a:solidFill>
                <a:sysClr val="windowText" lastClr="000000"/>
              </a:solidFill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E380CB32-AD9C-0896-E501-C3E7F4699026}"/>
                </a:ext>
              </a:extLst>
            </p:cNvPr>
            <p:cNvGrpSpPr/>
            <p:nvPr/>
          </p:nvGrpSpPr>
          <p:grpSpPr>
            <a:xfrm rot="633108">
              <a:off x="5510752" y="3905649"/>
              <a:ext cx="257367" cy="470030"/>
              <a:chOff x="6091889" y="3839750"/>
              <a:chExt cx="257367" cy="470030"/>
            </a:xfrm>
          </p:grpSpPr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CF2E7211-84A4-6A93-A427-BEB2BE6EAC74}"/>
                  </a:ext>
                </a:extLst>
              </p:cNvPr>
              <p:cNvSpPr/>
              <p:nvPr/>
            </p:nvSpPr>
            <p:spPr>
              <a:xfrm rot="20665506">
                <a:off x="6091889" y="3839750"/>
                <a:ext cx="254348" cy="470030"/>
              </a:xfrm>
              <a:prstGeom prst="ellipse">
                <a:avLst/>
              </a:prstGeom>
              <a:solidFill>
                <a:sysClr val="window" lastClr="FFFFFF"/>
              </a:solidFill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9B7B84F9-D422-2F9B-D30A-58630875EF66}"/>
                  </a:ext>
                </a:extLst>
              </p:cNvPr>
              <p:cNvSpPr/>
              <p:nvPr/>
            </p:nvSpPr>
            <p:spPr>
              <a:xfrm rot="194126">
                <a:off x="6218788" y="4019053"/>
                <a:ext cx="130468" cy="241102"/>
              </a:xfrm>
              <a:prstGeom prst="ellipse">
                <a:avLst/>
              </a:prstGeom>
              <a:solidFill>
                <a:sysClr val="windowText" lastClr="000000"/>
              </a:solidFill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55EB06BA-D895-0696-62BB-D57A1DE5998D}"/>
                </a:ext>
              </a:extLst>
            </p:cNvPr>
            <p:cNvSpPr/>
            <p:nvPr/>
          </p:nvSpPr>
          <p:spPr>
            <a:xfrm flipH="1">
              <a:off x="5866260" y="4352965"/>
              <a:ext cx="74841" cy="56564"/>
            </a:xfrm>
            <a:custGeom>
              <a:avLst/>
              <a:gdLst>
                <a:gd name="connsiteX0" fmla="*/ 43542 w 499306"/>
                <a:gd name="connsiteY0" fmla="*/ 0 h 377371"/>
                <a:gd name="connsiteX1" fmla="*/ 478971 w 499306"/>
                <a:gd name="connsiteY1" fmla="*/ 58057 h 377371"/>
                <a:gd name="connsiteX2" fmla="*/ 406400 w 499306"/>
                <a:gd name="connsiteY2" fmla="*/ 246743 h 377371"/>
                <a:gd name="connsiteX3" fmla="*/ 217714 w 499306"/>
                <a:gd name="connsiteY3" fmla="*/ 304800 h 377371"/>
                <a:gd name="connsiteX4" fmla="*/ 0 w 499306"/>
                <a:gd name="connsiteY4" fmla="*/ 377371 h 377371"/>
                <a:gd name="connsiteX5" fmla="*/ 0 w 499306"/>
                <a:gd name="connsiteY5" fmla="*/ 377371 h 377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99306" h="377371">
                  <a:moveTo>
                    <a:pt x="43542" y="0"/>
                  </a:moveTo>
                  <a:cubicBezTo>
                    <a:pt x="231018" y="8466"/>
                    <a:pt x="418495" y="16933"/>
                    <a:pt x="478971" y="58057"/>
                  </a:cubicBezTo>
                  <a:cubicBezTo>
                    <a:pt x="539447" y="99181"/>
                    <a:pt x="449943" y="205619"/>
                    <a:pt x="406400" y="246743"/>
                  </a:cubicBezTo>
                  <a:cubicBezTo>
                    <a:pt x="362857" y="287867"/>
                    <a:pt x="285447" y="283029"/>
                    <a:pt x="217714" y="304800"/>
                  </a:cubicBezTo>
                  <a:cubicBezTo>
                    <a:pt x="149981" y="326571"/>
                    <a:pt x="0" y="377371"/>
                    <a:pt x="0" y="377371"/>
                  </a:cubicBezTo>
                  <a:lnTo>
                    <a:pt x="0" y="377371"/>
                  </a:lnTo>
                </a:path>
              </a:pathLst>
            </a:cu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" name="Arc 49">
              <a:extLst>
                <a:ext uri="{FF2B5EF4-FFF2-40B4-BE49-F238E27FC236}">
                  <a16:creationId xmlns:a16="http://schemas.microsoft.com/office/drawing/2014/main" id="{59649D73-336F-6373-1631-E251CBACFA2A}"/>
                </a:ext>
              </a:extLst>
            </p:cNvPr>
            <p:cNvSpPr/>
            <p:nvPr/>
          </p:nvSpPr>
          <p:spPr>
            <a:xfrm rot="8060646">
              <a:off x="5840156" y="4327482"/>
              <a:ext cx="198120" cy="198120"/>
            </a:xfrm>
            <a:prstGeom prst="arc">
              <a:avLst>
                <a:gd name="adj1" fmla="val 14683707"/>
                <a:gd name="adj2" fmla="val 1378219"/>
              </a:avLst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161" name="ttsMP3.com_VoiceText_2025-1-24_0-14-57">
            <a:hlinkClick r:id="" action="ppaction://media"/>
            <a:extLst>
              <a:ext uri="{FF2B5EF4-FFF2-40B4-BE49-F238E27FC236}">
                <a16:creationId xmlns:a16="http://schemas.microsoft.com/office/drawing/2014/main" id="{B4295E7C-F1B9-4E1A-7F07-CEC28B53CBDD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6112949" y="7018327"/>
            <a:ext cx="609600" cy="609600"/>
          </a:xfrm>
          <a:prstGeom prst="rect">
            <a:avLst/>
          </a:prstGeom>
        </p:spPr>
      </p:pic>
      <p:pic>
        <p:nvPicPr>
          <p:cNvPr id="162" name="2sec">
            <a:hlinkClick r:id="" action="ppaction://media"/>
            <a:extLst>
              <a:ext uri="{FF2B5EF4-FFF2-40B4-BE49-F238E27FC236}">
                <a16:creationId xmlns:a16="http://schemas.microsoft.com/office/drawing/2014/main" id="{DFEFD9C0-5296-4D24-2664-925058A5FE1C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2645661" y="9583965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174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2.70833E-6 L 0.07709 3.99049 " pathEditMode="relative" rAng="0" ptsTypes="AA">
                                      <p:cBhvr>
                                        <p:cTn id="6" dur="4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43" y="19951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" dur="7824" fill="hold"/>
                                        <p:tgtEl>
                                          <p:spTgt spid="16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824"/>
                            </p:stCondLst>
                            <p:childTnLst>
                              <p:par>
                                <p:cTn id="10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1" dur="2064" fill="hold"/>
                                        <p:tgtEl>
                                          <p:spTgt spid="16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1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61"/>
                </p:tgtEl>
              </p:cMediaNode>
            </p:audio>
            <p:audio>
              <p:cMediaNode vol="80000" showWhenStopped="0">
                <p:cTn id="1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62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1224B3E-1A2E-1C6F-67D0-83363C969AA3}"/>
              </a:ext>
            </a:extLst>
          </p:cNvPr>
          <p:cNvSpPr txBox="1"/>
          <p:nvPr/>
        </p:nvSpPr>
        <p:spPr>
          <a:xfrm>
            <a:off x="335744" y="887001"/>
            <a:ext cx="7254358" cy="38164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200" b="0" i="0" u="none" strike="noStrike" kern="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rgbClr val="7A6153"/>
                </a:solidFill>
                <a:effectLst/>
                <a:uLnTx/>
                <a:uFillTx/>
                <a:latin typeface="Arial Black" panose="020B0A04020102020204" pitchFamily="34" charset="0"/>
              </a:rPr>
              <a:t>O </a:t>
            </a:r>
            <a:r>
              <a:rPr kumimoji="0" lang="en-US" sz="24200" b="0" i="0" u="none" strike="noStrike" kern="0" cap="none" spc="0" normalizeH="0" baseline="0" noProof="0" dirty="0" err="1">
                <a:ln>
                  <a:solidFill>
                    <a:sysClr val="windowText" lastClr="000000"/>
                  </a:solidFill>
                </a:ln>
                <a:solidFill>
                  <a:srgbClr val="7A6153"/>
                </a:solidFill>
                <a:effectLst/>
                <a:uLnTx/>
                <a:uFillTx/>
                <a:latin typeface="Arial Black" panose="020B0A04020102020204" pitchFamily="34" charset="0"/>
              </a:rPr>
              <a:t>o</a:t>
            </a:r>
            <a:endParaRPr kumimoji="0" lang="en-US" sz="24200" b="0" i="0" u="none" strike="noStrike" kern="0" cap="none" spc="0" normalizeH="0" baseline="0" noProof="0" dirty="0">
              <a:ln>
                <a:solidFill>
                  <a:sysClr val="windowText" lastClr="000000"/>
                </a:solidFill>
              </a:ln>
              <a:solidFill>
                <a:srgbClr val="7A6153"/>
              </a:solidFill>
              <a:effectLst/>
              <a:uLnTx/>
              <a:uFillTx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3E03B02-39A5-C9BD-BFA3-4D8B79D7FF5F}"/>
              </a:ext>
            </a:extLst>
          </p:cNvPr>
          <p:cNvGrpSpPr/>
          <p:nvPr/>
        </p:nvGrpSpPr>
        <p:grpSpPr>
          <a:xfrm>
            <a:off x="2134811" y="4275728"/>
            <a:ext cx="3583718" cy="6391764"/>
            <a:chOff x="2820957" y="381444"/>
            <a:chExt cx="3583718" cy="6391764"/>
          </a:xfrm>
        </p:grpSpPr>
        <p:sp>
          <p:nvSpPr>
            <p:cNvPr id="4" name="Rectangle 11">
              <a:extLst>
                <a:ext uri="{FF2B5EF4-FFF2-40B4-BE49-F238E27FC236}">
                  <a16:creationId xmlns:a16="http://schemas.microsoft.com/office/drawing/2014/main" id="{FB6649AD-896B-A1C7-5636-D3B3B39438A4}"/>
                </a:ext>
              </a:extLst>
            </p:cNvPr>
            <p:cNvSpPr/>
            <p:nvPr/>
          </p:nvSpPr>
          <p:spPr>
            <a:xfrm rot="20655425">
              <a:off x="4368907" y="3335918"/>
              <a:ext cx="560325" cy="1247919"/>
            </a:xfrm>
            <a:custGeom>
              <a:avLst/>
              <a:gdLst>
                <a:gd name="connsiteX0" fmla="*/ 0 w 333743"/>
                <a:gd name="connsiteY0" fmla="*/ 0 h 825644"/>
                <a:gd name="connsiteX1" fmla="*/ 333743 w 333743"/>
                <a:gd name="connsiteY1" fmla="*/ 0 h 825644"/>
                <a:gd name="connsiteX2" fmla="*/ 333743 w 333743"/>
                <a:gd name="connsiteY2" fmla="*/ 825644 h 825644"/>
                <a:gd name="connsiteX3" fmla="*/ 0 w 333743"/>
                <a:gd name="connsiteY3" fmla="*/ 825644 h 825644"/>
                <a:gd name="connsiteX4" fmla="*/ 0 w 333743"/>
                <a:gd name="connsiteY4" fmla="*/ 0 h 825644"/>
                <a:gd name="connsiteX0" fmla="*/ 0 w 511543"/>
                <a:gd name="connsiteY0" fmla="*/ 0 h 1095519"/>
                <a:gd name="connsiteX1" fmla="*/ 511543 w 511543"/>
                <a:gd name="connsiteY1" fmla="*/ 269875 h 1095519"/>
                <a:gd name="connsiteX2" fmla="*/ 511543 w 511543"/>
                <a:gd name="connsiteY2" fmla="*/ 1095519 h 1095519"/>
                <a:gd name="connsiteX3" fmla="*/ 177800 w 511543"/>
                <a:gd name="connsiteY3" fmla="*/ 1095519 h 1095519"/>
                <a:gd name="connsiteX4" fmla="*/ 0 w 511543"/>
                <a:gd name="connsiteY4" fmla="*/ 0 h 1095519"/>
                <a:gd name="connsiteX0" fmla="*/ 6171 w 517714"/>
                <a:gd name="connsiteY0" fmla="*/ 0 h 1095519"/>
                <a:gd name="connsiteX1" fmla="*/ 517714 w 517714"/>
                <a:gd name="connsiteY1" fmla="*/ 269875 h 1095519"/>
                <a:gd name="connsiteX2" fmla="*/ 517714 w 517714"/>
                <a:gd name="connsiteY2" fmla="*/ 1095519 h 1095519"/>
                <a:gd name="connsiteX3" fmla="*/ 183971 w 517714"/>
                <a:gd name="connsiteY3" fmla="*/ 1095519 h 1095519"/>
                <a:gd name="connsiteX4" fmla="*/ 6171 w 517714"/>
                <a:gd name="connsiteY4" fmla="*/ 0 h 1095519"/>
                <a:gd name="connsiteX0" fmla="*/ 4192 w 515735"/>
                <a:gd name="connsiteY0" fmla="*/ 0 h 1222519"/>
                <a:gd name="connsiteX1" fmla="*/ 515735 w 515735"/>
                <a:gd name="connsiteY1" fmla="*/ 269875 h 1222519"/>
                <a:gd name="connsiteX2" fmla="*/ 515735 w 515735"/>
                <a:gd name="connsiteY2" fmla="*/ 1095519 h 1222519"/>
                <a:gd name="connsiteX3" fmla="*/ 270892 w 515735"/>
                <a:gd name="connsiteY3" fmla="*/ 1222519 h 1222519"/>
                <a:gd name="connsiteX4" fmla="*/ 4192 w 515735"/>
                <a:gd name="connsiteY4" fmla="*/ 0 h 1222519"/>
                <a:gd name="connsiteX0" fmla="*/ 9840 w 521383"/>
                <a:gd name="connsiteY0" fmla="*/ 0 h 1222519"/>
                <a:gd name="connsiteX1" fmla="*/ 521383 w 521383"/>
                <a:gd name="connsiteY1" fmla="*/ 269875 h 1222519"/>
                <a:gd name="connsiteX2" fmla="*/ 521383 w 521383"/>
                <a:gd name="connsiteY2" fmla="*/ 1095519 h 1222519"/>
                <a:gd name="connsiteX3" fmla="*/ 276540 w 521383"/>
                <a:gd name="connsiteY3" fmla="*/ 1222519 h 1222519"/>
                <a:gd name="connsiteX4" fmla="*/ 9840 w 521383"/>
                <a:gd name="connsiteY4" fmla="*/ 0 h 1222519"/>
                <a:gd name="connsiteX0" fmla="*/ 8981 w 520524"/>
                <a:gd name="connsiteY0" fmla="*/ 0 h 1222519"/>
                <a:gd name="connsiteX1" fmla="*/ 520524 w 520524"/>
                <a:gd name="connsiteY1" fmla="*/ 269875 h 1222519"/>
                <a:gd name="connsiteX2" fmla="*/ 520524 w 520524"/>
                <a:gd name="connsiteY2" fmla="*/ 1095519 h 1222519"/>
                <a:gd name="connsiteX3" fmla="*/ 275681 w 520524"/>
                <a:gd name="connsiteY3" fmla="*/ 1222519 h 1222519"/>
                <a:gd name="connsiteX4" fmla="*/ 8981 w 520524"/>
                <a:gd name="connsiteY4" fmla="*/ 0 h 1222519"/>
                <a:gd name="connsiteX0" fmla="*/ 8981 w 545924"/>
                <a:gd name="connsiteY0" fmla="*/ 0 h 1232044"/>
                <a:gd name="connsiteX1" fmla="*/ 520524 w 545924"/>
                <a:gd name="connsiteY1" fmla="*/ 269875 h 1232044"/>
                <a:gd name="connsiteX2" fmla="*/ 545924 w 545924"/>
                <a:gd name="connsiteY2" fmla="*/ 1232044 h 1232044"/>
                <a:gd name="connsiteX3" fmla="*/ 275681 w 545924"/>
                <a:gd name="connsiteY3" fmla="*/ 1222519 h 1232044"/>
                <a:gd name="connsiteX4" fmla="*/ 8981 w 545924"/>
                <a:gd name="connsiteY4" fmla="*/ 0 h 1232044"/>
                <a:gd name="connsiteX0" fmla="*/ 8981 w 558624"/>
                <a:gd name="connsiteY0" fmla="*/ 0 h 1232044"/>
                <a:gd name="connsiteX1" fmla="*/ 558624 w 558624"/>
                <a:gd name="connsiteY1" fmla="*/ 260350 h 1232044"/>
                <a:gd name="connsiteX2" fmla="*/ 545924 w 558624"/>
                <a:gd name="connsiteY2" fmla="*/ 1232044 h 1232044"/>
                <a:gd name="connsiteX3" fmla="*/ 275681 w 558624"/>
                <a:gd name="connsiteY3" fmla="*/ 1222519 h 1232044"/>
                <a:gd name="connsiteX4" fmla="*/ 8981 w 558624"/>
                <a:gd name="connsiteY4" fmla="*/ 0 h 1232044"/>
                <a:gd name="connsiteX0" fmla="*/ 8981 w 558624"/>
                <a:gd name="connsiteY0" fmla="*/ 0 h 1247919"/>
                <a:gd name="connsiteX1" fmla="*/ 558624 w 558624"/>
                <a:gd name="connsiteY1" fmla="*/ 260350 h 1247919"/>
                <a:gd name="connsiteX2" fmla="*/ 545924 w 558624"/>
                <a:gd name="connsiteY2" fmla="*/ 1232044 h 1247919"/>
                <a:gd name="connsiteX3" fmla="*/ 275681 w 558624"/>
                <a:gd name="connsiteY3" fmla="*/ 1247919 h 1247919"/>
                <a:gd name="connsiteX4" fmla="*/ 8981 w 558624"/>
                <a:gd name="connsiteY4" fmla="*/ 0 h 1247919"/>
                <a:gd name="connsiteX0" fmla="*/ 8603 w 558246"/>
                <a:gd name="connsiteY0" fmla="*/ 0 h 1247919"/>
                <a:gd name="connsiteX1" fmla="*/ 558246 w 558246"/>
                <a:gd name="connsiteY1" fmla="*/ 260350 h 1247919"/>
                <a:gd name="connsiteX2" fmla="*/ 545546 w 558246"/>
                <a:gd name="connsiteY2" fmla="*/ 1232044 h 1247919"/>
                <a:gd name="connsiteX3" fmla="*/ 275303 w 558246"/>
                <a:gd name="connsiteY3" fmla="*/ 1247919 h 1247919"/>
                <a:gd name="connsiteX4" fmla="*/ 8603 w 558246"/>
                <a:gd name="connsiteY4" fmla="*/ 0 h 1247919"/>
                <a:gd name="connsiteX0" fmla="*/ 9391 w 559034"/>
                <a:gd name="connsiteY0" fmla="*/ 0 h 1247919"/>
                <a:gd name="connsiteX1" fmla="*/ 559034 w 559034"/>
                <a:gd name="connsiteY1" fmla="*/ 260350 h 1247919"/>
                <a:gd name="connsiteX2" fmla="*/ 546334 w 559034"/>
                <a:gd name="connsiteY2" fmla="*/ 1232044 h 1247919"/>
                <a:gd name="connsiteX3" fmla="*/ 276091 w 559034"/>
                <a:gd name="connsiteY3" fmla="*/ 1247919 h 1247919"/>
                <a:gd name="connsiteX4" fmla="*/ 9391 w 559034"/>
                <a:gd name="connsiteY4" fmla="*/ 0 h 1247919"/>
                <a:gd name="connsiteX0" fmla="*/ 0 w 549643"/>
                <a:gd name="connsiteY0" fmla="*/ 0 h 1247919"/>
                <a:gd name="connsiteX1" fmla="*/ 549643 w 549643"/>
                <a:gd name="connsiteY1" fmla="*/ 260350 h 1247919"/>
                <a:gd name="connsiteX2" fmla="*/ 536943 w 549643"/>
                <a:gd name="connsiteY2" fmla="*/ 1232044 h 1247919"/>
                <a:gd name="connsiteX3" fmla="*/ 266700 w 549643"/>
                <a:gd name="connsiteY3" fmla="*/ 1247919 h 1247919"/>
                <a:gd name="connsiteX4" fmla="*/ 0 w 549643"/>
                <a:gd name="connsiteY4" fmla="*/ 0 h 1247919"/>
                <a:gd name="connsiteX0" fmla="*/ 10975 w 560618"/>
                <a:gd name="connsiteY0" fmla="*/ 0 h 1247919"/>
                <a:gd name="connsiteX1" fmla="*/ 560618 w 560618"/>
                <a:gd name="connsiteY1" fmla="*/ 260350 h 1247919"/>
                <a:gd name="connsiteX2" fmla="*/ 547918 w 560618"/>
                <a:gd name="connsiteY2" fmla="*/ 1232044 h 1247919"/>
                <a:gd name="connsiteX3" fmla="*/ 277675 w 560618"/>
                <a:gd name="connsiteY3" fmla="*/ 1247919 h 1247919"/>
                <a:gd name="connsiteX4" fmla="*/ 10975 w 560618"/>
                <a:gd name="connsiteY4" fmla="*/ 0 h 1247919"/>
                <a:gd name="connsiteX0" fmla="*/ 10682 w 560325"/>
                <a:gd name="connsiteY0" fmla="*/ 0 h 1247919"/>
                <a:gd name="connsiteX1" fmla="*/ 560325 w 560325"/>
                <a:gd name="connsiteY1" fmla="*/ 260350 h 1247919"/>
                <a:gd name="connsiteX2" fmla="*/ 547625 w 560325"/>
                <a:gd name="connsiteY2" fmla="*/ 1232044 h 1247919"/>
                <a:gd name="connsiteX3" fmla="*/ 286907 w 560325"/>
                <a:gd name="connsiteY3" fmla="*/ 1247919 h 1247919"/>
                <a:gd name="connsiteX4" fmla="*/ 10682 w 560325"/>
                <a:gd name="connsiteY4" fmla="*/ 0 h 1247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0325" h="1247919">
                  <a:moveTo>
                    <a:pt x="10682" y="0"/>
                  </a:moveTo>
                  <a:lnTo>
                    <a:pt x="560325" y="260350"/>
                  </a:lnTo>
                  <a:lnTo>
                    <a:pt x="547625" y="1232044"/>
                  </a:lnTo>
                  <a:lnTo>
                    <a:pt x="286907" y="1247919"/>
                  </a:lnTo>
                  <a:cubicBezTo>
                    <a:pt x="243515" y="1155796"/>
                    <a:pt x="-60226" y="939848"/>
                    <a:pt x="10682" y="0"/>
                  </a:cubicBezTo>
                  <a:close/>
                </a:path>
              </a:pathLst>
            </a:custGeom>
            <a:solidFill>
              <a:srgbClr val="D7AFA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8C5808C-D2D5-F51E-069D-68E2E986D238}"/>
                </a:ext>
              </a:extLst>
            </p:cNvPr>
            <p:cNvSpPr/>
            <p:nvPr/>
          </p:nvSpPr>
          <p:spPr>
            <a:xfrm>
              <a:off x="3790788" y="381444"/>
              <a:ext cx="589077" cy="531681"/>
            </a:xfrm>
            <a:custGeom>
              <a:avLst/>
              <a:gdLst>
                <a:gd name="connsiteX0" fmla="*/ 0 w 358140"/>
                <a:gd name="connsiteY0" fmla="*/ 0 h 487680"/>
                <a:gd name="connsiteX1" fmla="*/ 358140 w 358140"/>
                <a:gd name="connsiteY1" fmla="*/ 0 h 487680"/>
                <a:gd name="connsiteX2" fmla="*/ 358140 w 358140"/>
                <a:gd name="connsiteY2" fmla="*/ 487680 h 487680"/>
                <a:gd name="connsiteX3" fmla="*/ 0 w 358140"/>
                <a:gd name="connsiteY3" fmla="*/ 487680 h 487680"/>
                <a:gd name="connsiteX4" fmla="*/ 0 w 358140"/>
                <a:gd name="connsiteY4" fmla="*/ 0 h 487680"/>
                <a:gd name="connsiteX0" fmla="*/ 0 w 510540"/>
                <a:gd name="connsiteY0" fmla="*/ 7620 h 487680"/>
                <a:gd name="connsiteX1" fmla="*/ 510540 w 510540"/>
                <a:gd name="connsiteY1" fmla="*/ 0 h 487680"/>
                <a:gd name="connsiteX2" fmla="*/ 510540 w 510540"/>
                <a:gd name="connsiteY2" fmla="*/ 487680 h 487680"/>
                <a:gd name="connsiteX3" fmla="*/ 152400 w 510540"/>
                <a:gd name="connsiteY3" fmla="*/ 487680 h 487680"/>
                <a:gd name="connsiteX4" fmla="*/ 0 w 510540"/>
                <a:gd name="connsiteY4" fmla="*/ 7620 h 487680"/>
                <a:gd name="connsiteX0" fmla="*/ 0 w 510540"/>
                <a:gd name="connsiteY0" fmla="*/ 7620 h 487680"/>
                <a:gd name="connsiteX1" fmla="*/ 228600 w 510540"/>
                <a:gd name="connsiteY1" fmla="*/ 15240 h 487680"/>
                <a:gd name="connsiteX2" fmla="*/ 510540 w 510540"/>
                <a:gd name="connsiteY2" fmla="*/ 0 h 487680"/>
                <a:gd name="connsiteX3" fmla="*/ 510540 w 510540"/>
                <a:gd name="connsiteY3" fmla="*/ 487680 h 487680"/>
                <a:gd name="connsiteX4" fmla="*/ 152400 w 510540"/>
                <a:gd name="connsiteY4" fmla="*/ 487680 h 487680"/>
                <a:gd name="connsiteX5" fmla="*/ 0 w 510540"/>
                <a:gd name="connsiteY5" fmla="*/ 7620 h 487680"/>
                <a:gd name="connsiteX0" fmla="*/ 0 w 510540"/>
                <a:gd name="connsiteY0" fmla="*/ 33292 h 513352"/>
                <a:gd name="connsiteX1" fmla="*/ 228600 w 510540"/>
                <a:gd name="connsiteY1" fmla="*/ 40912 h 513352"/>
                <a:gd name="connsiteX2" fmla="*/ 510540 w 510540"/>
                <a:gd name="connsiteY2" fmla="*/ 25672 h 513352"/>
                <a:gd name="connsiteX3" fmla="*/ 510540 w 510540"/>
                <a:gd name="connsiteY3" fmla="*/ 513352 h 513352"/>
                <a:gd name="connsiteX4" fmla="*/ 152400 w 510540"/>
                <a:gd name="connsiteY4" fmla="*/ 513352 h 513352"/>
                <a:gd name="connsiteX5" fmla="*/ 0 w 510540"/>
                <a:gd name="connsiteY5" fmla="*/ 33292 h 513352"/>
                <a:gd name="connsiteX0" fmla="*/ 0 w 510540"/>
                <a:gd name="connsiteY0" fmla="*/ 42138 h 522198"/>
                <a:gd name="connsiteX1" fmla="*/ 228600 w 510540"/>
                <a:gd name="connsiteY1" fmla="*/ 49758 h 522198"/>
                <a:gd name="connsiteX2" fmla="*/ 510540 w 510540"/>
                <a:gd name="connsiteY2" fmla="*/ 34518 h 522198"/>
                <a:gd name="connsiteX3" fmla="*/ 510540 w 510540"/>
                <a:gd name="connsiteY3" fmla="*/ 522198 h 522198"/>
                <a:gd name="connsiteX4" fmla="*/ 152400 w 510540"/>
                <a:gd name="connsiteY4" fmla="*/ 522198 h 522198"/>
                <a:gd name="connsiteX5" fmla="*/ 0 w 510540"/>
                <a:gd name="connsiteY5" fmla="*/ 42138 h 522198"/>
                <a:gd name="connsiteX0" fmla="*/ 0 w 510540"/>
                <a:gd name="connsiteY0" fmla="*/ 42138 h 522198"/>
                <a:gd name="connsiteX1" fmla="*/ 228600 w 510540"/>
                <a:gd name="connsiteY1" fmla="*/ 49758 h 522198"/>
                <a:gd name="connsiteX2" fmla="*/ 510540 w 510540"/>
                <a:gd name="connsiteY2" fmla="*/ 34518 h 522198"/>
                <a:gd name="connsiteX3" fmla="*/ 510540 w 510540"/>
                <a:gd name="connsiteY3" fmla="*/ 522198 h 522198"/>
                <a:gd name="connsiteX4" fmla="*/ 152400 w 510540"/>
                <a:gd name="connsiteY4" fmla="*/ 522198 h 522198"/>
                <a:gd name="connsiteX5" fmla="*/ 0 w 510540"/>
                <a:gd name="connsiteY5" fmla="*/ 42138 h 522198"/>
                <a:gd name="connsiteX0" fmla="*/ 0 w 510540"/>
                <a:gd name="connsiteY0" fmla="*/ 42138 h 522198"/>
                <a:gd name="connsiteX1" fmla="*/ 228600 w 510540"/>
                <a:gd name="connsiteY1" fmla="*/ 49758 h 522198"/>
                <a:gd name="connsiteX2" fmla="*/ 510540 w 510540"/>
                <a:gd name="connsiteY2" fmla="*/ 34518 h 522198"/>
                <a:gd name="connsiteX3" fmla="*/ 510540 w 510540"/>
                <a:gd name="connsiteY3" fmla="*/ 522198 h 522198"/>
                <a:gd name="connsiteX4" fmla="*/ 152400 w 510540"/>
                <a:gd name="connsiteY4" fmla="*/ 522198 h 522198"/>
                <a:gd name="connsiteX5" fmla="*/ 0 w 510540"/>
                <a:gd name="connsiteY5" fmla="*/ 42138 h 522198"/>
                <a:gd name="connsiteX0" fmla="*/ 0 w 532765"/>
                <a:gd name="connsiteY0" fmla="*/ 48663 h 528723"/>
                <a:gd name="connsiteX1" fmla="*/ 228600 w 532765"/>
                <a:gd name="connsiteY1" fmla="*/ 56283 h 528723"/>
                <a:gd name="connsiteX2" fmla="*/ 532765 w 532765"/>
                <a:gd name="connsiteY2" fmla="*/ 31518 h 528723"/>
                <a:gd name="connsiteX3" fmla="*/ 510540 w 532765"/>
                <a:gd name="connsiteY3" fmla="*/ 528723 h 528723"/>
                <a:gd name="connsiteX4" fmla="*/ 152400 w 532765"/>
                <a:gd name="connsiteY4" fmla="*/ 528723 h 528723"/>
                <a:gd name="connsiteX5" fmla="*/ 0 w 532765"/>
                <a:gd name="connsiteY5" fmla="*/ 48663 h 528723"/>
                <a:gd name="connsiteX0" fmla="*/ 0 w 532765"/>
                <a:gd name="connsiteY0" fmla="*/ 46900 h 526960"/>
                <a:gd name="connsiteX1" fmla="*/ 215900 w 532765"/>
                <a:gd name="connsiteY1" fmla="*/ 60870 h 526960"/>
                <a:gd name="connsiteX2" fmla="*/ 532765 w 532765"/>
                <a:gd name="connsiteY2" fmla="*/ 29755 h 526960"/>
                <a:gd name="connsiteX3" fmla="*/ 510540 w 532765"/>
                <a:gd name="connsiteY3" fmla="*/ 526960 h 526960"/>
                <a:gd name="connsiteX4" fmla="*/ 152400 w 532765"/>
                <a:gd name="connsiteY4" fmla="*/ 526960 h 526960"/>
                <a:gd name="connsiteX5" fmla="*/ 0 w 532765"/>
                <a:gd name="connsiteY5" fmla="*/ 46900 h 526960"/>
                <a:gd name="connsiteX0" fmla="*/ 0 w 532765"/>
                <a:gd name="connsiteY0" fmla="*/ 51621 h 531681"/>
                <a:gd name="connsiteX1" fmla="*/ 215900 w 532765"/>
                <a:gd name="connsiteY1" fmla="*/ 65591 h 531681"/>
                <a:gd name="connsiteX2" fmla="*/ 532765 w 532765"/>
                <a:gd name="connsiteY2" fmla="*/ 34476 h 531681"/>
                <a:gd name="connsiteX3" fmla="*/ 510540 w 532765"/>
                <a:gd name="connsiteY3" fmla="*/ 531681 h 531681"/>
                <a:gd name="connsiteX4" fmla="*/ 152400 w 532765"/>
                <a:gd name="connsiteY4" fmla="*/ 531681 h 531681"/>
                <a:gd name="connsiteX5" fmla="*/ 0 w 532765"/>
                <a:gd name="connsiteY5" fmla="*/ 51621 h 531681"/>
                <a:gd name="connsiteX0" fmla="*/ 10224 w 542989"/>
                <a:gd name="connsiteY0" fmla="*/ 51621 h 531681"/>
                <a:gd name="connsiteX1" fmla="*/ 226124 w 542989"/>
                <a:gd name="connsiteY1" fmla="*/ 65591 h 531681"/>
                <a:gd name="connsiteX2" fmla="*/ 542989 w 542989"/>
                <a:gd name="connsiteY2" fmla="*/ 34476 h 531681"/>
                <a:gd name="connsiteX3" fmla="*/ 520764 w 542989"/>
                <a:gd name="connsiteY3" fmla="*/ 531681 h 531681"/>
                <a:gd name="connsiteX4" fmla="*/ 162624 w 542989"/>
                <a:gd name="connsiteY4" fmla="*/ 531681 h 531681"/>
                <a:gd name="connsiteX5" fmla="*/ 10224 w 542989"/>
                <a:gd name="connsiteY5" fmla="*/ 51621 h 531681"/>
                <a:gd name="connsiteX0" fmla="*/ 10224 w 588131"/>
                <a:gd name="connsiteY0" fmla="*/ 51621 h 531681"/>
                <a:gd name="connsiteX1" fmla="*/ 226124 w 588131"/>
                <a:gd name="connsiteY1" fmla="*/ 65591 h 531681"/>
                <a:gd name="connsiteX2" fmla="*/ 542989 w 588131"/>
                <a:gd name="connsiteY2" fmla="*/ 34476 h 531681"/>
                <a:gd name="connsiteX3" fmla="*/ 520764 w 588131"/>
                <a:gd name="connsiteY3" fmla="*/ 531681 h 531681"/>
                <a:gd name="connsiteX4" fmla="*/ 162624 w 588131"/>
                <a:gd name="connsiteY4" fmla="*/ 531681 h 531681"/>
                <a:gd name="connsiteX5" fmla="*/ 10224 w 588131"/>
                <a:gd name="connsiteY5" fmla="*/ 51621 h 531681"/>
                <a:gd name="connsiteX0" fmla="*/ 10224 w 583147"/>
                <a:gd name="connsiteY0" fmla="*/ 51621 h 531681"/>
                <a:gd name="connsiteX1" fmla="*/ 226124 w 583147"/>
                <a:gd name="connsiteY1" fmla="*/ 65591 h 531681"/>
                <a:gd name="connsiteX2" fmla="*/ 542989 w 583147"/>
                <a:gd name="connsiteY2" fmla="*/ 34476 h 531681"/>
                <a:gd name="connsiteX3" fmla="*/ 495364 w 583147"/>
                <a:gd name="connsiteY3" fmla="*/ 531681 h 531681"/>
                <a:gd name="connsiteX4" fmla="*/ 162624 w 583147"/>
                <a:gd name="connsiteY4" fmla="*/ 531681 h 531681"/>
                <a:gd name="connsiteX5" fmla="*/ 10224 w 583147"/>
                <a:gd name="connsiteY5" fmla="*/ 51621 h 531681"/>
                <a:gd name="connsiteX0" fmla="*/ 10224 w 590522"/>
                <a:gd name="connsiteY0" fmla="*/ 51621 h 531681"/>
                <a:gd name="connsiteX1" fmla="*/ 226124 w 590522"/>
                <a:gd name="connsiteY1" fmla="*/ 65591 h 531681"/>
                <a:gd name="connsiteX2" fmla="*/ 542989 w 590522"/>
                <a:gd name="connsiteY2" fmla="*/ 34476 h 531681"/>
                <a:gd name="connsiteX3" fmla="*/ 495364 w 590522"/>
                <a:gd name="connsiteY3" fmla="*/ 531681 h 531681"/>
                <a:gd name="connsiteX4" fmla="*/ 162624 w 590522"/>
                <a:gd name="connsiteY4" fmla="*/ 531681 h 531681"/>
                <a:gd name="connsiteX5" fmla="*/ 10224 w 590522"/>
                <a:gd name="connsiteY5" fmla="*/ 51621 h 531681"/>
                <a:gd name="connsiteX0" fmla="*/ 10224 w 589077"/>
                <a:gd name="connsiteY0" fmla="*/ 51621 h 531681"/>
                <a:gd name="connsiteX1" fmla="*/ 226124 w 589077"/>
                <a:gd name="connsiteY1" fmla="*/ 65591 h 531681"/>
                <a:gd name="connsiteX2" fmla="*/ 542989 w 589077"/>
                <a:gd name="connsiteY2" fmla="*/ 34476 h 531681"/>
                <a:gd name="connsiteX3" fmla="*/ 489014 w 589077"/>
                <a:gd name="connsiteY3" fmla="*/ 531681 h 531681"/>
                <a:gd name="connsiteX4" fmla="*/ 162624 w 589077"/>
                <a:gd name="connsiteY4" fmla="*/ 531681 h 531681"/>
                <a:gd name="connsiteX5" fmla="*/ 10224 w 589077"/>
                <a:gd name="connsiteY5" fmla="*/ 51621 h 531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89077" h="531681">
                  <a:moveTo>
                    <a:pt x="10224" y="51621"/>
                  </a:moveTo>
                  <a:cubicBezTo>
                    <a:pt x="76899" y="-11244"/>
                    <a:pt x="152464" y="37651"/>
                    <a:pt x="226124" y="65591"/>
                  </a:cubicBezTo>
                  <a:cubicBezTo>
                    <a:pt x="356934" y="3361"/>
                    <a:pt x="433769" y="-29024"/>
                    <a:pt x="542989" y="34476"/>
                  </a:cubicBezTo>
                  <a:cubicBezTo>
                    <a:pt x="653056" y="184336"/>
                    <a:pt x="537697" y="365946"/>
                    <a:pt x="489014" y="531681"/>
                  </a:cubicBezTo>
                  <a:lnTo>
                    <a:pt x="162624" y="531681"/>
                  </a:lnTo>
                  <a:cubicBezTo>
                    <a:pt x="111824" y="371661"/>
                    <a:pt x="-40576" y="237041"/>
                    <a:pt x="10224" y="51621"/>
                  </a:cubicBezTo>
                  <a:close/>
                </a:path>
              </a:pathLst>
            </a:custGeom>
            <a:solidFill>
              <a:srgbClr val="D7AFA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3979FFF-9F5A-6C1E-E2E2-6F0FE4B92A62}"/>
                </a:ext>
              </a:extLst>
            </p:cNvPr>
            <p:cNvSpPr/>
            <p:nvPr/>
          </p:nvSpPr>
          <p:spPr>
            <a:xfrm>
              <a:off x="3522915" y="514350"/>
              <a:ext cx="610934" cy="263525"/>
            </a:xfrm>
            <a:custGeom>
              <a:avLst/>
              <a:gdLst>
                <a:gd name="connsiteX0" fmla="*/ 0 w 236284"/>
                <a:gd name="connsiteY0" fmla="*/ 0 h 79375"/>
                <a:gd name="connsiteX1" fmla="*/ 236284 w 236284"/>
                <a:gd name="connsiteY1" fmla="*/ 0 h 79375"/>
                <a:gd name="connsiteX2" fmla="*/ 236284 w 236284"/>
                <a:gd name="connsiteY2" fmla="*/ 79375 h 79375"/>
                <a:gd name="connsiteX3" fmla="*/ 0 w 236284"/>
                <a:gd name="connsiteY3" fmla="*/ 79375 h 79375"/>
                <a:gd name="connsiteX4" fmla="*/ 0 w 236284"/>
                <a:gd name="connsiteY4" fmla="*/ 0 h 79375"/>
                <a:gd name="connsiteX0" fmla="*/ 0 w 356934"/>
                <a:gd name="connsiteY0" fmla="*/ 0 h 79375"/>
                <a:gd name="connsiteX1" fmla="*/ 356934 w 356934"/>
                <a:gd name="connsiteY1" fmla="*/ 53975 h 79375"/>
                <a:gd name="connsiteX2" fmla="*/ 236284 w 356934"/>
                <a:gd name="connsiteY2" fmla="*/ 79375 h 79375"/>
                <a:gd name="connsiteX3" fmla="*/ 0 w 356934"/>
                <a:gd name="connsiteY3" fmla="*/ 79375 h 79375"/>
                <a:gd name="connsiteX4" fmla="*/ 0 w 356934"/>
                <a:gd name="connsiteY4" fmla="*/ 0 h 79375"/>
                <a:gd name="connsiteX0" fmla="*/ 85725 w 356934"/>
                <a:gd name="connsiteY0" fmla="*/ 0 h 165100"/>
                <a:gd name="connsiteX1" fmla="*/ 356934 w 356934"/>
                <a:gd name="connsiteY1" fmla="*/ 139700 h 165100"/>
                <a:gd name="connsiteX2" fmla="*/ 236284 w 356934"/>
                <a:gd name="connsiteY2" fmla="*/ 165100 h 165100"/>
                <a:gd name="connsiteX3" fmla="*/ 0 w 356934"/>
                <a:gd name="connsiteY3" fmla="*/ 165100 h 165100"/>
                <a:gd name="connsiteX4" fmla="*/ 85725 w 356934"/>
                <a:gd name="connsiteY4" fmla="*/ 0 h 165100"/>
                <a:gd name="connsiteX0" fmla="*/ 241300 w 512509"/>
                <a:gd name="connsiteY0" fmla="*/ 0 h 165100"/>
                <a:gd name="connsiteX1" fmla="*/ 512509 w 512509"/>
                <a:gd name="connsiteY1" fmla="*/ 139700 h 165100"/>
                <a:gd name="connsiteX2" fmla="*/ 391859 w 512509"/>
                <a:gd name="connsiteY2" fmla="*/ 165100 h 165100"/>
                <a:gd name="connsiteX3" fmla="*/ 0 w 512509"/>
                <a:gd name="connsiteY3" fmla="*/ 127000 h 165100"/>
                <a:gd name="connsiteX4" fmla="*/ 241300 w 512509"/>
                <a:gd name="connsiteY4" fmla="*/ 0 h 165100"/>
                <a:gd name="connsiteX0" fmla="*/ 241300 w 512509"/>
                <a:gd name="connsiteY0" fmla="*/ 0 h 263525"/>
                <a:gd name="connsiteX1" fmla="*/ 512509 w 512509"/>
                <a:gd name="connsiteY1" fmla="*/ 139700 h 263525"/>
                <a:gd name="connsiteX2" fmla="*/ 356934 w 512509"/>
                <a:gd name="connsiteY2" fmla="*/ 263525 h 263525"/>
                <a:gd name="connsiteX3" fmla="*/ 0 w 512509"/>
                <a:gd name="connsiteY3" fmla="*/ 127000 h 263525"/>
                <a:gd name="connsiteX4" fmla="*/ 241300 w 512509"/>
                <a:gd name="connsiteY4" fmla="*/ 0 h 263525"/>
                <a:gd name="connsiteX0" fmla="*/ 339725 w 610934"/>
                <a:gd name="connsiteY0" fmla="*/ 0 h 263525"/>
                <a:gd name="connsiteX1" fmla="*/ 610934 w 610934"/>
                <a:gd name="connsiteY1" fmla="*/ 139700 h 263525"/>
                <a:gd name="connsiteX2" fmla="*/ 455359 w 610934"/>
                <a:gd name="connsiteY2" fmla="*/ 263525 h 263525"/>
                <a:gd name="connsiteX3" fmla="*/ 0 w 610934"/>
                <a:gd name="connsiteY3" fmla="*/ 155575 h 263525"/>
                <a:gd name="connsiteX4" fmla="*/ 339725 w 610934"/>
                <a:gd name="connsiteY4" fmla="*/ 0 h 263525"/>
                <a:gd name="connsiteX0" fmla="*/ 339725 w 610934"/>
                <a:gd name="connsiteY0" fmla="*/ 0 h 263525"/>
                <a:gd name="connsiteX1" fmla="*/ 610934 w 610934"/>
                <a:gd name="connsiteY1" fmla="*/ 139700 h 263525"/>
                <a:gd name="connsiteX2" fmla="*/ 455359 w 610934"/>
                <a:gd name="connsiteY2" fmla="*/ 263525 h 263525"/>
                <a:gd name="connsiteX3" fmla="*/ 0 w 610934"/>
                <a:gd name="connsiteY3" fmla="*/ 155575 h 263525"/>
                <a:gd name="connsiteX4" fmla="*/ 339725 w 610934"/>
                <a:gd name="connsiteY4" fmla="*/ 0 h 263525"/>
                <a:gd name="connsiteX0" fmla="*/ 339725 w 610934"/>
                <a:gd name="connsiteY0" fmla="*/ 0 h 263525"/>
                <a:gd name="connsiteX1" fmla="*/ 610934 w 610934"/>
                <a:gd name="connsiteY1" fmla="*/ 139700 h 263525"/>
                <a:gd name="connsiteX2" fmla="*/ 455359 w 610934"/>
                <a:gd name="connsiteY2" fmla="*/ 263525 h 263525"/>
                <a:gd name="connsiteX3" fmla="*/ 0 w 610934"/>
                <a:gd name="connsiteY3" fmla="*/ 155575 h 263525"/>
                <a:gd name="connsiteX4" fmla="*/ 339725 w 610934"/>
                <a:gd name="connsiteY4" fmla="*/ 0 h 263525"/>
                <a:gd name="connsiteX0" fmla="*/ 339725 w 610934"/>
                <a:gd name="connsiteY0" fmla="*/ 0 h 263525"/>
                <a:gd name="connsiteX1" fmla="*/ 610934 w 610934"/>
                <a:gd name="connsiteY1" fmla="*/ 139700 h 263525"/>
                <a:gd name="connsiteX2" fmla="*/ 455359 w 610934"/>
                <a:gd name="connsiteY2" fmla="*/ 263525 h 263525"/>
                <a:gd name="connsiteX3" fmla="*/ 0 w 610934"/>
                <a:gd name="connsiteY3" fmla="*/ 155575 h 263525"/>
                <a:gd name="connsiteX4" fmla="*/ 339725 w 610934"/>
                <a:gd name="connsiteY4" fmla="*/ 0 h 263525"/>
                <a:gd name="connsiteX0" fmla="*/ 339725 w 610934"/>
                <a:gd name="connsiteY0" fmla="*/ 0 h 263525"/>
                <a:gd name="connsiteX1" fmla="*/ 610934 w 610934"/>
                <a:gd name="connsiteY1" fmla="*/ 139700 h 263525"/>
                <a:gd name="connsiteX2" fmla="*/ 455359 w 610934"/>
                <a:gd name="connsiteY2" fmla="*/ 263525 h 263525"/>
                <a:gd name="connsiteX3" fmla="*/ 0 w 610934"/>
                <a:gd name="connsiteY3" fmla="*/ 155575 h 263525"/>
                <a:gd name="connsiteX4" fmla="*/ 339725 w 610934"/>
                <a:gd name="connsiteY4" fmla="*/ 0 h 263525"/>
                <a:gd name="connsiteX0" fmla="*/ 336550 w 610934"/>
                <a:gd name="connsiteY0" fmla="*/ 0 h 263525"/>
                <a:gd name="connsiteX1" fmla="*/ 610934 w 610934"/>
                <a:gd name="connsiteY1" fmla="*/ 139700 h 263525"/>
                <a:gd name="connsiteX2" fmla="*/ 455359 w 610934"/>
                <a:gd name="connsiteY2" fmla="*/ 263525 h 263525"/>
                <a:gd name="connsiteX3" fmla="*/ 0 w 610934"/>
                <a:gd name="connsiteY3" fmla="*/ 155575 h 263525"/>
                <a:gd name="connsiteX4" fmla="*/ 336550 w 610934"/>
                <a:gd name="connsiteY4" fmla="*/ 0 h 263525"/>
                <a:gd name="connsiteX0" fmla="*/ 336550 w 610934"/>
                <a:gd name="connsiteY0" fmla="*/ 0 h 263525"/>
                <a:gd name="connsiteX1" fmla="*/ 610934 w 610934"/>
                <a:gd name="connsiteY1" fmla="*/ 139700 h 263525"/>
                <a:gd name="connsiteX2" fmla="*/ 455359 w 610934"/>
                <a:gd name="connsiteY2" fmla="*/ 263525 h 263525"/>
                <a:gd name="connsiteX3" fmla="*/ 0 w 610934"/>
                <a:gd name="connsiteY3" fmla="*/ 155575 h 263525"/>
                <a:gd name="connsiteX4" fmla="*/ 336550 w 610934"/>
                <a:gd name="connsiteY4" fmla="*/ 0 h 263525"/>
                <a:gd name="connsiteX0" fmla="*/ 336550 w 610934"/>
                <a:gd name="connsiteY0" fmla="*/ 0 h 263525"/>
                <a:gd name="connsiteX1" fmla="*/ 610934 w 610934"/>
                <a:gd name="connsiteY1" fmla="*/ 139700 h 263525"/>
                <a:gd name="connsiteX2" fmla="*/ 455359 w 610934"/>
                <a:gd name="connsiteY2" fmla="*/ 263525 h 263525"/>
                <a:gd name="connsiteX3" fmla="*/ 0 w 610934"/>
                <a:gd name="connsiteY3" fmla="*/ 155575 h 263525"/>
                <a:gd name="connsiteX4" fmla="*/ 336550 w 610934"/>
                <a:gd name="connsiteY4" fmla="*/ 0 h 263525"/>
                <a:gd name="connsiteX0" fmla="*/ 336550 w 610934"/>
                <a:gd name="connsiteY0" fmla="*/ 0 h 263525"/>
                <a:gd name="connsiteX1" fmla="*/ 610934 w 610934"/>
                <a:gd name="connsiteY1" fmla="*/ 139700 h 263525"/>
                <a:gd name="connsiteX2" fmla="*/ 455359 w 610934"/>
                <a:gd name="connsiteY2" fmla="*/ 263525 h 263525"/>
                <a:gd name="connsiteX3" fmla="*/ 0 w 610934"/>
                <a:gd name="connsiteY3" fmla="*/ 155575 h 263525"/>
                <a:gd name="connsiteX4" fmla="*/ 336550 w 610934"/>
                <a:gd name="connsiteY4" fmla="*/ 0 h 2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4" h="263525">
                  <a:moveTo>
                    <a:pt x="336550" y="0"/>
                  </a:moveTo>
                  <a:cubicBezTo>
                    <a:pt x="428011" y="46567"/>
                    <a:pt x="557573" y="93133"/>
                    <a:pt x="610934" y="139700"/>
                  </a:cubicBezTo>
                  <a:cubicBezTo>
                    <a:pt x="562251" y="193675"/>
                    <a:pt x="507217" y="222250"/>
                    <a:pt x="455359" y="263525"/>
                  </a:cubicBezTo>
                  <a:cubicBezTo>
                    <a:pt x="332148" y="176742"/>
                    <a:pt x="66061" y="236008"/>
                    <a:pt x="0" y="155575"/>
                  </a:cubicBezTo>
                  <a:cubicBezTo>
                    <a:pt x="52917" y="94192"/>
                    <a:pt x="210608" y="105833"/>
                    <a:pt x="336550" y="0"/>
                  </a:cubicBezTo>
                  <a:close/>
                </a:path>
              </a:pathLst>
            </a:custGeom>
            <a:solidFill>
              <a:srgbClr val="968074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EA1301A-97F3-FA3D-F76C-9023229CE41B}"/>
                </a:ext>
              </a:extLst>
            </p:cNvPr>
            <p:cNvSpPr/>
            <p:nvPr/>
          </p:nvSpPr>
          <p:spPr>
            <a:xfrm rot="1293106">
              <a:off x="3406974" y="738100"/>
              <a:ext cx="553157" cy="1858045"/>
            </a:xfrm>
            <a:custGeom>
              <a:avLst/>
              <a:gdLst>
                <a:gd name="connsiteX0" fmla="*/ 0 w 208230"/>
                <a:gd name="connsiteY0" fmla="*/ 0 h 1705970"/>
                <a:gd name="connsiteX1" fmla="*/ 208230 w 208230"/>
                <a:gd name="connsiteY1" fmla="*/ 0 h 1705970"/>
                <a:gd name="connsiteX2" fmla="*/ 208230 w 208230"/>
                <a:gd name="connsiteY2" fmla="*/ 1705970 h 1705970"/>
                <a:gd name="connsiteX3" fmla="*/ 0 w 208230"/>
                <a:gd name="connsiteY3" fmla="*/ 1705970 h 1705970"/>
                <a:gd name="connsiteX4" fmla="*/ 0 w 208230"/>
                <a:gd name="connsiteY4" fmla="*/ 0 h 1705970"/>
                <a:gd name="connsiteX0" fmla="*/ 0 w 281411"/>
                <a:gd name="connsiteY0" fmla="*/ 151795 h 1857765"/>
                <a:gd name="connsiteX1" fmla="*/ 281411 w 281411"/>
                <a:gd name="connsiteY1" fmla="*/ 0 h 1857765"/>
                <a:gd name="connsiteX2" fmla="*/ 208230 w 281411"/>
                <a:gd name="connsiteY2" fmla="*/ 1857765 h 1857765"/>
                <a:gd name="connsiteX3" fmla="*/ 0 w 281411"/>
                <a:gd name="connsiteY3" fmla="*/ 1857765 h 1857765"/>
                <a:gd name="connsiteX4" fmla="*/ 0 w 281411"/>
                <a:gd name="connsiteY4" fmla="*/ 151795 h 1857765"/>
                <a:gd name="connsiteX0" fmla="*/ 0 w 297156"/>
                <a:gd name="connsiteY0" fmla="*/ 111929 h 1857765"/>
                <a:gd name="connsiteX1" fmla="*/ 297156 w 297156"/>
                <a:gd name="connsiteY1" fmla="*/ 0 h 1857765"/>
                <a:gd name="connsiteX2" fmla="*/ 223975 w 297156"/>
                <a:gd name="connsiteY2" fmla="*/ 1857765 h 1857765"/>
                <a:gd name="connsiteX3" fmla="*/ 15745 w 297156"/>
                <a:gd name="connsiteY3" fmla="*/ 1857765 h 1857765"/>
                <a:gd name="connsiteX4" fmla="*/ 0 w 297156"/>
                <a:gd name="connsiteY4" fmla="*/ 111929 h 1857765"/>
                <a:gd name="connsiteX0" fmla="*/ 229070 w 526226"/>
                <a:gd name="connsiteY0" fmla="*/ 111929 h 1857765"/>
                <a:gd name="connsiteX1" fmla="*/ 526226 w 526226"/>
                <a:gd name="connsiteY1" fmla="*/ 0 h 1857765"/>
                <a:gd name="connsiteX2" fmla="*/ 453045 w 526226"/>
                <a:gd name="connsiteY2" fmla="*/ 1857765 h 1857765"/>
                <a:gd name="connsiteX3" fmla="*/ 0 w 526226"/>
                <a:gd name="connsiteY3" fmla="*/ 1821323 h 1857765"/>
                <a:gd name="connsiteX4" fmla="*/ 229070 w 526226"/>
                <a:gd name="connsiteY4" fmla="*/ 111929 h 1857765"/>
                <a:gd name="connsiteX0" fmla="*/ 229070 w 544091"/>
                <a:gd name="connsiteY0" fmla="*/ 111929 h 1867890"/>
                <a:gd name="connsiteX1" fmla="*/ 526226 w 544091"/>
                <a:gd name="connsiteY1" fmla="*/ 0 h 1867890"/>
                <a:gd name="connsiteX2" fmla="*/ 544091 w 544091"/>
                <a:gd name="connsiteY2" fmla="*/ 1867890 h 1867890"/>
                <a:gd name="connsiteX3" fmla="*/ 0 w 544091"/>
                <a:gd name="connsiteY3" fmla="*/ 1821323 h 1867890"/>
                <a:gd name="connsiteX4" fmla="*/ 229070 w 544091"/>
                <a:gd name="connsiteY4" fmla="*/ 111929 h 1867890"/>
                <a:gd name="connsiteX0" fmla="*/ 229070 w 544091"/>
                <a:gd name="connsiteY0" fmla="*/ 111929 h 1867890"/>
                <a:gd name="connsiteX1" fmla="*/ 526226 w 544091"/>
                <a:gd name="connsiteY1" fmla="*/ 0 h 1867890"/>
                <a:gd name="connsiteX2" fmla="*/ 544091 w 544091"/>
                <a:gd name="connsiteY2" fmla="*/ 1867890 h 1867890"/>
                <a:gd name="connsiteX3" fmla="*/ 0 w 544091"/>
                <a:gd name="connsiteY3" fmla="*/ 1821323 h 1867890"/>
                <a:gd name="connsiteX4" fmla="*/ 229070 w 544091"/>
                <a:gd name="connsiteY4" fmla="*/ 111929 h 1867890"/>
                <a:gd name="connsiteX0" fmla="*/ 229070 w 544091"/>
                <a:gd name="connsiteY0" fmla="*/ 111929 h 1867890"/>
                <a:gd name="connsiteX1" fmla="*/ 526226 w 544091"/>
                <a:gd name="connsiteY1" fmla="*/ 0 h 1867890"/>
                <a:gd name="connsiteX2" fmla="*/ 544091 w 544091"/>
                <a:gd name="connsiteY2" fmla="*/ 1867890 h 1867890"/>
                <a:gd name="connsiteX3" fmla="*/ 0 w 544091"/>
                <a:gd name="connsiteY3" fmla="*/ 1821323 h 1867890"/>
                <a:gd name="connsiteX4" fmla="*/ 229070 w 544091"/>
                <a:gd name="connsiteY4" fmla="*/ 111929 h 1867890"/>
                <a:gd name="connsiteX0" fmla="*/ 229070 w 544091"/>
                <a:gd name="connsiteY0" fmla="*/ 111929 h 1867890"/>
                <a:gd name="connsiteX1" fmla="*/ 526226 w 544091"/>
                <a:gd name="connsiteY1" fmla="*/ 0 h 1867890"/>
                <a:gd name="connsiteX2" fmla="*/ 544091 w 544091"/>
                <a:gd name="connsiteY2" fmla="*/ 1867890 h 1867890"/>
                <a:gd name="connsiteX3" fmla="*/ 0 w 544091"/>
                <a:gd name="connsiteY3" fmla="*/ 1821323 h 1867890"/>
                <a:gd name="connsiteX4" fmla="*/ 229070 w 544091"/>
                <a:gd name="connsiteY4" fmla="*/ 111929 h 1867890"/>
                <a:gd name="connsiteX0" fmla="*/ 229070 w 544091"/>
                <a:gd name="connsiteY0" fmla="*/ 111929 h 1867890"/>
                <a:gd name="connsiteX1" fmla="*/ 526226 w 544091"/>
                <a:gd name="connsiteY1" fmla="*/ 0 h 1867890"/>
                <a:gd name="connsiteX2" fmla="*/ 544091 w 544091"/>
                <a:gd name="connsiteY2" fmla="*/ 1867890 h 1867890"/>
                <a:gd name="connsiteX3" fmla="*/ 0 w 544091"/>
                <a:gd name="connsiteY3" fmla="*/ 1821323 h 1867890"/>
                <a:gd name="connsiteX4" fmla="*/ 229070 w 544091"/>
                <a:gd name="connsiteY4" fmla="*/ 111929 h 1867890"/>
                <a:gd name="connsiteX0" fmla="*/ 229070 w 544091"/>
                <a:gd name="connsiteY0" fmla="*/ 111929 h 1867890"/>
                <a:gd name="connsiteX1" fmla="*/ 526226 w 544091"/>
                <a:gd name="connsiteY1" fmla="*/ 0 h 1867890"/>
                <a:gd name="connsiteX2" fmla="*/ 544091 w 544091"/>
                <a:gd name="connsiteY2" fmla="*/ 1867890 h 1867890"/>
                <a:gd name="connsiteX3" fmla="*/ 0 w 544091"/>
                <a:gd name="connsiteY3" fmla="*/ 1821323 h 1867890"/>
                <a:gd name="connsiteX4" fmla="*/ 229070 w 544091"/>
                <a:gd name="connsiteY4" fmla="*/ 111929 h 1867890"/>
                <a:gd name="connsiteX0" fmla="*/ 229070 w 544091"/>
                <a:gd name="connsiteY0" fmla="*/ 111929 h 1867890"/>
                <a:gd name="connsiteX1" fmla="*/ 526226 w 544091"/>
                <a:gd name="connsiteY1" fmla="*/ 0 h 1867890"/>
                <a:gd name="connsiteX2" fmla="*/ 544091 w 544091"/>
                <a:gd name="connsiteY2" fmla="*/ 1867890 h 1867890"/>
                <a:gd name="connsiteX3" fmla="*/ 0 w 544091"/>
                <a:gd name="connsiteY3" fmla="*/ 1821323 h 1867890"/>
                <a:gd name="connsiteX4" fmla="*/ 229070 w 544091"/>
                <a:gd name="connsiteY4" fmla="*/ 111929 h 1867890"/>
                <a:gd name="connsiteX0" fmla="*/ 229070 w 553157"/>
                <a:gd name="connsiteY0" fmla="*/ 102084 h 1858045"/>
                <a:gd name="connsiteX1" fmla="*/ 553157 w 553157"/>
                <a:gd name="connsiteY1" fmla="*/ 0 h 1858045"/>
                <a:gd name="connsiteX2" fmla="*/ 544091 w 553157"/>
                <a:gd name="connsiteY2" fmla="*/ 1858045 h 1858045"/>
                <a:gd name="connsiteX3" fmla="*/ 0 w 553157"/>
                <a:gd name="connsiteY3" fmla="*/ 1811478 h 1858045"/>
                <a:gd name="connsiteX4" fmla="*/ 229070 w 553157"/>
                <a:gd name="connsiteY4" fmla="*/ 102084 h 1858045"/>
                <a:gd name="connsiteX0" fmla="*/ 229070 w 553157"/>
                <a:gd name="connsiteY0" fmla="*/ 102084 h 1858045"/>
                <a:gd name="connsiteX1" fmla="*/ 553157 w 553157"/>
                <a:gd name="connsiteY1" fmla="*/ 0 h 1858045"/>
                <a:gd name="connsiteX2" fmla="*/ 544091 w 553157"/>
                <a:gd name="connsiteY2" fmla="*/ 1858045 h 1858045"/>
                <a:gd name="connsiteX3" fmla="*/ 0 w 553157"/>
                <a:gd name="connsiteY3" fmla="*/ 1811478 h 1858045"/>
                <a:gd name="connsiteX4" fmla="*/ 229070 w 553157"/>
                <a:gd name="connsiteY4" fmla="*/ 102084 h 1858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3157" h="1858045">
                  <a:moveTo>
                    <a:pt x="229070" y="102084"/>
                  </a:moveTo>
                  <a:lnTo>
                    <a:pt x="553157" y="0"/>
                  </a:lnTo>
                  <a:cubicBezTo>
                    <a:pt x="268337" y="1459464"/>
                    <a:pt x="504634" y="1617323"/>
                    <a:pt x="544091" y="1858045"/>
                  </a:cubicBezTo>
                  <a:cubicBezTo>
                    <a:pt x="361313" y="1761154"/>
                    <a:pt x="180769" y="1760668"/>
                    <a:pt x="0" y="1811478"/>
                  </a:cubicBezTo>
                  <a:cubicBezTo>
                    <a:pt x="27409" y="1312217"/>
                    <a:pt x="266430" y="350461"/>
                    <a:pt x="229070" y="102084"/>
                  </a:cubicBezTo>
                  <a:close/>
                </a:path>
              </a:pathLst>
            </a:custGeom>
            <a:solidFill>
              <a:srgbClr val="D7AFA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D1950B5-40F3-1417-1719-08DFF2B364F8}"/>
                </a:ext>
              </a:extLst>
            </p:cNvPr>
            <p:cNvSpPr/>
            <p:nvPr/>
          </p:nvSpPr>
          <p:spPr>
            <a:xfrm>
              <a:off x="2883883" y="2356587"/>
              <a:ext cx="817691" cy="1678430"/>
            </a:xfrm>
            <a:custGeom>
              <a:avLst/>
              <a:gdLst>
                <a:gd name="connsiteX0" fmla="*/ 0 w 558800"/>
                <a:gd name="connsiteY0" fmla="*/ 0 h 1638300"/>
                <a:gd name="connsiteX1" fmla="*/ 558800 w 558800"/>
                <a:gd name="connsiteY1" fmla="*/ 0 h 1638300"/>
                <a:gd name="connsiteX2" fmla="*/ 558800 w 558800"/>
                <a:gd name="connsiteY2" fmla="*/ 1638300 h 1638300"/>
                <a:gd name="connsiteX3" fmla="*/ 0 w 558800"/>
                <a:gd name="connsiteY3" fmla="*/ 1638300 h 1638300"/>
                <a:gd name="connsiteX4" fmla="*/ 0 w 558800"/>
                <a:gd name="connsiteY4" fmla="*/ 0 h 1638300"/>
                <a:gd name="connsiteX0" fmla="*/ 0 w 590550"/>
                <a:gd name="connsiteY0" fmla="*/ 0 h 1670050"/>
                <a:gd name="connsiteX1" fmla="*/ 590550 w 590550"/>
                <a:gd name="connsiteY1" fmla="*/ 31750 h 1670050"/>
                <a:gd name="connsiteX2" fmla="*/ 590550 w 590550"/>
                <a:gd name="connsiteY2" fmla="*/ 1670050 h 1670050"/>
                <a:gd name="connsiteX3" fmla="*/ 31750 w 590550"/>
                <a:gd name="connsiteY3" fmla="*/ 1670050 h 1670050"/>
                <a:gd name="connsiteX4" fmla="*/ 0 w 590550"/>
                <a:gd name="connsiteY4" fmla="*/ 0 h 1670050"/>
                <a:gd name="connsiteX0" fmla="*/ 0 w 590550"/>
                <a:gd name="connsiteY0" fmla="*/ 0 h 1670050"/>
                <a:gd name="connsiteX1" fmla="*/ 590550 w 590550"/>
                <a:gd name="connsiteY1" fmla="*/ 31750 h 1670050"/>
                <a:gd name="connsiteX2" fmla="*/ 590550 w 590550"/>
                <a:gd name="connsiteY2" fmla="*/ 1670050 h 1670050"/>
                <a:gd name="connsiteX3" fmla="*/ 247650 w 590550"/>
                <a:gd name="connsiteY3" fmla="*/ 1644650 h 1670050"/>
                <a:gd name="connsiteX4" fmla="*/ 0 w 590550"/>
                <a:gd name="connsiteY4" fmla="*/ 0 h 1670050"/>
                <a:gd name="connsiteX0" fmla="*/ 104037 w 694587"/>
                <a:gd name="connsiteY0" fmla="*/ 0 h 1670050"/>
                <a:gd name="connsiteX1" fmla="*/ 694587 w 694587"/>
                <a:gd name="connsiteY1" fmla="*/ 31750 h 1670050"/>
                <a:gd name="connsiteX2" fmla="*/ 694587 w 694587"/>
                <a:gd name="connsiteY2" fmla="*/ 1670050 h 1670050"/>
                <a:gd name="connsiteX3" fmla="*/ 351687 w 694587"/>
                <a:gd name="connsiteY3" fmla="*/ 1644650 h 1670050"/>
                <a:gd name="connsiteX4" fmla="*/ 104037 w 694587"/>
                <a:gd name="connsiteY4" fmla="*/ 0 h 1670050"/>
                <a:gd name="connsiteX0" fmla="*/ 227141 w 817691"/>
                <a:gd name="connsiteY0" fmla="*/ 0 h 1670050"/>
                <a:gd name="connsiteX1" fmla="*/ 817691 w 817691"/>
                <a:gd name="connsiteY1" fmla="*/ 31750 h 1670050"/>
                <a:gd name="connsiteX2" fmla="*/ 817691 w 817691"/>
                <a:gd name="connsiteY2" fmla="*/ 1670050 h 1670050"/>
                <a:gd name="connsiteX3" fmla="*/ 474791 w 817691"/>
                <a:gd name="connsiteY3" fmla="*/ 1644650 h 1670050"/>
                <a:gd name="connsiteX4" fmla="*/ 227141 w 817691"/>
                <a:gd name="connsiteY4" fmla="*/ 0 h 1670050"/>
                <a:gd name="connsiteX0" fmla="*/ 227141 w 817691"/>
                <a:gd name="connsiteY0" fmla="*/ 0 h 1670050"/>
                <a:gd name="connsiteX1" fmla="*/ 703391 w 817691"/>
                <a:gd name="connsiteY1" fmla="*/ 222250 h 1670050"/>
                <a:gd name="connsiteX2" fmla="*/ 817691 w 817691"/>
                <a:gd name="connsiteY2" fmla="*/ 1670050 h 1670050"/>
                <a:gd name="connsiteX3" fmla="*/ 474791 w 817691"/>
                <a:gd name="connsiteY3" fmla="*/ 1644650 h 1670050"/>
                <a:gd name="connsiteX4" fmla="*/ 227141 w 817691"/>
                <a:gd name="connsiteY4" fmla="*/ 0 h 1670050"/>
                <a:gd name="connsiteX0" fmla="*/ 227141 w 817691"/>
                <a:gd name="connsiteY0" fmla="*/ 0 h 1670050"/>
                <a:gd name="connsiteX1" fmla="*/ 703391 w 817691"/>
                <a:gd name="connsiteY1" fmla="*/ 222250 h 1670050"/>
                <a:gd name="connsiteX2" fmla="*/ 817691 w 817691"/>
                <a:gd name="connsiteY2" fmla="*/ 1670050 h 1670050"/>
                <a:gd name="connsiteX3" fmla="*/ 474791 w 817691"/>
                <a:gd name="connsiteY3" fmla="*/ 1644650 h 1670050"/>
                <a:gd name="connsiteX4" fmla="*/ 227141 w 817691"/>
                <a:gd name="connsiteY4" fmla="*/ 0 h 1670050"/>
                <a:gd name="connsiteX0" fmla="*/ 227141 w 817691"/>
                <a:gd name="connsiteY0" fmla="*/ 8380 h 1678430"/>
                <a:gd name="connsiteX1" fmla="*/ 703391 w 817691"/>
                <a:gd name="connsiteY1" fmla="*/ 230630 h 1678430"/>
                <a:gd name="connsiteX2" fmla="*/ 817691 w 817691"/>
                <a:gd name="connsiteY2" fmla="*/ 1678430 h 1678430"/>
                <a:gd name="connsiteX3" fmla="*/ 474791 w 817691"/>
                <a:gd name="connsiteY3" fmla="*/ 1653030 h 1678430"/>
                <a:gd name="connsiteX4" fmla="*/ 227141 w 817691"/>
                <a:gd name="connsiteY4" fmla="*/ 8380 h 1678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17691" h="1678430">
                  <a:moveTo>
                    <a:pt x="227141" y="8380"/>
                  </a:moveTo>
                  <a:cubicBezTo>
                    <a:pt x="392241" y="-25487"/>
                    <a:pt x="557341" y="42247"/>
                    <a:pt x="703391" y="230630"/>
                  </a:cubicBezTo>
                  <a:lnTo>
                    <a:pt x="817691" y="1678430"/>
                  </a:lnTo>
                  <a:lnTo>
                    <a:pt x="474791" y="1653030"/>
                  </a:lnTo>
                  <a:cubicBezTo>
                    <a:pt x="-191959" y="1333413"/>
                    <a:pt x="-39559" y="239097"/>
                    <a:pt x="227141" y="8380"/>
                  </a:cubicBezTo>
                  <a:close/>
                </a:path>
              </a:pathLst>
            </a:custGeom>
            <a:solidFill>
              <a:srgbClr val="D7AFA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92DDACF-354A-7B31-EBF0-2F9337EDEA0E}"/>
                </a:ext>
              </a:extLst>
            </p:cNvPr>
            <p:cNvSpPr/>
            <p:nvPr/>
          </p:nvSpPr>
          <p:spPr>
            <a:xfrm>
              <a:off x="3145191" y="2533806"/>
              <a:ext cx="3058757" cy="1808581"/>
            </a:xfrm>
            <a:custGeom>
              <a:avLst/>
              <a:gdLst>
                <a:gd name="connsiteX0" fmla="*/ 0 w 2660650"/>
                <a:gd name="connsiteY0" fmla="*/ 0 h 531681"/>
                <a:gd name="connsiteX1" fmla="*/ 2660650 w 2660650"/>
                <a:gd name="connsiteY1" fmla="*/ 0 h 531681"/>
                <a:gd name="connsiteX2" fmla="*/ 2660650 w 2660650"/>
                <a:gd name="connsiteY2" fmla="*/ 531681 h 531681"/>
                <a:gd name="connsiteX3" fmla="*/ 0 w 2660650"/>
                <a:gd name="connsiteY3" fmla="*/ 531681 h 531681"/>
                <a:gd name="connsiteX4" fmla="*/ 0 w 2660650"/>
                <a:gd name="connsiteY4" fmla="*/ 0 h 531681"/>
                <a:gd name="connsiteX0" fmla="*/ 0 w 2794000"/>
                <a:gd name="connsiteY0" fmla="*/ 165100 h 696781"/>
                <a:gd name="connsiteX1" fmla="*/ 2794000 w 2794000"/>
                <a:gd name="connsiteY1" fmla="*/ 0 h 696781"/>
                <a:gd name="connsiteX2" fmla="*/ 2660650 w 2794000"/>
                <a:gd name="connsiteY2" fmla="*/ 696781 h 696781"/>
                <a:gd name="connsiteX3" fmla="*/ 0 w 2794000"/>
                <a:gd name="connsiteY3" fmla="*/ 696781 h 696781"/>
                <a:gd name="connsiteX4" fmla="*/ 0 w 2794000"/>
                <a:gd name="connsiteY4" fmla="*/ 165100 h 696781"/>
                <a:gd name="connsiteX0" fmla="*/ 0 w 2794000"/>
                <a:gd name="connsiteY0" fmla="*/ 165100 h 696781"/>
                <a:gd name="connsiteX1" fmla="*/ 2794000 w 2794000"/>
                <a:gd name="connsiteY1" fmla="*/ 0 h 696781"/>
                <a:gd name="connsiteX2" fmla="*/ 2730500 w 2794000"/>
                <a:gd name="connsiteY2" fmla="*/ 118931 h 696781"/>
                <a:gd name="connsiteX3" fmla="*/ 0 w 2794000"/>
                <a:gd name="connsiteY3" fmla="*/ 696781 h 696781"/>
                <a:gd name="connsiteX4" fmla="*/ 0 w 2794000"/>
                <a:gd name="connsiteY4" fmla="*/ 165100 h 696781"/>
                <a:gd name="connsiteX0" fmla="*/ 0 w 2794000"/>
                <a:gd name="connsiteY0" fmla="*/ 165100 h 696781"/>
                <a:gd name="connsiteX1" fmla="*/ 2794000 w 2794000"/>
                <a:gd name="connsiteY1" fmla="*/ 0 h 696781"/>
                <a:gd name="connsiteX2" fmla="*/ 2730500 w 2794000"/>
                <a:gd name="connsiteY2" fmla="*/ 118931 h 696781"/>
                <a:gd name="connsiteX3" fmla="*/ 0 w 2794000"/>
                <a:gd name="connsiteY3" fmla="*/ 696781 h 696781"/>
                <a:gd name="connsiteX4" fmla="*/ 0 w 2794000"/>
                <a:gd name="connsiteY4" fmla="*/ 165100 h 696781"/>
                <a:gd name="connsiteX0" fmla="*/ 76200 w 2870200"/>
                <a:gd name="connsiteY0" fmla="*/ 165100 h 919031"/>
                <a:gd name="connsiteX1" fmla="*/ 2870200 w 2870200"/>
                <a:gd name="connsiteY1" fmla="*/ 0 h 919031"/>
                <a:gd name="connsiteX2" fmla="*/ 2806700 w 2870200"/>
                <a:gd name="connsiteY2" fmla="*/ 118931 h 919031"/>
                <a:gd name="connsiteX3" fmla="*/ 0 w 2870200"/>
                <a:gd name="connsiteY3" fmla="*/ 919031 h 919031"/>
                <a:gd name="connsiteX4" fmla="*/ 76200 w 2870200"/>
                <a:gd name="connsiteY4" fmla="*/ 165100 h 919031"/>
                <a:gd name="connsiteX0" fmla="*/ 76200 w 2870200"/>
                <a:gd name="connsiteY0" fmla="*/ 165100 h 1258957"/>
                <a:gd name="connsiteX1" fmla="*/ 2870200 w 2870200"/>
                <a:gd name="connsiteY1" fmla="*/ 0 h 1258957"/>
                <a:gd name="connsiteX2" fmla="*/ 2806700 w 2870200"/>
                <a:gd name="connsiteY2" fmla="*/ 118931 h 1258957"/>
                <a:gd name="connsiteX3" fmla="*/ 0 w 2870200"/>
                <a:gd name="connsiteY3" fmla="*/ 919031 h 1258957"/>
                <a:gd name="connsiteX4" fmla="*/ 76200 w 2870200"/>
                <a:gd name="connsiteY4" fmla="*/ 165100 h 1258957"/>
                <a:gd name="connsiteX0" fmla="*/ 76200 w 2844800"/>
                <a:gd name="connsiteY0" fmla="*/ 215900 h 1309757"/>
                <a:gd name="connsiteX1" fmla="*/ 2844800 w 2844800"/>
                <a:gd name="connsiteY1" fmla="*/ 0 h 1309757"/>
                <a:gd name="connsiteX2" fmla="*/ 2806700 w 2844800"/>
                <a:gd name="connsiteY2" fmla="*/ 169731 h 1309757"/>
                <a:gd name="connsiteX3" fmla="*/ 0 w 2844800"/>
                <a:gd name="connsiteY3" fmla="*/ 969831 h 1309757"/>
                <a:gd name="connsiteX4" fmla="*/ 76200 w 2844800"/>
                <a:gd name="connsiteY4" fmla="*/ 215900 h 1309757"/>
                <a:gd name="connsiteX0" fmla="*/ 76200 w 2844800"/>
                <a:gd name="connsiteY0" fmla="*/ 215900 h 1306996"/>
                <a:gd name="connsiteX1" fmla="*/ 2844800 w 2844800"/>
                <a:gd name="connsiteY1" fmla="*/ 0 h 1306996"/>
                <a:gd name="connsiteX2" fmla="*/ 2813050 w 2844800"/>
                <a:gd name="connsiteY2" fmla="*/ 157031 h 1306996"/>
                <a:gd name="connsiteX3" fmla="*/ 0 w 2844800"/>
                <a:gd name="connsiteY3" fmla="*/ 969831 h 1306996"/>
                <a:gd name="connsiteX4" fmla="*/ 76200 w 2844800"/>
                <a:gd name="connsiteY4" fmla="*/ 215900 h 1306996"/>
                <a:gd name="connsiteX0" fmla="*/ 76200 w 2844800"/>
                <a:gd name="connsiteY0" fmla="*/ 215900 h 1302246"/>
                <a:gd name="connsiteX1" fmla="*/ 2844800 w 2844800"/>
                <a:gd name="connsiteY1" fmla="*/ 0 h 1302246"/>
                <a:gd name="connsiteX2" fmla="*/ 2813050 w 2844800"/>
                <a:gd name="connsiteY2" fmla="*/ 157031 h 1302246"/>
                <a:gd name="connsiteX3" fmla="*/ 0 w 2844800"/>
                <a:gd name="connsiteY3" fmla="*/ 969831 h 1302246"/>
                <a:gd name="connsiteX4" fmla="*/ 76200 w 2844800"/>
                <a:gd name="connsiteY4" fmla="*/ 215900 h 1302246"/>
                <a:gd name="connsiteX0" fmla="*/ 76200 w 2844800"/>
                <a:gd name="connsiteY0" fmla="*/ 215900 h 1310621"/>
                <a:gd name="connsiteX1" fmla="*/ 2844800 w 2844800"/>
                <a:gd name="connsiteY1" fmla="*/ 0 h 1310621"/>
                <a:gd name="connsiteX2" fmla="*/ 2813050 w 2844800"/>
                <a:gd name="connsiteY2" fmla="*/ 157031 h 1310621"/>
                <a:gd name="connsiteX3" fmla="*/ 0 w 2844800"/>
                <a:gd name="connsiteY3" fmla="*/ 969831 h 1310621"/>
                <a:gd name="connsiteX4" fmla="*/ 76200 w 2844800"/>
                <a:gd name="connsiteY4" fmla="*/ 215900 h 1310621"/>
                <a:gd name="connsiteX0" fmla="*/ 76200 w 2844800"/>
                <a:gd name="connsiteY0" fmla="*/ 215900 h 1327448"/>
                <a:gd name="connsiteX1" fmla="*/ 2844800 w 2844800"/>
                <a:gd name="connsiteY1" fmla="*/ 0 h 1327448"/>
                <a:gd name="connsiteX2" fmla="*/ 2813050 w 2844800"/>
                <a:gd name="connsiteY2" fmla="*/ 157031 h 1327448"/>
                <a:gd name="connsiteX3" fmla="*/ 0 w 2844800"/>
                <a:gd name="connsiteY3" fmla="*/ 969831 h 1327448"/>
                <a:gd name="connsiteX4" fmla="*/ 76200 w 2844800"/>
                <a:gd name="connsiteY4" fmla="*/ 215900 h 1327448"/>
                <a:gd name="connsiteX0" fmla="*/ 218561 w 2987161"/>
                <a:gd name="connsiteY0" fmla="*/ 215900 h 1327448"/>
                <a:gd name="connsiteX1" fmla="*/ 2987161 w 2987161"/>
                <a:gd name="connsiteY1" fmla="*/ 0 h 1327448"/>
                <a:gd name="connsiteX2" fmla="*/ 2955411 w 2987161"/>
                <a:gd name="connsiteY2" fmla="*/ 157031 h 1327448"/>
                <a:gd name="connsiteX3" fmla="*/ 142361 w 2987161"/>
                <a:gd name="connsiteY3" fmla="*/ 969831 h 1327448"/>
                <a:gd name="connsiteX4" fmla="*/ 218561 w 2987161"/>
                <a:gd name="connsiteY4" fmla="*/ 215900 h 1327448"/>
                <a:gd name="connsiteX0" fmla="*/ 238644 w 3007244"/>
                <a:gd name="connsiteY0" fmla="*/ 215900 h 1377389"/>
                <a:gd name="connsiteX1" fmla="*/ 3007244 w 3007244"/>
                <a:gd name="connsiteY1" fmla="*/ 0 h 1377389"/>
                <a:gd name="connsiteX2" fmla="*/ 2975494 w 3007244"/>
                <a:gd name="connsiteY2" fmla="*/ 157031 h 1377389"/>
                <a:gd name="connsiteX3" fmla="*/ 137044 w 3007244"/>
                <a:gd name="connsiteY3" fmla="*/ 1033331 h 1377389"/>
                <a:gd name="connsiteX4" fmla="*/ 238644 w 3007244"/>
                <a:gd name="connsiteY4" fmla="*/ 215900 h 1377389"/>
                <a:gd name="connsiteX0" fmla="*/ 238644 w 3007244"/>
                <a:gd name="connsiteY0" fmla="*/ 215900 h 1291158"/>
                <a:gd name="connsiteX1" fmla="*/ 3007244 w 3007244"/>
                <a:gd name="connsiteY1" fmla="*/ 0 h 1291158"/>
                <a:gd name="connsiteX2" fmla="*/ 2975494 w 3007244"/>
                <a:gd name="connsiteY2" fmla="*/ 157031 h 1291158"/>
                <a:gd name="connsiteX3" fmla="*/ 137044 w 3007244"/>
                <a:gd name="connsiteY3" fmla="*/ 1033331 h 1291158"/>
                <a:gd name="connsiteX4" fmla="*/ 238644 w 3007244"/>
                <a:gd name="connsiteY4" fmla="*/ 215900 h 1291158"/>
                <a:gd name="connsiteX0" fmla="*/ 238644 w 3007244"/>
                <a:gd name="connsiteY0" fmla="*/ 215900 h 1327151"/>
                <a:gd name="connsiteX1" fmla="*/ 3007244 w 3007244"/>
                <a:gd name="connsiteY1" fmla="*/ 0 h 1327151"/>
                <a:gd name="connsiteX2" fmla="*/ 2975494 w 3007244"/>
                <a:gd name="connsiteY2" fmla="*/ 157031 h 1327151"/>
                <a:gd name="connsiteX3" fmla="*/ 137044 w 3007244"/>
                <a:gd name="connsiteY3" fmla="*/ 1033331 h 1327151"/>
                <a:gd name="connsiteX4" fmla="*/ 238644 w 3007244"/>
                <a:gd name="connsiteY4" fmla="*/ 215900 h 1327151"/>
                <a:gd name="connsiteX0" fmla="*/ 213604 w 3013954"/>
                <a:gd name="connsiteY0" fmla="*/ 0 h 1416051"/>
                <a:gd name="connsiteX1" fmla="*/ 3013954 w 3013954"/>
                <a:gd name="connsiteY1" fmla="*/ 88900 h 1416051"/>
                <a:gd name="connsiteX2" fmla="*/ 2982204 w 3013954"/>
                <a:gd name="connsiteY2" fmla="*/ 245931 h 1416051"/>
                <a:gd name="connsiteX3" fmla="*/ 143754 w 3013954"/>
                <a:gd name="connsiteY3" fmla="*/ 1122231 h 1416051"/>
                <a:gd name="connsiteX4" fmla="*/ 213604 w 3013954"/>
                <a:gd name="connsiteY4" fmla="*/ 0 h 1416051"/>
                <a:gd name="connsiteX0" fmla="*/ 258407 w 3058757"/>
                <a:gd name="connsiteY0" fmla="*/ 0 h 1416051"/>
                <a:gd name="connsiteX1" fmla="*/ 3058757 w 3058757"/>
                <a:gd name="connsiteY1" fmla="*/ 88900 h 1416051"/>
                <a:gd name="connsiteX2" fmla="*/ 3027007 w 3058757"/>
                <a:gd name="connsiteY2" fmla="*/ 245931 h 1416051"/>
                <a:gd name="connsiteX3" fmla="*/ 188557 w 3058757"/>
                <a:gd name="connsiteY3" fmla="*/ 1122231 h 1416051"/>
                <a:gd name="connsiteX4" fmla="*/ 258407 w 3058757"/>
                <a:gd name="connsiteY4" fmla="*/ 0 h 1416051"/>
                <a:gd name="connsiteX0" fmla="*/ 258407 w 3058757"/>
                <a:gd name="connsiteY0" fmla="*/ 292992 h 1709043"/>
                <a:gd name="connsiteX1" fmla="*/ 3058757 w 3058757"/>
                <a:gd name="connsiteY1" fmla="*/ 381892 h 1709043"/>
                <a:gd name="connsiteX2" fmla="*/ 3027007 w 3058757"/>
                <a:gd name="connsiteY2" fmla="*/ 538923 h 1709043"/>
                <a:gd name="connsiteX3" fmla="*/ 188557 w 3058757"/>
                <a:gd name="connsiteY3" fmla="*/ 1415223 h 1709043"/>
                <a:gd name="connsiteX4" fmla="*/ 258407 w 3058757"/>
                <a:gd name="connsiteY4" fmla="*/ 292992 h 1709043"/>
                <a:gd name="connsiteX0" fmla="*/ 258407 w 3058757"/>
                <a:gd name="connsiteY0" fmla="*/ 392530 h 1808581"/>
                <a:gd name="connsiteX1" fmla="*/ 3058757 w 3058757"/>
                <a:gd name="connsiteY1" fmla="*/ 481430 h 1808581"/>
                <a:gd name="connsiteX2" fmla="*/ 3027007 w 3058757"/>
                <a:gd name="connsiteY2" fmla="*/ 638461 h 1808581"/>
                <a:gd name="connsiteX3" fmla="*/ 188557 w 3058757"/>
                <a:gd name="connsiteY3" fmla="*/ 1514761 h 1808581"/>
                <a:gd name="connsiteX4" fmla="*/ 258407 w 3058757"/>
                <a:gd name="connsiteY4" fmla="*/ 392530 h 1808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58757" h="1808581">
                  <a:moveTo>
                    <a:pt x="258407" y="392530"/>
                  </a:moveTo>
                  <a:cubicBezTo>
                    <a:pt x="1014057" y="-301737"/>
                    <a:pt x="2620607" y="51747"/>
                    <a:pt x="3058757" y="481430"/>
                  </a:cubicBezTo>
                  <a:lnTo>
                    <a:pt x="3027007" y="638461"/>
                  </a:lnTo>
                  <a:cubicBezTo>
                    <a:pt x="2104140" y="1713728"/>
                    <a:pt x="647874" y="2147644"/>
                    <a:pt x="188557" y="1514761"/>
                  </a:cubicBezTo>
                  <a:cubicBezTo>
                    <a:pt x="-160693" y="1034851"/>
                    <a:pt x="42507" y="605740"/>
                    <a:pt x="258407" y="392530"/>
                  </a:cubicBezTo>
                  <a:close/>
                </a:path>
              </a:pathLst>
            </a:custGeom>
            <a:solidFill>
              <a:srgbClr val="06111E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Rectangle 10">
              <a:extLst>
                <a:ext uri="{FF2B5EF4-FFF2-40B4-BE49-F238E27FC236}">
                  <a16:creationId xmlns:a16="http://schemas.microsoft.com/office/drawing/2014/main" id="{C83852FA-D3C2-0A8E-1D27-602D447886BB}"/>
                </a:ext>
              </a:extLst>
            </p:cNvPr>
            <p:cNvSpPr/>
            <p:nvPr/>
          </p:nvSpPr>
          <p:spPr>
            <a:xfrm>
              <a:off x="5712426" y="2746485"/>
              <a:ext cx="692249" cy="852378"/>
            </a:xfrm>
            <a:custGeom>
              <a:avLst/>
              <a:gdLst>
                <a:gd name="connsiteX0" fmla="*/ 0 w 157162"/>
                <a:gd name="connsiteY0" fmla="*/ 0 h 271463"/>
                <a:gd name="connsiteX1" fmla="*/ 157162 w 157162"/>
                <a:gd name="connsiteY1" fmla="*/ 0 h 271463"/>
                <a:gd name="connsiteX2" fmla="*/ 157162 w 157162"/>
                <a:gd name="connsiteY2" fmla="*/ 271463 h 271463"/>
                <a:gd name="connsiteX3" fmla="*/ 0 w 157162"/>
                <a:gd name="connsiteY3" fmla="*/ 271463 h 271463"/>
                <a:gd name="connsiteX4" fmla="*/ 0 w 157162"/>
                <a:gd name="connsiteY4" fmla="*/ 0 h 271463"/>
                <a:gd name="connsiteX0" fmla="*/ 0 w 211137"/>
                <a:gd name="connsiteY0" fmla="*/ 0 h 417513"/>
                <a:gd name="connsiteX1" fmla="*/ 211137 w 211137"/>
                <a:gd name="connsiteY1" fmla="*/ 146050 h 417513"/>
                <a:gd name="connsiteX2" fmla="*/ 211137 w 211137"/>
                <a:gd name="connsiteY2" fmla="*/ 417513 h 417513"/>
                <a:gd name="connsiteX3" fmla="*/ 53975 w 211137"/>
                <a:gd name="connsiteY3" fmla="*/ 417513 h 417513"/>
                <a:gd name="connsiteX4" fmla="*/ 0 w 211137"/>
                <a:gd name="connsiteY4" fmla="*/ 0 h 417513"/>
                <a:gd name="connsiteX0" fmla="*/ 31750 w 242887"/>
                <a:gd name="connsiteY0" fmla="*/ 0 h 735013"/>
                <a:gd name="connsiteX1" fmla="*/ 242887 w 242887"/>
                <a:gd name="connsiteY1" fmla="*/ 146050 h 735013"/>
                <a:gd name="connsiteX2" fmla="*/ 242887 w 242887"/>
                <a:gd name="connsiteY2" fmla="*/ 417513 h 735013"/>
                <a:gd name="connsiteX3" fmla="*/ 0 w 242887"/>
                <a:gd name="connsiteY3" fmla="*/ 735013 h 735013"/>
                <a:gd name="connsiteX4" fmla="*/ 31750 w 242887"/>
                <a:gd name="connsiteY4" fmla="*/ 0 h 735013"/>
                <a:gd name="connsiteX0" fmla="*/ 25400 w 242887"/>
                <a:gd name="connsiteY0" fmla="*/ 0 h 760413"/>
                <a:gd name="connsiteX1" fmla="*/ 242887 w 242887"/>
                <a:gd name="connsiteY1" fmla="*/ 171450 h 760413"/>
                <a:gd name="connsiteX2" fmla="*/ 242887 w 242887"/>
                <a:gd name="connsiteY2" fmla="*/ 442913 h 760413"/>
                <a:gd name="connsiteX3" fmla="*/ 0 w 242887"/>
                <a:gd name="connsiteY3" fmla="*/ 760413 h 760413"/>
                <a:gd name="connsiteX4" fmla="*/ 25400 w 242887"/>
                <a:gd name="connsiteY4" fmla="*/ 0 h 760413"/>
                <a:gd name="connsiteX0" fmla="*/ 25400 w 449262"/>
                <a:gd name="connsiteY0" fmla="*/ 73025 h 833438"/>
                <a:gd name="connsiteX1" fmla="*/ 449262 w 449262"/>
                <a:gd name="connsiteY1" fmla="*/ 0 h 833438"/>
                <a:gd name="connsiteX2" fmla="*/ 242887 w 449262"/>
                <a:gd name="connsiteY2" fmla="*/ 515938 h 833438"/>
                <a:gd name="connsiteX3" fmla="*/ 0 w 449262"/>
                <a:gd name="connsiteY3" fmla="*/ 833438 h 833438"/>
                <a:gd name="connsiteX4" fmla="*/ 25400 w 449262"/>
                <a:gd name="connsiteY4" fmla="*/ 73025 h 833438"/>
                <a:gd name="connsiteX0" fmla="*/ 25400 w 517676"/>
                <a:gd name="connsiteY0" fmla="*/ 73025 h 833438"/>
                <a:gd name="connsiteX1" fmla="*/ 449262 w 517676"/>
                <a:gd name="connsiteY1" fmla="*/ 0 h 833438"/>
                <a:gd name="connsiteX2" fmla="*/ 515937 w 517676"/>
                <a:gd name="connsiteY2" fmla="*/ 180975 h 833438"/>
                <a:gd name="connsiteX3" fmla="*/ 242887 w 517676"/>
                <a:gd name="connsiteY3" fmla="*/ 515938 h 833438"/>
                <a:gd name="connsiteX4" fmla="*/ 0 w 517676"/>
                <a:gd name="connsiteY4" fmla="*/ 833438 h 833438"/>
                <a:gd name="connsiteX5" fmla="*/ 25400 w 517676"/>
                <a:gd name="connsiteY5" fmla="*/ 73025 h 833438"/>
                <a:gd name="connsiteX0" fmla="*/ 25400 w 520509"/>
                <a:gd name="connsiteY0" fmla="*/ 73025 h 833438"/>
                <a:gd name="connsiteX1" fmla="*/ 449262 w 520509"/>
                <a:gd name="connsiteY1" fmla="*/ 0 h 833438"/>
                <a:gd name="connsiteX2" fmla="*/ 319087 w 520509"/>
                <a:gd name="connsiteY2" fmla="*/ 88900 h 833438"/>
                <a:gd name="connsiteX3" fmla="*/ 515937 w 520509"/>
                <a:gd name="connsiteY3" fmla="*/ 180975 h 833438"/>
                <a:gd name="connsiteX4" fmla="*/ 242887 w 520509"/>
                <a:gd name="connsiteY4" fmla="*/ 515938 h 833438"/>
                <a:gd name="connsiteX5" fmla="*/ 0 w 520509"/>
                <a:gd name="connsiteY5" fmla="*/ 833438 h 833438"/>
                <a:gd name="connsiteX6" fmla="*/ 25400 w 520509"/>
                <a:gd name="connsiteY6" fmla="*/ 73025 h 833438"/>
                <a:gd name="connsiteX0" fmla="*/ 25400 w 515937"/>
                <a:gd name="connsiteY0" fmla="*/ 73025 h 833438"/>
                <a:gd name="connsiteX1" fmla="*/ 449262 w 515937"/>
                <a:gd name="connsiteY1" fmla="*/ 0 h 833438"/>
                <a:gd name="connsiteX2" fmla="*/ 319087 w 515937"/>
                <a:gd name="connsiteY2" fmla="*/ 88900 h 833438"/>
                <a:gd name="connsiteX3" fmla="*/ 515937 w 515937"/>
                <a:gd name="connsiteY3" fmla="*/ 180975 h 833438"/>
                <a:gd name="connsiteX4" fmla="*/ 436562 w 515937"/>
                <a:gd name="connsiteY4" fmla="*/ 212725 h 833438"/>
                <a:gd name="connsiteX5" fmla="*/ 242887 w 515937"/>
                <a:gd name="connsiteY5" fmla="*/ 515938 h 833438"/>
                <a:gd name="connsiteX6" fmla="*/ 0 w 515937"/>
                <a:gd name="connsiteY6" fmla="*/ 833438 h 833438"/>
                <a:gd name="connsiteX7" fmla="*/ 25400 w 515937"/>
                <a:gd name="connsiteY7" fmla="*/ 73025 h 833438"/>
                <a:gd name="connsiteX0" fmla="*/ 25400 w 551562"/>
                <a:gd name="connsiteY0" fmla="*/ 73025 h 833438"/>
                <a:gd name="connsiteX1" fmla="*/ 449262 w 551562"/>
                <a:gd name="connsiteY1" fmla="*/ 0 h 833438"/>
                <a:gd name="connsiteX2" fmla="*/ 319087 w 551562"/>
                <a:gd name="connsiteY2" fmla="*/ 88900 h 833438"/>
                <a:gd name="connsiteX3" fmla="*/ 515937 w 551562"/>
                <a:gd name="connsiteY3" fmla="*/ 180975 h 833438"/>
                <a:gd name="connsiteX4" fmla="*/ 436562 w 551562"/>
                <a:gd name="connsiteY4" fmla="*/ 212725 h 833438"/>
                <a:gd name="connsiteX5" fmla="*/ 550862 w 551562"/>
                <a:gd name="connsiteY5" fmla="*/ 368300 h 833438"/>
                <a:gd name="connsiteX6" fmla="*/ 242887 w 551562"/>
                <a:gd name="connsiteY6" fmla="*/ 515938 h 833438"/>
                <a:gd name="connsiteX7" fmla="*/ 0 w 551562"/>
                <a:gd name="connsiteY7" fmla="*/ 833438 h 833438"/>
                <a:gd name="connsiteX8" fmla="*/ 25400 w 551562"/>
                <a:gd name="connsiteY8" fmla="*/ 73025 h 833438"/>
                <a:gd name="connsiteX0" fmla="*/ 25400 w 551562"/>
                <a:gd name="connsiteY0" fmla="*/ 73025 h 833438"/>
                <a:gd name="connsiteX1" fmla="*/ 449262 w 551562"/>
                <a:gd name="connsiteY1" fmla="*/ 0 h 833438"/>
                <a:gd name="connsiteX2" fmla="*/ 319087 w 551562"/>
                <a:gd name="connsiteY2" fmla="*/ 88900 h 833438"/>
                <a:gd name="connsiteX3" fmla="*/ 515937 w 551562"/>
                <a:gd name="connsiteY3" fmla="*/ 180975 h 833438"/>
                <a:gd name="connsiteX4" fmla="*/ 436562 w 551562"/>
                <a:gd name="connsiteY4" fmla="*/ 212725 h 833438"/>
                <a:gd name="connsiteX5" fmla="*/ 550862 w 551562"/>
                <a:gd name="connsiteY5" fmla="*/ 368300 h 833438"/>
                <a:gd name="connsiteX6" fmla="*/ 427036 w 551562"/>
                <a:gd name="connsiteY6" fmla="*/ 358775 h 833438"/>
                <a:gd name="connsiteX7" fmla="*/ 242887 w 551562"/>
                <a:gd name="connsiteY7" fmla="*/ 515938 h 833438"/>
                <a:gd name="connsiteX8" fmla="*/ 0 w 551562"/>
                <a:gd name="connsiteY8" fmla="*/ 833438 h 833438"/>
                <a:gd name="connsiteX9" fmla="*/ 25400 w 551562"/>
                <a:gd name="connsiteY9" fmla="*/ 73025 h 833438"/>
                <a:gd name="connsiteX0" fmla="*/ 25400 w 551562"/>
                <a:gd name="connsiteY0" fmla="*/ 73025 h 833438"/>
                <a:gd name="connsiteX1" fmla="*/ 449262 w 551562"/>
                <a:gd name="connsiteY1" fmla="*/ 0 h 833438"/>
                <a:gd name="connsiteX2" fmla="*/ 319087 w 551562"/>
                <a:gd name="connsiteY2" fmla="*/ 88900 h 833438"/>
                <a:gd name="connsiteX3" fmla="*/ 515937 w 551562"/>
                <a:gd name="connsiteY3" fmla="*/ 180975 h 833438"/>
                <a:gd name="connsiteX4" fmla="*/ 436562 w 551562"/>
                <a:gd name="connsiteY4" fmla="*/ 212725 h 833438"/>
                <a:gd name="connsiteX5" fmla="*/ 550862 w 551562"/>
                <a:gd name="connsiteY5" fmla="*/ 368300 h 833438"/>
                <a:gd name="connsiteX6" fmla="*/ 427036 w 551562"/>
                <a:gd name="connsiteY6" fmla="*/ 358775 h 833438"/>
                <a:gd name="connsiteX7" fmla="*/ 496886 w 551562"/>
                <a:gd name="connsiteY7" fmla="*/ 546100 h 833438"/>
                <a:gd name="connsiteX8" fmla="*/ 242887 w 551562"/>
                <a:gd name="connsiteY8" fmla="*/ 515938 h 833438"/>
                <a:gd name="connsiteX9" fmla="*/ 0 w 551562"/>
                <a:gd name="connsiteY9" fmla="*/ 833438 h 833438"/>
                <a:gd name="connsiteX10" fmla="*/ 25400 w 551562"/>
                <a:gd name="connsiteY10" fmla="*/ 73025 h 833438"/>
                <a:gd name="connsiteX0" fmla="*/ 25400 w 551562"/>
                <a:gd name="connsiteY0" fmla="*/ 73025 h 833438"/>
                <a:gd name="connsiteX1" fmla="*/ 449262 w 551562"/>
                <a:gd name="connsiteY1" fmla="*/ 0 h 833438"/>
                <a:gd name="connsiteX2" fmla="*/ 319087 w 551562"/>
                <a:gd name="connsiteY2" fmla="*/ 88900 h 833438"/>
                <a:gd name="connsiteX3" fmla="*/ 515937 w 551562"/>
                <a:gd name="connsiteY3" fmla="*/ 180975 h 833438"/>
                <a:gd name="connsiteX4" fmla="*/ 436562 w 551562"/>
                <a:gd name="connsiteY4" fmla="*/ 212725 h 833438"/>
                <a:gd name="connsiteX5" fmla="*/ 550862 w 551562"/>
                <a:gd name="connsiteY5" fmla="*/ 368300 h 833438"/>
                <a:gd name="connsiteX6" fmla="*/ 427036 w 551562"/>
                <a:gd name="connsiteY6" fmla="*/ 358775 h 833438"/>
                <a:gd name="connsiteX7" fmla="*/ 496886 w 551562"/>
                <a:gd name="connsiteY7" fmla="*/ 546100 h 833438"/>
                <a:gd name="connsiteX8" fmla="*/ 382586 w 551562"/>
                <a:gd name="connsiteY8" fmla="*/ 488950 h 833438"/>
                <a:gd name="connsiteX9" fmla="*/ 242887 w 551562"/>
                <a:gd name="connsiteY9" fmla="*/ 515938 h 833438"/>
                <a:gd name="connsiteX10" fmla="*/ 0 w 551562"/>
                <a:gd name="connsiteY10" fmla="*/ 833438 h 833438"/>
                <a:gd name="connsiteX11" fmla="*/ 25400 w 551562"/>
                <a:gd name="connsiteY11" fmla="*/ 73025 h 833438"/>
                <a:gd name="connsiteX0" fmla="*/ 25400 w 551562"/>
                <a:gd name="connsiteY0" fmla="*/ 73025 h 833438"/>
                <a:gd name="connsiteX1" fmla="*/ 449262 w 551562"/>
                <a:gd name="connsiteY1" fmla="*/ 0 h 833438"/>
                <a:gd name="connsiteX2" fmla="*/ 319087 w 551562"/>
                <a:gd name="connsiteY2" fmla="*/ 88900 h 833438"/>
                <a:gd name="connsiteX3" fmla="*/ 515937 w 551562"/>
                <a:gd name="connsiteY3" fmla="*/ 180975 h 833438"/>
                <a:gd name="connsiteX4" fmla="*/ 436562 w 551562"/>
                <a:gd name="connsiteY4" fmla="*/ 212725 h 833438"/>
                <a:gd name="connsiteX5" fmla="*/ 550862 w 551562"/>
                <a:gd name="connsiteY5" fmla="*/ 368300 h 833438"/>
                <a:gd name="connsiteX6" fmla="*/ 427036 w 551562"/>
                <a:gd name="connsiteY6" fmla="*/ 358775 h 833438"/>
                <a:gd name="connsiteX7" fmla="*/ 496886 w 551562"/>
                <a:gd name="connsiteY7" fmla="*/ 546100 h 833438"/>
                <a:gd name="connsiteX8" fmla="*/ 382586 w 551562"/>
                <a:gd name="connsiteY8" fmla="*/ 488950 h 833438"/>
                <a:gd name="connsiteX9" fmla="*/ 363536 w 551562"/>
                <a:gd name="connsiteY9" fmla="*/ 669925 h 833438"/>
                <a:gd name="connsiteX10" fmla="*/ 242887 w 551562"/>
                <a:gd name="connsiteY10" fmla="*/ 515938 h 833438"/>
                <a:gd name="connsiteX11" fmla="*/ 0 w 551562"/>
                <a:gd name="connsiteY11" fmla="*/ 833438 h 833438"/>
                <a:gd name="connsiteX12" fmla="*/ 25400 w 551562"/>
                <a:gd name="connsiteY12" fmla="*/ 73025 h 833438"/>
                <a:gd name="connsiteX0" fmla="*/ 25400 w 551562"/>
                <a:gd name="connsiteY0" fmla="*/ 73025 h 833438"/>
                <a:gd name="connsiteX1" fmla="*/ 449262 w 551562"/>
                <a:gd name="connsiteY1" fmla="*/ 0 h 833438"/>
                <a:gd name="connsiteX2" fmla="*/ 319087 w 551562"/>
                <a:gd name="connsiteY2" fmla="*/ 88900 h 833438"/>
                <a:gd name="connsiteX3" fmla="*/ 515937 w 551562"/>
                <a:gd name="connsiteY3" fmla="*/ 180975 h 833438"/>
                <a:gd name="connsiteX4" fmla="*/ 436562 w 551562"/>
                <a:gd name="connsiteY4" fmla="*/ 212725 h 833438"/>
                <a:gd name="connsiteX5" fmla="*/ 550862 w 551562"/>
                <a:gd name="connsiteY5" fmla="*/ 368300 h 833438"/>
                <a:gd name="connsiteX6" fmla="*/ 427036 w 551562"/>
                <a:gd name="connsiteY6" fmla="*/ 358775 h 833438"/>
                <a:gd name="connsiteX7" fmla="*/ 496886 w 551562"/>
                <a:gd name="connsiteY7" fmla="*/ 546100 h 833438"/>
                <a:gd name="connsiteX8" fmla="*/ 382586 w 551562"/>
                <a:gd name="connsiteY8" fmla="*/ 488950 h 833438"/>
                <a:gd name="connsiteX9" fmla="*/ 363536 w 551562"/>
                <a:gd name="connsiteY9" fmla="*/ 669925 h 833438"/>
                <a:gd name="connsiteX10" fmla="*/ 293687 w 551562"/>
                <a:gd name="connsiteY10" fmla="*/ 541338 h 833438"/>
                <a:gd name="connsiteX11" fmla="*/ 0 w 551562"/>
                <a:gd name="connsiteY11" fmla="*/ 833438 h 833438"/>
                <a:gd name="connsiteX12" fmla="*/ 25400 w 551562"/>
                <a:gd name="connsiteY12" fmla="*/ 73025 h 833438"/>
                <a:gd name="connsiteX0" fmla="*/ 25400 w 551562"/>
                <a:gd name="connsiteY0" fmla="*/ 73025 h 833438"/>
                <a:gd name="connsiteX1" fmla="*/ 449262 w 551562"/>
                <a:gd name="connsiteY1" fmla="*/ 0 h 833438"/>
                <a:gd name="connsiteX2" fmla="*/ 319087 w 551562"/>
                <a:gd name="connsiteY2" fmla="*/ 88900 h 833438"/>
                <a:gd name="connsiteX3" fmla="*/ 515937 w 551562"/>
                <a:gd name="connsiteY3" fmla="*/ 180975 h 833438"/>
                <a:gd name="connsiteX4" fmla="*/ 436562 w 551562"/>
                <a:gd name="connsiteY4" fmla="*/ 212725 h 833438"/>
                <a:gd name="connsiteX5" fmla="*/ 550862 w 551562"/>
                <a:gd name="connsiteY5" fmla="*/ 368300 h 833438"/>
                <a:gd name="connsiteX6" fmla="*/ 427036 w 551562"/>
                <a:gd name="connsiteY6" fmla="*/ 358775 h 833438"/>
                <a:gd name="connsiteX7" fmla="*/ 496886 w 551562"/>
                <a:gd name="connsiteY7" fmla="*/ 546100 h 833438"/>
                <a:gd name="connsiteX8" fmla="*/ 382586 w 551562"/>
                <a:gd name="connsiteY8" fmla="*/ 488950 h 833438"/>
                <a:gd name="connsiteX9" fmla="*/ 363536 w 551562"/>
                <a:gd name="connsiteY9" fmla="*/ 669925 h 833438"/>
                <a:gd name="connsiteX10" fmla="*/ 293687 w 551562"/>
                <a:gd name="connsiteY10" fmla="*/ 541338 h 833438"/>
                <a:gd name="connsiteX11" fmla="*/ 207961 w 551562"/>
                <a:gd name="connsiteY11" fmla="*/ 752475 h 833438"/>
                <a:gd name="connsiteX12" fmla="*/ 0 w 551562"/>
                <a:gd name="connsiteY12" fmla="*/ 833438 h 833438"/>
                <a:gd name="connsiteX13" fmla="*/ 25400 w 551562"/>
                <a:gd name="connsiteY13" fmla="*/ 73025 h 833438"/>
                <a:gd name="connsiteX0" fmla="*/ 25400 w 551562"/>
                <a:gd name="connsiteY0" fmla="*/ 73025 h 833438"/>
                <a:gd name="connsiteX1" fmla="*/ 449262 w 551562"/>
                <a:gd name="connsiteY1" fmla="*/ 0 h 833438"/>
                <a:gd name="connsiteX2" fmla="*/ 319087 w 551562"/>
                <a:gd name="connsiteY2" fmla="*/ 88900 h 833438"/>
                <a:gd name="connsiteX3" fmla="*/ 515937 w 551562"/>
                <a:gd name="connsiteY3" fmla="*/ 180975 h 833438"/>
                <a:gd name="connsiteX4" fmla="*/ 436562 w 551562"/>
                <a:gd name="connsiteY4" fmla="*/ 212725 h 833438"/>
                <a:gd name="connsiteX5" fmla="*/ 550862 w 551562"/>
                <a:gd name="connsiteY5" fmla="*/ 368300 h 833438"/>
                <a:gd name="connsiteX6" fmla="*/ 427036 w 551562"/>
                <a:gd name="connsiteY6" fmla="*/ 358775 h 833438"/>
                <a:gd name="connsiteX7" fmla="*/ 496886 w 551562"/>
                <a:gd name="connsiteY7" fmla="*/ 546100 h 833438"/>
                <a:gd name="connsiteX8" fmla="*/ 382586 w 551562"/>
                <a:gd name="connsiteY8" fmla="*/ 488950 h 833438"/>
                <a:gd name="connsiteX9" fmla="*/ 363536 w 551562"/>
                <a:gd name="connsiteY9" fmla="*/ 669925 h 833438"/>
                <a:gd name="connsiteX10" fmla="*/ 293687 w 551562"/>
                <a:gd name="connsiteY10" fmla="*/ 541338 h 833438"/>
                <a:gd name="connsiteX11" fmla="*/ 207961 w 551562"/>
                <a:gd name="connsiteY11" fmla="*/ 752475 h 833438"/>
                <a:gd name="connsiteX12" fmla="*/ 153986 w 551562"/>
                <a:gd name="connsiteY12" fmla="*/ 615950 h 833438"/>
                <a:gd name="connsiteX13" fmla="*/ 0 w 551562"/>
                <a:gd name="connsiteY13" fmla="*/ 833438 h 833438"/>
                <a:gd name="connsiteX14" fmla="*/ 25400 w 551562"/>
                <a:gd name="connsiteY14" fmla="*/ 73025 h 833438"/>
                <a:gd name="connsiteX0" fmla="*/ 25400 w 551562"/>
                <a:gd name="connsiteY0" fmla="*/ 73025 h 833438"/>
                <a:gd name="connsiteX1" fmla="*/ 449262 w 551562"/>
                <a:gd name="connsiteY1" fmla="*/ 0 h 833438"/>
                <a:gd name="connsiteX2" fmla="*/ 319087 w 551562"/>
                <a:gd name="connsiteY2" fmla="*/ 88900 h 833438"/>
                <a:gd name="connsiteX3" fmla="*/ 515937 w 551562"/>
                <a:gd name="connsiteY3" fmla="*/ 180975 h 833438"/>
                <a:gd name="connsiteX4" fmla="*/ 436562 w 551562"/>
                <a:gd name="connsiteY4" fmla="*/ 212725 h 833438"/>
                <a:gd name="connsiteX5" fmla="*/ 550862 w 551562"/>
                <a:gd name="connsiteY5" fmla="*/ 368300 h 833438"/>
                <a:gd name="connsiteX6" fmla="*/ 427036 w 551562"/>
                <a:gd name="connsiteY6" fmla="*/ 358775 h 833438"/>
                <a:gd name="connsiteX7" fmla="*/ 496886 w 551562"/>
                <a:gd name="connsiteY7" fmla="*/ 546100 h 833438"/>
                <a:gd name="connsiteX8" fmla="*/ 382586 w 551562"/>
                <a:gd name="connsiteY8" fmla="*/ 488950 h 833438"/>
                <a:gd name="connsiteX9" fmla="*/ 363536 w 551562"/>
                <a:gd name="connsiteY9" fmla="*/ 669925 h 833438"/>
                <a:gd name="connsiteX10" fmla="*/ 293687 w 551562"/>
                <a:gd name="connsiteY10" fmla="*/ 541338 h 833438"/>
                <a:gd name="connsiteX11" fmla="*/ 207961 w 551562"/>
                <a:gd name="connsiteY11" fmla="*/ 752475 h 833438"/>
                <a:gd name="connsiteX12" fmla="*/ 153986 w 551562"/>
                <a:gd name="connsiteY12" fmla="*/ 615950 h 833438"/>
                <a:gd name="connsiteX13" fmla="*/ 0 w 551562"/>
                <a:gd name="connsiteY13" fmla="*/ 833438 h 833438"/>
                <a:gd name="connsiteX14" fmla="*/ 25400 w 551562"/>
                <a:gd name="connsiteY14" fmla="*/ 73025 h 833438"/>
                <a:gd name="connsiteX0" fmla="*/ 25400 w 551562"/>
                <a:gd name="connsiteY0" fmla="*/ 91965 h 852378"/>
                <a:gd name="connsiteX1" fmla="*/ 449262 w 551562"/>
                <a:gd name="connsiteY1" fmla="*/ 18940 h 852378"/>
                <a:gd name="connsiteX2" fmla="*/ 319087 w 551562"/>
                <a:gd name="connsiteY2" fmla="*/ 107840 h 852378"/>
                <a:gd name="connsiteX3" fmla="*/ 515937 w 551562"/>
                <a:gd name="connsiteY3" fmla="*/ 199915 h 852378"/>
                <a:gd name="connsiteX4" fmla="*/ 436562 w 551562"/>
                <a:gd name="connsiteY4" fmla="*/ 231665 h 852378"/>
                <a:gd name="connsiteX5" fmla="*/ 550862 w 551562"/>
                <a:gd name="connsiteY5" fmla="*/ 387240 h 852378"/>
                <a:gd name="connsiteX6" fmla="*/ 427036 w 551562"/>
                <a:gd name="connsiteY6" fmla="*/ 377715 h 852378"/>
                <a:gd name="connsiteX7" fmla="*/ 496886 w 551562"/>
                <a:gd name="connsiteY7" fmla="*/ 565040 h 852378"/>
                <a:gd name="connsiteX8" fmla="*/ 382586 w 551562"/>
                <a:gd name="connsiteY8" fmla="*/ 507890 h 852378"/>
                <a:gd name="connsiteX9" fmla="*/ 363536 w 551562"/>
                <a:gd name="connsiteY9" fmla="*/ 688865 h 852378"/>
                <a:gd name="connsiteX10" fmla="*/ 293687 w 551562"/>
                <a:gd name="connsiteY10" fmla="*/ 560278 h 852378"/>
                <a:gd name="connsiteX11" fmla="*/ 207961 w 551562"/>
                <a:gd name="connsiteY11" fmla="*/ 771415 h 852378"/>
                <a:gd name="connsiteX12" fmla="*/ 153986 w 551562"/>
                <a:gd name="connsiteY12" fmla="*/ 634890 h 852378"/>
                <a:gd name="connsiteX13" fmla="*/ 0 w 551562"/>
                <a:gd name="connsiteY13" fmla="*/ 852378 h 852378"/>
                <a:gd name="connsiteX14" fmla="*/ 25400 w 551562"/>
                <a:gd name="connsiteY14" fmla="*/ 91965 h 852378"/>
                <a:gd name="connsiteX0" fmla="*/ 114540 w 640702"/>
                <a:gd name="connsiteY0" fmla="*/ 91965 h 852378"/>
                <a:gd name="connsiteX1" fmla="*/ 538402 w 640702"/>
                <a:gd name="connsiteY1" fmla="*/ 18940 h 852378"/>
                <a:gd name="connsiteX2" fmla="*/ 408227 w 640702"/>
                <a:gd name="connsiteY2" fmla="*/ 107840 h 852378"/>
                <a:gd name="connsiteX3" fmla="*/ 605077 w 640702"/>
                <a:gd name="connsiteY3" fmla="*/ 199915 h 852378"/>
                <a:gd name="connsiteX4" fmla="*/ 525702 w 640702"/>
                <a:gd name="connsiteY4" fmla="*/ 231665 h 852378"/>
                <a:gd name="connsiteX5" fmla="*/ 640002 w 640702"/>
                <a:gd name="connsiteY5" fmla="*/ 387240 h 852378"/>
                <a:gd name="connsiteX6" fmla="*/ 516176 w 640702"/>
                <a:gd name="connsiteY6" fmla="*/ 377715 h 852378"/>
                <a:gd name="connsiteX7" fmla="*/ 586026 w 640702"/>
                <a:gd name="connsiteY7" fmla="*/ 565040 h 852378"/>
                <a:gd name="connsiteX8" fmla="*/ 471726 w 640702"/>
                <a:gd name="connsiteY8" fmla="*/ 507890 h 852378"/>
                <a:gd name="connsiteX9" fmla="*/ 452676 w 640702"/>
                <a:gd name="connsiteY9" fmla="*/ 688865 h 852378"/>
                <a:gd name="connsiteX10" fmla="*/ 382827 w 640702"/>
                <a:gd name="connsiteY10" fmla="*/ 560278 h 852378"/>
                <a:gd name="connsiteX11" fmla="*/ 297101 w 640702"/>
                <a:gd name="connsiteY11" fmla="*/ 771415 h 852378"/>
                <a:gd name="connsiteX12" fmla="*/ 243126 w 640702"/>
                <a:gd name="connsiteY12" fmla="*/ 634890 h 852378"/>
                <a:gd name="connsiteX13" fmla="*/ 89140 w 640702"/>
                <a:gd name="connsiteY13" fmla="*/ 852378 h 852378"/>
                <a:gd name="connsiteX14" fmla="*/ 114540 w 640702"/>
                <a:gd name="connsiteY14" fmla="*/ 91965 h 852378"/>
                <a:gd name="connsiteX0" fmla="*/ 166087 w 692249"/>
                <a:gd name="connsiteY0" fmla="*/ 91965 h 852378"/>
                <a:gd name="connsiteX1" fmla="*/ 589949 w 692249"/>
                <a:gd name="connsiteY1" fmla="*/ 18940 h 852378"/>
                <a:gd name="connsiteX2" fmla="*/ 459774 w 692249"/>
                <a:gd name="connsiteY2" fmla="*/ 107840 h 852378"/>
                <a:gd name="connsiteX3" fmla="*/ 656624 w 692249"/>
                <a:gd name="connsiteY3" fmla="*/ 199915 h 852378"/>
                <a:gd name="connsiteX4" fmla="*/ 577249 w 692249"/>
                <a:gd name="connsiteY4" fmla="*/ 231665 h 852378"/>
                <a:gd name="connsiteX5" fmla="*/ 691549 w 692249"/>
                <a:gd name="connsiteY5" fmla="*/ 387240 h 852378"/>
                <a:gd name="connsiteX6" fmla="*/ 567723 w 692249"/>
                <a:gd name="connsiteY6" fmla="*/ 377715 h 852378"/>
                <a:gd name="connsiteX7" fmla="*/ 637573 w 692249"/>
                <a:gd name="connsiteY7" fmla="*/ 565040 h 852378"/>
                <a:gd name="connsiteX8" fmla="*/ 523273 w 692249"/>
                <a:gd name="connsiteY8" fmla="*/ 507890 h 852378"/>
                <a:gd name="connsiteX9" fmla="*/ 504223 w 692249"/>
                <a:gd name="connsiteY9" fmla="*/ 688865 h 852378"/>
                <a:gd name="connsiteX10" fmla="*/ 434374 w 692249"/>
                <a:gd name="connsiteY10" fmla="*/ 560278 h 852378"/>
                <a:gd name="connsiteX11" fmla="*/ 348648 w 692249"/>
                <a:gd name="connsiteY11" fmla="*/ 771415 h 852378"/>
                <a:gd name="connsiteX12" fmla="*/ 294673 w 692249"/>
                <a:gd name="connsiteY12" fmla="*/ 634890 h 852378"/>
                <a:gd name="connsiteX13" fmla="*/ 140687 w 692249"/>
                <a:gd name="connsiteY13" fmla="*/ 852378 h 852378"/>
                <a:gd name="connsiteX14" fmla="*/ 166087 w 692249"/>
                <a:gd name="connsiteY14" fmla="*/ 91965 h 852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92249" h="852378">
                  <a:moveTo>
                    <a:pt x="166087" y="91965"/>
                  </a:moveTo>
                  <a:cubicBezTo>
                    <a:pt x="278799" y="-18102"/>
                    <a:pt x="547087" y="-10693"/>
                    <a:pt x="589949" y="18940"/>
                  </a:cubicBezTo>
                  <a:cubicBezTo>
                    <a:pt x="665355" y="19998"/>
                    <a:pt x="448662" y="77678"/>
                    <a:pt x="459774" y="107840"/>
                  </a:cubicBezTo>
                  <a:cubicBezTo>
                    <a:pt x="470886" y="138002"/>
                    <a:pt x="630695" y="175573"/>
                    <a:pt x="656624" y="199915"/>
                  </a:cubicBezTo>
                  <a:cubicBezTo>
                    <a:pt x="642866" y="217907"/>
                    <a:pt x="591007" y="213673"/>
                    <a:pt x="577249" y="231665"/>
                  </a:cubicBezTo>
                  <a:cubicBezTo>
                    <a:pt x="565607" y="249657"/>
                    <a:pt x="703191" y="369248"/>
                    <a:pt x="691549" y="387240"/>
                  </a:cubicBezTo>
                  <a:cubicBezTo>
                    <a:pt x="671440" y="398882"/>
                    <a:pt x="587832" y="366073"/>
                    <a:pt x="567723" y="377715"/>
                  </a:cubicBezTo>
                  <a:cubicBezTo>
                    <a:pt x="557140" y="386182"/>
                    <a:pt x="648156" y="556573"/>
                    <a:pt x="637573" y="565040"/>
                  </a:cubicBezTo>
                  <a:cubicBezTo>
                    <a:pt x="591006" y="558690"/>
                    <a:pt x="569840" y="514240"/>
                    <a:pt x="523273" y="507890"/>
                  </a:cubicBezTo>
                  <a:cubicBezTo>
                    <a:pt x="498931" y="512123"/>
                    <a:pt x="528565" y="684632"/>
                    <a:pt x="504223" y="688865"/>
                  </a:cubicBezTo>
                  <a:lnTo>
                    <a:pt x="434374" y="560278"/>
                  </a:lnTo>
                  <a:cubicBezTo>
                    <a:pt x="412149" y="581974"/>
                    <a:pt x="370873" y="749719"/>
                    <a:pt x="348648" y="771415"/>
                  </a:cubicBezTo>
                  <a:cubicBezTo>
                    <a:pt x="312665" y="785173"/>
                    <a:pt x="330656" y="621132"/>
                    <a:pt x="294673" y="634890"/>
                  </a:cubicBezTo>
                  <a:lnTo>
                    <a:pt x="140687" y="852378"/>
                  </a:lnTo>
                  <a:cubicBezTo>
                    <a:pt x="-69921" y="646532"/>
                    <a:pt x="-29705" y="189861"/>
                    <a:pt x="166087" y="91965"/>
                  </a:cubicBezTo>
                  <a:close/>
                </a:path>
              </a:pathLst>
            </a:custGeom>
            <a:solidFill>
              <a:srgbClr val="968074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Rectangle 11">
              <a:extLst>
                <a:ext uri="{FF2B5EF4-FFF2-40B4-BE49-F238E27FC236}">
                  <a16:creationId xmlns:a16="http://schemas.microsoft.com/office/drawing/2014/main" id="{6A7BDDF8-BEC6-F278-52FB-BD95ACDB358F}"/>
                </a:ext>
              </a:extLst>
            </p:cNvPr>
            <p:cNvSpPr/>
            <p:nvPr/>
          </p:nvSpPr>
          <p:spPr>
            <a:xfrm>
              <a:off x="3864223" y="3527425"/>
              <a:ext cx="560325" cy="1247919"/>
            </a:xfrm>
            <a:custGeom>
              <a:avLst/>
              <a:gdLst>
                <a:gd name="connsiteX0" fmla="*/ 0 w 333743"/>
                <a:gd name="connsiteY0" fmla="*/ 0 h 825644"/>
                <a:gd name="connsiteX1" fmla="*/ 333743 w 333743"/>
                <a:gd name="connsiteY1" fmla="*/ 0 h 825644"/>
                <a:gd name="connsiteX2" fmla="*/ 333743 w 333743"/>
                <a:gd name="connsiteY2" fmla="*/ 825644 h 825644"/>
                <a:gd name="connsiteX3" fmla="*/ 0 w 333743"/>
                <a:gd name="connsiteY3" fmla="*/ 825644 h 825644"/>
                <a:gd name="connsiteX4" fmla="*/ 0 w 333743"/>
                <a:gd name="connsiteY4" fmla="*/ 0 h 825644"/>
                <a:gd name="connsiteX0" fmla="*/ 0 w 511543"/>
                <a:gd name="connsiteY0" fmla="*/ 0 h 1095519"/>
                <a:gd name="connsiteX1" fmla="*/ 511543 w 511543"/>
                <a:gd name="connsiteY1" fmla="*/ 269875 h 1095519"/>
                <a:gd name="connsiteX2" fmla="*/ 511543 w 511543"/>
                <a:gd name="connsiteY2" fmla="*/ 1095519 h 1095519"/>
                <a:gd name="connsiteX3" fmla="*/ 177800 w 511543"/>
                <a:gd name="connsiteY3" fmla="*/ 1095519 h 1095519"/>
                <a:gd name="connsiteX4" fmla="*/ 0 w 511543"/>
                <a:gd name="connsiteY4" fmla="*/ 0 h 1095519"/>
                <a:gd name="connsiteX0" fmla="*/ 6171 w 517714"/>
                <a:gd name="connsiteY0" fmla="*/ 0 h 1095519"/>
                <a:gd name="connsiteX1" fmla="*/ 517714 w 517714"/>
                <a:gd name="connsiteY1" fmla="*/ 269875 h 1095519"/>
                <a:gd name="connsiteX2" fmla="*/ 517714 w 517714"/>
                <a:gd name="connsiteY2" fmla="*/ 1095519 h 1095519"/>
                <a:gd name="connsiteX3" fmla="*/ 183971 w 517714"/>
                <a:gd name="connsiteY3" fmla="*/ 1095519 h 1095519"/>
                <a:gd name="connsiteX4" fmla="*/ 6171 w 517714"/>
                <a:gd name="connsiteY4" fmla="*/ 0 h 1095519"/>
                <a:gd name="connsiteX0" fmla="*/ 4192 w 515735"/>
                <a:gd name="connsiteY0" fmla="*/ 0 h 1222519"/>
                <a:gd name="connsiteX1" fmla="*/ 515735 w 515735"/>
                <a:gd name="connsiteY1" fmla="*/ 269875 h 1222519"/>
                <a:gd name="connsiteX2" fmla="*/ 515735 w 515735"/>
                <a:gd name="connsiteY2" fmla="*/ 1095519 h 1222519"/>
                <a:gd name="connsiteX3" fmla="*/ 270892 w 515735"/>
                <a:gd name="connsiteY3" fmla="*/ 1222519 h 1222519"/>
                <a:gd name="connsiteX4" fmla="*/ 4192 w 515735"/>
                <a:gd name="connsiteY4" fmla="*/ 0 h 1222519"/>
                <a:gd name="connsiteX0" fmla="*/ 9840 w 521383"/>
                <a:gd name="connsiteY0" fmla="*/ 0 h 1222519"/>
                <a:gd name="connsiteX1" fmla="*/ 521383 w 521383"/>
                <a:gd name="connsiteY1" fmla="*/ 269875 h 1222519"/>
                <a:gd name="connsiteX2" fmla="*/ 521383 w 521383"/>
                <a:gd name="connsiteY2" fmla="*/ 1095519 h 1222519"/>
                <a:gd name="connsiteX3" fmla="*/ 276540 w 521383"/>
                <a:gd name="connsiteY3" fmla="*/ 1222519 h 1222519"/>
                <a:gd name="connsiteX4" fmla="*/ 9840 w 521383"/>
                <a:gd name="connsiteY4" fmla="*/ 0 h 1222519"/>
                <a:gd name="connsiteX0" fmla="*/ 8981 w 520524"/>
                <a:gd name="connsiteY0" fmla="*/ 0 h 1222519"/>
                <a:gd name="connsiteX1" fmla="*/ 520524 w 520524"/>
                <a:gd name="connsiteY1" fmla="*/ 269875 h 1222519"/>
                <a:gd name="connsiteX2" fmla="*/ 520524 w 520524"/>
                <a:gd name="connsiteY2" fmla="*/ 1095519 h 1222519"/>
                <a:gd name="connsiteX3" fmla="*/ 275681 w 520524"/>
                <a:gd name="connsiteY3" fmla="*/ 1222519 h 1222519"/>
                <a:gd name="connsiteX4" fmla="*/ 8981 w 520524"/>
                <a:gd name="connsiteY4" fmla="*/ 0 h 1222519"/>
                <a:gd name="connsiteX0" fmla="*/ 8981 w 545924"/>
                <a:gd name="connsiteY0" fmla="*/ 0 h 1232044"/>
                <a:gd name="connsiteX1" fmla="*/ 520524 w 545924"/>
                <a:gd name="connsiteY1" fmla="*/ 269875 h 1232044"/>
                <a:gd name="connsiteX2" fmla="*/ 545924 w 545924"/>
                <a:gd name="connsiteY2" fmla="*/ 1232044 h 1232044"/>
                <a:gd name="connsiteX3" fmla="*/ 275681 w 545924"/>
                <a:gd name="connsiteY3" fmla="*/ 1222519 h 1232044"/>
                <a:gd name="connsiteX4" fmla="*/ 8981 w 545924"/>
                <a:gd name="connsiteY4" fmla="*/ 0 h 1232044"/>
                <a:gd name="connsiteX0" fmla="*/ 8981 w 558624"/>
                <a:gd name="connsiteY0" fmla="*/ 0 h 1232044"/>
                <a:gd name="connsiteX1" fmla="*/ 558624 w 558624"/>
                <a:gd name="connsiteY1" fmla="*/ 260350 h 1232044"/>
                <a:gd name="connsiteX2" fmla="*/ 545924 w 558624"/>
                <a:gd name="connsiteY2" fmla="*/ 1232044 h 1232044"/>
                <a:gd name="connsiteX3" fmla="*/ 275681 w 558624"/>
                <a:gd name="connsiteY3" fmla="*/ 1222519 h 1232044"/>
                <a:gd name="connsiteX4" fmla="*/ 8981 w 558624"/>
                <a:gd name="connsiteY4" fmla="*/ 0 h 1232044"/>
                <a:gd name="connsiteX0" fmla="*/ 8981 w 558624"/>
                <a:gd name="connsiteY0" fmla="*/ 0 h 1247919"/>
                <a:gd name="connsiteX1" fmla="*/ 558624 w 558624"/>
                <a:gd name="connsiteY1" fmla="*/ 260350 h 1247919"/>
                <a:gd name="connsiteX2" fmla="*/ 545924 w 558624"/>
                <a:gd name="connsiteY2" fmla="*/ 1232044 h 1247919"/>
                <a:gd name="connsiteX3" fmla="*/ 275681 w 558624"/>
                <a:gd name="connsiteY3" fmla="*/ 1247919 h 1247919"/>
                <a:gd name="connsiteX4" fmla="*/ 8981 w 558624"/>
                <a:gd name="connsiteY4" fmla="*/ 0 h 1247919"/>
                <a:gd name="connsiteX0" fmla="*/ 8603 w 558246"/>
                <a:gd name="connsiteY0" fmla="*/ 0 h 1247919"/>
                <a:gd name="connsiteX1" fmla="*/ 558246 w 558246"/>
                <a:gd name="connsiteY1" fmla="*/ 260350 h 1247919"/>
                <a:gd name="connsiteX2" fmla="*/ 545546 w 558246"/>
                <a:gd name="connsiteY2" fmla="*/ 1232044 h 1247919"/>
                <a:gd name="connsiteX3" fmla="*/ 275303 w 558246"/>
                <a:gd name="connsiteY3" fmla="*/ 1247919 h 1247919"/>
                <a:gd name="connsiteX4" fmla="*/ 8603 w 558246"/>
                <a:gd name="connsiteY4" fmla="*/ 0 h 1247919"/>
                <a:gd name="connsiteX0" fmla="*/ 9391 w 559034"/>
                <a:gd name="connsiteY0" fmla="*/ 0 h 1247919"/>
                <a:gd name="connsiteX1" fmla="*/ 559034 w 559034"/>
                <a:gd name="connsiteY1" fmla="*/ 260350 h 1247919"/>
                <a:gd name="connsiteX2" fmla="*/ 546334 w 559034"/>
                <a:gd name="connsiteY2" fmla="*/ 1232044 h 1247919"/>
                <a:gd name="connsiteX3" fmla="*/ 276091 w 559034"/>
                <a:gd name="connsiteY3" fmla="*/ 1247919 h 1247919"/>
                <a:gd name="connsiteX4" fmla="*/ 9391 w 559034"/>
                <a:gd name="connsiteY4" fmla="*/ 0 h 1247919"/>
                <a:gd name="connsiteX0" fmla="*/ 0 w 549643"/>
                <a:gd name="connsiteY0" fmla="*/ 0 h 1247919"/>
                <a:gd name="connsiteX1" fmla="*/ 549643 w 549643"/>
                <a:gd name="connsiteY1" fmla="*/ 260350 h 1247919"/>
                <a:gd name="connsiteX2" fmla="*/ 536943 w 549643"/>
                <a:gd name="connsiteY2" fmla="*/ 1232044 h 1247919"/>
                <a:gd name="connsiteX3" fmla="*/ 266700 w 549643"/>
                <a:gd name="connsiteY3" fmla="*/ 1247919 h 1247919"/>
                <a:gd name="connsiteX4" fmla="*/ 0 w 549643"/>
                <a:gd name="connsiteY4" fmla="*/ 0 h 1247919"/>
                <a:gd name="connsiteX0" fmla="*/ 10975 w 560618"/>
                <a:gd name="connsiteY0" fmla="*/ 0 h 1247919"/>
                <a:gd name="connsiteX1" fmla="*/ 560618 w 560618"/>
                <a:gd name="connsiteY1" fmla="*/ 260350 h 1247919"/>
                <a:gd name="connsiteX2" fmla="*/ 547918 w 560618"/>
                <a:gd name="connsiteY2" fmla="*/ 1232044 h 1247919"/>
                <a:gd name="connsiteX3" fmla="*/ 277675 w 560618"/>
                <a:gd name="connsiteY3" fmla="*/ 1247919 h 1247919"/>
                <a:gd name="connsiteX4" fmla="*/ 10975 w 560618"/>
                <a:gd name="connsiteY4" fmla="*/ 0 h 1247919"/>
                <a:gd name="connsiteX0" fmla="*/ 10682 w 560325"/>
                <a:gd name="connsiteY0" fmla="*/ 0 h 1247919"/>
                <a:gd name="connsiteX1" fmla="*/ 560325 w 560325"/>
                <a:gd name="connsiteY1" fmla="*/ 260350 h 1247919"/>
                <a:gd name="connsiteX2" fmla="*/ 547625 w 560325"/>
                <a:gd name="connsiteY2" fmla="*/ 1232044 h 1247919"/>
                <a:gd name="connsiteX3" fmla="*/ 286907 w 560325"/>
                <a:gd name="connsiteY3" fmla="*/ 1247919 h 1247919"/>
                <a:gd name="connsiteX4" fmla="*/ 10682 w 560325"/>
                <a:gd name="connsiteY4" fmla="*/ 0 h 1247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0325" h="1247919">
                  <a:moveTo>
                    <a:pt x="10682" y="0"/>
                  </a:moveTo>
                  <a:lnTo>
                    <a:pt x="560325" y="260350"/>
                  </a:lnTo>
                  <a:lnTo>
                    <a:pt x="547625" y="1232044"/>
                  </a:lnTo>
                  <a:lnTo>
                    <a:pt x="286907" y="1247919"/>
                  </a:lnTo>
                  <a:cubicBezTo>
                    <a:pt x="243515" y="1155796"/>
                    <a:pt x="-60226" y="939848"/>
                    <a:pt x="10682" y="0"/>
                  </a:cubicBezTo>
                  <a:close/>
                </a:path>
              </a:pathLst>
            </a:custGeom>
            <a:solidFill>
              <a:srgbClr val="D7AFA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Oval 12">
              <a:extLst>
                <a:ext uri="{FF2B5EF4-FFF2-40B4-BE49-F238E27FC236}">
                  <a16:creationId xmlns:a16="http://schemas.microsoft.com/office/drawing/2014/main" id="{4A9A83FE-6BC5-AFC6-A6C6-FD71C84851C7}"/>
                </a:ext>
              </a:extLst>
            </p:cNvPr>
            <p:cNvSpPr/>
            <p:nvPr/>
          </p:nvSpPr>
          <p:spPr>
            <a:xfrm>
              <a:off x="4095751" y="4721497"/>
              <a:ext cx="385764" cy="484359"/>
            </a:xfrm>
            <a:custGeom>
              <a:avLst/>
              <a:gdLst>
                <a:gd name="connsiteX0" fmla="*/ 0 w 385763"/>
                <a:gd name="connsiteY0" fmla="*/ 241228 h 482456"/>
                <a:gd name="connsiteX1" fmla="*/ 192882 w 385763"/>
                <a:gd name="connsiteY1" fmla="*/ 0 h 482456"/>
                <a:gd name="connsiteX2" fmla="*/ 385764 w 385763"/>
                <a:gd name="connsiteY2" fmla="*/ 241228 h 482456"/>
                <a:gd name="connsiteX3" fmla="*/ 192882 w 385763"/>
                <a:gd name="connsiteY3" fmla="*/ 482456 h 482456"/>
                <a:gd name="connsiteX4" fmla="*/ 0 w 385763"/>
                <a:gd name="connsiteY4" fmla="*/ 241228 h 482456"/>
                <a:gd name="connsiteX0" fmla="*/ 0 w 385764"/>
                <a:gd name="connsiteY0" fmla="*/ 243131 h 484359"/>
                <a:gd name="connsiteX1" fmla="*/ 192882 w 385764"/>
                <a:gd name="connsiteY1" fmla="*/ 1903 h 484359"/>
                <a:gd name="connsiteX2" fmla="*/ 385764 w 385764"/>
                <a:gd name="connsiteY2" fmla="*/ 243131 h 484359"/>
                <a:gd name="connsiteX3" fmla="*/ 192882 w 385764"/>
                <a:gd name="connsiteY3" fmla="*/ 484359 h 484359"/>
                <a:gd name="connsiteX4" fmla="*/ 0 w 385764"/>
                <a:gd name="connsiteY4" fmla="*/ 243131 h 484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5764" h="484359">
                  <a:moveTo>
                    <a:pt x="0" y="243131"/>
                  </a:moveTo>
                  <a:cubicBezTo>
                    <a:pt x="0" y="109904"/>
                    <a:pt x="7775" y="20953"/>
                    <a:pt x="192882" y="1903"/>
                  </a:cubicBezTo>
                  <a:cubicBezTo>
                    <a:pt x="377989" y="-17147"/>
                    <a:pt x="385764" y="109904"/>
                    <a:pt x="385764" y="243131"/>
                  </a:cubicBezTo>
                  <a:cubicBezTo>
                    <a:pt x="385764" y="376358"/>
                    <a:pt x="299408" y="484359"/>
                    <a:pt x="192882" y="484359"/>
                  </a:cubicBezTo>
                  <a:cubicBezTo>
                    <a:pt x="86356" y="484359"/>
                    <a:pt x="0" y="376358"/>
                    <a:pt x="0" y="243131"/>
                  </a:cubicBezTo>
                  <a:close/>
                </a:path>
              </a:pathLst>
            </a:custGeom>
            <a:solidFill>
              <a:srgbClr val="D7AFA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Rectangle 13">
              <a:extLst>
                <a:ext uri="{FF2B5EF4-FFF2-40B4-BE49-F238E27FC236}">
                  <a16:creationId xmlns:a16="http://schemas.microsoft.com/office/drawing/2014/main" id="{145A8030-2F3B-EE3C-46C1-932E94FC37C6}"/>
                </a:ext>
              </a:extLst>
            </p:cNvPr>
            <p:cNvSpPr/>
            <p:nvPr/>
          </p:nvSpPr>
          <p:spPr>
            <a:xfrm rot="1038277">
              <a:off x="3899577" y="5075465"/>
              <a:ext cx="310895" cy="1441251"/>
            </a:xfrm>
            <a:custGeom>
              <a:avLst/>
              <a:gdLst>
                <a:gd name="connsiteX0" fmla="*/ 0 w 205425"/>
                <a:gd name="connsiteY0" fmla="*/ 0 h 1269426"/>
                <a:gd name="connsiteX1" fmla="*/ 205425 w 205425"/>
                <a:gd name="connsiteY1" fmla="*/ 0 h 1269426"/>
                <a:gd name="connsiteX2" fmla="*/ 205425 w 205425"/>
                <a:gd name="connsiteY2" fmla="*/ 1269426 h 1269426"/>
                <a:gd name="connsiteX3" fmla="*/ 0 w 205425"/>
                <a:gd name="connsiteY3" fmla="*/ 1269426 h 1269426"/>
                <a:gd name="connsiteX4" fmla="*/ 0 w 205425"/>
                <a:gd name="connsiteY4" fmla="*/ 0 h 1269426"/>
                <a:gd name="connsiteX0" fmla="*/ 74236 w 279661"/>
                <a:gd name="connsiteY0" fmla="*/ 0 h 1367380"/>
                <a:gd name="connsiteX1" fmla="*/ 279661 w 279661"/>
                <a:gd name="connsiteY1" fmla="*/ 0 h 1367380"/>
                <a:gd name="connsiteX2" fmla="*/ 279661 w 279661"/>
                <a:gd name="connsiteY2" fmla="*/ 1269426 h 1367380"/>
                <a:gd name="connsiteX3" fmla="*/ 0 w 279661"/>
                <a:gd name="connsiteY3" fmla="*/ 1367380 h 1367380"/>
                <a:gd name="connsiteX4" fmla="*/ 74236 w 279661"/>
                <a:gd name="connsiteY4" fmla="*/ 0 h 1367380"/>
                <a:gd name="connsiteX0" fmla="*/ 74236 w 279661"/>
                <a:gd name="connsiteY0" fmla="*/ 0 h 1367380"/>
                <a:gd name="connsiteX1" fmla="*/ 279661 w 279661"/>
                <a:gd name="connsiteY1" fmla="*/ 0 h 1367380"/>
                <a:gd name="connsiteX2" fmla="*/ 279661 w 279661"/>
                <a:gd name="connsiteY2" fmla="*/ 1269426 h 1367380"/>
                <a:gd name="connsiteX3" fmla="*/ 0 w 279661"/>
                <a:gd name="connsiteY3" fmla="*/ 1367380 h 1367380"/>
                <a:gd name="connsiteX4" fmla="*/ 74236 w 279661"/>
                <a:gd name="connsiteY4" fmla="*/ 0 h 1367380"/>
                <a:gd name="connsiteX0" fmla="*/ 74236 w 279661"/>
                <a:gd name="connsiteY0" fmla="*/ 0 h 1367380"/>
                <a:gd name="connsiteX1" fmla="*/ 279661 w 279661"/>
                <a:gd name="connsiteY1" fmla="*/ 0 h 1367380"/>
                <a:gd name="connsiteX2" fmla="*/ 279661 w 279661"/>
                <a:gd name="connsiteY2" fmla="*/ 1269426 h 1367380"/>
                <a:gd name="connsiteX3" fmla="*/ 0 w 279661"/>
                <a:gd name="connsiteY3" fmla="*/ 1367380 h 1367380"/>
                <a:gd name="connsiteX4" fmla="*/ 74236 w 279661"/>
                <a:gd name="connsiteY4" fmla="*/ 0 h 1367380"/>
                <a:gd name="connsiteX0" fmla="*/ 74236 w 376882"/>
                <a:gd name="connsiteY0" fmla="*/ 0 h 1533445"/>
                <a:gd name="connsiteX1" fmla="*/ 279661 w 376882"/>
                <a:gd name="connsiteY1" fmla="*/ 0 h 1533445"/>
                <a:gd name="connsiteX2" fmla="*/ 376882 w 376882"/>
                <a:gd name="connsiteY2" fmla="*/ 1533445 h 1533445"/>
                <a:gd name="connsiteX3" fmla="*/ 0 w 376882"/>
                <a:gd name="connsiteY3" fmla="*/ 1367380 h 1533445"/>
                <a:gd name="connsiteX4" fmla="*/ 74236 w 376882"/>
                <a:gd name="connsiteY4" fmla="*/ 0 h 1533445"/>
                <a:gd name="connsiteX0" fmla="*/ 74236 w 310895"/>
                <a:gd name="connsiteY0" fmla="*/ 0 h 1367380"/>
                <a:gd name="connsiteX1" fmla="*/ 279661 w 310895"/>
                <a:gd name="connsiteY1" fmla="*/ 0 h 1367380"/>
                <a:gd name="connsiteX2" fmla="*/ 310895 w 310895"/>
                <a:gd name="connsiteY2" fmla="*/ 1289623 h 1367380"/>
                <a:gd name="connsiteX3" fmla="*/ 0 w 310895"/>
                <a:gd name="connsiteY3" fmla="*/ 1367380 h 1367380"/>
                <a:gd name="connsiteX4" fmla="*/ 74236 w 310895"/>
                <a:gd name="connsiteY4" fmla="*/ 0 h 1367380"/>
                <a:gd name="connsiteX0" fmla="*/ 74236 w 310895"/>
                <a:gd name="connsiteY0" fmla="*/ 73871 h 1441251"/>
                <a:gd name="connsiteX1" fmla="*/ 276599 w 310895"/>
                <a:gd name="connsiteY1" fmla="*/ 0 h 1441251"/>
                <a:gd name="connsiteX2" fmla="*/ 310895 w 310895"/>
                <a:gd name="connsiteY2" fmla="*/ 1363494 h 1441251"/>
                <a:gd name="connsiteX3" fmla="*/ 0 w 310895"/>
                <a:gd name="connsiteY3" fmla="*/ 1441251 h 1441251"/>
                <a:gd name="connsiteX4" fmla="*/ 74236 w 310895"/>
                <a:gd name="connsiteY4" fmla="*/ 73871 h 1441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0895" h="1441251">
                  <a:moveTo>
                    <a:pt x="74236" y="73871"/>
                  </a:moveTo>
                  <a:lnTo>
                    <a:pt x="276599" y="0"/>
                  </a:lnTo>
                  <a:lnTo>
                    <a:pt x="310895" y="1363494"/>
                  </a:lnTo>
                  <a:lnTo>
                    <a:pt x="0" y="1441251"/>
                  </a:lnTo>
                  <a:cubicBezTo>
                    <a:pt x="111960" y="993205"/>
                    <a:pt x="133643" y="463540"/>
                    <a:pt x="74236" y="73871"/>
                  </a:cubicBezTo>
                  <a:close/>
                </a:path>
              </a:pathLst>
            </a:custGeom>
            <a:solidFill>
              <a:srgbClr val="D7AFA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Rectangle 14">
              <a:extLst>
                <a:ext uri="{FF2B5EF4-FFF2-40B4-BE49-F238E27FC236}">
                  <a16:creationId xmlns:a16="http://schemas.microsoft.com/office/drawing/2014/main" id="{1F98FB9A-4894-7795-FAF1-A172D6E152BB}"/>
                </a:ext>
              </a:extLst>
            </p:cNvPr>
            <p:cNvSpPr/>
            <p:nvPr/>
          </p:nvSpPr>
          <p:spPr>
            <a:xfrm>
              <a:off x="2820957" y="6396041"/>
              <a:ext cx="1209364" cy="377167"/>
            </a:xfrm>
            <a:custGeom>
              <a:avLst/>
              <a:gdLst>
                <a:gd name="connsiteX0" fmla="*/ 0 w 313002"/>
                <a:gd name="connsiteY0" fmla="*/ 0 h 134300"/>
                <a:gd name="connsiteX1" fmla="*/ 313002 w 313002"/>
                <a:gd name="connsiteY1" fmla="*/ 0 h 134300"/>
                <a:gd name="connsiteX2" fmla="*/ 313002 w 313002"/>
                <a:gd name="connsiteY2" fmla="*/ 134300 h 134300"/>
                <a:gd name="connsiteX3" fmla="*/ 0 w 313002"/>
                <a:gd name="connsiteY3" fmla="*/ 134300 h 134300"/>
                <a:gd name="connsiteX4" fmla="*/ 0 w 313002"/>
                <a:gd name="connsiteY4" fmla="*/ 0 h 134300"/>
                <a:gd name="connsiteX0" fmla="*/ 866775 w 1179777"/>
                <a:gd name="connsiteY0" fmla="*/ 0 h 253363"/>
                <a:gd name="connsiteX1" fmla="*/ 1179777 w 1179777"/>
                <a:gd name="connsiteY1" fmla="*/ 0 h 253363"/>
                <a:gd name="connsiteX2" fmla="*/ 1179777 w 1179777"/>
                <a:gd name="connsiteY2" fmla="*/ 134300 h 253363"/>
                <a:gd name="connsiteX3" fmla="*/ 0 w 1179777"/>
                <a:gd name="connsiteY3" fmla="*/ 253363 h 253363"/>
                <a:gd name="connsiteX4" fmla="*/ 866775 w 1179777"/>
                <a:gd name="connsiteY4" fmla="*/ 0 h 253363"/>
                <a:gd name="connsiteX0" fmla="*/ 866775 w 1179777"/>
                <a:gd name="connsiteY0" fmla="*/ 0 h 253363"/>
                <a:gd name="connsiteX1" fmla="*/ 1179777 w 1179777"/>
                <a:gd name="connsiteY1" fmla="*/ 0 h 253363"/>
                <a:gd name="connsiteX2" fmla="*/ 1179777 w 1179777"/>
                <a:gd name="connsiteY2" fmla="*/ 134300 h 253363"/>
                <a:gd name="connsiteX3" fmla="*/ 0 w 1179777"/>
                <a:gd name="connsiteY3" fmla="*/ 253363 h 253363"/>
                <a:gd name="connsiteX4" fmla="*/ 866775 w 1179777"/>
                <a:gd name="connsiteY4" fmla="*/ 0 h 253363"/>
                <a:gd name="connsiteX0" fmla="*/ 866775 w 1179777"/>
                <a:gd name="connsiteY0" fmla="*/ 0 h 253363"/>
                <a:gd name="connsiteX1" fmla="*/ 1179777 w 1179777"/>
                <a:gd name="connsiteY1" fmla="*/ 0 h 253363"/>
                <a:gd name="connsiteX2" fmla="*/ 1179777 w 1179777"/>
                <a:gd name="connsiteY2" fmla="*/ 134300 h 253363"/>
                <a:gd name="connsiteX3" fmla="*/ 0 w 1179777"/>
                <a:gd name="connsiteY3" fmla="*/ 253363 h 253363"/>
                <a:gd name="connsiteX4" fmla="*/ 866775 w 1179777"/>
                <a:gd name="connsiteY4" fmla="*/ 0 h 253363"/>
                <a:gd name="connsiteX0" fmla="*/ 866775 w 1179777"/>
                <a:gd name="connsiteY0" fmla="*/ 0 h 253363"/>
                <a:gd name="connsiteX1" fmla="*/ 1179777 w 1179777"/>
                <a:gd name="connsiteY1" fmla="*/ 0 h 253363"/>
                <a:gd name="connsiteX2" fmla="*/ 1179777 w 1179777"/>
                <a:gd name="connsiteY2" fmla="*/ 134300 h 253363"/>
                <a:gd name="connsiteX3" fmla="*/ 0 w 1179777"/>
                <a:gd name="connsiteY3" fmla="*/ 253363 h 253363"/>
                <a:gd name="connsiteX4" fmla="*/ 866775 w 1179777"/>
                <a:gd name="connsiteY4" fmla="*/ 0 h 253363"/>
                <a:gd name="connsiteX0" fmla="*/ 866775 w 1184540"/>
                <a:gd name="connsiteY0" fmla="*/ 0 h 305750"/>
                <a:gd name="connsiteX1" fmla="*/ 1179777 w 1184540"/>
                <a:gd name="connsiteY1" fmla="*/ 0 h 305750"/>
                <a:gd name="connsiteX2" fmla="*/ 1184540 w 1184540"/>
                <a:gd name="connsiteY2" fmla="*/ 305750 h 305750"/>
                <a:gd name="connsiteX3" fmla="*/ 0 w 1184540"/>
                <a:gd name="connsiteY3" fmla="*/ 253363 h 305750"/>
                <a:gd name="connsiteX4" fmla="*/ 866775 w 1184540"/>
                <a:gd name="connsiteY4" fmla="*/ 0 h 305750"/>
                <a:gd name="connsiteX0" fmla="*/ 866775 w 1206270"/>
                <a:gd name="connsiteY0" fmla="*/ 0 h 305750"/>
                <a:gd name="connsiteX1" fmla="*/ 1179777 w 1206270"/>
                <a:gd name="connsiteY1" fmla="*/ 0 h 305750"/>
                <a:gd name="connsiteX2" fmla="*/ 1184540 w 1206270"/>
                <a:gd name="connsiteY2" fmla="*/ 305750 h 305750"/>
                <a:gd name="connsiteX3" fmla="*/ 0 w 1206270"/>
                <a:gd name="connsiteY3" fmla="*/ 253363 h 305750"/>
                <a:gd name="connsiteX4" fmla="*/ 866775 w 1206270"/>
                <a:gd name="connsiteY4" fmla="*/ 0 h 305750"/>
                <a:gd name="connsiteX0" fmla="*/ 866775 w 1206270"/>
                <a:gd name="connsiteY0" fmla="*/ 0 h 305750"/>
                <a:gd name="connsiteX1" fmla="*/ 1179777 w 1206270"/>
                <a:gd name="connsiteY1" fmla="*/ 0 h 305750"/>
                <a:gd name="connsiteX2" fmla="*/ 1184540 w 1206270"/>
                <a:gd name="connsiteY2" fmla="*/ 305750 h 305750"/>
                <a:gd name="connsiteX3" fmla="*/ 0 w 1206270"/>
                <a:gd name="connsiteY3" fmla="*/ 253363 h 305750"/>
                <a:gd name="connsiteX4" fmla="*/ 866775 w 1206270"/>
                <a:gd name="connsiteY4" fmla="*/ 0 h 305750"/>
                <a:gd name="connsiteX0" fmla="*/ 866775 w 1206270"/>
                <a:gd name="connsiteY0" fmla="*/ 0 h 313615"/>
                <a:gd name="connsiteX1" fmla="*/ 1179777 w 1206270"/>
                <a:gd name="connsiteY1" fmla="*/ 0 h 313615"/>
                <a:gd name="connsiteX2" fmla="*/ 1184540 w 1206270"/>
                <a:gd name="connsiteY2" fmla="*/ 305750 h 313615"/>
                <a:gd name="connsiteX3" fmla="*/ 0 w 1206270"/>
                <a:gd name="connsiteY3" fmla="*/ 253363 h 313615"/>
                <a:gd name="connsiteX4" fmla="*/ 866775 w 1206270"/>
                <a:gd name="connsiteY4" fmla="*/ 0 h 313615"/>
                <a:gd name="connsiteX0" fmla="*/ 866903 w 1206398"/>
                <a:gd name="connsiteY0" fmla="*/ 0 h 323016"/>
                <a:gd name="connsiteX1" fmla="*/ 1179905 w 1206398"/>
                <a:gd name="connsiteY1" fmla="*/ 0 h 323016"/>
                <a:gd name="connsiteX2" fmla="*/ 1184668 w 1206398"/>
                <a:gd name="connsiteY2" fmla="*/ 305750 h 323016"/>
                <a:gd name="connsiteX3" fmla="*/ 827480 w 1206398"/>
                <a:gd name="connsiteY3" fmla="*/ 266699 h 323016"/>
                <a:gd name="connsiteX4" fmla="*/ 128 w 1206398"/>
                <a:gd name="connsiteY4" fmla="*/ 253363 h 323016"/>
                <a:gd name="connsiteX5" fmla="*/ 866903 w 1206398"/>
                <a:gd name="connsiteY5" fmla="*/ 0 h 323016"/>
                <a:gd name="connsiteX0" fmla="*/ 866903 w 1206398"/>
                <a:gd name="connsiteY0" fmla="*/ 0 h 315332"/>
                <a:gd name="connsiteX1" fmla="*/ 1179905 w 1206398"/>
                <a:gd name="connsiteY1" fmla="*/ 0 h 315332"/>
                <a:gd name="connsiteX2" fmla="*/ 1184668 w 1206398"/>
                <a:gd name="connsiteY2" fmla="*/ 305750 h 315332"/>
                <a:gd name="connsiteX3" fmla="*/ 827480 w 1206398"/>
                <a:gd name="connsiteY3" fmla="*/ 266699 h 315332"/>
                <a:gd name="connsiteX4" fmla="*/ 128 w 1206398"/>
                <a:gd name="connsiteY4" fmla="*/ 253363 h 315332"/>
                <a:gd name="connsiteX5" fmla="*/ 866903 w 1206398"/>
                <a:gd name="connsiteY5" fmla="*/ 0 h 315332"/>
                <a:gd name="connsiteX0" fmla="*/ 866903 w 1185381"/>
                <a:gd name="connsiteY0" fmla="*/ 0 h 311116"/>
                <a:gd name="connsiteX1" fmla="*/ 1179905 w 1185381"/>
                <a:gd name="connsiteY1" fmla="*/ 0 h 311116"/>
                <a:gd name="connsiteX2" fmla="*/ 1151331 w 1185381"/>
                <a:gd name="connsiteY2" fmla="*/ 300988 h 311116"/>
                <a:gd name="connsiteX3" fmla="*/ 827480 w 1185381"/>
                <a:gd name="connsiteY3" fmla="*/ 266699 h 311116"/>
                <a:gd name="connsiteX4" fmla="*/ 128 w 1185381"/>
                <a:gd name="connsiteY4" fmla="*/ 253363 h 311116"/>
                <a:gd name="connsiteX5" fmla="*/ 866903 w 1185381"/>
                <a:gd name="connsiteY5" fmla="*/ 0 h 311116"/>
                <a:gd name="connsiteX0" fmla="*/ 866903 w 1192561"/>
                <a:gd name="connsiteY0" fmla="*/ 0 h 311116"/>
                <a:gd name="connsiteX1" fmla="*/ 1179905 w 1192561"/>
                <a:gd name="connsiteY1" fmla="*/ 0 h 311116"/>
                <a:gd name="connsiteX2" fmla="*/ 1151331 w 1192561"/>
                <a:gd name="connsiteY2" fmla="*/ 300988 h 311116"/>
                <a:gd name="connsiteX3" fmla="*/ 827480 w 1192561"/>
                <a:gd name="connsiteY3" fmla="*/ 266699 h 311116"/>
                <a:gd name="connsiteX4" fmla="*/ 128 w 1192561"/>
                <a:gd name="connsiteY4" fmla="*/ 253363 h 311116"/>
                <a:gd name="connsiteX5" fmla="*/ 866903 w 1192561"/>
                <a:gd name="connsiteY5" fmla="*/ 0 h 311116"/>
                <a:gd name="connsiteX0" fmla="*/ 866903 w 1192561"/>
                <a:gd name="connsiteY0" fmla="*/ 0 h 316963"/>
                <a:gd name="connsiteX1" fmla="*/ 1179905 w 1192561"/>
                <a:gd name="connsiteY1" fmla="*/ 0 h 316963"/>
                <a:gd name="connsiteX2" fmla="*/ 1151331 w 1192561"/>
                <a:gd name="connsiteY2" fmla="*/ 300988 h 316963"/>
                <a:gd name="connsiteX3" fmla="*/ 827480 w 1192561"/>
                <a:gd name="connsiteY3" fmla="*/ 266699 h 316963"/>
                <a:gd name="connsiteX4" fmla="*/ 128 w 1192561"/>
                <a:gd name="connsiteY4" fmla="*/ 253363 h 316963"/>
                <a:gd name="connsiteX5" fmla="*/ 866903 w 1192561"/>
                <a:gd name="connsiteY5" fmla="*/ 0 h 316963"/>
                <a:gd name="connsiteX0" fmla="*/ 866903 w 1202406"/>
                <a:gd name="connsiteY0" fmla="*/ 0 h 316963"/>
                <a:gd name="connsiteX1" fmla="*/ 1179905 w 1202406"/>
                <a:gd name="connsiteY1" fmla="*/ 0 h 316963"/>
                <a:gd name="connsiteX2" fmla="*/ 1151331 w 1202406"/>
                <a:gd name="connsiteY2" fmla="*/ 300988 h 316963"/>
                <a:gd name="connsiteX3" fmla="*/ 827480 w 1202406"/>
                <a:gd name="connsiteY3" fmla="*/ 266699 h 316963"/>
                <a:gd name="connsiteX4" fmla="*/ 128 w 1202406"/>
                <a:gd name="connsiteY4" fmla="*/ 253363 h 316963"/>
                <a:gd name="connsiteX5" fmla="*/ 866903 w 1202406"/>
                <a:gd name="connsiteY5" fmla="*/ 0 h 316963"/>
                <a:gd name="connsiteX0" fmla="*/ 891648 w 1227151"/>
                <a:gd name="connsiteY0" fmla="*/ 0 h 376266"/>
                <a:gd name="connsiteX1" fmla="*/ 1204650 w 1227151"/>
                <a:gd name="connsiteY1" fmla="*/ 0 h 376266"/>
                <a:gd name="connsiteX2" fmla="*/ 1176076 w 1227151"/>
                <a:gd name="connsiteY2" fmla="*/ 300988 h 376266"/>
                <a:gd name="connsiteX3" fmla="*/ 852225 w 1227151"/>
                <a:gd name="connsiteY3" fmla="*/ 266699 h 376266"/>
                <a:gd name="connsiteX4" fmla="*/ 271200 w 1227151"/>
                <a:gd name="connsiteY4" fmla="*/ 376235 h 376266"/>
                <a:gd name="connsiteX5" fmla="*/ 24873 w 1227151"/>
                <a:gd name="connsiteY5" fmla="*/ 253363 h 376266"/>
                <a:gd name="connsiteX6" fmla="*/ 891648 w 1227151"/>
                <a:gd name="connsiteY6" fmla="*/ 0 h 376266"/>
                <a:gd name="connsiteX0" fmla="*/ 898589 w 1234092"/>
                <a:gd name="connsiteY0" fmla="*/ 0 h 377167"/>
                <a:gd name="connsiteX1" fmla="*/ 1211591 w 1234092"/>
                <a:gd name="connsiteY1" fmla="*/ 0 h 377167"/>
                <a:gd name="connsiteX2" fmla="*/ 1183017 w 1234092"/>
                <a:gd name="connsiteY2" fmla="*/ 300988 h 377167"/>
                <a:gd name="connsiteX3" fmla="*/ 859166 w 1234092"/>
                <a:gd name="connsiteY3" fmla="*/ 266699 h 377167"/>
                <a:gd name="connsiteX4" fmla="*/ 278141 w 1234092"/>
                <a:gd name="connsiteY4" fmla="*/ 376235 h 377167"/>
                <a:gd name="connsiteX5" fmla="*/ 278142 w 1234092"/>
                <a:gd name="connsiteY5" fmla="*/ 247647 h 377167"/>
                <a:gd name="connsiteX6" fmla="*/ 31814 w 1234092"/>
                <a:gd name="connsiteY6" fmla="*/ 253363 h 377167"/>
                <a:gd name="connsiteX7" fmla="*/ 898589 w 1234092"/>
                <a:gd name="connsiteY7" fmla="*/ 0 h 377167"/>
                <a:gd name="connsiteX0" fmla="*/ 871304 w 1206807"/>
                <a:gd name="connsiteY0" fmla="*/ 0 h 377167"/>
                <a:gd name="connsiteX1" fmla="*/ 1184306 w 1206807"/>
                <a:gd name="connsiteY1" fmla="*/ 0 h 377167"/>
                <a:gd name="connsiteX2" fmla="*/ 1155732 w 1206807"/>
                <a:gd name="connsiteY2" fmla="*/ 300988 h 377167"/>
                <a:gd name="connsiteX3" fmla="*/ 831881 w 1206807"/>
                <a:gd name="connsiteY3" fmla="*/ 266699 h 377167"/>
                <a:gd name="connsiteX4" fmla="*/ 250856 w 1206807"/>
                <a:gd name="connsiteY4" fmla="*/ 376235 h 377167"/>
                <a:gd name="connsiteX5" fmla="*/ 250857 w 1206807"/>
                <a:gd name="connsiteY5" fmla="*/ 247647 h 377167"/>
                <a:gd name="connsiteX6" fmla="*/ 4529 w 1206807"/>
                <a:gd name="connsiteY6" fmla="*/ 253363 h 377167"/>
                <a:gd name="connsiteX7" fmla="*/ 871304 w 1206807"/>
                <a:gd name="connsiteY7" fmla="*/ 0 h 377167"/>
                <a:gd name="connsiteX0" fmla="*/ 890354 w 1206807"/>
                <a:gd name="connsiteY0" fmla="*/ 3175 h 377167"/>
                <a:gd name="connsiteX1" fmla="*/ 1184306 w 1206807"/>
                <a:gd name="connsiteY1" fmla="*/ 0 h 377167"/>
                <a:gd name="connsiteX2" fmla="*/ 1155732 w 1206807"/>
                <a:gd name="connsiteY2" fmla="*/ 300988 h 377167"/>
                <a:gd name="connsiteX3" fmla="*/ 831881 w 1206807"/>
                <a:gd name="connsiteY3" fmla="*/ 266699 h 377167"/>
                <a:gd name="connsiteX4" fmla="*/ 250856 w 1206807"/>
                <a:gd name="connsiteY4" fmla="*/ 376235 h 377167"/>
                <a:gd name="connsiteX5" fmla="*/ 250857 w 1206807"/>
                <a:gd name="connsiteY5" fmla="*/ 247647 h 377167"/>
                <a:gd name="connsiteX6" fmla="*/ 4529 w 1206807"/>
                <a:gd name="connsiteY6" fmla="*/ 253363 h 377167"/>
                <a:gd name="connsiteX7" fmla="*/ 890354 w 1206807"/>
                <a:gd name="connsiteY7" fmla="*/ 3175 h 377167"/>
                <a:gd name="connsiteX0" fmla="*/ 890354 w 1209364"/>
                <a:gd name="connsiteY0" fmla="*/ 3175 h 377167"/>
                <a:gd name="connsiteX1" fmla="*/ 1190656 w 1209364"/>
                <a:gd name="connsiteY1" fmla="*/ 0 h 377167"/>
                <a:gd name="connsiteX2" fmla="*/ 1155732 w 1209364"/>
                <a:gd name="connsiteY2" fmla="*/ 300988 h 377167"/>
                <a:gd name="connsiteX3" fmla="*/ 831881 w 1209364"/>
                <a:gd name="connsiteY3" fmla="*/ 266699 h 377167"/>
                <a:gd name="connsiteX4" fmla="*/ 250856 w 1209364"/>
                <a:gd name="connsiteY4" fmla="*/ 376235 h 377167"/>
                <a:gd name="connsiteX5" fmla="*/ 250857 w 1209364"/>
                <a:gd name="connsiteY5" fmla="*/ 247647 h 377167"/>
                <a:gd name="connsiteX6" fmla="*/ 4529 w 1209364"/>
                <a:gd name="connsiteY6" fmla="*/ 253363 h 377167"/>
                <a:gd name="connsiteX7" fmla="*/ 890354 w 1209364"/>
                <a:gd name="connsiteY7" fmla="*/ 3175 h 377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09364" h="377167">
                  <a:moveTo>
                    <a:pt x="890354" y="3175"/>
                  </a:moveTo>
                  <a:lnTo>
                    <a:pt x="1190656" y="0"/>
                  </a:lnTo>
                  <a:cubicBezTo>
                    <a:pt x="1192244" y="101917"/>
                    <a:pt x="1249394" y="194309"/>
                    <a:pt x="1155732" y="300988"/>
                  </a:cubicBezTo>
                  <a:cubicBezTo>
                    <a:pt x="1050164" y="348612"/>
                    <a:pt x="1029304" y="275430"/>
                    <a:pt x="831881" y="266699"/>
                  </a:cubicBezTo>
                  <a:cubicBezTo>
                    <a:pt x="688212" y="262572"/>
                    <a:pt x="388748" y="378458"/>
                    <a:pt x="250856" y="376235"/>
                  </a:cubicBezTo>
                  <a:cubicBezTo>
                    <a:pt x="121475" y="388935"/>
                    <a:pt x="291911" y="268126"/>
                    <a:pt x="250857" y="247647"/>
                  </a:cubicBezTo>
                  <a:cubicBezTo>
                    <a:pt x="209803" y="227168"/>
                    <a:pt x="-36173" y="267649"/>
                    <a:pt x="4529" y="253363"/>
                  </a:cubicBezTo>
                  <a:cubicBezTo>
                    <a:pt x="155341" y="-40641"/>
                    <a:pt x="725254" y="201929"/>
                    <a:pt x="890354" y="3175"/>
                  </a:cubicBezTo>
                  <a:close/>
                </a:path>
              </a:pathLst>
            </a:custGeom>
            <a:solidFill>
              <a:srgbClr val="D7AFA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BB4D477-0D74-2AAB-A55A-321885371991}"/>
                </a:ext>
              </a:extLst>
            </p:cNvPr>
            <p:cNvSpPr/>
            <p:nvPr/>
          </p:nvSpPr>
          <p:spPr>
            <a:xfrm>
              <a:off x="3025547" y="6584624"/>
              <a:ext cx="285750" cy="161925"/>
            </a:xfrm>
            <a:custGeom>
              <a:avLst/>
              <a:gdLst>
                <a:gd name="connsiteX0" fmla="*/ 0 w 285750"/>
                <a:gd name="connsiteY0" fmla="*/ 161925 h 161925"/>
                <a:gd name="connsiteX1" fmla="*/ 100013 w 285750"/>
                <a:gd name="connsiteY1" fmla="*/ 52387 h 161925"/>
                <a:gd name="connsiteX2" fmla="*/ 285750 w 285750"/>
                <a:gd name="connsiteY2" fmla="*/ 0 h 161925"/>
                <a:gd name="connsiteX3" fmla="*/ 285750 w 285750"/>
                <a:gd name="connsiteY3" fmla="*/ 0 h 161925"/>
                <a:gd name="connsiteX4" fmla="*/ 285750 w 285750"/>
                <a:gd name="connsiteY4" fmla="*/ 0 h 161925"/>
                <a:gd name="connsiteX5" fmla="*/ 285750 w 285750"/>
                <a:gd name="connsiteY5" fmla="*/ 0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5750" h="161925">
                  <a:moveTo>
                    <a:pt x="0" y="161925"/>
                  </a:moveTo>
                  <a:cubicBezTo>
                    <a:pt x="26194" y="120649"/>
                    <a:pt x="52388" y="79374"/>
                    <a:pt x="100013" y="52387"/>
                  </a:cubicBezTo>
                  <a:cubicBezTo>
                    <a:pt x="147638" y="25400"/>
                    <a:pt x="285750" y="0"/>
                    <a:pt x="285750" y="0"/>
                  </a:cubicBezTo>
                  <a:lnTo>
                    <a:pt x="285750" y="0"/>
                  </a:lnTo>
                  <a:lnTo>
                    <a:pt x="285750" y="0"/>
                  </a:lnTo>
                  <a:lnTo>
                    <a:pt x="285750" y="0"/>
                  </a:lnTo>
                </a:path>
              </a:pathLst>
            </a:custGeom>
            <a:solidFill>
              <a:srgbClr val="D7AFA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Oval 12">
              <a:extLst>
                <a:ext uri="{FF2B5EF4-FFF2-40B4-BE49-F238E27FC236}">
                  <a16:creationId xmlns:a16="http://schemas.microsoft.com/office/drawing/2014/main" id="{21A2FEAF-C5CF-F6E4-27A2-D6177C3A6B7A}"/>
                </a:ext>
              </a:extLst>
            </p:cNvPr>
            <p:cNvSpPr/>
            <p:nvPr/>
          </p:nvSpPr>
          <p:spPr>
            <a:xfrm rot="20248284">
              <a:off x="4833333" y="4466958"/>
              <a:ext cx="339427" cy="426179"/>
            </a:xfrm>
            <a:custGeom>
              <a:avLst/>
              <a:gdLst>
                <a:gd name="connsiteX0" fmla="*/ 0 w 385763"/>
                <a:gd name="connsiteY0" fmla="*/ 241228 h 482456"/>
                <a:gd name="connsiteX1" fmla="*/ 192882 w 385763"/>
                <a:gd name="connsiteY1" fmla="*/ 0 h 482456"/>
                <a:gd name="connsiteX2" fmla="*/ 385764 w 385763"/>
                <a:gd name="connsiteY2" fmla="*/ 241228 h 482456"/>
                <a:gd name="connsiteX3" fmla="*/ 192882 w 385763"/>
                <a:gd name="connsiteY3" fmla="*/ 482456 h 482456"/>
                <a:gd name="connsiteX4" fmla="*/ 0 w 385763"/>
                <a:gd name="connsiteY4" fmla="*/ 241228 h 482456"/>
                <a:gd name="connsiteX0" fmla="*/ 0 w 385764"/>
                <a:gd name="connsiteY0" fmla="*/ 243131 h 484359"/>
                <a:gd name="connsiteX1" fmla="*/ 192882 w 385764"/>
                <a:gd name="connsiteY1" fmla="*/ 1903 h 484359"/>
                <a:gd name="connsiteX2" fmla="*/ 385764 w 385764"/>
                <a:gd name="connsiteY2" fmla="*/ 243131 h 484359"/>
                <a:gd name="connsiteX3" fmla="*/ 192882 w 385764"/>
                <a:gd name="connsiteY3" fmla="*/ 484359 h 484359"/>
                <a:gd name="connsiteX4" fmla="*/ 0 w 385764"/>
                <a:gd name="connsiteY4" fmla="*/ 243131 h 484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5764" h="484359">
                  <a:moveTo>
                    <a:pt x="0" y="243131"/>
                  </a:moveTo>
                  <a:cubicBezTo>
                    <a:pt x="0" y="109904"/>
                    <a:pt x="7775" y="20953"/>
                    <a:pt x="192882" y="1903"/>
                  </a:cubicBezTo>
                  <a:cubicBezTo>
                    <a:pt x="377989" y="-17147"/>
                    <a:pt x="385764" y="109904"/>
                    <a:pt x="385764" y="243131"/>
                  </a:cubicBezTo>
                  <a:cubicBezTo>
                    <a:pt x="385764" y="376358"/>
                    <a:pt x="299408" y="484359"/>
                    <a:pt x="192882" y="484359"/>
                  </a:cubicBezTo>
                  <a:cubicBezTo>
                    <a:pt x="86356" y="484359"/>
                    <a:pt x="0" y="376358"/>
                    <a:pt x="0" y="243131"/>
                  </a:cubicBezTo>
                  <a:close/>
                </a:path>
              </a:pathLst>
            </a:custGeom>
            <a:solidFill>
              <a:srgbClr val="D7AFA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Rectangle 13">
              <a:extLst>
                <a:ext uri="{FF2B5EF4-FFF2-40B4-BE49-F238E27FC236}">
                  <a16:creationId xmlns:a16="http://schemas.microsoft.com/office/drawing/2014/main" id="{099099F7-A4E5-165F-6BC9-CD3357C82625}"/>
                </a:ext>
              </a:extLst>
            </p:cNvPr>
            <p:cNvSpPr/>
            <p:nvPr/>
          </p:nvSpPr>
          <p:spPr>
            <a:xfrm rot="20740872">
              <a:off x="5132765" y="4790267"/>
              <a:ext cx="250163" cy="1522965"/>
            </a:xfrm>
            <a:custGeom>
              <a:avLst/>
              <a:gdLst>
                <a:gd name="connsiteX0" fmla="*/ 0 w 205425"/>
                <a:gd name="connsiteY0" fmla="*/ 0 h 1269426"/>
                <a:gd name="connsiteX1" fmla="*/ 205425 w 205425"/>
                <a:gd name="connsiteY1" fmla="*/ 0 h 1269426"/>
                <a:gd name="connsiteX2" fmla="*/ 205425 w 205425"/>
                <a:gd name="connsiteY2" fmla="*/ 1269426 h 1269426"/>
                <a:gd name="connsiteX3" fmla="*/ 0 w 205425"/>
                <a:gd name="connsiteY3" fmla="*/ 1269426 h 1269426"/>
                <a:gd name="connsiteX4" fmla="*/ 0 w 205425"/>
                <a:gd name="connsiteY4" fmla="*/ 0 h 1269426"/>
                <a:gd name="connsiteX0" fmla="*/ 74236 w 279661"/>
                <a:gd name="connsiteY0" fmla="*/ 0 h 1367380"/>
                <a:gd name="connsiteX1" fmla="*/ 279661 w 279661"/>
                <a:gd name="connsiteY1" fmla="*/ 0 h 1367380"/>
                <a:gd name="connsiteX2" fmla="*/ 279661 w 279661"/>
                <a:gd name="connsiteY2" fmla="*/ 1269426 h 1367380"/>
                <a:gd name="connsiteX3" fmla="*/ 0 w 279661"/>
                <a:gd name="connsiteY3" fmla="*/ 1367380 h 1367380"/>
                <a:gd name="connsiteX4" fmla="*/ 74236 w 279661"/>
                <a:gd name="connsiteY4" fmla="*/ 0 h 1367380"/>
                <a:gd name="connsiteX0" fmla="*/ 74236 w 279661"/>
                <a:gd name="connsiteY0" fmla="*/ 0 h 1367380"/>
                <a:gd name="connsiteX1" fmla="*/ 279661 w 279661"/>
                <a:gd name="connsiteY1" fmla="*/ 0 h 1367380"/>
                <a:gd name="connsiteX2" fmla="*/ 279661 w 279661"/>
                <a:gd name="connsiteY2" fmla="*/ 1269426 h 1367380"/>
                <a:gd name="connsiteX3" fmla="*/ 0 w 279661"/>
                <a:gd name="connsiteY3" fmla="*/ 1367380 h 1367380"/>
                <a:gd name="connsiteX4" fmla="*/ 74236 w 279661"/>
                <a:gd name="connsiteY4" fmla="*/ 0 h 1367380"/>
                <a:gd name="connsiteX0" fmla="*/ 74236 w 279661"/>
                <a:gd name="connsiteY0" fmla="*/ 0 h 1367380"/>
                <a:gd name="connsiteX1" fmla="*/ 279661 w 279661"/>
                <a:gd name="connsiteY1" fmla="*/ 0 h 1367380"/>
                <a:gd name="connsiteX2" fmla="*/ 279661 w 279661"/>
                <a:gd name="connsiteY2" fmla="*/ 1269426 h 1367380"/>
                <a:gd name="connsiteX3" fmla="*/ 0 w 279661"/>
                <a:gd name="connsiteY3" fmla="*/ 1367380 h 1367380"/>
                <a:gd name="connsiteX4" fmla="*/ 74236 w 279661"/>
                <a:gd name="connsiteY4" fmla="*/ 0 h 1367380"/>
                <a:gd name="connsiteX0" fmla="*/ 74236 w 376882"/>
                <a:gd name="connsiteY0" fmla="*/ 0 h 1533445"/>
                <a:gd name="connsiteX1" fmla="*/ 279661 w 376882"/>
                <a:gd name="connsiteY1" fmla="*/ 0 h 1533445"/>
                <a:gd name="connsiteX2" fmla="*/ 376882 w 376882"/>
                <a:gd name="connsiteY2" fmla="*/ 1533445 h 1533445"/>
                <a:gd name="connsiteX3" fmla="*/ 0 w 376882"/>
                <a:gd name="connsiteY3" fmla="*/ 1367380 h 1533445"/>
                <a:gd name="connsiteX4" fmla="*/ 74236 w 376882"/>
                <a:gd name="connsiteY4" fmla="*/ 0 h 1533445"/>
                <a:gd name="connsiteX0" fmla="*/ 74236 w 310895"/>
                <a:gd name="connsiteY0" fmla="*/ 0 h 1367380"/>
                <a:gd name="connsiteX1" fmla="*/ 279661 w 310895"/>
                <a:gd name="connsiteY1" fmla="*/ 0 h 1367380"/>
                <a:gd name="connsiteX2" fmla="*/ 310895 w 310895"/>
                <a:gd name="connsiteY2" fmla="*/ 1289623 h 1367380"/>
                <a:gd name="connsiteX3" fmla="*/ 0 w 310895"/>
                <a:gd name="connsiteY3" fmla="*/ 1367380 h 1367380"/>
                <a:gd name="connsiteX4" fmla="*/ 74236 w 310895"/>
                <a:gd name="connsiteY4" fmla="*/ 0 h 1367380"/>
                <a:gd name="connsiteX0" fmla="*/ 74236 w 311432"/>
                <a:gd name="connsiteY0" fmla="*/ 0 h 1492922"/>
                <a:gd name="connsiteX1" fmla="*/ 279661 w 311432"/>
                <a:gd name="connsiteY1" fmla="*/ 0 h 1492922"/>
                <a:gd name="connsiteX2" fmla="*/ 311432 w 311432"/>
                <a:gd name="connsiteY2" fmla="*/ 1492922 h 1492922"/>
                <a:gd name="connsiteX3" fmla="*/ 0 w 311432"/>
                <a:gd name="connsiteY3" fmla="*/ 1367380 h 1492922"/>
                <a:gd name="connsiteX4" fmla="*/ 74236 w 311432"/>
                <a:gd name="connsiteY4" fmla="*/ 0 h 1492922"/>
                <a:gd name="connsiteX0" fmla="*/ 12967 w 250163"/>
                <a:gd name="connsiteY0" fmla="*/ 0 h 1492922"/>
                <a:gd name="connsiteX1" fmla="*/ 218392 w 250163"/>
                <a:gd name="connsiteY1" fmla="*/ 0 h 1492922"/>
                <a:gd name="connsiteX2" fmla="*/ 250163 w 250163"/>
                <a:gd name="connsiteY2" fmla="*/ 1492922 h 1492922"/>
                <a:gd name="connsiteX3" fmla="*/ 0 w 250163"/>
                <a:gd name="connsiteY3" fmla="*/ 1435447 h 1492922"/>
                <a:gd name="connsiteX4" fmla="*/ 12967 w 250163"/>
                <a:gd name="connsiteY4" fmla="*/ 0 h 1492922"/>
                <a:gd name="connsiteX0" fmla="*/ 12967 w 250163"/>
                <a:gd name="connsiteY0" fmla="*/ 0 h 1492922"/>
                <a:gd name="connsiteX1" fmla="*/ 218392 w 250163"/>
                <a:gd name="connsiteY1" fmla="*/ 0 h 1492922"/>
                <a:gd name="connsiteX2" fmla="*/ 250163 w 250163"/>
                <a:gd name="connsiteY2" fmla="*/ 1492922 h 1492922"/>
                <a:gd name="connsiteX3" fmla="*/ 0 w 250163"/>
                <a:gd name="connsiteY3" fmla="*/ 1435447 h 1492922"/>
                <a:gd name="connsiteX4" fmla="*/ 12967 w 250163"/>
                <a:gd name="connsiteY4" fmla="*/ 0 h 1492922"/>
                <a:gd name="connsiteX0" fmla="*/ 12967 w 250163"/>
                <a:gd name="connsiteY0" fmla="*/ 0 h 1492922"/>
                <a:gd name="connsiteX1" fmla="*/ 218392 w 250163"/>
                <a:gd name="connsiteY1" fmla="*/ 0 h 1492922"/>
                <a:gd name="connsiteX2" fmla="*/ 250163 w 250163"/>
                <a:gd name="connsiteY2" fmla="*/ 1492922 h 1492922"/>
                <a:gd name="connsiteX3" fmla="*/ 0 w 250163"/>
                <a:gd name="connsiteY3" fmla="*/ 1435447 h 1492922"/>
                <a:gd name="connsiteX4" fmla="*/ 12967 w 250163"/>
                <a:gd name="connsiteY4" fmla="*/ 0 h 1492922"/>
                <a:gd name="connsiteX0" fmla="*/ 12967 w 250163"/>
                <a:gd name="connsiteY0" fmla="*/ 30043 h 1522965"/>
                <a:gd name="connsiteX1" fmla="*/ 216230 w 250163"/>
                <a:gd name="connsiteY1" fmla="*/ 0 h 1522965"/>
                <a:gd name="connsiteX2" fmla="*/ 250163 w 250163"/>
                <a:gd name="connsiteY2" fmla="*/ 1522965 h 1522965"/>
                <a:gd name="connsiteX3" fmla="*/ 0 w 250163"/>
                <a:gd name="connsiteY3" fmla="*/ 1465490 h 1522965"/>
                <a:gd name="connsiteX4" fmla="*/ 12967 w 250163"/>
                <a:gd name="connsiteY4" fmla="*/ 30043 h 1522965"/>
                <a:gd name="connsiteX0" fmla="*/ 13113 w 250163"/>
                <a:gd name="connsiteY0" fmla="*/ 589 h 1522965"/>
                <a:gd name="connsiteX1" fmla="*/ 216230 w 250163"/>
                <a:gd name="connsiteY1" fmla="*/ 0 h 1522965"/>
                <a:gd name="connsiteX2" fmla="*/ 250163 w 250163"/>
                <a:gd name="connsiteY2" fmla="*/ 1522965 h 1522965"/>
                <a:gd name="connsiteX3" fmla="*/ 0 w 250163"/>
                <a:gd name="connsiteY3" fmla="*/ 1465490 h 1522965"/>
                <a:gd name="connsiteX4" fmla="*/ 13113 w 250163"/>
                <a:gd name="connsiteY4" fmla="*/ 589 h 1522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0163" h="1522965">
                  <a:moveTo>
                    <a:pt x="13113" y="589"/>
                  </a:moveTo>
                  <a:lnTo>
                    <a:pt x="216230" y="0"/>
                  </a:lnTo>
                  <a:cubicBezTo>
                    <a:pt x="226820" y="497641"/>
                    <a:pt x="187748" y="1228364"/>
                    <a:pt x="250163" y="1522965"/>
                  </a:cubicBezTo>
                  <a:lnTo>
                    <a:pt x="0" y="1465490"/>
                  </a:lnTo>
                  <a:cubicBezTo>
                    <a:pt x="140433" y="1021435"/>
                    <a:pt x="72520" y="390258"/>
                    <a:pt x="13113" y="589"/>
                  </a:cubicBezTo>
                  <a:close/>
                </a:path>
              </a:pathLst>
            </a:custGeom>
            <a:solidFill>
              <a:srgbClr val="D7AFA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Rectangle 14">
              <a:extLst>
                <a:ext uri="{FF2B5EF4-FFF2-40B4-BE49-F238E27FC236}">
                  <a16:creationId xmlns:a16="http://schemas.microsoft.com/office/drawing/2014/main" id="{D2B75DEB-6163-8AB2-D4E1-6D2B49138601}"/>
                </a:ext>
              </a:extLst>
            </p:cNvPr>
            <p:cNvSpPr/>
            <p:nvPr/>
          </p:nvSpPr>
          <p:spPr>
            <a:xfrm>
              <a:off x="4524453" y="6214021"/>
              <a:ext cx="1130774" cy="401910"/>
            </a:xfrm>
            <a:custGeom>
              <a:avLst/>
              <a:gdLst>
                <a:gd name="connsiteX0" fmla="*/ 0 w 313002"/>
                <a:gd name="connsiteY0" fmla="*/ 0 h 134300"/>
                <a:gd name="connsiteX1" fmla="*/ 313002 w 313002"/>
                <a:gd name="connsiteY1" fmla="*/ 0 h 134300"/>
                <a:gd name="connsiteX2" fmla="*/ 313002 w 313002"/>
                <a:gd name="connsiteY2" fmla="*/ 134300 h 134300"/>
                <a:gd name="connsiteX3" fmla="*/ 0 w 313002"/>
                <a:gd name="connsiteY3" fmla="*/ 134300 h 134300"/>
                <a:gd name="connsiteX4" fmla="*/ 0 w 313002"/>
                <a:gd name="connsiteY4" fmla="*/ 0 h 134300"/>
                <a:gd name="connsiteX0" fmla="*/ 866775 w 1179777"/>
                <a:gd name="connsiteY0" fmla="*/ 0 h 253363"/>
                <a:gd name="connsiteX1" fmla="*/ 1179777 w 1179777"/>
                <a:gd name="connsiteY1" fmla="*/ 0 h 253363"/>
                <a:gd name="connsiteX2" fmla="*/ 1179777 w 1179777"/>
                <a:gd name="connsiteY2" fmla="*/ 134300 h 253363"/>
                <a:gd name="connsiteX3" fmla="*/ 0 w 1179777"/>
                <a:gd name="connsiteY3" fmla="*/ 253363 h 253363"/>
                <a:gd name="connsiteX4" fmla="*/ 866775 w 1179777"/>
                <a:gd name="connsiteY4" fmla="*/ 0 h 253363"/>
                <a:gd name="connsiteX0" fmla="*/ 866775 w 1179777"/>
                <a:gd name="connsiteY0" fmla="*/ 0 h 253363"/>
                <a:gd name="connsiteX1" fmla="*/ 1179777 w 1179777"/>
                <a:gd name="connsiteY1" fmla="*/ 0 h 253363"/>
                <a:gd name="connsiteX2" fmla="*/ 1179777 w 1179777"/>
                <a:gd name="connsiteY2" fmla="*/ 134300 h 253363"/>
                <a:gd name="connsiteX3" fmla="*/ 0 w 1179777"/>
                <a:gd name="connsiteY3" fmla="*/ 253363 h 253363"/>
                <a:gd name="connsiteX4" fmla="*/ 866775 w 1179777"/>
                <a:gd name="connsiteY4" fmla="*/ 0 h 253363"/>
                <a:gd name="connsiteX0" fmla="*/ 866775 w 1179777"/>
                <a:gd name="connsiteY0" fmla="*/ 0 h 253363"/>
                <a:gd name="connsiteX1" fmla="*/ 1179777 w 1179777"/>
                <a:gd name="connsiteY1" fmla="*/ 0 h 253363"/>
                <a:gd name="connsiteX2" fmla="*/ 1179777 w 1179777"/>
                <a:gd name="connsiteY2" fmla="*/ 134300 h 253363"/>
                <a:gd name="connsiteX3" fmla="*/ 0 w 1179777"/>
                <a:gd name="connsiteY3" fmla="*/ 253363 h 253363"/>
                <a:gd name="connsiteX4" fmla="*/ 866775 w 1179777"/>
                <a:gd name="connsiteY4" fmla="*/ 0 h 253363"/>
                <a:gd name="connsiteX0" fmla="*/ 866775 w 1179777"/>
                <a:gd name="connsiteY0" fmla="*/ 0 h 253363"/>
                <a:gd name="connsiteX1" fmla="*/ 1179777 w 1179777"/>
                <a:gd name="connsiteY1" fmla="*/ 0 h 253363"/>
                <a:gd name="connsiteX2" fmla="*/ 1179777 w 1179777"/>
                <a:gd name="connsiteY2" fmla="*/ 134300 h 253363"/>
                <a:gd name="connsiteX3" fmla="*/ 0 w 1179777"/>
                <a:gd name="connsiteY3" fmla="*/ 253363 h 253363"/>
                <a:gd name="connsiteX4" fmla="*/ 866775 w 1179777"/>
                <a:gd name="connsiteY4" fmla="*/ 0 h 253363"/>
                <a:gd name="connsiteX0" fmla="*/ 866775 w 1184540"/>
                <a:gd name="connsiteY0" fmla="*/ 0 h 305750"/>
                <a:gd name="connsiteX1" fmla="*/ 1179777 w 1184540"/>
                <a:gd name="connsiteY1" fmla="*/ 0 h 305750"/>
                <a:gd name="connsiteX2" fmla="*/ 1184540 w 1184540"/>
                <a:gd name="connsiteY2" fmla="*/ 305750 h 305750"/>
                <a:gd name="connsiteX3" fmla="*/ 0 w 1184540"/>
                <a:gd name="connsiteY3" fmla="*/ 253363 h 305750"/>
                <a:gd name="connsiteX4" fmla="*/ 866775 w 1184540"/>
                <a:gd name="connsiteY4" fmla="*/ 0 h 305750"/>
                <a:gd name="connsiteX0" fmla="*/ 866775 w 1206270"/>
                <a:gd name="connsiteY0" fmla="*/ 0 h 305750"/>
                <a:gd name="connsiteX1" fmla="*/ 1179777 w 1206270"/>
                <a:gd name="connsiteY1" fmla="*/ 0 h 305750"/>
                <a:gd name="connsiteX2" fmla="*/ 1184540 w 1206270"/>
                <a:gd name="connsiteY2" fmla="*/ 305750 h 305750"/>
                <a:gd name="connsiteX3" fmla="*/ 0 w 1206270"/>
                <a:gd name="connsiteY3" fmla="*/ 253363 h 305750"/>
                <a:gd name="connsiteX4" fmla="*/ 866775 w 1206270"/>
                <a:gd name="connsiteY4" fmla="*/ 0 h 305750"/>
                <a:gd name="connsiteX0" fmla="*/ 866775 w 1206270"/>
                <a:gd name="connsiteY0" fmla="*/ 0 h 305750"/>
                <a:gd name="connsiteX1" fmla="*/ 1179777 w 1206270"/>
                <a:gd name="connsiteY1" fmla="*/ 0 h 305750"/>
                <a:gd name="connsiteX2" fmla="*/ 1184540 w 1206270"/>
                <a:gd name="connsiteY2" fmla="*/ 305750 h 305750"/>
                <a:gd name="connsiteX3" fmla="*/ 0 w 1206270"/>
                <a:gd name="connsiteY3" fmla="*/ 253363 h 305750"/>
                <a:gd name="connsiteX4" fmla="*/ 866775 w 1206270"/>
                <a:gd name="connsiteY4" fmla="*/ 0 h 305750"/>
                <a:gd name="connsiteX0" fmla="*/ 866775 w 1206270"/>
                <a:gd name="connsiteY0" fmla="*/ 0 h 313615"/>
                <a:gd name="connsiteX1" fmla="*/ 1179777 w 1206270"/>
                <a:gd name="connsiteY1" fmla="*/ 0 h 313615"/>
                <a:gd name="connsiteX2" fmla="*/ 1184540 w 1206270"/>
                <a:gd name="connsiteY2" fmla="*/ 305750 h 313615"/>
                <a:gd name="connsiteX3" fmla="*/ 0 w 1206270"/>
                <a:gd name="connsiteY3" fmla="*/ 253363 h 313615"/>
                <a:gd name="connsiteX4" fmla="*/ 866775 w 1206270"/>
                <a:gd name="connsiteY4" fmla="*/ 0 h 313615"/>
                <a:gd name="connsiteX0" fmla="*/ 866903 w 1206398"/>
                <a:gd name="connsiteY0" fmla="*/ 0 h 323016"/>
                <a:gd name="connsiteX1" fmla="*/ 1179905 w 1206398"/>
                <a:gd name="connsiteY1" fmla="*/ 0 h 323016"/>
                <a:gd name="connsiteX2" fmla="*/ 1184668 w 1206398"/>
                <a:gd name="connsiteY2" fmla="*/ 305750 h 323016"/>
                <a:gd name="connsiteX3" fmla="*/ 827480 w 1206398"/>
                <a:gd name="connsiteY3" fmla="*/ 266699 h 323016"/>
                <a:gd name="connsiteX4" fmla="*/ 128 w 1206398"/>
                <a:gd name="connsiteY4" fmla="*/ 253363 h 323016"/>
                <a:gd name="connsiteX5" fmla="*/ 866903 w 1206398"/>
                <a:gd name="connsiteY5" fmla="*/ 0 h 323016"/>
                <a:gd name="connsiteX0" fmla="*/ 866903 w 1206398"/>
                <a:gd name="connsiteY0" fmla="*/ 0 h 315332"/>
                <a:gd name="connsiteX1" fmla="*/ 1179905 w 1206398"/>
                <a:gd name="connsiteY1" fmla="*/ 0 h 315332"/>
                <a:gd name="connsiteX2" fmla="*/ 1184668 w 1206398"/>
                <a:gd name="connsiteY2" fmla="*/ 305750 h 315332"/>
                <a:gd name="connsiteX3" fmla="*/ 827480 w 1206398"/>
                <a:gd name="connsiteY3" fmla="*/ 266699 h 315332"/>
                <a:gd name="connsiteX4" fmla="*/ 128 w 1206398"/>
                <a:gd name="connsiteY4" fmla="*/ 253363 h 315332"/>
                <a:gd name="connsiteX5" fmla="*/ 866903 w 1206398"/>
                <a:gd name="connsiteY5" fmla="*/ 0 h 315332"/>
                <a:gd name="connsiteX0" fmla="*/ 866903 w 1185381"/>
                <a:gd name="connsiteY0" fmla="*/ 0 h 311116"/>
                <a:gd name="connsiteX1" fmla="*/ 1179905 w 1185381"/>
                <a:gd name="connsiteY1" fmla="*/ 0 h 311116"/>
                <a:gd name="connsiteX2" fmla="*/ 1151331 w 1185381"/>
                <a:gd name="connsiteY2" fmla="*/ 300988 h 311116"/>
                <a:gd name="connsiteX3" fmla="*/ 827480 w 1185381"/>
                <a:gd name="connsiteY3" fmla="*/ 266699 h 311116"/>
                <a:gd name="connsiteX4" fmla="*/ 128 w 1185381"/>
                <a:gd name="connsiteY4" fmla="*/ 253363 h 311116"/>
                <a:gd name="connsiteX5" fmla="*/ 866903 w 1185381"/>
                <a:gd name="connsiteY5" fmla="*/ 0 h 311116"/>
                <a:gd name="connsiteX0" fmla="*/ 866903 w 1192561"/>
                <a:gd name="connsiteY0" fmla="*/ 0 h 311116"/>
                <a:gd name="connsiteX1" fmla="*/ 1179905 w 1192561"/>
                <a:gd name="connsiteY1" fmla="*/ 0 h 311116"/>
                <a:gd name="connsiteX2" fmla="*/ 1151331 w 1192561"/>
                <a:gd name="connsiteY2" fmla="*/ 300988 h 311116"/>
                <a:gd name="connsiteX3" fmla="*/ 827480 w 1192561"/>
                <a:gd name="connsiteY3" fmla="*/ 266699 h 311116"/>
                <a:gd name="connsiteX4" fmla="*/ 128 w 1192561"/>
                <a:gd name="connsiteY4" fmla="*/ 253363 h 311116"/>
                <a:gd name="connsiteX5" fmla="*/ 866903 w 1192561"/>
                <a:gd name="connsiteY5" fmla="*/ 0 h 311116"/>
                <a:gd name="connsiteX0" fmla="*/ 866903 w 1192561"/>
                <a:gd name="connsiteY0" fmla="*/ 0 h 316963"/>
                <a:gd name="connsiteX1" fmla="*/ 1179905 w 1192561"/>
                <a:gd name="connsiteY1" fmla="*/ 0 h 316963"/>
                <a:gd name="connsiteX2" fmla="*/ 1151331 w 1192561"/>
                <a:gd name="connsiteY2" fmla="*/ 300988 h 316963"/>
                <a:gd name="connsiteX3" fmla="*/ 827480 w 1192561"/>
                <a:gd name="connsiteY3" fmla="*/ 266699 h 316963"/>
                <a:gd name="connsiteX4" fmla="*/ 128 w 1192561"/>
                <a:gd name="connsiteY4" fmla="*/ 253363 h 316963"/>
                <a:gd name="connsiteX5" fmla="*/ 866903 w 1192561"/>
                <a:gd name="connsiteY5" fmla="*/ 0 h 316963"/>
                <a:gd name="connsiteX0" fmla="*/ 866903 w 1202406"/>
                <a:gd name="connsiteY0" fmla="*/ 0 h 316963"/>
                <a:gd name="connsiteX1" fmla="*/ 1179905 w 1202406"/>
                <a:gd name="connsiteY1" fmla="*/ 0 h 316963"/>
                <a:gd name="connsiteX2" fmla="*/ 1151331 w 1202406"/>
                <a:gd name="connsiteY2" fmla="*/ 300988 h 316963"/>
                <a:gd name="connsiteX3" fmla="*/ 827480 w 1202406"/>
                <a:gd name="connsiteY3" fmla="*/ 266699 h 316963"/>
                <a:gd name="connsiteX4" fmla="*/ 128 w 1202406"/>
                <a:gd name="connsiteY4" fmla="*/ 253363 h 316963"/>
                <a:gd name="connsiteX5" fmla="*/ 866903 w 1202406"/>
                <a:gd name="connsiteY5" fmla="*/ 0 h 316963"/>
                <a:gd name="connsiteX0" fmla="*/ 891648 w 1227151"/>
                <a:gd name="connsiteY0" fmla="*/ 0 h 376266"/>
                <a:gd name="connsiteX1" fmla="*/ 1204650 w 1227151"/>
                <a:gd name="connsiteY1" fmla="*/ 0 h 376266"/>
                <a:gd name="connsiteX2" fmla="*/ 1176076 w 1227151"/>
                <a:gd name="connsiteY2" fmla="*/ 300988 h 376266"/>
                <a:gd name="connsiteX3" fmla="*/ 852225 w 1227151"/>
                <a:gd name="connsiteY3" fmla="*/ 266699 h 376266"/>
                <a:gd name="connsiteX4" fmla="*/ 271200 w 1227151"/>
                <a:gd name="connsiteY4" fmla="*/ 376235 h 376266"/>
                <a:gd name="connsiteX5" fmla="*/ 24873 w 1227151"/>
                <a:gd name="connsiteY5" fmla="*/ 253363 h 376266"/>
                <a:gd name="connsiteX6" fmla="*/ 891648 w 1227151"/>
                <a:gd name="connsiteY6" fmla="*/ 0 h 376266"/>
                <a:gd name="connsiteX0" fmla="*/ 898589 w 1234092"/>
                <a:gd name="connsiteY0" fmla="*/ 0 h 377167"/>
                <a:gd name="connsiteX1" fmla="*/ 1211591 w 1234092"/>
                <a:gd name="connsiteY1" fmla="*/ 0 h 377167"/>
                <a:gd name="connsiteX2" fmla="*/ 1183017 w 1234092"/>
                <a:gd name="connsiteY2" fmla="*/ 300988 h 377167"/>
                <a:gd name="connsiteX3" fmla="*/ 859166 w 1234092"/>
                <a:gd name="connsiteY3" fmla="*/ 266699 h 377167"/>
                <a:gd name="connsiteX4" fmla="*/ 278141 w 1234092"/>
                <a:gd name="connsiteY4" fmla="*/ 376235 h 377167"/>
                <a:gd name="connsiteX5" fmla="*/ 278142 w 1234092"/>
                <a:gd name="connsiteY5" fmla="*/ 247647 h 377167"/>
                <a:gd name="connsiteX6" fmla="*/ 31814 w 1234092"/>
                <a:gd name="connsiteY6" fmla="*/ 253363 h 377167"/>
                <a:gd name="connsiteX7" fmla="*/ 898589 w 1234092"/>
                <a:gd name="connsiteY7" fmla="*/ 0 h 377167"/>
                <a:gd name="connsiteX0" fmla="*/ 871304 w 1206807"/>
                <a:gd name="connsiteY0" fmla="*/ 0 h 377167"/>
                <a:gd name="connsiteX1" fmla="*/ 1184306 w 1206807"/>
                <a:gd name="connsiteY1" fmla="*/ 0 h 377167"/>
                <a:gd name="connsiteX2" fmla="*/ 1155732 w 1206807"/>
                <a:gd name="connsiteY2" fmla="*/ 300988 h 377167"/>
                <a:gd name="connsiteX3" fmla="*/ 831881 w 1206807"/>
                <a:gd name="connsiteY3" fmla="*/ 266699 h 377167"/>
                <a:gd name="connsiteX4" fmla="*/ 250856 w 1206807"/>
                <a:gd name="connsiteY4" fmla="*/ 376235 h 377167"/>
                <a:gd name="connsiteX5" fmla="*/ 250857 w 1206807"/>
                <a:gd name="connsiteY5" fmla="*/ 247647 h 377167"/>
                <a:gd name="connsiteX6" fmla="*/ 4529 w 1206807"/>
                <a:gd name="connsiteY6" fmla="*/ 253363 h 377167"/>
                <a:gd name="connsiteX7" fmla="*/ 871304 w 1206807"/>
                <a:gd name="connsiteY7" fmla="*/ 0 h 377167"/>
                <a:gd name="connsiteX0" fmla="*/ 871304 w 1226289"/>
                <a:gd name="connsiteY0" fmla="*/ 0 h 377167"/>
                <a:gd name="connsiteX1" fmla="*/ 1184306 w 1226289"/>
                <a:gd name="connsiteY1" fmla="*/ 0 h 377167"/>
                <a:gd name="connsiteX2" fmla="*/ 1184307 w 1226289"/>
                <a:gd name="connsiteY2" fmla="*/ 240663 h 377167"/>
                <a:gd name="connsiteX3" fmla="*/ 831881 w 1226289"/>
                <a:gd name="connsiteY3" fmla="*/ 266699 h 377167"/>
                <a:gd name="connsiteX4" fmla="*/ 250856 w 1226289"/>
                <a:gd name="connsiteY4" fmla="*/ 376235 h 377167"/>
                <a:gd name="connsiteX5" fmla="*/ 250857 w 1226289"/>
                <a:gd name="connsiteY5" fmla="*/ 247647 h 377167"/>
                <a:gd name="connsiteX6" fmla="*/ 4529 w 1226289"/>
                <a:gd name="connsiteY6" fmla="*/ 253363 h 377167"/>
                <a:gd name="connsiteX7" fmla="*/ 871304 w 1226289"/>
                <a:gd name="connsiteY7" fmla="*/ 0 h 377167"/>
                <a:gd name="connsiteX0" fmla="*/ 871304 w 1218170"/>
                <a:gd name="connsiteY0" fmla="*/ 0 h 377167"/>
                <a:gd name="connsiteX1" fmla="*/ 1146206 w 1218170"/>
                <a:gd name="connsiteY1" fmla="*/ 6350 h 377167"/>
                <a:gd name="connsiteX2" fmla="*/ 1184307 w 1218170"/>
                <a:gd name="connsiteY2" fmla="*/ 240663 h 377167"/>
                <a:gd name="connsiteX3" fmla="*/ 831881 w 1218170"/>
                <a:gd name="connsiteY3" fmla="*/ 266699 h 377167"/>
                <a:gd name="connsiteX4" fmla="*/ 250856 w 1218170"/>
                <a:gd name="connsiteY4" fmla="*/ 376235 h 377167"/>
                <a:gd name="connsiteX5" fmla="*/ 250857 w 1218170"/>
                <a:gd name="connsiteY5" fmla="*/ 247647 h 377167"/>
                <a:gd name="connsiteX6" fmla="*/ 4529 w 1218170"/>
                <a:gd name="connsiteY6" fmla="*/ 253363 h 377167"/>
                <a:gd name="connsiteX7" fmla="*/ 871304 w 1218170"/>
                <a:gd name="connsiteY7" fmla="*/ 0 h 377167"/>
                <a:gd name="connsiteX0" fmla="*/ 871304 w 1218170"/>
                <a:gd name="connsiteY0" fmla="*/ 0 h 377167"/>
                <a:gd name="connsiteX1" fmla="*/ 1146206 w 1218170"/>
                <a:gd name="connsiteY1" fmla="*/ 6350 h 377167"/>
                <a:gd name="connsiteX2" fmla="*/ 1184307 w 1218170"/>
                <a:gd name="connsiteY2" fmla="*/ 240663 h 377167"/>
                <a:gd name="connsiteX3" fmla="*/ 831881 w 1218170"/>
                <a:gd name="connsiteY3" fmla="*/ 279399 h 377167"/>
                <a:gd name="connsiteX4" fmla="*/ 250856 w 1218170"/>
                <a:gd name="connsiteY4" fmla="*/ 376235 h 377167"/>
                <a:gd name="connsiteX5" fmla="*/ 250857 w 1218170"/>
                <a:gd name="connsiteY5" fmla="*/ 247647 h 377167"/>
                <a:gd name="connsiteX6" fmla="*/ 4529 w 1218170"/>
                <a:gd name="connsiteY6" fmla="*/ 253363 h 377167"/>
                <a:gd name="connsiteX7" fmla="*/ 871304 w 1218170"/>
                <a:gd name="connsiteY7" fmla="*/ 0 h 377167"/>
                <a:gd name="connsiteX0" fmla="*/ 871304 w 1218170"/>
                <a:gd name="connsiteY0" fmla="*/ 0 h 377167"/>
                <a:gd name="connsiteX1" fmla="*/ 1146206 w 1218170"/>
                <a:gd name="connsiteY1" fmla="*/ 6350 h 377167"/>
                <a:gd name="connsiteX2" fmla="*/ 1184307 w 1218170"/>
                <a:gd name="connsiteY2" fmla="*/ 259713 h 377167"/>
                <a:gd name="connsiteX3" fmla="*/ 831881 w 1218170"/>
                <a:gd name="connsiteY3" fmla="*/ 279399 h 377167"/>
                <a:gd name="connsiteX4" fmla="*/ 250856 w 1218170"/>
                <a:gd name="connsiteY4" fmla="*/ 376235 h 377167"/>
                <a:gd name="connsiteX5" fmla="*/ 250857 w 1218170"/>
                <a:gd name="connsiteY5" fmla="*/ 247647 h 377167"/>
                <a:gd name="connsiteX6" fmla="*/ 4529 w 1218170"/>
                <a:gd name="connsiteY6" fmla="*/ 253363 h 377167"/>
                <a:gd name="connsiteX7" fmla="*/ 871304 w 1218170"/>
                <a:gd name="connsiteY7" fmla="*/ 0 h 377167"/>
                <a:gd name="connsiteX0" fmla="*/ 871304 w 1218170"/>
                <a:gd name="connsiteY0" fmla="*/ 0 h 402415"/>
                <a:gd name="connsiteX1" fmla="*/ 1146206 w 1218170"/>
                <a:gd name="connsiteY1" fmla="*/ 6350 h 402415"/>
                <a:gd name="connsiteX2" fmla="*/ 1184307 w 1218170"/>
                <a:gd name="connsiteY2" fmla="*/ 259713 h 402415"/>
                <a:gd name="connsiteX3" fmla="*/ 831881 w 1218170"/>
                <a:gd name="connsiteY3" fmla="*/ 279399 h 402415"/>
                <a:gd name="connsiteX4" fmla="*/ 85756 w 1218170"/>
                <a:gd name="connsiteY4" fmla="*/ 401635 h 402415"/>
                <a:gd name="connsiteX5" fmla="*/ 250857 w 1218170"/>
                <a:gd name="connsiteY5" fmla="*/ 247647 h 402415"/>
                <a:gd name="connsiteX6" fmla="*/ 4529 w 1218170"/>
                <a:gd name="connsiteY6" fmla="*/ 253363 h 402415"/>
                <a:gd name="connsiteX7" fmla="*/ 871304 w 1218170"/>
                <a:gd name="connsiteY7" fmla="*/ 0 h 402415"/>
                <a:gd name="connsiteX0" fmla="*/ 870562 w 1217428"/>
                <a:gd name="connsiteY0" fmla="*/ 0 h 402158"/>
                <a:gd name="connsiteX1" fmla="*/ 1145464 w 1217428"/>
                <a:gd name="connsiteY1" fmla="*/ 6350 h 402158"/>
                <a:gd name="connsiteX2" fmla="*/ 1183565 w 1217428"/>
                <a:gd name="connsiteY2" fmla="*/ 259713 h 402158"/>
                <a:gd name="connsiteX3" fmla="*/ 831139 w 1217428"/>
                <a:gd name="connsiteY3" fmla="*/ 279399 h 402158"/>
                <a:gd name="connsiteX4" fmla="*/ 85014 w 1217428"/>
                <a:gd name="connsiteY4" fmla="*/ 401635 h 402158"/>
                <a:gd name="connsiteX5" fmla="*/ 304090 w 1217428"/>
                <a:gd name="connsiteY5" fmla="*/ 171447 h 402158"/>
                <a:gd name="connsiteX6" fmla="*/ 3787 w 1217428"/>
                <a:gd name="connsiteY6" fmla="*/ 253363 h 402158"/>
                <a:gd name="connsiteX7" fmla="*/ 870562 w 1217428"/>
                <a:gd name="connsiteY7" fmla="*/ 0 h 402158"/>
                <a:gd name="connsiteX0" fmla="*/ 811997 w 1158863"/>
                <a:gd name="connsiteY0" fmla="*/ 0 h 402158"/>
                <a:gd name="connsiteX1" fmla="*/ 1086899 w 1158863"/>
                <a:gd name="connsiteY1" fmla="*/ 6350 h 402158"/>
                <a:gd name="connsiteX2" fmla="*/ 1125000 w 1158863"/>
                <a:gd name="connsiteY2" fmla="*/ 259713 h 402158"/>
                <a:gd name="connsiteX3" fmla="*/ 772574 w 1158863"/>
                <a:gd name="connsiteY3" fmla="*/ 279399 h 402158"/>
                <a:gd name="connsiteX4" fmla="*/ 26449 w 1158863"/>
                <a:gd name="connsiteY4" fmla="*/ 401635 h 402158"/>
                <a:gd name="connsiteX5" fmla="*/ 245525 w 1158863"/>
                <a:gd name="connsiteY5" fmla="*/ 171447 h 402158"/>
                <a:gd name="connsiteX6" fmla="*/ 275422 w 1158863"/>
                <a:gd name="connsiteY6" fmla="*/ 120013 h 402158"/>
                <a:gd name="connsiteX7" fmla="*/ 811997 w 1158863"/>
                <a:gd name="connsiteY7" fmla="*/ 0 h 402158"/>
                <a:gd name="connsiteX0" fmla="*/ 811997 w 1158863"/>
                <a:gd name="connsiteY0" fmla="*/ 0 h 402158"/>
                <a:gd name="connsiteX1" fmla="*/ 1086899 w 1158863"/>
                <a:gd name="connsiteY1" fmla="*/ 6350 h 402158"/>
                <a:gd name="connsiteX2" fmla="*/ 1125000 w 1158863"/>
                <a:gd name="connsiteY2" fmla="*/ 259713 h 402158"/>
                <a:gd name="connsiteX3" fmla="*/ 772574 w 1158863"/>
                <a:gd name="connsiteY3" fmla="*/ 279399 h 402158"/>
                <a:gd name="connsiteX4" fmla="*/ 26449 w 1158863"/>
                <a:gd name="connsiteY4" fmla="*/ 401635 h 402158"/>
                <a:gd name="connsiteX5" fmla="*/ 245525 w 1158863"/>
                <a:gd name="connsiteY5" fmla="*/ 171447 h 402158"/>
                <a:gd name="connsiteX6" fmla="*/ 275422 w 1158863"/>
                <a:gd name="connsiteY6" fmla="*/ 120013 h 402158"/>
                <a:gd name="connsiteX7" fmla="*/ 811997 w 1158863"/>
                <a:gd name="connsiteY7" fmla="*/ 0 h 402158"/>
                <a:gd name="connsiteX0" fmla="*/ 811997 w 1158863"/>
                <a:gd name="connsiteY0" fmla="*/ 0 h 402158"/>
                <a:gd name="connsiteX1" fmla="*/ 1086899 w 1158863"/>
                <a:gd name="connsiteY1" fmla="*/ 6350 h 402158"/>
                <a:gd name="connsiteX2" fmla="*/ 1125000 w 1158863"/>
                <a:gd name="connsiteY2" fmla="*/ 259713 h 402158"/>
                <a:gd name="connsiteX3" fmla="*/ 772574 w 1158863"/>
                <a:gd name="connsiteY3" fmla="*/ 279399 h 402158"/>
                <a:gd name="connsiteX4" fmla="*/ 26449 w 1158863"/>
                <a:gd name="connsiteY4" fmla="*/ 401635 h 402158"/>
                <a:gd name="connsiteX5" fmla="*/ 245525 w 1158863"/>
                <a:gd name="connsiteY5" fmla="*/ 171447 h 402158"/>
                <a:gd name="connsiteX6" fmla="*/ 275422 w 1158863"/>
                <a:gd name="connsiteY6" fmla="*/ 120013 h 402158"/>
                <a:gd name="connsiteX7" fmla="*/ 811997 w 1158863"/>
                <a:gd name="connsiteY7" fmla="*/ 0 h 402158"/>
                <a:gd name="connsiteX0" fmla="*/ 811997 w 1158863"/>
                <a:gd name="connsiteY0" fmla="*/ 0 h 402180"/>
                <a:gd name="connsiteX1" fmla="*/ 1086899 w 1158863"/>
                <a:gd name="connsiteY1" fmla="*/ 6350 h 402180"/>
                <a:gd name="connsiteX2" fmla="*/ 1125000 w 1158863"/>
                <a:gd name="connsiteY2" fmla="*/ 259713 h 402180"/>
                <a:gd name="connsiteX3" fmla="*/ 772574 w 1158863"/>
                <a:gd name="connsiteY3" fmla="*/ 279399 h 402180"/>
                <a:gd name="connsiteX4" fmla="*/ 26449 w 1158863"/>
                <a:gd name="connsiteY4" fmla="*/ 401635 h 402180"/>
                <a:gd name="connsiteX5" fmla="*/ 245525 w 1158863"/>
                <a:gd name="connsiteY5" fmla="*/ 180972 h 402180"/>
                <a:gd name="connsiteX6" fmla="*/ 275422 w 1158863"/>
                <a:gd name="connsiteY6" fmla="*/ 120013 h 402180"/>
                <a:gd name="connsiteX7" fmla="*/ 811997 w 1158863"/>
                <a:gd name="connsiteY7" fmla="*/ 0 h 402180"/>
                <a:gd name="connsiteX0" fmla="*/ 785548 w 1132414"/>
                <a:gd name="connsiteY0" fmla="*/ 0 h 401663"/>
                <a:gd name="connsiteX1" fmla="*/ 1060450 w 1132414"/>
                <a:gd name="connsiteY1" fmla="*/ 6350 h 401663"/>
                <a:gd name="connsiteX2" fmla="*/ 1098551 w 1132414"/>
                <a:gd name="connsiteY2" fmla="*/ 259713 h 401663"/>
                <a:gd name="connsiteX3" fmla="*/ 746125 w 1132414"/>
                <a:gd name="connsiteY3" fmla="*/ 279399 h 401663"/>
                <a:gd name="connsiteX4" fmla="*/ 0 w 1132414"/>
                <a:gd name="connsiteY4" fmla="*/ 401635 h 401663"/>
                <a:gd name="connsiteX5" fmla="*/ 219076 w 1132414"/>
                <a:gd name="connsiteY5" fmla="*/ 180972 h 401663"/>
                <a:gd name="connsiteX6" fmla="*/ 248973 w 1132414"/>
                <a:gd name="connsiteY6" fmla="*/ 120013 h 401663"/>
                <a:gd name="connsiteX7" fmla="*/ 785548 w 1132414"/>
                <a:gd name="connsiteY7" fmla="*/ 0 h 401663"/>
                <a:gd name="connsiteX0" fmla="*/ 785548 w 1132414"/>
                <a:gd name="connsiteY0" fmla="*/ 0 h 401635"/>
                <a:gd name="connsiteX1" fmla="*/ 1060450 w 1132414"/>
                <a:gd name="connsiteY1" fmla="*/ 6350 h 401635"/>
                <a:gd name="connsiteX2" fmla="*/ 1098551 w 1132414"/>
                <a:gd name="connsiteY2" fmla="*/ 259713 h 401635"/>
                <a:gd name="connsiteX3" fmla="*/ 746125 w 1132414"/>
                <a:gd name="connsiteY3" fmla="*/ 279399 h 401635"/>
                <a:gd name="connsiteX4" fmla="*/ 0 w 1132414"/>
                <a:gd name="connsiteY4" fmla="*/ 401635 h 401635"/>
                <a:gd name="connsiteX5" fmla="*/ 219076 w 1132414"/>
                <a:gd name="connsiteY5" fmla="*/ 180972 h 401635"/>
                <a:gd name="connsiteX6" fmla="*/ 248973 w 1132414"/>
                <a:gd name="connsiteY6" fmla="*/ 120013 h 401635"/>
                <a:gd name="connsiteX7" fmla="*/ 785548 w 1132414"/>
                <a:gd name="connsiteY7" fmla="*/ 0 h 401635"/>
                <a:gd name="connsiteX0" fmla="*/ 785548 w 1132414"/>
                <a:gd name="connsiteY0" fmla="*/ 0 h 407120"/>
                <a:gd name="connsiteX1" fmla="*/ 1060450 w 1132414"/>
                <a:gd name="connsiteY1" fmla="*/ 6350 h 407120"/>
                <a:gd name="connsiteX2" fmla="*/ 1098551 w 1132414"/>
                <a:gd name="connsiteY2" fmla="*/ 259713 h 407120"/>
                <a:gd name="connsiteX3" fmla="*/ 746125 w 1132414"/>
                <a:gd name="connsiteY3" fmla="*/ 279399 h 407120"/>
                <a:gd name="connsiteX4" fmla="*/ 415847 w 1132414"/>
                <a:gd name="connsiteY4" fmla="*/ 355054 h 407120"/>
                <a:gd name="connsiteX5" fmla="*/ 0 w 1132414"/>
                <a:gd name="connsiteY5" fmla="*/ 401635 h 407120"/>
                <a:gd name="connsiteX6" fmla="*/ 219076 w 1132414"/>
                <a:gd name="connsiteY6" fmla="*/ 180972 h 407120"/>
                <a:gd name="connsiteX7" fmla="*/ 248973 w 1132414"/>
                <a:gd name="connsiteY7" fmla="*/ 120013 h 407120"/>
                <a:gd name="connsiteX8" fmla="*/ 785548 w 1132414"/>
                <a:gd name="connsiteY8" fmla="*/ 0 h 407120"/>
                <a:gd name="connsiteX0" fmla="*/ 785548 w 1132414"/>
                <a:gd name="connsiteY0" fmla="*/ 0 h 404675"/>
                <a:gd name="connsiteX1" fmla="*/ 1060450 w 1132414"/>
                <a:gd name="connsiteY1" fmla="*/ 6350 h 404675"/>
                <a:gd name="connsiteX2" fmla="*/ 1098551 w 1132414"/>
                <a:gd name="connsiteY2" fmla="*/ 259713 h 404675"/>
                <a:gd name="connsiteX3" fmla="*/ 746125 w 1132414"/>
                <a:gd name="connsiteY3" fmla="*/ 279399 h 404675"/>
                <a:gd name="connsiteX4" fmla="*/ 415847 w 1132414"/>
                <a:gd name="connsiteY4" fmla="*/ 355054 h 404675"/>
                <a:gd name="connsiteX5" fmla="*/ 0 w 1132414"/>
                <a:gd name="connsiteY5" fmla="*/ 401635 h 404675"/>
                <a:gd name="connsiteX6" fmla="*/ 219076 w 1132414"/>
                <a:gd name="connsiteY6" fmla="*/ 180972 h 404675"/>
                <a:gd name="connsiteX7" fmla="*/ 248973 w 1132414"/>
                <a:gd name="connsiteY7" fmla="*/ 120013 h 404675"/>
                <a:gd name="connsiteX8" fmla="*/ 785548 w 1132414"/>
                <a:gd name="connsiteY8" fmla="*/ 0 h 404675"/>
                <a:gd name="connsiteX0" fmla="*/ 785548 w 1132414"/>
                <a:gd name="connsiteY0" fmla="*/ 0 h 401910"/>
                <a:gd name="connsiteX1" fmla="*/ 1060450 w 1132414"/>
                <a:gd name="connsiteY1" fmla="*/ 6350 h 401910"/>
                <a:gd name="connsiteX2" fmla="*/ 1098551 w 1132414"/>
                <a:gd name="connsiteY2" fmla="*/ 259713 h 401910"/>
                <a:gd name="connsiteX3" fmla="*/ 746125 w 1132414"/>
                <a:gd name="connsiteY3" fmla="*/ 279399 h 401910"/>
                <a:gd name="connsiteX4" fmla="*/ 415847 w 1132414"/>
                <a:gd name="connsiteY4" fmla="*/ 355054 h 401910"/>
                <a:gd name="connsiteX5" fmla="*/ 0 w 1132414"/>
                <a:gd name="connsiteY5" fmla="*/ 401635 h 401910"/>
                <a:gd name="connsiteX6" fmla="*/ 219076 w 1132414"/>
                <a:gd name="connsiteY6" fmla="*/ 180972 h 401910"/>
                <a:gd name="connsiteX7" fmla="*/ 248973 w 1132414"/>
                <a:gd name="connsiteY7" fmla="*/ 120013 h 401910"/>
                <a:gd name="connsiteX8" fmla="*/ 785548 w 1132414"/>
                <a:gd name="connsiteY8" fmla="*/ 0 h 401910"/>
                <a:gd name="connsiteX0" fmla="*/ 785548 w 1132414"/>
                <a:gd name="connsiteY0" fmla="*/ 0 h 401910"/>
                <a:gd name="connsiteX1" fmla="*/ 1060450 w 1132414"/>
                <a:gd name="connsiteY1" fmla="*/ 6350 h 401910"/>
                <a:gd name="connsiteX2" fmla="*/ 1098551 w 1132414"/>
                <a:gd name="connsiteY2" fmla="*/ 259713 h 401910"/>
                <a:gd name="connsiteX3" fmla="*/ 746125 w 1132414"/>
                <a:gd name="connsiteY3" fmla="*/ 279399 h 401910"/>
                <a:gd name="connsiteX4" fmla="*/ 415847 w 1132414"/>
                <a:gd name="connsiteY4" fmla="*/ 355054 h 401910"/>
                <a:gd name="connsiteX5" fmla="*/ 0 w 1132414"/>
                <a:gd name="connsiteY5" fmla="*/ 401635 h 401910"/>
                <a:gd name="connsiteX6" fmla="*/ 219076 w 1132414"/>
                <a:gd name="connsiteY6" fmla="*/ 180972 h 401910"/>
                <a:gd name="connsiteX7" fmla="*/ 248973 w 1132414"/>
                <a:gd name="connsiteY7" fmla="*/ 120013 h 401910"/>
                <a:gd name="connsiteX8" fmla="*/ 785548 w 1132414"/>
                <a:gd name="connsiteY8" fmla="*/ 0 h 401910"/>
                <a:gd name="connsiteX0" fmla="*/ 785548 w 1132414"/>
                <a:gd name="connsiteY0" fmla="*/ 0 h 401910"/>
                <a:gd name="connsiteX1" fmla="*/ 1060450 w 1132414"/>
                <a:gd name="connsiteY1" fmla="*/ 6350 h 401910"/>
                <a:gd name="connsiteX2" fmla="*/ 1098551 w 1132414"/>
                <a:gd name="connsiteY2" fmla="*/ 259713 h 401910"/>
                <a:gd name="connsiteX3" fmla="*/ 746125 w 1132414"/>
                <a:gd name="connsiteY3" fmla="*/ 279399 h 401910"/>
                <a:gd name="connsiteX4" fmla="*/ 415847 w 1132414"/>
                <a:gd name="connsiteY4" fmla="*/ 355054 h 401910"/>
                <a:gd name="connsiteX5" fmla="*/ 0 w 1132414"/>
                <a:gd name="connsiteY5" fmla="*/ 401635 h 401910"/>
                <a:gd name="connsiteX6" fmla="*/ 219076 w 1132414"/>
                <a:gd name="connsiteY6" fmla="*/ 180972 h 401910"/>
                <a:gd name="connsiteX7" fmla="*/ 258498 w 1132414"/>
                <a:gd name="connsiteY7" fmla="*/ 113663 h 401910"/>
                <a:gd name="connsiteX8" fmla="*/ 785548 w 1132414"/>
                <a:gd name="connsiteY8" fmla="*/ 0 h 401910"/>
                <a:gd name="connsiteX0" fmla="*/ 785548 w 1132414"/>
                <a:gd name="connsiteY0" fmla="*/ 0 h 401910"/>
                <a:gd name="connsiteX1" fmla="*/ 1060450 w 1132414"/>
                <a:gd name="connsiteY1" fmla="*/ 6350 h 401910"/>
                <a:gd name="connsiteX2" fmla="*/ 1098551 w 1132414"/>
                <a:gd name="connsiteY2" fmla="*/ 259713 h 401910"/>
                <a:gd name="connsiteX3" fmla="*/ 746125 w 1132414"/>
                <a:gd name="connsiteY3" fmla="*/ 279399 h 401910"/>
                <a:gd name="connsiteX4" fmla="*/ 415847 w 1132414"/>
                <a:gd name="connsiteY4" fmla="*/ 355054 h 401910"/>
                <a:gd name="connsiteX5" fmla="*/ 0 w 1132414"/>
                <a:gd name="connsiteY5" fmla="*/ 401635 h 401910"/>
                <a:gd name="connsiteX6" fmla="*/ 219076 w 1132414"/>
                <a:gd name="connsiteY6" fmla="*/ 180972 h 401910"/>
                <a:gd name="connsiteX7" fmla="*/ 258498 w 1132414"/>
                <a:gd name="connsiteY7" fmla="*/ 113663 h 401910"/>
                <a:gd name="connsiteX8" fmla="*/ 785548 w 1132414"/>
                <a:gd name="connsiteY8" fmla="*/ 0 h 401910"/>
                <a:gd name="connsiteX0" fmla="*/ 785548 w 1132414"/>
                <a:gd name="connsiteY0" fmla="*/ 0 h 401910"/>
                <a:gd name="connsiteX1" fmla="*/ 1060450 w 1132414"/>
                <a:gd name="connsiteY1" fmla="*/ 6350 h 401910"/>
                <a:gd name="connsiteX2" fmla="*/ 1098551 w 1132414"/>
                <a:gd name="connsiteY2" fmla="*/ 259713 h 401910"/>
                <a:gd name="connsiteX3" fmla="*/ 746125 w 1132414"/>
                <a:gd name="connsiteY3" fmla="*/ 279399 h 401910"/>
                <a:gd name="connsiteX4" fmla="*/ 415847 w 1132414"/>
                <a:gd name="connsiteY4" fmla="*/ 355054 h 401910"/>
                <a:gd name="connsiteX5" fmla="*/ 0 w 1132414"/>
                <a:gd name="connsiteY5" fmla="*/ 401635 h 401910"/>
                <a:gd name="connsiteX6" fmla="*/ 219076 w 1132414"/>
                <a:gd name="connsiteY6" fmla="*/ 180972 h 401910"/>
                <a:gd name="connsiteX7" fmla="*/ 258498 w 1132414"/>
                <a:gd name="connsiteY7" fmla="*/ 113663 h 401910"/>
                <a:gd name="connsiteX8" fmla="*/ 785548 w 1132414"/>
                <a:gd name="connsiteY8" fmla="*/ 0 h 401910"/>
                <a:gd name="connsiteX0" fmla="*/ 785548 w 1129078"/>
                <a:gd name="connsiteY0" fmla="*/ 0 h 401910"/>
                <a:gd name="connsiteX1" fmla="*/ 1039019 w 1129078"/>
                <a:gd name="connsiteY1" fmla="*/ 6350 h 401910"/>
                <a:gd name="connsiteX2" fmla="*/ 1098551 w 1129078"/>
                <a:gd name="connsiteY2" fmla="*/ 259713 h 401910"/>
                <a:gd name="connsiteX3" fmla="*/ 746125 w 1129078"/>
                <a:gd name="connsiteY3" fmla="*/ 279399 h 401910"/>
                <a:gd name="connsiteX4" fmla="*/ 415847 w 1129078"/>
                <a:gd name="connsiteY4" fmla="*/ 355054 h 401910"/>
                <a:gd name="connsiteX5" fmla="*/ 0 w 1129078"/>
                <a:gd name="connsiteY5" fmla="*/ 401635 h 401910"/>
                <a:gd name="connsiteX6" fmla="*/ 219076 w 1129078"/>
                <a:gd name="connsiteY6" fmla="*/ 180972 h 401910"/>
                <a:gd name="connsiteX7" fmla="*/ 258498 w 1129078"/>
                <a:gd name="connsiteY7" fmla="*/ 113663 h 401910"/>
                <a:gd name="connsiteX8" fmla="*/ 785548 w 1129078"/>
                <a:gd name="connsiteY8" fmla="*/ 0 h 401910"/>
                <a:gd name="connsiteX0" fmla="*/ 785548 w 1133123"/>
                <a:gd name="connsiteY0" fmla="*/ 0 h 401910"/>
                <a:gd name="connsiteX1" fmla="*/ 1039019 w 1133123"/>
                <a:gd name="connsiteY1" fmla="*/ 6350 h 401910"/>
                <a:gd name="connsiteX2" fmla="*/ 1098551 w 1133123"/>
                <a:gd name="connsiteY2" fmla="*/ 259713 h 401910"/>
                <a:gd name="connsiteX3" fmla="*/ 746125 w 1133123"/>
                <a:gd name="connsiteY3" fmla="*/ 279399 h 401910"/>
                <a:gd name="connsiteX4" fmla="*/ 415847 w 1133123"/>
                <a:gd name="connsiteY4" fmla="*/ 355054 h 401910"/>
                <a:gd name="connsiteX5" fmla="*/ 0 w 1133123"/>
                <a:gd name="connsiteY5" fmla="*/ 401635 h 401910"/>
                <a:gd name="connsiteX6" fmla="*/ 219076 w 1133123"/>
                <a:gd name="connsiteY6" fmla="*/ 180972 h 401910"/>
                <a:gd name="connsiteX7" fmla="*/ 258498 w 1133123"/>
                <a:gd name="connsiteY7" fmla="*/ 113663 h 401910"/>
                <a:gd name="connsiteX8" fmla="*/ 785548 w 1133123"/>
                <a:gd name="connsiteY8" fmla="*/ 0 h 401910"/>
                <a:gd name="connsiteX0" fmla="*/ 785548 w 1130058"/>
                <a:gd name="connsiteY0" fmla="*/ 0 h 401910"/>
                <a:gd name="connsiteX1" fmla="*/ 1019969 w 1130058"/>
                <a:gd name="connsiteY1" fmla="*/ 9525 h 401910"/>
                <a:gd name="connsiteX2" fmla="*/ 1098551 w 1130058"/>
                <a:gd name="connsiteY2" fmla="*/ 259713 h 401910"/>
                <a:gd name="connsiteX3" fmla="*/ 746125 w 1130058"/>
                <a:gd name="connsiteY3" fmla="*/ 279399 h 401910"/>
                <a:gd name="connsiteX4" fmla="*/ 415847 w 1130058"/>
                <a:gd name="connsiteY4" fmla="*/ 355054 h 401910"/>
                <a:gd name="connsiteX5" fmla="*/ 0 w 1130058"/>
                <a:gd name="connsiteY5" fmla="*/ 401635 h 401910"/>
                <a:gd name="connsiteX6" fmla="*/ 219076 w 1130058"/>
                <a:gd name="connsiteY6" fmla="*/ 180972 h 401910"/>
                <a:gd name="connsiteX7" fmla="*/ 258498 w 1130058"/>
                <a:gd name="connsiteY7" fmla="*/ 113663 h 401910"/>
                <a:gd name="connsiteX8" fmla="*/ 785548 w 1130058"/>
                <a:gd name="connsiteY8" fmla="*/ 0 h 401910"/>
                <a:gd name="connsiteX0" fmla="*/ 785548 w 1132304"/>
                <a:gd name="connsiteY0" fmla="*/ 0 h 401910"/>
                <a:gd name="connsiteX1" fmla="*/ 1034257 w 1132304"/>
                <a:gd name="connsiteY1" fmla="*/ 9525 h 401910"/>
                <a:gd name="connsiteX2" fmla="*/ 1098551 w 1132304"/>
                <a:gd name="connsiteY2" fmla="*/ 259713 h 401910"/>
                <a:gd name="connsiteX3" fmla="*/ 746125 w 1132304"/>
                <a:gd name="connsiteY3" fmla="*/ 279399 h 401910"/>
                <a:gd name="connsiteX4" fmla="*/ 415847 w 1132304"/>
                <a:gd name="connsiteY4" fmla="*/ 355054 h 401910"/>
                <a:gd name="connsiteX5" fmla="*/ 0 w 1132304"/>
                <a:gd name="connsiteY5" fmla="*/ 401635 h 401910"/>
                <a:gd name="connsiteX6" fmla="*/ 219076 w 1132304"/>
                <a:gd name="connsiteY6" fmla="*/ 180972 h 401910"/>
                <a:gd name="connsiteX7" fmla="*/ 258498 w 1132304"/>
                <a:gd name="connsiteY7" fmla="*/ 113663 h 401910"/>
                <a:gd name="connsiteX8" fmla="*/ 785548 w 1132304"/>
                <a:gd name="connsiteY8" fmla="*/ 0 h 401910"/>
                <a:gd name="connsiteX0" fmla="*/ 785548 w 1130774"/>
                <a:gd name="connsiteY0" fmla="*/ 0 h 401910"/>
                <a:gd name="connsiteX1" fmla="*/ 1024732 w 1130774"/>
                <a:gd name="connsiteY1" fmla="*/ 9525 h 401910"/>
                <a:gd name="connsiteX2" fmla="*/ 1098551 w 1130774"/>
                <a:gd name="connsiteY2" fmla="*/ 259713 h 401910"/>
                <a:gd name="connsiteX3" fmla="*/ 746125 w 1130774"/>
                <a:gd name="connsiteY3" fmla="*/ 279399 h 401910"/>
                <a:gd name="connsiteX4" fmla="*/ 415847 w 1130774"/>
                <a:gd name="connsiteY4" fmla="*/ 355054 h 401910"/>
                <a:gd name="connsiteX5" fmla="*/ 0 w 1130774"/>
                <a:gd name="connsiteY5" fmla="*/ 401635 h 401910"/>
                <a:gd name="connsiteX6" fmla="*/ 219076 w 1130774"/>
                <a:gd name="connsiteY6" fmla="*/ 180972 h 401910"/>
                <a:gd name="connsiteX7" fmla="*/ 258498 w 1130774"/>
                <a:gd name="connsiteY7" fmla="*/ 113663 h 401910"/>
                <a:gd name="connsiteX8" fmla="*/ 785548 w 1130774"/>
                <a:gd name="connsiteY8" fmla="*/ 0 h 401910"/>
                <a:gd name="connsiteX0" fmla="*/ 785548 w 1130774"/>
                <a:gd name="connsiteY0" fmla="*/ 0 h 401910"/>
                <a:gd name="connsiteX1" fmla="*/ 1024732 w 1130774"/>
                <a:gd name="connsiteY1" fmla="*/ 9525 h 401910"/>
                <a:gd name="connsiteX2" fmla="*/ 1098551 w 1130774"/>
                <a:gd name="connsiteY2" fmla="*/ 259713 h 401910"/>
                <a:gd name="connsiteX3" fmla="*/ 746125 w 1130774"/>
                <a:gd name="connsiteY3" fmla="*/ 279399 h 401910"/>
                <a:gd name="connsiteX4" fmla="*/ 415847 w 1130774"/>
                <a:gd name="connsiteY4" fmla="*/ 355054 h 401910"/>
                <a:gd name="connsiteX5" fmla="*/ 0 w 1130774"/>
                <a:gd name="connsiteY5" fmla="*/ 401635 h 401910"/>
                <a:gd name="connsiteX6" fmla="*/ 219076 w 1130774"/>
                <a:gd name="connsiteY6" fmla="*/ 180972 h 401910"/>
                <a:gd name="connsiteX7" fmla="*/ 258498 w 1130774"/>
                <a:gd name="connsiteY7" fmla="*/ 113663 h 401910"/>
                <a:gd name="connsiteX8" fmla="*/ 785548 w 1130774"/>
                <a:gd name="connsiteY8" fmla="*/ 0 h 401910"/>
                <a:gd name="connsiteX0" fmla="*/ 785548 w 1130774"/>
                <a:gd name="connsiteY0" fmla="*/ 0 h 401910"/>
                <a:gd name="connsiteX1" fmla="*/ 1024732 w 1130774"/>
                <a:gd name="connsiteY1" fmla="*/ 9525 h 401910"/>
                <a:gd name="connsiteX2" fmla="*/ 1098551 w 1130774"/>
                <a:gd name="connsiteY2" fmla="*/ 259713 h 401910"/>
                <a:gd name="connsiteX3" fmla="*/ 746125 w 1130774"/>
                <a:gd name="connsiteY3" fmla="*/ 279399 h 401910"/>
                <a:gd name="connsiteX4" fmla="*/ 415847 w 1130774"/>
                <a:gd name="connsiteY4" fmla="*/ 355054 h 401910"/>
                <a:gd name="connsiteX5" fmla="*/ 0 w 1130774"/>
                <a:gd name="connsiteY5" fmla="*/ 401635 h 401910"/>
                <a:gd name="connsiteX6" fmla="*/ 219076 w 1130774"/>
                <a:gd name="connsiteY6" fmla="*/ 180972 h 401910"/>
                <a:gd name="connsiteX7" fmla="*/ 258498 w 1130774"/>
                <a:gd name="connsiteY7" fmla="*/ 113663 h 401910"/>
                <a:gd name="connsiteX8" fmla="*/ 785548 w 1130774"/>
                <a:gd name="connsiteY8" fmla="*/ 0 h 401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74" h="401910">
                  <a:moveTo>
                    <a:pt x="785548" y="0"/>
                  </a:moveTo>
                  <a:lnTo>
                    <a:pt x="1024732" y="9525"/>
                  </a:lnTo>
                  <a:cubicBezTo>
                    <a:pt x="1054895" y="104298"/>
                    <a:pt x="1192213" y="153034"/>
                    <a:pt x="1098551" y="259713"/>
                  </a:cubicBezTo>
                  <a:cubicBezTo>
                    <a:pt x="992983" y="307337"/>
                    <a:pt x="943548" y="288130"/>
                    <a:pt x="746125" y="279399"/>
                  </a:cubicBezTo>
                  <a:cubicBezTo>
                    <a:pt x="631812" y="287881"/>
                    <a:pt x="540201" y="334681"/>
                    <a:pt x="415847" y="355054"/>
                  </a:cubicBezTo>
                  <a:cubicBezTo>
                    <a:pt x="167668" y="321452"/>
                    <a:pt x="32266" y="407365"/>
                    <a:pt x="0" y="401635"/>
                  </a:cubicBezTo>
                  <a:cubicBezTo>
                    <a:pt x="45244" y="198435"/>
                    <a:pt x="260130" y="201451"/>
                    <a:pt x="219076" y="180972"/>
                  </a:cubicBezTo>
                  <a:cubicBezTo>
                    <a:pt x="211359" y="120805"/>
                    <a:pt x="232877" y="125568"/>
                    <a:pt x="258498" y="113663"/>
                  </a:cubicBezTo>
                  <a:cubicBezTo>
                    <a:pt x="399785" y="64134"/>
                    <a:pt x="680773" y="214629"/>
                    <a:pt x="785548" y="0"/>
                  </a:cubicBezTo>
                  <a:close/>
                </a:path>
              </a:pathLst>
            </a:custGeom>
            <a:solidFill>
              <a:srgbClr val="D7AFA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0398EBE1-EF53-2C9B-E909-D85B4C8246CD}"/>
                </a:ext>
              </a:extLst>
            </p:cNvPr>
            <p:cNvCxnSpPr>
              <a:stCxn id="6" idx="1"/>
            </p:cNvCxnSpPr>
            <p:nvPr/>
          </p:nvCxnSpPr>
          <p:spPr>
            <a:xfrm flipH="1">
              <a:off x="3522915" y="654050"/>
              <a:ext cx="610934" cy="8122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5676D409-368E-8523-3107-E62D94799518}"/>
                </a:ext>
              </a:extLst>
            </p:cNvPr>
            <p:cNvSpPr/>
            <p:nvPr/>
          </p:nvSpPr>
          <p:spPr>
            <a:xfrm>
              <a:off x="3864223" y="591389"/>
              <a:ext cx="88652" cy="45719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078D2E0-1E5D-DD79-83A5-04637BAED6BF}"/>
                </a:ext>
              </a:extLst>
            </p:cNvPr>
            <p:cNvSpPr/>
            <p:nvPr/>
          </p:nvSpPr>
          <p:spPr>
            <a:xfrm>
              <a:off x="4095751" y="469408"/>
              <a:ext cx="209549" cy="123709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0F1D57EA-8455-D990-7C5A-CD8A3F3696AA}"/>
                </a:ext>
              </a:extLst>
            </p:cNvPr>
            <p:cNvSpPr/>
            <p:nvPr/>
          </p:nvSpPr>
          <p:spPr>
            <a:xfrm>
              <a:off x="4159110" y="480152"/>
              <a:ext cx="82830" cy="82830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Rectangle 9">
              <a:extLst>
                <a:ext uri="{FF2B5EF4-FFF2-40B4-BE49-F238E27FC236}">
                  <a16:creationId xmlns:a16="http://schemas.microsoft.com/office/drawing/2014/main" id="{251F600D-622F-BC09-944D-D14EE6D98A3D}"/>
                </a:ext>
              </a:extLst>
            </p:cNvPr>
            <p:cNvSpPr/>
            <p:nvPr/>
          </p:nvSpPr>
          <p:spPr>
            <a:xfrm>
              <a:off x="3588624" y="2706565"/>
              <a:ext cx="1871657" cy="1155319"/>
            </a:xfrm>
            <a:custGeom>
              <a:avLst/>
              <a:gdLst>
                <a:gd name="connsiteX0" fmla="*/ 0 w 1192207"/>
                <a:gd name="connsiteY0" fmla="*/ 0 h 704850"/>
                <a:gd name="connsiteX1" fmla="*/ 1192207 w 1192207"/>
                <a:gd name="connsiteY1" fmla="*/ 0 h 704850"/>
                <a:gd name="connsiteX2" fmla="*/ 1192207 w 1192207"/>
                <a:gd name="connsiteY2" fmla="*/ 704850 h 704850"/>
                <a:gd name="connsiteX3" fmla="*/ 0 w 1192207"/>
                <a:gd name="connsiteY3" fmla="*/ 704850 h 704850"/>
                <a:gd name="connsiteX4" fmla="*/ 0 w 1192207"/>
                <a:gd name="connsiteY4" fmla="*/ 0 h 704850"/>
                <a:gd name="connsiteX0" fmla="*/ 12700 w 1192207"/>
                <a:gd name="connsiteY0" fmla="*/ 260350 h 704850"/>
                <a:gd name="connsiteX1" fmla="*/ 1192207 w 1192207"/>
                <a:gd name="connsiteY1" fmla="*/ 0 h 704850"/>
                <a:gd name="connsiteX2" fmla="*/ 1192207 w 1192207"/>
                <a:gd name="connsiteY2" fmla="*/ 704850 h 704850"/>
                <a:gd name="connsiteX3" fmla="*/ 0 w 1192207"/>
                <a:gd name="connsiteY3" fmla="*/ 704850 h 704850"/>
                <a:gd name="connsiteX4" fmla="*/ 12700 w 1192207"/>
                <a:gd name="connsiteY4" fmla="*/ 260350 h 704850"/>
                <a:gd name="connsiteX0" fmla="*/ 0 w 1179507"/>
                <a:gd name="connsiteY0" fmla="*/ 260350 h 704850"/>
                <a:gd name="connsiteX1" fmla="*/ 1179507 w 1179507"/>
                <a:gd name="connsiteY1" fmla="*/ 0 h 704850"/>
                <a:gd name="connsiteX2" fmla="*/ 1179507 w 1179507"/>
                <a:gd name="connsiteY2" fmla="*/ 704850 h 704850"/>
                <a:gd name="connsiteX3" fmla="*/ 63500 w 1179507"/>
                <a:gd name="connsiteY3" fmla="*/ 615950 h 704850"/>
                <a:gd name="connsiteX4" fmla="*/ 0 w 1179507"/>
                <a:gd name="connsiteY4" fmla="*/ 260350 h 704850"/>
                <a:gd name="connsiteX0" fmla="*/ 0 w 1179507"/>
                <a:gd name="connsiteY0" fmla="*/ 260350 h 726045"/>
                <a:gd name="connsiteX1" fmla="*/ 1179507 w 1179507"/>
                <a:gd name="connsiteY1" fmla="*/ 0 h 726045"/>
                <a:gd name="connsiteX2" fmla="*/ 1179507 w 1179507"/>
                <a:gd name="connsiteY2" fmla="*/ 704850 h 726045"/>
                <a:gd name="connsiteX3" fmla="*/ 63500 w 1179507"/>
                <a:gd name="connsiteY3" fmla="*/ 615950 h 726045"/>
                <a:gd name="connsiteX4" fmla="*/ 0 w 1179507"/>
                <a:gd name="connsiteY4" fmla="*/ 260350 h 726045"/>
                <a:gd name="connsiteX0" fmla="*/ 0 w 1935157"/>
                <a:gd name="connsiteY0" fmla="*/ 260350 h 668165"/>
                <a:gd name="connsiteX1" fmla="*/ 1179507 w 1935157"/>
                <a:gd name="connsiteY1" fmla="*/ 0 h 668165"/>
                <a:gd name="connsiteX2" fmla="*/ 1935157 w 1935157"/>
                <a:gd name="connsiteY2" fmla="*/ 400050 h 668165"/>
                <a:gd name="connsiteX3" fmla="*/ 63500 w 1935157"/>
                <a:gd name="connsiteY3" fmla="*/ 615950 h 668165"/>
                <a:gd name="connsiteX4" fmla="*/ 0 w 1935157"/>
                <a:gd name="connsiteY4" fmla="*/ 260350 h 668165"/>
                <a:gd name="connsiteX0" fmla="*/ 0 w 1935157"/>
                <a:gd name="connsiteY0" fmla="*/ 276236 h 684051"/>
                <a:gd name="connsiteX1" fmla="*/ 1179507 w 1935157"/>
                <a:gd name="connsiteY1" fmla="*/ 15886 h 684051"/>
                <a:gd name="connsiteX2" fmla="*/ 1744657 w 1935157"/>
                <a:gd name="connsiteY2" fmla="*/ 15886 h 684051"/>
                <a:gd name="connsiteX3" fmla="*/ 1935157 w 1935157"/>
                <a:gd name="connsiteY3" fmla="*/ 415936 h 684051"/>
                <a:gd name="connsiteX4" fmla="*/ 63500 w 1935157"/>
                <a:gd name="connsiteY4" fmla="*/ 631836 h 684051"/>
                <a:gd name="connsiteX5" fmla="*/ 0 w 1935157"/>
                <a:gd name="connsiteY5" fmla="*/ 276236 h 684051"/>
                <a:gd name="connsiteX0" fmla="*/ 0 w 1935157"/>
                <a:gd name="connsiteY0" fmla="*/ 387350 h 795165"/>
                <a:gd name="connsiteX1" fmla="*/ 1382707 w 1935157"/>
                <a:gd name="connsiteY1" fmla="*/ 0 h 795165"/>
                <a:gd name="connsiteX2" fmla="*/ 1744657 w 1935157"/>
                <a:gd name="connsiteY2" fmla="*/ 127000 h 795165"/>
                <a:gd name="connsiteX3" fmla="*/ 1935157 w 1935157"/>
                <a:gd name="connsiteY3" fmla="*/ 527050 h 795165"/>
                <a:gd name="connsiteX4" fmla="*/ 63500 w 1935157"/>
                <a:gd name="connsiteY4" fmla="*/ 742950 h 795165"/>
                <a:gd name="connsiteX5" fmla="*/ 0 w 1935157"/>
                <a:gd name="connsiteY5" fmla="*/ 387350 h 795165"/>
                <a:gd name="connsiteX0" fmla="*/ 0 w 1935157"/>
                <a:gd name="connsiteY0" fmla="*/ 603250 h 1011065"/>
                <a:gd name="connsiteX1" fmla="*/ 1084257 w 1935157"/>
                <a:gd name="connsiteY1" fmla="*/ 0 h 1011065"/>
                <a:gd name="connsiteX2" fmla="*/ 1382707 w 1935157"/>
                <a:gd name="connsiteY2" fmla="*/ 215900 h 1011065"/>
                <a:gd name="connsiteX3" fmla="*/ 1744657 w 1935157"/>
                <a:gd name="connsiteY3" fmla="*/ 342900 h 1011065"/>
                <a:gd name="connsiteX4" fmla="*/ 1935157 w 1935157"/>
                <a:gd name="connsiteY4" fmla="*/ 742950 h 1011065"/>
                <a:gd name="connsiteX5" fmla="*/ 63500 w 1935157"/>
                <a:gd name="connsiteY5" fmla="*/ 958850 h 1011065"/>
                <a:gd name="connsiteX6" fmla="*/ 0 w 1935157"/>
                <a:gd name="connsiteY6" fmla="*/ 603250 h 1011065"/>
                <a:gd name="connsiteX0" fmla="*/ 0 w 1935157"/>
                <a:gd name="connsiteY0" fmla="*/ 603250 h 1011065"/>
                <a:gd name="connsiteX1" fmla="*/ 1084257 w 1935157"/>
                <a:gd name="connsiteY1" fmla="*/ 0 h 1011065"/>
                <a:gd name="connsiteX2" fmla="*/ 969957 w 1935157"/>
                <a:gd name="connsiteY2" fmla="*/ 279400 h 1011065"/>
                <a:gd name="connsiteX3" fmla="*/ 1382707 w 1935157"/>
                <a:gd name="connsiteY3" fmla="*/ 215900 h 1011065"/>
                <a:gd name="connsiteX4" fmla="*/ 1744657 w 1935157"/>
                <a:gd name="connsiteY4" fmla="*/ 342900 h 1011065"/>
                <a:gd name="connsiteX5" fmla="*/ 1935157 w 1935157"/>
                <a:gd name="connsiteY5" fmla="*/ 742950 h 1011065"/>
                <a:gd name="connsiteX6" fmla="*/ 63500 w 1935157"/>
                <a:gd name="connsiteY6" fmla="*/ 958850 h 1011065"/>
                <a:gd name="connsiteX7" fmla="*/ 0 w 1935157"/>
                <a:gd name="connsiteY7" fmla="*/ 603250 h 1011065"/>
                <a:gd name="connsiteX0" fmla="*/ 0 w 1935157"/>
                <a:gd name="connsiteY0" fmla="*/ 603250 h 1011065"/>
                <a:gd name="connsiteX1" fmla="*/ 1084257 w 1935157"/>
                <a:gd name="connsiteY1" fmla="*/ 0 h 1011065"/>
                <a:gd name="connsiteX2" fmla="*/ 969957 w 1935157"/>
                <a:gd name="connsiteY2" fmla="*/ 279400 h 1011065"/>
                <a:gd name="connsiteX3" fmla="*/ 1382707 w 1935157"/>
                <a:gd name="connsiteY3" fmla="*/ 215900 h 1011065"/>
                <a:gd name="connsiteX4" fmla="*/ 893757 w 1935157"/>
                <a:gd name="connsiteY4" fmla="*/ 514350 h 1011065"/>
                <a:gd name="connsiteX5" fmla="*/ 1744657 w 1935157"/>
                <a:gd name="connsiteY5" fmla="*/ 342900 h 1011065"/>
                <a:gd name="connsiteX6" fmla="*/ 1935157 w 1935157"/>
                <a:gd name="connsiteY6" fmla="*/ 742950 h 1011065"/>
                <a:gd name="connsiteX7" fmla="*/ 63500 w 1935157"/>
                <a:gd name="connsiteY7" fmla="*/ 958850 h 1011065"/>
                <a:gd name="connsiteX8" fmla="*/ 0 w 1935157"/>
                <a:gd name="connsiteY8" fmla="*/ 603250 h 1011065"/>
                <a:gd name="connsiteX0" fmla="*/ 0 w 1935157"/>
                <a:gd name="connsiteY0" fmla="*/ 603250 h 1011065"/>
                <a:gd name="connsiteX1" fmla="*/ 1084257 w 1935157"/>
                <a:gd name="connsiteY1" fmla="*/ 0 h 1011065"/>
                <a:gd name="connsiteX2" fmla="*/ 969957 w 1935157"/>
                <a:gd name="connsiteY2" fmla="*/ 279400 h 1011065"/>
                <a:gd name="connsiteX3" fmla="*/ 1382707 w 1935157"/>
                <a:gd name="connsiteY3" fmla="*/ 215900 h 1011065"/>
                <a:gd name="connsiteX4" fmla="*/ 893757 w 1935157"/>
                <a:gd name="connsiteY4" fmla="*/ 514350 h 1011065"/>
                <a:gd name="connsiteX5" fmla="*/ 1744657 w 1935157"/>
                <a:gd name="connsiteY5" fmla="*/ 342900 h 1011065"/>
                <a:gd name="connsiteX6" fmla="*/ 1281107 w 1935157"/>
                <a:gd name="connsiteY6" fmla="*/ 793750 h 1011065"/>
                <a:gd name="connsiteX7" fmla="*/ 1935157 w 1935157"/>
                <a:gd name="connsiteY7" fmla="*/ 742950 h 1011065"/>
                <a:gd name="connsiteX8" fmla="*/ 63500 w 1935157"/>
                <a:gd name="connsiteY8" fmla="*/ 958850 h 1011065"/>
                <a:gd name="connsiteX9" fmla="*/ 0 w 1935157"/>
                <a:gd name="connsiteY9" fmla="*/ 603250 h 1011065"/>
                <a:gd name="connsiteX0" fmla="*/ 0 w 1935157"/>
                <a:gd name="connsiteY0" fmla="*/ 603250 h 1119628"/>
                <a:gd name="connsiteX1" fmla="*/ 1084257 w 1935157"/>
                <a:gd name="connsiteY1" fmla="*/ 0 h 1119628"/>
                <a:gd name="connsiteX2" fmla="*/ 969957 w 1935157"/>
                <a:gd name="connsiteY2" fmla="*/ 279400 h 1119628"/>
                <a:gd name="connsiteX3" fmla="*/ 1382707 w 1935157"/>
                <a:gd name="connsiteY3" fmla="*/ 215900 h 1119628"/>
                <a:gd name="connsiteX4" fmla="*/ 893757 w 1935157"/>
                <a:gd name="connsiteY4" fmla="*/ 514350 h 1119628"/>
                <a:gd name="connsiteX5" fmla="*/ 1744657 w 1935157"/>
                <a:gd name="connsiteY5" fmla="*/ 342900 h 1119628"/>
                <a:gd name="connsiteX6" fmla="*/ 1281107 w 1935157"/>
                <a:gd name="connsiteY6" fmla="*/ 793750 h 1119628"/>
                <a:gd name="connsiteX7" fmla="*/ 1935157 w 1935157"/>
                <a:gd name="connsiteY7" fmla="*/ 742950 h 1119628"/>
                <a:gd name="connsiteX8" fmla="*/ 63500 w 1935157"/>
                <a:gd name="connsiteY8" fmla="*/ 958850 h 1119628"/>
                <a:gd name="connsiteX9" fmla="*/ 0 w 1935157"/>
                <a:gd name="connsiteY9" fmla="*/ 603250 h 1119628"/>
                <a:gd name="connsiteX0" fmla="*/ 0 w 1935157"/>
                <a:gd name="connsiteY0" fmla="*/ 603250 h 1119628"/>
                <a:gd name="connsiteX1" fmla="*/ 1084257 w 1935157"/>
                <a:gd name="connsiteY1" fmla="*/ 0 h 1119628"/>
                <a:gd name="connsiteX2" fmla="*/ 969957 w 1935157"/>
                <a:gd name="connsiteY2" fmla="*/ 279400 h 1119628"/>
                <a:gd name="connsiteX3" fmla="*/ 1382707 w 1935157"/>
                <a:gd name="connsiteY3" fmla="*/ 215900 h 1119628"/>
                <a:gd name="connsiteX4" fmla="*/ 893757 w 1935157"/>
                <a:gd name="connsiteY4" fmla="*/ 514350 h 1119628"/>
                <a:gd name="connsiteX5" fmla="*/ 1744657 w 1935157"/>
                <a:gd name="connsiteY5" fmla="*/ 342900 h 1119628"/>
                <a:gd name="connsiteX6" fmla="*/ 1281107 w 1935157"/>
                <a:gd name="connsiteY6" fmla="*/ 793750 h 1119628"/>
                <a:gd name="connsiteX7" fmla="*/ 1935157 w 1935157"/>
                <a:gd name="connsiteY7" fmla="*/ 742950 h 1119628"/>
                <a:gd name="connsiteX8" fmla="*/ 63500 w 1935157"/>
                <a:gd name="connsiteY8" fmla="*/ 958850 h 1119628"/>
                <a:gd name="connsiteX9" fmla="*/ 0 w 1935157"/>
                <a:gd name="connsiteY9" fmla="*/ 603250 h 1119628"/>
                <a:gd name="connsiteX0" fmla="*/ 0 w 1935157"/>
                <a:gd name="connsiteY0" fmla="*/ 603250 h 1119628"/>
                <a:gd name="connsiteX1" fmla="*/ 1084257 w 1935157"/>
                <a:gd name="connsiteY1" fmla="*/ 0 h 1119628"/>
                <a:gd name="connsiteX2" fmla="*/ 969957 w 1935157"/>
                <a:gd name="connsiteY2" fmla="*/ 279400 h 1119628"/>
                <a:gd name="connsiteX3" fmla="*/ 1382707 w 1935157"/>
                <a:gd name="connsiteY3" fmla="*/ 215900 h 1119628"/>
                <a:gd name="connsiteX4" fmla="*/ 893757 w 1935157"/>
                <a:gd name="connsiteY4" fmla="*/ 514350 h 1119628"/>
                <a:gd name="connsiteX5" fmla="*/ 1744657 w 1935157"/>
                <a:gd name="connsiteY5" fmla="*/ 342900 h 1119628"/>
                <a:gd name="connsiteX6" fmla="*/ 1247770 w 1935157"/>
                <a:gd name="connsiteY6" fmla="*/ 791369 h 1119628"/>
                <a:gd name="connsiteX7" fmla="*/ 1935157 w 1935157"/>
                <a:gd name="connsiteY7" fmla="*/ 742950 h 1119628"/>
                <a:gd name="connsiteX8" fmla="*/ 63500 w 1935157"/>
                <a:gd name="connsiteY8" fmla="*/ 958850 h 1119628"/>
                <a:gd name="connsiteX9" fmla="*/ 0 w 1935157"/>
                <a:gd name="connsiteY9" fmla="*/ 603250 h 1119628"/>
                <a:gd name="connsiteX0" fmla="*/ 0 w 1935157"/>
                <a:gd name="connsiteY0" fmla="*/ 603250 h 1048825"/>
                <a:gd name="connsiteX1" fmla="*/ 1084257 w 1935157"/>
                <a:gd name="connsiteY1" fmla="*/ 0 h 1048825"/>
                <a:gd name="connsiteX2" fmla="*/ 969957 w 1935157"/>
                <a:gd name="connsiteY2" fmla="*/ 279400 h 1048825"/>
                <a:gd name="connsiteX3" fmla="*/ 1382707 w 1935157"/>
                <a:gd name="connsiteY3" fmla="*/ 215900 h 1048825"/>
                <a:gd name="connsiteX4" fmla="*/ 893757 w 1935157"/>
                <a:gd name="connsiteY4" fmla="*/ 514350 h 1048825"/>
                <a:gd name="connsiteX5" fmla="*/ 1744657 w 1935157"/>
                <a:gd name="connsiteY5" fmla="*/ 342900 h 1048825"/>
                <a:gd name="connsiteX6" fmla="*/ 1247770 w 1935157"/>
                <a:gd name="connsiteY6" fmla="*/ 791369 h 1048825"/>
                <a:gd name="connsiteX7" fmla="*/ 1935157 w 1935157"/>
                <a:gd name="connsiteY7" fmla="*/ 742950 h 1048825"/>
                <a:gd name="connsiteX8" fmla="*/ 63500 w 1935157"/>
                <a:gd name="connsiteY8" fmla="*/ 958850 h 1048825"/>
                <a:gd name="connsiteX9" fmla="*/ 0 w 1935157"/>
                <a:gd name="connsiteY9" fmla="*/ 603250 h 1048825"/>
                <a:gd name="connsiteX0" fmla="*/ 0 w 1935157"/>
                <a:gd name="connsiteY0" fmla="*/ 603250 h 1124882"/>
                <a:gd name="connsiteX1" fmla="*/ 1084257 w 1935157"/>
                <a:gd name="connsiteY1" fmla="*/ 0 h 1124882"/>
                <a:gd name="connsiteX2" fmla="*/ 969957 w 1935157"/>
                <a:gd name="connsiteY2" fmla="*/ 279400 h 1124882"/>
                <a:gd name="connsiteX3" fmla="*/ 1382707 w 1935157"/>
                <a:gd name="connsiteY3" fmla="*/ 215900 h 1124882"/>
                <a:gd name="connsiteX4" fmla="*/ 893757 w 1935157"/>
                <a:gd name="connsiteY4" fmla="*/ 514350 h 1124882"/>
                <a:gd name="connsiteX5" fmla="*/ 1744657 w 1935157"/>
                <a:gd name="connsiteY5" fmla="*/ 342900 h 1124882"/>
                <a:gd name="connsiteX6" fmla="*/ 1247770 w 1935157"/>
                <a:gd name="connsiteY6" fmla="*/ 791369 h 1124882"/>
                <a:gd name="connsiteX7" fmla="*/ 1935157 w 1935157"/>
                <a:gd name="connsiteY7" fmla="*/ 742950 h 1124882"/>
                <a:gd name="connsiteX8" fmla="*/ 63500 w 1935157"/>
                <a:gd name="connsiteY8" fmla="*/ 958850 h 1124882"/>
                <a:gd name="connsiteX9" fmla="*/ 0 w 1935157"/>
                <a:gd name="connsiteY9" fmla="*/ 603250 h 1124882"/>
                <a:gd name="connsiteX0" fmla="*/ 0 w 1935157"/>
                <a:gd name="connsiteY0" fmla="*/ 603250 h 1124882"/>
                <a:gd name="connsiteX1" fmla="*/ 1084257 w 1935157"/>
                <a:gd name="connsiteY1" fmla="*/ 0 h 1124882"/>
                <a:gd name="connsiteX2" fmla="*/ 969957 w 1935157"/>
                <a:gd name="connsiteY2" fmla="*/ 279400 h 1124882"/>
                <a:gd name="connsiteX3" fmla="*/ 1382707 w 1935157"/>
                <a:gd name="connsiteY3" fmla="*/ 215900 h 1124882"/>
                <a:gd name="connsiteX4" fmla="*/ 893757 w 1935157"/>
                <a:gd name="connsiteY4" fmla="*/ 514350 h 1124882"/>
                <a:gd name="connsiteX5" fmla="*/ 1744657 w 1935157"/>
                <a:gd name="connsiteY5" fmla="*/ 342900 h 1124882"/>
                <a:gd name="connsiteX6" fmla="*/ 1240626 w 1935157"/>
                <a:gd name="connsiteY6" fmla="*/ 786607 h 1124882"/>
                <a:gd name="connsiteX7" fmla="*/ 1935157 w 1935157"/>
                <a:gd name="connsiteY7" fmla="*/ 742950 h 1124882"/>
                <a:gd name="connsiteX8" fmla="*/ 63500 w 1935157"/>
                <a:gd name="connsiteY8" fmla="*/ 958850 h 1124882"/>
                <a:gd name="connsiteX9" fmla="*/ 0 w 1935157"/>
                <a:gd name="connsiteY9" fmla="*/ 603250 h 1124882"/>
                <a:gd name="connsiteX0" fmla="*/ 0 w 1935157"/>
                <a:gd name="connsiteY0" fmla="*/ 603250 h 1124882"/>
                <a:gd name="connsiteX1" fmla="*/ 1084257 w 1935157"/>
                <a:gd name="connsiteY1" fmla="*/ 0 h 1124882"/>
                <a:gd name="connsiteX2" fmla="*/ 969957 w 1935157"/>
                <a:gd name="connsiteY2" fmla="*/ 279400 h 1124882"/>
                <a:gd name="connsiteX3" fmla="*/ 1382707 w 1935157"/>
                <a:gd name="connsiteY3" fmla="*/ 215900 h 1124882"/>
                <a:gd name="connsiteX4" fmla="*/ 893757 w 1935157"/>
                <a:gd name="connsiteY4" fmla="*/ 514350 h 1124882"/>
                <a:gd name="connsiteX5" fmla="*/ 1744657 w 1935157"/>
                <a:gd name="connsiteY5" fmla="*/ 342900 h 1124882"/>
                <a:gd name="connsiteX6" fmla="*/ 1240626 w 1935157"/>
                <a:gd name="connsiteY6" fmla="*/ 786607 h 1124882"/>
                <a:gd name="connsiteX7" fmla="*/ 1935157 w 1935157"/>
                <a:gd name="connsiteY7" fmla="*/ 742950 h 1124882"/>
                <a:gd name="connsiteX8" fmla="*/ 63500 w 1935157"/>
                <a:gd name="connsiteY8" fmla="*/ 958850 h 1124882"/>
                <a:gd name="connsiteX9" fmla="*/ 0 w 1935157"/>
                <a:gd name="connsiteY9" fmla="*/ 603250 h 1124882"/>
                <a:gd name="connsiteX0" fmla="*/ 0 w 1935157"/>
                <a:gd name="connsiteY0" fmla="*/ 603250 h 1124882"/>
                <a:gd name="connsiteX1" fmla="*/ 1084257 w 1935157"/>
                <a:gd name="connsiteY1" fmla="*/ 0 h 1124882"/>
                <a:gd name="connsiteX2" fmla="*/ 969957 w 1935157"/>
                <a:gd name="connsiteY2" fmla="*/ 279400 h 1124882"/>
                <a:gd name="connsiteX3" fmla="*/ 1382707 w 1935157"/>
                <a:gd name="connsiteY3" fmla="*/ 215900 h 1124882"/>
                <a:gd name="connsiteX4" fmla="*/ 893757 w 1935157"/>
                <a:gd name="connsiteY4" fmla="*/ 514350 h 1124882"/>
                <a:gd name="connsiteX5" fmla="*/ 1744657 w 1935157"/>
                <a:gd name="connsiteY5" fmla="*/ 342900 h 1124882"/>
                <a:gd name="connsiteX6" fmla="*/ 1240626 w 1935157"/>
                <a:gd name="connsiteY6" fmla="*/ 786607 h 1124882"/>
                <a:gd name="connsiteX7" fmla="*/ 1935157 w 1935157"/>
                <a:gd name="connsiteY7" fmla="*/ 742950 h 1124882"/>
                <a:gd name="connsiteX8" fmla="*/ 63500 w 1935157"/>
                <a:gd name="connsiteY8" fmla="*/ 958850 h 1124882"/>
                <a:gd name="connsiteX9" fmla="*/ 0 w 1935157"/>
                <a:gd name="connsiteY9" fmla="*/ 603250 h 1124882"/>
                <a:gd name="connsiteX0" fmla="*/ 0 w 1935157"/>
                <a:gd name="connsiteY0" fmla="*/ 603250 h 1124882"/>
                <a:gd name="connsiteX1" fmla="*/ 1084257 w 1935157"/>
                <a:gd name="connsiteY1" fmla="*/ 0 h 1124882"/>
                <a:gd name="connsiteX2" fmla="*/ 969957 w 1935157"/>
                <a:gd name="connsiteY2" fmla="*/ 279400 h 1124882"/>
                <a:gd name="connsiteX3" fmla="*/ 1382707 w 1935157"/>
                <a:gd name="connsiteY3" fmla="*/ 215900 h 1124882"/>
                <a:gd name="connsiteX4" fmla="*/ 893757 w 1935157"/>
                <a:gd name="connsiteY4" fmla="*/ 514350 h 1124882"/>
                <a:gd name="connsiteX5" fmla="*/ 1744657 w 1935157"/>
                <a:gd name="connsiteY5" fmla="*/ 342900 h 1124882"/>
                <a:gd name="connsiteX6" fmla="*/ 1240626 w 1935157"/>
                <a:gd name="connsiteY6" fmla="*/ 786607 h 1124882"/>
                <a:gd name="connsiteX7" fmla="*/ 1935157 w 1935157"/>
                <a:gd name="connsiteY7" fmla="*/ 742950 h 1124882"/>
                <a:gd name="connsiteX8" fmla="*/ 63500 w 1935157"/>
                <a:gd name="connsiteY8" fmla="*/ 958850 h 1124882"/>
                <a:gd name="connsiteX9" fmla="*/ 0 w 1935157"/>
                <a:gd name="connsiteY9" fmla="*/ 603250 h 1124882"/>
                <a:gd name="connsiteX0" fmla="*/ 0 w 1935157"/>
                <a:gd name="connsiteY0" fmla="*/ 603250 h 1124882"/>
                <a:gd name="connsiteX1" fmla="*/ 1084257 w 1935157"/>
                <a:gd name="connsiteY1" fmla="*/ 0 h 1124882"/>
                <a:gd name="connsiteX2" fmla="*/ 969957 w 1935157"/>
                <a:gd name="connsiteY2" fmla="*/ 279400 h 1124882"/>
                <a:gd name="connsiteX3" fmla="*/ 1382707 w 1935157"/>
                <a:gd name="connsiteY3" fmla="*/ 215900 h 1124882"/>
                <a:gd name="connsiteX4" fmla="*/ 893757 w 1935157"/>
                <a:gd name="connsiteY4" fmla="*/ 514350 h 1124882"/>
                <a:gd name="connsiteX5" fmla="*/ 1744657 w 1935157"/>
                <a:gd name="connsiteY5" fmla="*/ 342900 h 1124882"/>
                <a:gd name="connsiteX6" fmla="*/ 1240626 w 1935157"/>
                <a:gd name="connsiteY6" fmla="*/ 786607 h 1124882"/>
                <a:gd name="connsiteX7" fmla="*/ 1935157 w 1935157"/>
                <a:gd name="connsiteY7" fmla="*/ 742950 h 1124882"/>
                <a:gd name="connsiteX8" fmla="*/ 63500 w 1935157"/>
                <a:gd name="connsiteY8" fmla="*/ 958850 h 1124882"/>
                <a:gd name="connsiteX9" fmla="*/ 0 w 1935157"/>
                <a:gd name="connsiteY9" fmla="*/ 603250 h 1124882"/>
                <a:gd name="connsiteX0" fmla="*/ 0 w 1935157"/>
                <a:gd name="connsiteY0" fmla="*/ 603250 h 1124882"/>
                <a:gd name="connsiteX1" fmla="*/ 1084257 w 1935157"/>
                <a:gd name="connsiteY1" fmla="*/ 0 h 1124882"/>
                <a:gd name="connsiteX2" fmla="*/ 969957 w 1935157"/>
                <a:gd name="connsiteY2" fmla="*/ 279400 h 1124882"/>
                <a:gd name="connsiteX3" fmla="*/ 1382707 w 1935157"/>
                <a:gd name="connsiteY3" fmla="*/ 215900 h 1124882"/>
                <a:gd name="connsiteX4" fmla="*/ 893757 w 1935157"/>
                <a:gd name="connsiteY4" fmla="*/ 514350 h 1124882"/>
                <a:gd name="connsiteX5" fmla="*/ 1744657 w 1935157"/>
                <a:gd name="connsiteY5" fmla="*/ 342900 h 1124882"/>
                <a:gd name="connsiteX6" fmla="*/ 1240626 w 1935157"/>
                <a:gd name="connsiteY6" fmla="*/ 786607 h 1124882"/>
                <a:gd name="connsiteX7" fmla="*/ 1935157 w 1935157"/>
                <a:gd name="connsiteY7" fmla="*/ 742950 h 1124882"/>
                <a:gd name="connsiteX8" fmla="*/ 63500 w 1935157"/>
                <a:gd name="connsiteY8" fmla="*/ 958850 h 1124882"/>
                <a:gd name="connsiteX9" fmla="*/ 0 w 1935157"/>
                <a:gd name="connsiteY9" fmla="*/ 603250 h 1124882"/>
                <a:gd name="connsiteX0" fmla="*/ 0 w 1935157"/>
                <a:gd name="connsiteY0" fmla="*/ 603250 h 1124882"/>
                <a:gd name="connsiteX1" fmla="*/ 1084257 w 1935157"/>
                <a:gd name="connsiteY1" fmla="*/ 0 h 1124882"/>
                <a:gd name="connsiteX2" fmla="*/ 969957 w 1935157"/>
                <a:gd name="connsiteY2" fmla="*/ 279400 h 1124882"/>
                <a:gd name="connsiteX3" fmla="*/ 1382707 w 1935157"/>
                <a:gd name="connsiteY3" fmla="*/ 215900 h 1124882"/>
                <a:gd name="connsiteX4" fmla="*/ 893757 w 1935157"/>
                <a:gd name="connsiteY4" fmla="*/ 514350 h 1124882"/>
                <a:gd name="connsiteX5" fmla="*/ 1744657 w 1935157"/>
                <a:gd name="connsiteY5" fmla="*/ 342900 h 1124882"/>
                <a:gd name="connsiteX6" fmla="*/ 1240626 w 1935157"/>
                <a:gd name="connsiteY6" fmla="*/ 786607 h 1124882"/>
                <a:gd name="connsiteX7" fmla="*/ 1935157 w 1935157"/>
                <a:gd name="connsiteY7" fmla="*/ 742950 h 1124882"/>
                <a:gd name="connsiteX8" fmla="*/ 63500 w 1935157"/>
                <a:gd name="connsiteY8" fmla="*/ 958850 h 1124882"/>
                <a:gd name="connsiteX9" fmla="*/ 0 w 1935157"/>
                <a:gd name="connsiteY9" fmla="*/ 603250 h 1124882"/>
                <a:gd name="connsiteX0" fmla="*/ 0 w 1935157"/>
                <a:gd name="connsiteY0" fmla="*/ 603250 h 1124882"/>
                <a:gd name="connsiteX1" fmla="*/ 1084257 w 1935157"/>
                <a:gd name="connsiteY1" fmla="*/ 0 h 1124882"/>
                <a:gd name="connsiteX2" fmla="*/ 969957 w 1935157"/>
                <a:gd name="connsiteY2" fmla="*/ 279400 h 1124882"/>
                <a:gd name="connsiteX3" fmla="*/ 1382707 w 1935157"/>
                <a:gd name="connsiteY3" fmla="*/ 215900 h 1124882"/>
                <a:gd name="connsiteX4" fmla="*/ 903282 w 1935157"/>
                <a:gd name="connsiteY4" fmla="*/ 526257 h 1124882"/>
                <a:gd name="connsiteX5" fmla="*/ 1744657 w 1935157"/>
                <a:gd name="connsiteY5" fmla="*/ 342900 h 1124882"/>
                <a:gd name="connsiteX6" fmla="*/ 1240626 w 1935157"/>
                <a:gd name="connsiteY6" fmla="*/ 786607 h 1124882"/>
                <a:gd name="connsiteX7" fmla="*/ 1935157 w 1935157"/>
                <a:gd name="connsiteY7" fmla="*/ 742950 h 1124882"/>
                <a:gd name="connsiteX8" fmla="*/ 63500 w 1935157"/>
                <a:gd name="connsiteY8" fmla="*/ 958850 h 1124882"/>
                <a:gd name="connsiteX9" fmla="*/ 0 w 1935157"/>
                <a:gd name="connsiteY9" fmla="*/ 603250 h 1124882"/>
                <a:gd name="connsiteX0" fmla="*/ 0 w 1935157"/>
                <a:gd name="connsiteY0" fmla="*/ 603250 h 1124882"/>
                <a:gd name="connsiteX1" fmla="*/ 1084257 w 1935157"/>
                <a:gd name="connsiteY1" fmla="*/ 0 h 1124882"/>
                <a:gd name="connsiteX2" fmla="*/ 969957 w 1935157"/>
                <a:gd name="connsiteY2" fmla="*/ 279400 h 1124882"/>
                <a:gd name="connsiteX3" fmla="*/ 1382707 w 1935157"/>
                <a:gd name="connsiteY3" fmla="*/ 215900 h 1124882"/>
                <a:gd name="connsiteX4" fmla="*/ 903282 w 1935157"/>
                <a:gd name="connsiteY4" fmla="*/ 507207 h 1124882"/>
                <a:gd name="connsiteX5" fmla="*/ 1744657 w 1935157"/>
                <a:gd name="connsiteY5" fmla="*/ 342900 h 1124882"/>
                <a:gd name="connsiteX6" fmla="*/ 1240626 w 1935157"/>
                <a:gd name="connsiteY6" fmla="*/ 786607 h 1124882"/>
                <a:gd name="connsiteX7" fmla="*/ 1935157 w 1935157"/>
                <a:gd name="connsiteY7" fmla="*/ 742950 h 1124882"/>
                <a:gd name="connsiteX8" fmla="*/ 63500 w 1935157"/>
                <a:gd name="connsiteY8" fmla="*/ 958850 h 1124882"/>
                <a:gd name="connsiteX9" fmla="*/ 0 w 1935157"/>
                <a:gd name="connsiteY9" fmla="*/ 603250 h 1124882"/>
                <a:gd name="connsiteX0" fmla="*/ 0 w 1935157"/>
                <a:gd name="connsiteY0" fmla="*/ 603250 h 1124882"/>
                <a:gd name="connsiteX1" fmla="*/ 1084257 w 1935157"/>
                <a:gd name="connsiteY1" fmla="*/ 0 h 1124882"/>
                <a:gd name="connsiteX2" fmla="*/ 969957 w 1935157"/>
                <a:gd name="connsiteY2" fmla="*/ 279400 h 1124882"/>
                <a:gd name="connsiteX3" fmla="*/ 1382707 w 1935157"/>
                <a:gd name="connsiteY3" fmla="*/ 215900 h 1124882"/>
                <a:gd name="connsiteX4" fmla="*/ 903282 w 1935157"/>
                <a:gd name="connsiteY4" fmla="*/ 507207 h 1124882"/>
                <a:gd name="connsiteX5" fmla="*/ 1744657 w 1935157"/>
                <a:gd name="connsiteY5" fmla="*/ 342900 h 1124882"/>
                <a:gd name="connsiteX6" fmla="*/ 1240626 w 1935157"/>
                <a:gd name="connsiteY6" fmla="*/ 786607 h 1124882"/>
                <a:gd name="connsiteX7" fmla="*/ 1935157 w 1935157"/>
                <a:gd name="connsiteY7" fmla="*/ 742950 h 1124882"/>
                <a:gd name="connsiteX8" fmla="*/ 63500 w 1935157"/>
                <a:gd name="connsiteY8" fmla="*/ 958850 h 1124882"/>
                <a:gd name="connsiteX9" fmla="*/ 0 w 1935157"/>
                <a:gd name="connsiteY9" fmla="*/ 603250 h 1124882"/>
                <a:gd name="connsiteX0" fmla="*/ 0 w 1935157"/>
                <a:gd name="connsiteY0" fmla="*/ 603250 h 1124882"/>
                <a:gd name="connsiteX1" fmla="*/ 1084257 w 1935157"/>
                <a:gd name="connsiteY1" fmla="*/ 0 h 1124882"/>
                <a:gd name="connsiteX2" fmla="*/ 969957 w 1935157"/>
                <a:gd name="connsiteY2" fmla="*/ 279400 h 1124882"/>
                <a:gd name="connsiteX3" fmla="*/ 1382707 w 1935157"/>
                <a:gd name="connsiteY3" fmla="*/ 215900 h 1124882"/>
                <a:gd name="connsiteX4" fmla="*/ 903282 w 1935157"/>
                <a:gd name="connsiteY4" fmla="*/ 507207 h 1124882"/>
                <a:gd name="connsiteX5" fmla="*/ 1744657 w 1935157"/>
                <a:gd name="connsiteY5" fmla="*/ 342900 h 1124882"/>
                <a:gd name="connsiteX6" fmla="*/ 1240626 w 1935157"/>
                <a:gd name="connsiteY6" fmla="*/ 786607 h 1124882"/>
                <a:gd name="connsiteX7" fmla="*/ 1935157 w 1935157"/>
                <a:gd name="connsiteY7" fmla="*/ 742950 h 1124882"/>
                <a:gd name="connsiteX8" fmla="*/ 63500 w 1935157"/>
                <a:gd name="connsiteY8" fmla="*/ 958850 h 1124882"/>
                <a:gd name="connsiteX9" fmla="*/ 0 w 1935157"/>
                <a:gd name="connsiteY9" fmla="*/ 603250 h 1124882"/>
                <a:gd name="connsiteX0" fmla="*/ 0 w 1935157"/>
                <a:gd name="connsiteY0" fmla="*/ 603250 h 1124882"/>
                <a:gd name="connsiteX1" fmla="*/ 1084257 w 1935157"/>
                <a:gd name="connsiteY1" fmla="*/ 0 h 1124882"/>
                <a:gd name="connsiteX2" fmla="*/ 955669 w 1935157"/>
                <a:gd name="connsiteY2" fmla="*/ 277019 h 1124882"/>
                <a:gd name="connsiteX3" fmla="*/ 1382707 w 1935157"/>
                <a:gd name="connsiteY3" fmla="*/ 215900 h 1124882"/>
                <a:gd name="connsiteX4" fmla="*/ 903282 w 1935157"/>
                <a:gd name="connsiteY4" fmla="*/ 507207 h 1124882"/>
                <a:gd name="connsiteX5" fmla="*/ 1744657 w 1935157"/>
                <a:gd name="connsiteY5" fmla="*/ 342900 h 1124882"/>
                <a:gd name="connsiteX6" fmla="*/ 1240626 w 1935157"/>
                <a:gd name="connsiteY6" fmla="*/ 786607 h 1124882"/>
                <a:gd name="connsiteX7" fmla="*/ 1935157 w 1935157"/>
                <a:gd name="connsiteY7" fmla="*/ 742950 h 1124882"/>
                <a:gd name="connsiteX8" fmla="*/ 63500 w 1935157"/>
                <a:gd name="connsiteY8" fmla="*/ 958850 h 1124882"/>
                <a:gd name="connsiteX9" fmla="*/ 0 w 1935157"/>
                <a:gd name="connsiteY9" fmla="*/ 603250 h 1124882"/>
                <a:gd name="connsiteX0" fmla="*/ 0 w 1935157"/>
                <a:gd name="connsiteY0" fmla="*/ 603250 h 1124882"/>
                <a:gd name="connsiteX1" fmla="*/ 1084257 w 1935157"/>
                <a:gd name="connsiteY1" fmla="*/ 0 h 1124882"/>
                <a:gd name="connsiteX2" fmla="*/ 955669 w 1935157"/>
                <a:gd name="connsiteY2" fmla="*/ 277019 h 1124882"/>
                <a:gd name="connsiteX3" fmla="*/ 1382707 w 1935157"/>
                <a:gd name="connsiteY3" fmla="*/ 215900 h 1124882"/>
                <a:gd name="connsiteX4" fmla="*/ 903282 w 1935157"/>
                <a:gd name="connsiteY4" fmla="*/ 507207 h 1124882"/>
                <a:gd name="connsiteX5" fmla="*/ 1744657 w 1935157"/>
                <a:gd name="connsiteY5" fmla="*/ 342900 h 1124882"/>
                <a:gd name="connsiteX6" fmla="*/ 1240626 w 1935157"/>
                <a:gd name="connsiteY6" fmla="*/ 786607 h 1124882"/>
                <a:gd name="connsiteX7" fmla="*/ 1935157 w 1935157"/>
                <a:gd name="connsiteY7" fmla="*/ 742950 h 1124882"/>
                <a:gd name="connsiteX8" fmla="*/ 63500 w 1935157"/>
                <a:gd name="connsiteY8" fmla="*/ 958850 h 1124882"/>
                <a:gd name="connsiteX9" fmla="*/ 0 w 1935157"/>
                <a:gd name="connsiteY9" fmla="*/ 603250 h 1124882"/>
                <a:gd name="connsiteX0" fmla="*/ 0 w 1935157"/>
                <a:gd name="connsiteY0" fmla="*/ 603250 h 1124882"/>
                <a:gd name="connsiteX1" fmla="*/ 1084257 w 1935157"/>
                <a:gd name="connsiteY1" fmla="*/ 0 h 1124882"/>
                <a:gd name="connsiteX2" fmla="*/ 955669 w 1935157"/>
                <a:gd name="connsiteY2" fmla="*/ 277019 h 1124882"/>
                <a:gd name="connsiteX3" fmla="*/ 1382707 w 1935157"/>
                <a:gd name="connsiteY3" fmla="*/ 215900 h 1124882"/>
                <a:gd name="connsiteX4" fmla="*/ 903282 w 1935157"/>
                <a:gd name="connsiteY4" fmla="*/ 507207 h 1124882"/>
                <a:gd name="connsiteX5" fmla="*/ 1744657 w 1935157"/>
                <a:gd name="connsiteY5" fmla="*/ 342900 h 1124882"/>
                <a:gd name="connsiteX6" fmla="*/ 1240626 w 1935157"/>
                <a:gd name="connsiteY6" fmla="*/ 786607 h 1124882"/>
                <a:gd name="connsiteX7" fmla="*/ 1935157 w 1935157"/>
                <a:gd name="connsiteY7" fmla="*/ 742950 h 1124882"/>
                <a:gd name="connsiteX8" fmla="*/ 63500 w 1935157"/>
                <a:gd name="connsiteY8" fmla="*/ 958850 h 1124882"/>
                <a:gd name="connsiteX9" fmla="*/ 0 w 1935157"/>
                <a:gd name="connsiteY9" fmla="*/ 603250 h 1124882"/>
                <a:gd name="connsiteX0" fmla="*/ 0 w 1935157"/>
                <a:gd name="connsiteY0" fmla="*/ 603250 h 1124882"/>
                <a:gd name="connsiteX1" fmla="*/ 1084257 w 1935157"/>
                <a:gd name="connsiteY1" fmla="*/ 0 h 1124882"/>
                <a:gd name="connsiteX2" fmla="*/ 955669 w 1935157"/>
                <a:gd name="connsiteY2" fmla="*/ 277019 h 1124882"/>
                <a:gd name="connsiteX3" fmla="*/ 1382707 w 1935157"/>
                <a:gd name="connsiteY3" fmla="*/ 215900 h 1124882"/>
                <a:gd name="connsiteX4" fmla="*/ 903282 w 1935157"/>
                <a:gd name="connsiteY4" fmla="*/ 507207 h 1124882"/>
                <a:gd name="connsiteX5" fmla="*/ 1744657 w 1935157"/>
                <a:gd name="connsiteY5" fmla="*/ 342900 h 1124882"/>
                <a:gd name="connsiteX6" fmla="*/ 1240626 w 1935157"/>
                <a:gd name="connsiteY6" fmla="*/ 786607 h 1124882"/>
                <a:gd name="connsiteX7" fmla="*/ 1935157 w 1935157"/>
                <a:gd name="connsiteY7" fmla="*/ 742950 h 1124882"/>
                <a:gd name="connsiteX8" fmla="*/ 63500 w 1935157"/>
                <a:gd name="connsiteY8" fmla="*/ 958850 h 1124882"/>
                <a:gd name="connsiteX9" fmla="*/ 0 w 1935157"/>
                <a:gd name="connsiteY9" fmla="*/ 603250 h 1124882"/>
                <a:gd name="connsiteX0" fmla="*/ 0 w 1935157"/>
                <a:gd name="connsiteY0" fmla="*/ 609889 h 1131521"/>
                <a:gd name="connsiteX1" fmla="*/ 1084257 w 1935157"/>
                <a:gd name="connsiteY1" fmla="*/ 6639 h 1131521"/>
                <a:gd name="connsiteX2" fmla="*/ 955669 w 1935157"/>
                <a:gd name="connsiteY2" fmla="*/ 283658 h 1131521"/>
                <a:gd name="connsiteX3" fmla="*/ 1382707 w 1935157"/>
                <a:gd name="connsiteY3" fmla="*/ 222539 h 1131521"/>
                <a:gd name="connsiteX4" fmla="*/ 903282 w 1935157"/>
                <a:gd name="connsiteY4" fmla="*/ 513846 h 1131521"/>
                <a:gd name="connsiteX5" fmla="*/ 1744657 w 1935157"/>
                <a:gd name="connsiteY5" fmla="*/ 349539 h 1131521"/>
                <a:gd name="connsiteX6" fmla="*/ 1240626 w 1935157"/>
                <a:gd name="connsiteY6" fmla="*/ 793246 h 1131521"/>
                <a:gd name="connsiteX7" fmla="*/ 1935157 w 1935157"/>
                <a:gd name="connsiteY7" fmla="*/ 749589 h 1131521"/>
                <a:gd name="connsiteX8" fmla="*/ 63500 w 1935157"/>
                <a:gd name="connsiteY8" fmla="*/ 965489 h 1131521"/>
                <a:gd name="connsiteX9" fmla="*/ 0 w 1935157"/>
                <a:gd name="connsiteY9" fmla="*/ 609889 h 1131521"/>
                <a:gd name="connsiteX0" fmla="*/ 0 w 1935157"/>
                <a:gd name="connsiteY0" fmla="*/ 623453 h 1145085"/>
                <a:gd name="connsiteX1" fmla="*/ 1084257 w 1935157"/>
                <a:gd name="connsiteY1" fmla="*/ 20203 h 1145085"/>
                <a:gd name="connsiteX2" fmla="*/ 955669 w 1935157"/>
                <a:gd name="connsiteY2" fmla="*/ 297222 h 1145085"/>
                <a:gd name="connsiteX3" fmla="*/ 1382707 w 1935157"/>
                <a:gd name="connsiteY3" fmla="*/ 236103 h 1145085"/>
                <a:gd name="connsiteX4" fmla="*/ 903282 w 1935157"/>
                <a:gd name="connsiteY4" fmla="*/ 527410 h 1145085"/>
                <a:gd name="connsiteX5" fmla="*/ 1744657 w 1935157"/>
                <a:gd name="connsiteY5" fmla="*/ 363103 h 1145085"/>
                <a:gd name="connsiteX6" fmla="*/ 1240626 w 1935157"/>
                <a:gd name="connsiteY6" fmla="*/ 806810 h 1145085"/>
                <a:gd name="connsiteX7" fmla="*/ 1935157 w 1935157"/>
                <a:gd name="connsiteY7" fmla="*/ 763153 h 1145085"/>
                <a:gd name="connsiteX8" fmla="*/ 63500 w 1935157"/>
                <a:gd name="connsiteY8" fmla="*/ 979053 h 1145085"/>
                <a:gd name="connsiteX9" fmla="*/ 0 w 1935157"/>
                <a:gd name="connsiteY9" fmla="*/ 623453 h 1145085"/>
                <a:gd name="connsiteX0" fmla="*/ 0 w 1885150"/>
                <a:gd name="connsiteY0" fmla="*/ 665653 h 1142042"/>
                <a:gd name="connsiteX1" fmla="*/ 1034250 w 1885150"/>
                <a:gd name="connsiteY1" fmla="*/ 17160 h 1142042"/>
                <a:gd name="connsiteX2" fmla="*/ 905662 w 1885150"/>
                <a:gd name="connsiteY2" fmla="*/ 294179 h 1142042"/>
                <a:gd name="connsiteX3" fmla="*/ 1332700 w 1885150"/>
                <a:gd name="connsiteY3" fmla="*/ 233060 h 1142042"/>
                <a:gd name="connsiteX4" fmla="*/ 853275 w 1885150"/>
                <a:gd name="connsiteY4" fmla="*/ 524367 h 1142042"/>
                <a:gd name="connsiteX5" fmla="*/ 1694650 w 1885150"/>
                <a:gd name="connsiteY5" fmla="*/ 360060 h 1142042"/>
                <a:gd name="connsiteX6" fmla="*/ 1190619 w 1885150"/>
                <a:gd name="connsiteY6" fmla="*/ 803767 h 1142042"/>
                <a:gd name="connsiteX7" fmla="*/ 1885150 w 1885150"/>
                <a:gd name="connsiteY7" fmla="*/ 760110 h 1142042"/>
                <a:gd name="connsiteX8" fmla="*/ 13493 w 1885150"/>
                <a:gd name="connsiteY8" fmla="*/ 976010 h 1142042"/>
                <a:gd name="connsiteX9" fmla="*/ 0 w 1885150"/>
                <a:gd name="connsiteY9" fmla="*/ 665653 h 1142042"/>
                <a:gd name="connsiteX0" fmla="*/ 0 w 1885150"/>
                <a:gd name="connsiteY0" fmla="*/ 670263 h 1146652"/>
                <a:gd name="connsiteX1" fmla="*/ 1034250 w 1885150"/>
                <a:gd name="connsiteY1" fmla="*/ 21770 h 1146652"/>
                <a:gd name="connsiteX2" fmla="*/ 905662 w 1885150"/>
                <a:gd name="connsiteY2" fmla="*/ 298789 h 1146652"/>
                <a:gd name="connsiteX3" fmla="*/ 1332700 w 1885150"/>
                <a:gd name="connsiteY3" fmla="*/ 237670 h 1146652"/>
                <a:gd name="connsiteX4" fmla="*/ 853275 w 1885150"/>
                <a:gd name="connsiteY4" fmla="*/ 528977 h 1146652"/>
                <a:gd name="connsiteX5" fmla="*/ 1694650 w 1885150"/>
                <a:gd name="connsiteY5" fmla="*/ 364670 h 1146652"/>
                <a:gd name="connsiteX6" fmla="*/ 1190619 w 1885150"/>
                <a:gd name="connsiteY6" fmla="*/ 808377 h 1146652"/>
                <a:gd name="connsiteX7" fmla="*/ 1885150 w 1885150"/>
                <a:gd name="connsiteY7" fmla="*/ 764720 h 1146652"/>
                <a:gd name="connsiteX8" fmla="*/ 13493 w 1885150"/>
                <a:gd name="connsiteY8" fmla="*/ 980620 h 1146652"/>
                <a:gd name="connsiteX9" fmla="*/ 0 w 1885150"/>
                <a:gd name="connsiteY9" fmla="*/ 670263 h 1146652"/>
                <a:gd name="connsiteX0" fmla="*/ 3175 w 1871657"/>
                <a:gd name="connsiteY0" fmla="*/ 692180 h 1144756"/>
                <a:gd name="connsiteX1" fmla="*/ 1020757 w 1871657"/>
                <a:gd name="connsiteY1" fmla="*/ 19874 h 1144756"/>
                <a:gd name="connsiteX2" fmla="*/ 892169 w 1871657"/>
                <a:gd name="connsiteY2" fmla="*/ 296893 h 1144756"/>
                <a:gd name="connsiteX3" fmla="*/ 1319207 w 1871657"/>
                <a:gd name="connsiteY3" fmla="*/ 235774 h 1144756"/>
                <a:gd name="connsiteX4" fmla="*/ 839782 w 1871657"/>
                <a:gd name="connsiteY4" fmla="*/ 527081 h 1144756"/>
                <a:gd name="connsiteX5" fmla="*/ 1681157 w 1871657"/>
                <a:gd name="connsiteY5" fmla="*/ 362774 h 1144756"/>
                <a:gd name="connsiteX6" fmla="*/ 1177126 w 1871657"/>
                <a:gd name="connsiteY6" fmla="*/ 806481 h 1144756"/>
                <a:gd name="connsiteX7" fmla="*/ 1871657 w 1871657"/>
                <a:gd name="connsiteY7" fmla="*/ 762824 h 1144756"/>
                <a:gd name="connsiteX8" fmla="*/ 0 w 1871657"/>
                <a:gd name="connsiteY8" fmla="*/ 978724 h 1144756"/>
                <a:gd name="connsiteX9" fmla="*/ 3175 w 1871657"/>
                <a:gd name="connsiteY9" fmla="*/ 692180 h 1144756"/>
                <a:gd name="connsiteX0" fmla="*/ 3175 w 1871657"/>
                <a:gd name="connsiteY0" fmla="*/ 695514 h 1148090"/>
                <a:gd name="connsiteX1" fmla="*/ 1020757 w 1871657"/>
                <a:gd name="connsiteY1" fmla="*/ 23208 h 1148090"/>
                <a:gd name="connsiteX2" fmla="*/ 892169 w 1871657"/>
                <a:gd name="connsiteY2" fmla="*/ 300227 h 1148090"/>
                <a:gd name="connsiteX3" fmla="*/ 1319207 w 1871657"/>
                <a:gd name="connsiteY3" fmla="*/ 239108 h 1148090"/>
                <a:gd name="connsiteX4" fmla="*/ 839782 w 1871657"/>
                <a:gd name="connsiteY4" fmla="*/ 530415 h 1148090"/>
                <a:gd name="connsiteX5" fmla="*/ 1681157 w 1871657"/>
                <a:gd name="connsiteY5" fmla="*/ 366108 h 1148090"/>
                <a:gd name="connsiteX6" fmla="*/ 1177126 w 1871657"/>
                <a:gd name="connsiteY6" fmla="*/ 809815 h 1148090"/>
                <a:gd name="connsiteX7" fmla="*/ 1871657 w 1871657"/>
                <a:gd name="connsiteY7" fmla="*/ 766158 h 1148090"/>
                <a:gd name="connsiteX8" fmla="*/ 0 w 1871657"/>
                <a:gd name="connsiteY8" fmla="*/ 982058 h 1148090"/>
                <a:gd name="connsiteX9" fmla="*/ 3175 w 1871657"/>
                <a:gd name="connsiteY9" fmla="*/ 695514 h 1148090"/>
                <a:gd name="connsiteX0" fmla="*/ 3175 w 1871657"/>
                <a:gd name="connsiteY0" fmla="*/ 700005 h 1152581"/>
                <a:gd name="connsiteX1" fmla="*/ 1020757 w 1871657"/>
                <a:gd name="connsiteY1" fmla="*/ 27699 h 1152581"/>
                <a:gd name="connsiteX2" fmla="*/ 892169 w 1871657"/>
                <a:gd name="connsiteY2" fmla="*/ 304718 h 1152581"/>
                <a:gd name="connsiteX3" fmla="*/ 1319207 w 1871657"/>
                <a:gd name="connsiteY3" fmla="*/ 243599 h 1152581"/>
                <a:gd name="connsiteX4" fmla="*/ 839782 w 1871657"/>
                <a:gd name="connsiteY4" fmla="*/ 534906 h 1152581"/>
                <a:gd name="connsiteX5" fmla="*/ 1681157 w 1871657"/>
                <a:gd name="connsiteY5" fmla="*/ 370599 h 1152581"/>
                <a:gd name="connsiteX6" fmla="*/ 1177126 w 1871657"/>
                <a:gd name="connsiteY6" fmla="*/ 814306 h 1152581"/>
                <a:gd name="connsiteX7" fmla="*/ 1871657 w 1871657"/>
                <a:gd name="connsiteY7" fmla="*/ 770649 h 1152581"/>
                <a:gd name="connsiteX8" fmla="*/ 0 w 1871657"/>
                <a:gd name="connsiteY8" fmla="*/ 986549 h 1152581"/>
                <a:gd name="connsiteX9" fmla="*/ 3175 w 1871657"/>
                <a:gd name="connsiteY9" fmla="*/ 700005 h 1152581"/>
                <a:gd name="connsiteX0" fmla="*/ 3175 w 1871657"/>
                <a:gd name="connsiteY0" fmla="*/ 700005 h 1152581"/>
                <a:gd name="connsiteX1" fmla="*/ 1020757 w 1871657"/>
                <a:gd name="connsiteY1" fmla="*/ 27699 h 1152581"/>
                <a:gd name="connsiteX2" fmla="*/ 892169 w 1871657"/>
                <a:gd name="connsiteY2" fmla="*/ 304718 h 1152581"/>
                <a:gd name="connsiteX3" fmla="*/ 1319207 w 1871657"/>
                <a:gd name="connsiteY3" fmla="*/ 243599 h 1152581"/>
                <a:gd name="connsiteX4" fmla="*/ 839782 w 1871657"/>
                <a:gd name="connsiteY4" fmla="*/ 534906 h 1152581"/>
                <a:gd name="connsiteX5" fmla="*/ 1681157 w 1871657"/>
                <a:gd name="connsiteY5" fmla="*/ 370599 h 1152581"/>
                <a:gd name="connsiteX6" fmla="*/ 1177126 w 1871657"/>
                <a:gd name="connsiteY6" fmla="*/ 814306 h 1152581"/>
                <a:gd name="connsiteX7" fmla="*/ 1871657 w 1871657"/>
                <a:gd name="connsiteY7" fmla="*/ 770649 h 1152581"/>
                <a:gd name="connsiteX8" fmla="*/ 0 w 1871657"/>
                <a:gd name="connsiteY8" fmla="*/ 986549 h 1152581"/>
                <a:gd name="connsiteX9" fmla="*/ 3175 w 1871657"/>
                <a:gd name="connsiteY9" fmla="*/ 700005 h 1152581"/>
                <a:gd name="connsiteX0" fmla="*/ 3175 w 1871657"/>
                <a:gd name="connsiteY0" fmla="*/ 702743 h 1155319"/>
                <a:gd name="connsiteX1" fmla="*/ 1020757 w 1871657"/>
                <a:gd name="connsiteY1" fmla="*/ 30437 h 1155319"/>
                <a:gd name="connsiteX2" fmla="*/ 892169 w 1871657"/>
                <a:gd name="connsiteY2" fmla="*/ 307456 h 1155319"/>
                <a:gd name="connsiteX3" fmla="*/ 1319207 w 1871657"/>
                <a:gd name="connsiteY3" fmla="*/ 246337 h 1155319"/>
                <a:gd name="connsiteX4" fmla="*/ 839782 w 1871657"/>
                <a:gd name="connsiteY4" fmla="*/ 537644 h 1155319"/>
                <a:gd name="connsiteX5" fmla="*/ 1681157 w 1871657"/>
                <a:gd name="connsiteY5" fmla="*/ 373337 h 1155319"/>
                <a:gd name="connsiteX6" fmla="*/ 1177126 w 1871657"/>
                <a:gd name="connsiteY6" fmla="*/ 817044 h 1155319"/>
                <a:gd name="connsiteX7" fmla="*/ 1871657 w 1871657"/>
                <a:gd name="connsiteY7" fmla="*/ 773387 h 1155319"/>
                <a:gd name="connsiteX8" fmla="*/ 0 w 1871657"/>
                <a:gd name="connsiteY8" fmla="*/ 989287 h 1155319"/>
                <a:gd name="connsiteX9" fmla="*/ 3175 w 1871657"/>
                <a:gd name="connsiteY9" fmla="*/ 702743 h 1155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71657" h="1155319">
                  <a:moveTo>
                    <a:pt x="3175" y="702743"/>
                  </a:moveTo>
                  <a:cubicBezTo>
                    <a:pt x="395021" y="41549"/>
                    <a:pt x="905136" y="-65607"/>
                    <a:pt x="1020757" y="30437"/>
                  </a:cubicBezTo>
                  <a:cubicBezTo>
                    <a:pt x="1148815" y="158495"/>
                    <a:pt x="890318" y="315130"/>
                    <a:pt x="892169" y="307456"/>
                  </a:cubicBezTo>
                  <a:cubicBezTo>
                    <a:pt x="898783" y="310102"/>
                    <a:pt x="1260206" y="196067"/>
                    <a:pt x="1319207" y="246337"/>
                  </a:cubicBezTo>
                  <a:cubicBezTo>
                    <a:pt x="1420807" y="359843"/>
                    <a:pt x="869945" y="537908"/>
                    <a:pt x="839782" y="537644"/>
                  </a:cubicBezTo>
                  <a:cubicBezTo>
                    <a:pt x="897726" y="527855"/>
                    <a:pt x="1603105" y="257185"/>
                    <a:pt x="1681157" y="373337"/>
                  </a:cubicBezTo>
                  <a:cubicBezTo>
                    <a:pt x="1789371" y="500866"/>
                    <a:pt x="1197499" y="810958"/>
                    <a:pt x="1177126" y="817044"/>
                  </a:cubicBezTo>
                  <a:cubicBezTo>
                    <a:pt x="1207024" y="797730"/>
                    <a:pt x="1825090" y="618870"/>
                    <a:pt x="1871657" y="773387"/>
                  </a:cubicBezTo>
                  <a:cubicBezTo>
                    <a:pt x="1823505" y="1026329"/>
                    <a:pt x="664102" y="1361820"/>
                    <a:pt x="0" y="989287"/>
                  </a:cubicBezTo>
                  <a:cubicBezTo>
                    <a:pt x="1058" y="893772"/>
                    <a:pt x="2117" y="798258"/>
                    <a:pt x="3175" y="702743"/>
                  </a:cubicBezTo>
                  <a:close/>
                </a:path>
              </a:pathLst>
            </a:custGeom>
            <a:solidFill>
              <a:srgbClr val="7A6153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Rectangle 9">
              <a:extLst>
                <a:ext uri="{FF2B5EF4-FFF2-40B4-BE49-F238E27FC236}">
                  <a16:creationId xmlns:a16="http://schemas.microsoft.com/office/drawing/2014/main" id="{7A6D2594-9A59-F291-1FA5-90EE3C3540C8}"/>
                </a:ext>
              </a:extLst>
            </p:cNvPr>
            <p:cNvSpPr/>
            <p:nvPr/>
          </p:nvSpPr>
          <p:spPr>
            <a:xfrm>
              <a:off x="3500055" y="2768219"/>
              <a:ext cx="1871657" cy="1155319"/>
            </a:xfrm>
            <a:custGeom>
              <a:avLst/>
              <a:gdLst>
                <a:gd name="connsiteX0" fmla="*/ 0 w 1192207"/>
                <a:gd name="connsiteY0" fmla="*/ 0 h 704850"/>
                <a:gd name="connsiteX1" fmla="*/ 1192207 w 1192207"/>
                <a:gd name="connsiteY1" fmla="*/ 0 h 704850"/>
                <a:gd name="connsiteX2" fmla="*/ 1192207 w 1192207"/>
                <a:gd name="connsiteY2" fmla="*/ 704850 h 704850"/>
                <a:gd name="connsiteX3" fmla="*/ 0 w 1192207"/>
                <a:gd name="connsiteY3" fmla="*/ 704850 h 704850"/>
                <a:gd name="connsiteX4" fmla="*/ 0 w 1192207"/>
                <a:gd name="connsiteY4" fmla="*/ 0 h 704850"/>
                <a:gd name="connsiteX0" fmla="*/ 12700 w 1192207"/>
                <a:gd name="connsiteY0" fmla="*/ 260350 h 704850"/>
                <a:gd name="connsiteX1" fmla="*/ 1192207 w 1192207"/>
                <a:gd name="connsiteY1" fmla="*/ 0 h 704850"/>
                <a:gd name="connsiteX2" fmla="*/ 1192207 w 1192207"/>
                <a:gd name="connsiteY2" fmla="*/ 704850 h 704850"/>
                <a:gd name="connsiteX3" fmla="*/ 0 w 1192207"/>
                <a:gd name="connsiteY3" fmla="*/ 704850 h 704850"/>
                <a:gd name="connsiteX4" fmla="*/ 12700 w 1192207"/>
                <a:gd name="connsiteY4" fmla="*/ 260350 h 704850"/>
                <a:gd name="connsiteX0" fmla="*/ 0 w 1179507"/>
                <a:gd name="connsiteY0" fmla="*/ 260350 h 704850"/>
                <a:gd name="connsiteX1" fmla="*/ 1179507 w 1179507"/>
                <a:gd name="connsiteY1" fmla="*/ 0 h 704850"/>
                <a:gd name="connsiteX2" fmla="*/ 1179507 w 1179507"/>
                <a:gd name="connsiteY2" fmla="*/ 704850 h 704850"/>
                <a:gd name="connsiteX3" fmla="*/ 63500 w 1179507"/>
                <a:gd name="connsiteY3" fmla="*/ 615950 h 704850"/>
                <a:gd name="connsiteX4" fmla="*/ 0 w 1179507"/>
                <a:gd name="connsiteY4" fmla="*/ 260350 h 704850"/>
                <a:gd name="connsiteX0" fmla="*/ 0 w 1179507"/>
                <a:gd name="connsiteY0" fmla="*/ 260350 h 726045"/>
                <a:gd name="connsiteX1" fmla="*/ 1179507 w 1179507"/>
                <a:gd name="connsiteY1" fmla="*/ 0 h 726045"/>
                <a:gd name="connsiteX2" fmla="*/ 1179507 w 1179507"/>
                <a:gd name="connsiteY2" fmla="*/ 704850 h 726045"/>
                <a:gd name="connsiteX3" fmla="*/ 63500 w 1179507"/>
                <a:gd name="connsiteY3" fmla="*/ 615950 h 726045"/>
                <a:gd name="connsiteX4" fmla="*/ 0 w 1179507"/>
                <a:gd name="connsiteY4" fmla="*/ 260350 h 726045"/>
                <a:gd name="connsiteX0" fmla="*/ 0 w 1935157"/>
                <a:gd name="connsiteY0" fmla="*/ 260350 h 668165"/>
                <a:gd name="connsiteX1" fmla="*/ 1179507 w 1935157"/>
                <a:gd name="connsiteY1" fmla="*/ 0 h 668165"/>
                <a:gd name="connsiteX2" fmla="*/ 1935157 w 1935157"/>
                <a:gd name="connsiteY2" fmla="*/ 400050 h 668165"/>
                <a:gd name="connsiteX3" fmla="*/ 63500 w 1935157"/>
                <a:gd name="connsiteY3" fmla="*/ 615950 h 668165"/>
                <a:gd name="connsiteX4" fmla="*/ 0 w 1935157"/>
                <a:gd name="connsiteY4" fmla="*/ 260350 h 668165"/>
                <a:gd name="connsiteX0" fmla="*/ 0 w 1935157"/>
                <a:gd name="connsiteY0" fmla="*/ 276236 h 684051"/>
                <a:gd name="connsiteX1" fmla="*/ 1179507 w 1935157"/>
                <a:gd name="connsiteY1" fmla="*/ 15886 h 684051"/>
                <a:gd name="connsiteX2" fmla="*/ 1744657 w 1935157"/>
                <a:gd name="connsiteY2" fmla="*/ 15886 h 684051"/>
                <a:gd name="connsiteX3" fmla="*/ 1935157 w 1935157"/>
                <a:gd name="connsiteY3" fmla="*/ 415936 h 684051"/>
                <a:gd name="connsiteX4" fmla="*/ 63500 w 1935157"/>
                <a:gd name="connsiteY4" fmla="*/ 631836 h 684051"/>
                <a:gd name="connsiteX5" fmla="*/ 0 w 1935157"/>
                <a:gd name="connsiteY5" fmla="*/ 276236 h 684051"/>
                <a:gd name="connsiteX0" fmla="*/ 0 w 1935157"/>
                <a:gd name="connsiteY0" fmla="*/ 387350 h 795165"/>
                <a:gd name="connsiteX1" fmla="*/ 1382707 w 1935157"/>
                <a:gd name="connsiteY1" fmla="*/ 0 h 795165"/>
                <a:gd name="connsiteX2" fmla="*/ 1744657 w 1935157"/>
                <a:gd name="connsiteY2" fmla="*/ 127000 h 795165"/>
                <a:gd name="connsiteX3" fmla="*/ 1935157 w 1935157"/>
                <a:gd name="connsiteY3" fmla="*/ 527050 h 795165"/>
                <a:gd name="connsiteX4" fmla="*/ 63500 w 1935157"/>
                <a:gd name="connsiteY4" fmla="*/ 742950 h 795165"/>
                <a:gd name="connsiteX5" fmla="*/ 0 w 1935157"/>
                <a:gd name="connsiteY5" fmla="*/ 387350 h 795165"/>
                <a:gd name="connsiteX0" fmla="*/ 0 w 1935157"/>
                <a:gd name="connsiteY0" fmla="*/ 603250 h 1011065"/>
                <a:gd name="connsiteX1" fmla="*/ 1084257 w 1935157"/>
                <a:gd name="connsiteY1" fmla="*/ 0 h 1011065"/>
                <a:gd name="connsiteX2" fmla="*/ 1382707 w 1935157"/>
                <a:gd name="connsiteY2" fmla="*/ 215900 h 1011065"/>
                <a:gd name="connsiteX3" fmla="*/ 1744657 w 1935157"/>
                <a:gd name="connsiteY3" fmla="*/ 342900 h 1011065"/>
                <a:gd name="connsiteX4" fmla="*/ 1935157 w 1935157"/>
                <a:gd name="connsiteY4" fmla="*/ 742950 h 1011065"/>
                <a:gd name="connsiteX5" fmla="*/ 63500 w 1935157"/>
                <a:gd name="connsiteY5" fmla="*/ 958850 h 1011065"/>
                <a:gd name="connsiteX6" fmla="*/ 0 w 1935157"/>
                <a:gd name="connsiteY6" fmla="*/ 603250 h 1011065"/>
                <a:gd name="connsiteX0" fmla="*/ 0 w 1935157"/>
                <a:gd name="connsiteY0" fmla="*/ 603250 h 1011065"/>
                <a:gd name="connsiteX1" fmla="*/ 1084257 w 1935157"/>
                <a:gd name="connsiteY1" fmla="*/ 0 h 1011065"/>
                <a:gd name="connsiteX2" fmla="*/ 969957 w 1935157"/>
                <a:gd name="connsiteY2" fmla="*/ 279400 h 1011065"/>
                <a:gd name="connsiteX3" fmla="*/ 1382707 w 1935157"/>
                <a:gd name="connsiteY3" fmla="*/ 215900 h 1011065"/>
                <a:gd name="connsiteX4" fmla="*/ 1744657 w 1935157"/>
                <a:gd name="connsiteY4" fmla="*/ 342900 h 1011065"/>
                <a:gd name="connsiteX5" fmla="*/ 1935157 w 1935157"/>
                <a:gd name="connsiteY5" fmla="*/ 742950 h 1011065"/>
                <a:gd name="connsiteX6" fmla="*/ 63500 w 1935157"/>
                <a:gd name="connsiteY6" fmla="*/ 958850 h 1011065"/>
                <a:gd name="connsiteX7" fmla="*/ 0 w 1935157"/>
                <a:gd name="connsiteY7" fmla="*/ 603250 h 1011065"/>
                <a:gd name="connsiteX0" fmla="*/ 0 w 1935157"/>
                <a:gd name="connsiteY0" fmla="*/ 603250 h 1011065"/>
                <a:gd name="connsiteX1" fmla="*/ 1084257 w 1935157"/>
                <a:gd name="connsiteY1" fmla="*/ 0 h 1011065"/>
                <a:gd name="connsiteX2" fmla="*/ 969957 w 1935157"/>
                <a:gd name="connsiteY2" fmla="*/ 279400 h 1011065"/>
                <a:gd name="connsiteX3" fmla="*/ 1382707 w 1935157"/>
                <a:gd name="connsiteY3" fmla="*/ 215900 h 1011065"/>
                <a:gd name="connsiteX4" fmla="*/ 893757 w 1935157"/>
                <a:gd name="connsiteY4" fmla="*/ 514350 h 1011065"/>
                <a:gd name="connsiteX5" fmla="*/ 1744657 w 1935157"/>
                <a:gd name="connsiteY5" fmla="*/ 342900 h 1011065"/>
                <a:gd name="connsiteX6" fmla="*/ 1935157 w 1935157"/>
                <a:gd name="connsiteY6" fmla="*/ 742950 h 1011065"/>
                <a:gd name="connsiteX7" fmla="*/ 63500 w 1935157"/>
                <a:gd name="connsiteY7" fmla="*/ 958850 h 1011065"/>
                <a:gd name="connsiteX8" fmla="*/ 0 w 1935157"/>
                <a:gd name="connsiteY8" fmla="*/ 603250 h 1011065"/>
                <a:gd name="connsiteX0" fmla="*/ 0 w 1935157"/>
                <a:gd name="connsiteY0" fmla="*/ 603250 h 1011065"/>
                <a:gd name="connsiteX1" fmla="*/ 1084257 w 1935157"/>
                <a:gd name="connsiteY1" fmla="*/ 0 h 1011065"/>
                <a:gd name="connsiteX2" fmla="*/ 969957 w 1935157"/>
                <a:gd name="connsiteY2" fmla="*/ 279400 h 1011065"/>
                <a:gd name="connsiteX3" fmla="*/ 1382707 w 1935157"/>
                <a:gd name="connsiteY3" fmla="*/ 215900 h 1011065"/>
                <a:gd name="connsiteX4" fmla="*/ 893757 w 1935157"/>
                <a:gd name="connsiteY4" fmla="*/ 514350 h 1011065"/>
                <a:gd name="connsiteX5" fmla="*/ 1744657 w 1935157"/>
                <a:gd name="connsiteY5" fmla="*/ 342900 h 1011065"/>
                <a:gd name="connsiteX6" fmla="*/ 1281107 w 1935157"/>
                <a:gd name="connsiteY6" fmla="*/ 793750 h 1011065"/>
                <a:gd name="connsiteX7" fmla="*/ 1935157 w 1935157"/>
                <a:gd name="connsiteY7" fmla="*/ 742950 h 1011065"/>
                <a:gd name="connsiteX8" fmla="*/ 63500 w 1935157"/>
                <a:gd name="connsiteY8" fmla="*/ 958850 h 1011065"/>
                <a:gd name="connsiteX9" fmla="*/ 0 w 1935157"/>
                <a:gd name="connsiteY9" fmla="*/ 603250 h 1011065"/>
                <a:gd name="connsiteX0" fmla="*/ 0 w 1935157"/>
                <a:gd name="connsiteY0" fmla="*/ 603250 h 1119628"/>
                <a:gd name="connsiteX1" fmla="*/ 1084257 w 1935157"/>
                <a:gd name="connsiteY1" fmla="*/ 0 h 1119628"/>
                <a:gd name="connsiteX2" fmla="*/ 969957 w 1935157"/>
                <a:gd name="connsiteY2" fmla="*/ 279400 h 1119628"/>
                <a:gd name="connsiteX3" fmla="*/ 1382707 w 1935157"/>
                <a:gd name="connsiteY3" fmla="*/ 215900 h 1119628"/>
                <a:gd name="connsiteX4" fmla="*/ 893757 w 1935157"/>
                <a:gd name="connsiteY4" fmla="*/ 514350 h 1119628"/>
                <a:gd name="connsiteX5" fmla="*/ 1744657 w 1935157"/>
                <a:gd name="connsiteY5" fmla="*/ 342900 h 1119628"/>
                <a:gd name="connsiteX6" fmla="*/ 1281107 w 1935157"/>
                <a:gd name="connsiteY6" fmla="*/ 793750 h 1119628"/>
                <a:gd name="connsiteX7" fmla="*/ 1935157 w 1935157"/>
                <a:gd name="connsiteY7" fmla="*/ 742950 h 1119628"/>
                <a:gd name="connsiteX8" fmla="*/ 63500 w 1935157"/>
                <a:gd name="connsiteY8" fmla="*/ 958850 h 1119628"/>
                <a:gd name="connsiteX9" fmla="*/ 0 w 1935157"/>
                <a:gd name="connsiteY9" fmla="*/ 603250 h 1119628"/>
                <a:gd name="connsiteX0" fmla="*/ 0 w 1935157"/>
                <a:gd name="connsiteY0" fmla="*/ 603250 h 1119628"/>
                <a:gd name="connsiteX1" fmla="*/ 1084257 w 1935157"/>
                <a:gd name="connsiteY1" fmla="*/ 0 h 1119628"/>
                <a:gd name="connsiteX2" fmla="*/ 969957 w 1935157"/>
                <a:gd name="connsiteY2" fmla="*/ 279400 h 1119628"/>
                <a:gd name="connsiteX3" fmla="*/ 1382707 w 1935157"/>
                <a:gd name="connsiteY3" fmla="*/ 215900 h 1119628"/>
                <a:gd name="connsiteX4" fmla="*/ 893757 w 1935157"/>
                <a:gd name="connsiteY4" fmla="*/ 514350 h 1119628"/>
                <a:gd name="connsiteX5" fmla="*/ 1744657 w 1935157"/>
                <a:gd name="connsiteY5" fmla="*/ 342900 h 1119628"/>
                <a:gd name="connsiteX6" fmla="*/ 1281107 w 1935157"/>
                <a:gd name="connsiteY6" fmla="*/ 793750 h 1119628"/>
                <a:gd name="connsiteX7" fmla="*/ 1935157 w 1935157"/>
                <a:gd name="connsiteY7" fmla="*/ 742950 h 1119628"/>
                <a:gd name="connsiteX8" fmla="*/ 63500 w 1935157"/>
                <a:gd name="connsiteY8" fmla="*/ 958850 h 1119628"/>
                <a:gd name="connsiteX9" fmla="*/ 0 w 1935157"/>
                <a:gd name="connsiteY9" fmla="*/ 603250 h 1119628"/>
                <a:gd name="connsiteX0" fmla="*/ 0 w 1935157"/>
                <a:gd name="connsiteY0" fmla="*/ 603250 h 1119628"/>
                <a:gd name="connsiteX1" fmla="*/ 1084257 w 1935157"/>
                <a:gd name="connsiteY1" fmla="*/ 0 h 1119628"/>
                <a:gd name="connsiteX2" fmla="*/ 969957 w 1935157"/>
                <a:gd name="connsiteY2" fmla="*/ 279400 h 1119628"/>
                <a:gd name="connsiteX3" fmla="*/ 1382707 w 1935157"/>
                <a:gd name="connsiteY3" fmla="*/ 215900 h 1119628"/>
                <a:gd name="connsiteX4" fmla="*/ 893757 w 1935157"/>
                <a:gd name="connsiteY4" fmla="*/ 514350 h 1119628"/>
                <a:gd name="connsiteX5" fmla="*/ 1744657 w 1935157"/>
                <a:gd name="connsiteY5" fmla="*/ 342900 h 1119628"/>
                <a:gd name="connsiteX6" fmla="*/ 1247770 w 1935157"/>
                <a:gd name="connsiteY6" fmla="*/ 791369 h 1119628"/>
                <a:gd name="connsiteX7" fmla="*/ 1935157 w 1935157"/>
                <a:gd name="connsiteY7" fmla="*/ 742950 h 1119628"/>
                <a:gd name="connsiteX8" fmla="*/ 63500 w 1935157"/>
                <a:gd name="connsiteY8" fmla="*/ 958850 h 1119628"/>
                <a:gd name="connsiteX9" fmla="*/ 0 w 1935157"/>
                <a:gd name="connsiteY9" fmla="*/ 603250 h 1119628"/>
                <a:gd name="connsiteX0" fmla="*/ 0 w 1935157"/>
                <a:gd name="connsiteY0" fmla="*/ 603250 h 1048825"/>
                <a:gd name="connsiteX1" fmla="*/ 1084257 w 1935157"/>
                <a:gd name="connsiteY1" fmla="*/ 0 h 1048825"/>
                <a:gd name="connsiteX2" fmla="*/ 969957 w 1935157"/>
                <a:gd name="connsiteY2" fmla="*/ 279400 h 1048825"/>
                <a:gd name="connsiteX3" fmla="*/ 1382707 w 1935157"/>
                <a:gd name="connsiteY3" fmla="*/ 215900 h 1048825"/>
                <a:gd name="connsiteX4" fmla="*/ 893757 w 1935157"/>
                <a:gd name="connsiteY4" fmla="*/ 514350 h 1048825"/>
                <a:gd name="connsiteX5" fmla="*/ 1744657 w 1935157"/>
                <a:gd name="connsiteY5" fmla="*/ 342900 h 1048825"/>
                <a:gd name="connsiteX6" fmla="*/ 1247770 w 1935157"/>
                <a:gd name="connsiteY6" fmla="*/ 791369 h 1048825"/>
                <a:gd name="connsiteX7" fmla="*/ 1935157 w 1935157"/>
                <a:gd name="connsiteY7" fmla="*/ 742950 h 1048825"/>
                <a:gd name="connsiteX8" fmla="*/ 63500 w 1935157"/>
                <a:gd name="connsiteY8" fmla="*/ 958850 h 1048825"/>
                <a:gd name="connsiteX9" fmla="*/ 0 w 1935157"/>
                <a:gd name="connsiteY9" fmla="*/ 603250 h 1048825"/>
                <a:gd name="connsiteX0" fmla="*/ 0 w 1935157"/>
                <a:gd name="connsiteY0" fmla="*/ 603250 h 1124882"/>
                <a:gd name="connsiteX1" fmla="*/ 1084257 w 1935157"/>
                <a:gd name="connsiteY1" fmla="*/ 0 h 1124882"/>
                <a:gd name="connsiteX2" fmla="*/ 969957 w 1935157"/>
                <a:gd name="connsiteY2" fmla="*/ 279400 h 1124882"/>
                <a:gd name="connsiteX3" fmla="*/ 1382707 w 1935157"/>
                <a:gd name="connsiteY3" fmla="*/ 215900 h 1124882"/>
                <a:gd name="connsiteX4" fmla="*/ 893757 w 1935157"/>
                <a:gd name="connsiteY4" fmla="*/ 514350 h 1124882"/>
                <a:gd name="connsiteX5" fmla="*/ 1744657 w 1935157"/>
                <a:gd name="connsiteY5" fmla="*/ 342900 h 1124882"/>
                <a:gd name="connsiteX6" fmla="*/ 1247770 w 1935157"/>
                <a:gd name="connsiteY6" fmla="*/ 791369 h 1124882"/>
                <a:gd name="connsiteX7" fmla="*/ 1935157 w 1935157"/>
                <a:gd name="connsiteY7" fmla="*/ 742950 h 1124882"/>
                <a:gd name="connsiteX8" fmla="*/ 63500 w 1935157"/>
                <a:gd name="connsiteY8" fmla="*/ 958850 h 1124882"/>
                <a:gd name="connsiteX9" fmla="*/ 0 w 1935157"/>
                <a:gd name="connsiteY9" fmla="*/ 603250 h 1124882"/>
                <a:gd name="connsiteX0" fmla="*/ 0 w 1935157"/>
                <a:gd name="connsiteY0" fmla="*/ 603250 h 1124882"/>
                <a:gd name="connsiteX1" fmla="*/ 1084257 w 1935157"/>
                <a:gd name="connsiteY1" fmla="*/ 0 h 1124882"/>
                <a:gd name="connsiteX2" fmla="*/ 969957 w 1935157"/>
                <a:gd name="connsiteY2" fmla="*/ 279400 h 1124882"/>
                <a:gd name="connsiteX3" fmla="*/ 1382707 w 1935157"/>
                <a:gd name="connsiteY3" fmla="*/ 215900 h 1124882"/>
                <a:gd name="connsiteX4" fmla="*/ 893757 w 1935157"/>
                <a:gd name="connsiteY4" fmla="*/ 514350 h 1124882"/>
                <a:gd name="connsiteX5" fmla="*/ 1744657 w 1935157"/>
                <a:gd name="connsiteY5" fmla="*/ 342900 h 1124882"/>
                <a:gd name="connsiteX6" fmla="*/ 1240626 w 1935157"/>
                <a:gd name="connsiteY6" fmla="*/ 786607 h 1124882"/>
                <a:gd name="connsiteX7" fmla="*/ 1935157 w 1935157"/>
                <a:gd name="connsiteY7" fmla="*/ 742950 h 1124882"/>
                <a:gd name="connsiteX8" fmla="*/ 63500 w 1935157"/>
                <a:gd name="connsiteY8" fmla="*/ 958850 h 1124882"/>
                <a:gd name="connsiteX9" fmla="*/ 0 w 1935157"/>
                <a:gd name="connsiteY9" fmla="*/ 603250 h 1124882"/>
                <a:gd name="connsiteX0" fmla="*/ 0 w 1935157"/>
                <a:gd name="connsiteY0" fmla="*/ 603250 h 1124882"/>
                <a:gd name="connsiteX1" fmla="*/ 1084257 w 1935157"/>
                <a:gd name="connsiteY1" fmla="*/ 0 h 1124882"/>
                <a:gd name="connsiteX2" fmla="*/ 969957 w 1935157"/>
                <a:gd name="connsiteY2" fmla="*/ 279400 h 1124882"/>
                <a:gd name="connsiteX3" fmla="*/ 1382707 w 1935157"/>
                <a:gd name="connsiteY3" fmla="*/ 215900 h 1124882"/>
                <a:gd name="connsiteX4" fmla="*/ 893757 w 1935157"/>
                <a:gd name="connsiteY4" fmla="*/ 514350 h 1124882"/>
                <a:gd name="connsiteX5" fmla="*/ 1744657 w 1935157"/>
                <a:gd name="connsiteY5" fmla="*/ 342900 h 1124882"/>
                <a:gd name="connsiteX6" fmla="*/ 1240626 w 1935157"/>
                <a:gd name="connsiteY6" fmla="*/ 786607 h 1124882"/>
                <a:gd name="connsiteX7" fmla="*/ 1935157 w 1935157"/>
                <a:gd name="connsiteY7" fmla="*/ 742950 h 1124882"/>
                <a:gd name="connsiteX8" fmla="*/ 63500 w 1935157"/>
                <a:gd name="connsiteY8" fmla="*/ 958850 h 1124882"/>
                <a:gd name="connsiteX9" fmla="*/ 0 w 1935157"/>
                <a:gd name="connsiteY9" fmla="*/ 603250 h 1124882"/>
                <a:gd name="connsiteX0" fmla="*/ 0 w 1935157"/>
                <a:gd name="connsiteY0" fmla="*/ 603250 h 1124882"/>
                <a:gd name="connsiteX1" fmla="*/ 1084257 w 1935157"/>
                <a:gd name="connsiteY1" fmla="*/ 0 h 1124882"/>
                <a:gd name="connsiteX2" fmla="*/ 969957 w 1935157"/>
                <a:gd name="connsiteY2" fmla="*/ 279400 h 1124882"/>
                <a:gd name="connsiteX3" fmla="*/ 1382707 w 1935157"/>
                <a:gd name="connsiteY3" fmla="*/ 215900 h 1124882"/>
                <a:gd name="connsiteX4" fmla="*/ 893757 w 1935157"/>
                <a:gd name="connsiteY4" fmla="*/ 514350 h 1124882"/>
                <a:gd name="connsiteX5" fmla="*/ 1744657 w 1935157"/>
                <a:gd name="connsiteY5" fmla="*/ 342900 h 1124882"/>
                <a:gd name="connsiteX6" fmla="*/ 1240626 w 1935157"/>
                <a:gd name="connsiteY6" fmla="*/ 786607 h 1124882"/>
                <a:gd name="connsiteX7" fmla="*/ 1935157 w 1935157"/>
                <a:gd name="connsiteY7" fmla="*/ 742950 h 1124882"/>
                <a:gd name="connsiteX8" fmla="*/ 63500 w 1935157"/>
                <a:gd name="connsiteY8" fmla="*/ 958850 h 1124882"/>
                <a:gd name="connsiteX9" fmla="*/ 0 w 1935157"/>
                <a:gd name="connsiteY9" fmla="*/ 603250 h 1124882"/>
                <a:gd name="connsiteX0" fmla="*/ 0 w 1935157"/>
                <a:gd name="connsiteY0" fmla="*/ 603250 h 1124882"/>
                <a:gd name="connsiteX1" fmla="*/ 1084257 w 1935157"/>
                <a:gd name="connsiteY1" fmla="*/ 0 h 1124882"/>
                <a:gd name="connsiteX2" fmla="*/ 969957 w 1935157"/>
                <a:gd name="connsiteY2" fmla="*/ 279400 h 1124882"/>
                <a:gd name="connsiteX3" fmla="*/ 1382707 w 1935157"/>
                <a:gd name="connsiteY3" fmla="*/ 215900 h 1124882"/>
                <a:gd name="connsiteX4" fmla="*/ 893757 w 1935157"/>
                <a:gd name="connsiteY4" fmla="*/ 514350 h 1124882"/>
                <a:gd name="connsiteX5" fmla="*/ 1744657 w 1935157"/>
                <a:gd name="connsiteY5" fmla="*/ 342900 h 1124882"/>
                <a:gd name="connsiteX6" fmla="*/ 1240626 w 1935157"/>
                <a:gd name="connsiteY6" fmla="*/ 786607 h 1124882"/>
                <a:gd name="connsiteX7" fmla="*/ 1935157 w 1935157"/>
                <a:gd name="connsiteY7" fmla="*/ 742950 h 1124882"/>
                <a:gd name="connsiteX8" fmla="*/ 63500 w 1935157"/>
                <a:gd name="connsiteY8" fmla="*/ 958850 h 1124882"/>
                <a:gd name="connsiteX9" fmla="*/ 0 w 1935157"/>
                <a:gd name="connsiteY9" fmla="*/ 603250 h 1124882"/>
                <a:gd name="connsiteX0" fmla="*/ 0 w 1935157"/>
                <a:gd name="connsiteY0" fmla="*/ 603250 h 1124882"/>
                <a:gd name="connsiteX1" fmla="*/ 1084257 w 1935157"/>
                <a:gd name="connsiteY1" fmla="*/ 0 h 1124882"/>
                <a:gd name="connsiteX2" fmla="*/ 969957 w 1935157"/>
                <a:gd name="connsiteY2" fmla="*/ 279400 h 1124882"/>
                <a:gd name="connsiteX3" fmla="*/ 1382707 w 1935157"/>
                <a:gd name="connsiteY3" fmla="*/ 215900 h 1124882"/>
                <a:gd name="connsiteX4" fmla="*/ 893757 w 1935157"/>
                <a:gd name="connsiteY4" fmla="*/ 514350 h 1124882"/>
                <a:gd name="connsiteX5" fmla="*/ 1744657 w 1935157"/>
                <a:gd name="connsiteY5" fmla="*/ 342900 h 1124882"/>
                <a:gd name="connsiteX6" fmla="*/ 1240626 w 1935157"/>
                <a:gd name="connsiteY6" fmla="*/ 786607 h 1124882"/>
                <a:gd name="connsiteX7" fmla="*/ 1935157 w 1935157"/>
                <a:gd name="connsiteY7" fmla="*/ 742950 h 1124882"/>
                <a:gd name="connsiteX8" fmla="*/ 63500 w 1935157"/>
                <a:gd name="connsiteY8" fmla="*/ 958850 h 1124882"/>
                <a:gd name="connsiteX9" fmla="*/ 0 w 1935157"/>
                <a:gd name="connsiteY9" fmla="*/ 603250 h 1124882"/>
                <a:gd name="connsiteX0" fmla="*/ 0 w 1935157"/>
                <a:gd name="connsiteY0" fmla="*/ 603250 h 1124882"/>
                <a:gd name="connsiteX1" fmla="*/ 1084257 w 1935157"/>
                <a:gd name="connsiteY1" fmla="*/ 0 h 1124882"/>
                <a:gd name="connsiteX2" fmla="*/ 969957 w 1935157"/>
                <a:gd name="connsiteY2" fmla="*/ 279400 h 1124882"/>
                <a:gd name="connsiteX3" fmla="*/ 1382707 w 1935157"/>
                <a:gd name="connsiteY3" fmla="*/ 215900 h 1124882"/>
                <a:gd name="connsiteX4" fmla="*/ 893757 w 1935157"/>
                <a:gd name="connsiteY4" fmla="*/ 514350 h 1124882"/>
                <a:gd name="connsiteX5" fmla="*/ 1744657 w 1935157"/>
                <a:gd name="connsiteY5" fmla="*/ 342900 h 1124882"/>
                <a:gd name="connsiteX6" fmla="*/ 1240626 w 1935157"/>
                <a:gd name="connsiteY6" fmla="*/ 786607 h 1124882"/>
                <a:gd name="connsiteX7" fmla="*/ 1935157 w 1935157"/>
                <a:gd name="connsiteY7" fmla="*/ 742950 h 1124882"/>
                <a:gd name="connsiteX8" fmla="*/ 63500 w 1935157"/>
                <a:gd name="connsiteY8" fmla="*/ 958850 h 1124882"/>
                <a:gd name="connsiteX9" fmla="*/ 0 w 1935157"/>
                <a:gd name="connsiteY9" fmla="*/ 603250 h 1124882"/>
                <a:gd name="connsiteX0" fmla="*/ 0 w 1935157"/>
                <a:gd name="connsiteY0" fmla="*/ 603250 h 1124882"/>
                <a:gd name="connsiteX1" fmla="*/ 1084257 w 1935157"/>
                <a:gd name="connsiteY1" fmla="*/ 0 h 1124882"/>
                <a:gd name="connsiteX2" fmla="*/ 969957 w 1935157"/>
                <a:gd name="connsiteY2" fmla="*/ 279400 h 1124882"/>
                <a:gd name="connsiteX3" fmla="*/ 1382707 w 1935157"/>
                <a:gd name="connsiteY3" fmla="*/ 215900 h 1124882"/>
                <a:gd name="connsiteX4" fmla="*/ 893757 w 1935157"/>
                <a:gd name="connsiteY4" fmla="*/ 514350 h 1124882"/>
                <a:gd name="connsiteX5" fmla="*/ 1744657 w 1935157"/>
                <a:gd name="connsiteY5" fmla="*/ 342900 h 1124882"/>
                <a:gd name="connsiteX6" fmla="*/ 1240626 w 1935157"/>
                <a:gd name="connsiteY6" fmla="*/ 786607 h 1124882"/>
                <a:gd name="connsiteX7" fmla="*/ 1935157 w 1935157"/>
                <a:gd name="connsiteY7" fmla="*/ 742950 h 1124882"/>
                <a:gd name="connsiteX8" fmla="*/ 63500 w 1935157"/>
                <a:gd name="connsiteY8" fmla="*/ 958850 h 1124882"/>
                <a:gd name="connsiteX9" fmla="*/ 0 w 1935157"/>
                <a:gd name="connsiteY9" fmla="*/ 603250 h 1124882"/>
                <a:gd name="connsiteX0" fmla="*/ 0 w 1935157"/>
                <a:gd name="connsiteY0" fmla="*/ 603250 h 1124882"/>
                <a:gd name="connsiteX1" fmla="*/ 1084257 w 1935157"/>
                <a:gd name="connsiteY1" fmla="*/ 0 h 1124882"/>
                <a:gd name="connsiteX2" fmla="*/ 969957 w 1935157"/>
                <a:gd name="connsiteY2" fmla="*/ 279400 h 1124882"/>
                <a:gd name="connsiteX3" fmla="*/ 1382707 w 1935157"/>
                <a:gd name="connsiteY3" fmla="*/ 215900 h 1124882"/>
                <a:gd name="connsiteX4" fmla="*/ 903282 w 1935157"/>
                <a:gd name="connsiteY4" fmla="*/ 526257 h 1124882"/>
                <a:gd name="connsiteX5" fmla="*/ 1744657 w 1935157"/>
                <a:gd name="connsiteY5" fmla="*/ 342900 h 1124882"/>
                <a:gd name="connsiteX6" fmla="*/ 1240626 w 1935157"/>
                <a:gd name="connsiteY6" fmla="*/ 786607 h 1124882"/>
                <a:gd name="connsiteX7" fmla="*/ 1935157 w 1935157"/>
                <a:gd name="connsiteY7" fmla="*/ 742950 h 1124882"/>
                <a:gd name="connsiteX8" fmla="*/ 63500 w 1935157"/>
                <a:gd name="connsiteY8" fmla="*/ 958850 h 1124882"/>
                <a:gd name="connsiteX9" fmla="*/ 0 w 1935157"/>
                <a:gd name="connsiteY9" fmla="*/ 603250 h 1124882"/>
                <a:gd name="connsiteX0" fmla="*/ 0 w 1935157"/>
                <a:gd name="connsiteY0" fmla="*/ 603250 h 1124882"/>
                <a:gd name="connsiteX1" fmla="*/ 1084257 w 1935157"/>
                <a:gd name="connsiteY1" fmla="*/ 0 h 1124882"/>
                <a:gd name="connsiteX2" fmla="*/ 969957 w 1935157"/>
                <a:gd name="connsiteY2" fmla="*/ 279400 h 1124882"/>
                <a:gd name="connsiteX3" fmla="*/ 1382707 w 1935157"/>
                <a:gd name="connsiteY3" fmla="*/ 215900 h 1124882"/>
                <a:gd name="connsiteX4" fmla="*/ 903282 w 1935157"/>
                <a:gd name="connsiteY4" fmla="*/ 507207 h 1124882"/>
                <a:gd name="connsiteX5" fmla="*/ 1744657 w 1935157"/>
                <a:gd name="connsiteY5" fmla="*/ 342900 h 1124882"/>
                <a:gd name="connsiteX6" fmla="*/ 1240626 w 1935157"/>
                <a:gd name="connsiteY6" fmla="*/ 786607 h 1124882"/>
                <a:gd name="connsiteX7" fmla="*/ 1935157 w 1935157"/>
                <a:gd name="connsiteY7" fmla="*/ 742950 h 1124882"/>
                <a:gd name="connsiteX8" fmla="*/ 63500 w 1935157"/>
                <a:gd name="connsiteY8" fmla="*/ 958850 h 1124882"/>
                <a:gd name="connsiteX9" fmla="*/ 0 w 1935157"/>
                <a:gd name="connsiteY9" fmla="*/ 603250 h 1124882"/>
                <a:gd name="connsiteX0" fmla="*/ 0 w 1935157"/>
                <a:gd name="connsiteY0" fmla="*/ 603250 h 1124882"/>
                <a:gd name="connsiteX1" fmla="*/ 1084257 w 1935157"/>
                <a:gd name="connsiteY1" fmla="*/ 0 h 1124882"/>
                <a:gd name="connsiteX2" fmla="*/ 969957 w 1935157"/>
                <a:gd name="connsiteY2" fmla="*/ 279400 h 1124882"/>
                <a:gd name="connsiteX3" fmla="*/ 1382707 w 1935157"/>
                <a:gd name="connsiteY3" fmla="*/ 215900 h 1124882"/>
                <a:gd name="connsiteX4" fmla="*/ 903282 w 1935157"/>
                <a:gd name="connsiteY4" fmla="*/ 507207 h 1124882"/>
                <a:gd name="connsiteX5" fmla="*/ 1744657 w 1935157"/>
                <a:gd name="connsiteY5" fmla="*/ 342900 h 1124882"/>
                <a:gd name="connsiteX6" fmla="*/ 1240626 w 1935157"/>
                <a:gd name="connsiteY6" fmla="*/ 786607 h 1124882"/>
                <a:gd name="connsiteX7" fmla="*/ 1935157 w 1935157"/>
                <a:gd name="connsiteY7" fmla="*/ 742950 h 1124882"/>
                <a:gd name="connsiteX8" fmla="*/ 63500 w 1935157"/>
                <a:gd name="connsiteY8" fmla="*/ 958850 h 1124882"/>
                <a:gd name="connsiteX9" fmla="*/ 0 w 1935157"/>
                <a:gd name="connsiteY9" fmla="*/ 603250 h 1124882"/>
                <a:gd name="connsiteX0" fmla="*/ 0 w 1935157"/>
                <a:gd name="connsiteY0" fmla="*/ 603250 h 1124882"/>
                <a:gd name="connsiteX1" fmla="*/ 1084257 w 1935157"/>
                <a:gd name="connsiteY1" fmla="*/ 0 h 1124882"/>
                <a:gd name="connsiteX2" fmla="*/ 969957 w 1935157"/>
                <a:gd name="connsiteY2" fmla="*/ 279400 h 1124882"/>
                <a:gd name="connsiteX3" fmla="*/ 1382707 w 1935157"/>
                <a:gd name="connsiteY3" fmla="*/ 215900 h 1124882"/>
                <a:gd name="connsiteX4" fmla="*/ 903282 w 1935157"/>
                <a:gd name="connsiteY4" fmla="*/ 507207 h 1124882"/>
                <a:gd name="connsiteX5" fmla="*/ 1744657 w 1935157"/>
                <a:gd name="connsiteY5" fmla="*/ 342900 h 1124882"/>
                <a:gd name="connsiteX6" fmla="*/ 1240626 w 1935157"/>
                <a:gd name="connsiteY6" fmla="*/ 786607 h 1124882"/>
                <a:gd name="connsiteX7" fmla="*/ 1935157 w 1935157"/>
                <a:gd name="connsiteY7" fmla="*/ 742950 h 1124882"/>
                <a:gd name="connsiteX8" fmla="*/ 63500 w 1935157"/>
                <a:gd name="connsiteY8" fmla="*/ 958850 h 1124882"/>
                <a:gd name="connsiteX9" fmla="*/ 0 w 1935157"/>
                <a:gd name="connsiteY9" fmla="*/ 603250 h 1124882"/>
                <a:gd name="connsiteX0" fmla="*/ 0 w 1935157"/>
                <a:gd name="connsiteY0" fmla="*/ 603250 h 1124882"/>
                <a:gd name="connsiteX1" fmla="*/ 1084257 w 1935157"/>
                <a:gd name="connsiteY1" fmla="*/ 0 h 1124882"/>
                <a:gd name="connsiteX2" fmla="*/ 955669 w 1935157"/>
                <a:gd name="connsiteY2" fmla="*/ 277019 h 1124882"/>
                <a:gd name="connsiteX3" fmla="*/ 1382707 w 1935157"/>
                <a:gd name="connsiteY3" fmla="*/ 215900 h 1124882"/>
                <a:gd name="connsiteX4" fmla="*/ 903282 w 1935157"/>
                <a:gd name="connsiteY4" fmla="*/ 507207 h 1124882"/>
                <a:gd name="connsiteX5" fmla="*/ 1744657 w 1935157"/>
                <a:gd name="connsiteY5" fmla="*/ 342900 h 1124882"/>
                <a:gd name="connsiteX6" fmla="*/ 1240626 w 1935157"/>
                <a:gd name="connsiteY6" fmla="*/ 786607 h 1124882"/>
                <a:gd name="connsiteX7" fmla="*/ 1935157 w 1935157"/>
                <a:gd name="connsiteY7" fmla="*/ 742950 h 1124882"/>
                <a:gd name="connsiteX8" fmla="*/ 63500 w 1935157"/>
                <a:gd name="connsiteY8" fmla="*/ 958850 h 1124882"/>
                <a:gd name="connsiteX9" fmla="*/ 0 w 1935157"/>
                <a:gd name="connsiteY9" fmla="*/ 603250 h 1124882"/>
                <a:gd name="connsiteX0" fmla="*/ 0 w 1935157"/>
                <a:gd name="connsiteY0" fmla="*/ 603250 h 1124882"/>
                <a:gd name="connsiteX1" fmla="*/ 1084257 w 1935157"/>
                <a:gd name="connsiteY1" fmla="*/ 0 h 1124882"/>
                <a:gd name="connsiteX2" fmla="*/ 955669 w 1935157"/>
                <a:gd name="connsiteY2" fmla="*/ 277019 h 1124882"/>
                <a:gd name="connsiteX3" fmla="*/ 1382707 w 1935157"/>
                <a:gd name="connsiteY3" fmla="*/ 215900 h 1124882"/>
                <a:gd name="connsiteX4" fmla="*/ 903282 w 1935157"/>
                <a:gd name="connsiteY4" fmla="*/ 507207 h 1124882"/>
                <a:gd name="connsiteX5" fmla="*/ 1744657 w 1935157"/>
                <a:gd name="connsiteY5" fmla="*/ 342900 h 1124882"/>
                <a:gd name="connsiteX6" fmla="*/ 1240626 w 1935157"/>
                <a:gd name="connsiteY6" fmla="*/ 786607 h 1124882"/>
                <a:gd name="connsiteX7" fmla="*/ 1935157 w 1935157"/>
                <a:gd name="connsiteY7" fmla="*/ 742950 h 1124882"/>
                <a:gd name="connsiteX8" fmla="*/ 63500 w 1935157"/>
                <a:gd name="connsiteY8" fmla="*/ 958850 h 1124882"/>
                <a:gd name="connsiteX9" fmla="*/ 0 w 1935157"/>
                <a:gd name="connsiteY9" fmla="*/ 603250 h 1124882"/>
                <a:gd name="connsiteX0" fmla="*/ 0 w 1935157"/>
                <a:gd name="connsiteY0" fmla="*/ 603250 h 1124882"/>
                <a:gd name="connsiteX1" fmla="*/ 1084257 w 1935157"/>
                <a:gd name="connsiteY1" fmla="*/ 0 h 1124882"/>
                <a:gd name="connsiteX2" fmla="*/ 955669 w 1935157"/>
                <a:gd name="connsiteY2" fmla="*/ 277019 h 1124882"/>
                <a:gd name="connsiteX3" fmla="*/ 1382707 w 1935157"/>
                <a:gd name="connsiteY3" fmla="*/ 215900 h 1124882"/>
                <a:gd name="connsiteX4" fmla="*/ 903282 w 1935157"/>
                <a:gd name="connsiteY4" fmla="*/ 507207 h 1124882"/>
                <a:gd name="connsiteX5" fmla="*/ 1744657 w 1935157"/>
                <a:gd name="connsiteY5" fmla="*/ 342900 h 1124882"/>
                <a:gd name="connsiteX6" fmla="*/ 1240626 w 1935157"/>
                <a:gd name="connsiteY6" fmla="*/ 786607 h 1124882"/>
                <a:gd name="connsiteX7" fmla="*/ 1935157 w 1935157"/>
                <a:gd name="connsiteY7" fmla="*/ 742950 h 1124882"/>
                <a:gd name="connsiteX8" fmla="*/ 63500 w 1935157"/>
                <a:gd name="connsiteY8" fmla="*/ 958850 h 1124882"/>
                <a:gd name="connsiteX9" fmla="*/ 0 w 1935157"/>
                <a:gd name="connsiteY9" fmla="*/ 603250 h 1124882"/>
                <a:gd name="connsiteX0" fmla="*/ 0 w 1935157"/>
                <a:gd name="connsiteY0" fmla="*/ 603250 h 1124882"/>
                <a:gd name="connsiteX1" fmla="*/ 1084257 w 1935157"/>
                <a:gd name="connsiteY1" fmla="*/ 0 h 1124882"/>
                <a:gd name="connsiteX2" fmla="*/ 955669 w 1935157"/>
                <a:gd name="connsiteY2" fmla="*/ 277019 h 1124882"/>
                <a:gd name="connsiteX3" fmla="*/ 1382707 w 1935157"/>
                <a:gd name="connsiteY3" fmla="*/ 215900 h 1124882"/>
                <a:gd name="connsiteX4" fmla="*/ 903282 w 1935157"/>
                <a:gd name="connsiteY4" fmla="*/ 507207 h 1124882"/>
                <a:gd name="connsiteX5" fmla="*/ 1744657 w 1935157"/>
                <a:gd name="connsiteY5" fmla="*/ 342900 h 1124882"/>
                <a:gd name="connsiteX6" fmla="*/ 1240626 w 1935157"/>
                <a:gd name="connsiteY6" fmla="*/ 786607 h 1124882"/>
                <a:gd name="connsiteX7" fmla="*/ 1935157 w 1935157"/>
                <a:gd name="connsiteY7" fmla="*/ 742950 h 1124882"/>
                <a:gd name="connsiteX8" fmla="*/ 63500 w 1935157"/>
                <a:gd name="connsiteY8" fmla="*/ 958850 h 1124882"/>
                <a:gd name="connsiteX9" fmla="*/ 0 w 1935157"/>
                <a:gd name="connsiteY9" fmla="*/ 603250 h 1124882"/>
                <a:gd name="connsiteX0" fmla="*/ 0 w 1935157"/>
                <a:gd name="connsiteY0" fmla="*/ 609889 h 1131521"/>
                <a:gd name="connsiteX1" fmla="*/ 1084257 w 1935157"/>
                <a:gd name="connsiteY1" fmla="*/ 6639 h 1131521"/>
                <a:gd name="connsiteX2" fmla="*/ 955669 w 1935157"/>
                <a:gd name="connsiteY2" fmla="*/ 283658 h 1131521"/>
                <a:gd name="connsiteX3" fmla="*/ 1382707 w 1935157"/>
                <a:gd name="connsiteY3" fmla="*/ 222539 h 1131521"/>
                <a:gd name="connsiteX4" fmla="*/ 903282 w 1935157"/>
                <a:gd name="connsiteY4" fmla="*/ 513846 h 1131521"/>
                <a:gd name="connsiteX5" fmla="*/ 1744657 w 1935157"/>
                <a:gd name="connsiteY5" fmla="*/ 349539 h 1131521"/>
                <a:gd name="connsiteX6" fmla="*/ 1240626 w 1935157"/>
                <a:gd name="connsiteY6" fmla="*/ 793246 h 1131521"/>
                <a:gd name="connsiteX7" fmla="*/ 1935157 w 1935157"/>
                <a:gd name="connsiteY7" fmla="*/ 749589 h 1131521"/>
                <a:gd name="connsiteX8" fmla="*/ 63500 w 1935157"/>
                <a:gd name="connsiteY8" fmla="*/ 965489 h 1131521"/>
                <a:gd name="connsiteX9" fmla="*/ 0 w 1935157"/>
                <a:gd name="connsiteY9" fmla="*/ 609889 h 1131521"/>
                <a:gd name="connsiteX0" fmla="*/ 0 w 1935157"/>
                <a:gd name="connsiteY0" fmla="*/ 623453 h 1145085"/>
                <a:gd name="connsiteX1" fmla="*/ 1084257 w 1935157"/>
                <a:gd name="connsiteY1" fmla="*/ 20203 h 1145085"/>
                <a:gd name="connsiteX2" fmla="*/ 955669 w 1935157"/>
                <a:gd name="connsiteY2" fmla="*/ 297222 h 1145085"/>
                <a:gd name="connsiteX3" fmla="*/ 1382707 w 1935157"/>
                <a:gd name="connsiteY3" fmla="*/ 236103 h 1145085"/>
                <a:gd name="connsiteX4" fmla="*/ 903282 w 1935157"/>
                <a:gd name="connsiteY4" fmla="*/ 527410 h 1145085"/>
                <a:gd name="connsiteX5" fmla="*/ 1744657 w 1935157"/>
                <a:gd name="connsiteY5" fmla="*/ 363103 h 1145085"/>
                <a:gd name="connsiteX6" fmla="*/ 1240626 w 1935157"/>
                <a:gd name="connsiteY6" fmla="*/ 806810 h 1145085"/>
                <a:gd name="connsiteX7" fmla="*/ 1935157 w 1935157"/>
                <a:gd name="connsiteY7" fmla="*/ 763153 h 1145085"/>
                <a:gd name="connsiteX8" fmla="*/ 63500 w 1935157"/>
                <a:gd name="connsiteY8" fmla="*/ 979053 h 1145085"/>
                <a:gd name="connsiteX9" fmla="*/ 0 w 1935157"/>
                <a:gd name="connsiteY9" fmla="*/ 623453 h 1145085"/>
                <a:gd name="connsiteX0" fmla="*/ 0 w 1885150"/>
                <a:gd name="connsiteY0" fmla="*/ 665653 h 1142042"/>
                <a:gd name="connsiteX1" fmla="*/ 1034250 w 1885150"/>
                <a:gd name="connsiteY1" fmla="*/ 17160 h 1142042"/>
                <a:gd name="connsiteX2" fmla="*/ 905662 w 1885150"/>
                <a:gd name="connsiteY2" fmla="*/ 294179 h 1142042"/>
                <a:gd name="connsiteX3" fmla="*/ 1332700 w 1885150"/>
                <a:gd name="connsiteY3" fmla="*/ 233060 h 1142042"/>
                <a:gd name="connsiteX4" fmla="*/ 853275 w 1885150"/>
                <a:gd name="connsiteY4" fmla="*/ 524367 h 1142042"/>
                <a:gd name="connsiteX5" fmla="*/ 1694650 w 1885150"/>
                <a:gd name="connsiteY5" fmla="*/ 360060 h 1142042"/>
                <a:gd name="connsiteX6" fmla="*/ 1190619 w 1885150"/>
                <a:gd name="connsiteY6" fmla="*/ 803767 h 1142042"/>
                <a:gd name="connsiteX7" fmla="*/ 1885150 w 1885150"/>
                <a:gd name="connsiteY7" fmla="*/ 760110 h 1142042"/>
                <a:gd name="connsiteX8" fmla="*/ 13493 w 1885150"/>
                <a:gd name="connsiteY8" fmla="*/ 976010 h 1142042"/>
                <a:gd name="connsiteX9" fmla="*/ 0 w 1885150"/>
                <a:gd name="connsiteY9" fmla="*/ 665653 h 1142042"/>
                <a:gd name="connsiteX0" fmla="*/ 0 w 1885150"/>
                <a:gd name="connsiteY0" fmla="*/ 670263 h 1146652"/>
                <a:gd name="connsiteX1" fmla="*/ 1034250 w 1885150"/>
                <a:gd name="connsiteY1" fmla="*/ 21770 h 1146652"/>
                <a:gd name="connsiteX2" fmla="*/ 905662 w 1885150"/>
                <a:gd name="connsiteY2" fmla="*/ 298789 h 1146652"/>
                <a:gd name="connsiteX3" fmla="*/ 1332700 w 1885150"/>
                <a:gd name="connsiteY3" fmla="*/ 237670 h 1146652"/>
                <a:gd name="connsiteX4" fmla="*/ 853275 w 1885150"/>
                <a:gd name="connsiteY4" fmla="*/ 528977 h 1146652"/>
                <a:gd name="connsiteX5" fmla="*/ 1694650 w 1885150"/>
                <a:gd name="connsiteY5" fmla="*/ 364670 h 1146652"/>
                <a:gd name="connsiteX6" fmla="*/ 1190619 w 1885150"/>
                <a:gd name="connsiteY6" fmla="*/ 808377 h 1146652"/>
                <a:gd name="connsiteX7" fmla="*/ 1885150 w 1885150"/>
                <a:gd name="connsiteY7" fmla="*/ 764720 h 1146652"/>
                <a:gd name="connsiteX8" fmla="*/ 13493 w 1885150"/>
                <a:gd name="connsiteY8" fmla="*/ 980620 h 1146652"/>
                <a:gd name="connsiteX9" fmla="*/ 0 w 1885150"/>
                <a:gd name="connsiteY9" fmla="*/ 670263 h 1146652"/>
                <a:gd name="connsiteX0" fmla="*/ 3175 w 1871657"/>
                <a:gd name="connsiteY0" fmla="*/ 692180 h 1144756"/>
                <a:gd name="connsiteX1" fmla="*/ 1020757 w 1871657"/>
                <a:gd name="connsiteY1" fmla="*/ 19874 h 1144756"/>
                <a:gd name="connsiteX2" fmla="*/ 892169 w 1871657"/>
                <a:gd name="connsiteY2" fmla="*/ 296893 h 1144756"/>
                <a:gd name="connsiteX3" fmla="*/ 1319207 w 1871657"/>
                <a:gd name="connsiteY3" fmla="*/ 235774 h 1144756"/>
                <a:gd name="connsiteX4" fmla="*/ 839782 w 1871657"/>
                <a:gd name="connsiteY4" fmla="*/ 527081 h 1144756"/>
                <a:gd name="connsiteX5" fmla="*/ 1681157 w 1871657"/>
                <a:gd name="connsiteY5" fmla="*/ 362774 h 1144756"/>
                <a:gd name="connsiteX6" fmla="*/ 1177126 w 1871657"/>
                <a:gd name="connsiteY6" fmla="*/ 806481 h 1144756"/>
                <a:gd name="connsiteX7" fmla="*/ 1871657 w 1871657"/>
                <a:gd name="connsiteY7" fmla="*/ 762824 h 1144756"/>
                <a:gd name="connsiteX8" fmla="*/ 0 w 1871657"/>
                <a:gd name="connsiteY8" fmla="*/ 978724 h 1144756"/>
                <a:gd name="connsiteX9" fmla="*/ 3175 w 1871657"/>
                <a:gd name="connsiteY9" fmla="*/ 692180 h 1144756"/>
                <a:gd name="connsiteX0" fmla="*/ 3175 w 1871657"/>
                <a:gd name="connsiteY0" fmla="*/ 695514 h 1148090"/>
                <a:gd name="connsiteX1" fmla="*/ 1020757 w 1871657"/>
                <a:gd name="connsiteY1" fmla="*/ 23208 h 1148090"/>
                <a:gd name="connsiteX2" fmla="*/ 892169 w 1871657"/>
                <a:gd name="connsiteY2" fmla="*/ 300227 h 1148090"/>
                <a:gd name="connsiteX3" fmla="*/ 1319207 w 1871657"/>
                <a:gd name="connsiteY3" fmla="*/ 239108 h 1148090"/>
                <a:gd name="connsiteX4" fmla="*/ 839782 w 1871657"/>
                <a:gd name="connsiteY4" fmla="*/ 530415 h 1148090"/>
                <a:gd name="connsiteX5" fmla="*/ 1681157 w 1871657"/>
                <a:gd name="connsiteY5" fmla="*/ 366108 h 1148090"/>
                <a:gd name="connsiteX6" fmla="*/ 1177126 w 1871657"/>
                <a:gd name="connsiteY6" fmla="*/ 809815 h 1148090"/>
                <a:gd name="connsiteX7" fmla="*/ 1871657 w 1871657"/>
                <a:gd name="connsiteY7" fmla="*/ 766158 h 1148090"/>
                <a:gd name="connsiteX8" fmla="*/ 0 w 1871657"/>
                <a:gd name="connsiteY8" fmla="*/ 982058 h 1148090"/>
                <a:gd name="connsiteX9" fmla="*/ 3175 w 1871657"/>
                <a:gd name="connsiteY9" fmla="*/ 695514 h 1148090"/>
                <a:gd name="connsiteX0" fmla="*/ 3175 w 1871657"/>
                <a:gd name="connsiteY0" fmla="*/ 700005 h 1152581"/>
                <a:gd name="connsiteX1" fmla="*/ 1020757 w 1871657"/>
                <a:gd name="connsiteY1" fmla="*/ 27699 h 1152581"/>
                <a:gd name="connsiteX2" fmla="*/ 892169 w 1871657"/>
                <a:gd name="connsiteY2" fmla="*/ 304718 h 1152581"/>
                <a:gd name="connsiteX3" fmla="*/ 1319207 w 1871657"/>
                <a:gd name="connsiteY3" fmla="*/ 243599 h 1152581"/>
                <a:gd name="connsiteX4" fmla="*/ 839782 w 1871657"/>
                <a:gd name="connsiteY4" fmla="*/ 534906 h 1152581"/>
                <a:gd name="connsiteX5" fmla="*/ 1681157 w 1871657"/>
                <a:gd name="connsiteY5" fmla="*/ 370599 h 1152581"/>
                <a:gd name="connsiteX6" fmla="*/ 1177126 w 1871657"/>
                <a:gd name="connsiteY6" fmla="*/ 814306 h 1152581"/>
                <a:gd name="connsiteX7" fmla="*/ 1871657 w 1871657"/>
                <a:gd name="connsiteY7" fmla="*/ 770649 h 1152581"/>
                <a:gd name="connsiteX8" fmla="*/ 0 w 1871657"/>
                <a:gd name="connsiteY8" fmla="*/ 986549 h 1152581"/>
                <a:gd name="connsiteX9" fmla="*/ 3175 w 1871657"/>
                <a:gd name="connsiteY9" fmla="*/ 700005 h 1152581"/>
                <a:gd name="connsiteX0" fmla="*/ 3175 w 1871657"/>
                <a:gd name="connsiteY0" fmla="*/ 700005 h 1152581"/>
                <a:gd name="connsiteX1" fmla="*/ 1020757 w 1871657"/>
                <a:gd name="connsiteY1" fmla="*/ 27699 h 1152581"/>
                <a:gd name="connsiteX2" fmla="*/ 892169 w 1871657"/>
                <a:gd name="connsiteY2" fmla="*/ 304718 h 1152581"/>
                <a:gd name="connsiteX3" fmla="*/ 1319207 w 1871657"/>
                <a:gd name="connsiteY3" fmla="*/ 243599 h 1152581"/>
                <a:gd name="connsiteX4" fmla="*/ 839782 w 1871657"/>
                <a:gd name="connsiteY4" fmla="*/ 534906 h 1152581"/>
                <a:gd name="connsiteX5" fmla="*/ 1681157 w 1871657"/>
                <a:gd name="connsiteY5" fmla="*/ 370599 h 1152581"/>
                <a:gd name="connsiteX6" fmla="*/ 1177126 w 1871657"/>
                <a:gd name="connsiteY6" fmla="*/ 814306 h 1152581"/>
                <a:gd name="connsiteX7" fmla="*/ 1871657 w 1871657"/>
                <a:gd name="connsiteY7" fmla="*/ 770649 h 1152581"/>
                <a:gd name="connsiteX8" fmla="*/ 0 w 1871657"/>
                <a:gd name="connsiteY8" fmla="*/ 986549 h 1152581"/>
                <a:gd name="connsiteX9" fmla="*/ 3175 w 1871657"/>
                <a:gd name="connsiteY9" fmla="*/ 700005 h 1152581"/>
                <a:gd name="connsiteX0" fmla="*/ 3175 w 1871657"/>
                <a:gd name="connsiteY0" fmla="*/ 702743 h 1155319"/>
                <a:gd name="connsiteX1" fmla="*/ 1020757 w 1871657"/>
                <a:gd name="connsiteY1" fmla="*/ 30437 h 1155319"/>
                <a:gd name="connsiteX2" fmla="*/ 892169 w 1871657"/>
                <a:gd name="connsiteY2" fmla="*/ 307456 h 1155319"/>
                <a:gd name="connsiteX3" fmla="*/ 1319207 w 1871657"/>
                <a:gd name="connsiteY3" fmla="*/ 246337 h 1155319"/>
                <a:gd name="connsiteX4" fmla="*/ 839782 w 1871657"/>
                <a:gd name="connsiteY4" fmla="*/ 537644 h 1155319"/>
                <a:gd name="connsiteX5" fmla="*/ 1681157 w 1871657"/>
                <a:gd name="connsiteY5" fmla="*/ 373337 h 1155319"/>
                <a:gd name="connsiteX6" fmla="*/ 1177126 w 1871657"/>
                <a:gd name="connsiteY6" fmla="*/ 817044 h 1155319"/>
                <a:gd name="connsiteX7" fmla="*/ 1871657 w 1871657"/>
                <a:gd name="connsiteY7" fmla="*/ 773387 h 1155319"/>
                <a:gd name="connsiteX8" fmla="*/ 0 w 1871657"/>
                <a:gd name="connsiteY8" fmla="*/ 989287 h 1155319"/>
                <a:gd name="connsiteX9" fmla="*/ 3175 w 1871657"/>
                <a:gd name="connsiteY9" fmla="*/ 702743 h 1155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71657" h="1155319">
                  <a:moveTo>
                    <a:pt x="3175" y="702743"/>
                  </a:moveTo>
                  <a:cubicBezTo>
                    <a:pt x="395021" y="41549"/>
                    <a:pt x="905136" y="-65607"/>
                    <a:pt x="1020757" y="30437"/>
                  </a:cubicBezTo>
                  <a:cubicBezTo>
                    <a:pt x="1148815" y="158495"/>
                    <a:pt x="890318" y="315130"/>
                    <a:pt x="892169" y="307456"/>
                  </a:cubicBezTo>
                  <a:cubicBezTo>
                    <a:pt x="898783" y="310102"/>
                    <a:pt x="1260206" y="196067"/>
                    <a:pt x="1319207" y="246337"/>
                  </a:cubicBezTo>
                  <a:cubicBezTo>
                    <a:pt x="1420807" y="359843"/>
                    <a:pt x="869945" y="537908"/>
                    <a:pt x="839782" y="537644"/>
                  </a:cubicBezTo>
                  <a:cubicBezTo>
                    <a:pt x="897726" y="527855"/>
                    <a:pt x="1603105" y="257185"/>
                    <a:pt x="1681157" y="373337"/>
                  </a:cubicBezTo>
                  <a:cubicBezTo>
                    <a:pt x="1789371" y="500866"/>
                    <a:pt x="1197499" y="810958"/>
                    <a:pt x="1177126" y="817044"/>
                  </a:cubicBezTo>
                  <a:cubicBezTo>
                    <a:pt x="1207024" y="797730"/>
                    <a:pt x="1825090" y="618870"/>
                    <a:pt x="1871657" y="773387"/>
                  </a:cubicBezTo>
                  <a:cubicBezTo>
                    <a:pt x="1823505" y="1026329"/>
                    <a:pt x="664102" y="1361820"/>
                    <a:pt x="0" y="989287"/>
                  </a:cubicBezTo>
                  <a:cubicBezTo>
                    <a:pt x="1058" y="893772"/>
                    <a:pt x="2117" y="798258"/>
                    <a:pt x="3175" y="702743"/>
                  </a:cubicBezTo>
                  <a:close/>
                </a:path>
              </a:pathLst>
            </a:custGeom>
            <a:solidFill>
              <a:srgbClr val="96807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Rectangle 9">
              <a:extLst>
                <a:ext uri="{FF2B5EF4-FFF2-40B4-BE49-F238E27FC236}">
                  <a16:creationId xmlns:a16="http://schemas.microsoft.com/office/drawing/2014/main" id="{9DDA8328-5479-50BA-0F17-389B587C084F}"/>
                </a:ext>
              </a:extLst>
            </p:cNvPr>
            <p:cNvSpPr/>
            <p:nvPr/>
          </p:nvSpPr>
          <p:spPr>
            <a:xfrm>
              <a:off x="3264696" y="2832363"/>
              <a:ext cx="1871657" cy="1155319"/>
            </a:xfrm>
            <a:custGeom>
              <a:avLst/>
              <a:gdLst>
                <a:gd name="connsiteX0" fmla="*/ 0 w 1192207"/>
                <a:gd name="connsiteY0" fmla="*/ 0 h 704850"/>
                <a:gd name="connsiteX1" fmla="*/ 1192207 w 1192207"/>
                <a:gd name="connsiteY1" fmla="*/ 0 h 704850"/>
                <a:gd name="connsiteX2" fmla="*/ 1192207 w 1192207"/>
                <a:gd name="connsiteY2" fmla="*/ 704850 h 704850"/>
                <a:gd name="connsiteX3" fmla="*/ 0 w 1192207"/>
                <a:gd name="connsiteY3" fmla="*/ 704850 h 704850"/>
                <a:gd name="connsiteX4" fmla="*/ 0 w 1192207"/>
                <a:gd name="connsiteY4" fmla="*/ 0 h 704850"/>
                <a:gd name="connsiteX0" fmla="*/ 12700 w 1192207"/>
                <a:gd name="connsiteY0" fmla="*/ 260350 h 704850"/>
                <a:gd name="connsiteX1" fmla="*/ 1192207 w 1192207"/>
                <a:gd name="connsiteY1" fmla="*/ 0 h 704850"/>
                <a:gd name="connsiteX2" fmla="*/ 1192207 w 1192207"/>
                <a:gd name="connsiteY2" fmla="*/ 704850 h 704850"/>
                <a:gd name="connsiteX3" fmla="*/ 0 w 1192207"/>
                <a:gd name="connsiteY3" fmla="*/ 704850 h 704850"/>
                <a:gd name="connsiteX4" fmla="*/ 12700 w 1192207"/>
                <a:gd name="connsiteY4" fmla="*/ 260350 h 704850"/>
                <a:gd name="connsiteX0" fmla="*/ 0 w 1179507"/>
                <a:gd name="connsiteY0" fmla="*/ 260350 h 704850"/>
                <a:gd name="connsiteX1" fmla="*/ 1179507 w 1179507"/>
                <a:gd name="connsiteY1" fmla="*/ 0 h 704850"/>
                <a:gd name="connsiteX2" fmla="*/ 1179507 w 1179507"/>
                <a:gd name="connsiteY2" fmla="*/ 704850 h 704850"/>
                <a:gd name="connsiteX3" fmla="*/ 63500 w 1179507"/>
                <a:gd name="connsiteY3" fmla="*/ 615950 h 704850"/>
                <a:gd name="connsiteX4" fmla="*/ 0 w 1179507"/>
                <a:gd name="connsiteY4" fmla="*/ 260350 h 704850"/>
                <a:gd name="connsiteX0" fmla="*/ 0 w 1179507"/>
                <a:gd name="connsiteY0" fmla="*/ 260350 h 726045"/>
                <a:gd name="connsiteX1" fmla="*/ 1179507 w 1179507"/>
                <a:gd name="connsiteY1" fmla="*/ 0 h 726045"/>
                <a:gd name="connsiteX2" fmla="*/ 1179507 w 1179507"/>
                <a:gd name="connsiteY2" fmla="*/ 704850 h 726045"/>
                <a:gd name="connsiteX3" fmla="*/ 63500 w 1179507"/>
                <a:gd name="connsiteY3" fmla="*/ 615950 h 726045"/>
                <a:gd name="connsiteX4" fmla="*/ 0 w 1179507"/>
                <a:gd name="connsiteY4" fmla="*/ 260350 h 726045"/>
                <a:gd name="connsiteX0" fmla="*/ 0 w 1935157"/>
                <a:gd name="connsiteY0" fmla="*/ 260350 h 668165"/>
                <a:gd name="connsiteX1" fmla="*/ 1179507 w 1935157"/>
                <a:gd name="connsiteY1" fmla="*/ 0 h 668165"/>
                <a:gd name="connsiteX2" fmla="*/ 1935157 w 1935157"/>
                <a:gd name="connsiteY2" fmla="*/ 400050 h 668165"/>
                <a:gd name="connsiteX3" fmla="*/ 63500 w 1935157"/>
                <a:gd name="connsiteY3" fmla="*/ 615950 h 668165"/>
                <a:gd name="connsiteX4" fmla="*/ 0 w 1935157"/>
                <a:gd name="connsiteY4" fmla="*/ 260350 h 668165"/>
                <a:gd name="connsiteX0" fmla="*/ 0 w 1935157"/>
                <a:gd name="connsiteY0" fmla="*/ 276236 h 684051"/>
                <a:gd name="connsiteX1" fmla="*/ 1179507 w 1935157"/>
                <a:gd name="connsiteY1" fmla="*/ 15886 h 684051"/>
                <a:gd name="connsiteX2" fmla="*/ 1744657 w 1935157"/>
                <a:gd name="connsiteY2" fmla="*/ 15886 h 684051"/>
                <a:gd name="connsiteX3" fmla="*/ 1935157 w 1935157"/>
                <a:gd name="connsiteY3" fmla="*/ 415936 h 684051"/>
                <a:gd name="connsiteX4" fmla="*/ 63500 w 1935157"/>
                <a:gd name="connsiteY4" fmla="*/ 631836 h 684051"/>
                <a:gd name="connsiteX5" fmla="*/ 0 w 1935157"/>
                <a:gd name="connsiteY5" fmla="*/ 276236 h 684051"/>
                <a:gd name="connsiteX0" fmla="*/ 0 w 1935157"/>
                <a:gd name="connsiteY0" fmla="*/ 387350 h 795165"/>
                <a:gd name="connsiteX1" fmla="*/ 1382707 w 1935157"/>
                <a:gd name="connsiteY1" fmla="*/ 0 h 795165"/>
                <a:gd name="connsiteX2" fmla="*/ 1744657 w 1935157"/>
                <a:gd name="connsiteY2" fmla="*/ 127000 h 795165"/>
                <a:gd name="connsiteX3" fmla="*/ 1935157 w 1935157"/>
                <a:gd name="connsiteY3" fmla="*/ 527050 h 795165"/>
                <a:gd name="connsiteX4" fmla="*/ 63500 w 1935157"/>
                <a:gd name="connsiteY4" fmla="*/ 742950 h 795165"/>
                <a:gd name="connsiteX5" fmla="*/ 0 w 1935157"/>
                <a:gd name="connsiteY5" fmla="*/ 387350 h 795165"/>
                <a:gd name="connsiteX0" fmla="*/ 0 w 1935157"/>
                <a:gd name="connsiteY0" fmla="*/ 603250 h 1011065"/>
                <a:gd name="connsiteX1" fmla="*/ 1084257 w 1935157"/>
                <a:gd name="connsiteY1" fmla="*/ 0 h 1011065"/>
                <a:gd name="connsiteX2" fmla="*/ 1382707 w 1935157"/>
                <a:gd name="connsiteY2" fmla="*/ 215900 h 1011065"/>
                <a:gd name="connsiteX3" fmla="*/ 1744657 w 1935157"/>
                <a:gd name="connsiteY3" fmla="*/ 342900 h 1011065"/>
                <a:gd name="connsiteX4" fmla="*/ 1935157 w 1935157"/>
                <a:gd name="connsiteY4" fmla="*/ 742950 h 1011065"/>
                <a:gd name="connsiteX5" fmla="*/ 63500 w 1935157"/>
                <a:gd name="connsiteY5" fmla="*/ 958850 h 1011065"/>
                <a:gd name="connsiteX6" fmla="*/ 0 w 1935157"/>
                <a:gd name="connsiteY6" fmla="*/ 603250 h 1011065"/>
                <a:gd name="connsiteX0" fmla="*/ 0 w 1935157"/>
                <a:gd name="connsiteY0" fmla="*/ 603250 h 1011065"/>
                <a:gd name="connsiteX1" fmla="*/ 1084257 w 1935157"/>
                <a:gd name="connsiteY1" fmla="*/ 0 h 1011065"/>
                <a:gd name="connsiteX2" fmla="*/ 969957 w 1935157"/>
                <a:gd name="connsiteY2" fmla="*/ 279400 h 1011065"/>
                <a:gd name="connsiteX3" fmla="*/ 1382707 w 1935157"/>
                <a:gd name="connsiteY3" fmla="*/ 215900 h 1011065"/>
                <a:gd name="connsiteX4" fmla="*/ 1744657 w 1935157"/>
                <a:gd name="connsiteY4" fmla="*/ 342900 h 1011065"/>
                <a:gd name="connsiteX5" fmla="*/ 1935157 w 1935157"/>
                <a:gd name="connsiteY5" fmla="*/ 742950 h 1011065"/>
                <a:gd name="connsiteX6" fmla="*/ 63500 w 1935157"/>
                <a:gd name="connsiteY6" fmla="*/ 958850 h 1011065"/>
                <a:gd name="connsiteX7" fmla="*/ 0 w 1935157"/>
                <a:gd name="connsiteY7" fmla="*/ 603250 h 1011065"/>
                <a:gd name="connsiteX0" fmla="*/ 0 w 1935157"/>
                <a:gd name="connsiteY0" fmla="*/ 603250 h 1011065"/>
                <a:gd name="connsiteX1" fmla="*/ 1084257 w 1935157"/>
                <a:gd name="connsiteY1" fmla="*/ 0 h 1011065"/>
                <a:gd name="connsiteX2" fmla="*/ 969957 w 1935157"/>
                <a:gd name="connsiteY2" fmla="*/ 279400 h 1011065"/>
                <a:gd name="connsiteX3" fmla="*/ 1382707 w 1935157"/>
                <a:gd name="connsiteY3" fmla="*/ 215900 h 1011065"/>
                <a:gd name="connsiteX4" fmla="*/ 893757 w 1935157"/>
                <a:gd name="connsiteY4" fmla="*/ 514350 h 1011065"/>
                <a:gd name="connsiteX5" fmla="*/ 1744657 w 1935157"/>
                <a:gd name="connsiteY5" fmla="*/ 342900 h 1011065"/>
                <a:gd name="connsiteX6" fmla="*/ 1935157 w 1935157"/>
                <a:gd name="connsiteY6" fmla="*/ 742950 h 1011065"/>
                <a:gd name="connsiteX7" fmla="*/ 63500 w 1935157"/>
                <a:gd name="connsiteY7" fmla="*/ 958850 h 1011065"/>
                <a:gd name="connsiteX8" fmla="*/ 0 w 1935157"/>
                <a:gd name="connsiteY8" fmla="*/ 603250 h 1011065"/>
                <a:gd name="connsiteX0" fmla="*/ 0 w 1935157"/>
                <a:gd name="connsiteY0" fmla="*/ 603250 h 1011065"/>
                <a:gd name="connsiteX1" fmla="*/ 1084257 w 1935157"/>
                <a:gd name="connsiteY1" fmla="*/ 0 h 1011065"/>
                <a:gd name="connsiteX2" fmla="*/ 969957 w 1935157"/>
                <a:gd name="connsiteY2" fmla="*/ 279400 h 1011065"/>
                <a:gd name="connsiteX3" fmla="*/ 1382707 w 1935157"/>
                <a:gd name="connsiteY3" fmla="*/ 215900 h 1011065"/>
                <a:gd name="connsiteX4" fmla="*/ 893757 w 1935157"/>
                <a:gd name="connsiteY4" fmla="*/ 514350 h 1011065"/>
                <a:gd name="connsiteX5" fmla="*/ 1744657 w 1935157"/>
                <a:gd name="connsiteY5" fmla="*/ 342900 h 1011065"/>
                <a:gd name="connsiteX6" fmla="*/ 1281107 w 1935157"/>
                <a:gd name="connsiteY6" fmla="*/ 793750 h 1011065"/>
                <a:gd name="connsiteX7" fmla="*/ 1935157 w 1935157"/>
                <a:gd name="connsiteY7" fmla="*/ 742950 h 1011065"/>
                <a:gd name="connsiteX8" fmla="*/ 63500 w 1935157"/>
                <a:gd name="connsiteY8" fmla="*/ 958850 h 1011065"/>
                <a:gd name="connsiteX9" fmla="*/ 0 w 1935157"/>
                <a:gd name="connsiteY9" fmla="*/ 603250 h 1011065"/>
                <a:gd name="connsiteX0" fmla="*/ 0 w 1935157"/>
                <a:gd name="connsiteY0" fmla="*/ 603250 h 1119628"/>
                <a:gd name="connsiteX1" fmla="*/ 1084257 w 1935157"/>
                <a:gd name="connsiteY1" fmla="*/ 0 h 1119628"/>
                <a:gd name="connsiteX2" fmla="*/ 969957 w 1935157"/>
                <a:gd name="connsiteY2" fmla="*/ 279400 h 1119628"/>
                <a:gd name="connsiteX3" fmla="*/ 1382707 w 1935157"/>
                <a:gd name="connsiteY3" fmla="*/ 215900 h 1119628"/>
                <a:gd name="connsiteX4" fmla="*/ 893757 w 1935157"/>
                <a:gd name="connsiteY4" fmla="*/ 514350 h 1119628"/>
                <a:gd name="connsiteX5" fmla="*/ 1744657 w 1935157"/>
                <a:gd name="connsiteY5" fmla="*/ 342900 h 1119628"/>
                <a:gd name="connsiteX6" fmla="*/ 1281107 w 1935157"/>
                <a:gd name="connsiteY6" fmla="*/ 793750 h 1119628"/>
                <a:gd name="connsiteX7" fmla="*/ 1935157 w 1935157"/>
                <a:gd name="connsiteY7" fmla="*/ 742950 h 1119628"/>
                <a:gd name="connsiteX8" fmla="*/ 63500 w 1935157"/>
                <a:gd name="connsiteY8" fmla="*/ 958850 h 1119628"/>
                <a:gd name="connsiteX9" fmla="*/ 0 w 1935157"/>
                <a:gd name="connsiteY9" fmla="*/ 603250 h 1119628"/>
                <a:gd name="connsiteX0" fmla="*/ 0 w 1935157"/>
                <a:gd name="connsiteY0" fmla="*/ 603250 h 1119628"/>
                <a:gd name="connsiteX1" fmla="*/ 1084257 w 1935157"/>
                <a:gd name="connsiteY1" fmla="*/ 0 h 1119628"/>
                <a:gd name="connsiteX2" fmla="*/ 969957 w 1935157"/>
                <a:gd name="connsiteY2" fmla="*/ 279400 h 1119628"/>
                <a:gd name="connsiteX3" fmla="*/ 1382707 w 1935157"/>
                <a:gd name="connsiteY3" fmla="*/ 215900 h 1119628"/>
                <a:gd name="connsiteX4" fmla="*/ 893757 w 1935157"/>
                <a:gd name="connsiteY4" fmla="*/ 514350 h 1119628"/>
                <a:gd name="connsiteX5" fmla="*/ 1744657 w 1935157"/>
                <a:gd name="connsiteY5" fmla="*/ 342900 h 1119628"/>
                <a:gd name="connsiteX6" fmla="*/ 1281107 w 1935157"/>
                <a:gd name="connsiteY6" fmla="*/ 793750 h 1119628"/>
                <a:gd name="connsiteX7" fmla="*/ 1935157 w 1935157"/>
                <a:gd name="connsiteY7" fmla="*/ 742950 h 1119628"/>
                <a:gd name="connsiteX8" fmla="*/ 63500 w 1935157"/>
                <a:gd name="connsiteY8" fmla="*/ 958850 h 1119628"/>
                <a:gd name="connsiteX9" fmla="*/ 0 w 1935157"/>
                <a:gd name="connsiteY9" fmla="*/ 603250 h 1119628"/>
                <a:gd name="connsiteX0" fmla="*/ 0 w 1935157"/>
                <a:gd name="connsiteY0" fmla="*/ 603250 h 1119628"/>
                <a:gd name="connsiteX1" fmla="*/ 1084257 w 1935157"/>
                <a:gd name="connsiteY1" fmla="*/ 0 h 1119628"/>
                <a:gd name="connsiteX2" fmla="*/ 969957 w 1935157"/>
                <a:gd name="connsiteY2" fmla="*/ 279400 h 1119628"/>
                <a:gd name="connsiteX3" fmla="*/ 1382707 w 1935157"/>
                <a:gd name="connsiteY3" fmla="*/ 215900 h 1119628"/>
                <a:gd name="connsiteX4" fmla="*/ 893757 w 1935157"/>
                <a:gd name="connsiteY4" fmla="*/ 514350 h 1119628"/>
                <a:gd name="connsiteX5" fmla="*/ 1744657 w 1935157"/>
                <a:gd name="connsiteY5" fmla="*/ 342900 h 1119628"/>
                <a:gd name="connsiteX6" fmla="*/ 1247770 w 1935157"/>
                <a:gd name="connsiteY6" fmla="*/ 791369 h 1119628"/>
                <a:gd name="connsiteX7" fmla="*/ 1935157 w 1935157"/>
                <a:gd name="connsiteY7" fmla="*/ 742950 h 1119628"/>
                <a:gd name="connsiteX8" fmla="*/ 63500 w 1935157"/>
                <a:gd name="connsiteY8" fmla="*/ 958850 h 1119628"/>
                <a:gd name="connsiteX9" fmla="*/ 0 w 1935157"/>
                <a:gd name="connsiteY9" fmla="*/ 603250 h 1119628"/>
                <a:gd name="connsiteX0" fmla="*/ 0 w 1935157"/>
                <a:gd name="connsiteY0" fmla="*/ 603250 h 1048825"/>
                <a:gd name="connsiteX1" fmla="*/ 1084257 w 1935157"/>
                <a:gd name="connsiteY1" fmla="*/ 0 h 1048825"/>
                <a:gd name="connsiteX2" fmla="*/ 969957 w 1935157"/>
                <a:gd name="connsiteY2" fmla="*/ 279400 h 1048825"/>
                <a:gd name="connsiteX3" fmla="*/ 1382707 w 1935157"/>
                <a:gd name="connsiteY3" fmla="*/ 215900 h 1048825"/>
                <a:gd name="connsiteX4" fmla="*/ 893757 w 1935157"/>
                <a:gd name="connsiteY4" fmla="*/ 514350 h 1048825"/>
                <a:gd name="connsiteX5" fmla="*/ 1744657 w 1935157"/>
                <a:gd name="connsiteY5" fmla="*/ 342900 h 1048825"/>
                <a:gd name="connsiteX6" fmla="*/ 1247770 w 1935157"/>
                <a:gd name="connsiteY6" fmla="*/ 791369 h 1048825"/>
                <a:gd name="connsiteX7" fmla="*/ 1935157 w 1935157"/>
                <a:gd name="connsiteY7" fmla="*/ 742950 h 1048825"/>
                <a:gd name="connsiteX8" fmla="*/ 63500 w 1935157"/>
                <a:gd name="connsiteY8" fmla="*/ 958850 h 1048825"/>
                <a:gd name="connsiteX9" fmla="*/ 0 w 1935157"/>
                <a:gd name="connsiteY9" fmla="*/ 603250 h 1048825"/>
                <a:gd name="connsiteX0" fmla="*/ 0 w 1935157"/>
                <a:gd name="connsiteY0" fmla="*/ 603250 h 1124882"/>
                <a:gd name="connsiteX1" fmla="*/ 1084257 w 1935157"/>
                <a:gd name="connsiteY1" fmla="*/ 0 h 1124882"/>
                <a:gd name="connsiteX2" fmla="*/ 969957 w 1935157"/>
                <a:gd name="connsiteY2" fmla="*/ 279400 h 1124882"/>
                <a:gd name="connsiteX3" fmla="*/ 1382707 w 1935157"/>
                <a:gd name="connsiteY3" fmla="*/ 215900 h 1124882"/>
                <a:gd name="connsiteX4" fmla="*/ 893757 w 1935157"/>
                <a:gd name="connsiteY4" fmla="*/ 514350 h 1124882"/>
                <a:gd name="connsiteX5" fmla="*/ 1744657 w 1935157"/>
                <a:gd name="connsiteY5" fmla="*/ 342900 h 1124882"/>
                <a:gd name="connsiteX6" fmla="*/ 1247770 w 1935157"/>
                <a:gd name="connsiteY6" fmla="*/ 791369 h 1124882"/>
                <a:gd name="connsiteX7" fmla="*/ 1935157 w 1935157"/>
                <a:gd name="connsiteY7" fmla="*/ 742950 h 1124882"/>
                <a:gd name="connsiteX8" fmla="*/ 63500 w 1935157"/>
                <a:gd name="connsiteY8" fmla="*/ 958850 h 1124882"/>
                <a:gd name="connsiteX9" fmla="*/ 0 w 1935157"/>
                <a:gd name="connsiteY9" fmla="*/ 603250 h 1124882"/>
                <a:gd name="connsiteX0" fmla="*/ 0 w 1935157"/>
                <a:gd name="connsiteY0" fmla="*/ 603250 h 1124882"/>
                <a:gd name="connsiteX1" fmla="*/ 1084257 w 1935157"/>
                <a:gd name="connsiteY1" fmla="*/ 0 h 1124882"/>
                <a:gd name="connsiteX2" fmla="*/ 969957 w 1935157"/>
                <a:gd name="connsiteY2" fmla="*/ 279400 h 1124882"/>
                <a:gd name="connsiteX3" fmla="*/ 1382707 w 1935157"/>
                <a:gd name="connsiteY3" fmla="*/ 215900 h 1124882"/>
                <a:gd name="connsiteX4" fmla="*/ 893757 w 1935157"/>
                <a:gd name="connsiteY4" fmla="*/ 514350 h 1124882"/>
                <a:gd name="connsiteX5" fmla="*/ 1744657 w 1935157"/>
                <a:gd name="connsiteY5" fmla="*/ 342900 h 1124882"/>
                <a:gd name="connsiteX6" fmla="*/ 1240626 w 1935157"/>
                <a:gd name="connsiteY6" fmla="*/ 786607 h 1124882"/>
                <a:gd name="connsiteX7" fmla="*/ 1935157 w 1935157"/>
                <a:gd name="connsiteY7" fmla="*/ 742950 h 1124882"/>
                <a:gd name="connsiteX8" fmla="*/ 63500 w 1935157"/>
                <a:gd name="connsiteY8" fmla="*/ 958850 h 1124882"/>
                <a:gd name="connsiteX9" fmla="*/ 0 w 1935157"/>
                <a:gd name="connsiteY9" fmla="*/ 603250 h 1124882"/>
                <a:gd name="connsiteX0" fmla="*/ 0 w 1935157"/>
                <a:gd name="connsiteY0" fmla="*/ 603250 h 1124882"/>
                <a:gd name="connsiteX1" fmla="*/ 1084257 w 1935157"/>
                <a:gd name="connsiteY1" fmla="*/ 0 h 1124882"/>
                <a:gd name="connsiteX2" fmla="*/ 969957 w 1935157"/>
                <a:gd name="connsiteY2" fmla="*/ 279400 h 1124882"/>
                <a:gd name="connsiteX3" fmla="*/ 1382707 w 1935157"/>
                <a:gd name="connsiteY3" fmla="*/ 215900 h 1124882"/>
                <a:gd name="connsiteX4" fmla="*/ 893757 w 1935157"/>
                <a:gd name="connsiteY4" fmla="*/ 514350 h 1124882"/>
                <a:gd name="connsiteX5" fmla="*/ 1744657 w 1935157"/>
                <a:gd name="connsiteY5" fmla="*/ 342900 h 1124882"/>
                <a:gd name="connsiteX6" fmla="*/ 1240626 w 1935157"/>
                <a:gd name="connsiteY6" fmla="*/ 786607 h 1124882"/>
                <a:gd name="connsiteX7" fmla="*/ 1935157 w 1935157"/>
                <a:gd name="connsiteY7" fmla="*/ 742950 h 1124882"/>
                <a:gd name="connsiteX8" fmla="*/ 63500 w 1935157"/>
                <a:gd name="connsiteY8" fmla="*/ 958850 h 1124882"/>
                <a:gd name="connsiteX9" fmla="*/ 0 w 1935157"/>
                <a:gd name="connsiteY9" fmla="*/ 603250 h 1124882"/>
                <a:gd name="connsiteX0" fmla="*/ 0 w 1935157"/>
                <a:gd name="connsiteY0" fmla="*/ 603250 h 1124882"/>
                <a:gd name="connsiteX1" fmla="*/ 1084257 w 1935157"/>
                <a:gd name="connsiteY1" fmla="*/ 0 h 1124882"/>
                <a:gd name="connsiteX2" fmla="*/ 969957 w 1935157"/>
                <a:gd name="connsiteY2" fmla="*/ 279400 h 1124882"/>
                <a:gd name="connsiteX3" fmla="*/ 1382707 w 1935157"/>
                <a:gd name="connsiteY3" fmla="*/ 215900 h 1124882"/>
                <a:gd name="connsiteX4" fmla="*/ 893757 w 1935157"/>
                <a:gd name="connsiteY4" fmla="*/ 514350 h 1124882"/>
                <a:gd name="connsiteX5" fmla="*/ 1744657 w 1935157"/>
                <a:gd name="connsiteY5" fmla="*/ 342900 h 1124882"/>
                <a:gd name="connsiteX6" fmla="*/ 1240626 w 1935157"/>
                <a:gd name="connsiteY6" fmla="*/ 786607 h 1124882"/>
                <a:gd name="connsiteX7" fmla="*/ 1935157 w 1935157"/>
                <a:gd name="connsiteY7" fmla="*/ 742950 h 1124882"/>
                <a:gd name="connsiteX8" fmla="*/ 63500 w 1935157"/>
                <a:gd name="connsiteY8" fmla="*/ 958850 h 1124882"/>
                <a:gd name="connsiteX9" fmla="*/ 0 w 1935157"/>
                <a:gd name="connsiteY9" fmla="*/ 603250 h 1124882"/>
                <a:gd name="connsiteX0" fmla="*/ 0 w 1935157"/>
                <a:gd name="connsiteY0" fmla="*/ 603250 h 1124882"/>
                <a:gd name="connsiteX1" fmla="*/ 1084257 w 1935157"/>
                <a:gd name="connsiteY1" fmla="*/ 0 h 1124882"/>
                <a:gd name="connsiteX2" fmla="*/ 969957 w 1935157"/>
                <a:gd name="connsiteY2" fmla="*/ 279400 h 1124882"/>
                <a:gd name="connsiteX3" fmla="*/ 1382707 w 1935157"/>
                <a:gd name="connsiteY3" fmla="*/ 215900 h 1124882"/>
                <a:gd name="connsiteX4" fmla="*/ 893757 w 1935157"/>
                <a:gd name="connsiteY4" fmla="*/ 514350 h 1124882"/>
                <a:gd name="connsiteX5" fmla="*/ 1744657 w 1935157"/>
                <a:gd name="connsiteY5" fmla="*/ 342900 h 1124882"/>
                <a:gd name="connsiteX6" fmla="*/ 1240626 w 1935157"/>
                <a:gd name="connsiteY6" fmla="*/ 786607 h 1124882"/>
                <a:gd name="connsiteX7" fmla="*/ 1935157 w 1935157"/>
                <a:gd name="connsiteY7" fmla="*/ 742950 h 1124882"/>
                <a:gd name="connsiteX8" fmla="*/ 63500 w 1935157"/>
                <a:gd name="connsiteY8" fmla="*/ 958850 h 1124882"/>
                <a:gd name="connsiteX9" fmla="*/ 0 w 1935157"/>
                <a:gd name="connsiteY9" fmla="*/ 603250 h 1124882"/>
                <a:gd name="connsiteX0" fmla="*/ 0 w 1935157"/>
                <a:gd name="connsiteY0" fmla="*/ 603250 h 1124882"/>
                <a:gd name="connsiteX1" fmla="*/ 1084257 w 1935157"/>
                <a:gd name="connsiteY1" fmla="*/ 0 h 1124882"/>
                <a:gd name="connsiteX2" fmla="*/ 969957 w 1935157"/>
                <a:gd name="connsiteY2" fmla="*/ 279400 h 1124882"/>
                <a:gd name="connsiteX3" fmla="*/ 1382707 w 1935157"/>
                <a:gd name="connsiteY3" fmla="*/ 215900 h 1124882"/>
                <a:gd name="connsiteX4" fmla="*/ 893757 w 1935157"/>
                <a:gd name="connsiteY4" fmla="*/ 514350 h 1124882"/>
                <a:gd name="connsiteX5" fmla="*/ 1744657 w 1935157"/>
                <a:gd name="connsiteY5" fmla="*/ 342900 h 1124882"/>
                <a:gd name="connsiteX6" fmla="*/ 1240626 w 1935157"/>
                <a:gd name="connsiteY6" fmla="*/ 786607 h 1124882"/>
                <a:gd name="connsiteX7" fmla="*/ 1935157 w 1935157"/>
                <a:gd name="connsiteY7" fmla="*/ 742950 h 1124882"/>
                <a:gd name="connsiteX8" fmla="*/ 63500 w 1935157"/>
                <a:gd name="connsiteY8" fmla="*/ 958850 h 1124882"/>
                <a:gd name="connsiteX9" fmla="*/ 0 w 1935157"/>
                <a:gd name="connsiteY9" fmla="*/ 603250 h 1124882"/>
                <a:gd name="connsiteX0" fmla="*/ 0 w 1935157"/>
                <a:gd name="connsiteY0" fmla="*/ 603250 h 1124882"/>
                <a:gd name="connsiteX1" fmla="*/ 1084257 w 1935157"/>
                <a:gd name="connsiteY1" fmla="*/ 0 h 1124882"/>
                <a:gd name="connsiteX2" fmla="*/ 969957 w 1935157"/>
                <a:gd name="connsiteY2" fmla="*/ 279400 h 1124882"/>
                <a:gd name="connsiteX3" fmla="*/ 1382707 w 1935157"/>
                <a:gd name="connsiteY3" fmla="*/ 215900 h 1124882"/>
                <a:gd name="connsiteX4" fmla="*/ 893757 w 1935157"/>
                <a:gd name="connsiteY4" fmla="*/ 514350 h 1124882"/>
                <a:gd name="connsiteX5" fmla="*/ 1744657 w 1935157"/>
                <a:gd name="connsiteY5" fmla="*/ 342900 h 1124882"/>
                <a:gd name="connsiteX6" fmla="*/ 1240626 w 1935157"/>
                <a:gd name="connsiteY6" fmla="*/ 786607 h 1124882"/>
                <a:gd name="connsiteX7" fmla="*/ 1935157 w 1935157"/>
                <a:gd name="connsiteY7" fmla="*/ 742950 h 1124882"/>
                <a:gd name="connsiteX8" fmla="*/ 63500 w 1935157"/>
                <a:gd name="connsiteY8" fmla="*/ 958850 h 1124882"/>
                <a:gd name="connsiteX9" fmla="*/ 0 w 1935157"/>
                <a:gd name="connsiteY9" fmla="*/ 603250 h 1124882"/>
                <a:gd name="connsiteX0" fmla="*/ 0 w 1935157"/>
                <a:gd name="connsiteY0" fmla="*/ 603250 h 1124882"/>
                <a:gd name="connsiteX1" fmla="*/ 1084257 w 1935157"/>
                <a:gd name="connsiteY1" fmla="*/ 0 h 1124882"/>
                <a:gd name="connsiteX2" fmla="*/ 969957 w 1935157"/>
                <a:gd name="connsiteY2" fmla="*/ 279400 h 1124882"/>
                <a:gd name="connsiteX3" fmla="*/ 1382707 w 1935157"/>
                <a:gd name="connsiteY3" fmla="*/ 215900 h 1124882"/>
                <a:gd name="connsiteX4" fmla="*/ 893757 w 1935157"/>
                <a:gd name="connsiteY4" fmla="*/ 514350 h 1124882"/>
                <a:gd name="connsiteX5" fmla="*/ 1744657 w 1935157"/>
                <a:gd name="connsiteY5" fmla="*/ 342900 h 1124882"/>
                <a:gd name="connsiteX6" fmla="*/ 1240626 w 1935157"/>
                <a:gd name="connsiteY6" fmla="*/ 786607 h 1124882"/>
                <a:gd name="connsiteX7" fmla="*/ 1935157 w 1935157"/>
                <a:gd name="connsiteY7" fmla="*/ 742950 h 1124882"/>
                <a:gd name="connsiteX8" fmla="*/ 63500 w 1935157"/>
                <a:gd name="connsiteY8" fmla="*/ 958850 h 1124882"/>
                <a:gd name="connsiteX9" fmla="*/ 0 w 1935157"/>
                <a:gd name="connsiteY9" fmla="*/ 603250 h 1124882"/>
                <a:gd name="connsiteX0" fmla="*/ 0 w 1935157"/>
                <a:gd name="connsiteY0" fmla="*/ 603250 h 1124882"/>
                <a:gd name="connsiteX1" fmla="*/ 1084257 w 1935157"/>
                <a:gd name="connsiteY1" fmla="*/ 0 h 1124882"/>
                <a:gd name="connsiteX2" fmla="*/ 969957 w 1935157"/>
                <a:gd name="connsiteY2" fmla="*/ 279400 h 1124882"/>
                <a:gd name="connsiteX3" fmla="*/ 1382707 w 1935157"/>
                <a:gd name="connsiteY3" fmla="*/ 215900 h 1124882"/>
                <a:gd name="connsiteX4" fmla="*/ 903282 w 1935157"/>
                <a:gd name="connsiteY4" fmla="*/ 526257 h 1124882"/>
                <a:gd name="connsiteX5" fmla="*/ 1744657 w 1935157"/>
                <a:gd name="connsiteY5" fmla="*/ 342900 h 1124882"/>
                <a:gd name="connsiteX6" fmla="*/ 1240626 w 1935157"/>
                <a:gd name="connsiteY6" fmla="*/ 786607 h 1124882"/>
                <a:gd name="connsiteX7" fmla="*/ 1935157 w 1935157"/>
                <a:gd name="connsiteY7" fmla="*/ 742950 h 1124882"/>
                <a:gd name="connsiteX8" fmla="*/ 63500 w 1935157"/>
                <a:gd name="connsiteY8" fmla="*/ 958850 h 1124882"/>
                <a:gd name="connsiteX9" fmla="*/ 0 w 1935157"/>
                <a:gd name="connsiteY9" fmla="*/ 603250 h 1124882"/>
                <a:gd name="connsiteX0" fmla="*/ 0 w 1935157"/>
                <a:gd name="connsiteY0" fmla="*/ 603250 h 1124882"/>
                <a:gd name="connsiteX1" fmla="*/ 1084257 w 1935157"/>
                <a:gd name="connsiteY1" fmla="*/ 0 h 1124882"/>
                <a:gd name="connsiteX2" fmla="*/ 969957 w 1935157"/>
                <a:gd name="connsiteY2" fmla="*/ 279400 h 1124882"/>
                <a:gd name="connsiteX3" fmla="*/ 1382707 w 1935157"/>
                <a:gd name="connsiteY3" fmla="*/ 215900 h 1124882"/>
                <a:gd name="connsiteX4" fmla="*/ 903282 w 1935157"/>
                <a:gd name="connsiteY4" fmla="*/ 507207 h 1124882"/>
                <a:gd name="connsiteX5" fmla="*/ 1744657 w 1935157"/>
                <a:gd name="connsiteY5" fmla="*/ 342900 h 1124882"/>
                <a:gd name="connsiteX6" fmla="*/ 1240626 w 1935157"/>
                <a:gd name="connsiteY6" fmla="*/ 786607 h 1124882"/>
                <a:gd name="connsiteX7" fmla="*/ 1935157 w 1935157"/>
                <a:gd name="connsiteY7" fmla="*/ 742950 h 1124882"/>
                <a:gd name="connsiteX8" fmla="*/ 63500 w 1935157"/>
                <a:gd name="connsiteY8" fmla="*/ 958850 h 1124882"/>
                <a:gd name="connsiteX9" fmla="*/ 0 w 1935157"/>
                <a:gd name="connsiteY9" fmla="*/ 603250 h 1124882"/>
                <a:gd name="connsiteX0" fmla="*/ 0 w 1935157"/>
                <a:gd name="connsiteY0" fmla="*/ 603250 h 1124882"/>
                <a:gd name="connsiteX1" fmla="*/ 1084257 w 1935157"/>
                <a:gd name="connsiteY1" fmla="*/ 0 h 1124882"/>
                <a:gd name="connsiteX2" fmla="*/ 969957 w 1935157"/>
                <a:gd name="connsiteY2" fmla="*/ 279400 h 1124882"/>
                <a:gd name="connsiteX3" fmla="*/ 1382707 w 1935157"/>
                <a:gd name="connsiteY3" fmla="*/ 215900 h 1124882"/>
                <a:gd name="connsiteX4" fmla="*/ 903282 w 1935157"/>
                <a:gd name="connsiteY4" fmla="*/ 507207 h 1124882"/>
                <a:gd name="connsiteX5" fmla="*/ 1744657 w 1935157"/>
                <a:gd name="connsiteY5" fmla="*/ 342900 h 1124882"/>
                <a:gd name="connsiteX6" fmla="*/ 1240626 w 1935157"/>
                <a:gd name="connsiteY6" fmla="*/ 786607 h 1124882"/>
                <a:gd name="connsiteX7" fmla="*/ 1935157 w 1935157"/>
                <a:gd name="connsiteY7" fmla="*/ 742950 h 1124882"/>
                <a:gd name="connsiteX8" fmla="*/ 63500 w 1935157"/>
                <a:gd name="connsiteY8" fmla="*/ 958850 h 1124882"/>
                <a:gd name="connsiteX9" fmla="*/ 0 w 1935157"/>
                <a:gd name="connsiteY9" fmla="*/ 603250 h 1124882"/>
                <a:gd name="connsiteX0" fmla="*/ 0 w 1935157"/>
                <a:gd name="connsiteY0" fmla="*/ 603250 h 1124882"/>
                <a:gd name="connsiteX1" fmla="*/ 1084257 w 1935157"/>
                <a:gd name="connsiteY1" fmla="*/ 0 h 1124882"/>
                <a:gd name="connsiteX2" fmla="*/ 969957 w 1935157"/>
                <a:gd name="connsiteY2" fmla="*/ 279400 h 1124882"/>
                <a:gd name="connsiteX3" fmla="*/ 1382707 w 1935157"/>
                <a:gd name="connsiteY3" fmla="*/ 215900 h 1124882"/>
                <a:gd name="connsiteX4" fmla="*/ 903282 w 1935157"/>
                <a:gd name="connsiteY4" fmla="*/ 507207 h 1124882"/>
                <a:gd name="connsiteX5" fmla="*/ 1744657 w 1935157"/>
                <a:gd name="connsiteY5" fmla="*/ 342900 h 1124882"/>
                <a:gd name="connsiteX6" fmla="*/ 1240626 w 1935157"/>
                <a:gd name="connsiteY6" fmla="*/ 786607 h 1124882"/>
                <a:gd name="connsiteX7" fmla="*/ 1935157 w 1935157"/>
                <a:gd name="connsiteY7" fmla="*/ 742950 h 1124882"/>
                <a:gd name="connsiteX8" fmla="*/ 63500 w 1935157"/>
                <a:gd name="connsiteY8" fmla="*/ 958850 h 1124882"/>
                <a:gd name="connsiteX9" fmla="*/ 0 w 1935157"/>
                <a:gd name="connsiteY9" fmla="*/ 603250 h 1124882"/>
                <a:gd name="connsiteX0" fmla="*/ 0 w 1935157"/>
                <a:gd name="connsiteY0" fmla="*/ 603250 h 1124882"/>
                <a:gd name="connsiteX1" fmla="*/ 1084257 w 1935157"/>
                <a:gd name="connsiteY1" fmla="*/ 0 h 1124882"/>
                <a:gd name="connsiteX2" fmla="*/ 955669 w 1935157"/>
                <a:gd name="connsiteY2" fmla="*/ 277019 h 1124882"/>
                <a:gd name="connsiteX3" fmla="*/ 1382707 w 1935157"/>
                <a:gd name="connsiteY3" fmla="*/ 215900 h 1124882"/>
                <a:gd name="connsiteX4" fmla="*/ 903282 w 1935157"/>
                <a:gd name="connsiteY4" fmla="*/ 507207 h 1124882"/>
                <a:gd name="connsiteX5" fmla="*/ 1744657 w 1935157"/>
                <a:gd name="connsiteY5" fmla="*/ 342900 h 1124882"/>
                <a:gd name="connsiteX6" fmla="*/ 1240626 w 1935157"/>
                <a:gd name="connsiteY6" fmla="*/ 786607 h 1124882"/>
                <a:gd name="connsiteX7" fmla="*/ 1935157 w 1935157"/>
                <a:gd name="connsiteY7" fmla="*/ 742950 h 1124882"/>
                <a:gd name="connsiteX8" fmla="*/ 63500 w 1935157"/>
                <a:gd name="connsiteY8" fmla="*/ 958850 h 1124882"/>
                <a:gd name="connsiteX9" fmla="*/ 0 w 1935157"/>
                <a:gd name="connsiteY9" fmla="*/ 603250 h 1124882"/>
                <a:gd name="connsiteX0" fmla="*/ 0 w 1935157"/>
                <a:gd name="connsiteY0" fmla="*/ 603250 h 1124882"/>
                <a:gd name="connsiteX1" fmla="*/ 1084257 w 1935157"/>
                <a:gd name="connsiteY1" fmla="*/ 0 h 1124882"/>
                <a:gd name="connsiteX2" fmla="*/ 955669 w 1935157"/>
                <a:gd name="connsiteY2" fmla="*/ 277019 h 1124882"/>
                <a:gd name="connsiteX3" fmla="*/ 1382707 w 1935157"/>
                <a:gd name="connsiteY3" fmla="*/ 215900 h 1124882"/>
                <a:gd name="connsiteX4" fmla="*/ 903282 w 1935157"/>
                <a:gd name="connsiteY4" fmla="*/ 507207 h 1124882"/>
                <a:gd name="connsiteX5" fmla="*/ 1744657 w 1935157"/>
                <a:gd name="connsiteY5" fmla="*/ 342900 h 1124882"/>
                <a:gd name="connsiteX6" fmla="*/ 1240626 w 1935157"/>
                <a:gd name="connsiteY6" fmla="*/ 786607 h 1124882"/>
                <a:gd name="connsiteX7" fmla="*/ 1935157 w 1935157"/>
                <a:gd name="connsiteY7" fmla="*/ 742950 h 1124882"/>
                <a:gd name="connsiteX8" fmla="*/ 63500 w 1935157"/>
                <a:gd name="connsiteY8" fmla="*/ 958850 h 1124882"/>
                <a:gd name="connsiteX9" fmla="*/ 0 w 1935157"/>
                <a:gd name="connsiteY9" fmla="*/ 603250 h 1124882"/>
                <a:gd name="connsiteX0" fmla="*/ 0 w 1935157"/>
                <a:gd name="connsiteY0" fmla="*/ 603250 h 1124882"/>
                <a:gd name="connsiteX1" fmla="*/ 1084257 w 1935157"/>
                <a:gd name="connsiteY1" fmla="*/ 0 h 1124882"/>
                <a:gd name="connsiteX2" fmla="*/ 955669 w 1935157"/>
                <a:gd name="connsiteY2" fmla="*/ 277019 h 1124882"/>
                <a:gd name="connsiteX3" fmla="*/ 1382707 w 1935157"/>
                <a:gd name="connsiteY3" fmla="*/ 215900 h 1124882"/>
                <a:gd name="connsiteX4" fmla="*/ 903282 w 1935157"/>
                <a:gd name="connsiteY4" fmla="*/ 507207 h 1124882"/>
                <a:gd name="connsiteX5" fmla="*/ 1744657 w 1935157"/>
                <a:gd name="connsiteY5" fmla="*/ 342900 h 1124882"/>
                <a:gd name="connsiteX6" fmla="*/ 1240626 w 1935157"/>
                <a:gd name="connsiteY6" fmla="*/ 786607 h 1124882"/>
                <a:gd name="connsiteX7" fmla="*/ 1935157 w 1935157"/>
                <a:gd name="connsiteY7" fmla="*/ 742950 h 1124882"/>
                <a:gd name="connsiteX8" fmla="*/ 63500 w 1935157"/>
                <a:gd name="connsiteY8" fmla="*/ 958850 h 1124882"/>
                <a:gd name="connsiteX9" fmla="*/ 0 w 1935157"/>
                <a:gd name="connsiteY9" fmla="*/ 603250 h 1124882"/>
                <a:gd name="connsiteX0" fmla="*/ 0 w 1935157"/>
                <a:gd name="connsiteY0" fmla="*/ 603250 h 1124882"/>
                <a:gd name="connsiteX1" fmla="*/ 1084257 w 1935157"/>
                <a:gd name="connsiteY1" fmla="*/ 0 h 1124882"/>
                <a:gd name="connsiteX2" fmla="*/ 955669 w 1935157"/>
                <a:gd name="connsiteY2" fmla="*/ 277019 h 1124882"/>
                <a:gd name="connsiteX3" fmla="*/ 1382707 w 1935157"/>
                <a:gd name="connsiteY3" fmla="*/ 215900 h 1124882"/>
                <a:gd name="connsiteX4" fmla="*/ 903282 w 1935157"/>
                <a:gd name="connsiteY4" fmla="*/ 507207 h 1124882"/>
                <a:gd name="connsiteX5" fmla="*/ 1744657 w 1935157"/>
                <a:gd name="connsiteY5" fmla="*/ 342900 h 1124882"/>
                <a:gd name="connsiteX6" fmla="*/ 1240626 w 1935157"/>
                <a:gd name="connsiteY6" fmla="*/ 786607 h 1124882"/>
                <a:gd name="connsiteX7" fmla="*/ 1935157 w 1935157"/>
                <a:gd name="connsiteY7" fmla="*/ 742950 h 1124882"/>
                <a:gd name="connsiteX8" fmla="*/ 63500 w 1935157"/>
                <a:gd name="connsiteY8" fmla="*/ 958850 h 1124882"/>
                <a:gd name="connsiteX9" fmla="*/ 0 w 1935157"/>
                <a:gd name="connsiteY9" fmla="*/ 603250 h 1124882"/>
                <a:gd name="connsiteX0" fmla="*/ 0 w 1935157"/>
                <a:gd name="connsiteY0" fmla="*/ 609889 h 1131521"/>
                <a:gd name="connsiteX1" fmla="*/ 1084257 w 1935157"/>
                <a:gd name="connsiteY1" fmla="*/ 6639 h 1131521"/>
                <a:gd name="connsiteX2" fmla="*/ 955669 w 1935157"/>
                <a:gd name="connsiteY2" fmla="*/ 283658 h 1131521"/>
                <a:gd name="connsiteX3" fmla="*/ 1382707 w 1935157"/>
                <a:gd name="connsiteY3" fmla="*/ 222539 h 1131521"/>
                <a:gd name="connsiteX4" fmla="*/ 903282 w 1935157"/>
                <a:gd name="connsiteY4" fmla="*/ 513846 h 1131521"/>
                <a:gd name="connsiteX5" fmla="*/ 1744657 w 1935157"/>
                <a:gd name="connsiteY5" fmla="*/ 349539 h 1131521"/>
                <a:gd name="connsiteX6" fmla="*/ 1240626 w 1935157"/>
                <a:gd name="connsiteY6" fmla="*/ 793246 h 1131521"/>
                <a:gd name="connsiteX7" fmla="*/ 1935157 w 1935157"/>
                <a:gd name="connsiteY7" fmla="*/ 749589 h 1131521"/>
                <a:gd name="connsiteX8" fmla="*/ 63500 w 1935157"/>
                <a:gd name="connsiteY8" fmla="*/ 965489 h 1131521"/>
                <a:gd name="connsiteX9" fmla="*/ 0 w 1935157"/>
                <a:gd name="connsiteY9" fmla="*/ 609889 h 1131521"/>
                <a:gd name="connsiteX0" fmla="*/ 0 w 1935157"/>
                <a:gd name="connsiteY0" fmla="*/ 623453 h 1145085"/>
                <a:gd name="connsiteX1" fmla="*/ 1084257 w 1935157"/>
                <a:gd name="connsiteY1" fmla="*/ 20203 h 1145085"/>
                <a:gd name="connsiteX2" fmla="*/ 955669 w 1935157"/>
                <a:gd name="connsiteY2" fmla="*/ 297222 h 1145085"/>
                <a:gd name="connsiteX3" fmla="*/ 1382707 w 1935157"/>
                <a:gd name="connsiteY3" fmla="*/ 236103 h 1145085"/>
                <a:gd name="connsiteX4" fmla="*/ 903282 w 1935157"/>
                <a:gd name="connsiteY4" fmla="*/ 527410 h 1145085"/>
                <a:gd name="connsiteX5" fmla="*/ 1744657 w 1935157"/>
                <a:gd name="connsiteY5" fmla="*/ 363103 h 1145085"/>
                <a:gd name="connsiteX6" fmla="*/ 1240626 w 1935157"/>
                <a:gd name="connsiteY6" fmla="*/ 806810 h 1145085"/>
                <a:gd name="connsiteX7" fmla="*/ 1935157 w 1935157"/>
                <a:gd name="connsiteY7" fmla="*/ 763153 h 1145085"/>
                <a:gd name="connsiteX8" fmla="*/ 63500 w 1935157"/>
                <a:gd name="connsiteY8" fmla="*/ 979053 h 1145085"/>
                <a:gd name="connsiteX9" fmla="*/ 0 w 1935157"/>
                <a:gd name="connsiteY9" fmla="*/ 623453 h 1145085"/>
                <a:gd name="connsiteX0" fmla="*/ 0 w 1885150"/>
                <a:gd name="connsiteY0" fmla="*/ 665653 h 1142042"/>
                <a:gd name="connsiteX1" fmla="*/ 1034250 w 1885150"/>
                <a:gd name="connsiteY1" fmla="*/ 17160 h 1142042"/>
                <a:gd name="connsiteX2" fmla="*/ 905662 w 1885150"/>
                <a:gd name="connsiteY2" fmla="*/ 294179 h 1142042"/>
                <a:gd name="connsiteX3" fmla="*/ 1332700 w 1885150"/>
                <a:gd name="connsiteY3" fmla="*/ 233060 h 1142042"/>
                <a:gd name="connsiteX4" fmla="*/ 853275 w 1885150"/>
                <a:gd name="connsiteY4" fmla="*/ 524367 h 1142042"/>
                <a:gd name="connsiteX5" fmla="*/ 1694650 w 1885150"/>
                <a:gd name="connsiteY5" fmla="*/ 360060 h 1142042"/>
                <a:gd name="connsiteX6" fmla="*/ 1190619 w 1885150"/>
                <a:gd name="connsiteY6" fmla="*/ 803767 h 1142042"/>
                <a:gd name="connsiteX7" fmla="*/ 1885150 w 1885150"/>
                <a:gd name="connsiteY7" fmla="*/ 760110 h 1142042"/>
                <a:gd name="connsiteX8" fmla="*/ 13493 w 1885150"/>
                <a:gd name="connsiteY8" fmla="*/ 976010 h 1142042"/>
                <a:gd name="connsiteX9" fmla="*/ 0 w 1885150"/>
                <a:gd name="connsiteY9" fmla="*/ 665653 h 1142042"/>
                <a:gd name="connsiteX0" fmla="*/ 0 w 1885150"/>
                <a:gd name="connsiteY0" fmla="*/ 670263 h 1146652"/>
                <a:gd name="connsiteX1" fmla="*/ 1034250 w 1885150"/>
                <a:gd name="connsiteY1" fmla="*/ 21770 h 1146652"/>
                <a:gd name="connsiteX2" fmla="*/ 905662 w 1885150"/>
                <a:gd name="connsiteY2" fmla="*/ 298789 h 1146652"/>
                <a:gd name="connsiteX3" fmla="*/ 1332700 w 1885150"/>
                <a:gd name="connsiteY3" fmla="*/ 237670 h 1146652"/>
                <a:gd name="connsiteX4" fmla="*/ 853275 w 1885150"/>
                <a:gd name="connsiteY4" fmla="*/ 528977 h 1146652"/>
                <a:gd name="connsiteX5" fmla="*/ 1694650 w 1885150"/>
                <a:gd name="connsiteY5" fmla="*/ 364670 h 1146652"/>
                <a:gd name="connsiteX6" fmla="*/ 1190619 w 1885150"/>
                <a:gd name="connsiteY6" fmla="*/ 808377 h 1146652"/>
                <a:gd name="connsiteX7" fmla="*/ 1885150 w 1885150"/>
                <a:gd name="connsiteY7" fmla="*/ 764720 h 1146652"/>
                <a:gd name="connsiteX8" fmla="*/ 13493 w 1885150"/>
                <a:gd name="connsiteY8" fmla="*/ 980620 h 1146652"/>
                <a:gd name="connsiteX9" fmla="*/ 0 w 1885150"/>
                <a:gd name="connsiteY9" fmla="*/ 670263 h 1146652"/>
                <a:gd name="connsiteX0" fmla="*/ 3175 w 1871657"/>
                <a:gd name="connsiteY0" fmla="*/ 692180 h 1144756"/>
                <a:gd name="connsiteX1" fmla="*/ 1020757 w 1871657"/>
                <a:gd name="connsiteY1" fmla="*/ 19874 h 1144756"/>
                <a:gd name="connsiteX2" fmla="*/ 892169 w 1871657"/>
                <a:gd name="connsiteY2" fmla="*/ 296893 h 1144756"/>
                <a:gd name="connsiteX3" fmla="*/ 1319207 w 1871657"/>
                <a:gd name="connsiteY3" fmla="*/ 235774 h 1144756"/>
                <a:gd name="connsiteX4" fmla="*/ 839782 w 1871657"/>
                <a:gd name="connsiteY4" fmla="*/ 527081 h 1144756"/>
                <a:gd name="connsiteX5" fmla="*/ 1681157 w 1871657"/>
                <a:gd name="connsiteY5" fmla="*/ 362774 h 1144756"/>
                <a:gd name="connsiteX6" fmla="*/ 1177126 w 1871657"/>
                <a:gd name="connsiteY6" fmla="*/ 806481 h 1144756"/>
                <a:gd name="connsiteX7" fmla="*/ 1871657 w 1871657"/>
                <a:gd name="connsiteY7" fmla="*/ 762824 h 1144756"/>
                <a:gd name="connsiteX8" fmla="*/ 0 w 1871657"/>
                <a:gd name="connsiteY8" fmla="*/ 978724 h 1144756"/>
                <a:gd name="connsiteX9" fmla="*/ 3175 w 1871657"/>
                <a:gd name="connsiteY9" fmla="*/ 692180 h 1144756"/>
                <a:gd name="connsiteX0" fmla="*/ 3175 w 1871657"/>
                <a:gd name="connsiteY0" fmla="*/ 695514 h 1148090"/>
                <a:gd name="connsiteX1" fmla="*/ 1020757 w 1871657"/>
                <a:gd name="connsiteY1" fmla="*/ 23208 h 1148090"/>
                <a:gd name="connsiteX2" fmla="*/ 892169 w 1871657"/>
                <a:gd name="connsiteY2" fmla="*/ 300227 h 1148090"/>
                <a:gd name="connsiteX3" fmla="*/ 1319207 w 1871657"/>
                <a:gd name="connsiteY3" fmla="*/ 239108 h 1148090"/>
                <a:gd name="connsiteX4" fmla="*/ 839782 w 1871657"/>
                <a:gd name="connsiteY4" fmla="*/ 530415 h 1148090"/>
                <a:gd name="connsiteX5" fmla="*/ 1681157 w 1871657"/>
                <a:gd name="connsiteY5" fmla="*/ 366108 h 1148090"/>
                <a:gd name="connsiteX6" fmla="*/ 1177126 w 1871657"/>
                <a:gd name="connsiteY6" fmla="*/ 809815 h 1148090"/>
                <a:gd name="connsiteX7" fmla="*/ 1871657 w 1871657"/>
                <a:gd name="connsiteY7" fmla="*/ 766158 h 1148090"/>
                <a:gd name="connsiteX8" fmla="*/ 0 w 1871657"/>
                <a:gd name="connsiteY8" fmla="*/ 982058 h 1148090"/>
                <a:gd name="connsiteX9" fmla="*/ 3175 w 1871657"/>
                <a:gd name="connsiteY9" fmla="*/ 695514 h 1148090"/>
                <a:gd name="connsiteX0" fmla="*/ 3175 w 1871657"/>
                <a:gd name="connsiteY0" fmla="*/ 700005 h 1152581"/>
                <a:gd name="connsiteX1" fmla="*/ 1020757 w 1871657"/>
                <a:gd name="connsiteY1" fmla="*/ 27699 h 1152581"/>
                <a:gd name="connsiteX2" fmla="*/ 892169 w 1871657"/>
                <a:gd name="connsiteY2" fmla="*/ 304718 h 1152581"/>
                <a:gd name="connsiteX3" fmla="*/ 1319207 w 1871657"/>
                <a:gd name="connsiteY3" fmla="*/ 243599 h 1152581"/>
                <a:gd name="connsiteX4" fmla="*/ 839782 w 1871657"/>
                <a:gd name="connsiteY4" fmla="*/ 534906 h 1152581"/>
                <a:gd name="connsiteX5" fmla="*/ 1681157 w 1871657"/>
                <a:gd name="connsiteY5" fmla="*/ 370599 h 1152581"/>
                <a:gd name="connsiteX6" fmla="*/ 1177126 w 1871657"/>
                <a:gd name="connsiteY6" fmla="*/ 814306 h 1152581"/>
                <a:gd name="connsiteX7" fmla="*/ 1871657 w 1871657"/>
                <a:gd name="connsiteY7" fmla="*/ 770649 h 1152581"/>
                <a:gd name="connsiteX8" fmla="*/ 0 w 1871657"/>
                <a:gd name="connsiteY8" fmla="*/ 986549 h 1152581"/>
                <a:gd name="connsiteX9" fmla="*/ 3175 w 1871657"/>
                <a:gd name="connsiteY9" fmla="*/ 700005 h 1152581"/>
                <a:gd name="connsiteX0" fmla="*/ 3175 w 1871657"/>
                <a:gd name="connsiteY0" fmla="*/ 700005 h 1152581"/>
                <a:gd name="connsiteX1" fmla="*/ 1020757 w 1871657"/>
                <a:gd name="connsiteY1" fmla="*/ 27699 h 1152581"/>
                <a:gd name="connsiteX2" fmla="*/ 892169 w 1871657"/>
                <a:gd name="connsiteY2" fmla="*/ 304718 h 1152581"/>
                <a:gd name="connsiteX3" fmla="*/ 1319207 w 1871657"/>
                <a:gd name="connsiteY3" fmla="*/ 243599 h 1152581"/>
                <a:gd name="connsiteX4" fmla="*/ 839782 w 1871657"/>
                <a:gd name="connsiteY4" fmla="*/ 534906 h 1152581"/>
                <a:gd name="connsiteX5" fmla="*/ 1681157 w 1871657"/>
                <a:gd name="connsiteY5" fmla="*/ 370599 h 1152581"/>
                <a:gd name="connsiteX6" fmla="*/ 1177126 w 1871657"/>
                <a:gd name="connsiteY6" fmla="*/ 814306 h 1152581"/>
                <a:gd name="connsiteX7" fmla="*/ 1871657 w 1871657"/>
                <a:gd name="connsiteY7" fmla="*/ 770649 h 1152581"/>
                <a:gd name="connsiteX8" fmla="*/ 0 w 1871657"/>
                <a:gd name="connsiteY8" fmla="*/ 986549 h 1152581"/>
                <a:gd name="connsiteX9" fmla="*/ 3175 w 1871657"/>
                <a:gd name="connsiteY9" fmla="*/ 700005 h 1152581"/>
                <a:gd name="connsiteX0" fmla="*/ 3175 w 1871657"/>
                <a:gd name="connsiteY0" fmla="*/ 702743 h 1155319"/>
                <a:gd name="connsiteX1" fmla="*/ 1020757 w 1871657"/>
                <a:gd name="connsiteY1" fmla="*/ 30437 h 1155319"/>
                <a:gd name="connsiteX2" fmla="*/ 892169 w 1871657"/>
                <a:gd name="connsiteY2" fmla="*/ 307456 h 1155319"/>
                <a:gd name="connsiteX3" fmla="*/ 1319207 w 1871657"/>
                <a:gd name="connsiteY3" fmla="*/ 246337 h 1155319"/>
                <a:gd name="connsiteX4" fmla="*/ 839782 w 1871657"/>
                <a:gd name="connsiteY4" fmla="*/ 537644 h 1155319"/>
                <a:gd name="connsiteX5" fmla="*/ 1681157 w 1871657"/>
                <a:gd name="connsiteY5" fmla="*/ 373337 h 1155319"/>
                <a:gd name="connsiteX6" fmla="*/ 1177126 w 1871657"/>
                <a:gd name="connsiteY6" fmla="*/ 817044 h 1155319"/>
                <a:gd name="connsiteX7" fmla="*/ 1871657 w 1871657"/>
                <a:gd name="connsiteY7" fmla="*/ 773387 h 1155319"/>
                <a:gd name="connsiteX8" fmla="*/ 0 w 1871657"/>
                <a:gd name="connsiteY8" fmla="*/ 989287 h 1155319"/>
                <a:gd name="connsiteX9" fmla="*/ 3175 w 1871657"/>
                <a:gd name="connsiteY9" fmla="*/ 702743 h 1155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71657" h="1155319">
                  <a:moveTo>
                    <a:pt x="3175" y="702743"/>
                  </a:moveTo>
                  <a:cubicBezTo>
                    <a:pt x="395021" y="41549"/>
                    <a:pt x="905136" y="-65607"/>
                    <a:pt x="1020757" y="30437"/>
                  </a:cubicBezTo>
                  <a:cubicBezTo>
                    <a:pt x="1148815" y="158495"/>
                    <a:pt x="890318" y="315130"/>
                    <a:pt x="892169" y="307456"/>
                  </a:cubicBezTo>
                  <a:cubicBezTo>
                    <a:pt x="898783" y="310102"/>
                    <a:pt x="1260206" y="196067"/>
                    <a:pt x="1319207" y="246337"/>
                  </a:cubicBezTo>
                  <a:cubicBezTo>
                    <a:pt x="1420807" y="359843"/>
                    <a:pt x="869945" y="537908"/>
                    <a:pt x="839782" y="537644"/>
                  </a:cubicBezTo>
                  <a:cubicBezTo>
                    <a:pt x="897726" y="527855"/>
                    <a:pt x="1603105" y="257185"/>
                    <a:pt x="1681157" y="373337"/>
                  </a:cubicBezTo>
                  <a:cubicBezTo>
                    <a:pt x="1789371" y="500866"/>
                    <a:pt x="1197499" y="810958"/>
                    <a:pt x="1177126" y="817044"/>
                  </a:cubicBezTo>
                  <a:cubicBezTo>
                    <a:pt x="1207024" y="797730"/>
                    <a:pt x="1825090" y="618870"/>
                    <a:pt x="1871657" y="773387"/>
                  </a:cubicBezTo>
                  <a:cubicBezTo>
                    <a:pt x="1823505" y="1026329"/>
                    <a:pt x="664102" y="1361820"/>
                    <a:pt x="0" y="989287"/>
                  </a:cubicBezTo>
                  <a:cubicBezTo>
                    <a:pt x="1058" y="893772"/>
                    <a:pt x="2117" y="798258"/>
                    <a:pt x="3175" y="702743"/>
                  </a:cubicBezTo>
                  <a:close/>
                </a:path>
              </a:pathLst>
            </a:custGeom>
            <a:solidFill>
              <a:srgbClr val="06111E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Oval 12">
              <a:extLst>
                <a:ext uri="{FF2B5EF4-FFF2-40B4-BE49-F238E27FC236}">
                  <a16:creationId xmlns:a16="http://schemas.microsoft.com/office/drawing/2014/main" id="{E869A1B5-E614-E0DE-B39E-3BB3CC30A6AA}"/>
                </a:ext>
              </a:extLst>
            </p:cNvPr>
            <p:cNvSpPr/>
            <p:nvPr/>
          </p:nvSpPr>
          <p:spPr>
            <a:xfrm rot="17705836">
              <a:off x="3251689" y="2217135"/>
              <a:ext cx="203364" cy="527473"/>
            </a:xfrm>
            <a:custGeom>
              <a:avLst/>
              <a:gdLst>
                <a:gd name="connsiteX0" fmla="*/ 0 w 385763"/>
                <a:gd name="connsiteY0" fmla="*/ 241228 h 482456"/>
                <a:gd name="connsiteX1" fmla="*/ 192882 w 385763"/>
                <a:gd name="connsiteY1" fmla="*/ 0 h 482456"/>
                <a:gd name="connsiteX2" fmla="*/ 385764 w 385763"/>
                <a:gd name="connsiteY2" fmla="*/ 241228 h 482456"/>
                <a:gd name="connsiteX3" fmla="*/ 192882 w 385763"/>
                <a:gd name="connsiteY3" fmla="*/ 482456 h 482456"/>
                <a:gd name="connsiteX4" fmla="*/ 0 w 385763"/>
                <a:gd name="connsiteY4" fmla="*/ 241228 h 482456"/>
                <a:gd name="connsiteX0" fmla="*/ 0 w 385764"/>
                <a:gd name="connsiteY0" fmla="*/ 243131 h 484359"/>
                <a:gd name="connsiteX1" fmla="*/ 192882 w 385764"/>
                <a:gd name="connsiteY1" fmla="*/ 1903 h 484359"/>
                <a:gd name="connsiteX2" fmla="*/ 385764 w 385764"/>
                <a:gd name="connsiteY2" fmla="*/ 243131 h 484359"/>
                <a:gd name="connsiteX3" fmla="*/ 192882 w 385764"/>
                <a:gd name="connsiteY3" fmla="*/ 484359 h 484359"/>
                <a:gd name="connsiteX4" fmla="*/ 0 w 385764"/>
                <a:gd name="connsiteY4" fmla="*/ 243131 h 484359"/>
                <a:gd name="connsiteX0" fmla="*/ 0 w 444195"/>
                <a:gd name="connsiteY0" fmla="*/ 241232 h 482463"/>
                <a:gd name="connsiteX1" fmla="*/ 192882 w 444195"/>
                <a:gd name="connsiteY1" fmla="*/ 4 h 482463"/>
                <a:gd name="connsiteX2" fmla="*/ 444194 w 444195"/>
                <a:gd name="connsiteY2" fmla="*/ 237005 h 482463"/>
                <a:gd name="connsiteX3" fmla="*/ 192882 w 444195"/>
                <a:gd name="connsiteY3" fmla="*/ 482460 h 482463"/>
                <a:gd name="connsiteX4" fmla="*/ 0 w 444195"/>
                <a:gd name="connsiteY4" fmla="*/ 241232 h 482463"/>
                <a:gd name="connsiteX0" fmla="*/ 0 w 444195"/>
                <a:gd name="connsiteY0" fmla="*/ 241232 h 479578"/>
                <a:gd name="connsiteX1" fmla="*/ 192882 w 444195"/>
                <a:gd name="connsiteY1" fmla="*/ 4 h 479578"/>
                <a:gd name="connsiteX2" fmla="*/ 444194 w 444195"/>
                <a:gd name="connsiteY2" fmla="*/ 237005 h 479578"/>
                <a:gd name="connsiteX3" fmla="*/ 195386 w 444195"/>
                <a:gd name="connsiteY3" fmla="*/ 479576 h 479578"/>
                <a:gd name="connsiteX4" fmla="*/ 0 w 444195"/>
                <a:gd name="connsiteY4" fmla="*/ 241232 h 479578"/>
                <a:gd name="connsiteX0" fmla="*/ 2 w 444197"/>
                <a:gd name="connsiteY0" fmla="*/ 242035 h 480381"/>
                <a:gd name="connsiteX1" fmla="*/ 192884 w 444197"/>
                <a:gd name="connsiteY1" fmla="*/ 807 h 480381"/>
                <a:gd name="connsiteX2" fmla="*/ 444196 w 444197"/>
                <a:gd name="connsiteY2" fmla="*/ 237808 h 480381"/>
                <a:gd name="connsiteX3" fmla="*/ 195388 w 444197"/>
                <a:gd name="connsiteY3" fmla="*/ 480379 h 480381"/>
                <a:gd name="connsiteX4" fmla="*/ 2 w 444197"/>
                <a:gd name="connsiteY4" fmla="*/ 242035 h 480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197" h="480381">
                  <a:moveTo>
                    <a:pt x="2" y="242035"/>
                  </a:moveTo>
                  <a:cubicBezTo>
                    <a:pt x="-415" y="162106"/>
                    <a:pt x="50702" y="12425"/>
                    <a:pt x="192884" y="807"/>
                  </a:cubicBezTo>
                  <a:cubicBezTo>
                    <a:pt x="335066" y="-10811"/>
                    <a:pt x="444196" y="104581"/>
                    <a:pt x="444196" y="237808"/>
                  </a:cubicBezTo>
                  <a:cubicBezTo>
                    <a:pt x="444196" y="371035"/>
                    <a:pt x="269420" y="479675"/>
                    <a:pt x="195388" y="480379"/>
                  </a:cubicBezTo>
                  <a:cubicBezTo>
                    <a:pt x="121356" y="481084"/>
                    <a:pt x="419" y="321964"/>
                    <a:pt x="2" y="242035"/>
                  </a:cubicBezTo>
                  <a:close/>
                </a:path>
              </a:pathLst>
            </a:custGeom>
            <a:solidFill>
              <a:srgbClr val="D7AFA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Oval 12">
              <a:extLst>
                <a:ext uri="{FF2B5EF4-FFF2-40B4-BE49-F238E27FC236}">
                  <a16:creationId xmlns:a16="http://schemas.microsoft.com/office/drawing/2014/main" id="{FE66B7E4-3A57-657C-7DB0-BBD119EBA8FB}"/>
                </a:ext>
              </a:extLst>
            </p:cNvPr>
            <p:cNvSpPr/>
            <p:nvPr/>
          </p:nvSpPr>
          <p:spPr>
            <a:xfrm rot="20570730">
              <a:off x="4885914" y="4587617"/>
              <a:ext cx="290699" cy="305688"/>
            </a:xfrm>
            <a:custGeom>
              <a:avLst/>
              <a:gdLst>
                <a:gd name="connsiteX0" fmla="*/ 0 w 385763"/>
                <a:gd name="connsiteY0" fmla="*/ 241228 h 482456"/>
                <a:gd name="connsiteX1" fmla="*/ 192882 w 385763"/>
                <a:gd name="connsiteY1" fmla="*/ 0 h 482456"/>
                <a:gd name="connsiteX2" fmla="*/ 385764 w 385763"/>
                <a:gd name="connsiteY2" fmla="*/ 241228 h 482456"/>
                <a:gd name="connsiteX3" fmla="*/ 192882 w 385763"/>
                <a:gd name="connsiteY3" fmla="*/ 482456 h 482456"/>
                <a:gd name="connsiteX4" fmla="*/ 0 w 385763"/>
                <a:gd name="connsiteY4" fmla="*/ 241228 h 482456"/>
                <a:gd name="connsiteX0" fmla="*/ 0 w 385764"/>
                <a:gd name="connsiteY0" fmla="*/ 243131 h 484359"/>
                <a:gd name="connsiteX1" fmla="*/ 192882 w 385764"/>
                <a:gd name="connsiteY1" fmla="*/ 1903 h 484359"/>
                <a:gd name="connsiteX2" fmla="*/ 385764 w 385764"/>
                <a:gd name="connsiteY2" fmla="*/ 243131 h 484359"/>
                <a:gd name="connsiteX3" fmla="*/ 192882 w 385764"/>
                <a:gd name="connsiteY3" fmla="*/ 484359 h 484359"/>
                <a:gd name="connsiteX4" fmla="*/ 0 w 385764"/>
                <a:gd name="connsiteY4" fmla="*/ 243131 h 484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5764" h="484359">
                  <a:moveTo>
                    <a:pt x="0" y="243131"/>
                  </a:moveTo>
                  <a:cubicBezTo>
                    <a:pt x="0" y="109904"/>
                    <a:pt x="7775" y="20953"/>
                    <a:pt x="192882" y="1903"/>
                  </a:cubicBezTo>
                  <a:cubicBezTo>
                    <a:pt x="377989" y="-17147"/>
                    <a:pt x="385764" y="109904"/>
                    <a:pt x="385764" y="243131"/>
                  </a:cubicBezTo>
                  <a:cubicBezTo>
                    <a:pt x="385764" y="376358"/>
                    <a:pt x="299408" y="484359"/>
                    <a:pt x="192882" y="484359"/>
                  </a:cubicBezTo>
                  <a:cubicBezTo>
                    <a:pt x="86356" y="484359"/>
                    <a:pt x="0" y="376358"/>
                    <a:pt x="0" y="243131"/>
                  </a:cubicBezTo>
                  <a:close/>
                </a:path>
              </a:pathLst>
            </a:custGeom>
            <a:solidFill>
              <a:srgbClr val="D7AFA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Oval 12">
              <a:extLst>
                <a:ext uri="{FF2B5EF4-FFF2-40B4-BE49-F238E27FC236}">
                  <a16:creationId xmlns:a16="http://schemas.microsoft.com/office/drawing/2014/main" id="{FEBD0CEB-6BC6-DD30-B968-7FC4C67513F8}"/>
                </a:ext>
              </a:extLst>
            </p:cNvPr>
            <p:cNvSpPr/>
            <p:nvPr/>
          </p:nvSpPr>
          <p:spPr>
            <a:xfrm rot="706300">
              <a:off x="4136714" y="4907546"/>
              <a:ext cx="290699" cy="305688"/>
            </a:xfrm>
            <a:custGeom>
              <a:avLst/>
              <a:gdLst>
                <a:gd name="connsiteX0" fmla="*/ 0 w 385763"/>
                <a:gd name="connsiteY0" fmla="*/ 241228 h 482456"/>
                <a:gd name="connsiteX1" fmla="*/ 192882 w 385763"/>
                <a:gd name="connsiteY1" fmla="*/ 0 h 482456"/>
                <a:gd name="connsiteX2" fmla="*/ 385764 w 385763"/>
                <a:gd name="connsiteY2" fmla="*/ 241228 h 482456"/>
                <a:gd name="connsiteX3" fmla="*/ 192882 w 385763"/>
                <a:gd name="connsiteY3" fmla="*/ 482456 h 482456"/>
                <a:gd name="connsiteX4" fmla="*/ 0 w 385763"/>
                <a:gd name="connsiteY4" fmla="*/ 241228 h 482456"/>
                <a:gd name="connsiteX0" fmla="*/ 0 w 385764"/>
                <a:gd name="connsiteY0" fmla="*/ 243131 h 484359"/>
                <a:gd name="connsiteX1" fmla="*/ 192882 w 385764"/>
                <a:gd name="connsiteY1" fmla="*/ 1903 h 484359"/>
                <a:gd name="connsiteX2" fmla="*/ 385764 w 385764"/>
                <a:gd name="connsiteY2" fmla="*/ 243131 h 484359"/>
                <a:gd name="connsiteX3" fmla="*/ 192882 w 385764"/>
                <a:gd name="connsiteY3" fmla="*/ 484359 h 484359"/>
                <a:gd name="connsiteX4" fmla="*/ 0 w 385764"/>
                <a:gd name="connsiteY4" fmla="*/ 243131 h 484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5764" h="484359">
                  <a:moveTo>
                    <a:pt x="0" y="243131"/>
                  </a:moveTo>
                  <a:cubicBezTo>
                    <a:pt x="0" y="109904"/>
                    <a:pt x="7775" y="20953"/>
                    <a:pt x="192882" y="1903"/>
                  </a:cubicBezTo>
                  <a:cubicBezTo>
                    <a:pt x="377989" y="-17147"/>
                    <a:pt x="385764" y="109904"/>
                    <a:pt x="385764" y="243131"/>
                  </a:cubicBezTo>
                  <a:cubicBezTo>
                    <a:pt x="385764" y="376358"/>
                    <a:pt x="299408" y="484359"/>
                    <a:pt x="192882" y="484359"/>
                  </a:cubicBezTo>
                  <a:cubicBezTo>
                    <a:pt x="86356" y="484359"/>
                    <a:pt x="0" y="376358"/>
                    <a:pt x="0" y="243131"/>
                  </a:cubicBezTo>
                  <a:close/>
                </a:path>
              </a:pathLst>
            </a:custGeom>
            <a:solidFill>
              <a:srgbClr val="D7AFA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Oval 12">
              <a:extLst>
                <a:ext uri="{FF2B5EF4-FFF2-40B4-BE49-F238E27FC236}">
                  <a16:creationId xmlns:a16="http://schemas.microsoft.com/office/drawing/2014/main" id="{29200AE9-DB92-0BA5-363B-3F48575A6DA5}"/>
                </a:ext>
              </a:extLst>
            </p:cNvPr>
            <p:cNvSpPr/>
            <p:nvPr/>
          </p:nvSpPr>
          <p:spPr>
            <a:xfrm rot="20983858">
              <a:off x="4151419" y="4679957"/>
              <a:ext cx="290699" cy="382879"/>
            </a:xfrm>
            <a:custGeom>
              <a:avLst/>
              <a:gdLst>
                <a:gd name="connsiteX0" fmla="*/ 0 w 385763"/>
                <a:gd name="connsiteY0" fmla="*/ 241228 h 482456"/>
                <a:gd name="connsiteX1" fmla="*/ 192882 w 385763"/>
                <a:gd name="connsiteY1" fmla="*/ 0 h 482456"/>
                <a:gd name="connsiteX2" fmla="*/ 385764 w 385763"/>
                <a:gd name="connsiteY2" fmla="*/ 241228 h 482456"/>
                <a:gd name="connsiteX3" fmla="*/ 192882 w 385763"/>
                <a:gd name="connsiteY3" fmla="*/ 482456 h 482456"/>
                <a:gd name="connsiteX4" fmla="*/ 0 w 385763"/>
                <a:gd name="connsiteY4" fmla="*/ 241228 h 482456"/>
                <a:gd name="connsiteX0" fmla="*/ 0 w 385764"/>
                <a:gd name="connsiteY0" fmla="*/ 243131 h 484359"/>
                <a:gd name="connsiteX1" fmla="*/ 192882 w 385764"/>
                <a:gd name="connsiteY1" fmla="*/ 1903 h 484359"/>
                <a:gd name="connsiteX2" fmla="*/ 385764 w 385764"/>
                <a:gd name="connsiteY2" fmla="*/ 243131 h 484359"/>
                <a:gd name="connsiteX3" fmla="*/ 192882 w 385764"/>
                <a:gd name="connsiteY3" fmla="*/ 484359 h 484359"/>
                <a:gd name="connsiteX4" fmla="*/ 0 w 385764"/>
                <a:gd name="connsiteY4" fmla="*/ 243131 h 484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5764" h="484359">
                  <a:moveTo>
                    <a:pt x="0" y="243131"/>
                  </a:moveTo>
                  <a:cubicBezTo>
                    <a:pt x="0" y="109904"/>
                    <a:pt x="7775" y="20953"/>
                    <a:pt x="192882" y="1903"/>
                  </a:cubicBezTo>
                  <a:cubicBezTo>
                    <a:pt x="377989" y="-17147"/>
                    <a:pt x="385764" y="109904"/>
                    <a:pt x="385764" y="243131"/>
                  </a:cubicBezTo>
                  <a:cubicBezTo>
                    <a:pt x="385764" y="376358"/>
                    <a:pt x="299408" y="484359"/>
                    <a:pt x="192882" y="484359"/>
                  </a:cubicBezTo>
                  <a:cubicBezTo>
                    <a:pt x="86356" y="484359"/>
                    <a:pt x="0" y="376358"/>
                    <a:pt x="0" y="243131"/>
                  </a:cubicBezTo>
                  <a:close/>
                </a:path>
              </a:pathLst>
            </a:custGeom>
            <a:solidFill>
              <a:srgbClr val="D7AFA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Oval 12">
              <a:extLst>
                <a:ext uri="{FF2B5EF4-FFF2-40B4-BE49-F238E27FC236}">
                  <a16:creationId xmlns:a16="http://schemas.microsoft.com/office/drawing/2014/main" id="{90B88D26-DFEE-069B-80E2-9F901D12D6D0}"/>
                </a:ext>
              </a:extLst>
            </p:cNvPr>
            <p:cNvSpPr/>
            <p:nvPr/>
          </p:nvSpPr>
          <p:spPr>
            <a:xfrm rot="19814898">
              <a:off x="4829589" y="4322230"/>
              <a:ext cx="229811" cy="382879"/>
            </a:xfrm>
            <a:custGeom>
              <a:avLst/>
              <a:gdLst>
                <a:gd name="connsiteX0" fmla="*/ 0 w 385763"/>
                <a:gd name="connsiteY0" fmla="*/ 241228 h 482456"/>
                <a:gd name="connsiteX1" fmla="*/ 192882 w 385763"/>
                <a:gd name="connsiteY1" fmla="*/ 0 h 482456"/>
                <a:gd name="connsiteX2" fmla="*/ 385764 w 385763"/>
                <a:gd name="connsiteY2" fmla="*/ 241228 h 482456"/>
                <a:gd name="connsiteX3" fmla="*/ 192882 w 385763"/>
                <a:gd name="connsiteY3" fmla="*/ 482456 h 482456"/>
                <a:gd name="connsiteX4" fmla="*/ 0 w 385763"/>
                <a:gd name="connsiteY4" fmla="*/ 241228 h 482456"/>
                <a:gd name="connsiteX0" fmla="*/ 0 w 385764"/>
                <a:gd name="connsiteY0" fmla="*/ 243131 h 484359"/>
                <a:gd name="connsiteX1" fmla="*/ 192882 w 385764"/>
                <a:gd name="connsiteY1" fmla="*/ 1903 h 484359"/>
                <a:gd name="connsiteX2" fmla="*/ 385764 w 385764"/>
                <a:gd name="connsiteY2" fmla="*/ 243131 h 484359"/>
                <a:gd name="connsiteX3" fmla="*/ 192882 w 385764"/>
                <a:gd name="connsiteY3" fmla="*/ 484359 h 484359"/>
                <a:gd name="connsiteX4" fmla="*/ 0 w 385764"/>
                <a:gd name="connsiteY4" fmla="*/ 243131 h 484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5764" h="484359">
                  <a:moveTo>
                    <a:pt x="0" y="243131"/>
                  </a:moveTo>
                  <a:cubicBezTo>
                    <a:pt x="0" y="109904"/>
                    <a:pt x="7775" y="20953"/>
                    <a:pt x="192882" y="1903"/>
                  </a:cubicBezTo>
                  <a:cubicBezTo>
                    <a:pt x="377989" y="-17147"/>
                    <a:pt x="385764" y="109904"/>
                    <a:pt x="385764" y="243131"/>
                  </a:cubicBezTo>
                  <a:cubicBezTo>
                    <a:pt x="385764" y="376358"/>
                    <a:pt x="299408" y="484359"/>
                    <a:pt x="192882" y="484359"/>
                  </a:cubicBezTo>
                  <a:cubicBezTo>
                    <a:pt x="86356" y="484359"/>
                    <a:pt x="0" y="376358"/>
                    <a:pt x="0" y="243131"/>
                  </a:cubicBezTo>
                  <a:close/>
                </a:path>
              </a:pathLst>
            </a:custGeom>
            <a:solidFill>
              <a:srgbClr val="D7AFA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Oval 12">
              <a:extLst>
                <a:ext uri="{FF2B5EF4-FFF2-40B4-BE49-F238E27FC236}">
                  <a16:creationId xmlns:a16="http://schemas.microsoft.com/office/drawing/2014/main" id="{054DEF81-5B18-CB1C-29A2-0714B6AEF0B9}"/>
                </a:ext>
              </a:extLst>
            </p:cNvPr>
            <p:cNvSpPr/>
            <p:nvPr/>
          </p:nvSpPr>
          <p:spPr>
            <a:xfrm rot="20927774">
              <a:off x="5314416" y="6158997"/>
              <a:ext cx="239468" cy="245406"/>
            </a:xfrm>
            <a:custGeom>
              <a:avLst/>
              <a:gdLst>
                <a:gd name="connsiteX0" fmla="*/ 0 w 385763"/>
                <a:gd name="connsiteY0" fmla="*/ 241228 h 482456"/>
                <a:gd name="connsiteX1" fmla="*/ 192882 w 385763"/>
                <a:gd name="connsiteY1" fmla="*/ 0 h 482456"/>
                <a:gd name="connsiteX2" fmla="*/ 385764 w 385763"/>
                <a:gd name="connsiteY2" fmla="*/ 241228 h 482456"/>
                <a:gd name="connsiteX3" fmla="*/ 192882 w 385763"/>
                <a:gd name="connsiteY3" fmla="*/ 482456 h 482456"/>
                <a:gd name="connsiteX4" fmla="*/ 0 w 385763"/>
                <a:gd name="connsiteY4" fmla="*/ 241228 h 482456"/>
                <a:gd name="connsiteX0" fmla="*/ 0 w 385764"/>
                <a:gd name="connsiteY0" fmla="*/ 243131 h 484359"/>
                <a:gd name="connsiteX1" fmla="*/ 192882 w 385764"/>
                <a:gd name="connsiteY1" fmla="*/ 1903 h 484359"/>
                <a:gd name="connsiteX2" fmla="*/ 385764 w 385764"/>
                <a:gd name="connsiteY2" fmla="*/ 243131 h 484359"/>
                <a:gd name="connsiteX3" fmla="*/ 192882 w 385764"/>
                <a:gd name="connsiteY3" fmla="*/ 484359 h 484359"/>
                <a:gd name="connsiteX4" fmla="*/ 0 w 385764"/>
                <a:gd name="connsiteY4" fmla="*/ 243131 h 484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5764" h="484359">
                  <a:moveTo>
                    <a:pt x="0" y="243131"/>
                  </a:moveTo>
                  <a:cubicBezTo>
                    <a:pt x="0" y="109904"/>
                    <a:pt x="7775" y="20953"/>
                    <a:pt x="192882" y="1903"/>
                  </a:cubicBezTo>
                  <a:cubicBezTo>
                    <a:pt x="377989" y="-17147"/>
                    <a:pt x="385764" y="109904"/>
                    <a:pt x="385764" y="243131"/>
                  </a:cubicBezTo>
                  <a:cubicBezTo>
                    <a:pt x="385764" y="376358"/>
                    <a:pt x="299408" y="484359"/>
                    <a:pt x="192882" y="484359"/>
                  </a:cubicBezTo>
                  <a:cubicBezTo>
                    <a:pt x="86356" y="484359"/>
                    <a:pt x="0" y="376358"/>
                    <a:pt x="0" y="243131"/>
                  </a:cubicBezTo>
                  <a:close/>
                </a:path>
              </a:pathLst>
            </a:custGeom>
            <a:solidFill>
              <a:srgbClr val="D7AFA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Oval 12">
              <a:extLst>
                <a:ext uri="{FF2B5EF4-FFF2-40B4-BE49-F238E27FC236}">
                  <a16:creationId xmlns:a16="http://schemas.microsoft.com/office/drawing/2014/main" id="{ED5DB360-71BB-CE68-FC1B-EEE32B4FB828}"/>
                </a:ext>
              </a:extLst>
            </p:cNvPr>
            <p:cNvSpPr/>
            <p:nvPr/>
          </p:nvSpPr>
          <p:spPr>
            <a:xfrm rot="1634124">
              <a:off x="3736511" y="6240881"/>
              <a:ext cx="268410" cy="312023"/>
            </a:xfrm>
            <a:custGeom>
              <a:avLst/>
              <a:gdLst>
                <a:gd name="connsiteX0" fmla="*/ 0 w 385763"/>
                <a:gd name="connsiteY0" fmla="*/ 241228 h 482456"/>
                <a:gd name="connsiteX1" fmla="*/ 192882 w 385763"/>
                <a:gd name="connsiteY1" fmla="*/ 0 h 482456"/>
                <a:gd name="connsiteX2" fmla="*/ 385764 w 385763"/>
                <a:gd name="connsiteY2" fmla="*/ 241228 h 482456"/>
                <a:gd name="connsiteX3" fmla="*/ 192882 w 385763"/>
                <a:gd name="connsiteY3" fmla="*/ 482456 h 482456"/>
                <a:gd name="connsiteX4" fmla="*/ 0 w 385763"/>
                <a:gd name="connsiteY4" fmla="*/ 241228 h 482456"/>
                <a:gd name="connsiteX0" fmla="*/ 0 w 385764"/>
                <a:gd name="connsiteY0" fmla="*/ 243131 h 484359"/>
                <a:gd name="connsiteX1" fmla="*/ 192882 w 385764"/>
                <a:gd name="connsiteY1" fmla="*/ 1903 h 484359"/>
                <a:gd name="connsiteX2" fmla="*/ 385764 w 385764"/>
                <a:gd name="connsiteY2" fmla="*/ 243131 h 484359"/>
                <a:gd name="connsiteX3" fmla="*/ 192882 w 385764"/>
                <a:gd name="connsiteY3" fmla="*/ 484359 h 484359"/>
                <a:gd name="connsiteX4" fmla="*/ 0 w 385764"/>
                <a:gd name="connsiteY4" fmla="*/ 243131 h 484359"/>
                <a:gd name="connsiteX0" fmla="*/ 54500 w 440264"/>
                <a:gd name="connsiteY0" fmla="*/ 243131 h 615839"/>
                <a:gd name="connsiteX1" fmla="*/ 247382 w 440264"/>
                <a:gd name="connsiteY1" fmla="*/ 1903 h 615839"/>
                <a:gd name="connsiteX2" fmla="*/ 440264 w 440264"/>
                <a:gd name="connsiteY2" fmla="*/ 243131 h 615839"/>
                <a:gd name="connsiteX3" fmla="*/ 247382 w 440264"/>
                <a:gd name="connsiteY3" fmla="*/ 484359 h 615839"/>
                <a:gd name="connsiteX4" fmla="*/ 12615 w 440264"/>
                <a:gd name="connsiteY4" fmla="*/ 606706 h 615839"/>
                <a:gd name="connsiteX5" fmla="*/ 54500 w 440264"/>
                <a:gd name="connsiteY5" fmla="*/ 243131 h 615839"/>
                <a:gd name="connsiteX0" fmla="*/ 58314 w 444078"/>
                <a:gd name="connsiteY0" fmla="*/ 243131 h 615841"/>
                <a:gd name="connsiteX1" fmla="*/ 251196 w 444078"/>
                <a:gd name="connsiteY1" fmla="*/ 1903 h 615841"/>
                <a:gd name="connsiteX2" fmla="*/ 444078 w 444078"/>
                <a:gd name="connsiteY2" fmla="*/ 243131 h 615841"/>
                <a:gd name="connsiteX3" fmla="*/ 251196 w 444078"/>
                <a:gd name="connsiteY3" fmla="*/ 484359 h 615841"/>
                <a:gd name="connsiteX4" fmla="*/ 16429 w 444078"/>
                <a:gd name="connsiteY4" fmla="*/ 606706 h 615841"/>
                <a:gd name="connsiteX5" fmla="*/ 58314 w 444078"/>
                <a:gd name="connsiteY5" fmla="*/ 243131 h 615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44078" h="615841">
                  <a:moveTo>
                    <a:pt x="58314" y="243131"/>
                  </a:moveTo>
                  <a:cubicBezTo>
                    <a:pt x="116760" y="135754"/>
                    <a:pt x="66089" y="20953"/>
                    <a:pt x="251196" y="1903"/>
                  </a:cubicBezTo>
                  <a:cubicBezTo>
                    <a:pt x="436303" y="-17147"/>
                    <a:pt x="444078" y="109904"/>
                    <a:pt x="444078" y="243131"/>
                  </a:cubicBezTo>
                  <a:cubicBezTo>
                    <a:pt x="444078" y="376358"/>
                    <a:pt x="322471" y="423763"/>
                    <a:pt x="251196" y="484359"/>
                  </a:cubicBezTo>
                  <a:cubicBezTo>
                    <a:pt x="179921" y="544955"/>
                    <a:pt x="48576" y="646911"/>
                    <a:pt x="16429" y="606706"/>
                  </a:cubicBezTo>
                  <a:cubicBezTo>
                    <a:pt x="-15718" y="566501"/>
                    <a:pt x="-132" y="350508"/>
                    <a:pt x="58314" y="243131"/>
                  </a:cubicBezTo>
                  <a:close/>
                </a:path>
              </a:pathLst>
            </a:custGeom>
            <a:solidFill>
              <a:srgbClr val="D7AFA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Oval 12">
              <a:extLst>
                <a:ext uri="{FF2B5EF4-FFF2-40B4-BE49-F238E27FC236}">
                  <a16:creationId xmlns:a16="http://schemas.microsoft.com/office/drawing/2014/main" id="{1D887D81-6252-ECD2-83D0-9F595BB0A974}"/>
                </a:ext>
              </a:extLst>
            </p:cNvPr>
            <p:cNvSpPr/>
            <p:nvPr/>
          </p:nvSpPr>
          <p:spPr>
            <a:xfrm rot="1328340">
              <a:off x="3939703" y="768439"/>
              <a:ext cx="315961" cy="309185"/>
            </a:xfrm>
            <a:custGeom>
              <a:avLst/>
              <a:gdLst>
                <a:gd name="connsiteX0" fmla="*/ 0 w 385763"/>
                <a:gd name="connsiteY0" fmla="*/ 241228 h 482456"/>
                <a:gd name="connsiteX1" fmla="*/ 192882 w 385763"/>
                <a:gd name="connsiteY1" fmla="*/ 0 h 482456"/>
                <a:gd name="connsiteX2" fmla="*/ 385764 w 385763"/>
                <a:gd name="connsiteY2" fmla="*/ 241228 h 482456"/>
                <a:gd name="connsiteX3" fmla="*/ 192882 w 385763"/>
                <a:gd name="connsiteY3" fmla="*/ 482456 h 482456"/>
                <a:gd name="connsiteX4" fmla="*/ 0 w 385763"/>
                <a:gd name="connsiteY4" fmla="*/ 241228 h 482456"/>
                <a:gd name="connsiteX0" fmla="*/ 0 w 385764"/>
                <a:gd name="connsiteY0" fmla="*/ 243131 h 484359"/>
                <a:gd name="connsiteX1" fmla="*/ 192882 w 385764"/>
                <a:gd name="connsiteY1" fmla="*/ 1903 h 484359"/>
                <a:gd name="connsiteX2" fmla="*/ 385764 w 385764"/>
                <a:gd name="connsiteY2" fmla="*/ 243131 h 484359"/>
                <a:gd name="connsiteX3" fmla="*/ 192882 w 385764"/>
                <a:gd name="connsiteY3" fmla="*/ 484359 h 484359"/>
                <a:gd name="connsiteX4" fmla="*/ 0 w 385764"/>
                <a:gd name="connsiteY4" fmla="*/ 243131 h 484359"/>
                <a:gd name="connsiteX0" fmla="*/ 0 w 411902"/>
                <a:gd name="connsiteY0" fmla="*/ 246175 h 487403"/>
                <a:gd name="connsiteX1" fmla="*/ 192882 w 411902"/>
                <a:gd name="connsiteY1" fmla="*/ 4947 h 487403"/>
                <a:gd name="connsiteX2" fmla="*/ 385764 w 411902"/>
                <a:gd name="connsiteY2" fmla="*/ 246175 h 487403"/>
                <a:gd name="connsiteX3" fmla="*/ 192882 w 411902"/>
                <a:gd name="connsiteY3" fmla="*/ 487403 h 487403"/>
                <a:gd name="connsiteX4" fmla="*/ 0 w 411902"/>
                <a:gd name="connsiteY4" fmla="*/ 246175 h 487403"/>
                <a:gd name="connsiteX0" fmla="*/ 0 w 414324"/>
                <a:gd name="connsiteY0" fmla="*/ 248073 h 489301"/>
                <a:gd name="connsiteX1" fmla="*/ 192882 w 414324"/>
                <a:gd name="connsiteY1" fmla="*/ 6845 h 489301"/>
                <a:gd name="connsiteX2" fmla="*/ 385764 w 414324"/>
                <a:gd name="connsiteY2" fmla="*/ 248073 h 489301"/>
                <a:gd name="connsiteX3" fmla="*/ 192882 w 414324"/>
                <a:gd name="connsiteY3" fmla="*/ 489301 h 489301"/>
                <a:gd name="connsiteX4" fmla="*/ 0 w 414324"/>
                <a:gd name="connsiteY4" fmla="*/ 248073 h 489301"/>
                <a:gd name="connsiteX0" fmla="*/ 0 w 419287"/>
                <a:gd name="connsiteY0" fmla="*/ 248672 h 489900"/>
                <a:gd name="connsiteX1" fmla="*/ 192882 w 419287"/>
                <a:gd name="connsiteY1" fmla="*/ 7444 h 489900"/>
                <a:gd name="connsiteX2" fmla="*/ 385764 w 419287"/>
                <a:gd name="connsiteY2" fmla="*/ 248672 h 489900"/>
                <a:gd name="connsiteX3" fmla="*/ 192882 w 419287"/>
                <a:gd name="connsiteY3" fmla="*/ 489900 h 489900"/>
                <a:gd name="connsiteX4" fmla="*/ 0 w 419287"/>
                <a:gd name="connsiteY4" fmla="*/ 248672 h 489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287" h="489900">
                  <a:moveTo>
                    <a:pt x="0" y="248672"/>
                  </a:moveTo>
                  <a:cubicBezTo>
                    <a:pt x="0" y="115445"/>
                    <a:pt x="7775" y="26494"/>
                    <a:pt x="192882" y="7444"/>
                  </a:cubicBezTo>
                  <a:cubicBezTo>
                    <a:pt x="377989" y="-11606"/>
                    <a:pt x="474907" y="-13401"/>
                    <a:pt x="385764" y="248672"/>
                  </a:cubicBezTo>
                  <a:cubicBezTo>
                    <a:pt x="385764" y="381899"/>
                    <a:pt x="299408" y="489900"/>
                    <a:pt x="192882" y="489900"/>
                  </a:cubicBezTo>
                  <a:cubicBezTo>
                    <a:pt x="86356" y="489900"/>
                    <a:pt x="0" y="381899"/>
                    <a:pt x="0" y="248672"/>
                  </a:cubicBezTo>
                  <a:close/>
                </a:path>
              </a:pathLst>
            </a:custGeom>
            <a:solidFill>
              <a:srgbClr val="D7AFA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64B29D56-52DC-4E44-DB64-570166F53A1F}"/>
                </a:ext>
              </a:extLst>
            </p:cNvPr>
            <p:cNvSpPr/>
            <p:nvPr/>
          </p:nvSpPr>
          <p:spPr>
            <a:xfrm>
              <a:off x="2820957" y="6514546"/>
              <a:ext cx="198620" cy="140155"/>
            </a:xfrm>
            <a:custGeom>
              <a:avLst/>
              <a:gdLst>
                <a:gd name="connsiteX0" fmla="*/ 194423 w 198620"/>
                <a:gd name="connsiteY0" fmla="*/ 0 h 140155"/>
                <a:gd name="connsiteX1" fmla="*/ 198620 w 198620"/>
                <a:gd name="connsiteY1" fmla="*/ 70526 h 140155"/>
                <a:gd name="connsiteX2" fmla="*/ 195337 w 198620"/>
                <a:gd name="connsiteY2" fmla="*/ 125686 h 140155"/>
                <a:gd name="connsiteX3" fmla="*/ 189325 w 198620"/>
                <a:gd name="connsiteY3" fmla="*/ 125575 h 140155"/>
                <a:gd name="connsiteX4" fmla="*/ 4529 w 198620"/>
                <a:gd name="connsiteY4" fmla="*/ 137028 h 140155"/>
                <a:gd name="connsiteX5" fmla="*/ 183346 w 198620"/>
                <a:gd name="connsiteY5" fmla="*/ 1853 h 140155"/>
                <a:gd name="connsiteX6" fmla="*/ 194423 w 198620"/>
                <a:gd name="connsiteY6" fmla="*/ 0 h 14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8620" h="140155">
                  <a:moveTo>
                    <a:pt x="194423" y="0"/>
                  </a:moveTo>
                  <a:lnTo>
                    <a:pt x="198620" y="70526"/>
                  </a:lnTo>
                  <a:lnTo>
                    <a:pt x="195337" y="125686"/>
                  </a:lnTo>
                  <a:lnTo>
                    <a:pt x="189325" y="125575"/>
                  </a:lnTo>
                  <a:cubicBezTo>
                    <a:pt x="104732" y="127651"/>
                    <a:pt x="-25997" y="147743"/>
                    <a:pt x="4529" y="137028"/>
                  </a:cubicBezTo>
                  <a:cubicBezTo>
                    <a:pt x="42232" y="63527"/>
                    <a:pt x="106129" y="23562"/>
                    <a:pt x="183346" y="1853"/>
                  </a:cubicBezTo>
                  <a:lnTo>
                    <a:pt x="194423" y="0"/>
                  </a:lnTo>
                  <a:close/>
                </a:path>
              </a:pathLst>
            </a:cu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FCC1195F-A9AA-6C82-0EF5-F33C99A4DD07}"/>
                </a:ext>
              </a:extLst>
            </p:cNvPr>
            <p:cNvSpPr/>
            <p:nvPr/>
          </p:nvSpPr>
          <p:spPr>
            <a:xfrm rot="20867988">
              <a:off x="4513602" y="6456371"/>
              <a:ext cx="198620" cy="140155"/>
            </a:xfrm>
            <a:custGeom>
              <a:avLst/>
              <a:gdLst>
                <a:gd name="connsiteX0" fmla="*/ 194423 w 198620"/>
                <a:gd name="connsiteY0" fmla="*/ 0 h 140155"/>
                <a:gd name="connsiteX1" fmla="*/ 198620 w 198620"/>
                <a:gd name="connsiteY1" fmla="*/ 70526 h 140155"/>
                <a:gd name="connsiteX2" fmla="*/ 195337 w 198620"/>
                <a:gd name="connsiteY2" fmla="*/ 125686 h 140155"/>
                <a:gd name="connsiteX3" fmla="*/ 189325 w 198620"/>
                <a:gd name="connsiteY3" fmla="*/ 125575 h 140155"/>
                <a:gd name="connsiteX4" fmla="*/ 4529 w 198620"/>
                <a:gd name="connsiteY4" fmla="*/ 137028 h 140155"/>
                <a:gd name="connsiteX5" fmla="*/ 183346 w 198620"/>
                <a:gd name="connsiteY5" fmla="*/ 1853 h 140155"/>
                <a:gd name="connsiteX6" fmla="*/ 194423 w 198620"/>
                <a:gd name="connsiteY6" fmla="*/ 0 h 14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8620" h="140155">
                  <a:moveTo>
                    <a:pt x="194423" y="0"/>
                  </a:moveTo>
                  <a:lnTo>
                    <a:pt x="198620" y="70526"/>
                  </a:lnTo>
                  <a:lnTo>
                    <a:pt x="195337" y="125686"/>
                  </a:lnTo>
                  <a:lnTo>
                    <a:pt x="189325" y="125575"/>
                  </a:lnTo>
                  <a:cubicBezTo>
                    <a:pt x="104732" y="127651"/>
                    <a:pt x="-25997" y="147743"/>
                    <a:pt x="4529" y="137028"/>
                  </a:cubicBezTo>
                  <a:cubicBezTo>
                    <a:pt x="42232" y="63527"/>
                    <a:pt x="106129" y="23562"/>
                    <a:pt x="183346" y="1853"/>
                  </a:cubicBezTo>
                  <a:lnTo>
                    <a:pt x="194423" y="0"/>
                  </a:lnTo>
                  <a:close/>
                </a:path>
              </a:pathLst>
            </a:cu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377D8D70-3724-EFD2-311B-5BD22EF4E9BF}"/>
                </a:ext>
              </a:extLst>
            </p:cNvPr>
            <p:cNvSpPr/>
            <p:nvPr/>
          </p:nvSpPr>
          <p:spPr>
            <a:xfrm rot="19779215" flipV="1">
              <a:off x="4763354" y="6315078"/>
              <a:ext cx="285750" cy="161925"/>
            </a:xfrm>
            <a:custGeom>
              <a:avLst/>
              <a:gdLst>
                <a:gd name="connsiteX0" fmla="*/ 0 w 285750"/>
                <a:gd name="connsiteY0" fmla="*/ 161925 h 161925"/>
                <a:gd name="connsiteX1" fmla="*/ 100013 w 285750"/>
                <a:gd name="connsiteY1" fmla="*/ 52387 h 161925"/>
                <a:gd name="connsiteX2" fmla="*/ 285750 w 285750"/>
                <a:gd name="connsiteY2" fmla="*/ 0 h 161925"/>
                <a:gd name="connsiteX3" fmla="*/ 285750 w 285750"/>
                <a:gd name="connsiteY3" fmla="*/ 0 h 161925"/>
                <a:gd name="connsiteX4" fmla="*/ 285750 w 285750"/>
                <a:gd name="connsiteY4" fmla="*/ 0 h 161925"/>
                <a:gd name="connsiteX5" fmla="*/ 285750 w 285750"/>
                <a:gd name="connsiteY5" fmla="*/ 0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5750" h="161925">
                  <a:moveTo>
                    <a:pt x="0" y="161925"/>
                  </a:moveTo>
                  <a:cubicBezTo>
                    <a:pt x="26194" y="120649"/>
                    <a:pt x="52388" y="79374"/>
                    <a:pt x="100013" y="52387"/>
                  </a:cubicBezTo>
                  <a:cubicBezTo>
                    <a:pt x="147638" y="25400"/>
                    <a:pt x="285750" y="0"/>
                    <a:pt x="285750" y="0"/>
                  </a:cubicBezTo>
                  <a:lnTo>
                    <a:pt x="285750" y="0"/>
                  </a:lnTo>
                  <a:lnTo>
                    <a:pt x="285750" y="0"/>
                  </a:lnTo>
                  <a:lnTo>
                    <a:pt x="285750" y="0"/>
                  </a:lnTo>
                </a:path>
              </a:pathLst>
            </a:custGeom>
            <a:solidFill>
              <a:srgbClr val="D7AFA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65" name="ttsMP3.com_VoiceText_2025-1-24_0-27-4">
            <a:hlinkClick r:id="" action="ppaction://media"/>
            <a:extLst>
              <a:ext uri="{FF2B5EF4-FFF2-40B4-BE49-F238E27FC236}">
                <a16:creationId xmlns:a16="http://schemas.microsoft.com/office/drawing/2014/main" id="{E6181747-EA06-F58D-1560-A596F12DC20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720251" y="341715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49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0736" fill="hold"/>
                                        <p:tgtEl>
                                          <p:spTgt spid="6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5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903B30-71E0-CECB-A49F-A0B64764996A}"/>
              </a:ext>
            </a:extLst>
          </p:cNvPr>
          <p:cNvSpPr txBox="1"/>
          <p:nvPr/>
        </p:nvSpPr>
        <p:spPr>
          <a:xfrm>
            <a:off x="416188" y="2233375"/>
            <a:ext cx="10706826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400" b="0" i="0" u="none" strike="noStrike" kern="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rgbClr val="BEA7D5"/>
                </a:solidFill>
                <a:effectLst/>
                <a:uLnTx/>
                <a:uFillTx/>
                <a:latin typeface="Arial Black" panose="020B0A04020102020204" pitchFamily="34" charset="0"/>
              </a:rPr>
              <a:t>O</a:t>
            </a:r>
            <a:r>
              <a:rPr kumimoji="0" lang="en-US" sz="10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lack" panose="020B0A04020102020204" pitchFamily="34" charset="0"/>
              </a:rPr>
              <a:t>ctopus</a:t>
            </a:r>
            <a:endParaRPr kumimoji="0" lang="en-US" sz="10400" b="0" i="0" u="none" strike="noStrike" kern="0" cap="none" spc="0" normalizeH="0" baseline="0" noProof="0" dirty="0">
              <a:ln>
                <a:noFill/>
              </a:ln>
              <a:solidFill>
                <a:srgbClr val="ED7D31"/>
              </a:solidFill>
              <a:effectLst/>
              <a:uLnTx/>
              <a:uFillTx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367A219-6E7A-231E-0FC4-624CC536F9B1}"/>
              </a:ext>
            </a:extLst>
          </p:cNvPr>
          <p:cNvGrpSpPr/>
          <p:nvPr/>
        </p:nvGrpSpPr>
        <p:grpSpPr>
          <a:xfrm>
            <a:off x="588237" y="4015205"/>
            <a:ext cx="5681525" cy="4963770"/>
            <a:chOff x="4169342" y="2914886"/>
            <a:chExt cx="3420844" cy="2988684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9384E158-B5D2-3D97-579D-9AEC382C3DFD}"/>
                </a:ext>
              </a:extLst>
            </p:cNvPr>
            <p:cNvSpPr/>
            <p:nvPr/>
          </p:nvSpPr>
          <p:spPr>
            <a:xfrm rot="329721" flipH="1">
              <a:off x="6273595" y="3821104"/>
              <a:ext cx="1316591" cy="865631"/>
            </a:xfrm>
            <a:custGeom>
              <a:avLst/>
              <a:gdLst>
                <a:gd name="connsiteX0" fmla="*/ 1158863 w 1158863"/>
                <a:gd name="connsiteY0" fmla="*/ 326249 h 745571"/>
                <a:gd name="connsiteX1" fmla="*/ 1089807 w 1158863"/>
                <a:gd name="connsiteY1" fmla="*/ 369111 h 745571"/>
                <a:gd name="connsiteX2" fmla="*/ 968363 w 1158863"/>
                <a:gd name="connsiteY2" fmla="*/ 400068 h 745571"/>
                <a:gd name="connsiteX3" fmla="*/ 801676 w 1158863"/>
                <a:gd name="connsiteY3" fmla="*/ 392924 h 745571"/>
                <a:gd name="connsiteX4" fmla="*/ 658801 w 1158863"/>
                <a:gd name="connsiteY4" fmla="*/ 288149 h 745571"/>
                <a:gd name="connsiteX5" fmla="*/ 546882 w 1158863"/>
                <a:gd name="connsiteY5" fmla="*/ 169086 h 745571"/>
                <a:gd name="connsiteX6" fmla="*/ 430201 w 1158863"/>
                <a:gd name="connsiteY6" fmla="*/ 52405 h 745571"/>
                <a:gd name="connsiteX7" fmla="*/ 277801 w 1158863"/>
                <a:gd name="connsiteY7" fmla="*/ 18 h 745571"/>
                <a:gd name="connsiteX8" fmla="*/ 87301 w 1158863"/>
                <a:gd name="connsiteY8" fmla="*/ 57168 h 745571"/>
                <a:gd name="connsiteX9" fmla="*/ 1576 w 1158863"/>
                <a:gd name="connsiteY9" fmla="*/ 207186 h 745571"/>
                <a:gd name="connsiteX10" fmla="*/ 37295 w 1158863"/>
                <a:gd name="connsiteY10" fmla="*/ 321486 h 745571"/>
                <a:gd name="connsiteX11" fmla="*/ 106351 w 1158863"/>
                <a:gd name="connsiteY11" fmla="*/ 228618 h 745571"/>
                <a:gd name="connsiteX12" fmla="*/ 203982 w 1158863"/>
                <a:gd name="connsiteY12" fmla="*/ 157180 h 745571"/>
                <a:gd name="connsiteX13" fmla="*/ 303995 w 1158863"/>
                <a:gd name="connsiteY13" fmla="*/ 152418 h 745571"/>
                <a:gd name="connsiteX14" fmla="*/ 380195 w 1158863"/>
                <a:gd name="connsiteY14" fmla="*/ 345299 h 745571"/>
                <a:gd name="connsiteX15" fmla="*/ 465920 w 1158863"/>
                <a:gd name="connsiteY15" fmla="*/ 535799 h 745571"/>
                <a:gd name="connsiteX16" fmla="*/ 589745 w 1158863"/>
                <a:gd name="connsiteY16" fmla="*/ 640574 h 745571"/>
                <a:gd name="connsiteX17" fmla="*/ 694520 w 1158863"/>
                <a:gd name="connsiteY17" fmla="*/ 707249 h 745571"/>
                <a:gd name="connsiteX18" fmla="*/ 882638 w 1158863"/>
                <a:gd name="connsiteY18" fmla="*/ 745349 h 745571"/>
                <a:gd name="connsiteX19" fmla="*/ 985032 w 1158863"/>
                <a:gd name="connsiteY19" fmla="*/ 723918 h 745571"/>
                <a:gd name="connsiteX20" fmla="*/ 985032 w 1158863"/>
                <a:gd name="connsiteY20" fmla="*/ 723918 h 745571"/>
                <a:gd name="connsiteX0" fmla="*/ 1158863 w 1158863"/>
                <a:gd name="connsiteY0" fmla="*/ 326249 h 745571"/>
                <a:gd name="connsiteX1" fmla="*/ 1089807 w 1158863"/>
                <a:gd name="connsiteY1" fmla="*/ 369111 h 745571"/>
                <a:gd name="connsiteX2" fmla="*/ 968363 w 1158863"/>
                <a:gd name="connsiteY2" fmla="*/ 400068 h 745571"/>
                <a:gd name="connsiteX3" fmla="*/ 801676 w 1158863"/>
                <a:gd name="connsiteY3" fmla="*/ 392924 h 745571"/>
                <a:gd name="connsiteX4" fmla="*/ 658801 w 1158863"/>
                <a:gd name="connsiteY4" fmla="*/ 288149 h 745571"/>
                <a:gd name="connsiteX5" fmla="*/ 546882 w 1158863"/>
                <a:gd name="connsiteY5" fmla="*/ 169086 h 745571"/>
                <a:gd name="connsiteX6" fmla="*/ 430201 w 1158863"/>
                <a:gd name="connsiteY6" fmla="*/ 52405 h 745571"/>
                <a:gd name="connsiteX7" fmla="*/ 277801 w 1158863"/>
                <a:gd name="connsiteY7" fmla="*/ 18 h 745571"/>
                <a:gd name="connsiteX8" fmla="*/ 87301 w 1158863"/>
                <a:gd name="connsiteY8" fmla="*/ 57168 h 745571"/>
                <a:gd name="connsiteX9" fmla="*/ 1576 w 1158863"/>
                <a:gd name="connsiteY9" fmla="*/ 207186 h 745571"/>
                <a:gd name="connsiteX10" fmla="*/ 37295 w 1158863"/>
                <a:gd name="connsiteY10" fmla="*/ 321486 h 745571"/>
                <a:gd name="connsiteX11" fmla="*/ 106351 w 1158863"/>
                <a:gd name="connsiteY11" fmla="*/ 228618 h 745571"/>
                <a:gd name="connsiteX12" fmla="*/ 180169 w 1158863"/>
                <a:gd name="connsiteY12" fmla="*/ 152418 h 745571"/>
                <a:gd name="connsiteX13" fmla="*/ 303995 w 1158863"/>
                <a:gd name="connsiteY13" fmla="*/ 152418 h 745571"/>
                <a:gd name="connsiteX14" fmla="*/ 380195 w 1158863"/>
                <a:gd name="connsiteY14" fmla="*/ 345299 h 745571"/>
                <a:gd name="connsiteX15" fmla="*/ 465920 w 1158863"/>
                <a:gd name="connsiteY15" fmla="*/ 535799 h 745571"/>
                <a:gd name="connsiteX16" fmla="*/ 589745 w 1158863"/>
                <a:gd name="connsiteY16" fmla="*/ 640574 h 745571"/>
                <a:gd name="connsiteX17" fmla="*/ 694520 w 1158863"/>
                <a:gd name="connsiteY17" fmla="*/ 707249 h 745571"/>
                <a:gd name="connsiteX18" fmla="*/ 882638 w 1158863"/>
                <a:gd name="connsiteY18" fmla="*/ 745349 h 745571"/>
                <a:gd name="connsiteX19" fmla="*/ 985032 w 1158863"/>
                <a:gd name="connsiteY19" fmla="*/ 723918 h 745571"/>
                <a:gd name="connsiteX20" fmla="*/ 985032 w 1158863"/>
                <a:gd name="connsiteY20" fmla="*/ 723918 h 745571"/>
                <a:gd name="connsiteX0" fmla="*/ 1164320 w 1164320"/>
                <a:gd name="connsiteY0" fmla="*/ 326249 h 745571"/>
                <a:gd name="connsiteX1" fmla="*/ 1095264 w 1164320"/>
                <a:gd name="connsiteY1" fmla="*/ 369111 h 745571"/>
                <a:gd name="connsiteX2" fmla="*/ 973820 w 1164320"/>
                <a:gd name="connsiteY2" fmla="*/ 400068 h 745571"/>
                <a:gd name="connsiteX3" fmla="*/ 807133 w 1164320"/>
                <a:gd name="connsiteY3" fmla="*/ 392924 h 745571"/>
                <a:gd name="connsiteX4" fmla="*/ 664258 w 1164320"/>
                <a:gd name="connsiteY4" fmla="*/ 288149 h 745571"/>
                <a:gd name="connsiteX5" fmla="*/ 552339 w 1164320"/>
                <a:gd name="connsiteY5" fmla="*/ 169086 h 745571"/>
                <a:gd name="connsiteX6" fmla="*/ 435658 w 1164320"/>
                <a:gd name="connsiteY6" fmla="*/ 52405 h 745571"/>
                <a:gd name="connsiteX7" fmla="*/ 283258 w 1164320"/>
                <a:gd name="connsiteY7" fmla="*/ 18 h 745571"/>
                <a:gd name="connsiteX8" fmla="*/ 92758 w 1164320"/>
                <a:gd name="connsiteY8" fmla="*/ 57168 h 745571"/>
                <a:gd name="connsiteX9" fmla="*/ 7033 w 1164320"/>
                <a:gd name="connsiteY9" fmla="*/ 207186 h 745571"/>
                <a:gd name="connsiteX10" fmla="*/ 42752 w 1164320"/>
                <a:gd name="connsiteY10" fmla="*/ 321486 h 745571"/>
                <a:gd name="connsiteX11" fmla="*/ 111808 w 1164320"/>
                <a:gd name="connsiteY11" fmla="*/ 228618 h 745571"/>
                <a:gd name="connsiteX12" fmla="*/ 185626 w 1164320"/>
                <a:gd name="connsiteY12" fmla="*/ 152418 h 745571"/>
                <a:gd name="connsiteX13" fmla="*/ 309452 w 1164320"/>
                <a:gd name="connsiteY13" fmla="*/ 152418 h 745571"/>
                <a:gd name="connsiteX14" fmla="*/ 385652 w 1164320"/>
                <a:gd name="connsiteY14" fmla="*/ 345299 h 745571"/>
                <a:gd name="connsiteX15" fmla="*/ 471377 w 1164320"/>
                <a:gd name="connsiteY15" fmla="*/ 535799 h 745571"/>
                <a:gd name="connsiteX16" fmla="*/ 595202 w 1164320"/>
                <a:gd name="connsiteY16" fmla="*/ 640574 h 745571"/>
                <a:gd name="connsiteX17" fmla="*/ 699977 w 1164320"/>
                <a:gd name="connsiteY17" fmla="*/ 707249 h 745571"/>
                <a:gd name="connsiteX18" fmla="*/ 888095 w 1164320"/>
                <a:gd name="connsiteY18" fmla="*/ 745349 h 745571"/>
                <a:gd name="connsiteX19" fmla="*/ 990489 w 1164320"/>
                <a:gd name="connsiteY19" fmla="*/ 723918 h 745571"/>
                <a:gd name="connsiteX20" fmla="*/ 990489 w 1164320"/>
                <a:gd name="connsiteY20" fmla="*/ 723918 h 745571"/>
                <a:gd name="connsiteX0" fmla="*/ 1164320 w 1164320"/>
                <a:gd name="connsiteY0" fmla="*/ 326249 h 745571"/>
                <a:gd name="connsiteX1" fmla="*/ 1095264 w 1164320"/>
                <a:gd name="connsiteY1" fmla="*/ 369111 h 745571"/>
                <a:gd name="connsiteX2" fmla="*/ 973820 w 1164320"/>
                <a:gd name="connsiteY2" fmla="*/ 400068 h 745571"/>
                <a:gd name="connsiteX3" fmla="*/ 807133 w 1164320"/>
                <a:gd name="connsiteY3" fmla="*/ 392924 h 745571"/>
                <a:gd name="connsiteX4" fmla="*/ 664258 w 1164320"/>
                <a:gd name="connsiteY4" fmla="*/ 288149 h 745571"/>
                <a:gd name="connsiteX5" fmla="*/ 552339 w 1164320"/>
                <a:gd name="connsiteY5" fmla="*/ 169086 h 745571"/>
                <a:gd name="connsiteX6" fmla="*/ 435658 w 1164320"/>
                <a:gd name="connsiteY6" fmla="*/ 52405 h 745571"/>
                <a:gd name="connsiteX7" fmla="*/ 283258 w 1164320"/>
                <a:gd name="connsiteY7" fmla="*/ 18 h 745571"/>
                <a:gd name="connsiteX8" fmla="*/ 92758 w 1164320"/>
                <a:gd name="connsiteY8" fmla="*/ 57168 h 745571"/>
                <a:gd name="connsiteX9" fmla="*/ 7033 w 1164320"/>
                <a:gd name="connsiteY9" fmla="*/ 207186 h 745571"/>
                <a:gd name="connsiteX10" fmla="*/ 42752 w 1164320"/>
                <a:gd name="connsiteY10" fmla="*/ 321486 h 745571"/>
                <a:gd name="connsiteX11" fmla="*/ 111808 w 1164320"/>
                <a:gd name="connsiteY11" fmla="*/ 228618 h 745571"/>
                <a:gd name="connsiteX12" fmla="*/ 185626 w 1164320"/>
                <a:gd name="connsiteY12" fmla="*/ 152418 h 745571"/>
                <a:gd name="connsiteX13" fmla="*/ 309452 w 1164320"/>
                <a:gd name="connsiteY13" fmla="*/ 152418 h 745571"/>
                <a:gd name="connsiteX14" fmla="*/ 385652 w 1164320"/>
                <a:gd name="connsiteY14" fmla="*/ 345299 h 745571"/>
                <a:gd name="connsiteX15" fmla="*/ 471377 w 1164320"/>
                <a:gd name="connsiteY15" fmla="*/ 535799 h 745571"/>
                <a:gd name="connsiteX16" fmla="*/ 595202 w 1164320"/>
                <a:gd name="connsiteY16" fmla="*/ 666768 h 745571"/>
                <a:gd name="connsiteX17" fmla="*/ 699977 w 1164320"/>
                <a:gd name="connsiteY17" fmla="*/ 707249 h 745571"/>
                <a:gd name="connsiteX18" fmla="*/ 888095 w 1164320"/>
                <a:gd name="connsiteY18" fmla="*/ 745349 h 745571"/>
                <a:gd name="connsiteX19" fmla="*/ 990489 w 1164320"/>
                <a:gd name="connsiteY19" fmla="*/ 723918 h 745571"/>
                <a:gd name="connsiteX20" fmla="*/ 990489 w 1164320"/>
                <a:gd name="connsiteY20" fmla="*/ 723918 h 745571"/>
                <a:gd name="connsiteX0" fmla="*/ 1164320 w 1164320"/>
                <a:gd name="connsiteY0" fmla="*/ 326249 h 750403"/>
                <a:gd name="connsiteX1" fmla="*/ 1095264 w 1164320"/>
                <a:gd name="connsiteY1" fmla="*/ 369111 h 750403"/>
                <a:gd name="connsiteX2" fmla="*/ 973820 w 1164320"/>
                <a:gd name="connsiteY2" fmla="*/ 400068 h 750403"/>
                <a:gd name="connsiteX3" fmla="*/ 807133 w 1164320"/>
                <a:gd name="connsiteY3" fmla="*/ 392924 h 750403"/>
                <a:gd name="connsiteX4" fmla="*/ 664258 w 1164320"/>
                <a:gd name="connsiteY4" fmla="*/ 288149 h 750403"/>
                <a:gd name="connsiteX5" fmla="*/ 552339 w 1164320"/>
                <a:gd name="connsiteY5" fmla="*/ 169086 h 750403"/>
                <a:gd name="connsiteX6" fmla="*/ 435658 w 1164320"/>
                <a:gd name="connsiteY6" fmla="*/ 52405 h 750403"/>
                <a:gd name="connsiteX7" fmla="*/ 283258 w 1164320"/>
                <a:gd name="connsiteY7" fmla="*/ 18 h 750403"/>
                <a:gd name="connsiteX8" fmla="*/ 92758 w 1164320"/>
                <a:gd name="connsiteY8" fmla="*/ 57168 h 750403"/>
                <a:gd name="connsiteX9" fmla="*/ 7033 w 1164320"/>
                <a:gd name="connsiteY9" fmla="*/ 207186 h 750403"/>
                <a:gd name="connsiteX10" fmla="*/ 42752 w 1164320"/>
                <a:gd name="connsiteY10" fmla="*/ 321486 h 750403"/>
                <a:gd name="connsiteX11" fmla="*/ 111808 w 1164320"/>
                <a:gd name="connsiteY11" fmla="*/ 228618 h 750403"/>
                <a:gd name="connsiteX12" fmla="*/ 185626 w 1164320"/>
                <a:gd name="connsiteY12" fmla="*/ 152418 h 750403"/>
                <a:gd name="connsiteX13" fmla="*/ 309452 w 1164320"/>
                <a:gd name="connsiteY13" fmla="*/ 152418 h 750403"/>
                <a:gd name="connsiteX14" fmla="*/ 385652 w 1164320"/>
                <a:gd name="connsiteY14" fmla="*/ 345299 h 750403"/>
                <a:gd name="connsiteX15" fmla="*/ 471377 w 1164320"/>
                <a:gd name="connsiteY15" fmla="*/ 535799 h 750403"/>
                <a:gd name="connsiteX16" fmla="*/ 595202 w 1164320"/>
                <a:gd name="connsiteY16" fmla="*/ 666768 h 750403"/>
                <a:gd name="connsiteX17" fmla="*/ 726171 w 1164320"/>
                <a:gd name="connsiteY17" fmla="*/ 742968 h 750403"/>
                <a:gd name="connsiteX18" fmla="*/ 888095 w 1164320"/>
                <a:gd name="connsiteY18" fmla="*/ 745349 h 750403"/>
                <a:gd name="connsiteX19" fmla="*/ 990489 w 1164320"/>
                <a:gd name="connsiteY19" fmla="*/ 723918 h 750403"/>
                <a:gd name="connsiteX20" fmla="*/ 990489 w 1164320"/>
                <a:gd name="connsiteY20" fmla="*/ 723918 h 750403"/>
                <a:gd name="connsiteX0" fmla="*/ 1164320 w 1164320"/>
                <a:gd name="connsiteY0" fmla="*/ 326249 h 760608"/>
                <a:gd name="connsiteX1" fmla="*/ 1095264 w 1164320"/>
                <a:gd name="connsiteY1" fmla="*/ 369111 h 760608"/>
                <a:gd name="connsiteX2" fmla="*/ 973820 w 1164320"/>
                <a:gd name="connsiteY2" fmla="*/ 400068 h 760608"/>
                <a:gd name="connsiteX3" fmla="*/ 807133 w 1164320"/>
                <a:gd name="connsiteY3" fmla="*/ 392924 h 760608"/>
                <a:gd name="connsiteX4" fmla="*/ 664258 w 1164320"/>
                <a:gd name="connsiteY4" fmla="*/ 288149 h 760608"/>
                <a:gd name="connsiteX5" fmla="*/ 552339 w 1164320"/>
                <a:gd name="connsiteY5" fmla="*/ 169086 h 760608"/>
                <a:gd name="connsiteX6" fmla="*/ 435658 w 1164320"/>
                <a:gd name="connsiteY6" fmla="*/ 52405 h 760608"/>
                <a:gd name="connsiteX7" fmla="*/ 283258 w 1164320"/>
                <a:gd name="connsiteY7" fmla="*/ 18 h 760608"/>
                <a:gd name="connsiteX8" fmla="*/ 92758 w 1164320"/>
                <a:gd name="connsiteY8" fmla="*/ 57168 h 760608"/>
                <a:gd name="connsiteX9" fmla="*/ 7033 w 1164320"/>
                <a:gd name="connsiteY9" fmla="*/ 207186 h 760608"/>
                <a:gd name="connsiteX10" fmla="*/ 42752 w 1164320"/>
                <a:gd name="connsiteY10" fmla="*/ 321486 h 760608"/>
                <a:gd name="connsiteX11" fmla="*/ 111808 w 1164320"/>
                <a:gd name="connsiteY11" fmla="*/ 228618 h 760608"/>
                <a:gd name="connsiteX12" fmla="*/ 185626 w 1164320"/>
                <a:gd name="connsiteY12" fmla="*/ 152418 h 760608"/>
                <a:gd name="connsiteX13" fmla="*/ 309452 w 1164320"/>
                <a:gd name="connsiteY13" fmla="*/ 152418 h 760608"/>
                <a:gd name="connsiteX14" fmla="*/ 385652 w 1164320"/>
                <a:gd name="connsiteY14" fmla="*/ 345299 h 760608"/>
                <a:gd name="connsiteX15" fmla="*/ 471377 w 1164320"/>
                <a:gd name="connsiteY15" fmla="*/ 535799 h 760608"/>
                <a:gd name="connsiteX16" fmla="*/ 595202 w 1164320"/>
                <a:gd name="connsiteY16" fmla="*/ 666768 h 760608"/>
                <a:gd name="connsiteX17" fmla="*/ 726171 w 1164320"/>
                <a:gd name="connsiteY17" fmla="*/ 742968 h 760608"/>
                <a:gd name="connsiteX18" fmla="*/ 888095 w 1164320"/>
                <a:gd name="connsiteY18" fmla="*/ 759637 h 760608"/>
                <a:gd name="connsiteX19" fmla="*/ 990489 w 1164320"/>
                <a:gd name="connsiteY19" fmla="*/ 723918 h 760608"/>
                <a:gd name="connsiteX20" fmla="*/ 990489 w 1164320"/>
                <a:gd name="connsiteY20" fmla="*/ 723918 h 760608"/>
                <a:gd name="connsiteX0" fmla="*/ 1164320 w 1164320"/>
                <a:gd name="connsiteY0" fmla="*/ 326249 h 760608"/>
                <a:gd name="connsiteX1" fmla="*/ 1095264 w 1164320"/>
                <a:gd name="connsiteY1" fmla="*/ 369111 h 760608"/>
                <a:gd name="connsiteX2" fmla="*/ 973820 w 1164320"/>
                <a:gd name="connsiteY2" fmla="*/ 419118 h 760608"/>
                <a:gd name="connsiteX3" fmla="*/ 807133 w 1164320"/>
                <a:gd name="connsiteY3" fmla="*/ 392924 h 760608"/>
                <a:gd name="connsiteX4" fmla="*/ 664258 w 1164320"/>
                <a:gd name="connsiteY4" fmla="*/ 288149 h 760608"/>
                <a:gd name="connsiteX5" fmla="*/ 552339 w 1164320"/>
                <a:gd name="connsiteY5" fmla="*/ 169086 h 760608"/>
                <a:gd name="connsiteX6" fmla="*/ 435658 w 1164320"/>
                <a:gd name="connsiteY6" fmla="*/ 52405 h 760608"/>
                <a:gd name="connsiteX7" fmla="*/ 283258 w 1164320"/>
                <a:gd name="connsiteY7" fmla="*/ 18 h 760608"/>
                <a:gd name="connsiteX8" fmla="*/ 92758 w 1164320"/>
                <a:gd name="connsiteY8" fmla="*/ 57168 h 760608"/>
                <a:gd name="connsiteX9" fmla="*/ 7033 w 1164320"/>
                <a:gd name="connsiteY9" fmla="*/ 207186 h 760608"/>
                <a:gd name="connsiteX10" fmla="*/ 42752 w 1164320"/>
                <a:gd name="connsiteY10" fmla="*/ 321486 h 760608"/>
                <a:gd name="connsiteX11" fmla="*/ 111808 w 1164320"/>
                <a:gd name="connsiteY11" fmla="*/ 228618 h 760608"/>
                <a:gd name="connsiteX12" fmla="*/ 185626 w 1164320"/>
                <a:gd name="connsiteY12" fmla="*/ 152418 h 760608"/>
                <a:gd name="connsiteX13" fmla="*/ 309452 w 1164320"/>
                <a:gd name="connsiteY13" fmla="*/ 152418 h 760608"/>
                <a:gd name="connsiteX14" fmla="*/ 385652 w 1164320"/>
                <a:gd name="connsiteY14" fmla="*/ 345299 h 760608"/>
                <a:gd name="connsiteX15" fmla="*/ 471377 w 1164320"/>
                <a:gd name="connsiteY15" fmla="*/ 535799 h 760608"/>
                <a:gd name="connsiteX16" fmla="*/ 595202 w 1164320"/>
                <a:gd name="connsiteY16" fmla="*/ 666768 h 760608"/>
                <a:gd name="connsiteX17" fmla="*/ 726171 w 1164320"/>
                <a:gd name="connsiteY17" fmla="*/ 742968 h 760608"/>
                <a:gd name="connsiteX18" fmla="*/ 888095 w 1164320"/>
                <a:gd name="connsiteY18" fmla="*/ 759637 h 760608"/>
                <a:gd name="connsiteX19" fmla="*/ 990489 w 1164320"/>
                <a:gd name="connsiteY19" fmla="*/ 723918 h 760608"/>
                <a:gd name="connsiteX20" fmla="*/ 990489 w 1164320"/>
                <a:gd name="connsiteY20" fmla="*/ 723918 h 760608"/>
                <a:gd name="connsiteX0" fmla="*/ 1164320 w 1164320"/>
                <a:gd name="connsiteY0" fmla="*/ 326249 h 760608"/>
                <a:gd name="connsiteX1" fmla="*/ 1100027 w 1164320"/>
                <a:gd name="connsiteY1" fmla="*/ 383398 h 760608"/>
                <a:gd name="connsiteX2" fmla="*/ 973820 w 1164320"/>
                <a:gd name="connsiteY2" fmla="*/ 419118 h 760608"/>
                <a:gd name="connsiteX3" fmla="*/ 807133 w 1164320"/>
                <a:gd name="connsiteY3" fmla="*/ 392924 h 760608"/>
                <a:gd name="connsiteX4" fmla="*/ 664258 w 1164320"/>
                <a:gd name="connsiteY4" fmla="*/ 288149 h 760608"/>
                <a:gd name="connsiteX5" fmla="*/ 552339 w 1164320"/>
                <a:gd name="connsiteY5" fmla="*/ 169086 h 760608"/>
                <a:gd name="connsiteX6" fmla="*/ 435658 w 1164320"/>
                <a:gd name="connsiteY6" fmla="*/ 52405 h 760608"/>
                <a:gd name="connsiteX7" fmla="*/ 283258 w 1164320"/>
                <a:gd name="connsiteY7" fmla="*/ 18 h 760608"/>
                <a:gd name="connsiteX8" fmla="*/ 92758 w 1164320"/>
                <a:gd name="connsiteY8" fmla="*/ 57168 h 760608"/>
                <a:gd name="connsiteX9" fmla="*/ 7033 w 1164320"/>
                <a:gd name="connsiteY9" fmla="*/ 207186 h 760608"/>
                <a:gd name="connsiteX10" fmla="*/ 42752 w 1164320"/>
                <a:gd name="connsiteY10" fmla="*/ 321486 h 760608"/>
                <a:gd name="connsiteX11" fmla="*/ 111808 w 1164320"/>
                <a:gd name="connsiteY11" fmla="*/ 228618 h 760608"/>
                <a:gd name="connsiteX12" fmla="*/ 185626 w 1164320"/>
                <a:gd name="connsiteY12" fmla="*/ 152418 h 760608"/>
                <a:gd name="connsiteX13" fmla="*/ 309452 w 1164320"/>
                <a:gd name="connsiteY13" fmla="*/ 152418 h 760608"/>
                <a:gd name="connsiteX14" fmla="*/ 385652 w 1164320"/>
                <a:gd name="connsiteY14" fmla="*/ 345299 h 760608"/>
                <a:gd name="connsiteX15" fmla="*/ 471377 w 1164320"/>
                <a:gd name="connsiteY15" fmla="*/ 535799 h 760608"/>
                <a:gd name="connsiteX16" fmla="*/ 595202 w 1164320"/>
                <a:gd name="connsiteY16" fmla="*/ 666768 h 760608"/>
                <a:gd name="connsiteX17" fmla="*/ 726171 w 1164320"/>
                <a:gd name="connsiteY17" fmla="*/ 742968 h 760608"/>
                <a:gd name="connsiteX18" fmla="*/ 888095 w 1164320"/>
                <a:gd name="connsiteY18" fmla="*/ 759637 h 760608"/>
                <a:gd name="connsiteX19" fmla="*/ 990489 w 1164320"/>
                <a:gd name="connsiteY19" fmla="*/ 723918 h 760608"/>
                <a:gd name="connsiteX20" fmla="*/ 990489 w 1164320"/>
                <a:gd name="connsiteY20" fmla="*/ 723918 h 760608"/>
                <a:gd name="connsiteX0" fmla="*/ 1164320 w 1164320"/>
                <a:gd name="connsiteY0" fmla="*/ 326248 h 760607"/>
                <a:gd name="connsiteX1" fmla="*/ 1100027 w 1164320"/>
                <a:gd name="connsiteY1" fmla="*/ 383397 h 760607"/>
                <a:gd name="connsiteX2" fmla="*/ 973820 w 1164320"/>
                <a:gd name="connsiteY2" fmla="*/ 419117 h 760607"/>
                <a:gd name="connsiteX3" fmla="*/ 807133 w 1164320"/>
                <a:gd name="connsiteY3" fmla="*/ 392923 h 760607"/>
                <a:gd name="connsiteX4" fmla="*/ 664258 w 1164320"/>
                <a:gd name="connsiteY4" fmla="*/ 288148 h 760607"/>
                <a:gd name="connsiteX5" fmla="*/ 561864 w 1164320"/>
                <a:gd name="connsiteY5" fmla="*/ 152416 h 760607"/>
                <a:gd name="connsiteX6" fmla="*/ 435658 w 1164320"/>
                <a:gd name="connsiteY6" fmla="*/ 52404 h 760607"/>
                <a:gd name="connsiteX7" fmla="*/ 283258 w 1164320"/>
                <a:gd name="connsiteY7" fmla="*/ 17 h 760607"/>
                <a:gd name="connsiteX8" fmla="*/ 92758 w 1164320"/>
                <a:gd name="connsiteY8" fmla="*/ 57167 h 760607"/>
                <a:gd name="connsiteX9" fmla="*/ 7033 w 1164320"/>
                <a:gd name="connsiteY9" fmla="*/ 207185 h 760607"/>
                <a:gd name="connsiteX10" fmla="*/ 42752 w 1164320"/>
                <a:gd name="connsiteY10" fmla="*/ 321485 h 760607"/>
                <a:gd name="connsiteX11" fmla="*/ 111808 w 1164320"/>
                <a:gd name="connsiteY11" fmla="*/ 228617 h 760607"/>
                <a:gd name="connsiteX12" fmla="*/ 185626 w 1164320"/>
                <a:gd name="connsiteY12" fmla="*/ 152417 h 760607"/>
                <a:gd name="connsiteX13" fmla="*/ 309452 w 1164320"/>
                <a:gd name="connsiteY13" fmla="*/ 152417 h 760607"/>
                <a:gd name="connsiteX14" fmla="*/ 385652 w 1164320"/>
                <a:gd name="connsiteY14" fmla="*/ 345298 h 760607"/>
                <a:gd name="connsiteX15" fmla="*/ 471377 w 1164320"/>
                <a:gd name="connsiteY15" fmla="*/ 535798 h 760607"/>
                <a:gd name="connsiteX16" fmla="*/ 595202 w 1164320"/>
                <a:gd name="connsiteY16" fmla="*/ 666767 h 760607"/>
                <a:gd name="connsiteX17" fmla="*/ 726171 w 1164320"/>
                <a:gd name="connsiteY17" fmla="*/ 742967 h 760607"/>
                <a:gd name="connsiteX18" fmla="*/ 888095 w 1164320"/>
                <a:gd name="connsiteY18" fmla="*/ 759636 h 760607"/>
                <a:gd name="connsiteX19" fmla="*/ 990489 w 1164320"/>
                <a:gd name="connsiteY19" fmla="*/ 723917 h 760607"/>
                <a:gd name="connsiteX20" fmla="*/ 990489 w 1164320"/>
                <a:gd name="connsiteY20" fmla="*/ 723917 h 760607"/>
                <a:gd name="connsiteX0" fmla="*/ 1164320 w 1164320"/>
                <a:gd name="connsiteY0" fmla="*/ 326424 h 760783"/>
                <a:gd name="connsiteX1" fmla="*/ 1100027 w 1164320"/>
                <a:gd name="connsiteY1" fmla="*/ 383573 h 760783"/>
                <a:gd name="connsiteX2" fmla="*/ 973820 w 1164320"/>
                <a:gd name="connsiteY2" fmla="*/ 419293 h 760783"/>
                <a:gd name="connsiteX3" fmla="*/ 807133 w 1164320"/>
                <a:gd name="connsiteY3" fmla="*/ 393099 h 760783"/>
                <a:gd name="connsiteX4" fmla="*/ 664258 w 1164320"/>
                <a:gd name="connsiteY4" fmla="*/ 288324 h 760783"/>
                <a:gd name="connsiteX5" fmla="*/ 561864 w 1164320"/>
                <a:gd name="connsiteY5" fmla="*/ 152592 h 760783"/>
                <a:gd name="connsiteX6" fmla="*/ 438039 w 1164320"/>
                <a:gd name="connsiteY6" fmla="*/ 43055 h 760783"/>
                <a:gd name="connsiteX7" fmla="*/ 283258 w 1164320"/>
                <a:gd name="connsiteY7" fmla="*/ 193 h 760783"/>
                <a:gd name="connsiteX8" fmla="*/ 92758 w 1164320"/>
                <a:gd name="connsiteY8" fmla="*/ 57343 h 760783"/>
                <a:gd name="connsiteX9" fmla="*/ 7033 w 1164320"/>
                <a:gd name="connsiteY9" fmla="*/ 207361 h 760783"/>
                <a:gd name="connsiteX10" fmla="*/ 42752 w 1164320"/>
                <a:gd name="connsiteY10" fmla="*/ 321661 h 760783"/>
                <a:gd name="connsiteX11" fmla="*/ 111808 w 1164320"/>
                <a:gd name="connsiteY11" fmla="*/ 228793 h 760783"/>
                <a:gd name="connsiteX12" fmla="*/ 185626 w 1164320"/>
                <a:gd name="connsiteY12" fmla="*/ 152593 h 760783"/>
                <a:gd name="connsiteX13" fmla="*/ 309452 w 1164320"/>
                <a:gd name="connsiteY13" fmla="*/ 152593 h 760783"/>
                <a:gd name="connsiteX14" fmla="*/ 385652 w 1164320"/>
                <a:gd name="connsiteY14" fmla="*/ 345474 h 760783"/>
                <a:gd name="connsiteX15" fmla="*/ 471377 w 1164320"/>
                <a:gd name="connsiteY15" fmla="*/ 535974 h 760783"/>
                <a:gd name="connsiteX16" fmla="*/ 595202 w 1164320"/>
                <a:gd name="connsiteY16" fmla="*/ 666943 h 760783"/>
                <a:gd name="connsiteX17" fmla="*/ 726171 w 1164320"/>
                <a:gd name="connsiteY17" fmla="*/ 743143 h 760783"/>
                <a:gd name="connsiteX18" fmla="*/ 888095 w 1164320"/>
                <a:gd name="connsiteY18" fmla="*/ 759812 h 760783"/>
                <a:gd name="connsiteX19" fmla="*/ 990489 w 1164320"/>
                <a:gd name="connsiteY19" fmla="*/ 724093 h 760783"/>
                <a:gd name="connsiteX20" fmla="*/ 990489 w 1164320"/>
                <a:gd name="connsiteY20" fmla="*/ 724093 h 760783"/>
                <a:gd name="connsiteX0" fmla="*/ 1164320 w 1164320"/>
                <a:gd name="connsiteY0" fmla="*/ 331157 h 765516"/>
                <a:gd name="connsiteX1" fmla="*/ 1100027 w 1164320"/>
                <a:gd name="connsiteY1" fmla="*/ 388306 h 765516"/>
                <a:gd name="connsiteX2" fmla="*/ 973820 w 1164320"/>
                <a:gd name="connsiteY2" fmla="*/ 424026 h 765516"/>
                <a:gd name="connsiteX3" fmla="*/ 807133 w 1164320"/>
                <a:gd name="connsiteY3" fmla="*/ 397832 h 765516"/>
                <a:gd name="connsiteX4" fmla="*/ 664258 w 1164320"/>
                <a:gd name="connsiteY4" fmla="*/ 293057 h 765516"/>
                <a:gd name="connsiteX5" fmla="*/ 561864 w 1164320"/>
                <a:gd name="connsiteY5" fmla="*/ 157325 h 765516"/>
                <a:gd name="connsiteX6" fmla="*/ 438039 w 1164320"/>
                <a:gd name="connsiteY6" fmla="*/ 47788 h 765516"/>
                <a:gd name="connsiteX7" fmla="*/ 278496 w 1164320"/>
                <a:gd name="connsiteY7" fmla="*/ 164 h 765516"/>
                <a:gd name="connsiteX8" fmla="*/ 92758 w 1164320"/>
                <a:gd name="connsiteY8" fmla="*/ 62076 h 765516"/>
                <a:gd name="connsiteX9" fmla="*/ 7033 w 1164320"/>
                <a:gd name="connsiteY9" fmla="*/ 212094 h 765516"/>
                <a:gd name="connsiteX10" fmla="*/ 42752 w 1164320"/>
                <a:gd name="connsiteY10" fmla="*/ 326394 h 765516"/>
                <a:gd name="connsiteX11" fmla="*/ 111808 w 1164320"/>
                <a:gd name="connsiteY11" fmla="*/ 233526 h 765516"/>
                <a:gd name="connsiteX12" fmla="*/ 185626 w 1164320"/>
                <a:gd name="connsiteY12" fmla="*/ 157326 h 765516"/>
                <a:gd name="connsiteX13" fmla="*/ 309452 w 1164320"/>
                <a:gd name="connsiteY13" fmla="*/ 157326 h 765516"/>
                <a:gd name="connsiteX14" fmla="*/ 385652 w 1164320"/>
                <a:gd name="connsiteY14" fmla="*/ 350207 h 765516"/>
                <a:gd name="connsiteX15" fmla="*/ 471377 w 1164320"/>
                <a:gd name="connsiteY15" fmla="*/ 540707 h 765516"/>
                <a:gd name="connsiteX16" fmla="*/ 595202 w 1164320"/>
                <a:gd name="connsiteY16" fmla="*/ 671676 h 765516"/>
                <a:gd name="connsiteX17" fmla="*/ 726171 w 1164320"/>
                <a:gd name="connsiteY17" fmla="*/ 747876 h 765516"/>
                <a:gd name="connsiteX18" fmla="*/ 888095 w 1164320"/>
                <a:gd name="connsiteY18" fmla="*/ 764545 h 765516"/>
                <a:gd name="connsiteX19" fmla="*/ 990489 w 1164320"/>
                <a:gd name="connsiteY19" fmla="*/ 728826 h 765516"/>
                <a:gd name="connsiteX20" fmla="*/ 990489 w 1164320"/>
                <a:gd name="connsiteY20" fmla="*/ 728826 h 765516"/>
                <a:gd name="connsiteX0" fmla="*/ 1164320 w 1164320"/>
                <a:gd name="connsiteY0" fmla="*/ 331157 h 765516"/>
                <a:gd name="connsiteX1" fmla="*/ 1100027 w 1164320"/>
                <a:gd name="connsiteY1" fmla="*/ 388306 h 765516"/>
                <a:gd name="connsiteX2" fmla="*/ 973820 w 1164320"/>
                <a:gd name="connsiteY2" fmla="*/ 424026 h 765516"/>
                <a:gd name="connsiteX3" fmla="*/ 807133 w 1164320"/>
                <a:gd name="connsiteY3" fmla="*/ 397832 h 765516"/>
                <a:gd name="connsiteX4" fmla="*/ 664258 w 1164320"/>
                <a:gd name="connsiteY4" fmla="*/ 293057 h 765516"/>
                <a:gd name="connsiteX5" fmla="*/ 561864 w 1164320"/>
                <a:gd name="connsiteY5" fmla="*/ 157325 h 765516"/>
                <a:gd name="connsiteX6" fmla="*/ 438039 w 1164320"/>
                <a:gd name="connsiteY6" fmla="*/ 47788 h 765516"/>
                <a:gd name="connsiteX7" fmla="*/ 278496 w 1164320"/>
                <a:gd name="connsiteY7" fmla="*/ 164 h 765516"/>
                <a:gd name="connsiteX8" fmla="*/ 92758 w 1164320"/>
                <a:gd name="connsiteY8" fmla="*/ 62076 h 765516"/>
                <a:gd name="connsiteX9" fmla="*/ 7033 w 1164320"/>
                <a:gd name="connsiteY9" fmla="*/ 212094 h 765516"/>
                <a:gd name="connsiteX10" fmla="*/ 42752 w 1164320"/>
                <a:gd name="connsiteY10" fmla="*/ 326394 h 765516"/>
                <a:gd name="connsiteX11" fmla="*/ 111808 w 1164320"/>
                <a:gd name="connsiteY11" fmla="*/ 233526 h 765516"/>
                <a:gd name="connsiteX12" fmla="*/ 185626 w 1164320"/>
                <a:gd name="connsiteY12" fmla="*/ 157326 h 765516"/>
                <a:gd name="connsiteX13" fmla="*/ 311833 w 1164320"/>
                <a:gd name="connsiteY13" fmla="*/ 178757 h 765516"/>
                <a:gd name="connsiteX14" fmla="*/ 385652 w 1164320"/>
                <a:gd name="connsiteY14" fmla="*/ 350207 h 765516"/>
                <a:gd name="connsiteX15" fmla="*/ 471377 w 1164320"/>
                <a:gd name="connsiteY15" fmla="*/ 540707 h 765516"/>
                <a:gd name="connsiteX16" fmla="*/ 595202 w 1164320"/>
                <a:gd name="connsiteY16" fmla="*/ 671676 h 765516"/>
                <a:gd name="connsiteX17" fmla="*/ 726171 w 1164320"/>
                <a:gd name="connsiteY17" fmla="*/ 747876 h 765516"/>
                <a:gd name="connsiteX18" fmla="*/ 888095 w 1164320"/>
                <a:gd name="connsiteY18" fmla="*/ 764545 h 765516"/>
                <a:gd name="connsiteX19" fmla="*/ 990489 w 1164320"/>
                <a:gd name="connsiteY19" fmla="*/ 728826 h 765516"/>
                <a:gd name="connsiteX20" fmla="*/ 990489 w 1164320"/>
                <a:gd name="connsiteY20" fmla="*/ 728826 h 765516"/>
                <a:gd name="connsiteX0" fmla="*/ 1164320 w 1164320"/>
                <a:gd name="connsiteY0" fmla="*/ 331157 h 765516"/>
                <a:gd name="connsiteX1" fmla="*/ 1100027 w 1164320"/>
                <a:gd name="connsiteY1" fmla="*/ 388306 h 765516"/>
                <a:gd name="connsiteX2" fmla="*/ 973820 w 1164320"/>
                <a:gd name="connsiteY2" fmla="*/ 424026 h 765516"/>
                <a:gd name="connsiteX3" fmla="*/ 807133 w 1164320"/>
                <a:gd name="connsiteY3" fmla="*/ 397832 h 765516"/>
                <a:gd name="connsiteX4" fmla="*/ 664258 w 1164320"/>
                <a:gd name="connsiteY4" fmla="*/ 293057 h 765516"/>
                <a:gd name="connsiteX5" fmla="*/ 561864 w 1164320"/>
                <a:gd name="connsiteY5" fmla="*/ 157325 h 765516"/>
                <a:gd name="connsiteX6" fmla="*/ 438039 w 1164320"/>
                <a:gd name="connsiteY6" fmla="*/ 47788 h 765516"/>
                <a:gd name="connsiteX7" fmla="*/ 278496 w 1164320"/>
                <a:gd name="connsiteY7" fmla="*/ 164 h 765516"/>
                <a:gd name="connsiteX8" fmla="*/ 92758 w 1164320"/>
                <a:gd name="connsiteY8" fmla="*/ 62076 h 765516"/>
                <a:gd name="connsiteX9" fmla="*/ 7033 w 1164320"/>
                <a:gd name="connsiteY9" fmla="*/ 212094 h 765516"/>
                <a:gd name="connsiteX10" fmla="*/ 42752 w 1164320"/>
                <a:gd name="connsiteY10" fmla="*/ 326394 h 765516"/>
                <a:gd name="connsiteX11" fmla="*/ 111808 w 1164320"/>
                <a:gd name="connsiteY11" fmla="*/ 233526 h 765516"/>
                <a:gd name="connsiteX12" fmla="*/ 185626 w 1164320"/>
                <a:gd name="connsiteY12" fmla="*/ 162088 h 765516"/>
                <a:gd name="connsiteX13" fmla="*/ 311833 w 1164320"/>
                <a:gd name="connsiteY13" fmla="*/ 178757 h 765516"/>
                <a:gd name="connsiteX14" fmla="*/ 385652 w 1164320"/>
                <a:gd name="connsiteY14" fmla="*/ 350207 h 765516"/>
                <a:gd name="connsiteX15" fmla="*/ 471377 w 1164320"/>
                <a:gd name="connsiteY15" fmla="*/ 540707 h 765516"/>
                <a:gd name="connsiteX16" fmla="*/ 595202 w 1164320"/>
                <a:gd name="connsiteY16" fmla="*/ 671676 h 765516"/>
                <a:gd name="connsiteX17" fmla="*/ 726171 w 1164320"/>
                <a:gd name="connsiteY17" fmla="*/ 747876 h 765516"/>
                <a:gd name="connsiteX18" fmla="*/ 888095 w 1164320"/>
                <a:gd name="connsiteY18" fmla="*/ 764545 h 765516"/>
                <a:gd name="connsiteX19" fmla="*/ 990489 w 1164320"/>
                <a:gd name="connsiteY19" fmla="*/ 728826 h 765516"/>
                <a:gd name="connsiteX20" fmla="*/ 990489 w 1164320"/>
                <a:gd name="connsiteY20" fmla="*/ 728826 h 765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164320" h="765516">
                  <a:moveTo>
                    <a:pt x="1164320" y="331157"/>
                  </a:moveTo>
                  <a:cubicBezTo>
                    <a:pt x="1145667" y="346436"/>
                    <a:pt x="1131777" y="372828"/>
                    <a:pt x="1100027" y="388306"/>
                  </a:cubicBezTo>
                  <a:cubicBezTo>
                    <a:pt x="1068277" y="403784"/>
                    <a:pt x="1022636" y="422438"/>
                    <a:pt x="973820" y="424026"/>
                  </a:cubicBezTo>
                  <a:cubicBezTo>
                    <a:pt x="925004" y="425614"/>
                    <a:pt x="858727" y="419660"/>
                    <a:pt x="807133" y="397832"/>
                  </a:cubicBezTo>
                  <a:cubicBezTo>
                    <a:pt x="755539" y="376004"/>
                    <a:pt x="705136" y="333141"/>
                    <a:pt x="664258" y="293057"/>
                  </a:cubicBezTo>
                  <a:cubicBezTo>
                    <a:pt x="623380" y="252973"/>
                    <a:pt x="599567" y="198203"/>
                    <a:pt x="561864" y="157325"/>
                  </a:cubicBezTo>
                  <a:cubicBezTo>
                    <a:pt x="524161" y="116447"/>
                    <a:pt x="485267" y="73981"/>
                    <a:pt x="438039" y="47788"/>
                  </a:cubicBezTo>
                  <a:cubicBezTo>
                    <a:pt x="390811" y="21595"/>
                    <a:pt x="336043" y="-2217"/>
                    <a:pt x="278496" y="164"/>
                  </a:cubicBezTo>
                  <a:cubicBezTo>
                    <a:pt x="220949" y="2545"/>
                    <a:pt x="138002" y="26754"/>
                    <a:pt x="92758" y="62076"/>
                  </a:cubicBezTo>
                  <a:cubicBezTo>
                    <a:pt x="47514" y="97398"/>
                    <a:pt x="15367" y="168041"/>
                    <a:pt x="7033" y="212094"/>
                  </a:cubicBezTo>
                  <a:cubicBezTo>
                    <a:pt x="-1301" y="256147"/>
                    <a:pt x="-12810" y="318060"/>
                    <a:pt x="42752" y="326394"/>
                  </a:cubicBezTo>
                  <a:cubicBezTo>
                    <a:pt x="98314" y="334728"/>
                    <a:pt x="87996" y="260910"/>
                    <a:pt x="111808" y="233526"/>
                  </a:cubicBezTo>
                  <a:cubicBezTo>
                    <a:pt x="135620" y="206142"/>
                    <a:pt x="152289" y="171216"/>
                    <a:pt x="185626" y="162088"/>
                  </a:cubicBezTo>
                  <a:cubicBezTo>
                    <a:pt x="218963" y="152960"/>
                    <a:pt x="278495" y="147404"/>
                    <a:pt x="311833" y="178757"/>
                  </a:cubicBezTo>
                  <a:cubicBezTo>
                    <a:pt x="345171" y="210110"/>
                    <a:pt x="359061" y="289882"/>
                    <a:pt x="385652" y="350207"/>
                  </a:cubicBezTo>
                  <a:cubicBezTo>
                    <a:pt x="412243" y="410532"/>
                    <a:pt x="436452" y="487129"/>
                    <a:pt x="471377" y="540707"/>
                  </a:cubicBezTo>
                  <a:cubicBezTo>
                    <a:pt x="506302" y="594285"/>
                    <a:pt x="552736" y="637148"/>
                    <a:pt x="595202" y="671676"/>
                  </a:cubicBezTo>
                  <a:cubicBezTo>
                    <a:pt x="637668" y="706204"/>
                    <a:pt x="677356" y="732398"/>
                    <a:pt x="726171" y="747876"/>
                  </a:cubicBezTo>
                  <a:cubicBezTo>
                    <a:pt x="774986" y="763354"/>
                    <a:pt x="844042" y="767720"/>
                    <a:pt x="888095" y="764545"/>
                  </a:cubicBezTo>
                  <a:cubicBezTo>
                    <a:pt x="932148" y="761370"/>
                    <a:pt x="990489" y="728826"/>
                    <a:pt x="990489" y="728826"/>
                  </a:cubicBezTo>
                  <a:lnTo>
                    <a:pt x="990489" y="728826"/>
                  </a:lnTo>
                </a:path>
              </a:pathLst>
            </a:custGeom>
            <a:solidFill>
              <a:srgbClr val="BEA7D5"/>
            </a:solidFill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FD4627F-536D-B1CD-3F58-742EFABE1EF5}"/>
                </a:ext>
              </a:extLst>
            </p:cNvPr>
            <p:cNvGrpSpPr/>
            <p:nvPr/>
          </p:nvGrpSpPr>
          <p:grpSpPr>
            <a:xfrm rot="18657937">
              <a:off x="6546849" y="3722475"/>
              <a:ext cx="937606" cy="1088467"/>
              <a:chOff x="6479997" y="4263560"/>
              <a:chExt cx="937606" cy="1088467"/>
            </a:xfrm>
          </p:grpSpPr>
          <p:sp>
            <p:nvSpPr>
              <p:cNvPr id="162" name="Freeform: Shape 161">
                <a:extLst>
                  <a:ext uri="{FF2B5EF4-FFF2-40B4-BE49-F238E27FC236}">
                    <a16:creationId xmlns:a16="http://schemas.microsoft.com/office/drawing/2014/main" id="{B8C6AD1F-F9EA-0C88-0854-3442E9BE479B}"/>
                  </a:ext>
                </a:extLst>
              </p:cNvPr>
              <p:cNvSpPr/>
              <p:nvPr/>
            </p:nvSpPr>
            <p:spPr>
              <a:xfrm rot="3303579" flipH="1">
                <a:off x="6365003" y="4428173"/>
                <a:ext cx="1088467" cy="759241"/>
              </a:xfrm>
              <a:custGeom>
                <a:avLst/>
                <a:gdLst>
                  <a:gd name="connsiteX0" fmla="*/ 1088467 w 1088467"/>
                  <a:gd name="connsiteY0" fmla="*/ 655217 h 759241"/>
                  <a:gd name="connsiteX1" fmla="*/ 1053305 w 1088467"/>
                  <a:gd name="connsiteY1" fmla="*/ 664943 h 759241"/>
                  <a:gd name="connsiteX2" fmla="*/ 180097 w 1088467"/>
                  <a:gd name="connsiteY2" fmla="*/ 0 h 759241"/>
                  <a:gd name="connsiteX3" fmla="*/ 2923 w 1088467"/>
                  <a:gd name="connsiteY3" fmla="*/ 201297 h 759241"/>
                  <a:gd name="connsiteX4" fmla="*/ 0 w 1088467"/>
                  <a:gd name="connsiteY4" fmla="*/ 262412 h 759241"/>
                  <a:gd name="connsiteX5" fmla="*/ 9739 w 1088467"/>
                  <a:gd name="connsiteY5" fmla="*/ 262154 h 759241"/>
                  <a:gd name="connsiteX6" fmla="*/ 67536 w 1088467"/>
                  <a:gd name="connsiteY6" fmla="*/ 157676 h 759241"/>
                  <a:gd name="connsiteX7" fmla="*/ 151008 w 1088467"/>
                  <a:gd name="connsiteY7" fmla="*/ 76896 h 759241"/>
                  <a:gd name="connsiteX8" fmla="*/ 293721 w 1088467"/>
                  <a:gd name="connsiteY8" fmla="*/ 95745 h 759241"/>
                  <a:gd name="connsiteX9" fmla="*/ 377194 w 1088467"/>
                  <a:gd name="connsiteY9" fmla="*/ 289618 h 759241"/>
                  <a:gd name="connsiteX10" fmla="*/ 474130 w 1088467"/>
                  <a:gd name="connsiteY10" fmla="*/ 505031 h 759241"/>
                  <a:gd name="connsiteX11" fmla="*/ 614149 w 1088467"/>
                  <a:gd name="connsiteY11" fmla="*/ 653129 h 759241"/>
                  <a:gd name="connsiteX12" fmla="*/ 762246 w 1088467"/>
                  <a:gd name="connsiteY12" fmla="*/ 739294 h 759241"/>
                  <a:gd name="connsiteX13" fmla="*/ 945347 w 1088467"/>
                  <a:gd name="connsiteY13" fmla="*/ 758143 h 759241"/>
                  <a:gd name="connsiteX14" fmla="*/ 1061132 w 1088467"/>
                  <a:gd name="connsiteY14" fmla="*/ 717753 h 759241"/>
                  <a:gd name="connsiteX15" fmla="*/ 1088467 w 1088467"/>
                  <a:gd name="connsiteY15" fmla="*/ 655217 h 7592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088467" h="759241">
                    <a:moveTo>
                      <a:pt x="1088467" y="655217"/>
                    </a:moveTo>
                    <a:lnTo>
                      <a:pt x="1053305" y="664943"/>
                    </a:lnTo>
                    <a:cubicBezTo>
                      <a:pt x="388038" y="824227"/>
                      <a:pt x="535616" y="7372"/>
                      <a:pt x="180097" y="0"/>
                    </a:cubicBezTo>
                    <a:cubicBezTo>
                      <a:pt x="72776" y="46352"/>
                      <a:pt x="18682" y="125234"/>
                      <a:pt x="2923" y="201297"/>
                    </a:cubicBezTo>
                    <a:lnTo>
                      <a:pt x="0" y="262412"/>
                    </a:lnTo>
                    <a:lnTo>
                      <a:pt x="9739" y="262154"/>
                    </a:lnTo>
                    <a:cubicBezTo>
                      <a:pt x="49964" y="252066"/>
                      <a:pt x="43976" y="184772"/>
                      <a:pt x="67536" y="157676"/>
                    </a:cubicBezTo>
                    <a:cubicBezTo>
                      <a:pt x="94462" y="126712"/>
                      <a:pt x="113311" y="87218"/>
                      <a:pt x="151008" y="76896"/>
                    </a:cubicBezTo>
                    <a:cubicBezTo>
                      <a:pt x="188704" y="66574"/>
                      <a:pt x="256023" y="60292"/>
                      <a:pt x="293721" y="95745"/>
                    </a:cubicBezTo>
                    <a:cubicBezTo>
                      <a:pt x="331418" y="131198"/>
                      <a:pt x="347125" y="221403"/>
                      <a:pt x="377194" y="289618"/>
                    </a:cubicBezTo>
                    <a:cubicBezTo>
                      <a:pt x="407262" y="357832"/>
                      <a:pt x="434638" y="444447"/>
                      <a:pt x="474130" y="505031"/>
                    </a:cubicBezTo>
                    <a:cubicBezTo>
                      <a:pt x="513622" y="565616"/>
                      <a:pt x="566129" y="614085"/>
                      <a:pt x="614149" y="653129"/>
                    </a:cubicBezTo>
                    <a:cubicBezTo>
                      <a:pt x="662168" y="692172"/>
                      <a:pt x="707047" y="721792"/>
                      <a:pt x="762246" y="739294"/>
                    </a:cubicBezTo>
                    <a:cubicBezTo>
                      <a:pt x="817445" y="756796"/>
                      <a:pt x="895532" y="761733"/>
                      <a:pt x="945347" y="758143"/>
                    </a:cubicBezTo>
                    <a:cubicBezTo>
                      <a:pt x="995161" y="754553"/>
                      <a:pt x="1061132" y="717753"/>
                      <a:pt x="1061132" y="717753"/>
                    </a:cubicBezTo>
                    <a:lnTo>
                      <a:pt x="1088467" y="655217"/>
                    </a:lnTo>
                    <a:close/>
                  </a:path>
                </a:pathLst>
              </a:custGeom>
              <a:solidFill>
                <a:srgbClr val="EADEFA"/>
              </a:solidFill>
              <a:ln w="28575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3" name="Oval 162">
                <a:extLst>
                  <a:ext uri="{FF2B5EF4-FFF2-40B4-BE49-F238E27FC236}">
                    <a16:creationId xmlns:a16="http://schemas.microsoft.com/office/drawing/2014/main" id="{565B1E99-849A-EFB8-623F-02033EA52FAA}"/>
                  </a:ext>
                </a:extLst>
              </p:cNvPr>
              <p:cNvSpPr/>
              <p:nvPr/>
            </p:nvSpPr>
            <p:spPr>
              <a:xfrm flipH="1" flipV="1">
                <a:off x="7366201" y="4870610"/>
                <a:ext cx="45719" cy="45719"/>
              </a:xfrm>
              <a:prstGeom prst="ellipse">
                <a:avLst/>
              </a:prstGeom>
              <a:solidFill>
                <a:sysClr val="windowText" lastClr="000000"/>
              </a:solidFill>
              <a:ln w="28575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4" name="Oval 163">
                <a:extLst>
                  <a:ext uri="{FF2B5EF4-FFF2-40B4-BE49-F238E27FC236}">
                    <a16:creationId xmlns:a16="http://schemas.microsoft.com/office/drawing/2014/main" id="{61720FD7-83DD-D659-3CFC-E88D5D54005F}"/>
                  </a:ext>
                </a:extLst>
              </p:cNvPr>
              <p:cNvSpPr/>
              <p:nvPr/>
            </p:nvSpPr>
            <p:spPr>
              <a:xfrm flipH="1" flipV="1">
                <a:off x="7371884" y="4996441"/>
                <a:ext cx="45719" cy="45719"/>
              </a:xfrm>
              <a:prstGeom prst="ellipse">
                <a:avLst/>
              </a:prstGeom>
              <a:solidFill>
                <a:sysClr val="windowText" lastClr="000000"/>
              </a:solidFill>
              <a:ln w="28575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5" name="Oval 164">
                <a:extLst>
                  <a:ext uri="{FF2B5EF4-FFF2-40B4-BE49-F238E27FC236}">
                    <a16:creationId xmlns:a16="http://schemas.microsoft.com/office/drawing/2014/main" id="{5F8B41E9-BA8E-EF32-2EBF-BCDB6A0E7984}"/>
                  </a:ext>
                </a:extLst>
              </p:cNvPr>
              <p:cNvSpPr/>
              <p:nvPr/>
            </p:nvSpPr>
            <p:spPr>
              <a:xfrm flipH="1" flipV="1">
                <a:off x="7321871" y="5095966"/>
                <a:ext cx="45719" cy="45719"/>
              </a:xfrm>
              <a:prstGeom prst="ellipse">
                <a:avLst/>
              </a:prstGeom>
              <a:solidFill>
                <a:sysClr val="windowText" lastClr="000000"/>
              </a:solidFill>
              <a:ln w="28575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6" name="Oval 165">
                <a:extLst>
                  <a:ext uri="{FF2B5EF4-FFF2-40B4-BE49-F238E27FC236}">
                    <a16:creationId xmlns:a16="http://schemas.microsoft.com/office/drawing/2014/main" id="{6ED3532F-1202-B1B9-9AF1-D5E04FE93489}"/>
                  </a:ext>
                </a:extLst>
              </p:cNvPr>
              <p:cNvSpPr/>
              <p:nvPr/>
            </p:nvSpPr>
            <p:spPr>
              <a:xfrm flipH="1" flipV="1">
                <a:off x="6600232" y="4843448"/>
                <a:ext cx="45719" cy="45719"/>
              </a:xfrm>
              <a:prstGeom prst="ellipse">
                <a:avLst/>
              </a:prstGeom>
              <a:solidFill>
                <a:sysClr val="windowText" lastClr="000000"/>
              </a:solidFill>
              <a:ln w="28575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7" name="Oval 166">
                <a:extLst>
                  <a:ext uri="{FF2B5EF4-FFF2-40B4-BE49-F238E27FC236}">
                    <a16:creationId xmlns:a16="http://schemas.microsoft.com/office/drawing/2014/main" id="{79D3C94C-7827-1B9D-4087-6AFEC38CBB42}"/>
                  </a:ext>
                </a:extLst>
              </p:cNvPr>
              <p:cNvSpPr/>
              <p:nvPr/>
            </p:nvSpPr>
            <p:spPr>
              <a:xfrm flipH="1" flipV="1">
                <a:off x="6766186" y="4886785"/>
                <a:ext cx="45719" cy="45719"/>
              </a:xfrm>
              <a:prstGeom prst="ellipse">
                <a:avLst/>
              </a:prstGeom>
              <a:solidFill>
                <a:sysClr val="windowText" lastClr="000000"/>
              </a:solidFill>
              <a:ln w="28575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8" name="Oval 167">
                <a:extLst>
                  <a:ext uri="{FF2B5EF4-FFF2-40B4-BE49-F238E27FC236}">
                    <a16:creationId xmlns:a16="http://schemas.microsoft.com/office/drawing/2014/main" id="{5AA4FA81-2696-F801-22A4-06362491EC4D}"/>
                  </a:ext>
                </a:extLst>
              </p:cNvPr>
              <p:cNvSpPr/>
              <p:nvPr/>
            </p:nvSpPr>
            <p:spPr>
              <a:xfrm flipH="1" flipV="1">
                <a:off x="6916640" y="4872407"/>
                <a:ext cx="45719" cy="45719"/>
              </a:xfrm>
              <a:prstGeom prst="ellipse">
                <a:avLst/>
              </a:prstGeom>
              <a:solidFill>
                <a:sysClr val="windowText" lastClr="000000"/>
              </a:solidFill>
              <a:ln w="28575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9" name="Oval 168">
                <a:extLst>
                  <a:ext uri="{FF2B5EF4-FFF2-40B4-BE49-F238E27FC236}">
                    <a16:creationId xmlns:a16="http://schemas.microsoft.com/office/drawing/2014/main" id="{D4D76E21-BC50-9960-D11E-93EE5B46DE54}"/>
                  </a:ext>
                </a:extLst>
              </p:cNvPr>
              <p:cNvSpPr/>
              <p:nvPr/>
            </p:nvSpPr>
            <p:spPr>
              <a:xfrm flipH="1" flipV="1">
                <a:off x="7082758" y="4830128"/>
                <a:ext cx="45719" cy="45719"/>
              </a:xfrm>
              <a:prstGeom prst="ellipse">
                <a:avLst/>
              </a:prstGeom>
              <a:solidFill>
                <a:sysClr val="windowText" lastClr="000000"/>
              </a:solidFill>
              <a:ln w="28575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0" name="Oval 169">
                <a:extLst>
                  <a:ext uri="{FF2B5EF4-FFF2-40B4-BE49-F238E27FC236}">
                    <a16:creationId xmlns:a16="http://schemas.microsoft.com/office/drawing/2014/main" id="{3B2EAD25-B787-9189-EFE4-0D4D45863F6A}"/>
                  </a:ext>
                </a:extLst>
              </p:cNvPr>
              <p:cNvSpPr/>
              <p:nvPr/>
            </p:nvSpPr>
            <p:spPr>
              <a:xfrm flipH="1" flipV="1">
                <a:off x="7236060" y="4805829"/>
                <a:ext cx="45719" cy="45719"/>
              </a:xfrm>
              <a:prstGeom prst="ellipse">
                <a:avLst/>
              </a:prstGeom>
              <a:solidFill>
                <a:sysClr val="windowText" lastClr="000000"/>
              </a:solidFill>
              <a:ln w="28575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1" name="Oval 170">
                <a:extLst>
                  <a:ext uri="{FF2B5EF4-FFF2-40B4-BE49-F238E27FC236}">
                    <a16:creationId xmlns:a16="http://schemas.microsoft.com/office/drawing/2014/main" id="{24D8F098-BBCD-E789-249A-C7DD180449DD}"/>
                  </a:ext>
                </a:extLst>
              </p:cNvPr>
              <p:cNvSpPr/>
              <p:nvPr/>
            </p:nvSpPr>
            <p:spPr>
              <a:xfrm flipH="1" flipV="1">
                <a:off x="6479997" y="4792502"/>
                <a:ext cx="45719" cy="45719"/>
              </a:xfrm>
              <a:prstGeom prst="ellipse">
                <a:avLst/>
              </a:prstGeom>
              <a:solidFill>
                <a:sysClr val="windowText" lastClr="000000"/>
              </a:solidFill>
              <a:ln w="28575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DE8FEB9A-88E3-7077-72E7-4B82E5154D17}"/>
                </a:ext>
              </a:extLst>
            </p:cNvPr>
            <p:cNvSpPr/>
            <p:nvPr/>
          </p:nvSpPr>
          <p:spPr>
            <a:xfrm>
              <a:off x="4169342" y="4031362"/>
              <a:ext cx="1316591" cy="865631"/>
            </a:xfrm>
            <a:custGeom>
              <a:avLst/>
              <a:gdLst>
                <a:gd name="connsiteX0" fmla="*/ 1158863 w 1158863"/>
                <a:gd name="connsiteY0" fmla="*/ 326249 h 745571"/>
                <a:gd name="connsiteX1" fmla="*/ 1089807 w 1158863"/>
                <a:gd name="connsiteY1" fmla="*/ 369111 h 745571"/>
                <a:gd name="connsiteX2" fmla="*/ 968363 w 1158863"/>
                <a:gd name="connsiteY2" fmla="*/ 400068 h 745571"/>
                <a:gd name="connsiteX3" fmla="*/ 801676 w 1158863"/>
                <a:gd name="connsiteY3" fmla="*/ 392924 h 745571"/>
                <a:gd name="connsiteX4" fmla="*/ 658801 w 1158863"/>
                <a:gd name="connsiteY4" fmla="*/ 288149 h 745571"/>
                <a:gd name="connsiteX5" fmla="*/ 546882 w 1158863"/>
                <a:gd name="connsiteY5" fmla="*/ 169086 h 745571"/>
                <a:gd name="connsiteX6" fmla="*/ 430201 w 1158863"/>
                <a:gd name="connsiteY6" fmla="*/ 52405 h 745571"/>
                <a:gd name="connsiteX7" fmla="*/ 277801 w 1158863"/>
                <a:gd name="connsiteY7" fmla="*/ 18 h 745571"/>
                <a:gd name="connsiteX8" fmla="*/ 87301 w 1158863"/>
                <a:gd name="connsiteY8" fmla="*/ 57168 h 745571"/>
                <a:gd name="connsiteX9" fmla="*/ 1576 w 1158863"/>
                <a:gd name="connsiteY9" fmla="*/ 207186 h 745571"/>
                <a:gd name="connsiteX10" fmla="*/ 37295 w 1158863"/>
                <a:gd name="connsiteY10" fmla="*/ 321486 h 745571"/>
                <a:gd name="connsiteX11" fmla="*/ 106351 w 1158863"/>
                <a:gd name="connsiteY11" fmla="*/ 228618 h 745571"/>
                <a:gd name="connsiteX12" fmla="*/ 203982 w 1158863"/>
                <a:gd name="connsiteY12" fmla="*/ 157180 h 745571"/>
                <a:gd name="connsiteX13" fmla="*/ 303995 w 1158863"/>
                <a:gd name="connsiteY13" fmla="*/ 152418 h 745571"/>
                <a:gd name="connsiteX14" fmla="*/ 380195 w 1158863"/>
                <a:gd name="connsiteY14" fmla="*/ 345299 h 745571"/>
                <a:gd name="connsiteX15" fmla="*/ 465920 w 1158863"/>
                <a:gd name="connsiteY15" fmla="*/ 535799 h 745571"/>
                <a:gd name="connsiteX16" fmla="*/ 589745 w 1158863"/>
                <a:gd name="connsiteY16" fmla="*/ 640574 h 745571"/>
                <a:gd name="connsiteX17" fmla="*/ 694520 w 1158863"/>
                <a:gd name="connsiteY17" fmla="*/ 707249 h 745571"/>
                <a:gd name="connsiteX18" fmla="*/ 882638 w 1158863"/>
                <a:gd name="connsiteY18" fmla="*/ 745349 h 745571"/>
                <a:gd name="connsiteX19" fmla="*/ 985032 w 1158863"/>
                <a:gd name="connsiteY19" fmla="*/ 723918 h 745571"/>
                <a:gd name="connsiteX20" fmla="*/ 985032 w 1158863"/>
                <a:gd name="connsiteY20" fmla="*/ 723918 h 745571"/>
                <a:gd name="connsiteX0" fmla="*/ 1158863 w 1158863"/>
                <a:gd name="connsiteY0" fmla="*/ 326249 h 745571"/>
                <a:gd name="connsiteX1" fmla="*/ 1089807 w 1158863"/>
                <a:gd name="connsiteY1" fmla="*/ 369111 h 745571"/>
                <a:gd name="connsiteX2" fmla="*/ 968363 w 1158863"/>
                <a:gd name="connsiteY2" fmla="*/ 400068 h 745571"/>
                <a:gd name="connsiteX3" fmla="*/ 801676 w 1158863"/>
                <a:gd name="connsiteY3" fmla="*/ 392924 h 745571"/>
                <a:gd name="connsiteX4" fmla="*/ 658801 w 1158863"/>
                <a:gd name="connsiteY4" fmla="*/ 288149 h 745571"/>
                <a:gd name="connsiteX5" fmla="*/ 546882 w 1158863"/>
                <a:gd name="connsiteY5" fmla="*/ 169086 h 745571"/>
                <a:gd name="connsiteX6" fmla="*/ 430201 w 1158863"/>
                <a:gd name="connsiteY6" fmla="*/ 52405 h 745571"/>
                <a:gd name="connsiteX7" fmla="*/ 277801 w 1158863"/>
                <a:gd name="connsiteY7" fmla="*/ 18 h 745571"/>
                <a:gd name="connsiteX8" fmla="*/ 87301 w 1158863"/>
                <a:gd name="connsiteY8" fmla="*/ 57168 h 745571"/>
                <a:gd name="connsiteX9" fmla="*/ 1576 w 1158863"/>
                <a:gd name="connsiteY9" fmla="*/ 207186 h 745571"/>
                <a:gd name="connsiteX10" fmla="*/ 37295 w 1158863"/>
                <a:gd name="connsiteY10" fmla="*/ 321486 h 745571"/>
                <a:gd name="connsiteX11" fmla="*/ 106351 w 1158863"/>
                <a:gd name="connsiteY11" fmla="*/ 228618 h 745571"/>
                <a:gd name="connsiteX12" fmla="*/ 180169 w 1158863"/>
                <a:gd name="connsiteY12" fmla="*/ 152418 h 745571"/>
                <a:gd name="connsiteX13" fmla="*/ 303995 w 1158863"/>
                <a:gd name="connsiteY13" fmla="*/ 152418 h 745571"/>
                <a:gd name="connsiteX14" fmla="*/ 380195 w 1158863"/>
                <a:gd name="connsiteY14" fmla="*/ 345299 h 745571"/>
                <a:gd name="connsiteX15" fmla="*/ 465920 w 1158863"/>
                <a:gd name="connsiteY15" fmla="*/ 535799 h 745571"/>
                <a:gd name="connsiteX16" fmla="*/ 589745 w 1158863"/>
                <a:gd name="connsiteY16" fmla="*/ 640574 h 745571"/>
                <a:gd name="connsiteX17" fmla="*/ 694520 w 1158863"/>
                <a:gd name="connsiteY17" fmla="*/ 707249 h 745571"/>
                <a:gd name="connsiteX18" fmla="*/ 882638 w 1158863"/>
                <a:gd name="connsiteY18" fmla="*/ 745349 h 745571"/>
                <a:gd name="connsiteX19" fmla="*/ 985032 w 1158863"/>
                <a:gd name="connsiteY19" fmla="*/ 723918 h 745571"/>
                <a:gd name="connsiteX20" fmla="*/ 985032 w 1158863"/>
                <a:gd name="connsiteY20" fmla="*/ 723918 h 745571"/>
                <a:gd name="connsiteX0" fmla="*/ 1164320 w 1164320"/>
                <a:gd name="connsiteY0" fmla="*/ 326249 h 745571"/>
                <a:gd name="connsiteX1" fmla="*/ 1095264 w 1164320"/>
                <a:gd name="connsiteY1" fmla="*/ 369111 h 745571"/>
                <a:gd name="connsiteX2" fmla="*/ 973820 w 1164320"/>
                <a:gd name="connsiteY2" fmla="*/ 400068 h 745571"/>
                <a:gd name="connsiteX3" fmla="*/ 807133 w 1164320"/>
                <a:gd name="connsiteY3" fmla="*/ 392924 h 745571"/>
                <a:gd name="connsiteX4" fmla="*/ 664258 w 1164320"/>
                <a:gd name="connsiteY4" fmla="*/ 288149 h 745571"/>
                <a:gd name="connsiteX5" fmla="*/ 552339 w 1164320"/>
                <a:gd name="connsiteY5" fmla="*/ 169086 h 745571"/>
                <a:gd name="connsiteX6" fmla="*/ 435658 w 1164320"/>
                <a:gd name="connsiteY6" fmla="*/ 52405 h 745571"/>
                <a:gd name="connsiteX7" fmla="*/ 283258 w 1164320"/>
                <a:gd name="connsiteY7" fmla="*/ 18 h 745571"/>
                <a:gd name="connsiteX8" fmla="*/ 92758 w 1164320"/>
                <a:gd name="connsiteY8" fmla="*/ 57168 h 745571"/>
                <a:gd name="connsiteX9" fmla="*/ 7033 w 1164320"/>
                <a:gd name="connsiteY9" fmla="*/ 207186 h 745571"/>
                <a:gd name="connsiteX10" fmla="*/ 42752 w 1164320"/>
                <a:gd name="connsiteY10" fmla="*/ 321486 h 745571"/>
                <a:gd name="connsiteX11" fmla="*/ 111808 w 1164320"/>
                <a:gd name="connsiteY11" fmla="*/ 228618 h 745571"/>
                <a:gd name="connsiteX12" fmla="*/ 185626 w 1164320"/>
                <a:gd name="connsiteY12" fmla="*/ 152418 h 745571"/>
                <a:gd name="connsiteX13" fmla="*/ 309452 w 1164320"/>
                <a:gd name="connsiteY13" fmla="*/ 152418 h 745571"/>
                <a:gd name="connsiteX14" fmla="*/ 385652 w 1164320"/>
                <a:gd name="connsiteY14" fmla="*/ 345299 h 745571"/>
                <a:gd name="connsiteX15" fmla="*/ 471377 w 1164320"/>
                <a:gd name="connsiteY15" fmla="*/ 535799 h 745571"/>
                <a:gd name="connsiteX16" fmla="*/ 595202 w 1164320"/>
                <a:gd name="connsiteY16" fmla="*/ 640574 h 745571"/>
                <a:gd name="connsiteX17" fmla="*/ 699977 w 1164320"/>
                <a:gd name="connsiteY17" fmla="*/ 707249 h 745571"/>
                <a:gd name="connsiteX18" fmla="*/ 888095 w 1164320"/>
                <a:gd name="connsiteY18" fmla="*/ 745349 h 745571"/>
                <a:gd name="connsiteX19" fmla="*/ 990489 w 1164320"/>
                <a:gd name="connsiteY19" fmla="*/ 723918 h 745571"/>
                <a:gd name="connsiteX20" fmla="*/ 990489 w 1164320"/>
                <a:gd name="connsiteY20" fmla="*/ 723918 h 745571"/>
                <a:gd name="connsiteX0" fmla="*/ 1164320 w 1164320"/>
                <a:gd name="connsiteY0" fmla="*/ 326249 h 745571"/>
                <a:gd name="connsiteX1" fmla="*/ 1095264 w 1164320"/>
                <a:gd name="connsiteY1" fmla="*/ 369111 h 745571"/>
                <a:gd name="connsiteX2" fmla="*/ 973820 w 1164320"/>
                <a:gd name="connsiteY2" fmla="*/ 400068 h 745571"/>
                <a:gd name="connsiteX3" fmla="*/ 807133 w 1164320"/>
                <a:gd name="connsiteY3" fmla="*/ 392924 h 745571"/>
                <a:gd name="connsiteX4" fmla="*/ 664258 w 1164320"/>
                <a:gd name="connsiteY4" fmla="*/ 288149 h 745571"/>
                <a:gd name="connsiteX5" fmla="*/ 552339 w 1164320"/>
                <a:gd name="connsiteY5" fmla="*/ 169086 h 745571"/>
                <a:gd name="connsiteX6" fmla="*/ 435658 w 1164320"/>
                <a:gd name="connsiteY6" fmla="*/ 52405 h 745571"/>
                <a:gd name="connsiteX7" fmla="*/ 283258 w 1164320"/>
                <a:gd name="connsiteY7" fmla="*/ 18 h 745571"/>
                <a:gd name="connsiteX8" fmla="*/ 92758 w 1164320"/>
                <a:gd name="connsiteY8" fmla="*/ 57168 h 745571"/>
                <a:gd name="connsiteX9" fmla="*/ 7033 w 1164320"/>
                <a:gd name="connsiteY9" fmla="*/ 207186 h 745571"/>
                <a:gd name="connsiteX10" fmla="*/ 42752 w 1164320"/>
                <a:gd name="connsiteY10" fmla="*/ 321486 h 745571"/>
                <a:gd name="connsiteX11" fmla="*/ 111808 w 1164320"/>
                <a:gd name="connsiteY11" fmla="*/ 228618 h 745571"/>
                <a:gd name="connsiteX12" fmla="*/ 185626 w 1164320"/>
                <a:gd name="connsiteY12" fmla="*/ 152418 h 745571"/>
                <a:gd name="connsiteX13" fmla="*/ 309452 w 1164320"/>
                <a:gd name="connsiteY13" fmla="*/ 152418 h 745571"/>
                <a:gd name="connsiteX14" fmla="*/ 385652 w 1164320"/>
                <a:gd name="connsiteY14" fmla="*/ 345299 h 745571"/>
                <a:gd name="connsiteX15" fmla="*/ 471377 w 1164320"/>
                <a:gd name="connsiteY15" fmla="*/ 535799 h 745571"/>
                <a:gd name="connsiteX16" fmla="*/ 595202 w 1164320"/>
                <a:gd name="connsiteY16" fmla="*/ 666768 h 745571"/>
                <a:gd name="connsiteX17" fmla="*/ 699977 w 1164320"/>
                <a:gd name="connsiteY17" fmla="*/ 707249 h 745571"/>
                <a:gd name="connsiteX18" fmla="*/ 888095 w 1164320"/>
                <a:gd name="connsiteY18" fmla="*/ 745349 h 745571"/>
                <a:gd name="connsiteX19" fmla="*/ 990489 w 1164320"/>
                <a:gd name="connsiteY19" fmla="*/ 723918 h 745571"/>
                <a:gd name="connsiteX20" fmla="*/ 990489 w 1164320"/>
                <a:gd name="connsiteY20" fmla="*/ 723918 h 745571"/>
                <a:gd name="connsiteX0" fmla="*/ 1164320 w 1164320"/>
                <a:gd name="connsiteY0" fmla="*/ 326249 h 750403"/>
                <a:gd name="connsiteX1" fmla="*/ 1095264 w 1164320"/>
                <a:gd name="connsiteY1" fmla="*/ 369111 h 750403"/>
                <a:gd name="connsiteX2" fmla="*/ 973820 w 1164320"/>
                <a:gd name="connsiteY2" fmla="*/ 400068 h 750403"/>
                <a:gd name="connsiteX3" fmla="*/ 807133 w 1164320"/>
                <a:gd name="connsiteY3" fmla="*/ 392924 h 750403"/>
                <a:gd name="connsiteX4" fmla="*/ 664258 w 1164320"/>
                <a:gd name="connsiteY4" fmla="*/ 288149 h 750403"/>
                <a:gd name="connsiteX5" fmla="*/ 552339 w 1164320"/>
                <a:gd name="connsiteY5" fmla="*/ 169086 h 750403"/>
                <a:gd name="connsiteX6" fmla="*/ 435658 w 1164320"/>
                <a:gd name="connsiteY6" fmla="*/ 52405 h 750403"/>
                <a:gd name="connsiteX7" fmla="*/ 283258 w 1164320"/>
                <a:gd name="connsiteY7" fmla="*/ 18 h 750403"/>
                <a:gd name="connsiteX8" fmla="*/ 92758 w 1164320"/>
                <a:gd name="connsiteY8" fmla="*/ 57168 h 750403"/>
                <a:gd name="connsiteX9" fmla="*/ 7033 w 1164320"/>
                <a:gd name="connsiteY9" fmla="*/ 207186 h 750403"/>
                <a:gd name="connsiteX10" fmla="*/ 42752 w 1164320"/>
                <a:gd name="connsiteY10" fmla="*/ 321486 h 750403"/>
                <a:gd name="connsiteX11" fmla="*/ 111808 w 1164320"/>
                <a:gd name="connsiteY11" fmla="*/ 228618 h 750403"/>
                <a:gd name="connsiteX12" fmla="*/ 185626 w 1164320"/>
                <a:gd name="connsiteY12" fmla="*/ 152418 h 750403"/>
                <a:gd name="connsiteX13" fmla="*/ 309452 w 1164320"/>
                <a:gd name="connsiteY13" fmla="*/ 152418 h 750403"/>
                <a:gd name="connsiteX14" fmla="*/ 385652 w 1164320"/>
                <a:gd name="connsiteY14" fmla="*/ 345299 h 750403"/>
                <a:gd name="connsiteX15" fmla="*/ 471377 w 1164320"/>
                <a:gd name="connsiteY15" fmla="*/ 535799 h 750403"/>
                <a:gd name="connsiteX16" fmla="*/ 595202 w 1164320"/>
                <a:gd name="connsiteY16" fmla="*/ 666768 h 750403"/>
                <a:gd name="connsiteX17" fmla="*/ 726171 w 1164320"/>
                <a:gd name="connsiteY17" fmla="*/ 742968 h 750403"/>
                <a:gd name="connsiteX18" fmla="*/ 888095 w 1164320"/>
                <a:gd name="connsiteY18" fmla="*/ 745349 h 750403"/>
                <a:gd name="connsiteX19" fmla="*/ 990489 w 1164320"/>
                <a:gd name="connsiteY19" fmla="*/ 723918 h 750403"/>
                <a:gd name="connsiteX20" fmla="*/ 990489 w 1164320"/>
                <a:gd name="connsiteY20" fmla="*/ 723918 h 750403"/>
                <a:gd name="connsiteX0" fmla="*/ 1164320 w 1164320"/>
                <a:gd name="connsiteY0" fmla="*/ 326249 h 760608"/>
                <a:gd name="connsiteX1" fmla="*/ 1095264 w 1164320"/>
                <a:gd name="connsiteY1" fmla="*/ 369111 h 760608"/>
                <a:gd name="connsiteX2" fmla="*/ 973820 w 1164320"/>
                <a:gd name="connsiteY2" fmla="*/ 400068 h 760608"/>
                <a:gd name="connsiteX3" fmla="*/ 807133 w 1164320"/>
                <a:gd name="connsiteY3" fmla="*/ 392924 h 760608"/>
                <a:gd name="connsiteX4" fmla="*/ 664258 w 1164320"/>
                <a:gd name="connsiteY4" fmla="*/ 288149 h 760608"/>
                <a:gd name="connsiteX5" fmla="*/ 552339 w 1164320"/>
                <a:gd name="connsiteY5" fmla="*/ 169086 h 760608"/>
                <a:gd name="connsiteX6" fmla="*/ 435658 w 1164320"/>
                <a:gd name="connsiteY6" fmla="*/ 52405 h 760608"/>
                <a:gd name="connsiteX7" fmla="*/ 283258 w 1164320"/>
                <a:gd name="connsiteY7" fmla="*/ 18 h 760608"/>
                <a:gd name="connsiteX8" fmla="*/ 92758 w 1164320"/>
                <a:gd name="connsiteY8" fmla="*/ 57168 h 760608"/>
                <a:gd name="connsiteX9" fmla="*/ 7033 w 1164320"/>
                <a:gd name="connsiteY9" fmla="*/ 207186 h 760608"/>
                <a:gd name="connsiteX10" fmla="*/ 42752 w 1164320"/>
                <a:gd name="connsiteY10" fmla="*/ 321486 h 760608"/>
                <a:gd name="connsiteX11" fmla="*/ 111808 w 1164320"/>
                <a:gd name="connsiteY11" fmla="*/ 228618 h 760608"/>
                <a:gd name="connsiteX12" fmla="*/ 185626 w 1164320"/>
                <a:gd name="connsiteY12" fmla="*/ 152418 h 760608"/>
                <a:gd name="connsiteX13" fmla="*/ 309452 w 1164320"/>
                <a:gd name="connsiteY13" fmla="*/ 152418 h 760608"/>
                <a:gd name="connsiteX14" fmla="*/ 385652 w 1164320"/>
                <a:gd name="connsiteY14" fmla="*/ 345299 h 760608"/>
                <a:gd name="connsiteX15" fmla="*/ 471377 w 1164320"/>
                <a:gd name="connsiteY15" fmla="*/ 535799 h 760608"/>
                <a:gd name="connsiteX16" fmla="*/ 595202 w 1164320"/>
                <a:gd name="connsiteY16" fmla="*/ 666768 h 760608"/>
                <a:gd name="connsiteX17" fmla="*/ 726171 w 1164320"/>
                <a:gd name="connsiteY17" fmla="*/ 742968 h 760608"/>
                <a:gd name="connsiteX18" fmla="*/ 888095 w 1164320"/>
                <a:gd name="connsiteY18" fmla="*/ 759637 h 760608"/>
                <a:gd name="connsiteX19" fmla="*/ 990489 w 1164320"/>
                <a:gd name="connsiteY19" fmla="*/ 723918 h 760608"/>
                <a:gd name="connsiteX20" fmla="*/ 990489 w 1164320"/>
                <a:gd name="connsiteY20" fmla="*/ 723918 h 760608"/>
                <a:gd name="connsiteX0" fmla="*/ 1164320 w 1164320"/>
                <a:gd name="connsiteY0" fmla="*/ 326249 h 760608"/>
                <a:gd name="connsiteX1" fmla="*/ 1095264 w 1164320"/>
                <a:gd name="connsiteY1" fmla="*/ 369111 h 760608"/>
                <a:gd name="connsiteX2" fmla="*/ 973820 w 1164320"/>
                <a:gd name="connsiteY2" fmla="*/ 419118 h 760608"/>
                <a:gd name="connsiteX3" fmla="*/ 807133 w 1164320"/>
                <a:gd name="connsiteY3" fmla="*/ 392924 h 760608"/>
                <a:gd name="connsiteX4" fmla="*/ 664258 w 1164320"/>
                <a:gd name="connsiteY4" fmla="*/ 288149 h 760608"/>
                <a:gd name="connsiteX5" fmla="*/ 552339 w 1164320"/>
                <a:gd name="connsiteY5" fmla="*/ 169086 h 760608"/>
                <a:gd name="connsiteX6" fmla="*/ 435658 w 1164320"/>
                <a:gd name="connsiteY6" fmla="*/ 52405 h 760608"/>
                <a:gd name="connsiteX7" fmla="*/ 283258 w 1164320"/>
                <a:gd name="connsiteY7" fmla="*/ 18 h 760608"/>
                <a:gd name="connsiteX8" fmla="*/ 92758 w 1164320"/>
                <a:gd name="connsiteY8" fmla="*/ 57168 h 760608"/>
                <a:gd name="connsiteX9" fmla="*/ 7033 w 1164320"/>
                <a:gd name="connsiteY9" fmla="*/ 207186 h 760608"/>
                <a:gd name="connsiteX10" fmla="*/ 42752 w 1164320"/>
                <a:gd name="connsiteY10" fmla="*/ 321486 h 760608"/>
                <a:gd name="connsiteX11" fmla="*/ 111808 w 1164320"/>
                <a:gd name="connsiteY11" fmla="*/ 228618 h 760608"/>
                <a:gd name="connsiteX12" fmla="*/ 185626 w 1164320"/>
                <a:gd name="connsiteY12" fmla="*/ 152418 h 760608"/>
                <a:gd name="connsiteX13" fmla="*/ 309452 w 1164320"/>
                <a:gd name="connsiteY13" fmla="*/ 152418 h 760608"/>
                <a:gd name="connsiteX14" fmla="*/ 385652 w 1164320"/>
                <a:gd name="connsiteY14" fmla="*/ 345299 h 760608"/>
                <a:gd name="connsiteX15" fmla="*/ 471377 w 1164320"/>
                <a:gd name="connsiteY15" fmla="*/ 535799 h 760608"/>
                <a:gd name="connsiteX16" fmla="*/ 595202 w 1164320"/>
                <a:gd name="connsiteY16" fmla="*/ 666768 h 760608"/>
                <a:gd name="connsiteX17" fmla="*/ 726171 w 1164320"/>
                <a:gd name="connsiteY17" fmla="*/ 742968 h 760608"/>
                <a:gd name="connsiteX18" fmla="*/ 888095 w 1164320"/>
                <a:gd name="connsiteY18" fmla="*/ 759637 h 760608"/>
                <a:gd name="connsiteX19" fmla="*/ 990489 w 1164320"/>
                <a:gd name="connsiteY19" fmla="*/ 723918 h 760608"/>
                <a:gd name="connsiteX20" fmla="*/ 990489 w 1164320"/>
                <a:gd name="connsiteY20" fmla="*/ 723918 h 760608"/>
                <a:gd name="connsiteX0" fmla="*/ 1164320 w 1164320"/>
                <a:gd name="connsiteY0" fmla="*/ 326249 h 760608"/>
                <a:gd name="connsiteX1" fmla="*/ 1100027 w 1164320"/>
                <a:gd name="connsiteY1" fmla="*/ 383398 h 760608"/>
                <a:gd name="connsiteX2" fmla="*/ 973820 w 1164320"/>
                <a:gd name="connsiteY2" fmla="*/ 419118 h 760608"/>
                <a:gd name="connsiteX3" fmla="*/ 807133 w 1164320"/>
                <a:gd name="connsiteY3" fmla="*/ 392924 h 760608"/>
                <a:gd name="connsiteX4" fmla="*/ 664258 w 1164320"/>
                <a:gd name="connsiteY4" fmla="*/ 288149 h 760608"/>
                <a:gd name="connsiteX5" fmla="*/ 552339 w 1164320"/>
                <a:gd name="connsiteY5" fmla="*/ 169086 h 760608"/>
                <a:gd name="connsiteX6" fmla="*/ 435658 w 1164320"/>
                <a:gd name="connsiteY6" fmla="*/ 52405 h 760608"/>
                <a:gd name="connsiteX7" fmla="*/ 283258 w 1164320"/>
                <a:gd name="connsiteY7" fmla="*/ 18 h 760608"/>
                <a:gd name="connsiteX8" fmla="*/ 92758 w 1164320"/>
                <a:gd name="connsiteY8" fmla="*/ 57168 h 760608"/>
                <a:gd name="connsiteX9" fmla="*/ 7033 w 1164320"/>
                <a:gd name="connsiteY9" fmla="*/ 207186 h 760608"/>
                <a:gd name="connsiteX10" fmla="*/ 42752 w 1164320"/>
                <a:gd name="connsiteY10" fmla="*/ 321486 h 760608"/>
                <a:gd name="connsiteX11" fmla="*/ 111808 w 1164320"/>
                <a:gd name="connsiteY11" fmla="*/ 228618 h 760608"/>
                <a:gd name="connsiteX12" fmla="*/ 185626 w 1164320"/>
                <a:gd name="connsiteY12" fmla="*/ 152418 h 760608"/>
                <a:gd name="connsiteX13" fmla="*/ 309452 w 1164320"/>
                <a:gd name="connsiteY13" fmla="*/ 152418 h 760608"/>
                <a:gd name="connsiteX14" fmla="*/ 385652 w 1164320"/>
                <a:gd name="connsiteY14" fmla="*/ 345299 h 760608"/>
                <a:gd name="connsiteX15" fmla="*/ 471377 w 1164320"/>
                <a:gd name="connsiteY15" fmla="*/ 535799 h 760608"/>
                <a:gd name="connsiteX16" fmla="*/ 595202 w 1164320"/>
                <a:gd name="connsiteY16" fmla="*/ 666768 h 760608"/>
                <a:gd name="connsiteX17" fmla="*/ 726171 w 1164320"/>
                <a:gd name="connsiteY17" fmla="*/ 742968 h 760608"/>
                <a:gd name="connsiteX18" fmla="*/ 888095 w 1164320"/>
                <a:gd name="connsiteY18" fmla="*/ 759637 h 760608"/>
                <a:gd name="connsiteX19" fmla="*/ 990489 w 1164320"/>
                <a:gd name="connsiteY19" fmla="*/ 723918 h 760608"/>
                <a:gd name="connsiteX20" fmla="*/ 990489 w 1164320"/>
                <a:gd name="connsiteY20" fmla="*/ 723918 h 760608"/>
                <a:gd name="connsiteX0" fmla="*/ 1164320 w 1164320"/>
                <a:gd name="connsiteY0" fmla="*/ 326248 h 760607"/>
                <a:gd name="connsiteX1" fmla="*/ 1100027 w 1164320"/>
                <a:gd name="connsiteY1" fmla="*/ 383397 h 760607"/>
                <a:gd name="connsiteX2" fmla="*/ 973820 w 1164320"/>
                <a:gd name="connsiteY2" fmla="*/ 419117 h 760607"/>
                <a:gd name="connsiteX3" fmla="*/ 807133 w 1164320"/>
                <a:gd name="connsiteY3" fmla="*/ 392923 h 760607"/>
                <a:gd name="connsiteX4" fmla="*/ 664258 w 1164320"/>
                <a:gd name="connsiteY4" fmla="*/ 288148 h 760607"/>
                <a:gd name="connsiteX5" fmla="*/ 561864 w 1164320"/>
                <a:gd name="connsiteY5" fmla="*/ 152416 h 760607"/>
                <a:gd name="connsiteX6" fmla="*/ 435658 w 1164320"/>
                <a:gd name="connsiteY6" fmla="*/ 52404 h 760607"/>
                <a:gd name="connsiteX7" fmla="*/ 283258 w 1164320"/>
                <a:gd name="connsiteY7" fmla="*/ 17 h 760607"/>
                <a:gd name="connsiteX8" fmla="*/ 92758 w 1164320"/>
                <a:gd name="connsiteY8" fmla="*/ 57167 h 760607"/>
                <a:gd name="connsiteX9" fmla="*/ 7033 w 1164320"/>
                <a:gd name="connsiteY9" fmla="*/ 207185 h 760607"/>
                <a:gd name="connsiteX10" fmla="*/ 42752 w 1164320"/>
                <a:gd name="connsiteY10" fmla="*/ 321485 h 760607"/>
                <a:gd name="connsiteX11" fmla="*/ 111808 w 1164320"/>
                <a:gd name="connsiteY11" fmla="*/ 228617 h 760607"/>
                <a:gd name="connsiteX12" fmla="*/ 185626 w 1164320"/>
                <a:gd name="connsiteY12" fmla="*/ 152417 h 760607"/>
                <a:gd name="connsiteX13" fmla="*/ 309452 w 1164320"/>
                <a:gd name="connsiteY13" fmla="*/ 152417 h 760607"/>
                <a:gd name="connsiteX14" fmla="*/ 385652 w 1164320"/>
                <a:gd name="connsiteY14" fmla="*/ 345298 h 760607"/>
                <a:gd name="connsiteX15" fmla="*/ 471377 w 1164320"/>
                <a:gd name="connsiteY15" fmla="*/ 535798 h 760607"/>
                <a:gd name="connsiteX16" fmla="*/ 595202 w 1164320"/>
                <a:gd name="connsiteY16" fmla="*/ 666767 h 760607"/>
                <a:gd name="connsiteX17" fmla="*/ 726171 w 1164320"/>
                <a:gd name="connsiteY17" fmla="*/ 742967 h 760607"/>
                <a:gd name="connsiteX18" fmla="*/ 888095 w 1164320"/>
                <a:gd name="connsiteY18" fmla="*/ 759636 h 760607"/>
                <a:gd name="connsiteX19" fmla="*/ 990489 w 1164320"/>
                <a:gd name="connsiteY19" fmla="*/ 723917 h 760607"/>
                <a:gd name="connsiteX20" fmla="*/ 990489 w 1164320"/>
                <a:gd name="connsiteY20" fmla="*/ 723917 h 760607"/>
                <a:gd name="connsiteX0" fmla="*/ 1164320 w 1164320"/>
                <a:gd name="connsiteY0" fmla="*/ 326424 h 760783"/>
                <a:gd name="connsiteX1" fmla="*/ 1100027 w 1164320"/>
                <a:gd name="connsiteY1" fmla="*/ 383573 h 760783"/>
                <a:gd name="connsiteX2" fmla="*/ 973820 w 1164320"/>
                <a:gd name="connsiteY2" fmla="*/ 419293 h 760783"/>
                <a:gd name="connsiteX3" fmla="*/ 807133 w 1164320"/>
                <a:gd name="connsiteY3" fmla="*/ 393099 h 760783"/>
                <a:gd name="connsiteX4" fmla="*/ 664258 w 1164320"/>
                <a:gd name="connsiteY4" fmla="*/ 288324 h 760783"/>
                <a:gd name="connsiteX5" fmla="*/ 561864 w 1164320"/>
                <a:gd name="connsiteY5" fmla="*/ 152592 h 760783"/>
                <a:gd name="connsiteX6" fmla="*/ 438039 w 1164320"/>
                <a:gd name="connsiteY6" fmla="*/ 43055 h 760783"/>
                <a:gd name="connsiteX7" fmla="*/ 283258 w 1164320"/>
                <a:gd name="connsiteY7" fmla="*/ 193 h 760783"/>
                <a:gd name="connsiteX8" fmla="*/ 92758 w 1164320"/>
                <a:gd name="connsiteY8" fmla="*/ 57343 h 760783"/>
                <a:gd name="connsiteX9" fmla="*/ 7033 w 1164320"/>
                <a:gd name="connsiteY9" fmla="*/ 207361 h 760783"/>
                <a:gd name="connsiteX10" fmla="*/ 42752 w 1164320"/>
                <a:gd name="connsiteY10" fmla="*/ 321661 h 760783"/>
                <a:gd name="connsiteX11" fmla="*/ 111808 w 1164320"/>
                <a:gd name="connsiteY11" fmla="*/ 228793 h 760783"/>
                <a:gd name="connsiteX12" fmla="*/ 185626 w 1164320"/>
                <a:gd name="connsiteY12" fmla="*/ 152593 h 760783"/>
                <a:gd name="connsiteX13" fmla="*/ 309452 w 1164320"/>
                <a:gd name="connsiteY13" fmla="*/ 152593 h 760783"/>
                <a:gd name="connsiteX14" fmla="*/ 385652 w 1164320"/>
                <a:gd name="connsiteY14" fmla="*/ 345474 h 760783"/>
                <a:gd name="connsiteX15" fmla="*/ 471377 w 1164320"/>
                <a:gd name="connsiteY15" fmla="*/ 535974 h 760783"/>
                <a:gd name="connsiteX16" fmla="*/ 595202 w 1164320"/>
                <a:gd name="connsiteY16" fmla="*/ 666943 h 760783"/>
                <a:gd name="connsiteX17" fmla="*/ 726171 w 1164320"/>
                <a:gd name="connsiteY17" fmla="*/ 743143 h 760783"/>
                <a:gd name="connsiteX18" fmla="*/ 888095 w 1164320"/>
                <a:gd name="connsiteY18" fmla="*/ 759812 h 760783"/>
                <a:gd name="connsiteX19" fmla="*/ 990489 w 1164320"/>
                <a:gd name="connsiteY19" fmla="*/ 724093 h 760783"/>
                <a:gd name="connsiteX20" fmla="*/ 990489 w 1164320"/>
                <a:gd name="connsiteY20" fmla="*/ 724093 h 760783"/>
                <a:gd name="connsiteX0" fmla="*/ 1164320 w 1164320"/>
                <a:gd name="connsiteY0" fmla="*/ 331157 h 765516"/>
                <a:gd name="connsiteX1" fmla="*/ 1100027 w 1164320"/>
                <a:gd name="connsiteY1" fmla="*/ 388306 h 765516"/>
                <a:gd name="connsiteX2" fmla="*/ 973820 w 1164320"/>
                <a:gd name="connsiteY2" fmla="*/ 424026 h 765516"/>
                <a:gd name="connsiteX3" fmla="*/ 807133 w 1164320"/>
                <a:gd name="connsiteY3" fmla="*/ 397832 h 765516"/>
                <a:gd name="connsiteX4" fmla="*/ 664258 w 1164320"/>
                <a:gd name="connsiteY4" fmla="*/ 293057 h 765516"/>
                <a:gd name="connsiteX5" fmla="*/ 561864 w 1164320"/>
                <a:gd name="connsiteY5" fmla="*/ 157325 h 765516"/>
                <a:gd name="connsiteX6" fmla="*/ 438039 w 1164320"/>
                <a:gd name="connsiteY6" fmla="*/ 47788 h 765516"/>
                <a:gd name="connsiteX7" fmla="*/ 278496 w 1164320"/>
                <a:gd name="connsiteY7" fmla="*/ 164 h 765516"/>
                <a:gd name="connsiteX8" fmla="*/ 92758 w 1164320"/>
                <a:gd name="connsiteY8" fmla="*/ 62076 h 765516"/>
                <a:gd name="connsiteX9" fmla="*/ 7033 w 1164320"/>
                <a:gd name="connsiteY9" fmla="*/ 212094 h 765516"/>
                <a:gd name="connsiteX10" fmla="*/ 42752 w 1164320"/>
                <a:gd name="connsiteY10" fmla="*/ 326394 h 765516"/>
                <a:gd name="connsiteX11" fmla="*/ 111808 w 1164320"/>
                <a:gd name="connsiteY11" fmla="*/ 233526 h 765516"/>
                <a:gd name="connsiteX12" fmla="*/ 185626 w 1164320"/>
                <a:gd name="connsiteY12" fmla="*/ 157326 h 765516"/>
                <a:gd name="connsiteX13" fmla="*/ 309452 w 1164320"/>
                <a:gd name="connsiteY13" fmla="*/ 157326 h 765516"/>
                <a:gd name="connsiteX14" fmla="*/ 385652 w 1164320"/>
                <a:gd name="connsiteY14" fmla="*/ 350207 h 765516"/>
                <a:gd name="connsiteX15" fmla="*/ 471377 w 1164320"/>
                <a:gd name="connsiteY15" fmla="*/ 540707 h 765516"/>
                <a:gd name="connsiteX16" fmla="*/ 595202 w 1164320"/>
                <a:gd name="connsiteY16" fmla="*/ 671676 h 765516"/>
                <a:gd name="connsiteX17" fmla="*/ 726171 w 1164320"/>
                <a:gd name="connsiteY17" fmla="*/ 747876 h 765516"/>
                <a:gd name="connsiteX18" fmla="*/ 888095 w 1164320"/>
                <a:gd name="connsiteY18" fmla="*/ 764545 h 765516"/>
                <a:gd name="connsiteX19" fmla="*/ 990489 w 1164320"/>
                <a:gd name="connsiteY19" fmla="*/ 728826 h 765516"/>
                <a:gd name="connsiteX20" fmla="*/ 990489 w 1164320"/>
                <a:gd name="connsiteY20" fmla="*/ 728826 h 765516"/>
                <a:gd name="connsiteX0" fmla="*/ 1164320 w 1164320"/>
                <a:gd name="connsiteY0" fmla="*/ 331157 h 765516"/>
                <a:gd name="connsiteX1" fmla="*/ 1100027 w 1164320"/>
                <a:gd name="connsiteY1" fmla="*/ 388306 h 765516"/>
                <a:gd name="connsiteX2" fmla="*/ 973820 w 1164320"/>
                <a:gd name="connsiteY2" fmla="*/ 424026 h 765516"/>
                <a:gd name="connsiteX3" fmla="*/ 807133 w 1164320"/>
                <a:gd name="connsiteY3" fmla="*/ 397832 h 765516"/>
                <a:gd name="connsiteX4" fmla="*/ 664258 w 1164320"/>
                <a:gd name="connsiteY4" fmla="*/ 293057 h 765516"/>
                <a:gd name="connsiteX5" fmla="*/ 561864 w 1164320"/>
                <a:gd name="connsiteY5" fmla="*/ 157325 h 765516"/>
                <a:gd name="connsiteX6" fmla="*/ 438039 w 1164320"/>
                <a:gd name="connsiteY6" fmla="*/ 47788 h 765516"/>
                <a:gd name="connsiteX7" fmla="*/ 278496 w 1164320"/>
                <a:gd name="connsiteY7" fmla="*/ 164 h 765516"/>
                <a:gd name="connsiteX8" fmla="*/ 92758 w 1164320"/>
                <a:gd name="connsiteY8" fmla="*/ 62076 h 765516"/>
                <a:gd name="connsiteX9" fmla="*/ 7033 w 1164320"/>
                <a:gd name="connsiteY9" fmla="*/ 212094 h 765516"/>
                <a:gd name="connsiteX10" fmla="*/ 42752 w 1164320"/>
                <a:gd name="connsiteY10" fmla="*/ 326394 h 765516"/>
                <a:gd name="connsiteX11" fmla="*/ 111808 w 1164320"/>
                <a:gd name="connsiteY11" fmla="*/ 233526 h 765516"/>
                <a:gd name="connsiteX12" fmla="*/ 185626 w 1164320"/>
                <a:gd name="connsiteY12" fmla="*/ 157326 h 765516"/>
                <a:gd name="connsiteX13" fmla="*/ 311833 w 1164320"/>
                <a:gd name="connsiteY13" fmla="*/ 178757 h 765516"/>
                <a:gd name="connsiteX14" fmla="*/ 385652 w 1164320"/>
                <a:gd name="connsiteY14" fmla="*/ 350207 h 765516"/>
                <a:gd name="connsiteX15" fmla="*/ 471377 w 1164320"/>
                <a:gd name="connsiteY15" fmla="*/ 540707 h 765516"/>
                <a:gd name="connsiteX16" fmla="*/ 595202 w 1164320"/>
                <a:gd name="connsiteY16" fmla="*/ 671676 h 765516"/>
                <a:gd name="connsiteX17" fmla="*/ 726171 w 1164320"/>
                <a:gd name="connsiteY17" fmla="*/ 747876 h 765516"/>
                <a:gd name="connsiteX18" fmla="*/ 888095 w 1164320"/>
                <a:gd name="connsiteY18" fmla="*/ 764545 h 765516"/>
                <a:gd name="connsiteX19" fmla="*/ 990489 w 1164320"/>
                <a:gd name="connsiteY19" fmla="*/ 728826 h 765516"/>
                <a:gd name="connsiteX20" fmla="*/ 990489 w 1164320"/>
                <a:gd name="connsiteY20" fmla="*/ 728826 h 765516"/>
                <a:gd name="connsiteX0" fmla="*/ 1164320 w 1164320"/>
                <a:gd name="connsiteY0" fmla="*/ 331157 h 765516"/>
                <a:gd name="connsiteX1" fmla="*/ 1100027 w 1164320"/>
                <a:gd name="connsiteY1" fmla="*/ 388306 h 765516"/>
                <a:gd name="connsiteX2" fmla="*/ 973820 w 1164320"/>
                <a:gd name="connsiteY2" fmla="*/ 424026 h 765516"/>
                <a:gd name="connsiteX3" fmla="*/ 807133 w 1164320"/>
                <a:gd name="connsiteY3" fmla="*/ 397832 h 765516"/>
                <a:gd name="connsiteX4" fmla="*/ 664258 w 1164320"/>
                <a:gd name="connsiteY4" fmla="*/ 293057 h 765516"/>
                <a:gd name="connsiteX5" fmla="*/ 561864 w 1164320"/>
                <a:gd name="connsiteY5" fmla="*/ 157325 h 765516"/>
                <a:gd name="connsiteX6" fmla="*/ 438039 w 1164320"/>
                <a:gd name="connsiteY6" fmla="*/ 47788 h 765516"/>
                <a:gd name="connsiteX7" fmla="*/ 278496 w 1164320"/>
                <a:gd name="connsiteY7" fmla="*/ 164 h 765516"/>
                <a:gd name="connsiteX8" fmla="*/ 92758 w 1164320"/>
                <a:gd name="connsiteY8" fmla="*/ 62076 h 765516"/>
                <a:gd name="connsiteX9" fmla="*/ 7033 w 1164320"/>
                <a:gd name="connsiteY9" fmla="*/ 212094 h 765516"/>
                <a:gd name="connsiteX10" fmla="*/ 42752 w 1164320"/>
                <a:gd name="connsiteY10" fmla="*/ 326394 h 765516"/>
                <a:gd name="connsiteX11" fmla="*/ 111808 w 1164320"/>
                <a:gd name="connsiteY11" fmla="*/ 233526 h 765516"/>
                <a:gd name="connsiteX12" fmla="*/ 185626 w 1164320"/>
                <a:gd name="connsiteY12" fmla="*/ 162088 h 765516"/>
                <a:gd name="connsiteX13" fmla="*/ 311833 w 1164320"/>
                <a:gd name="connsiteY13" fmla="*/ 178757 h 765516"/>
                <a:gd name="connsiteX14" fmla="*/ 385652 w 1164320"/>
                <a:gd name="connsiteY14" fmla="*/ 350207 h 765516"/>
                <a:gd name="connsiteX15" fmla="*/ 471377 w 1164320"/>
                <a:gd name="connsiteY15" fmla="*/ 540707 h 765516"/>
                <a:gd name="connsiteX16" fmla="*/ 595202 w 1164320"/>
                <a:gd name="connsiteY16" fmla="*/ 671676 h 765516"/>
                <a:gd name="connsiteX17" fmla="*/ 726171 w 1164320"/>
                <a:gd name="connsiteY17" fmla="*/ 747876 h 765516"/>
                <a:gd name="connsiteX18" fmla="*/ 888095 w 1164320"/>
                <a:gd name="connsiteY18" fmla="*/ 764545 h 765516"/>
                <a:gd name="connsiteX19" fmla="*/ 990489 w 1164320"/>
                <a:gd name="connsiteY19" fmla="*/ 728826 h 765516"/>
                <a:gd name="connsiteX20" fmla="*/ 990489 w 1164320"/>
                <a:gd name="connsiteY20" fmla="*/ 728826 h 765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164320" h="765516">
                  <a:moveTo>
                    <a:pt x="1164320" y="331157"/>
                  </a:moveTo>
                  <a:cubicBezTo>
                    <a:pt x="1145667" y="346436"/>
                    <a:pt x="1131777" y="372828"/>
                    <a:pt x="1100027" y="388306"/>
                  </a:cubicBezTo>
                  <a:cubicBezTo>
                    <a:pt x="1068277" y="403784"/>
                    <a:pt x="1022636" y="422438"/>
                    <a:pt x="973820" y="424026"/>
                  </a:cubicBezTo>
                  <a:cubicBezTo>
                    <a:pt x="925004" y="425614"/>
                    <a:pt x="858727" y="419660"/>
                    <a:pt x="807133" y="397832"/>
                  </a:cubicBezTo>
                  <a:cubicBezTo>
                    <a:pt x="755539" y="376004"/>
                    <a:pt x="705136" y="333141"/>
                    <a:pt x="664258" y="293057"/>
                  </a:cubicBezTo>
                  <a:cubicBezTo>
                    <a:pt x="623380" y="252973"/>
                    <a:pt x="599567" y="198203"/>
                    <a:pt x="561864" y="157325"/>
                  </a:cubicBezTo>
                  <a:cubicBezTo>
                    <a:pt x="524161" y="116447"/>
                    <a:pt x="485267" y="73981"/>
                    <a:pt x="438039" y="47788"/>
                  </a:cubicBezTo>
                  <a:cubicBezTo>
                    <a:pt x="390811" y="21595"/>
                    <a:pt x="336043" y="-2217"/>
                    <a:pt x="278496" y="164"/>
                  </a:cubicBezTo>
                  <a:cubicBezTo>
                    <a:pt x="220949" y="2545"/>
                    <a:pt x="138002" y="26754"/>
                    <a:pt x="92758" y="62076"/>
                  </a:cubicBezTo>
                  <a:cubicBezTo>
                    <a:pt x="47514" y="97398"/>
                    <a:pt x="15367" y="168041"/>
                    <a:pt x="7033" y="212094"/>
                  </a:cubicBezTo>
                  <a:cubicBezTo>
                    <a:pt x="-1301" y="256147"/>
                    <a:pt x="-12810" y="318060"/>
                    <a:pt x="42752" y="326394"/>
                  </a:cubicBezTo>
                  <a:cubicBezTo>
                    <a:pt x="98314" y="334728"/>
                    <a:pt x="87996" y="260910"/>
                    <a:pt x="111808" y="233526"/>
                  </a:cubicBezTo>
                  <a:cubicBezTo>
                    <a:pt x="135620" y="206142"/>
                    <a:pt x="152289" y="171216"/>
                    <a:pt x="185626" y="162088"/>
                  </a:cubicBezTo>
                  <a:cubicBezTo>
                    <a:pt x="218963" y="152960"/>
                    <a:pt x="278495" y="147404"/>
                    <a:pt x="311833" y="178757"/>
                  </a:cubicBezTo>
                  <a:cubicBezTo>
                    <a:pt x="345171" y="210110"/>
                    <a:pt x="359061" y="289882"/>
                    <a:pt x="385652" y="350207"/>
                  </a:cubicBezTo>
                  <a:cubicBezTo>
                    <a:pt x="412243" y="410532"/>
                    <a:pt x="436452" y="487129"/>
                    <a:pt x="471377" y="540707"/>
                  </a:cubicBezTo>
                  <a:cubicBezTo>
                    <a:pt x="506302" y="594285"/>
                    <a:pt x="552736" y="637148"/>
                    <a:pt x="595202" y="671676"/>
                  </a:cubicBezTo>
                  <a:cubicBezTo>
                    <a:pt x="637668" y="706204"/>
                    <a:pt x="677356" y="732398"/>
                    <a:pt x="726171" y="747876"/>
                  </a:cubicBezTo>
                  <a:cubicBezTo>
                    <a:pt x="774986" y="763354"/>
                    <a:pt x="844042" y="767720"/>
                    <a:pt x="888095" y="764545"/>
                  </a:cubicBezTo>
                  <a:cubicBezTo>
                    <a:pt x="932148" y="761370"/>
                    <a:pt x="990489" y="728826"/>
                    <a:pt x="990489" y="728826"/>
                  </a:cubicBezTo>
                  <a:lnTo>
                    <a:pt x="990489" y="728826"/>
                  </a:lnTo>
                </a:path>
              </a:pathLst>
            </a:custGeom>
            <a:solidFill>
              <a:srgbClr val="BEA7D5"/>
            </a:solidFill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D6877FE0-094A-F73F-1CA5-4B45E785922A}"/>
                </a:ext>
              </a:extLst>
            </p:cNvPr>
            <p:cNvGrpSpPr/>
            <p:nvPr/>
          </p:nvGrpSpPr>
          <p:grpSpPr>
            <a:xfrm rot="3322491" flipH="1">
              <a:off x="4281466" y="3928457"/>
              <a:ext cx="937606" cy="1088467"/>
              <a:chOff x="6479997" y="4263560"/>
              <a:chExt cx="937606" cy="1088467"/>
            </a:xfrm>
          </p:grpSpPr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F3519E9D-EDE3-15C5-359F-966E6AEF1926}"/>
                  </a:ext>
                </a:extLst>
              </p:cNvPr>
              <p:cNvSpPr/>
              <p:nvPr/>
            </p:nvSpPr>
            <p:spPr>
              <a:xfrm rot="3303579" flipH="1">
                <a:off x="6365003" y="4428173"/>
                <a:ext cx="1088467" cy="759241"/>
              </a:xfrm>
              <a:custGeom>
                <a:avLst/>
                <a:gdLst>
                  <a:gd name="connsiteX0" fmla="*/ 1088467 w 1088467"/>
                  <a:gd name="connsiteY0" fmla="*/ 655217 h 759241"/>
                  <a:gd name="connsiteX1" fmla="*/ 1053305 w 1088467"/>
                  <a:gd name="connsiteY1" fmla="*/ 664943 h 759241"/>
                  <a:gd name="connsiteX2" fmla="*/ 180097 w 1088467"/>
                  <a:gd name="connsiteY2" fmla="*/ 0 h 759241"/>
                  <a:gd name="connsiteX3" fmla="*/ 2923 w 1088467"/>
                  <a:gd name="connsiteY3" fmla="*/ 201297 h 759241"/>
                  <a:gd name="connsiteX4" fmla="*/ 0 w 1088467"/>
                  <a:gd name="connsiteY4" fmla="*/ 262412 h 759241"/>
                  <a:gd name="connsiteX5" fmla="*/ 9739 w 1088467"/>
                  <a:gd name="connsiteY5" fmla="*/ 262154 h 759241"/>
                  <a:gd name="connsiteX6" fmla="*/ 67536 w 1088467"/>
                  <a:gd name="connsiteY6" fmla="*/ 157676 h 759241"/>
                  <a:gd name="connsiteX7" fmla="*/ 151008 w 1088467"/>
                  <a:gd name="connsiteY7" fmla="*/ 76896 h 759241"/>
                  <a:gd name="connsiteX8" fmla="*/ 293721 w 1088467"/>
                  <a:gd name="connsiteY8" fmla="*/ 95745 h 759241"/>
                  <a:gd name="connsiteX9" fmla="*/ 377194 w 1088467"/>
                  <a:gd name="connsiteY9" fmla="*/ 289618 h 759241"/>
                  <a:gd name="connsiteX10" fmla="*/ 474130 w 1088467"/>
                  <a:gd name="connsiteY10" fmla="*/ 505031 h 759241"/>
                  <a:gd name="connsiteX11" fmla="*/ 614149 w 1088467"/>
                  <a:gd name="connsiteY11" fmla="*/ 653129 h 759241"/>
                  <a:gd name="connsiteX12" fmla="*/ 762246 w 1088467"/>
                  <a:gd name="connsiteY12" fmla="*/ 739294 h 759241"/>
                  <a:gd name="connsiteX13" fmla="*/ 945347 w 1088467"/>
                  <a:gd name="connsiteY13" fmla="*/ 758143 h 759241"/>
                  <a:gd name="connsiteX14" fmla="*/ 1061132 w 1088467"/>
                  <a:gd name="connsiteY14" fmla="*/ 717753 h 759241"/>
                  <a:gd name="connsiteX15" fmla="*/ 1088467 w 1088467"/>
                  <a:gd name="connsiteY15" fmla="*/ 655217 h 7592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088467" h="759241">
                    <a:moveTo>
                      <a:pt x="1088467" y="655217"/>
                    </a:moveTo>
                    <a:lnTo>
                      <a:pt x="1053305" y="664943"/>
                    </a:lnTo>
                    <a:cubicBezTo>
                      <a:pt x="388038" y="824227"/>
                      <a:pt x="535616" y="7372"/>
                      <a:pt x="180097" y="0"/>
                    </a:cubicBezTo>
                    <a:cubicBezTo>
                      <a:pt x="72776" y="46352"/>
                      <a:pt x="18682" y="125234"/>
                      <a:pt x="2923" y="201297"/>
                    </a:cubicBezTo>
                    <a:lnTo>
                      <a:pt x="0" y="262412"/>
                    </a:lnTo>
                    <a:lnTo>
                      <a:pt x="9739" y="262154"/>
                    </a:lnTo>
                    <a:cubicBezTo>
                      <a:pt x="49964" y="252066"/>
                      <a:pt x="43976" y="184772"/>
                      <a:pt x="67536" y="157676"/>
                    </a:cubicBezTo>
                    <a:cubicBezTo>
                      <a:pt x="94462" y="126712"/>
                      <a:pt x="113311" y="87218"/>
                      <a:pt x="151008" y="76896"/>
                    </a:cubicBezTo>
                    <a:cubicBezTo>
                      <a:pt x="188704" y="66574"/>
                      <a:pt x="256023" y="60292"/>
                      <a:pt x="293721" y="95745"/>
                    </a:cubicBezTo>
                    <a:cubicBezTo>
                      <a:pt x="331418" y="131198"/>
                      <a:pt x="347125" y="221403"/>
                      <a:pt x="377194" y="289618"/>
                    </a:cubicBezTo>
                    <a:cubicBezTo>
                      <a:pt x="407262" y="357832"/>
                      <a:pt x="434638" y="444447"/>
                      <a:pt x="474130" y="505031"/>
                    </a:cubicBezTo>
                    <a:cubicBezTo>
                      <a:pt x="513622" y="565616"/>
                      <a:pt x="566129" y="614085"/>
                      <a:pt x="614149" y="653129"/>
                    </a:cubicBezTo>
                    <a:cubicBezTo>
                      <a:pt x="662168" y="692172"/>
                      <a:pt x="707047" y="721792"/>
                      <a:pt x="762246" y="739294"/>
                    </a:cubicBezTo>
                    <a:cubicBezTo>
                      <a:pt x="817445" y="756796"/>
                      <a:pt x="895532" y="761733"/>
                      <a:pt x="945347" y="758143"/>
                    </a:cubicBezTo>
                    <a:cubicBezTo>
                      <a:pt x="995161" y="754553"/>
                      <a:pt x="1061132" y="717753"/>
                      <a:pt x="1061132" y="717753"/>
                    </a:cubicBezTo>
                    <a:lnTo>
                      <a:pt x="1088467" y="655217"/>
                    </a:lnTo>
                    <a:close/>
                  </a:path>
                </a:pathLst>
              </a:custGeom>
              <a:solidFill>
                <a:srgbClr val="EADEFA"/>
              </a:solidFill>
              <a:ln w="28575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3" name="Oval 152">
                <a:extLst>
                  <a:ext uri="{FF2B5EF4-FFF2-40B4-BE49-F238E27FC236}">
                    <a16:creationId xmlns:a16="http://schemas.microsoft.com/office/drawing/2014/main" id="{1B50F34F-CC2C-AD90-F690-7CA76C785703}"/>
                  </a:ext>
                </a:extLst>
              </p:cNvPr>
              <p:cNvSpPr/>
              <p:nvPr/>
            </p:nvSpPr>
            <p:spPr>
              <a:xfrm flipH="1" flipV="1">
                <a:off x="7366201" y="4870610"/>
                <a:ext cx="45719" cy="45719"/>
              </a:xfrm>
              <a:prstGeom prst="ellipse">
                <a:avLst/>
              </a:prstGeom>
              <a:solidFill>
                <a:sysClr val="windowText" lastClr="000000"/>
              </a:solidFill>
              <a:ln w="28575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4" name="Oval 153">
                <a:extLst>
                  <a:ext uri="{FF2B5EF4-FFF2-40B4-BE49-F238E27FC236}">
                    <a16:creationId xmlns:a16="http://schemas.microsoft.com/office/drawing/2014/main" id="{0A9CB488-1D70-DC56-FF72-4DDBA0D6C920}"/>
                  </a:ext>
                </a:extLst>
              </p:cNvPr>
              <p:cNvSpPr/>
              <p:nvPr/>
            </p:nvSpPr>
            <p:spPr>
              <a:xfrm flipH="1" flipV="1">
                <a:off x="7371884" y="4996441"/>
                <a:ext cx="45719" cy="45719"/>
              </a:xfrm>
              <a:prstGeom prst="ellipse">
                <a:avLst/>
              </a:prstGeom>
              <a:solidFill>
                <a:sysClr val="windowText" lastClr="000000"/>
              </a:solidFill>
              <a:ln w="28575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5" name="Oval 154">
                <a:extLst>
                  <a:ext uri="{FF2B5EF4-FFF2-40B4-BE49-F238E27FC236}">
                    <a16:creationId xmlns:a16="http://schemas.microsoft.com/office/drawing/2014/main" id="{DA2F2366-975C-D99A-69A3-304BE14D6028}"/>
                  </a:ext>
                </a:extLst>
              </p:cNvPr>
              <p:cNvSpPr/>
              <p:nvPr/>
            </p:nvSpPr>
            <p:spPr>
              <a:xfrm flipH="1" flipV="1">
                <a:off x="7321871" y="5095966"/>
                <a:ext cx="45719" cy="45719"/>
              </a:xfrm>
              <a:prstGeom prst="ellipse">
                <a:avLst/>
              </a:prstGeom>
              <a:solidFill>
                <a:sysClr val="windowText" lastClr="000000"/>
              </a:solidFill>
              <a:ln w="28575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6" name="Oval 155">
                <a:extLst>
                  <a:ext uri="{FF2B5EF4-FFF2-40B4-BE49-F238E27FC236}">
                    <a16:creationId xmlns:a16="http://schemas.microsoft.com/office/drawing/2014/main" id="{287795C7-1116-2770-5FE6-53B96D3C3908}"/>
                  </a:ext>
                </a:extLst>
              </p:cNvPr>
              <p:cNvSpPr/>
              <p:nvPr/>
            </p:nvSpPr>
            <p:spPr>
              <a:xfrm flipH="1" flipV="1">
                <a:off x="6600232" y="4843448"/>
                <a:ext cx="45719" cy="45719"/>
              </a:xfrm>
              <a:prstGeom prst="ellipse">
                <a:avLst/>
              </a:prstGeom>
              <a:solidFill>
                <a:sysClr val="windowText" lastClr="000000"/>
              </a:solidFill>
              <a:ln w="28575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7" name="Oval 156">
                <a:extLst>
                  <a:ext uri="{FF2B5EF4-FFF2-40B4-BE49-F238E27FC236}">
                    <a16:creationId xmlns:a16="http://schemas.microsoft.com/office/drawing/2014/main" id="{8E0EF82E-B3AC-B19C-E14F-1DE46DFBABBC}"/>
                  </a:ext>
                </a:extLst>
              </p:cNvPr>
              <p:cNvSpPr/>
              <p:nvPr/>
            </p:nvSpPr>
            <p:spPr>
              <a:xfrm flipH="1" flipV="1">
                <a:off x="6766186" y="4886785"/>
                <a:ext cx="45719" cy="45719"/>
              </a:xfrm>
              <a:prstGeom prst="ellipse">
                <a:avLst/>
              </a:prstGeom>
              <a:solidFill>
                <a:sysClr val="windowText" lastClr="000000"/>
              </a:solidFill>
              <a:ln w="28575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8" name="Oval 157">
                <a:extLst>
                  <a:ext uri="{FF2B5EF4-FFF2-40B4-BE49-F238E27FC236}">
                    <a16:creationId xmlns:a16="http://schemas.microsoft.com/office/drawing/2014/main" id="{1B3B05D7-095F-CDEB-2AC9-B957B2527E75}"/>
                  </a:ext>
                </a:extLst>
              </p:cNvPr>
              <p:cNvSpPr/>
              <p:nvPr/>
            </p:nvSpPr>
            <p:spPr>
              <a:xfrm flipH="1" flipV="1">
                <a:off x="6916640" y="4872407"/>
                <a:ext cx="45719" cy="45719"/>
              </a:xfrm>
              <a:prstGeom prst="ellipse">
                <a:avLst/>
              </a:prstGeom>
              <a:solidFill>
                <a:sysClr val="windowText" lastClr="000000"/>
              </a:solidFill>
              <a:ln w="28575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5C74DDB8-5EF4-C978-B31E-C02E786E0A79}"/>
                  </a:ext>
                </a:extLst>
              </p:cNvPr>
              <p:cNvSpPr/>
              <p:nvPr/>
            </p:nvSpPr>
            <p:spPr>
              <a:xfrm flipH="1" flipV="1">
                <a:off x="7082758" y="4830128"/>
                <a:ext cx="45719" cy="45719"/>
              </a:xfrm>
              <a:prstGeom prst="ellipse">
                <a:avLst/>
              </a:prstGeom>
              <a:solidFill>
                <a:sysClr val="windowText" lastClr="000000"/>
              </a:solidFill>
              <a:ln w="28575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0" name="Oval 159">
                <a:extLst>
                  <a:ext uri="{FF2B5EF4-FFF2-40B4-BE49-F238E27FC236}">
                    <a16:creationId xmlns:a16="http://schemas.microsoft.com/office/drawing/2014/main" id="{B8C52D43-A0C7-62DE-8F7F-5DC314AA7308}"/>
                  </a:ext>
                </a:extLst>
              </p:cNvPr>
              <p:cNvSpPr/>
              <p:nvPr/>
            </p:nvSpPr>
            <p:spPr>
              <a:xfrm flipH="1" flipV="1">
                <a:off x="7236060" y="4805829"/>
                <a:ext cx="45719" cy="45719"/>
              </a:xfrm>
              <a:prstGeom prst="ellipse">
                <a:avLst/>
              </a:prstGeom>
              <a:solidFill>
                <a:sysClr val="windowText" lastClr="000000"/>
              </a:solidFill>
              <a:ln w="28575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11104FC9-93A1-861F-9F8E-234EA02BC78D}"/>
                  </a:ext>
                </a:extLst>
              </p:cNvPr>
              <p:cNvSpPr/>
              <p:nvPr/>
            </p:nvSpPr>
            <p:spPr>
              <a:xfrm flipH="1" flipV="1">
                <a:off x="6479997" y="4792502"/>
                <a:ext cx="45719" cy="45719"/>
              </a:xfrm>
              <a:prstGeom prst="ellipse">
                <a:avLst/>
              </a:prstGeom>
              <a:solidFill>
                <a:sysClr val="windowText" lastClr="000000"/>
              </a:solidFill>
              <a:ln w="28575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D283B3CB-CC91-5D74-7AAB-1803D3E67DE2}"/>
                </a:ext>
              </a:extLst>
            </p:cNvPr>
            <p:cNvSpPr/>
            <p:nvPr/>
          </p:nvSpPr>
          <p:spPr>
            <a:xfrm rot="17770395">
              <a:off x="4486095" y="4543996"/>
              <a:ext cx="1316591" cy="865631"/>
            </a:xfrm>
            <a:custGeom>
              <a:avLst/>
              <a:gdLst>
                <a:gd name="connsiteX0" fmla="*/ 1158863 w 1158863"/>
                <a:gd name="connsiteY0" fmla="*/ 326249 h 745571"/>
                <a:gd name="connsiteX1" fmla="*/ 1089807 w 1158863"/>
                <a:gd name="connsiteY1" fmla="*/ 369111 h 745571"/>
                <a:gd name="connsiteX2" fmla="*/ 968363 w 1158863"/>
                <a:gd name="connsiteY2" fmla="*/ 400068 h 745571"/>
                <a:gd name="connsiteX3" fmla="*/ 801676 w 1158863"/>
                <a:gd name="connsiteY3" fmla="*/ 392924 h 745571"/>
                <a:gd name="connsiteX4" fmla="*/ 658801 w 1158863"/>
                <a:gd name="connsiteY4" fmla="*/ 288149 h 745571"/>
                <a:gd name="connsiteX5" fmla="*/ 546882 w 1158863"/>
                <a:gd name="connsiteY5" fmla="*/ 169086 h 745571"/>
                <a:gd name="connsiteX6" fmla="*/ 430201 w 1158863"/>
                <a:gd name="connsiteY6" fmla="*/ 52405 h 745571"/>
                <a:gd name="connsiteX7" fmla="*/ 277801 w 1158863"/>
                <a:gd name="connsiteY7" fmla="*/ 18 h 745571"/>
                <a:gd name="connsiteX8" fmla="*/ 87301 w 1158863"/>
                <a:gd name="connsiteY8" fmla="*/ 57168 h 745571"/>
                <a:gd name="connsiteX9" fmla="*/ 1576 w 1158863"/>
                <a:gd name="connsiteY9" fmla="*/ 207186 h 745571"/>
                <a:gd name="connsiteX10" fmla="*/ 37295 w 1158863"/>
                <a:gd name="connsiteY10" fmla="*/ 321486 h 745571"/>
                <a:gd name="connsiteX11" fmla="*/ 106351 w 1158863"/>
                <a:gd name="connsiteY11" fmla="*/ 228618 h 745571"/>
                <a:gd name="connsiteX12" fmla="*/ 203982 w 1158863"/>
                <a:gd name="connsiteY12" fmla="*/ 157180 h 745571"/>
                <a:gd name="connsiteX13" fmla="*/ 303995 w 1158863"/>
                <a:gd name="connsiteY13" fmla="*/ 152418 h 745571"/>
                <a:gd name="connsiteX14" fmla="*/ 380195 w 1158863"/>
                <a:gd name="connsiteY14" fmla="*/ 345299 h 745571"/>
                <a:gd name="connsiteX15" fmla="*/ 465920 w 1158863"/>
                <a:gd name="connsiteY15" fmla="*/ 535799 h 745571"/>
                <a:gd name="connsiteX16" fmla="*/ 589745 w 1158863"/>
                <a:gd name="connsiteY16" fmla="*/ 640574 h 745571"/>
                <a:gd name="connsiteX17" fmla="*/ 694520 w 1158863"/>
                <a:gd name="connsiteY17" fmla="*/ 707249 h 745571"/>
                <a:gd name="connsiteX18" fmla="*/ 882638 w 1158863"/>
                <a:gd name="connsiteY18" fmla="*/ 745349 h 745571"/>
                <a:gd name="connsiteX19" fmla="*/ 985032 w 1158863"/>
                <a:gd name="connsiteY19" fmla="*/ 723918 h 745571"/>
                <a:gd name="connsiteX20" fmla="*/ 985032 w 1158863"/>
                <a:gd name="connsiteY20" fmla="*/ 723918 h 745571"/>
                <a:gd name="connsiteX0" fmla="*/ 1158863 w 1158863"/>
                <a:gd name="connsiteY0" fmla="*/ 326249 h 745571"/>
                <a:gd name="connsiteX1" fmla="*/ 1089807 w 1158863"/>
                <a:gd name="connsiteY1" fmla="*/ 369111 h 745571"/>
                <a:gd name="connsiteX2" fmla="*/ 968363 w 1158863"/>
                <a:gd name="connsiteY2" fmla="*/ 400068 h 745571"/>
                <a:gd name="connsiteX3" fmla="*/ 801676 w 1158863"/>
                <a:gd name="connsiteY3" fmla="*/ 392924 h 745571"/>
                <a:gd name="connsiteX4" fmla="*/ 658801 w 1158863"/>
                <a:gd name="connsiteY4" fmla="*/ 288149 h 745571"/>
                <a:gd name="connsiteX5" fmla="*/ 546882 w 1158863"/>
                <a:gd name="connsiteY5" fmla="*/ 169086 h 745571"/>
                <a:gd name="connsiteX6" fmla="*/ 430201 w 1158863"/>
                <a:gd name="connsiteY6" fmla="*/ 52405 h 745571"/>
                <a:gd name="connsiteX7" fmla="*/ 277801 w 1158863"/>
                <a:gd name="connsiteY7" fmla="*/ 18 h 745571"/>
                <a:gd name="connsiteX8" fmla="*/ 87301 w 1158863"/>
                <a:gd name="connsiteY8" fmla="*/ 57168 h 745571"/>
                <a:gd name="connsiteX9" fmla="*/ 1576 w 1158863"/>
                <a:gd name="connsiteY9" fmla="*/ 207186 h 745571"/>
                <a:gd name="connsiteX10" fmla="*/ 37295 w 1158863"/>
                <a:gd name="connsiteY10" fmla="*/ 321486 h 745571"/>
                <a:gd name="connsiteX11" fmla="*/ 106351 w 1158863"/>
                <a:gd name="connsiteY11" fmla="*/ 228618 h 745571"/>
                <a:gd name="connsiteX12" fmla="*/ 180169 w 1158863"/>
                <a:gd name="connsiteY12" fmla="*/ 152418 h 745571"/>
                <a:gd name="connsiteX13" fmla="*/ 303995 w 1158863"/>
                <a:gd name="connsiteY13" fmla="*/ 152418 h 745571"/>
                <a:gd name="connsiteX14" fmla="*/ 380195 w 1158863"/>
                <a:gd name="connsiteY14" fmla="*/ 345299 h 745571"/>
                <a:gd name="connsiteX15" fmla="*/ 465920 w 1158863"/>
                <a:gd name="connsiteY15" fmla="*/ 535799 h 745571"/>
                <a:gd name="connsiteX16" fmla="*/ 589745 w 1158863"/>
                <a:gd name="connsiteY16" fmla="*/ 640574 h 745571"/>
                <a:gd name="connsiteX17" fmla="*/ 694520 w 1158863"/>
                <a:gd name="connsiteY17" fmla="*/ 707249 h 745571"/>
                <a:gd name="connsiteX18" fmla="*/ 882638 w 1158863"/>
                <a:gd name="connsiteY18" fmla="*/ 745349 h 745571"/>
                <a:gd name="connsiteX19" fmla="*/ 985032 w 1158863"/>
                <a:gd name="connsiteY19" fmla="*/ 723918 h 745571"/>
                <a:gd name="connsiteX20" fmla="*/ 985032 w 1158863"/>
                <a:gd name="connsiteY20" fmla="*/ 723918 h 745571"/>
                <a:gd name="connsiteX0" fmla="*/ 1164320 w 1164320"/>
                <a:gd name="connsiteY0" fmla="*/ 326249 h 745571"/>
                <a:gd name="connsiteX1" fmla="*/ 1095264 w 1164320"/>
                <a:gd name="connsiteY1" fmla="*/ 369111 h 745571"/>
                <a:gd name="connsiteX2" fmla="*/ 973820 w 1164320"/>
                <a:gd name="connsiteY2" fmla="*/ 400068 h 745571"/>
                <a:gd name="connsiteX3" fmla="*/ 807133 w 1164320"/>
                <a:gd name="connsiteY3" fmla="*/ 392924 h 745571"/>
                <a:gd name="connsiteX4" fmla="*/ 664258 w 1164320"/>
                <a:gd name="connsiteY4" fmla="*/ 288149 h 745571"/>
                <a:gd name="connsiteX5" fmla="*/ 552339 w 1164320"/>
                <a:gd name="connsiteY5" fmla="*/ 169086 h 745571"/>
                <a:gd name="connsiteX6" fmla="*/ 435658 w 1164320"/>
                <a:gd name="connsiteY6" fmla="*/ 52405 h 745571"/>
                <a:gd name="connsiteX7" fmla="*/ 283258 w 1164320"/>
                <a:gd name="connsiteY7" fmla="*/ 18 h 745571"/>
                <a:gd name="connsiteX8" fmla="*/ 92758 w 1164320"/>
                <a:gd name="connsiteY8" fmla="*/ 57168 h 745571"/>
                <a:gd name="connsiteX9" fmla="*/ 7033 w 1164320"/>
                <a:gd name="connsiteY9" fmla="*/ 207186 h 745571"/>
                <a:gd name="connsiteX10" fmla="*/ 42752 w 1164320"/>
                <a:gd name="connsiteY10" fmla="*/ 321486 h 745571"/>
                <a:gd name="connsiteX11" fmla="*/ 111808 w 1164320"/>
                <a:gd name="connsiteY11" fmla="*/ 228618 h 745571"/>
                <a:gd name="connsiteX12" fmla="*/ 185626 w 1164320"/>
                <a:gd name="connsiteY12" fmla="*/ 152418 h 745571"/>
                <a:gd name="connsiteX13" fmla="*/ 309452 w 1164320"/>
                <a:gd name="connsiteY13" fmla="*/ 152418 h 745571"/>
                <a:gd name="connsiteX14" fmla="*/ 385652 w 1164320"/>
                <a:gd name="connsiteY14" fmla="*/ 345299 h 745571"/>
                <a:gd name="connsiteX15" fmla="*/ 471377 w 1164320"/>
                <a:gd name="connsiteY15" fmla="*/ 535799 h 745571"/>
                <a:gd name="connsiteX16" fmla="*/ 595202 w 1164320"/>
                <a:gd name="connsiteY16" fmla="*/ 640574 h 745571"/>
                <a:gd name="connsiteX17" fmla="*/ 699977 w 1164320"/>
                <a:gd name="connsiteY17" fmla="*/ 707249 h 745571"/>
                <a:gd name="connsiteX18" fmla="*/ 888095 w 1164320"/>
                <a:gd name="connsiteY18" fmla="*/ 745349 h 745571"/>
                <a:gd name="connsiteX19" fmla="*/ 990489 w 1164320"/>
                <a:gd name="connsiteY19" fmla="*/ 723918 h 745571"/>
                <a:gd name="connsiteX20" fmla="*/ 990489 w 1164320"/>
                <a:gd name="connsiteY20" fmla="*/ 723918 h 745571"/>
                <a:gd name="connsiteX0" fmla="*/ 1164320 w 1164320"/>
                <a:gd name="connsiteY0" fmla="*/ 326249 h 745571"/>
                <a:gd name="connsiteX1" fmla="*/ 1095264 w 1164320"/>
                <a:gd name="connsiteY1" fmla="*/ 369111 h 745571"/>
                <a:gd name="connsiteX2" fmla="*/ 973820 w 1164320"/>
                <a:gd name="connsiteY2" fmla="*/ 400068 h 745571"/>
                <a:gd name="connsiteX3" fmla="*/ 807133 w 1164320"/>
                <a:gd name="connsiteY3" fmla="*/ 392924 h 745571"/>
                <a:gd name="connsiteX4" fmla="*/ 664258 w 1164320"/>
                <a:gd name="connsiteY4" fmla="*/ 288149 h 745571"/>
                <a:gd name="connsiteX5" fmla="*/ 552339 w 1164320"/>
                <a:gd name="connsiteY5" fmla="*/ 169086 h 745571"/>
                <a:gd name="connsiteX6" fmla="*/ 435658 w 1164320"/>
                <a:gd name="connsiteY6" fmla="*/ 52405 h 745571"/>
                <a:gd name="connsiteX7" fmla="*/ 283258 w 1164320"/>
                <a:gd name="connsiteY7" fmla="*/ 18 h 745571"/>
                <a:gd name="connsiteX8" fmla="*/ 92758 w 1164320"/>
                <a:gd name="connsiteY8" fmla="*/ 57168 h 745571"/>
                <a:gd name="connsiteX9" fmla="*/ 7033 w 1164320"/>
                <a:gd name="connsiteY9" fmla="*/ 207186 h 745571"/>
                <a:gd name="connsiteX10" fmla="*/ 42752 w 1164320"/>
                <a:gd name="connsiteY10" fmla="*/ 321486 h 745571"/>
                <a:gd name="connsiteX11" fmla="*/ 111808 w 1164320"/>
                <a:gd name="connsiteY11" fmla="*/ 228618 h 745571"/>
                <a:gd name="connsiteX12" fmla="*/ 185626 w 1164320"/>
                <a:gd name="connsiteY12" fmla="*/ 152418 h 745571"/>
                <a:gd name="connsiteX13" fmla="*/ 309452 w 1164320"/>
                <a:gd name="connsiteY13" fmla="*/ 152418 h 745571"/>
                <a:gd name="connsiteX14" fmla="*/ 385652 w 1164320"/>
                <a:gd name="connsiteY14" fmla="*/ 345299 h 745571"/>
                <a:gd name="connsiteX15" fmla="*/ 471377 w 1164320"/>
                <a:gd name="connsiteY15" fmla="*/ 535799 h 745571"/>
                <a:gd name="connsiteX16" fmla="*/ 595202 w 1164320"/>
                <a:gd name="connsiteY16" fmla="*/ 666768 h 745571"/>
                <a:gd name="connsiteX17" fmla="*/ 699977 w 1164320"/>
                <a:gd name="connsiteY17" fmla="*/ 707249 h 745571"/>
                <a:gd name="connsiteX18" fmla="*/ 888095 w 1164320"/>
                <a:gd name="connsiteY18" fmla="*/ 745349 h 745571"/>
                <a:gd name="connsiteX19" fmla="*/ 990489 w 1164320"/>
                <a:gd name="connsiteY19" fmla="*/ 723918 h 745571"/>
                <a:gd name="connsiteX20" fmla="*/ 990489 w 1164320"/>
                <a:gd name="connsiteY20" fmla="*/ 723918 h 745571"/>
                <a:gd name="connsiteX0" fmla="*/ 1164320 w 1164320"/>
                <a:gd name="connsiteY0" fmla="*/ 326249 h 750403"/>
                <a:gd name="connsiteX1" fmla="*/ 1095264 w 1164320"/>
                <a:gd name="connsiteY1" fmla="*/ 369111 h 750403"/>
                <a:gd name="connsiteX2" fmla="*/ 973820 w 1164320"/>
                <a:gd name="connsiteY2" fmla="*/ 400068 h 750403"/>
                <a:gd name="connsiteX3" fmla="*/ 807133 w 1164320"/>
                <a:gd name="connsiteY3" fmla="*/ 392924 h 750403"/>
                <a:gd name="connsiteX4" fmla="*/ 664258 w 1164320"/>
                <a:gd name="connsiteY4" fmla="*/ 288149 h 750403"/>
                <a:gd name="connsiteX5" fmla="*/ 552339 w 1164320"/>
                <a:gd name="connsiteY5" fmla="*/ 169086 h 750403"/>
                <a:gd name="connsiteX6" fmla="*/ 435658 w 1164320"/>
                <a:gd name="connsiteY6" fmla="*/ 52405 h 750403"/>
                <a:gd name="connsiteX7" fmla="*/ 283258 w 1164320"/>
                <a:gd name="connsiteY7" fmla="*/ 18 h 750403"/>
                <a:gd name="connsiteX8" fmla="*/ 92758 w 1164320"/>
                <a:gd name="connsiteY8" fmla="*/ 57168 h 750403"/>
                <a:gd name="connsiteX9" fmla="*/ 7033 w 1164320"/>
                <a:gd name="connsiteY9" fmla="*/ 207186 h 750403"/>
                <a:gd name="connsiteX10" fmla="*/ 42752 w 1164320"/>
                <a:gd name="connsiteY10" fmla="*/ 321486 h 750403"/>
                <a:gd name="connsiteX11" fmla="*/ 111808 w 1164320"/>
                <a:gd name="connsiteY11" fmla="*/ 228618 h 750403"/>
                <a:gd name="connsiteX12" fmla="*/ 185626 w 1164320"/>
                <a:gd name="connsiteY12" fmla="*/ 152418 h 750403"/>
                <a:gd name="connsiteX13" fmla="*/ 309452 w 1164320"/>
                <a:gd name="connsiteY13" fmla="*/ 152418 h 750403"/>
                <a:gd name="connsiteX14" fmla="*/ 385652 w 1164320"/>
                <a:gd name="connsiteY14" fmla="*/ 345299 h 750403"/>
                <a:gd name="connsiteX15" fmla="*/ 471377 w 1164320"/>
                <a:gd name="connsiteY15" fmla="*/ 535799 h 750403"/>
                <a:gd name="connsiteX16" fmla="*/ 595202 w 1164320"/>
                <a:gd name="connsiteY16" fmla="*/ 666768 h 750403"/>
                <a:gd name="connsiteX17" fmla="*/ 726171 w 1164320"/>
                <a:gd name="connsiteY17" fmla="*/ 742968 h 750403"/>
                <a:gd name="connsiteX18" fmla="*/ 888095 w 1164320"/>
                <a:gd name="connsiteY18" fmla="*/ 745349 h 750403"/>
                <a:gd name="connsiteX19" fmla="*/ 990489 w 1164320"/>
                <a:gd name="connsiteY19" fmla="*/ 723918 h 750403"/>
                <a:gd name="connsiteX20" fmla="*/ 990489 w 1164320"/>
                <a:gd name="connsiteY20" fmla="*/ 723918 h 750403"/>
                <a:gd name="connsiteX0" fmla="*/ 1164320 w 1164320"/>
                <a:gd name="connsiteY0" fmla="*/ 326249 h 760608"/>
                <a:gd name="connsiteX1" fmla="*/ 1095264 w 1164320"/>
                <a:gd name="connsiteY1" fmla="*/ 369111 h 760608"/>
                <a:gd name="connsiteX2" fmla="*/ 973820 w 1164320"/>
                <a:gd name="connsiteY2" fmla="*/ 400068 h 760608"/>
                <a:gd name="connsiteX3" fmla="*/ 807133 w 1164320"/>
                <a:gd name="connsiteY3" fmla="*/ 392924 h 760608"/>
                <a:gd name="connsiteX4" fmla="*/ 664258 w 1164320"/>
                <a:gd name="connsiteY4" fmla="*/ 288149 h 760608"/>
                <a:gd name="connsiteX5" fmla="*/ 552339 w 1164320"/>
                <a:gd name="connsiteY5" fmla="*/ 169086 h 760608"/>
                <a:gd name="connsiteX6" fmla="*/ 435658 w 1164320"/>
                <a:gd name="connsiteY6" fmla="*/ 52405 h 760608"/>
                <a:gd name="connsiteX7" fmla="*/ 283258 w 1164320"/>
                <a:gd name="connsiteY7" fmla="*/ 18 h 760608"/>
                <a:gd name="connsiteX8" fmla="*/ 92758 w 1164320"/>
                <a:gd name="connsiteY8" fmla="*/ 57168 h 760608"/>
                <a:gd name="connsiteX9" fmla="*/ 7033 w 1164320"/>
                <a:gd name="connsiteY9" fmla="*/ 207186 h 760608"/>
                <a:gd name="connsiteX10" fmla="*/ 42752 w 1164320"/>
                <a:gd name="connsiteY10" fmla="*/ 321486 h 760608"/>
                <a:gd name="connsiteX11" fmla="*/ 111808 w 1164320"/>
                <a:gd name="connsiteY11" fmla="*/ 228618 h 760608"/>
                <a:gd name="connsiteX12" fmla="*/ 185626 w 1164320"/>
                <a:gd name="connsiteY12" fmla="*/ 152418 h 760608"/>
                <a:gd name="connsiteX13" fmla="*/ 309452 w 1164320"/>
                <a:gd name="connsiteY13" fmla="*/ 152418 h 760608"/>
                <a:gd name="connsiteX14" fmla="*/ 385652 w 1164320"/>
                <a:gd name="connsiteY14" fmla="*/ 345299 h 760608"/>
                <a:gd name="connsiteX15" fmla="*/ 471377 w 1164320"/>
                <a:gd name="connsiteY15" fmla="*/ 535799 h 760608"/>
                <a:gd name="connsiteX16" fmla="*/ 595202 w 1164320"/>
                <a:gd name="connsiteY16" fmla="*/ 666768 h 760608"/>
                <a:gd name="connsiteX17" fmla="*/ 726171 w 1164320"/>
                <a:gd name="connsiteY17" fmla="*/ 742968 h 760608"/>
                <a:gd name="connsiteX18" fmla="*/ 888095 w 1164320"/>
                <a:gd name="connsiteY18" fmla="*/ 759637 h 760608"/>
                <a:gd name="connsiteX19" fmla="*/ 990489 w 1164320"/>
                <a:gd name="connsiteY19" fmla="*/ 723918 h 760608"/>
                <a:gd name="connsiteX20" fmla="*/ 990489 w 1164320"/>
                <a:gd name="connsiteY20" fmla="*/ 723918 h 760608"/>
                <a:gd name="connsiteX0" fmla="*/ 1164320 w 1164320"/>
                <a:gd name="connsiteY0" fmla="*/ 326249 h 760608"/>
                <a:gd name="connsiteX1" fmla="*/ 1095264 w 1164320"/>
                <a:gd name="connsiteY1" fmla="*/ 369111 h 760608"/>
                <a:gd name="connsiteX2" fmla="*/ 973820 w 1164320"/>
                <a:gd name="connsiteY2" fmla="*/ 419118 h 760608"/>
                <a:gd name="connsiteX3" fmla="*/ 807133 w 1164320"/>
                <a:gd name="connsiteY3" fmla="*/ 392924 h 760608"/>
                <a:gd name="connsiteX4" fmla="*/ 664258 w 1164320"/>
                <a:gd name="connsiteY4" fmla="*/ 288149 h 760608"/>
                <a:gd name="connsiteX5" fmla="*/ 552339 w 1164320"/>
                <a:gd name="connsiteY5" fmla="*/ 169086 h 760608"/>
                <a:gd name="connsiteX6" fmla="*/ 435658 w 1164320"/>
                <a:gd name="connsiteY6" fmla="*/ 52405 h 760608"/>
                <a:gd name="connsiteX7" fmla="*/ 283258 w 1164320"/>
                <a:gd name="connsiteY7" fmla="*/ 18 h 760608"/>
                <a:gd name="connsiteX8" fmla="*/ 92758 w 1164320"/>
                <a:gd name="connsiteY8" fmla="*/ 57168 h 760608"/>
                <a:gd name="connsiteX9" fmla="*/ 7033 w 1164320"/>
                <a:gd name="connsiteY9" fmla="*/ 207186 h 760608"/>
                <a:gd name="connsiteX10" fmla="*/ 42752 w 1164320"/>
                <a:gd name="connsiteY10" fmla="*/ 321486 h 760608"/>
                <a:gd name="connsiteX11" fmla="*/ 111808 w 1164320"/>
                <a:gd name="connsiteY11" fmla="*/ 228618 h 760608"/>
                <a:gd name="connsiteX12" fmla="*/ 185626 w 1164320"/>
                <a:gd name="connsiteY12" fmla="*/ 152418 h 760608"/>
                <a:gd name="connsiteX13" fmla="*/ 309452 w 1164320"/>
                <a:gd name="connsiteY13" fmla="*/ 152418 h 760608"/>
                <a:gd name="connsiteX14" fmla="*/ 385652 w 1164320"/>
                <a:gd name="connsiteY14" fmla="*/ 345299 h 760608"/>
                <a:gd name="connsiteX15" fmla="*/ 471377 w 1164320"/>
                <a:gd name="connsiteY15" fmla="*/ 535799 h 760608"/>
                <a:gd name="connsiteX16" fmla="*/ 595202 w 1164320"/>
                <a:gd name="connsiteY16" fmla="*/ 666768 h 760608"/>
                <a:gd name="connsiteX17" fmla="*/ 726171 w 1164320"/>
                <a:gd name="connsiteY17" fmla="*/ 742968 h 760608"/>
                <a:gd name="connsiteX18" fmla="*/ 888095 w 1164320"/>
                <a:gd name="connsiteY18" fmla="*/ 759637 h 760608"/>
                <a:gd name="connsiteX19" fmla="*/ 990489 w 1164320"/>
                <a:gd name="connsiteY19" fmla="*/ 723918 h 760608"/>
                <a:gd name="connsiteX20" fmla="*/ 990489 w 1164320"/>
                <a:gd name="connsiteY20" fmla="*/ 723918 h 760608"/>
                <a:gd name="connsiteX0" fmla="*/ 1164320 w 1164320"/>
                <a:gd name="connsiteY0" fmla="*/ 326249 h 760608"/>
                <a:gd name="connsiteX1" fmla="*/ 1100027 w 1164320"/>
                <a:gd name="connsiteY1" fmla="*/ 383398 h 760608"/>
                <a:gd name="connsiteX2" fmla="*/ 973820 w 1164320"/>
                <a:gd name="connsiteY2" fmla="*/ 419118 h 760608"/>
                <a:gd name="connsiteX3" fmla="*/ 807133 w 1164320"/>
                <a:gd name="connsiteY3" fmla="*/ 392924 h 760608"/>
                <a:gd name="connsiteX4" fmla="*/ 664258 w 1164320"/>
                <a:gd name="connsiteY4" fmla="*/ 288149 h 760608"/>
                <a:gd name="connsiteX5" fmla="*/ 552339 w 1164320"/>
                <a:gd name="connsiteY5" fmla="*/ 169086 h 760608"/>
                <a:gd name="connsiteX6" fmla="*/ 435658 w 1164320"/>
                <a:gd name="connsiteY6" fmla="*/ 52405 h 760608"/>
                <a:gd name="connsiteX7" fmla="*/ 283258 w 1164320"/>
                <a:gd name="connsiteY7" fmla="*/ 18 h 760608"/>
                <a:gd name="connsiteX8" fmla="*/ 92758 w 1164320"/>
                <a:gd name="connsiteY8" fmla="*/ 57168 h 760608"/>
                <a:gd name="connsiteX9" fmla="*/ 7033 w 1164320"/>
                <a:gd name="connsiteY9" fmla="*/ 207186 h 760608"/>
                <a:gd name="connsiteX10" fmla="*/ 42752 w 1164320"/>
                <a:gd name="connsiteY10" fmla="*/ 321486 h 760608"/>
                <a:gd name="connsiteX11" fmla="*/ 111808 w 1164320"/>
                <a:gd name="connsiteY11" fmla="*/ 228618 h 760608"/>
                <a:gd name="connsiteX12" fmla="*/ 185626 w 1164320"/>
                <a:gd name="connsiteY12" fmla="*/ 152418 h 760608"/>
                <a:gd name="connsiteX13" fmla="*/ 309452 w 1164320"/>
                <a:gd name="connsiteY13" fmla="*/ 152418 h 760608"/>
                <a:gd name="connsiteX14" fmla="*/ 385652 w 1164320"/>
                <a:gd name="connsiteY14" fmla="*/ 345299 h 760608"/>
                <a:gd name="connsiteX15" fmla="*/ 471377 w 1164320"/>
                <a:gd name="connsiteY15" fmla="*/ 535799 h 760608"/>
                <a:gd name="connsiteX16" fmla="*/ 595202 w 1164320"/>
                <a:gd name="connsiteY16" fmla="*/ 666768 h 760608"/>
                <a:gd name="connsiteX17" fmla="*/ 726171 w 1164320"/>
                <a:gd name="connsiteY17" fmla="*/ 742968 h 760608"/>
                <a:gd name="connsiteX18" fmla="*/ 888095 w 1164320"/>
                <a:gd name="connsiteY18" fmla="*/ 759637 h 760608"/>
                <a:gd name="connsiteX19" fmla="*/ 990489 w 1164320"/>
                <a:gd name="connsiteY19" fmla="*/ 723918 h 760608"/>
                <a:gd name="connsiteX20" fmla="*/ 990489 w 1164320"/>
                <a:gd name="connsiteY20" fmla="*/ 723918 h 760608"/>
                <a:gd name="connsiteX0" fmla="*/ 1164320 w 1164320"/>
                <a:gd name="connsiteY0" fmla="*/ 326248 h 760607"/>
                <a:gd name="connsiteX1" fmla="*/ 1100027 w 1164320"/>
                <a:gd name="connsiteY1" fmla="*/ 383397 h 760607"/>
                <a:gd name="connsiteX2" fmla="*/ 973820 w 1164320"/>
                <a:gd name="connsiteY2" fmla="*/ 419117 h 760607"/>
                <a:gd name="connsiteX3" fmla="*/ 807133 w 1164320"/>
                <a:gd name="connsiteY3" fmla="*/ 392923 h 760607"/>
                <a:gd name="connsiteX4" fmla="*/ 664258 w 1164320"/>
                <a:gd name="connsiteY4" fmla="*/ 288148 h 760607"/>
                <a:gd name="connsiteX5" fmla="*/ 561864 w 1164320"/>
                <a:gd name="connsiteY5" fmla="*/ 152416 h 760607"/>
                <a:gd name="connsiteX6" fmla="*/ 435658 w 1164320"/>
                <a:gd name="connsiteY6" fmla="*/ 52404 h 760607"/>
                <a:gd name="connsiteX7" fmla="*/ 283258 w 1164320"/>
                <a:gd name="connsiteY7" fmla="*/ 17 h 760607"/>
                <a:gd name="connsiteX8" fmla="*/ 92758 w 1164320"/>
                <a:gd name="connsiteY8" fmla="*/ 57167 h 760607"/>
                <a:gd name="connsiteX9" fmla="*/ 7033 w 1164320"/>
                <a:gd name="connsiteY9" fmla="*/ 207185 h 760607"/>
                <a:gd name="connsiteX10" fmla="*/ 42752 w 1164320"/>
                <a:gd name="connsiteY10" fmla="*/ 321485 h 760607"/>
                <a:gd name="connsiteX11" fmla="*/ 111808 w 1164320"/>
                <a:gd name="connsiteY11" fmla="*/ 228617 h 760607"/>
                <a:gd name="connsiteX12" fmla="*/ 185626 w 1164320"/>
                <a:gd name="connsiteY12" fmla="*/ 152417 h 760607"/>
                <a:gd name="connsiteX13" fmla="*/ 309452 w 1164320"/>
                <a:gd name="connsiteY13" fmla="*/ 152417 h 760607"/>
                <a:gd name="connsiteX14" fmla="*/ 385652 w 1164320"/>
                <a:gd name="connsiteY14" fmla="*/ 345298 h 760607"/>
                <a:gd name="connsiteX15" fmla="*/ 471377 w 1164320"/>
                <a:gd name="connsiteY15" fmla="*/ 535798 h 760607"/>
                <a:gd name="connsiteX16" fmla="*/ 595202 w 1164320"/>
                <a:gd name="connsiteY16" fmla="*/ 666767 h 760607"/>
                <a:gd name="connsiteX17" fmla="*/ 726171 w 1164320"/>
                <a:gd name="connsiteY17" fmla="*/ 742967 h 760607"/>
                <a:gd name="connsiteX18" fmla="*/ 888095 w 1164320"/>
                <a:gd name="connsiteY18" fmla="*/ 759636 h 760607"/>
                <a:gd name="connsiteX19" fmla="*/ 990489 w 1164320"/>
                <a:gd name="connsiteY19" fmla="*/ 723917 h 760607"/>
                <a:gd name="connsiteX20" fmla="*/ 990489 w 1164320"/>
                <a:gd name="connsiteY20" fmla="*/ 723917 h 760607"/>
                <a:gd name="connsiteX0" fmla="*/ 1164320 w 1164320"/>
                <a:gd name="connsiteY0" fmla="*/ 326424 h 760783"/>
                <a:gd name="connsiteX1" fmla="*/ 1100027 w 1164320"/>
                <a:gd name="connsiteY1" fmla="*/ 383573 h 760783"/>
                <a:gd name="connsiteX2" fmla="*/ 973820 w 1164320"/>
                <a:gd name="connsiteY2" fmla="*/ 419293 h 760783"/>
                <a:gd name="connsiteX3" fmla="*/ 807133 w 1164320"/>
                <a:gd name="connsiteY3" fmla="*/ 393099 h 760783"/>
                <a:gd name="connsiteX4" fmla="*/ 664258 w 1164320"/>
                <a:gd name="connsiteY4" fmla="*/ 288324 h 760783"/>
                <a:gd name="connsiteX5" fmla="*/ 561864 w 1164320"/>
                <a:gd name="connsiteY5" fmla="*/ 152592 h 760783"/>
                <a:gd name="connsiteX6" fmla="*/ 438039 w 1164320"/>
                <a:gd name="connsiteY6" fmla="*/ 43055 h 760783"/>
                <a:gd name="connsiteX7" fmla="*/ 283258 w 1164320"/>
                <a:gd name="connsiteY7" fmla="*/ 193 h 760783"/>
                <a:gd name="connsiteX8" fmla="*/ 92758 w 1164320"/>
                <a:gd name="connsiteY8" fmla="*/ 57343 h 760783"/>
                <a:gd name="connsiteX9" fmla="*/ 7033 w 1164320"/>
                <a:gd name="connsiteY9" fmla="*/ 207361 h 760783"/>
                <a:gd name="connsiteX10" fmla="*/ 42752 w 1164320"/>
                <a:gd name="connsiteY10" fmla="*/ 321661 h 760783"/>
                <a:gd name="connsiteX11" fmla="*/ 111808 w 1164320"/>
                <a:gd name="connsiteY11" fmla="*/ 228793 h 760783"/>
                <a:gd name="connsiteX12" fmla="*/ 185626 w 1164320"/>
                <a:gd name="connsiteY12" fmla="*/ 152593 h 760783"/>
                <a:gd name="connsiteX13" fmla="*/ 309452 w 1164320"/>
                <a:gd name="connsiteY13" fmla="*/ 152593 h 760783"/>
                <a:gd name="connsiteX14" fmla="*/ 385652 w 1164320"/>
                <a:gd name="connsiteY14" fmla="*/ 345474 h 760783"/>
                <a:gd name="connsiteX15" fmla="*/ 471377 w 1164320"/>
                <a:gd name="connsiteY15" fmla="*/ 535974 h 760783"/>
                <a:gd name="connsiteX16" fmla="*/ 595202 w 1164320"/>
                <a:gd name="connsiteY16" fmla="*/ 666943 h 760783"/>
                <a:gd name="connsiteX17" fmla="*/ 726171 w 1164320"/>
                <a:gd name="connsiteY17" fmla="*/ 743143 h 760783"/>
                <a:gd name="connsiteX18" fmla="*/ 888095 w 1164320"/>
                <a:gd name="connsiteY18" fmla="*/ 759812 h 760783"/>
                <a:gd name="connsiteX19" fmla="*/ 990489 w 1164320"/>
                <a:gd name="connsiteY19" fmla="*/ 724093 h 760783"/>
                <a:gd name="connsiteX20" fmla="*/ 990489 w 1164320"/>
                <a:gd name="connsiteY20" fmla="*/ 724093 h 760783"/>
                <a:gd name="connsiteX0" fmla="*/ 1164320 w 1164320"/>
                <a:gd name="connsiteY0" fmla="*/ 331157 h 765516"/>
                <a:gd name="connsiteX1" fmla="*/ 1100027 w 1164320"/>
                <a:gd name="connsiteY1" fmla="*/ 388306 h 765516"/>
                <a:gd name="connsiteX2" fmla="*/ 973820 w 1164320"/>
                <a:gd name="connsiteY2" fmla="*/ 424026 h 765516"/>
                <a:gd name="connsiteX3" fmla="*/ 807133 w 1164320"/>
                <a:gd name="connsiteY3" fmla="*/ 397832 h 765516"/>
                <a:gd name="connsiteX4" fmla="*/ 664258 w 1164320"/>
                <a:gd name="connsiteY4" fmla="*/ 293057 h 765516"/>
                <a:gd name="connsiteX5" fmla="*/ 561864 w 1164320"/>
                <a:gd name="connsiteY5" fmla="*/ 157325 h 765516"/>
                <a:gd name="connsiteX6" fmla="*/ 438039 w 1164320"/>
                <a:gd name="connsiteY6" fmla="*/ 47788 h 765516"/>
                <a:gd name="connsiteX7" fmla="*/ 278496 w 1164320"/>
                <a:gd name="connsiteY7" fmla="*/ 164 h 765516"/>
                <a:gd name="connsiteX8" fmla="*/ 92758 w 1164320"/>
                <a:gd name="connsiteY8" fmla="*/ 62076 h 765516"/>
                <a:gd name="connsiteX9" fmla="*/ 7033 w 1164320"/>
                <a:gd name="connsiteY9" fmla="*/ 212094 h 765516"/>
                <a:gd name="connsiteX10" fmla="*/ 42752 w 1164320"/>
                <a:gd name="connsiteY10" fmla="*/ 326394 h 765516"/>
                <a:gd name="connsiteX11" fmla="*/ 111808 w 1164320"/>
                <a:gd name="connsiteY11" fmla="*/ 233526 h 765516"/>
                <a:gd name="connsiteX12" fmla="*/ 185626 w 1164320"/>
                <a:gd name="connsiteY12" fmla="*/ 157326 h 765516"/>
                <a:gd name="connsiteX13" fmla="*/ 309452 w 1164320"/>
                <a:gd name="connsiteY13" fmla="*/ 157326 h 765516"/>
                <a:gd name="connsiteX14" fmla="*/ 385652 w 1164320"/>
                <a:gd name="connsiteY14" fmla="*/ 350207 h 765516"/>
                <a:gd name="connsiteX15" fmla="*/ 471377 w 1164320"/>
                <a:gd name="connsiteY15" fmla="*/ 540707 h 765516"/>
                <a:gd name="connsiteX16" fmla="*/ 595202 w 1164320"/>
                <a:gd name="connsiteY16" fmla="*/ 671676 h 765516"/>
                <a:gd name="connsiteX17" fmla="*/ 726171 w 1164320"/>
                <a:gd name="connsiteY17" fmla="*/ 747876 h 765516"/>
                <a:gd name="connsiteX18" fmla="*/ 888095 w 1164320"/>
                <a:gd name="connsiteY18" fmla="*/ 764545 h 765516"/>
                <a:gd name="connsiteX19" fmla="*/ 990489 w 1164320"/>
                <a:gd name="connsiteY19" fmla="*/ 728826 h 765516"/>
                <a:gd name="connsiteX20" fmla="*/ 990489 w 1164320"/>
                <a:gd name="connsiteY20" fmla="*/ 728826 h 765516"/>
                <a:gd name="connsiteX0" fmla="*/ 1164320 w 1164320"/>
                <a:gd name="connsiteY0" fmla="*/ 331157 h 765516"/>
                <a:gd name="connsiteX1" fmla="*/ 1100027 w 1164320"/>
                <a:gd name="connsiteY1" fmla="*/ 388306 h 765516"/>
                <a:gd name="connsiteX2" fmla="*/ 973820 w 1164320"/>
                <a:gd name="connsiteY2" fmla="*/ 424026 h 765516"/>
                <a:gd name="connsiteX3" fmla="*/ 807133 w 1164320"/>
                <a:gd name="connsiteY3" fmla="*/ 397832 h 765516"/>
                <a:gd name="connsiteX4" fmla="*/ 664258 w 1164320"/>
                <a:gd name="connsiteY4" fmla="*/ 293057 h 765516"/>
                <a:gd name="connsiteX5" fmla="*/ 561864 w 1164320"/>
                <a:gd name="connsiteY5" fmla="*/ 157325 h 765516"/>
                <a:gd name="connsiteX6" fmla="*/ 438039 w 1164320"/>
                <a:gd name="connsiteY6" fmla="*/ 47788 h 765516"/>
                <a:gd name="connsiteX7" fmla="*/ 278496 w 1164320"/>
                <a:gd name="connsiteY7" fmla="*/ 164 h 765516"/>
                <a:gd name="connsiteX8" fmla="*/ 92758 w 1164320"/>
                <a:gd name="connsiteY8" fmla="*/ 62076 h 765516"/>
                <a:gd name="connsiteX9" fmla="*/ 7033 w 1164320"/>
                <a:gd name="connsiteY9" fmla="*/ 212094 h 765516"/>
                <a:gd name="connsiteX10" fmla="*/ 42752 w 1164320"/>
                <a:gd name="connsiteY10" fmla="*/ 326394 h 765516"/>
                <a:gd name="connsiteX11" fmla="*/ 111808 w 1164320"/>
                <a:gd name="connsiteY11" fmla="*/ 233526 h 765516"/>
                <a:gd name="connsiteX12" fmla="*/ 185626 w 1164320"/>
                <a:gd name="connsiteY12" fmla="*/ 157326 h 765516"/>
                <a:gd name="connsiteX13" fmla="*/ 311833 w 1164320"/>
                <a:gd name="connsiteY13" fmla="*/ 178757 h 765516"/>
                <a:gd name="connsiteX14" fmla="*/ 385652 w 1164320"/>
                <a:gd name="connsiteY14" fmla="*/ 350207 h 765516"/>
                <a:gd name="connsiteX15" fmla="*/ 471377 w 1164320"/>
                <a:gd name="connsiteY15" fmla="*/ 540707 h 765516"/>
                <a:gd name="connsiteX16" fmla="*/ 595202 w 1164320"/>
                <a:gd name="connsiteY16" fmla="*/ 671676 h 765516"/>
                <a:gd name="connsiteX17" fmla="*/ 726171 w 1164320"/>
                <a:gd name="connsiteY17" fmla="*/ 747876 h 765516"/>
                <a:gd name="connsiteX18" fmla="*/ 888095 w 1164320"/>
                <a:gd name="connsiteY18" fmla="*/ 764545 h 765516"/>
                <a:gd name="connsiteX19" fmla="*/ 990489 w 1164320"/>
                <a:gd name="connsiteY19" fmla="*/ 728826 h 765516"/>
                <a:gd name="connsiteX20" fmla="*/ 990489 w 1164320"/>
                <a:gd name="connsiteY20" fmla="*/ 728826 h 765516"/>
                <a:gd name="connsiteX0" fmla="*/ 1164320 w 1164320"/>
                <a:gd name="connsiteY0" fmla="*/ 331157 h 765516"/>
                <a:gd name="connsiteX1" fmla="*/ 1100027 w 1164320"/>
                <a:gd name="connsiteY1" fmla="*/ 388306 h 765516"/>
                <a:gd name="connsiteX2" fmla="*/ 973820 w 1164320"/>
                <a:gd name="connsiteY2" fmla="*/ 424026 h 765516"/>
                <a:gd name="connsiteX3" fmla="*/ 807133 w 1164320"/>
                <a:gd name="connsiteY3" fmla="*/ 397832 h 765516"/>
                <a:gd name="connsiteX4" fmla="*/ 664258 w 1164320"/>
                <a:gd name="connsiteY4" fmla="*/ 293057 h 765516"/>
                <a:gd name="connsiteX5" fmla="*/ 561864 w 1164320"/>
                <a:gd name="connsiteY5" fmla="*/ 157325 h 765516"/>
                <a:gd name="connsiteX6" fmla="*/ 438039 w 1164320"/>
                <a:gd name="connsiteY6" fmla="*/ 47788 h 765516"/>
                <a:gd name="connsiteX7" fmla="*/ 278496 w 1164320"/>
                <a:gd name="connsiteY7" fmla="*/ 164 h 765516"/>
                <a:gd name="connsiteX8" fmla="*/ 92758 w 1164320"/>
                <a:gd name="connsiteY8" fmla="*/ 62076 h 765516"/>
                <a:gd name="connsiteX9" fmla="*/ 7033 w 1164320"/>
                <a:gd name="connsiteY9" fmla="*/ 212094 h 765516"/>
                <a:gd name="connsiteX10" fmla="*/ 42752 w 1164320"/>
                <a:gd name="connsiteY10" fmla="*/ 326394 h 765516"/>
                <a:gd name="connsiteX11" fmla="*/ 111808 w 1164320"/>
                <a:gd name="connsiteY11" fmla="*/ 233526 h 765516"/>
                <a:gd name="connsiteX12" fmla="*/ 185626 w 1164320"/>
                <a:gd name="connsiteY12" fmla="*/ 162088 h 765516"/>
                <a:gd name="connsiteX13" fmla="*/ 311833 w 1164320"/>
                <a:gd name="connsiteY13" fmla="*/ 178757 h 765516"/>
                <a:gd name="connsiteX14" fmla="*/ 385652 w 1164320"/>
                <a:gd name="connsiteY14" fmla="*/ 350207 h 765516"/>
                <a:gd name="connsiteX15" fmla="*/ 471377 w 1164320"/>
                <a:gd name="connsiteY15" fmla="*/ 540707 h 765516"/>
                <a:gd name="connsiteX16" fmla="*/ 595202 w 1164320"/>
                <a:gd name="connsiteY16" fmla="*/ 671676 h 765516"/>
                <a:gd name="connsiteX17" fmla="*/ 726171 w 1164320"/>
                <a:gd name="connsiteY17" fmla="*/ 747876 h 765516"/>
                <a:gd name="connsiteX18" fmla="*/ 888095 w 1164320"/>
                <a:gd name="connsiteY18" fmla="*/ 764545 h 765516"/>
                <a:gd name="connsiteX19" fmla="*/ 990489 w 1164320"/>
                <a:gd name="connsiteY19" fmla="*/ 728826 h 765516"/>
                <a:gd name="connsiteX20" fmla="*/ 990489 w 1164320"/>
                <a:gd name="connsiteY20" fmla="*/ 728826 h 765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164320" h="765516">
                  <a:moveTo>
                    <a:pt x="1164320" y="331157"/>
                  </a:moveTo>
                  <a:cubicBezTo>
                    <a:pt x="1145667" y="346436"/>
                    <a:pt x="1131777" y="372828"/>
                    <a:pt x="1100027" y="388306"/>
                  </a:cubicBezTo>
                  <a:cubicBezTo>
                    <a:pt x="1068277" y="403784"/>
                    <a:pt x="1022636" y="422438"/>
                    <a:pt x="973820" y="424026"/>
                  </a:cubicBezTo>
                  <a:cubicBezTo>
                    <a:pt x="925004" y="425614"/>
                    <a:pt x="858727" y="419660"/>
                    <a:pt x="807133" y="397832"/>
                  </a:cubicBezTo>
                  <a:cubicBezTo>
                    <a:pt x="755539" y="376004"/>
                    <a:pt x="705136" y="333141"/>
                    <a:pt x="664258" y="293057"/>
                  </a:cubicBezTo>
                  <a:cubicBezTo>
                    <a:pt x="623380" y="252973"/>
                    <a:pt x="599567" y="198203"/>
                    <a:pt x="561864" y="157325"/>
                  </a:cubicBezTo>
                  <a:cubicBezTo>
                    <a:pt x="524161" y="116447"/>
                    <a:pt x="485267" y="73981"/>
                    <a:pt x="438039" y="47788"/>
                  </a:cubicBezTo>
                  <a:cubicBezTo>
                    <a:pt x="390811" y="21595"/>
                    <a:pt x="336043" y="-2217"/>
                    <a:pt x="278496" y="164"/>
                  </a:cubicBezTo>
                  <a:cubicBezTo>
                    <a:pt x="220949" y="2545"/>
                    <a:pt x="138002" y="26754"/>
                    <a:pt x="92758" y="62076"/>
                  </a:cubicBezTo>
                  <a:cubicBezTo>
                    <a:pt x="47514" y="97398"/>
                    <a:pt x="15367" y="168041"/>
                    <a:pt x="7033" y="212094"/>
                  </a:cubicBezTo>
                  <a:cubicBezTo>
                    <a:pt x="-1301" y="256147"/>
                    <a:pt x="-12810" y="318060"/>
                    <a:pt x="42752" y="326394"/>
                  </a:cubicBezTo>
                  <a:cubicBezTo>
                    <a:pt x="98314" y="334728"/>
                    <a:pt x="87996" y="260910"/>
                    <a:pt x="111808" y="233526"/>
                  </a:cubicBezTo>
                  <a:cubicBezTo>
                    <a:pt x="135620" y="206142"/>
                    <a:pt x="152289" y="171216"/>
                    <a:pt x="185626" y="162088"/>
                  </a:cubicBezTo>
                  <a:cubicBezTo>
                    <a:pt x="218963" y="152960"/>
                    <a:pt x="278495" y="147404"/>
                    <a:pt x="311833" y="178757"/>
                  </a:cubicBezTo>
                  <a:cubicBezTo>
                    <a:pt x="345171" y="210110"/>
                    <a:pt x="359061" y="289882"/>
                    <a:pt x="385652" y="350207"/>
                  </a:cubicBezTo>
                  <a:cubicBezTo>
                    <a:pt x="412243" y="410532"/>
                    <a:pt x="436452" y="487129"/>
                    <a:pt x="471377" y="540707"/>
                  </a:cubicBezTo>
                  <a:cubicBezTo>
                    <a:pt x="506302" y="594285"/>
                    <a:pt x="552736" y="637148"/>
                    <a:pt x="595202" y="671676"/>
                  </a:cubicBezTo>
                  <a:cubicBezTo>
                    <a:pt x="637668" y="706204"/>
                    <a:pt x="677356" y="732398"/>
                    <a:pt x="726171" y="747876"/>
                  </a:cubicBezTo>
                  <a:cubicBezTo>
                    <a:pt x="774986" y="763354"/>
                    <a:pt x="844042" y="767720"/>
                    <a:pt x="888095" y="764545"/>
                  </a:cubicBezTo>
                  <a:cubicBezTo>
                    <a:pt x="932148" y="761370"/>
                    <a:pt x="990489" y="728826"/>
                    <a:pt x="990489" y="728826"/>
                  </a:cubicBezTo>
                  <a:lnTo>
                    <a:pt x="990489" y="728826"/>
                  </a:lnTo>
                </a:path>
              </a:pathLst>
            </a:custGeom>
            <a:solidFill>
              <a:srgbClr val="BEA7D5"/>
            </a:solidFill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F89544F2-BAA1-16E5-26D0-8C131E5E5EB8}"/>
                </a:ext>
              </a:extLst>
            </p:cNvPr>
            <p:cNvGrpSpPr/>
            <p:nvPr/>
          </p:nvGrpSpPr>
          <p:grpSpPr>
            <a:xfrm rot="21153198" flipH="1">
              <a:off x="4654713" y="4508885"/>
              <a:ext cx="937606" cy="1088467"/>
              <a:chOff x="6479997" y="4263560"/>
              <a:chExt cx="937606" cy="1088467"/>
            </a:xfrm>
          </p:grpSpPr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18A5A120-907E-E21C-7381-3DF0E7E8EED2}"/>
                  </a:ext>
                </a:extLst>
              </p:cNvPr>
              <p:cNvSpPr/>
              <p:nvPr/>
            </p:nvSpPr>
            <p:spPr>
              <a:xfrm rot="3303579" flipH="1">
                <a:off x="6365004" y="4428173"/>
                <a:ext cx="1088467" cy="759241"/>
              </a:xfrm>
              <a:custGeom>
                <a:avLst/>
                <a:gdLst>
                  <a:gd name="connsiteX0" fmla="*/ 1088467 w 1088467"/>
                  <a:gd name="connsiteY0" fmla="*/ 655217 h 759241"/>
                  <a:gd name="connsiteX1" fmla="*/ 1053305 w 1088467"/>
                  <a:gd name="connsiteY1" fmla="*/ 664943 h 759241"/>
                  <a:gd name="connsiteX2" fmla="*/ 180097 w 1088467"/>
                  <a:gd name="connsiteY2" fmla="*/ 0 h 759241"/>
                  <a:gd name="connsiteX3" fmla="*/ 2923 w 1088467"/>
                  <a:gd name="connsiteY3" fmla="*/ 201297 h 759241"/>
                  <a:gd name="connsiteX4" fmla="*/ 0 w 1088467"/>
                  <a:gd name="connsiteY4" fmla="*/ 262412 h 759241"/>
                  <a:gd name="connsiteX5" fmla="*/ 9739 w 1088467"/>
                  <a:gd name="connsiteY5" fmla="*/ 262154 h 759241"/>
                  <a:gd name="connsiteX6" fmla="*/ 67536 w 1088467"/>
                  <a:gd name="connsiteY6" fmla="*/ 157676 h 759241"/>
                  <a:gd name="connsiteX7" fmla="*/ 151008 w 1088467"/>
                  <a:gd name="connsiteY7" fmla="*/ 76896 h 759241"/>
                  <a:gd name="connsiteX8" fmla="*/ 293721 w 1088467"/>
                  <a:gd name="connsiteY8" fmla="*/ 95745 h 759241"/>
                  <a:gd name="connsiteX9" fmla="*/ 377194 w 1088467"/>
                  <a:gd name="connsiteY9" fmla="*/ 289618 h 759241"/>
                  <a:gd name="connsiteX10" fmla="*/ 474130 w 1088467"/>
                  <a:gd name="connsiteY10" fmla="*/ 505031 h 759241"/>
                  <a:gd name="connsiteX11" fmla="*/ 614149 w 1088467"/>
                  <a:gd name="connsiteY11" fmla="*/ 653129 h 759241"/>
                  <a:gd name="connsiteX12" fmla="*/ 762246 w 1088467"/>
                  <a:gd name="connsiteY12" fmla="*/ 739294 h 759241"/>
                  <a:gd name="connsiteX13" fmla="*/ 945347 w 1088467"/>
                  <a:gd name="connsiteY13" fmla="*/ 758143 h 759241"/>
                  <a:gd name="connsiteX14" fmla="*/ 1061132 w 1088467"/>
                  <a:gd name="connsiteY14" fmla="*/ 717753 h 759241"/>
                  <a:gd name="connsiteX15" fmla="*/ 1088467 w 1088467"/>
                  <a:gd name="connsiteY15" fmla="*/ 655217 h 7592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088467" h="759241">
                    <a:moveTo>
                      <a:pt x="1088467" y="655217"/>
                    </a:moveTo>
                    <a:lnTo>
                      <a:pt x="1053305" y="664943"/>
                    </a:lnTo>
                    <a:cubicBezTo>
                      <a:pt x="388038" y="824227"/>
                      <a:pt x="535616" y="7372"/>
                      <a:pt x="180097" y="0"/>
                    </a:cubicBezTo>
                    <a:cubicBezTo>
                      <a:pt x="72776" y="46352"/>
                      <a:pt x="18682" y="125234"/>
                      <a:pt x="2923" y="201297"/>
                    </a:cubicBezTo>
                    <a:lnTo>
                      <a:pt x="0" y="262412"/>
                    </a:lnTo>
                    <a:lnTo>
                      <a:pt x="9739" y="262154"/>
                    </a:lnTo>
                    <a:cubicBezTo>
                      <a:pt x="49964" y="252066"/>
                      <a:pt x="43976" y="184772"/>
                      <a:pt x="67536" y="157676"/>
                    </a:cubicBezTo>
                    <a:cubicBezTo>
                      <a:pt x="94462" y="126712"/>
                      <a:pt x="113311" y="87218"/>
                      <a:pt x="151008" y="76896"/>
                    </a:cubicBezTo>
                    <a:cubicBezTo>
                      <a:pt x="188704" y="66574"/>
                      <a:pt x="256023" y="60292"/>
                      <a:pt x="293721" y="95745"/>
                    </a:cubicBezTo>
                    <a:cubicBezTo>
                      <a:pt x="331418" y="131198"/>
                      <a:pt x="347125" y="221403"/>
                      <a:pt x="377194" y="289618"/>
                    </a:cubicBezTo>
                    <a:cubicBezTo>
                      <a:pt x="407262" y="357832"/>
                      <a:pt x="434638" y="444447"/>
                      <a:pt x="474130" y="505031"/>
                    </a:cubicBezTo>
                    <a:cubicBezTo>
                      <a:pt x="513622" y="565616"/>
                      <a:pt x="566129" y="614085"/>
                      <a:pt x="614149" y="653129"/>
                    </a:cubicBezTo>
                    <a:cubicBezTo>
                      <a:pt x="662168" y="692172"/>
                      <a:pt x="707047" y="721792"/>
                      <a:pt x="762246" y="739294"/>
                    </a:cubicBezTo>
                    <a:cubicBezTo>
                      <a:pt x="817445" y="756796"/>
                      <a:pt x="895532" y="761733"/>
                      <a:pt x="945347" y="758143"/>
                    </a:cubicBezTo>
                    <a:cubicBezTo>
                      <a:pt x="995161" y="754553"/>
                      <a:pt x="1061132" y="717753"/>
                      <a:pt x="1061132" y="717753"/>
                    </a:cubicBezTo>
                    <a:lnTo>
                      <a:pt x="1088467" y="655217"/>
                    </a:lnTo>
                    <a:close/>
                  </a:path>
                </a:pathLst>
              </a:custGeom>
              <a:solidFill>
                <a:srgbClr val="EADEFA"/>
              </a:solidFill>
              <a:ln w="28575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2EC2A71E-D119-D140-87DA-1510D809A62D}"/>
                  </a:ext>
                </a:extLst>
              </p:cNvPr>
              <p:cNvSpPr/>
              <p:nvPr/>
            </p:nvSpPr>
            <p:spPr>
              <a:xfrm flipH="1" flipV="1">
                <a:off x="7366201" y="4870610"/>
                <a:ext cx="45719" cy="45719"/>
              </a:xfrm>
              <a:prstGeom prst="ellipse">
                <a:avLst/>
              </a:prstGeom>
              <a:solidFill>
                <a:sysClr val="windowText" lastClr="000000"/>
              </a:solidFill>
              <a:ln w="28575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A8283C15-13AE-500D-1901-0962FE438A2B}"/>
                  </a:ext>
                </a:extLst>
              </p:cNvPr>
              <p:cNvSpPr/>
              <p:nvPr/>
            </p:nvSpPr>
            <p:spPr>
              <a:xfrm flipH="1" flipV="1">
                <a:off x="7371884" y="4996441"/>
                <a:ext cx="45719" cy="45719"/>
              </a:xfrm>
              <a:prstGeom prst="ellipse">
                <a:avLst/>
              </a:prstGeom>
              <a:solidFill>
                <a:sysClr val="windowText" lastClr="000000"/>
              </a:solidFill>
              <a:ln w="28575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5" name="Oval 144">
                <a:extLst>
                  <a:ext uri="{FF2B5EF4-FFF2-40B4-BE49-F238E27FC236}">
                    <a16:creationId xmlns:a16="http://schemas.microsoft.com/office/drawing/2014/main" id="{F40F7FD3-3809-91AA-E014-6AC1302DCCB4}"/>
                  </a:ext>
                </a:extLst>
              </p:cNvPr>
              <p:cNvSpPr/>
              <p:nvPr/>
            </p:nvSpPr>
            <p:spPr>
              <a:xfrm flipH="1" flipV="1">
                <a:off x="7321871" y="5095966"/>
                <a:ext cx="45719" cy="45719"/>
              </a:xfrm>
              <a:prstGeom prst="ellipse">
                <a:avLst/>
              </a:prstGeom>
              <a:solidFill>
                <a:sysClr val="windowText" lastClr="000000"/>
              </a:solidFill>
              <a:ln w="28575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6" name="Oval 145">
                <a:extLst>
                  <a:ext uri="{FF2B5EF4-FFF2-40B4-BE49-F238E27FC236}">
                    <a16:creationId xmlns:a16="http://schemas.microsoft.com/office/drawing/2014/main" id="{6E917CA6-C2B7-9B6E-9C84-F655A8BCCD8B}"/>
                  </a:ext>
                </a:extLst>
              </p:cNvPr>
              <p:cNvSpPr/>
              <p:nvPr/>
            </p:nvSpPr>
            <p:spPr>
              <a:xfrm flipH="1" flipV="1">
                <a:off x="6600232" y="4843448"/>
                <a:ext cx="45719" cy="45719"/>
              </a:xfrm>
              <a:prstGeom prst="ellipse">
                <a:avLst/>
              </a:prstGeom>
              <a:solidFill>
                <a:sysClr val="windowText" lastClr="000000"/>
              </a:solidFill>
              <a:ln w="28575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7" name="Oval 146">
                <a:extLst>
                  <a:ext uri="{FF2B5EF4-FFF2-40B4-BE49-F238E27FC236}">
                    <a16:creationId xmlns:a16="http://schemas.microsoft.com/office/drawing/2014/main" id="{7BFBB026-2C78-FEAE-62D6-595C8585610B}"/>
                  </a:ext>
                </a:extLst>
              </p:cNvPr>
              <p:cNvSpPr/>
              <p:nvPr/>
            </p:nvSpPr>
            <p:spPr>
              <a:xfrm flipH="1" flipV="1">
                <a:off x="6766186" y="4886785"/>
                <a:ext cx="45719" cy="45719"/>
              </a:xfrm>
              <a:prstGeom prst="ellipse">
                <a:avLst/>
              </a:prstGeom>
              <a:solidFill>
                <a:sysClr val="windowText" lastClr="000000"/>
              </a:solidFill>
              <a:ln w="28575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8" name="Oval 147">
                <a:extLst>
                  <a:ext uri="{FF2B5EF4-FFF2-40B4-BE49-F238E27FC236}">
                    <a16:creationId xmlns:a16="http://schemas.microsoft.com/office/drawing/2014/main" id="{FA605621-33F5-8972-F5F9-14E91552076D}"/>
                  </a:ext>
                </a:extLst>
              </p:cNvPr>
              <p:cNvSpPr/>
              <p:nvPr/>
            </p:nvSpPr>
            <p:spPr>
              <a:xfrm flipH="1" flipV="1">
                <a:off x="6916640" y="4872407"/>
                <a:ext cx="45719" cy="45719"/>
              </a:xfrm>
              <a:prstGeom prst="ellipse">
                <a:avLst/>
              </a:prstGeom>
              <a:solidFill>
                <a:sysClr val="windowText" lastClr="000000"/>
              </a:solidFill>
              <a:ln w="28575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9" name="Oval 148">
                <a:extLst>
                  <a:ext uri="{FF2B5EF4-FFF2-40B4-BE49-F238E27FC236}">
                    <a16:creationId xmlns:a16="http://schemas.microsoft.com/office/drawing/2014/main" id="{D6F57B45-0F73-A61B-E942-8F8BD46C8F2D}"/>
                  </a:ext>
                </a:extLst>
              </p:cNvPr>
              <p:cNvSpPr/>
              <p:nvPr/>
            </p:nvSpPr>
            <p:spPr>
              <a:xfrm flipH="1" flipV="1">
                <a:off x="7082758" y="4830128"/>
                <a:ext cx="45719" cy="45719"/>
              </a:xfrm>
              <a:prstGeom prst="ellipse">
                <a:avLst/>
              </a:prstGeom>
              <a:solidFill>
                <a:sysClr val="windowText" lastClr="000000"/>
              </a:solidFill>
              <a:ln w="28575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0" name="Oval 149">
                <a:extLst>
                  <a:ext uri="{FF2B5EF4-FFF2-40B4-BE49-F238E27FC236}">
                    <a16:creationId xmlns:a16="http://schemas.microsoft.com/office/drawing/2014/main" id="{C1F13403-3C16-57BA-A814-648A7599EFB7}"/>
                  </a:ext>
                </a:extLst>
              </p:cNvPr>
              <p:cNvSpPr/>
              <p:nvPr/>
            </p:nvSpPr>
            <p:spPr>
              <a:xfrm flipH="1" flipV="1">
                <a:off x="7236060" y="4805829"/>
                <a:ext cx="45719" cy="45719"/>
              </a:xfrm>
              <a:prstGeom prst="ellipse">
                <a:avLst/>
              </a:prstGeom>
              <a:solidFill>
                <a:sysClr val="windowText" lastClr="000000"/>
              </a:solidFill>
              <a:ln w="28575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1" name="Oval 150">
                <a:extLst>
                  <a:ext uri="{FF2B5EF4-FFF2-40B4-BE49-F238E27FC236}">
                    <a16:creationId xmlns:a16="http://schemas.microsoft.com/office/drawing/2014/main" id="{1F4CE82C-9210-97EE-5D68-7A487A3F5489}"/>
                  </a:ext>
                </a:extLst>
              </p:cNvPr>
              <p:cNvSpPr/>
              <p:nvPr/>
            </p:nvSpPr>
            <p:spPr>
              <a:xfrm flipH="1" flipV="1">
                <a:off x="6479997" y="4792502"/>
                <a:ext cx="45719" cy="45719"/>
              </a:xfrm>
              <a:prstGeom prst="ellipse">
                <a:avLst/>
              </a:prstGeom>
              <a:solidFill>
                <a:sysClr val="windowText" lastClr="000000"/>
              </a:solidFill>
              <a:ln w="28575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24F255D-A4EB-10E7-29AF-F2BA22E42899}"/>
                </a:ext>
              </a:extLst>
            </p:cNvPr>
            <p:cNvSpPr/>
            <p:nvPr/>
          </p:nvSpPr>
          <p:spPr>
            <a:xfrm rot="20585732" flipH="1">
              <a:off x="6016792" y="3422223"/>
              <a:ext cx="1316591" cy="865631"/>
            </a:xfrm>
            <a:custGeom>
              <a:avLst/>
              <a:gdLst>
                <a:gd name="connsiteX0" fmla="*/ 1158863 w 1158863"/>
                <a:gd name="connsiteY0" fmla="*/ 326249 h 745571"/>
                <a:gd name="connsiteX1" fmla="*/ 1089807 w 1158863"/>
                <a:gd name="connsiteY1" fmla="*/ 369111 h 745571"/>
                <a:gd name="connsiteX2" fmla="*/ 968363 w 1158863"/>
                <a:gd name="connsiteY2" fmla="*/ 400068 h 745571"/>
                <a:gd name="connsiteX3" fmla="*/ 801676 w 1158863"/>
                <a:gd name="connsiteY3" fmla="*/ 392924 h 745571"/>
                <a:gd name="connsiteX4" fmla="*/ 658801 w 1158863"/>
                <a:gd name="connsiteY4" fmla="*/ 288149 h 745571"/>
                <a:gd name="connsiteX5" fmla="*/ 546882 w 1158863"/>
                <a:gd name="connsiteY5" fmla="*/ 169086 h 745571"/>
                <a:gd name="connsiteX6" fmla="*/ 430201 w 1158863"/>
                <a:gd name="connsiteY6" fmla="*/ 52405 h 745571"/>
                <a:gd name="connsiteX7" fmla="*/ 277801 w 1158863"/>
                <a:gd name="connsiteY7" fmla="*/ 18 h 745571"/>
                <a:gd name="connsiteX8" fmla="*/ 87301 w 1158863"/>
                <a:gd name="connsiteY8" fmla="*/ 57168 h 745571"/>
                <a:gd name="connsiteX9" fmla="*/ 1576 w 1158863"/>
                <a:gd name="connsiteY9" fmla="*/ 207186 h 745571"/>
                <a:gd name="connsiteX10" fmla="*/ 37295 w 1158863"/>
                <a:gd name="connsiteY10" fmla="*/ 321486 h 745571"/>
                <a:gd name="connsiteX11" fmla="*/ 106351 w 1158863"/>
                <a:gd name="connsiteY11" fmla="*/ 228618 h 745571"/>
                <a:gd name="connsiteX12" fmla="*/ 203982 w 1158863"/>
                <a:gd name="connsiteY12" fmla="*/ 157180 h 745571"/>
                <a:gd name="connsiteX13" fmla="*/ 303995 w 1158863"/>
                <a:gd name="connsiteY13" fmla="*/ 152418 h 745571"/>
                <a:gd name="connsiteX14" fmla="*/ 380195 w 1158863"/>
                <a:gd name="connsiteY14" fmla="*/ 345299 h 745571"/>
                <a:gd name="connsiteX15" fmla="*/ 465920 w 1158863"/>
                <a:gd name="connsiteY15" fmla="*/ 535799 h 745571"/>
                <a:gd name="connsiteX16" fmla="*/ 589745 w 1158863"/>
                <a:gd name="connsiteY16" fmla="*/ 640574 h 745571"/>
                <a:gd name="connsiteX17" fmla="*/ 694520 w 1158863"/>
                <a:gd name="connsiteY17" fmla="*/ 707249 h 745571"/>
                <a:gd name="connsiteX18" fmla="*/ 882638 w 1158863"/>
                <a:gd name="connsiteY18" fmla="*/ 745349 h 745571"/>
                <a:gd name="connsiteX19" fmla="*/ 985032 w 1158863"/>
                <a:gd name="connsiteY19" fmla="*/ 723918 h 745571"/>
                <a:gd name="connsiteX20" fmla="*/ 985032 w 1158863"/>
                <a:gd name="connsiteY20" fmla="*/ 723918 h 745571"/>
                <a:gd name="connsiteX0" fmla="*/ 1158863 w 1158863"/>
                <a:gd name="connsiteY0" fmla="*/ 326249 h 745571"/>
                <a:gd name="connsiteX1" fmla="*/ 1089807 w 1158863"/>
                <a:gd name="connsiteY1" fmla="*/ 369111 h 745571"/>
                <a:gd name="connsiteX2" fmla="*/ 968363 w 1158863"/>
                <a:gd name="connsiteY2" fmla="*/ 400068 h 745571"/>
                <a:gd name="connsiteX3" fmla="*/ 801676 w 1158863"/>
                <a:gd name="connsiteY3" fmla="*/ 392924 h 745571"/>
                <a:gd name="connsiteX4" fmla="*/ 658801 w 1158863"/>
                <a:gd name="connsiteY4" fmla="*/ 288149 h 745571"/>
                <a:gd name="connsiteX5" fmla="*/ 546882 w 1158863"/>
                <a:gd name="connsiteY5" fmla="*/ 169086 h 745571"/>
                <a:gd name="connsiteX6" fmla="*/ 430201 w 1158863"/>
                <a:gd name="connsiteY6" fmla="*/ 52405 h 745571"/>
                <a:gd name="connsiteX7" fmla="*/ 277801 w 1158863"/>
                <a:gd name="connsiteY7" fmla="*/ 18 h 745571"/>
                <a:gd name="connsiteX8" fmla="*/ 87301 w 1158863"/>
                <a:gd name="connsiteY8" fmla="*/ 57168 h 745571"/>
                <a:gd name="connsiteX9" fmla="*/ 1576 w 1158863"/>
                <a:gd name="connsiteY9" fmla="*/ 207186 h 745571"/>
                <a:gd name="connsiteX10" fmla="*/ 37295 w 1158863"/>
                <a:gd name="connsiteY10" fmla="*/ 321486 h 745571"/>
                <a:gd name="connsiteX11" fmla="*/ 106351 w 1158863"/>
                <a:gd name="connsiteY11" fmla="*/ 228618 h 745571"/>
                <a:gd name="connsiteX12" fmla="*/ 180169 w 1158863"/>
                <a:gd name="connsiteY12" fmla="*/ 152418 h 745571"/>
                <a:gd name="connsiteX13" fmla="*/ 303995 w 1158863"/>
                <a:gd name="connsiteY13" fmla="*/ 152418 h 745571"/>
                <a:gd name="connsiteX14" fmla="*/ 380195 w 1158863"/>
                <a:gd name="connsiteY14" fmla="*/ 345299 h 745571"/>
                <a:gd name="connsiteX15" fmla="*/ 465920 w 1158863"/>
                <a:gd name="connsiteY15" fmla="*/ 535799 h 745571"/>
                <a:gd name="connsiteX16" fmla="*/ 589745 w 1158863"/>
                <a:gd name="connsiteY16" fmla="*/ 640574 h 745571"/>
                <a:gd name="connsiteX17" fmla="*/ 694520 w 1158863"/>
                <a:gd name="connsiteY17" fmla="*/ 707249 h 745571"/>
                <a:gd name="connsiteX18" fmla="*/ 882638 w 1158863"/>
                <a:gd name="connsiteY18" fmla="*/ 745349 h 745571"/>
                <a:gd name="connsiteX19" fmla="*/ 985032 w 1158863"/>
                <a:gd name="connsiteY19" fmla="*/ 723918 h 745571"/>
                <a:gd name="connsiteX20" fmla="*/ 985032 w 1158863"/>
                <a:gd name="connsiteY20" fmla="*/ 723918 h 745571"/>
                <a:gd name="connsiteX0" fmla="*/ 1164320 w 1164320"/>
                <a:gd name="connsiteY0" fmla="*/ 326249 h 745571"/>
                <a:gd name="connsiteX1" fmla="*/ 1095264 w 1164320"/>
                <a:gd name="connsiteY1" fmla="*/ 369111 h 745571"/>
                <a:gd name="connsiteX2" fmla="*/ 973820 w 1164320"/>
                <a:gd name="connsiteY2" fmla="*/ 400068 h 745571"/>
                <a:gd name="connsiteX3" fmla="*/ 807133 w 1164320"/>
                <a:gd name="connsiteY3" fmla="*/ 392924 h 745571"/>
                <a:gd name="connsiteX4" fmla="*/ 664258 w 1164320"/>
                <a:gd name="connsiteY4" fmla="*/ 288149 h 745571"/>
                <a:gd name="connsiteX5" fmla="*/ 552339 w 1164320"/>
                <a:gd name="connsiteY5" fmla="*/ 169086 h 745571"/>
                <a:gd name="connsiteX6" fmla="*/ 435658 w 1164320"/>
                <a:gd name="connsiteY6" fmla="*/ 52405 h 745571"/>
                <a:gd name="connsiteX7" fmla="*/ 283258 w 1164320"/>
                <a:gd name="connsiteY7" fmla="*/ 18 h 745571"/>
                <a:gd name="connsiteX8" fmla="*/ 92758 w 1164320"/>
                <a:gd name="connsiteY8" fmla="*/ 57168 h 745571"/>
                <a:gd name="connsiteX9" fmla="*/ 7033 w 1164320"/>
                <a:gd name="connsiteY9" fmla="*/ 207186 h 745571"/>
                <a:gd name="connsiteX10" fmla="*/ 42752 w 1164320"/>
                <a:gd name="connsiteY10" fmla="*/ 321486 h 745571"/>
                <a:gd name="connsiteX11" fmla="*/ 111808 w 1164320"/>
                <a:gd name="connsiteY11" fmla="*/ 228618 h 745571"/>
                <a:gd name="connsiteX12" fmla="*/ 185626 w 1164320"/>
                <a:gd name="connsiteY12" fmla="*/ 152418 h 745571"/>
                <a:gd name="connsiteX13" fmla="*/ 309452 w 1164320"/>
                <a:gd name="connsiteY13" fmla="*/ 152418 h 745571"/>
                <a:gd name="connsiteX14" fmla="*/ 385652 w 1164320"/>
                <a:gd name="connsiteY14" fmla="*/ 345299 h 745571"/>
                <a:gd name="connsiteX15" fmla="*/ 471377 w 1164320"/>
                <a:gd name="connsiteY15" fmla="*/ 535799 h 745571"/>
                <a:gd name="connsiteX16" fmla="*/ 595202 w 1164320"/>
                <a:gd name="connsiteY16" fmla="*/ 640574 h 745571"/>
                <a:gd name="connsiteX17" fmla="*/ 699977 w 1164320"/>
                <a:gd name="connsiteY17" fmla="*/ 707249 h 745571"/>
                <a:gd name="connsiteX18" fmla="*/ 888095 w 1164320"/>
                <a:gd name="connsiteY18" fmla="*/ 745349 h 745571"/>
                <a:gd name="connsiteX19" fmla="*/ 990489 w 1164320"/>
                <a:gd name="connsiteY19" fmla="*/ 723918 h 745571"/>
                <a:gd name="connsiteX20" fmla="*/ 990489 w 1164320"/>
                <a:gd name="connsiteY20" fmla="*/ 723918 h 745571"/>
                <a:gd name="connsiteX0" fmla="*/ 1164320 w 1164320"/>
                <a:gd name="connsiteY0" fmla="*/ 326249 h 745571"/>
                <a:gd name="connsiteX1" fmla="*/ 1095264 w 1164320"/>
                <a:gd name="connsiteY1" fmla="*/ 369111 h 745571"/>
                <a:gd name="connsiteX2" fmla="*/ 973820 w 1164320"/>
                <a:gd name="connsiteY2" fmla="*/ 400068 h 745571"/>
                <a:gd name="connsiteX3" fmla="*/ 807133 w 1164320"/>
                <a:gd name="connsiteY3" fmla="*/ 392924 h 745571"/>
                <a:gd name="connsiteX4" fmla="*/ 664258 w 1164320"/>
                <a:gd name="connsiteY4" fmla="*/ 288149 h 745571"/>
                <a:gd name="connsiteX5" fmla="*/ 552339 w 1164320"/>
                <a:gd name="connsiteY5" fmla="*/ 169086 h 745571"/>
                <a:gd name="connsiteX6" fmla="*/ 435658 w 1164320"/>
                <a:gd name="connsiteY6" fmla="*/ 52405 h 745571"/>
                <a:gd name="connsiteX7" fmla="*/ 283258 w 1164320"/>
                <a:gd name="connsiteY7" fmla="*/ 18 h 745571"/>
                <a:gd name="connsiteX8" fmla="*/ 92758 w 1164320"/>
                <a:gd name="connsiteY8" fmla="*/ 57168 h 745571"/>
                <a:gd name="connsiteX9" fmla="*/ 7033 w 1164320"/>
                <a:gd name="connsiteY9" fmla="*/ 207186 h 745571"/>
                <a:gd name="connsiteX10" fmla="*/ 42752 w 1164320"/>
                <a:gd name="connsiteY10" fmla="*/ 321486 h 745571"/>
                <a:gd name="connsiteX11" fmla="*/ 111808 w 1164320"/>
                <a:gd name="connsiteY11" fmla="*/ 228618 h 745571"/>
                <a:gd name="connsiteX12" fmla="*/ 185626 w 1164320"/>
                <a:gd name="connsiteY12" fmla="*/ 152418 h 745571"/>
                <a:gd name="connsiteX13" fmla="*/ 309452 w 1164320"/>
                <a:gd name="connsiteY13" fmla="*/ 152418 h 745571"/>
                <a:gd name="connsiteX14" fmla="*/ 385652 w 1164320"/>
                <a:gd name="connsiteY14" fmla="*/ 345299 h 745571"/>
                <a:gd name="connsiteX15" fmla="*/ 471377 w 1164320"/>
                <a:gd name="connsiteY15" fmla="*/ 535799 h 745571"/>
                <a:gd name="connsiteX16" fmla="*/ 595202 w 1164320"/>
                <a:gd name="connsiteY16" fmla="*/ 666768 h 745571"/>
                <a:gd name="connsiteX17" fmla="*/ 699977 w 1164320"/>
                <a:gd name="connsiteY17" fmla="*/ 707249 h 745571"/>
                <a:gd name="connsiteX18" fmla="*/ 888095 w 1164320"/>
                <a:gd name="connsiteY18" fmla="*/ 745349 h 745571"/>
                <a:gd name="connsiteX19" fmla="*/ 990489 w 1164320"/>
                <a:gd name="connsiteY19" fmla="*/ 723918 h 745571"/>
                <a:gd name="connsiteX20" fmla="*/ 990489 w 1164320"/>
                <a:gd name="connsiteY20" fmla="*/ 723918 h 745571"/>
                <a:gd name="connsiteX0" fmla="*/ 1164320 w 1164320"/>
                <a:gd name="connsiteY0" fmla="*/ 326249 h 750403"/>
                <a:gd name="connsiteX1" fmla="*/ 1095264 w 1164320"/>
                <a:gd name="connsiteY1" fmla="*/ 369111 h 750403"/>
                <a:gd name="connsiteX2" fmla="*/ 973820 w 1164320"/>
                <a:gd name="connsiteY2" fmla="*/ 400068 h 750403"/>
                <a:gd name="connsiteX3" fmla="*/ 807133 w 1164320"/>
                <a:gd name="connsiteY3" fmla="*/ 392924 h 750403"/>
                <a:gd name="connsiteX4" fmla="*/ 664258 w 1164320"/>
                <a:gd name="connsiteY4" fmla="*/ 288149 h 750403"/>
                <a:gd name="connsiteX5" fmla="*/ 552339 w 1164320"/>
                <a:gd name="connsiteY5" fmla="*/ 169086 h 750403"/>
                <a:gd name="connsiteX6" fmla="*/ 435658 w 1164320"/>
                <a:gd name="connsiteY6" fmla="*/ 52405 h 750403"/>
                <a:gd name="connsiteX7" fmla="*/ 283258 w 1164320"/>
                <a:gd name="connsiteY7" fmla="*/ 18 h 750403"/>
                <a:gd name="connsiteX8" fmla="*/ 92758 w 1164320"/>
                <a:gd name="connsiteY8" fmla="*/ 57168 h 750403"/>
                <a:gd name="connsiteX9" fmla="*/ 7033 w 1164320"/>
                <a:gd name="connsiteY9" fmla="*/ 207186 h 750403"/>
                <a:gd name="connsiteX10" fmla="*/ 42752 w 1164320"/>
                <a:gd name="connsiteY10" fmla="*/ 321486 h 750403"/>
                <a:gd name="connsiteX11" fmla="*/ 111808 w 1164320"/>
                <a:gd name="connsiteY11" fmla="*/ 228618 h 750403"/>
                <a:gd name="connsiteX12" fmla="*/ 185626 w 1164320"/>
                <a:gd name="connsiteY12" fmla="*/ 152418 h 750403"/>
                <a:gd name="connsiteX13" fmla="*/ 309452 w 1164320"/>
                <a:gd name="connsiteY13" fmla="*/ 152418 h 750403"/>
                <a:gd name="connsiteX14" fmla="*/ 385652 w 1164320"/>
                <a:gd name="connsiteY14" fmla="*/ 345299 h 750403"/>
                <a:gd name="connsiteX15" fmla="*/ 471377 w 1164320"/>
                <a:gd name="connsiteY15" fmla="*/ 535799 h 750403"/>
                <a:gd name="connsiteX16" fmla="*/ 595202 w 1164320"/>
                <a:gd name="connsiteY16" fmla="*/ 666768 h 750403"/>
                <a:gd name="connsiteX17" fmla="*/ 726171 w 1164320"/>
                <a:gd name="connsiteY17" fmla="*/ 742968 h 750403"/>
                <a:gd name="connsiteX18" fmla="*/ 888095 w 1164320"/>
                <a:gd name="connsiteY18" fmla="*/ 745349 h 750403"/>
                <a:gd name="connsiteX19" fmla="*/ 990489 w 1164320"/>
                <a:gd name="connsiteY19" fmla="*/ 723918 h 750403"/>
                <a:gd name="connsiteX20" fmla="*/ 990489 w 1164320"/>
                <a:gd name="connsiteY20" fmla="*/ 723918 h 750403"/>
                <a:gd name="connsiteX0" fmla="*/ 1164320 w 1164320"/>
                <a:gd name="connsiteY0" fmla="*/ 326249 h 760608"/>
                <a:gd name="connsiteX1" fmla="*/ 1095264 w 1164320"/>
                <a:gd name="connsiteY1" fmla="*/ 369111 h 760608"/>
                <a:gd name="connsiteX2" fmla="*/ 973820 w 1164320"/>
                <a:gd name="connsiteY2" fmla="*/ 400068 h 760608"/>
                <a:gd name="connsiteX3" fmla="*/ 807133 w 1164320"/>
                <a:gd name="connsiteY3" fmla="*/ 392924 h 760608"/>
                <a:gd name="connsiteX4" fmla="*/ 664258 w 1164320"/>
                <a:gd name="connsiteY4" fmla="*/ 288149 h 760608"/>
                <a:gd name="connsiteX5" fmla="*/ 552339 w 1164320"/>
                <a:gd name="connsiteY5" fmla="*/ 169086 h 760608"/>
                <a:gd name="connsiteX6" fmla="*/ 435658 w 1164320"/>
                <a:gd name="connsiteY6" fmla="*/ 52405 h 760608"/>
                <a:gd name="connsiteX7" fmla="*/ 283258 w 1164320"/>
                <a:gd name="connsiteY7" fmla="*/ 18 h 760608"/>
                <a:gd name="connsiteX8" fmla="*/ 92758 w 1164320"/>
                <a:gd name="connsiteY8" fmla="*/ 57168 h 760608"/>
                <a:gd name="connsiteX9" fmla="*/ 7033 w 1164320"/>
                <a:gd name="connsiteY9" fmla="*/ 207186 h 760608"/>
                <a:gd name="connsiteX10" fmla="*/ 42752 w 1164320"/>
                <a:gd name="connsiteY10" fmla="*/ 321486 h 760608"/>
                <a:gd name="connsiteX11" fmla="*/ 111808 w 1164320"/>
                <a:gd name="connsiteY11" fmla="*/ 228618 h 760608"/>
                <a:gd name="connsiteX12" fmla="*/ 185626 w 1164320"/>
                <a:gd name="connsiteY12" fmla="*/ 152418 h 760608"/>
                <a:gd name="connsiteX13" fmla="*/ 309452 w 1164320"/>
                <a:gd name="connsiteY13" fmla="*/ 152418 h 760608"/>
                <a:gd name="connsiteX14" fmla="*/ 385652 w 1164320"/>
                <a:gd name="connsiteY14" fmla="*/ 345299 h 760608"/>
                <a:gd name="connsiteX15" fmla="*/ 471377 w 1164320"/>
                <a:gd name="connsiteY15" fmla="*/ 535799 h 760608"/>
                <a:gd name="connsiteX16" fmla="*/ 595202 w 1164320"/>
                <a:gd name="connsiteY16" fmla="*/ 666768 h 760608"/>
                <a:gd name="connsiteX17" fmla="*/ 726171 w 1164320"/>
                <a:gd name="connsiteY17" fmla="*/ 742968 h 760608"/>
                <a:gd name="connsiteX18" fmla="*/ 888095 w 1164320"/>
                <a:gd name="connsiteY18" fmla="*/ 759637 h 760608"/>
                <a:gd name="connsiteX19" fmla="*/ 990489 w 1164320"/>
                <a:gd name="connsiteY19" fmla="*/ 723918 h 760608"/>
                <a:gd name="connsiteX20" fmla="*/ 990489 w 1164320"/>
                <a:gd name="connsiteY20" fmla="*/ 723918 h 760608"/>
                <a:gd name="connsiteX0" fmla="*/ 1164320 w 1164320"/>
                <a:gd name="connsiteY0" fmla="*/ 326249 h 760608"/>
                <a:gd name="connsiteX1" fmla="*/ 1095264 w 1164320"/>
                <a:gd name="connsiteY1" fmla="*/ 369111 h 760608"/>
                <a:gd name="connsiteX2" fmla="*/ 973820 w 1164320"/>
                <a:gd name="connsiteY2" fmla="*/ 419118 h 760608"/>
                <a:gd name="connsiteX3" fmla="*/ 807133 w 1164320"/>
                <a:gd name="connsiteY3" fmla="*/ 392924 h 760608"/>
                <a:gd name="connsiteX4" fmla="*/ 664258 w 1164320"/>
                <a:gd name="connsiteY4" fmla="*/ 288149 h 760608"/>
                <a:gd name="connsiteX5" fmla="*/ 552339 w 1164320"/>
                <a:gd name="connsiteY5" fmla="*/ 169086 h 760608"/>
                <a:gd name="connsiteX6" fmla="*/ 435658 w 1164320"/>
                <a:gd name="connsiteY6" fmla="*/ 52405 h 760608"/>
                <a:gd name="connsiteX7" fmla="*/ 283258 w 1164320"/>
                <a:gd name="connsiteY7" fmla="*/ 18 h 760608"/>
                <a:gd name="connsiteX8" fmla="*/ 92758 w 1164320"/>
                <a:gd name="connsiteY8" fmla="*/ 57168 h 760608"/>
                <a:gd name="connsiteX9" fmla="*/ 7033 w 1164320"/>
                <a:gd name="connsiteY9" fmla="*/ 207186 h 760608"/>
                <a:gd name="connsiteX10" fmla="*/ 42752 w 1164320"/>
                <a:gd name="connsiteY10" fmla="*/ 321486 h 760608"/>
                <a:gd name="connsiteX11" fmla="*/ 111808 w 1164320"/>
                <a:gd name="connsiteY11" fmla="*/ 228618 h 760608"/>
                <a:gd name="connsiteX12" fmla="*/ 185626 w 1164320"/>
                <a:gd name="connsiteY12" fmla="*/ 152418 h 760608"/>
                <a:gd name="connsiteX13" fmla="*/ 309452 w 1164320"/>
                <a:gd name="connsiteY13" fmla="*/ 152418 h 760608"/>
                <a:gd name="connsiteX14" fmla="*/ 385652 w 1164320"/>
                <a:gd name="connsiteY14" fmla="*/ 345299 h 760608"/>
                <a:gd name="connsiteX15" fmla="*/ 471377 w 1164320"/>
                <a:gd name="connsiteY15" fmla="*/ 535799 h 760608"/>
                <a:gd name="connsiteX16" fmla="*/ 595202 w 1164320"/>
                <a:gd name="connsiteY16" fmla="*/ 666768 h 760608"/>
                <a:gd name="connsiteX17" fmla="*/ 726171 w 1164320"/>
                <a:gd name="connsiteY17" fmla="*/ 742968 h 760608"/>
                <a:gd name="connsiteX18" fmla="*/ 888095 w 1164320"/>
                <a:gd name="connsiteY18" fmla="*/ 759637 h 760608"/>
                <a:gd name="connsiteX19" fmla="*/ 990489 w 1164320"/>
                <a:gd name="connsiteY19" fmla="*/ 723918 h 760608"/>
                <a:gd name="connsiteX20" fmla="*/ 990489 w 1164320"/>
                <a:gd name="connsiteY20" fmla="*/ 723918 h 760608"/>
                <a:gd name="connsiteX0" fmla="*/ 1164320 w 1164320"/>
                <a:gd name="connsiteY0" fmla="*/ 326249 h 760608"/>
                <a:gd name="connsiteX1" fmla="*/ 1100027 w 1164320"/>
                <a:gd name="connsiteY1" fmla="*/ 383398 h 760608"/>
                <a:gd name="connsiteX2" fmla="*/ 973820 w 1164320"/>
                <a:gd name="connsiteY2" fmla="*/ 419118 h 760608"/>
                <a:gd name="connsiteX3" fmla="*/ 807133 w 1164320"/>
                <a:gd name="connsiteY3" fmla="*/ 392924 h 760608"/>
                <a:gd name="connsiteX4" fmla="*/ 664258 w 1164320"/>
                <a:gd name="connsiteY4" fmla="*/ 288149 h 760608"/>
                <a:gd name="connsiteX5" fmla="*/ 552339 w 1164320"/>
                <a:gd name="connsiteY5" fmla="*/ 169086 h 760608"/>
                <a:gd name="connsiteX6" fmla="*/ 435658 w 1164320"/>
                <a:gd name="connsiteY6" fmla="*/ 52405 h 760608"/>
                <a:gd name="connsiteX7" fmla="*/ 283258 w 1164320"/>
                <a:gd name="connsiteY7" fmla="*/ 18 h 760608"/>
                <a:gd name="connsiteX8" fmla="*/ 92758 w 1164320"/>
                <a:gd name="connsiteY8" fmla="*/ 57168 h 760608"/>
                <a:gd name="connsiteX9" fmla="*/ 7033 w 1164320"/>
                <a:gd name="connsiteY9" fmla="*/ 207186 h 760608"/>
                <a:gd name="connsiteX10" fmla="*/ 42752 w 1164320"/>
                <a:gd name="connsiteY10" fmla="*/ 321486 h 760608"/>
                <a:gd name="connsiteX11" fmla="*/ 111808 w 1164320"/>
                <a:gd name="connsiteY11" fmla="*/ 228618 h 760608"/>
                <a:gd name="connsiteX12" fmla="*/ 185626 w 1164320"/>
                <a:gd name="connsiteY12" fmla="*/ 152418 h 760608"/>
                <a:gd name="connsiteX13" fmla="*/ 309452 w 1164320"/>
                <a:gd name="connsiteY13" fmla="*/ 152418 h 760608"/>
                <a:gd name="connsiteX14" fmla="*/ 385652 w 1164320"/>
                <a:gd name="connsiteY14" fmla="*/ 345299 h 760608"/>
                <a:gd name="connsiteX15" fmla="*/ 471377 w 1164320"/>
                <a:gd name="connsiteY15" fmla="*/ 535799 h 760608"/>
                <a:gd name="connsiteX16" fmla="*/ 595202 w 1164320"/>
                <a:gd name="connsiteY16" fmla="*/ 666768 h 760608"/>
                <a:gd name="connsiteX17" fmla="*/ 726171 w 1164320"/>
                <a:gd name="connsiteY17" fmla="*/ 742968 h 760608"/>
                <a:gd name="connsiteX18" fmla="*/ 888095 w 1164320"/>
                <a:gd name="connsiteY18" fmla="*/ 759637 h 760608"/>
                <a:gd name="connsiteX19" fmla="*/ 990489 w 1164320"/>
                <a:gd name="connsiteY19" fmla="*/ 723918 h 760608"/>
                <a:gd name="connsiteX20" fmla="*/ 990489 w 1164320"/>
                <a:gd name="connsiteY20" fmla="*/ 723918 h 760608"/>
                <a:gd name="connsiteX0" fmla="*/ 1164320 w 1164320"/>
                <a:gd name="connsiteY0" fmla="*/ 326248 h 760607"/>
                <a:gd name="connsiteX1" fmla="*/ 1100027 w 1164320"/>
                <a:gd name="connsiteY1" fmla="*/ 383397 h 760607"/>
                <a:gd name="connsiteX2" fmla="*/ 973820 w 1164320"/>
                <a:gd name="connsiteY2" fmla="*/ 419117 h 760607"/>
                <a:gd name="connsiteX3" fmla="*/ 807133 w 1164320"/>
                <a:gd name="connsiteY3" fmla="*/ 392923 h 760607"/>
                <a:gd name="connsiteX4" fmla="*/ 664258 w 1164320"/>
                <a:gd name="connsiteY4" fmla="*/ 288148 h 760607"/>
                <a:gd name="connsiteX5" fmla="*/ 561864 w 1164320"/>
                <a:gd name="connsiteY5" fmla="*/ 152416 h 760607"/>
                <a:gd name="connsiteX6" fmla="*/ 435658 w 1164320"/>
                <a:gd name="connsiteY6" fmla="*/ 52404 h 760607"/>
                <a:gd name="connsiteX7" fmla="*/ 283258 w 1164320"/>
                <a:gd name="connsiteY7" fmla="*/ 17 h 760607"/>
                <a:gd name="connsiteX8" fmla="*/ 92758 w 1164320"/>
                <a:gd name="connsiteY8" fmla="*/ 57167 h 760607"/>
                <a:gd name="connsiteX9" fmla="*/ 7033 w 1164320"/>
                <a:gd name="connsiteY9" fmla="*/ 207185 h 760607"/>
                <a:gd name="connsiteX10" fmla="*/ 42752 w 1164320"/>
                <a:gd name="connsiteY10" fmla="*/ 321485 h 760607"/>
                <a:gd name="connsiteX11" fmla="*/ 111808 w 1164320"/>
                <a:gd name="connsiteY11" fmla="*/ 228617 h 760607"/>
                <a:gd name="connsiteX12" fmla="*/ 185626 w 1164320"/>
                <a:gd name="connsiteY12" fmla="*/ 152417 h 760607"/>
                <a:gd name="connsiteX13" fmla="*/ 309452 w 1164320"/>
                <a:gd name="connsiteY13" fmla="*/ 152417 h 760607"/>
                <a:gd name="connsiteX14" fmla="*/ 385652 w 1164320"/>
                <a:gd name="connsiteY14" fmla="*/ 345298 h 760607"/>
                <a:gd name="connsiteX15" fmla="*/ 471377 w 1164320"/>
                <a:gd name="connsiteY15" fmla="*/ 535798 h 760607"/>
                <a:gd name="connsiteX16" fmla="*/ 595202 w 1164320"/>
                <a:gd name="connsiteY16" fmla="*/ 666767 h 760607"/>
                <a:gd name="connsiteX17" fmla="*/ 726171 w 1164320"/>
                <a:gd name="connsiteY17" fmla="*/ 742967 h 760607"/>
                <a:gd name="connsiteX18" fmla="*/ 888095 w 1164320"/>
                <a:gd name="connsiteY18" fmla="*/ 759636 h 760607"/>
                <a:gd name="connsiteX19" fmla="*/ 990489 w 1164320"/>
                <a:gd name="connsiteY19" fmla="*/ 723917 h 760607"/>
                <a:gd name="connsiteX20" fmla="*/ 990489 w 1164320"/>
                <a:gd name="connsiteY20" fmla="*/ 723917 h 760607"/>
                <a:gd name="connsiteX0" fmla="*/ 1164320 w 1164320"/>
                <a:gd name="connsiteY0" fmla="*/ 326424 h 760783"/>
                <a:gd name="connsiteX1" fmla="*/ 1100027 w 1164320"/>
                <a:gd name="connsiteY1" fmla="*/ 383573 h 760783"/>
                <a:gd name="connsiteX2" fmla="*/ 973820 w 1164320"/>
                <a:gd name="connsiteY2" fmla="*/ 419293 h 760783"/>
                <a:gd name="connsiteX3" fmla="*/ 807133 w 1164320"/>
                <a:gd name="connsiteY3" fmla="*/ 393099 h 760783"/>
                <a:gd name="connsiteX4" fmla="*/ 664258 w 1164320"/>
                <a:gd name="connsiteY4" fmla="*/ 288324 h 760783"/>
                <a:gd name="connsiteX5" fmla="*/ 561864 w 1164320"/>
                <a:gd name="connsiteY5" fmla="*/ 152592 h 760783"/>
                <a:gd name="connsiteX6" fmla="*/ 438039 w 1164320"/>
                <a:gd name="connsiteY6" fmla="*/ 43055 h 760783"/>
                <a:gd name="connsiteX7" fmla="*/ 283258 w 1164320"/>
                <a:gd name="connsiteY7" fmla="*/ 193 h 760783"/>
                <a:gd name="connsiteX8" fmla="*/ 92758 w 1164320"/>
                <a:gd name="connsiteY8" fmla="*/ 57343 h 760783"/>
                <a:gd name="connsiteX9" fmla="*/ 7033 w 1164320"/>
                <a:gd name="connsiteY9" fmla="*/ 207361 h 760783"/>
                <a:gd name="connsiteX10" fmla="*/ 42752 w 1164320"/>
                <a:gd name="connsiteY10" fmla="*/ 321661 h 760783"/>
                <a:gd name="connsiteX11" fmla="*/ 111808 w 1164320"/>
                <a:gd name="connsiteY11" fmla="*/ 228793 h 760783"/>
                <a:gd name="connsiteX12" fmla="*/ 185626 w 1164320"/>
                <a:gd name="connsiteY12" fmla="*/ 152593 h 760783"/>
                <a:gd name="connsiteX13" fmla="*/ 309452 w 1164320"/>
                <a:gd name="connsiteY13" fmla="*/ 152593 h 760783"/>
                <a:gd name="connsiteX14" fmla="*/ 385652 w 1164320"/>
                <a:gd name="connsiteY14" fmla="*/ 345474 h 760783"/>
                <a:gd name="connsiteX15" fmla="*/ 471377 w 1164320"/>
                <a:gd name="connsiteY15" fmla="*/ 535974 h 760783"/>
                <a:gd name="connsiteX16" fmla="*/ 595202 w 1164320"/>
                <a:gd name="connsiteY16" fmla="*/ 666943 h 760783"/>
                <a:gd name="connsiteX17" fmla="*/ 726171 w 1164320"/>
                <a:gd name="connsiteY17" fmla="*/ 743143 h 760783"/>
                <a:gd name="connsiteX18" fmla="*/ 888095 w 1164320"/>
                <a:gd name="connsiteY18" fmla="*/ 759812 h 760783"/>
                <a:gd name="connsiteX19" fmla="*/ 990489 w 1164320"/>
                <a:gd name="connsiteY19" fmla="*/ 724093 h 760783"/>
                <a:gd name="connsiteX20" fmla="*/ 990489 w 1164320"/>
                <a:gd name="connsiteY20" fmla="*/ 724093 h 760783"/>
                <a:gd name="connsiteX0" fmla="*/ 1164320 w 1164320"/>
                <a:gd name="connsiteY0" fmla="*/ 331157 h 765516"/>
                <a:gd name="connsiteX1" fmla="*/ 1100027 w 1164320"/>
                <a:gd name="connsiteY1" fmla="*/ 388306 h 765516"/>
                <a:gd name="connsiteX2" fmla="*/ 973820 w 1164320"/>
                <a:gd name="connsiteY2" fmla="*/ 424026 h 765516"/>
                <a:gd name="connsiteX3" fmla="*/ 807133 w 1164320"/>
                <a:gd name="connsiteY3" fmla="*/ 397832 h 765516"/>
                <a:gd name="connsiteX4" fmla="*/ 664258 w 1164320"/>
                <a:gd name="connsiteY4" fmla="*/ 293057 h 765516"/>
                <a:gd name="connsiteX5" fmla="*/ 561864 w 1164320"/>
                <a:gd name="connsiteY5" fmla="*/ 157325 h 765516"/>
                <a:gd name="connsiteX6" fmla="*/ 438039 w 1164320"/>
                <a:gd name="connsiteY6" fmla="*/ 47788 h 765516"/>
                <a:gd name="connsiteX7" fmla="*/ 278496 w 1164320"/>
                <a:gd name="connsiteY7" fmla="*/ 164 h 765516"/>
                <a:gd name="connsiteX8" fmla="*/ 92758 w 1164320"/>
                <a:gd name="connsiteY8" fmla="*/ 62076 h 765516"/>
                <a:gd name="connsiteX9" fmla="*/ 7033 w 1164320"/>
                <a:gd name="connsiteY9" fmla="*/ 212094 h 765516"/>
                <a:gd name="connsiteX10" fmla="*/ 42752 w 1164320"/>
                <a:gd name="connsiteY10" fmla="*/ 326394 h 765516"/>
                <a:gd name="connsiteX11" fmla="*/ 111808 w 1164320"/>
                <a:gd name="connsiteY11" fmla="*/ 233526 h 765516"/>
                <a:gd name="connsiteX12" fmla="*/ 185626 w 1164320"/>
                <a:gd name="connsiteY12" fmla="*/ 157326 h 765516"/>
                <a:gd name="connsiteX13" fmla="*/ 309452 w 1164320"/>
                <a:gd name="connsiteY13" fmla="*/ 157326 h 765516"/>
                <a:gd name="connsiteX14" fmla="*/ 385652 w 1164320"/>
                <a:gd name="connsiteY14" fmla="*/ 350207 h 765516"/>
                <a:gd name="connsiteX15" fmla="*/ 471377 w 1164320"/>
                <a:gd name="connsiteY15" fmla="*/ 540707 h 765516"/>
                <a:gd name="connsiteX16" fmla="*/ 595202 w 1164320"/>
                <a:gd name="connsiteY16" fmla="*/ 671676 h 765516"/>
                <a:gd name="connsiteX17" fmla="*/ 726171 w 1164320"/>
                <a:gd name="connsiteY17" fmla="*/ 747876 h 765516"/>
                <a:gd name="connsiteX18" fmla="*/ 888095 w 1164320"/>
                <a:gd name="connsiteY18" fmla="*/ 764545 h 765516"/>
                <a:gd name="connsiteX19" fmla="*/ 990489 w 1164320"/>
                <a:gd name="connsiteY19" fmla="*/ 728826 h 765516"/>
                <a:gd name="connsiteX20" fmla="*/ 990489 w 1164320"/>
                <a:gd name="connsiteY20" fmla="*/ 728826 h 765516"/>
                <a:gd name="connsiteX0" fmla="*/ 1164320 w 1164320"/>
                <a:gd name="connsiteY0" fmla="*/ 331157 h 765516"/>
                <a:gd name="connsiteX1" fmla="*/ 1100027 w 1164320"/>
                <a:gd name="connsiteY1" fmla="*/ 388306 h 765516"/>
                <a:gd name="connsiteX2" fmla="*/ 973820 w 1164320"/>
                <a:gd name="connsiteY2" fmla="*/ 424026 h 765516"/>
                <a:gd name="connsiteX3" fmla="*/ 807133 w 1164320"/>
                <a:gd name="connsiteY3" fmla="*/ 397832 h 765516"/>
                <a:gd name="connsiteX4" fmla="*/ 664258 w 1164320"/>
                <a:gd name="connsiteY4" fmla="*/ 293057 h 765516"/>
                <a:gd name="connsiteX5" fmla="*/ 561864 w 1164320"/>
                <a:gd name="connsiteY5" fmla="*/ 157325 h 765516"/>
                <a:gd name="connsiteX6" fmla="*/ 438039 w 1164320"/>
                <a:gd name="connsiteY6" fmla="*/ 47788 h 765516"/>
                <a:gd name="connsiteX7" fmla="*/ 278496 w 1164320"/>
                <a:gd name="connsiteY7" fmla="*/ 164 h 765516"/>
                <a:gd name="connsiteX8" fmla="*/ 92758 w 1164320"/>
                <a:gd name="connsiteY8" fmla="*/ 62076 h 765516"/>
                <a:gd name="connsiteX9" fmla="*/ 7033 w 1164320"/>
                <a:gd name="connsiteY9" fmla="*/ 212094 h 765516"/>
                <a:gd name="connsiteX10" fmla="*/ 42752 w 1164320"/>
                <a:gd name="connsiteY10" fmla="*/ 326394 h 765516"/>
                <a:gd name="connsiteX11" fmla="*/ 111808 w 1164320"/>
                <a:gd name="connsiteY11" fmla="*/ 233526 h 765516"/>
                <a:gd name="connsiteX12" fmla="*/ 185626 w 1164320"/>
                <a:gd name="connsiteY12" fmla="*/ 157326 h 765516"/>
                <a:gd name="connsiteX13" fmla="*/ 311833 w 1164320"/>
                <a:gd name="connsiteY13" fmla="*/ 178757 h 765516"/>
                <a:gd name="connsiteX14" fmla="*/ 385652 w 1164320"/>
                <a:gd name="connsiteY14" fmla="*/ 350207 h 765516"/>
                <a:gd name="connsiteX15" fmla="*/ 471377 w 1164320"/>
                <a:gd name="connsiteY15" fmla="*/ 540707 h 765516"/>
                <a:gd name="connsiteX16" fmla="*/ 595202 w 1164320"/>
                <a:gd name="connsiteY16" fmla="*/ 671676 h 765516"/>
                <a:gd name="connsiteX17" fmla="*/ 726171 w 1164320"/>
                <a:gd name="connsiteY17" fmla="*/ 747876 h 765516"/>
                <a:gd name="connsiteX18" fmla="*/ 888095 w 1164320"/>
                <a:gd name="connsiteY18" fmla="*/ 764545 h 765516"/>
                <a:gd name="connsiteX19" fmla="*/ 990489 w 1164320"/>
                <a:gd name="connsiteY19" fmla="*/ 728826 h 765516"/>
                <a:gd name="connsiteX20" fmla="*/ 990489 w 1164320"/>
                <a:gd name="connsiteY20" fmla="*/ 728826 h 765516"/>
                <a:gd name="connsiteX0" fmla="*/ 1164320 w 1164320"/>
                <a:gd name="connsiteY0" fmla="*/ 331157 h 765516"/>
                <a:gd name="connsiteX1" fmla="*/ 1100027 w 1164320"/>
                <a:gd name="connsiteY1" fmla="*/ 388306 h 765516"/>
                <a:gd name="connsiteX2" fmla="*/ 973820 w 1164320"/>
                <a:gd name="connsiteY2" fmla="*/ 424026 h 765516"/>
                <a:gd name="connsiteX3" fmla="*/ 807133 w 1164320"/>
                <a:gd name="connsiteY3" fmla="*/ 397832 h 765516"/>
                <a:gd name="connsiteX4" fmla="*/ 664258 w 1164320"/>
                <a:gd name="connsiteY4" fmla="*/ 293057 h 765516"/>
                <a:gd name="connsiteX5" fmla="*/ 561864 w 1164320"/>
                <a:gd name="connsiteY5" fmla="*/ 157325 h 765516"/>
                <a:gd name="connsiteX6" fmla="*/ 438039 w 1164320"/>
                <a:gd name="connsiteY6" fmla="*/ 47788 h 765516"/>
                <a:gd name="connsiteX7" fmla="*/ 278496 w 1164320"/>
                <a:gd name="connsiteY7" fmla="*/ 164 h 765516"/>
                <a:gd name="connsiteX8" fmla="*/ 92758 w 1164320"/>
                <a:gd name="connsiteY8" fmla="*/ 62076 h 765516"/>
                <a:gd name="connsiteX9" fmla="*/ 7033 w 1164320"/>
                <a:gd name="connsiteY9" fmla="*/ 212094 h 765516"/>
                <a:gd name="connsiteX10" fmla="*/ 42752 w 1164320"/>
                <a:gd name="connsiteY10" fmla="*/ 326394 h 765516"/>
                <a:gd name="connsiteX11" fmla="*/ 111808 w 1164320"/>
                <a:gd name="connsiteY11" fmla="*/ 233526 h 765516"/>
                <a:gd name="connsiteX12" fmla="*/ 185626 w 1164320"/>
                <a:gd name="connsiteY12" fmla="*/ 162088 h 765516"/>
                <a:gd name="connsiteX13" fmla="*/ 311833 w 1164320"/>
                <a:gd name="connsiteY13" fmla="*/ 178757 h 765516"/>
                <a:gd name="connsiteX14" fmla="*/ 385652 w 1164320"/>
                <a:gd name="connsiteY14" fmla="*/ 350207 h 765516"/>
                <a:gd name="connsiteX15" fmla="*/ 471377 w 1164320"/>
                <a:gd name="connsiteY15" fmla="*/ 540707 h 765516"/>
                <a:gd name="connsiteX16" fmla="*/ 595202 w 1164320"/>
                <a:gd name="connsiteY16" fmla="*/ 671676 h 765516"/>
                <a:gd name="connsiteX17" fmla="*/ 726171 w 1164320"/>
                <a:gd name="connsiteY17" fmla="*/ 747876 h 765516"/>
                <a:gd name="connsiteX18" fmla="*/ 888095 w 1164320"/>
                <a:gd name="connsiteY18" fmla="*/ 764545 h 765516"/>
                <a:gd name="connsiteX19" fmla="*/ 990489 w 1164320"/>
                <a:gd name="connsiteY19" fmla="*/ 728826 h 765516"/>
                <a:gd name="connsiteX20" fmla="*/ 990489 w 1164320"/>
                <a:gd name="connsiteY20" fmla="*/ 728826 h 765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164320" h="765516">
                  <a:moveTo>
                    <a:pt x="1164320" y="331157"/>
                  </a:moveTo>
                  <a:cubicBezTo>
                    <a:pt x="1145667" y="346436"/>
                    <a:pt x="1131777" y="372828"/>
                    <a:pt x="1100027" y="388306"/>
                  </a:cubicBezTo>
                  <a:cubicBezTo>
                    <a:pt x="1068277" y="403784"/>
                    <a:pt x="1022636" y="422438"/>
                    <a:pt x="973820" y="424026"/>
                  </a:cubicBezTo>
                  <a:cubicBezTo>
                    <a:pt x="925004" y="425614"/>
                    <a:pt x="858727" y="419660"/>
                    <a:pt x="807133" y="397832"/>
                  </a:cubicBezTo>
                  <a:cubicBezTo>
                    <a:pt x="755539" y="376004"/>
                    <a:pt x="705136" y="333141"/>
                    <a:pt x="664258" y="293057"/>
                  </a:cubicBezTo>
                  <a:cubicBezTo>
                    <a:pt x="623380" y="252973"/>
                    <a:pt x="599567" y="198203"/>
                    <a:pt x="561864" y="157325"/>
                  </a:cubicBezTo>
                  <a:cubicBezTo>
                    <a:pt x="524161" y="116447"/>
                    <a:pt x="485267" y="73981"/>
                    <a:pt x="438039" y="47788"/>
                  </a:cubicBezTo>
                  <a:cubicBezTo>
                    <a:pt x="390811" y="21595"/>
                    <a:pt x="336043" y="-2217"/>
                    <a:pt x="278496" y="164"/>
                  </a:cubicBezTo>
                  <a:cubicBezTo>
                    <a:pt x="220949" y="2545"/>
                    <a:pt x="138002" y="26754"/>
                    <a:pt x="92758" y="62076"/>
                  </a:cubicBezTo>
                  <a:cubicBezTo>
                    <a:pt x="47514" y="97398"/>
                    <a:pt x="15367" y="168041"/>
                    <a:pt x="7033" y="212094"/>
                  </a:cubicBezTo>
                  <a:cubicBezTo>
                    <a:pt x="-1301" y="256147"/>
                    <a:pt x="-12810" y="318060"/>
                    <a:pt x="42752" y="326394"/>
                  </a:cubicBezTo>
                  <a:cubicBezTo>
                    <a:pt x="98314" y="334728"/>
                    <a:pt x="87996" y="260910"/>
                    <a:pt x="111808" y="233526"/>
                  </a:cubicBezTo>
                  <a:cubicBezTo>
                    <a:pt x="135620" y="206142"/>
                    <a:pt x="152289" y="171216"/>
                    <a:pt x="185626" y="162088"/>
                  </a:cubicBezTo>
                  <a:cubicBezTo>
                    <a:pt x="218963" y="152960"/>
                    <a:pt x="278495" y="147404"/>
                    <a:pt x="311833" y="178757"/>
                  </a:cubicBezTo>
                  <a:cubicBezTo>
                    <a:pt x="345171" y="210110"/>
                    <a:pt x="359061" y="289882"/>
                    <a:pt x="385652" y="350207"/>
                  </a:cubicBezTo>
                  <a:cubicBezTo>
                    <a:pt x="412243" y="410532"/>
                    <a:pt x="436452" y="487129"/>
                    <a:pt x="471377" y="540707"/>
                  </a:cubicBezTo>
                  <a:cubicBezTo>
                    <a:pt x="506302" y="594285"/>
                    <a:pt x="552736" y="637148"/>
                    <a:pt x="595202" y="671676"/>
                  </a:cubicBezTo>
                  <a:cubicBezTo>
                    <a:pt x="637668" y="706204"/>
                    <a:pt x="677356" y="732398"/>
                    <a:pt x="726171" y="747876"/>
                  </a:cubicBezTo>
                  <a:cubicBezTo>
                    <a:pt x="774986" y="763354"/>
                    <a:pt x="844042" y="767720"/>
                    <a:pt x="888095" y="764545"/>
                  </a:cubicBezTo>
                  <a:cubicBezTo>
                    <a:pt x="932148" y="761370"/>
                    <a:pt x="990489" y="728826"/>
                    <a:pt x="990489" y="728826"/>
                  </a:cubicBezTo>
                  <a:lnTo>
                    <a:pt x="990489" y="728826"/>
                  </a:lnTo>
                </a:path>
              </a:pathLst>
            </a:custGeom>
            <a:solidFill>
              <a:srgbClr val="BEA7D5"/>
            </a:solidFill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F07ED65-1FF5-FF93-0F8E-FB35643B4AAD}"/>
                </a:ext>
              </a:extLst>
            </p:cNvPr>
            <p:cNvSpPr/>
            <p:nvPr/>
          </p:nvSpPr>
          <p:spPr>
            <a:xfrm rot="3303579" flipH="1">
              <a:off x="6246233" y="4305397"/>
              <a:ext cx="1316591" cy="865631"/>
            </a:xfrm>
            <a:custGeom>
              <a:avLst/>
              <a:gdLst>
                <a:gd name="connsiteX0" fmla="*/ 1158863 w 1158863"/>
                <a:gd name="connsiteY0" fmla="*/ 326249 h 745571"/>
                <a:gd name="connsiteX1" fmla="*/ 1089807 w 1158863"/>
                <a:gd name="connsiteY1" fmla="*/ 369111 h 745571"/>
                <a:gd name="connsiteX2" fmla="*/ 968363 w 1158863"/>
                <a:gd name="connsiteY2" fmla="*/ 400068 h 745571"/>
                <a:gd name="connsiteX3" fmla="*/ 801676 w 1158863"/>
                <a:gd name="connsiteY3" fmla="*/ 392924 h 745571"/>
                <a:gd name="connsiteX4" fmla="*/ 658801 w 1158863"/>
                <a:gd name="connsiteY4" fmla="*/ 288149 h 745571"/>
                <a:gd name="connsiteX5" fmla="*/ 546882 w 1158863"/>
                <a:gd name="connsiteY5" fmla="*/ 169086 h 745571"/>
                <a:gd name="connsiteX6" fmla="*/ 430201 w 1158863"/>
                <a:gd name="connsiteY6" fmla="*/ 52405 h 745571"/>
                <a:gd name="connsiteX7" fmla="*/ 277801 w 1158863"/>
                <a:gd name="connsiteY7" fmla="*/ 18 h 745571"/>
                <a:gd name="connsiteX8" fmla="*/ 87301 w 1158863"/>
                <a:gd name="connsiteY8" fmla="*/ 57168 h 745571"/>
                <a:gd name="connsiteX9" fmla="*/ 1576 w 1158863"/>
                <a:gd name="connsiteY9" fmla="*/ 207186 h 745571"/>
                <a:gd name="connsiteX10" fmla="*/ 37295 w 1158863"/>
                <a:gd name="connsiteY10" fmla="*/ 321486 h 745571"/>
                <a:gd name="connsiteX11" fmla="*/ 106351 w 1158863"/>
                <a:gd name="connsiteY11" fmla="*/ 228618 h 745571"/>
                <a:gd name="connsiteX12" fmla="*/ 203982 w 1158863"/>
                <a:gd name="connsiteY12" fmla="*/ 157180 h 745571"/>
                <a:gd name="connsiteX13" fmla="*/ 303995 w 1158863"/>
                <a:gd name="connsiteY13" fmla="*/ 152418 h 745571"/>
                <a:gd name="connsiteX14" fmla="*/ 380195 w 1158863"/>
                <a:gd name="connsiteY14" fmla="*/ 345299 h 745571"/>
                <a:gd name="connsiteX15" fmla="*/ 465920 w 1158863"/>
                <a:gd name="connsiteY15" fmla="*/ 535799 h 745571"/>
                <a:gd name="connsiteX16" fmla="*/ 589745 w 1158863"/>
                <a:gd name="connsiteY16" fmla="*/ 640574 h 745571"/>
                <a:gd name="connsiteX17" fmla="*/ 694520 w 1158863"/>
                <a:gd name="connsiteY17" fmla="*/ 707249 h 745571"/>
                <a:gd name="connsiteX18" fmla="*/ 882638 w 1158863"/>
                <a:gd name="connsiteY18" fmla="*/ 745349 h 745571"/>
                <a:gd name="connsiteX19" fmla="*/ 985032 w 1158863"/>
                <a:gd name="connsiteY19" fmla="*/ 723918 h 745571"/>
                <a:gd name="connsiteX20" fmla="*/ 985032 w 1158863"/>
                <a:gd name="connsiteY20" fmla="*/ 723918 h 745571"/>
                <a:gd name="connsiteX0" fmla="*/ 1158863 w 1158863"/>
                <a:gd name="connsiteY0" fmla="*/ 326249 h 745571"/>
                <a:gd name="connsiteX1" fmla="*/ 1089807 w 1158863"/>
                <a:gd name="connsiteY1" fmla="*/ 369111 h 745571"/>
                <a:gd name="connsiteX2" fmla="*/ 968363 w 1158863"/>
                <a:gd name="connsiteY2" fmla="*/ 400068 h 745571"/>
                <a:gd name="connsiteX3" fmla="*/ 801676 w 1158863"/>
                <a:gd name="connsiteY3" fmla="*/ 392924 h 745571"/>
                <a:gd name="connsiteX4" fmla="*/ 658801 w 1158863"/>
                <a:gd name="connsiteY4" fmla="*/ 288149 h 745571"/>
                <a:gd name="connsiteX5" fmla="*/ 546882 w 1158863"/>
                <a:gd name="connsiteY5" fmla="*/ 169086 h 745571"/>
                <a:gd name="connsiteX6" fmla="*/ 430201 w 1158863"/>
                <a:gd name="connsiteY6" fmla="*/ 52405 h 745571"/>
                <a:gd name="connsiteX7" fmla="*/ 277801 w 1158863"/>
                <a:gd name="connsiteY7" fmla="*/ 18 h 745571"/>
                <a:gd name="connsiteX8" fmla="*/ 87301 w 1158863"/>
                <a:gd name="connsiteY8" fmla="*/ 57168 h 745571"/>
                <a:gd name="connsiteX9" fmla="*/ 1576 w 1158863"/>
                <a:gd name="connsiteY9" fmla="*/ 207186 h 745571"/>
                <a:gd name="connsiteX10" fmla="*/ 37295 w 1158863"/>
                <a:gd name="connsiteY10" fmla="*/ 321486 h 745571"/>
                <a:gd name="connsiteX11" fmla="*/ 106351 w 1158863"/>
                <a:gd name="connsiteY11" fmla="*/ 228618 h 745571"/>
                <a:gd name="connsiteX12" fmla="*/ 180169 w 1158863"/>
                <a:gd name="connsiteY12" fmla="*/ 152418 h 745571"/>
                <a:gd name="connsiteX13" fmla="*/ 303995 w 1158863"/>
                <a:gd name="connsiteY13" fmla="*/ 152418 h 745571"/>
                <a:gd name="connsiteX14" fmla="*/ 380195 w 1158863"/>
                <a:gd name="connsiteY14" fmla="*/ 345299 h 745571"/>
                <a:gd name="connsiteX15" fmla="*/ 465920 w 1158863"/>
                <a:gd name="connsiteY15" fmla="*/ 535799 h 745571"/>
                <a:gd name="connsiteX16" fmla="*/ 589745 w 1158863"/>
                <a:gd name="connsiteY16" fmla="*/ 640574 h 745571"/>
                <a:gd name="connsiteX17" fmla="*/ 694520 w 1158863"/>
                <a:gd name="connsiteY17" fmla="*/ 707249 h 745571"/>
                <a:gd name="connsiteX18" fmla="*/ 882638 w 1158863"/>
                <a:gd name="connsiteY18" fmla="*/ 745349 h 745571"/>
                <a:gd name="connsiteX19" fmla="*/ 985032 w 1158863"/>
                <a:gd name="connsiteY19" fmla="*/ 723918 h 745571"/>
                <a:gd name="connsiteX20" fmla="*/ 985032 w 1158863"/>
                <a:gd name="connsiteY20" fmla="*/ 723918 h 745571"/>
                <a:gd name="connsiteX0" fmla="*/ 1164320 w 1164320"/>
                <a:gd name="connsiteY0" fmla="*/ 326249 h 745571"/>
                <a:gd name="connsiteX1" fmla="*/ 1095264 w 1164320"/>
                <a:gd name="connsiteY1" fmla="*/ 369111 h 745571"/>
                <a:gd name="connsiteX2" fmla="*/ 973820 w 1164320"/>
                <a:gd name="connsiteY2" fmla="*/ 400068 h 745571"/>
                <a:gd name="connsiteX3" fmla="*/ 807133 w 1164320"/>
                <a:gd name="connsiteY3" fmla="*/ 392924 h 745571"/>
                <a:gd name="connsiteX4" fmla="*/ 664258 w 1164320"/>
                <a:gd name="connsiteY4" fmla="*/ 288149 h 745571"/>
                <a:gd name="connsiteX5" fmla="*/ 552339 w 1164320"/>
                <a:gd name="connsiteY5" fmla="*/ 169086 h 745571"/>
                <a:gd name="connsiteX6" fmla="*/ 435658 w 1164320"/>
                <a:gd name="connsiteY6" fmla="*/ 52405 h 745571"/>
                <a:gd name="connsiteX7" fmla="*/ 283258 w 1164320"/>
                <a:gd name="connsiteY7" fmla="*/ 18 h 745571"/>
                <a:gd name="connsiteX8" fmla="*/ 92758 w 1164320"/>
                <a:gd name="connsiteY8" fmla="*/ 57168 h 745571"/>
                <a:gd name="connsiteX9" fmla="*/ 7033 w 1164320"/>
                <a:gd name="connsiteY9" fmla="*/ 207186 h 745571"/>
                <a:gd name="connsiteX10" fmla="*/ 42752 w 1164320"/>
                <a:gd name="connsiteY10" fmla="*/ 321486 h 745571"/>
                <a:gd name="connsiteX11" fmla="*/ 111808 w 1164320"/>
                <a:gd name="connsiteY11" fmla="*/ 228618 h 745571"/>
                <a:gd name="connsiteX12" fmla="*/ 185626 w 1164320"/>
                <a:gd name="connsiteY12" fmla="*/ 152418 h 745571"/>
                <a:gd name="connsiteX13" fmla="*/ 309452 w 1164320"/>
                <a:gd name="connsiteY13" fmla="*/ 152418 h 745571"/>
                <a:gd name="connsiteX14" fmla="*/ 385652 w 1164320"/>
                <a:gd name="connsiteY14" fmla="*/ 345299 h 745571"/>
                <a:gd name="connsiteX15" fmla="*/ 471377 w 1164320"/>
                <a:gd name="connsiteY15" fmla="*/ 535799 h 745571"/>
                <a:gd name="connsiteX16" fmla="*/ 595202 w 1164320"/>
                <a:gd name="connsiteY16" fmla="*/ 640574 h 745571"/>
                <a:gd name="connsiteX17" fmla="*/ 699977 w 1164320"/>
                <a:gd name="connsiteY17" fmla="*/ 707249 h 745571"/>
                <a:gd name="connsiteX18" fmla="*/ 888095 w 1164320"/>
                <a:gd name="connsiteY18" fmla="*/ 745349 h 745571"/>
                <a:gd name="connsiteX19" fmla="*/ 990489 w 1164320"/>
                <a:gd name="connsiteY19" fmla="*/ 723918 h 745571"/>
                <a:gd name="connsiteX20" fmla="*/ 990489 w 1164320"/>
                <a:gd name="connsiteY20" fmla="*/ 723918 h 745571"/>
                <a:gd name="connsiteX0" fmla="*/ 1164320 w 1164320"/>
                <a:gd name="connsiteY0" fmla="*/ 326249 h 745571"/>
                <a:gd name="connsiteX1" fmla="*/ 1095264 w 1164320"/>
                <a:gd name="connsiteY1" fmla="*/ 369111 h 745571"/>
                <a:gd name="connsiteX2" fmla="*/ 973820 w 1164320"/>
                <a:gd name="connsiteY2" fmla="*/ 400068 h 745571"/>
                <a:gd name="connsiteX3" fmla="*/ 807133 w 1164320"/>
                <a:gd name="connsiteY3" fmla="*/ 392924 h 745571"/>
                <a:gd name="connsiteX4" fmla="*/ 664258 w 1164320"/>
                <a:gd name="connsiteY4" fmla="*/ 288149 h 745571"/>
                <a:gd name="connsiteX5" fmla="*/ 552339 w 1164320"/>
                <a:gd name="connsiteY5" fmla="*/ 169086 h 745571"/>
                <a:gd name="connsiteX6" fmla="*/ 435658 w 1164320"/>
                <a:gd name="connsiteY6" fmla="*/ 52405 h 745571"/>
                <a:gd name="connsiteX7" fmla="*/ 283258 w 1164320"/>
                <a:gd name="connsiteY7" fmla="*/ 18 h 745571"/>
                <a:gd name="connsiteX8" fmla="*/ 92758 w 1164320"/>
                <a:gd name="connsiteY8" fmla="*/ 57168 h 745571"/>
                <a:gd name="connsiteX9" fmla="*/ 7033 w 1164320"/>
                <a:gd name="connsiteY9" fmla="*/ 207186 h 745571"/>
                <a:gd name="connsiteX10" fmla="*/ 42752 w 1164320"/>
                <a:gd name="connsiteY10" fmla="*/ 321486 h 745571"/>
                <a:gd name="connsiteX11" fmla="*/ 111808 w 1164320"/>
                <a:gd name="connsiteY11" fmla="*/ 228618 h 745571"/>
                <a:gd name="connsiteX12" fmla="*/ 185626 w 1164320"/>
                <a:gd name="connsiteY12" fmla="*/ 152418 h 745571"/>
                <a:gd name="connsiteX13" fmla="*/ 309452 w 1164320"/>
                <a:gd name="connsiteY13" fmla="*/ 152418 h 745571"/>
                <a:gd name="connsiteX14" fmla="*/ 385652 w 1164320"/>
                <a:gd name="connsiteY14" fmla="*/ 345299 h 745571"/>
                <a:gd name="connsiteX15" fmla="*/ 471377 w 1164320"/>
                <a:gd name="connsiteY15" fmla="*/ 535799 h 745571"/>
                <a:gd name="connsiteX16" fmla="*/ 595202 w 1164320"/>
                <a:gd name="connsiteY16" fmla="*/ 666768 h 745571"/>
                <a:gd name="connsiteX17" fmla="*/ 699977 w 1164320"/>
                <a:gd name="connsiteY17" fmla="*/ 707249 h 745571"/>
                <a:gd name="connsiteX18" fmla="*/ 888095 w 1164320"/>
                <a:gd name="connsiteY18" fmla="*/ 745349 h 745571"/>
                <a:gd name="connsiteX19" fmla="*/ 990489 w 1164320"/>
                <a:gd name="connsiteY19" fmla="*/ 723918 h 745571"/>
                <a:gd name="connsiteX20" fmla="*/ 990489 w 1164320"/>
                <a:gd name="connsiteY20" fmla="*/ 723918 h 745571"/>
                <a:gd name="connsiteX0" fmla="*/ 1164320 w 1164320"/>
                <a:gd name="connsiteY0" fmla="*/ 326249 h 750403"/>
                <a:gd name="connsiteX1" fmla="*/ 1095264 w 1164320"/>
                <a:gd name="connsiteY1" fmla="*/ 369111 h 750403"/>
                <a:gd name="connsiteX2" fmla="*/ 973820 w 1164320"/>
                <a:gd name="connsiteY2" fmla="*/ 400068 h 750403"/>
                <a:gd name="connsiteX3" fmla="*/ 807133 w 1164320"/>
                <a:gd name="connsiteY3" fmla="*/ 392924 h 750403"/>
                <a:gd name="connsiteX4" fmla="*/ 664258 w 1164320"/>
                <a:gd name="connsiteY4" fmla="*/ 288149 h 750403"/>
                <a:gd name="connsiteX5" fmla="*/ 552339 w 1164320"/>
                <a:gd name="connsiteY5" fmla="*/ 169086 h 750403"/>
                <a:gd name="connsiteX6" fmla="*/ 435658 w 1164320"/>
                <a:gd name="connsiteY6" fmla="*/ 52405 h 750403"/>
                <a:gd name="connsiteX7" fmla="*/ 283258 w 1164320"/>
                <a:gd name="connsiteY7" fmla="*/ 18 h 750403"/>
                <a:gd name="connsiteX8" fmla="*/ 92758 w 1164320"/>
                <a:gd name="connsiteY8" fmla="*/ 57168 h 750403"/>
                <a:gd name="connsiteX9" fmla="*/ 7033 w 1164320"/>
                <a:gd name="connsiteY9" fmla="*/ 207186 h 750403"/>
                <a:gd name="connsiteX10" fmla="*/ 42752 w 1164320"/>
                <a:gd name="connsiteY10" fmla="*/ 321486 h 750403"/>
                <a:gd name="connsiteX11" fmla="*/ 111808 w 1164320"/>
                <a:gd name="connsiteY11" fmla="*/ 228618 h 750403"/>
                <a:gd name="connsiteX12" fmla="*/ 185626 w 1164320"/>
                <a:gd name="connsiteY12" fmla="*/ 152418 h 750403"/>
                <a:gd name="connsiteX13" fmla="*/ 309452 w 1164320"/>
                <a:gd name="connsiteY13" fmla="*/ 152418 h 750403"/>
                <a:gd name="connsiteX14" fmla="*/ 385652 w 1164320"/>
                <a:gd name="connsiteY14" fmla="*/ 345299 h 750403"/>
                <a:gd name="connsiteX15" fmla="*/ 471377 w 1164320"/>
                <a:gd name="connsiteY15" fmla="*/ 535799 h 750403"/>
                <a:gd name="connsiteX16" fmla="*/ 595202 w 1164320"/>
                <a:gd name="connsiteY16" fmla="*/ 666768 h 750403"/>
                <a:gd name="connsiteX17" fmla="*/ 726171 w 1164320"/>
                <a:gd name="connsiteY17" fmla="*/ 742968 h 750403"/>
                <a:gd name="connsiteX18" fmla="*/ 888095 w 1164320"/>
                <a:gd name="connsiteY18" fmla="*/ 745349 h 750403"/>
                <a:gd name="connsiteX19" fmla="*/ 990489 w 1164320"/>
                <a:gd name="connsiteY19" fmla="*/ 723918 h 750403"/>
                <a:gd name="connsiteX20" fmla="*/ 990489 w 1164320"/>
                <a:gd name="connsiteY20" fmla="*/ 723918 h 750403"/>
                <a:gd name="connsiteX0" fmla="*/ 1164320 w 1164320"/>
                <a:gd name="connsiteY0" fmla="*/ 326249 h 760608"/>
                <a:gd name="connsiteX1" fmla="*/ 1095264 w 1164320"/>
                <a:gd name="connsiteY1" fmla="*/ 369111 h 760608"/>
                <a:gd name="connsiteX2" fmla="*/ 973820 w 1164320"/>
                <a:gd name="connsiteY2" fmla="*/ 400068 h 760608"/>
                <a:gd name="connsiteX3" fmla="*/ 807133 w 1164320"/>
                <a:gd name="connsiteY3" fmla="*/ 392924 h 760608"/>
                <a:gd name="connsiteX4" fmla="*/ 664258 w 1164320"/>
                <a:gd name="connsiteY4" fmla="*/ 288149 h 760608"/>
                <a:gd name="connsiteX5" fmla="*/ 552339 w 1164320"/>
                <a:gd name="connsiteY5" fmla="*/ 169086 h 760608"/>
                <a:gd name="connsiteX6" fmla="*/ 435658 w 1164320"/>
                <a:gd name="connsiteY6" fmla="*/ 52405 h 760608"/>
                <a:gd name="connsiteX7" fmla="*/ 283258 w 1164320"/>
                <a:gd name="connsiteY7" fmla="*/ 18 h 760608"/>
                <a:gd name="connsiteX8" fmla="*/ 92758 w 1164320"/>
                <a:gd name="connsiteY8" fmla="*/ 57168 h 760608"/>
                <a:gd name="connsiteX9" fmla="*/ 7033 w 1164320"/>
                <a:gd name="connsiteY9" fmla="*/ 207186 h 760608"/>
                <a:gd name="connsiteX10" fmla="*/ 42752 w 1164320"/>
                <a:gd name="connsiteY10" fmla="*/ 321486 h 760608"/>
                <a:gd name="connsiteX11" fmla="*/ 111808 w 1164320"/>
                <a:gd name="connsiteY11" fmla="*/ 228618 h 760608"/>
                <a:gd name="connsiteX12" fmla="*/ 185626 w 1164320"/>
                <a:gd name="connsiteY12" fmla="*/ 152418 h 760608"/>
                <a:gd name="connsiteX13" fmla="*/ 309452 w 1164320"/>
                <a:gd name="connsiteY13" fmla="*/ 152418 h 760608"/>
                <a:gd name="connsiteX14" fmla="*/ 385652 w 1164320"/>
                <a:gd name="connsiteY14" fmla="*/ 345299 h 760608"/>
                <a:gd name="connsiteX15" fmla="*/ 471377 w 1164320"/>
                <a:gd name="connsiteY15" fmla="*/ 535799 h 760608"/>
                <a:gd name="connsiteX16" fmla="*/ 595202 w 1164320"/>
                <a:gd name="connsiteY16" fmla="*/ 666768 h 760608"/>
                <a:gd name="connsiteX17" fmla="*/ 726171 w 1164320"/>
                <a:gd name="connsiteY17" fmla="*/ 742968 h 760608"/>
                <a:gd name="connsiteX18" fmla="*/ 888095 w 1164320"/>
                <a:gd name="connsiteY18" fmla="*/ 759637 h 760608"/>
                <a:gd name="connsiteX19" fmla="*/ 990489 w 1164320"/>
                <a:gd name="connsiteY19" fmla="*/ 723918 h 760608"/>
                <a:gd name="connsiteX20" fmla="*/ 990489 w 1164320"/>
                <a:gd name="connsiteY20" fmla="*/ 723918 h 760608"/>
                <a:gd name="connsiteX0" fmla="*/ 1164320 w 1164320"/>
                <a:gd name="connsiteY0" fmla="*/ 326249 h 760608"/>
                <a:gd name="connsiteX1" fmla="*/ 1095264 w 1164320"/>
                <a:gd name="connsiteY1" fmla="*/ 369111 h 760608"/>
                <a:gd name="connsiteX2" fmla="*/ 973820 w 1164320"/>
                <a:gd name="connsiteY2" fmla="*/ 419118 h 760608"/>
                <a:gd name="connsiteX3" fmla="*/ 807133 w 1164320"/>
                <a:gd name="connsiteY3" fmla="*/ 392924 h 760608"/>
                <a:gd name="connsiteX4" fmla="*/ 664258 w 1164320"/>
                <a:gd name="connsiteY4" fmla="*/ 288149 h 760608"/>
                <a:gd name="connsiteX5" fmla="*/ 552339 w 1164320"/>
                <a:gd name="connsiteY5" fmla="*/ 169086 h 760608"/>
                <a:gd name="connsiteX6" fmla="*/ 435658 w 1164320"/>
                <a:gd name="connsiteY6" fmla="*/ 52405 h 760608"/>
                <a:gd name="connsiteX7" fmla="*/ 283258 w 1164320"/>
                <a:gd name="connsiteY7" fmla="*/ 18 h 760608"/>
                <a:gd name="connsiteX8" fmla="*/ 92758 w 1164320"/>
                <a:gd name="connsiteY8" fmla="*/ 57168 h 760608"/>
                <a:gd name="connsiteX9" fmla="*/ 7033 w 1164320"/>
                <a:gd name="connsiteY9" fmla="*/ 207186 h 760608"/>
                <a:gd name="connsiteX10" fmla="*/ 42752 w 1164320"/>
                <a:gd name="connsiteY10" fmla="*/ 321486 h 760608"/>
                <a:gd name="connsiteX11" fmla="*/ 111808 w 1164320"/>
                <a:gd name="connsiteY11" fmla="*/ 228618 h 760608"/>
                <a:gd name="connsiteX12" fmla="*/ 185626 w 1164320"/>
                <a:gd name="connsiteY12" fmla="*/ 152418 h 760608"/>
                <a:gd name="connsiteX13" fmla="*/ 309452 w 1164320"/>
                <a:gd name="connsiteY13" fmla="*/ 152418 h 760608"/>
                <a:gd name="connsiteX14" fmla="*/ 385652 w 1164320"/>
                <a:gd name="connsiteY14" fmla="*/ 345299 h 760608"/>
                <a:gd name="connsiteX15" fmla="*/ 471377 w 1164320"/>
                <a:gd name="connsiteY15" fmla="*/ 535799 h 760608"/>
                <a:gd name="connsiteX16" fmla="*/ 595202 w 1164320"/>
                <a:gd name="connsiteY16" fmla="*/ 666768 h 760608"/>
                <a:gd name="connsiteX17" fmla="*/ 726171 w 1164320"/>
                <a:gd name="connsiteY17" fmla="*/ 742968 h 760608"/>
                <a:gd name="connsiteX18" fmla="*/ 888095 w 1164320"/>
                <a:gd name="connsiteY18" fmla="*/ 759637 h 760608"/>
                <a:gd name="connsiteX19" fmla="*/ 990489 w 1164320"/>
                <a:gd name="connsiteY19" fmla="*/ 723918 h 760608"/>
                <a:gd name="connsiteX20" fmla="*/ 990489 w 1164320"/>
                <a:gd name="connsiteY20" fmla="*/ 723918 h 760608"/>
                <a:gd name="connsiteX0" fmla="*/ 1164320 w 1164320"/>
                <a:gd name="connsiteY0" fmla="*/ 326249 h 760608"/>
                <a:gd name="connsiteX1" fmla="*/ 1100027 w 1164320"/>
                <a:gd name="connsiteY1" fmla="*/ 383398 h 760608"/>
                <a:gd name="connsiteX2" fmla="*/ 973820 w 1164320"/>
                <a:gd name="connsiteY2" fmla="*/ 419118 h 760608"/>
                <a:gd name="connsiteX3" fmla="*/ 807133 w 1164320"/>
                <a:gd name="connsiteY3" fmla="*/ 392924 h 760608"/>
                <a:gd name="connsiteX4" fmla="*/ 664258 w 1164320"/>
                <a:gd name="connsiteY4" fmla="*/ 288149 h 760608"/>
                <a:gd name="connsiteX5" fmla="*/ 552339 w 1164320"/>
                <a:gd name="connsiteY5" fmla="*/ 169086 h 760608"/>
                <a:gd name="connsiteX6" fmla="*/ 435658 w 1164320"/>
                <a:gd name="connsiteY6" fmla="*/ 52405 h 760608"/>
                <a:gd name="connsiteX7" fmla="*/ 283258 w 1164320"/>
                <a:gd name="connsiteY7" fmla="*/ 18 h 760608"/>
                <a:gd name="connsiteX8" fmla="*/ 92758 w 1164320"/>
                <a:gd name="connsiteY8" fmla="*/ 57168 h 760608"/>
                <a:gd name="connsiteX9" fmla="*/ 7033 w 1164320"/>
                <a:gd name="connsiteY9" fmla="*/ 207186 h 760608"/>
                <a:gd name="connsiteX10" fmla="*/ 42752 w 1164320"/>
                <a:gd name="connsiteY10" fmla="*/ 321486 h 760608"/>
                <a:gd name="connsiteX11" fmla="*/ 111808 w 1164320"/>
                <a:gd name="connsiteY11" fmla="*/ 228618 h 760608"/>
                <a:gd name="connsiteX12" fmla="*/ 185626 w 1164320"/>
                <a:gd name="connsiteY12" fmla="*/ 152418 h 760608"/>
                <a:gd name="connsiteX13" fmla="*/ 309452 w 1164320"/>
                <a:gd name="connsiteY13" fmla="*/ 152418 h 760608"/>
                <a:gd name="connsiteX14" fmla="*/ 385652 w 1164320"/>
                <a:gd name="connsiteY14" fmla="*/ 345299 h 760608"/>
                <a:gd name="connsiteX15" fmla="*/ 471377 w 1164320"/>
                <a:gd name="connsiteY15" fmla="*/ 535799 h 760608"/>
                <a:gd name="connsiteX16" fmla="*/ 595202 w 1164320"/>
                <a:gd name="connsiteY16" fmla="*/ 666768 h 760608"/>
                <a:gd name="connsiteX17" fmla="*/ 726171 w 1164320"/>
                <a:gd name="connsiteY17" fmla="*/ 742968 h 760608"/>
                <a:gd name="connsiteX18" fmla="*/ 888095 w 1164320"/>
                <a:gd name="connsiteY18" fmla="*/ 759637 h 760608"/>
                <a:gd name="connsiteX19" fmla="*/ 990489 w 1164320"/>
                <a:gd name="connsiteY19" fmla="*/ 723918 h 760608"/>
                <a:gd name="connsiteX20" fmla="*/ 990489 w 1164320"/>
                <a:gd name="connsiteY20" fmla="*/ 723918 h 760608"/>
                <a:gd name="connsiteX0" fmla="*/ 1164320 w 1164320"/>
                <a:gd name="connsiteY0" fmla="*/ 326248 h 760607"/>
                <a:gd name="connsiteX1" fmla="*/ 1100027 w 1164320"/>
                <a:gd name="connsiteY1" fmla="*/ 383397 h 760607"/>
                <a:gd name="connsiteX2" fmla="*/ 973820 w 1164320"/>
                <a:gd name="connsiteY2" fmla="*/ 419117 h 760607"/>
                <a:gd name="connsiteX3" fmla="*/ 807133 w 1164320"/>
                <a:gd name="connsiteY3" fmla="*/ 392923 h 760607"/>
                <a:gd name="connsiteX4" fmla="*/ 664258 w 1164320"/>
                <a:gd name="connsiteY4" fmla="*/ 288148 h 760607"/>
                <a:gd name="connsiteX5" fmla="*/ 561864 w 1164320"/>
                <a:gd name="connsiteY5" fmla="*/ 152416 h 760607"/>
                <a:gd name="connsiteX6" fmla="*/ 435658 w 1164320"/>
                <a:gd name="connsiteY6" fmla="*/ 52404 h 760607"/>
                <a:gd name="connsiteX7" fmla="*/ 283258 w 1164320"/>
                <a:gd name="connsiteY7" fmla="*/ 17 h 760607"/>
                <a:gd name="connsiteX8" fmla="*/ 92758 w 1164320"/>
                <a:gd name="connsiteY8" fmla="*/ 57167 h 760607"/>
                <a:gd name="connsiteX9" fmla="*/ 7033 w 1164320"/>
                <a:gd name="connsiteY9" fmla="*/ 207185 h 760607"/>
                <a:gd name="connsiteX10" fmla="*/ 42752 w 1164320"/>
                <a:gd name="connsiteY10" fmla="*/ 321485 h 760607"/>
                <a:gd name="connsiteX11" fmla="*/ 111808 w 1164320"/>
                <a:gd name="connsiteY11" fmla="*/ 228617 h 760607"/>
                <a:gd name="connsiteX12" fmla="*/ 185626 w 1164320"/>
                <a:gd name="connsiteY12" fmla="*/ 152417 h 760607"/>
                <a:gd name="connsiteX13" fmla="*/ 309452 w 1164320"/>
                <a:gd name="connsiteY13" fmla="*/ 152417 h 760607"/>
                <a:gd name="connsiteX14" fmla="*/ 385652 w 1164320"/>
                <a:gd name="connsiteY14" fmla="*/ 345298 h 760607"/>
                <a:gd name="connsiteX15" fmla="*/ 471377 w 1164320"/>
                <a:gd name="connsiteY15" fmla="*/ 535798 h 760607"/>
                <a:gd name="connsiteX16" fmla="*/ 595202 w 1164320"/>
                <a:gd name="connsiteY16" fmla="*/ 666767 h 760607"/>
                <a:gd name="connsiteX17" fmla="*/ 726171 w 1164320"/>
                <a:gd name="connsiteY17" fmla="*/ 742967 h 760607"/>
                <a:gd name="connsiteX18" fmla="*/ 888095 w 1164320"/>
                <a:gd name="connsiteY18" fmla="*/ 759636 h 760607"/>
                <a:gd name="connsiteX19" fmla="*/ 990489 w 1164320"/>
                <a:gd name="connsiteY19" fmla="*/ 723917 h 760607"/>
                <a:gd name="connsiteX20" fmla="*/ 990489 w 1164320"/>
                <a:gd name="connsiteY20" fmla="*/ 723917 h 760607"/>
                <a:gd name="connsiteX0" fmla="*/ 1164320 w 1164320"/>
                <a:gd name="connsiteY0" fmla="*/ 326424 h 760783"/>
                <a:gd name="connsiteX1" fmla="*/ 1100027 w 1164320"/>
                <a:gd name="connsiteY1" fmla="*/ 383573 h 760783"/>
                <a:gd name="connsiteX2" fmla="*/ 973820 w 1164320"/>
                <a:gd name="connsiteY2" fmla="*/ 419293 h 760783"/>
                <a:gd name="connsiteX3" fmla="*/ 807133 w 1164320"/>
                <a:gd name="connsiteY3" fmla="*/ 393099 h 760783"/>
                <a:gd name="connsiteX4" fmla="*/ 664258 w 1164320"/>
                <a:gd name="connsiteY4" fmla="*/ 288324 h 760783"/>
                <a:gd name="connsiteX5" fmla="*/ 561864 w 1164320"/>
                <a:gd name="connsiteY5" fmla="*/ 152592 h 760783"/>
                <a:gd name="connsiteX6" fmla="*/ 438039 w 1164320"/>
                <a:gd name="connsiteY6" fmla="*/ 43055 h 760783"/>
                <a:gd name="connsiteX7" fmla="*/ 283258 w 1164320"/>
                <a:gd name="connsiteY7" fmla="*/ 193 h 760783"/>
                <a:gd name="connsiteX8" fmla="*/ 92758 w 1164320"/>
                <a:gd name="connsiteY8" fmla="*/ 57343 h 760783"/>
                <a:gd name="connsiteX9" fmla="*/ 7033 w 1164320"/>
                <a:gd name="connsiteY9" fmla="*/ 207361 h 760783"/>
                <a:gd name="connsiteX10" fmla="*/ 42752 w 1164320"/>
                <a:gd name="connsiteY10" fmla="*/ 321661 h 760783"/>
                <a:gd name="connsiteX11" fmla="*/ 111808 w 1164320"/>
                <a:gd name="connsiteY11" fmla="*/ 228793 h 760783"/>
                <a:gd name="connsiteX12" fmla="*/ 185626 w 1164320"/>
                <a:gd name="connsiteY12" fmla="*/ 152593 h 760783"/>
                <a:gd name="connsiteX13" fmla="*/ 309452 w 1164320"/>
                <a:gd name="connsiteY13" fmla="*/ 152593 h 760783"/>
                <a:gd name="connsiteX14" fmla="*/ 385652 w 1164320"/>
                <a:gd name="connsiteY14" fmla="*/ 345474 h 760783"/>
                <a:gd name="connsiteX15" fmla="*/ 471377 w 1164320"/>
                <a:gd name="connsiteY15" fmla="*/ 535974 h 760783"/>
                <a:gd name="connsiteX16" fmla="*/ 595202 w 1164320"/>
                <a:gd name="connsiteY16" fmla="*/ 666943 h 760783"/>
                <a:gd name="connsiteX17" fmla="*/ 726171 w 1164320"/>
                <a:gd name="connsiteY17" fmla="*/ 743143 h 760783"/>
                <a:gd name="connsiteX18" fmla="*/ 888095 w 1164320"/>
                <a:gd name="connsiteY18" fmla="*/ 759812 h 760783"/>
                <a:gd name="connsiteX19" fmla="*/ 990489 w 1164320"/>
                <a:gd name="connsiteY19" fmla="*/ 724093 h 760783"/>
                <a:gd name="connsiteX20" fmla="*/ 990489 w 1164320"/>
                <a:gd name="connsiteY20" fmla="*/ 724093 h 760783"/>
                <a:gd name="connsiteX0" fmla="*/ 1164320 w 1164320"/>
                <a:gd name="connsiteY0" fmla="*/ 331157 h 765516"/>
                <a:gd name="connsiteX1" fmla="*/ 1100027 w 1164320"/>
                <a:gd name="connsiteY1" fmla="*/ 388306 h 765516"/>
                <a:gd name="connsiteX2" fmla="*/ 973820 w 1164320"/>
                <a:gd name="connsiteY2" fmla="*/ 424026 h 765516"/>
                <a:gd name="connsiteX3" fmla="*/ 807133 w 1164320"/>
                <a:gd name="connsiteY3" fmla="*/ 397832 h 765516"/>
                <a:gd name="connsiteX4" fmla="*/ 664258 w 1164320"/>
                <a:gd name="connsiteY4" fmla="*/ 293057 h 765516"/>
                <a:gd name="connsiteX5" fmla="*/ 561864 w 1164320"/>
                <a:gd name="connsiteY5" fmla="*/ 157325 h 765516"/>
                <a:gd name="connsiteX6" fmla="*/ 438039 w 1164320"/>
                <a:gd name="connsiteY6" fmla="*/ 47788 h 765516"/>
                <a:gd name="connsiteX7" fmla="*/ 278496 w 1164320"/>
                <a:gd name="connsiteY7" fmla="*/ 164 h 765516"/>
                <a:gd name="connsiteX8" fmla="*/ 92758 w 1164320"/>
                <a:gd name="connsiteY8" fmla="*/ 62076 h 765516"/>
                <a:gd name="connsiteX9" fmla="*/ 7033 w 1164320"/>
                <a:gd name="connsiteY9" fmla="*/ 212094 h 765516"/>
                <a:gd name="connsiteX10" fmla="*/ 42752 w 1164320"/>
                <a:gd name="connsiteY10" fmla="*/ 326394 h 765516"/>
                <a:gd name="connsiteX11" fmla="*/ 111808 w 1164320"/>
                <a:gd name="connsiteY11" fmla="*/ 233526 h 765516"/>
                <a:gd name="connsiteX12" fmla="*/ 185626 w 1164320"/>
                <a:gd name="connsiteY12" fmla="*/ 157326 h 765516"/>
                <a:gd name="connsiteX13" fmla="*/ 309452 w 1164320"/>
                <a:gd name="connsiteY13" fmla="*/ 157326 h 765516"/>
                <a:gd name="connsiteX14" fmla="*/ 385652 w 1164320"/>
                <a:gd name="connsiteY14" fmla="*/ 350207 h 765516"/>
                <a:gd name="connsiteX15" fmla="*/ 471377 w 1164320"/>
                <a:gd name="connsiteY15" fmla="*/ 540707 h 765516"/>
                <a:gd name="connsiteX16" fmla="*/ 595202 w 1164320"/>
                <a:gd name="connsiteY16" fmla="*/ 671676 h 765516"/>
                <a:gd name="connsiteX17" fmla="*/ 726171 w 1164320"/>
                <a:gd name="connsiteY17" fmla="*/ 747876 h 765516"/>
                <a:gd name="connsiteX18" fmla="*/ 888095 w 1164320"/>
                <a:gd name="connsiteY18" fmla="*/ 764545 h 765516"/>
                <a:gd name="connsiteX19" fmla="*/ 990489 w 1164320"/>
                <a:gd name="connsiteY19" fmla="*/ 728826 h 765516"/>
                <a:gd name="connsiteX20" fmla="*/ 990489 w 1164320"/>
                <a:gd name="connsiteY20" fmla="*/ 728826 h 765516"/>
                <a:gd name="connsiteX0" fmla="*/ 1164320 w 1164320"/>
                <a:gd name="connsiteY0" fmla="*/ 331157 h 765516"/>
                <a:gd name="connsiteX1" fmla="*/ 1100027 w 1164320"/>
                <a:gd name="connsiteY1" fmla="*/ 388306 h 765516"/>
                <a:gd name="connsiteX2" fmla="*/ 973820 w 1164320"/>
                <a:gd name="connsiteY2" fmla="*/ 424026 h 765516"/>
                <a:gd name="connsiteX3" fmla="*/ 807133 w 1164320"/>
                <a:gd name="connsiteY3" fmla="*/ 397832 h 765516"/>
                <a:gd name="connsiteX4" fmla="*/ 664258 w 1164320"/>
                <a:gd name="connsiteY4" fmla="*/ 293057 h 765516"/>
                <a:gd name="connsiteX5" fmla="*/ 561864 w 1164320"/>
                <a:gd name="connsiteY5" fmla="*/ 157325 h 765516"/>
                <a:gd name="connsiteX6" fmla="*/ 438039 w 1164320"/>
                <a:gd name="connsiteY6" fmla="*/ 47788 h 765516"/>
                <a:gd name="connsiteX7" fmla="*/ 278496 w 1164320"/>
                <a:gd name="connsiteY7" fmla="*/ 164 h 765516"/>
                <a:gd name="connsiteX8" fmla="*/ 92758 w 1164320"/>
                <a:gd name="connsiteY8" fmla="*/ 62076 h 765516"/>
                <a:gd name="connsiteX9" fmla="*/ 7033 w 1164320"/>
                <a:gd name="connsiteY9" fmla="*/ 212094 h 765516"/>
                <a:gd name="connsiteX10" fmla="*/ 42752 w 1164320"/>
                <a:gd name="connsiteY10" fmla="*/ 326394 h 765516"/>
                <a:gd name="connsiteX11" fmla="*/ 111808 w 1164320"/>
                <a:gd name="connsiteY11" fmla="*/ 233526 h 765516"/>
                <a:gd name="connsiteX12" fmla="*/ 185626 w 1164320"/>
                <a:gd name="connsiteY12" fmla="*/ 157326 h 765516"/>
                <a:gd name="connsiteX13" fmla="*/ 311833 w 1164320"/>
                <a:gd name="connsiteY13" fmla="*/ 178757 h 765516"/>
                <a:gd name="connsiteX14" fmla="*/ 385652 w 1164320"/>
                <a:gd name="connsiteY14" fmla="*/ 350207 h 765516"/>
                <a:gd name="connsiteX15" fmla="*/ 471377 w 1164320"/>
                <a:gd name="connsiteY15" fmla="*/ 540707 h 765516"/>
                <a:gd name="connsiteX16" fmla="*/ 595202 w 1164320"/>
                <a:gd name="connsiteY16" fmla="*/ 671676 h 765516"/>
                <a:gd name="connsiteX17" fmla="*/ 726171 w 1164320"/>
                <a:gd name="connsiteY17" fmla="*/ 747876 h 765516"/>
                <a:gd name="connsiteX18" fmla="*/ 888095 w 1164320"/>
                <a:gd name="connsiteY18" fmla="*/ 764545 h 765516"/>
                <a:gd name="connsiteX19" fmla="*/ 990489 w 1164320"/>
                <a:gd name="connsiteY19" fmla="*/ 728826 h 765516"/>
                <a:gd name="connsiteX20" fmla="*/ 990489 w 1164320"/>
                <a:gd name="connsiteY20" fmla="*/ 728826 h 765516"/>
                <a:gd name="connsiteX0" fmla="*/ 1164320 w 1164320"/>
                <a:gd name="connsiteY0" fmla="*/ 331157 h 765516"/>
                <a:gd name="connsiteX1" fmla="*/ 1100027 w 1164320"/>
                <a:gd name="connsiteY1" fmla="*/ 388306 h 765516"/>
                <a:gd name="connsiteX2" fmla="*/ 973820 w 1164320"/>
                <a:gd name="connsiteY2" fmla="*/ 424026 h 765516"/>
                <a:gd name="connsiteX3" fmla="*/ 807133 w 1164320"/>
                <a:gd name="connsiteY3" fmla="*/ 397832 h 765516"/>
                <a:gd name="connsiteX4" fmla="*/ 664258 w 1164320"/>
                <a:gd name="connsiteY4" fmla="*/ 293057 h 765516"/>
                <a:gd name="connsiteX5" fmla="*/ 561864 w 1164320"/>
                <a:gd name="connsiteY5" fmla="*/ 157325 h 765516"/>
                <a:gd name="connsiteX6" fmla="*/ 438039 w 1164320"/>
                <a:gd name="connsiteY6" fmla="*/ 47788 h 765516"/>
                <a:gd name="connsiteX7" fmla="*/ 278496 w 1164320"/>
                <a:gd name="connsiteY7" fmla="*/ 164 h 765516"/>
                <a:gd name="connsiteX8" fmla="*/ 92758 w 1164320"/>
                <a:gd name="connsiteY8" fmla="*/ 62076 h 765516"/>
                <a:gd name="connsiteX9" fmla="*/ 7033 w 1164320"/>
                <a:gd name="connsiteY9" fmla="*/ 212094 h 765516"/>
                <a:gd name="connsiteX10" fmla="*/ 42752 w 1164320"/>
                <a:gd name="connsiteY10" fmla="*/ 326394 h 765516"/>
                <a:gd name="connsiteX11" fmla="*/ 111808 w 1164320"/>
                <a:gd name="connsiteY11" fmla="*/ 233526 h 765516"/>
                <a:gd name="connsiteX12" fmla="*/ 185626 w 1164320"/>
                <a:gd name="connsiteY12" fmla="*/ 162088 h 765516"/>
                <a:gd name="connsiteX13" fmla="*/ 311833 w 1164320"/>
                <a:gd name="connsiteY13" fmla="*/ 178757 h 765516"/>
                <a:gd name="connsiteX14" fmla="*/ 385652 w 1164320"/>
                <a:gd name="connsiteY14" fmla="*/ 350207 h 765516"/>
                <a:gd name="connsiteX15" fmla="*/ 471377 w 1164320"/>
                <a:gd name="connsiteY15" fmla="*/ 540707 h 765516"/>
                <a:gd name="connsiteX16" fmla="*/ 595202 w 1164320"/>
                <a:gd name="connsiteY16" fmla="*/ 671676 h 765516"/>
                <a:gd name="connsiteX17" fmla="*/ 726171 w 1164320"/>
                <a:gd name="connsiteY17" fmla="*/ 747876 h 765516"/>
                <a:gd name="connsiteX18" fmla="*/ 888095 w 1164320"/>
                <a:gd name="connsiteY18" fmla="*/ 764545 h 765516"/>
                <a:gd name="connsiteX19" fmla="*/ 990489 w 1164320"/>
                <a:gd name="connsiteY19" fmla="*/ 728826 h 765516"/>
                <a:gd name="connsiteX20" fmla="*/ 990489 w 1164320"/>
                <a:gd name="connsiteY20" fmla="*/ 728826 h 765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164320" h="765516">
                  <a:moveTo>
                    <a:pt x="1164320" y="331157"/>
                  </a:moveTo>
                  <a:cubicBezTo>
                    <a:pt x="1145667" y="346436"/>
                    <a:pt x="1131777" y="372828"/>
                    <a:pt x="1100027" y="388306"/>
                  </a:cubicBezTo>
                  <a:cubicBezTo>
                    <a:pt x="1068277" y="403784"/>
                    <a:pt x="1022636" y="422438"/>
                    <a:pt x="973820" y="424026"/>
                  </a:cubicBezTo>
                  <a:cubicBezTo>
                    <a:pt x="925004" y="425614"/>
                    <a:pt x="858727" y="419660"/>
                    <a:pt x="807133" y="397832"/>
                  </a:cubicBezTo>
                  <a:cubicBezTo>
                    <a:pt x="755539" y="376004"/>
                    <a:pt x="705136" y="333141"/>
                    <a:pt x="664258" y="293057"/>
                  </a:cubicBezTo>
                  <a:cubicBezTo>
                    <a:pt x="623380" y="252973"/>
                    <a:pt x="599567" y="198203"/>
                    <a:pt x="561864" y="157325"/>
                  </a:cubicBezTo>
                  <a:cubicBezTo>
                    <a:pt x="524161" y="116447"/>
                    <a:pt x="485267" y="73981"/>
                    <a:pt x="438039" y="47788"/>
                  </a:cubicBezTo>
                  <a:cubicBezTo>
                    <a:pt x="390811" y="21595"/>
                    <a:pt x="336043" y="-2217"/>
                    <a:pt x="278496" y="164"/>
                  </a:cubicBezTo>
                  <a:cubicBezTo>
                    <a:pt x="220949" y="2545"/>
                    <a:pt x="138002" y="26754"/>
                    <a:pt x="92758" y="62076"/>
                  </a:cubicBezTo>
                  <a:cubicBezTo>
                    <a:pt x="47514" y="97398"/>
                    <a:pt x="15367" y="168041"/>
                    <a:pt x="7033" y="212094"/>
                  </a:cubicBezTo>
                  <a:cubicBezTo>
                    <a:pt x="-1301" y="256147"/>
                    <a:pt x="-12810" y="318060"/>
                    <a:pt x="42752" y="326394"/>
                  </a:cubicBezTo>
                  <a:cubicBezTo>
                    <a:pt x="98314" y="334728"/>
                    <a:pt x="87996" y="260910"/>
                    <a:pt x="111808" y="233526"/>
                  </a:cubicBezTo>
                  <a:cubicBezTo>
                    <a:pt x="135620" y="206142"/>
                    <a:pt x="152289" y="171216"/>
                    <a:pt x="185626" y="162088"/>
                  </a:cubicBezTo>
                  <a:cubicBezTo>
                    <a:pt x="218963" y="152960"/>
                    <a:pt x="278495" y="147404"/>
                    <a:pt x="311833" y="178757"/>
                  </a:cubicBezTo>
                  <a:cubicBezTo>
                    <a:pt x="345171" y="210110"/>
                    <a:pt x="359061" y="289882"/>
                    <a:pt x="385652" y="350207"/>
                  </a:cubicBezTo>
                  <a:cubicBezTo>
                    <a:pt x="412243" y="410532"/>
                    <a:pt x="436452" y="487129"/>
                    <a:pt x="471377" y="540707"/>
                  </a:cubicBezTo>
                  <a:cubicBezTo>
                    <a:pt x="506302" y="594285"/>
                    <a:pt x="552736" y="637148"/>
                    <a:pt x="595202" y="671676"/>
                  </a:cubicBezTo>
                  <a:cubicBezTo>
                    <a:pt x="637668" y="706204"/>
                    <a:pt x="677356" y="732398"/>
                    <a:pt x="726171" y="747876"/>
                  </a:cubicBezTo>
                  <a:cubicBezTo>
                    <a:pt x="774986" y="763354"/>
                    <a:pt x="844042" y="767720"/>
                    <a:pt x="888095" y="764545"/>
                  </a:cubicBezTo>
                  <a:cubicBezTo>
                    <a:pt x="932148" y="761370"/>
                    <a:pt x="990489" y="728826"/>
                    <a:pt x="990489" y="728826"/>
                  </a:cubicBezTo>
                  <a:lnTo>
                    <a:pt x="990489" y="728826"/>
                  </a:lnTo>
                </a:path>
              </a:pathLst>
            </a:custGeom>
            <a:solidFill>
              <a:srgbClr val="BEA7D5"/>
            </a:solidFill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4B3B47D-F8EC-CADC-2F0A-A17B1944EC68}"/>
                </a:ext>
              </a:extLst>
            </p:cNvPr>
            <p:cNvSpPr/>
            <p:nvPr/>
          </p:nvSpPr>
          <p:spPr>
            <a:xfrm rot="1138557">
              <a:off x="4391420" y="3545904"/>
              <a:ext cx="1316591" cy="865631"/>
            </a:xfrm>
            <a:custGeom>
              <a:avLst/>
              <a:gdLst>
                <a:gd name="connsiteX0" fmla="*/ 1158863 w 1158863"/>
                <a:gd name="connsiteY0" fmla="*/ 326249 h 745571"/>
                <a:gd name="connsiteX1" fmla="*/ 1089807 w 1158863"/>
                <a:gd name="connsiteY1" fmla="*/ 369111 h 745571"/>
                <a:gd name="connsiteX2" fmla="*/ 968363 w 1158863"/>
                <a:gd name="connsiteY2" fmla="*/ 400068 h 745571"/>
                <a:gd name="connsiteX3" fmla="*/ 801676 w 1158863"/>
                <a:gd name="connsiteY3" fmla="*/ 392924 h 745571"/>
                <a:gd name="connsiteX4" fmla="*/ 658801 w 1158863"/>
                <a:gd name="connsiteY4" fmla="*/ 288149 h 745571"/>
                <a:gd name="connsiteX5" fmla="*/ 546882 w 1158863"/>
                <a:gd name="connsiteY5" fmla="*/ 169086 h 745571"/>
                <a:gd name="connsiteX6" fmla="*/ 430201 w 1158863"/>
                <a:gd name="connsiteY6" fmla="*/ 52405 h 745571"/>
                <a:gd name="connsiteX7" fmla="*/ 277801 w 1158863"/>
                <a:gd name="connsiteY7" fmla="*/ 18 h 745571"/>
                <a:gd name="connsiteX8" fmla="*/ 87301 w 1158863"/>
                <a:gd name="connsiteY8" fmla="*/ 57168 h 745571"/>
                <a:gd name="connsiteX9" fmla="*/ 1576 w 1158863"/>
                <a:gd name="connsiteY9" fmla="*/ 207186 h 745571"/>
                <a:gd name="connsiteX10" fmla="*/ 37295 w 1158863"/>
                <a:gd name="connsiteY10" fmla="*/ 321486 h 745571"/>
                <a:gd name="connsiteX11" fmla="*/ 106351 w 1158863"/>
                <a:gd name="connsiteY11" fmla="*/ 228618 h 745571"/>
                <a:gd name="connsiteX12" fmla="*/ 203982 w 1158863"/>
                <a:gd name="connsiteY12" fmla="*/ 157180 h 745571"/>
                <a:gd name="connsiteX13" fmla="*/ 303995 w 1158863"/>
                <a:gd name="connsiteY13" fmla="*/ 152418 h 745571"/>
                <a:gd name="connsiteX14" fmla="*/ 380195 w 1158863"/>
                <a:gd name="connsiteY14" fmla="*/ 345299 h 745571"/>
                <a:gd name="connsiteX15" fmla="*/ 465920 w 1158863"/>
                <a:gd name="connsiteY15" fmla="*/ 535799 h 745571"/>
                <a:gd name="connsiteX16" fmla="*/ 589745 w 1158863"/>
                <a:gd name="connsiteY16" fmla="*/ 640574 h 745571"/>
                <a:gd name="connsiteX17" fmla="*/ 694520 w 1158863"/>
                <a:gd name="connsiteY17" fmla="*/ 707249 h 745571"/>
                <a:gd name="connsiteX18" fmla="*/ 882638 w 1158863"/>
                <a:gd name="connsiteY18" fmla="*/ 745349 h 745571"/>
                <a:gd name="connsiteX19" fmla="*/ 985032 w 1158863"/>
                <a:gd name="connsiteY19" fmla="*/ 723918 h 745571"/>
                <a:gd name="connsiteX20" fmla="*/ 985032 w 1158863"/>
                <a:gd name="connsiteY20" fmla="*/ 723918 h 745571"/>
                <a:gd name="connsiteX0" fmla="*/ 1158863 w 1158863"/>
                <a:gd name="connsiteY0" fmla="*/ 326249 h 745571"/>
                <a:gd name="connsiteX1" fmla="*/ 1089807 w 1158863"/>
                <a:gd name="connsiteY1" fmla="*/ 369111 h 745571"/>
                <a:gd name="connsiteX2" fmla="*/ 968363 w 1158863"/>
                <a:gd name="connsiteY2" fmla="*/ 400068 h 745571"/>
                <a:gd name="connsiteX3" fmla="*/ 801676 w 1158863"/>
                <a:gd name="connsiteY3" fmla="*/ 392924 h 745571"/>
                <a:gd name="connsiteX4" fmla="*/ 658801 w 1158863"/>
                <a:gd name="connsiteY4" fmla="*/ 288149 h 745571"/>
                <a:gd name="connsiteX5" fmla="*/ 546882 w 1158863"/>
                <a:gd name="connsiteY5" fmla="*/ 169086 h 745571"/>
                <a:gd name="connsiteX6" fmla="*/ 430201 w 1158863"/>
                <a:gd name="connsiteY6" fmla="*/ 52405 h 745571"/>
                <a:gd name="connsiteX7" fmla="*/ 277801 w 1158863"/>
                <a:gd name="connsiteY7" fmla="*/ 18 h 745571"/>
                <a:gd name="connsiteX8" fmla="*/ 87301 w 1158863"/>
                <a:gd name="connsiteY8" fmla="*/ 57168 h 745571"/>
                <a:gd name="connsiteX9" fmla="*/ 1576 w 1158863"/>
                <a:gd name="connsiteY9" fmla="*/ 207186 h 745571"/>
                <a:gd name="connsiteX10" fmla="*/ 37295 w 1158863"/>
                <a:gd name="connsiteY10" fmla="*/ 321486 h 745571"/>
                <a:gd name="connsiteX11" fmla="*/ 106351 w 1158863"/>
                <a:gd name="connsiteY11" fmla="*/ 228618 h 745571"/>
                <a:gd name="connsiteX12" fmla="*/ 180169 w 1158863"/>
                <a:gd name="connsiteY12" fmla="*/ 152418 h 745571"/>
                <a:gd name="connsiteX13" fmla="*/ 303995 w 1158863"/>
                <a:gd name="connsiteY13" fmla="*/ 152418 h 745571"/>
                <a:gd name="connsiteX14" fmla="*/ 380195 w 1158863"/>
                <a:gd name="connsiteY14" fmla="*/ 345299 h 745571"/>
                <a:gd name="connsiteX15" fmla="*/ 465920 w 1158863"/>
                <a:gd name="connsiteY15" fmla="*/ 535799 h 745571"/>
                <a:gd name="connsiteX16" fmla="*/ 589745 w 1158863"/>
                <a:gd name="connsiteY16" fmla="*/ 640574 h 745571"/>
                <a:gd name="connsiteX17" fmla="*/ 694520 w 1158863"/>
                <a:gd name="connsiteY17" fmla="*/ 707249 h 745571"/>
                <a:gd name="connsiteX18" fmla="*/ 882638 w 1158863"/>
                <a:gd name="connsiteY18" fmla="*/ 745349 h 745571"/>
                <a:gd name="connsiteX19" fmla="*/ 985032 w 1158863"/>
                <a:gd name="connsiteY19" fmla="*/ 723918 h 745571"/>
                <a:gd name="connsiteX20" fmla="*/ 985032 w 1158863"/>
                <a:gd name="connsiteY20" fmla="*/ 723918 h 745571"/>
                <a:gd name="connsiteX0" fmla="*/ 1164320 w 1164320"/>
                <a:gd name="connsiteY0" fmla="*/ 326249 h 745571"/>
                <a:gd name="connsiteX1" fmla="*/ 1095264 w 1164320"/>
                <a:gd name="connsiteY1" fmla="*/ 369111 h 745571"/>
                <a:gd name="connsiteX2" fmla="*/ 973820 w 1164320"/>
                <a:gd name="connsiteY2" fmla="*/ 400068 h 745571"/>
                <a:gd name="connsiteX3" fmla="*/ 807133 w 1164320"/>
                <a:gd name="connsiteY3" fmla="*/ 392924 h 745571"/>
                <a:gd name="connsiteX4" fmla="*/ 664258 w 1164320"/>
                <a:gd name="connsiteY4" fmla="*/ 288149 h 745571"/>
                <a:gd name="connsiteX5" fmla="*/ 552339 w 1164320"/>
                <a:gd name="connsiteY5" fmla="*/ 169086 h 745571"/>
                <a:gd name="connsiteX6" fmla="*/ 435658 w 1164320"/>
                <a:gd name="connsiteY6" fmla="*/ 52405 h 745571"/>
                <a:gd name="connsiteX7" fmla="*/ 283258 w 1164320"/>
                <a:gd name="connsiteY7" fmla="*/ 18 h 745571"/>
                <a:gd name="connsiteX8" fmla="*/ 92758 w 1164320"/>
                <a:gd name="connsiteY8" fmla="*/ 57168 h 745571"/>
                <a:gd name="connsiteX9" fmla="*/ 7033 w 1164320"/>
                <a:gd name="connsiteY9" fmla="*/ 207186 h 745571"/>
                <a:gd name="connsiteX10" fmla="*/ 42752 w 1164320"/>
                <a:gd name="connsiteY10" fmla="*/ 321486 h 745571"/>
                <a:gd name="connsiteX11" fmla="*/ 111808 w 1164320"/>
                <a:gd name="connsiteY11" fmla="*/ 228618 h 745571"/>
                <a:gd name="connsiteX12" fmla="*/ 185626 w 1164320"/>
                <a:gd name="connsiteY12" fmla="*/ 152418 h 745571"/>
                <a:gd name="connsiteX13" fmla="*/ 309452 w 1164320"/>
                <a:gd name="connsiteY13" fmla="*/ 152418 h 745571"/>
                <a:gd name="connsiteX14" fmla="*/ 385652 w 1164320"/>
                <a:gd name="connsiteY14" fmla="*/ 345299 h 745571"/>
                <a:gd name="connsiteX15" fmla="*/ 471377 w 1164320"/>
                <a:gd name="connsiteY15" fmla="*/ 535799 h 745571"/>
                <a:gd name="connsiteX16" fmla="*/ 595202 w 1164320"/>
                <a:gd name="connsiteY16" fmla="*/ 640574 h 745571"/>
                <a:gd name="connsiteX17" fmla="*/ 699977 w 1164320"/>
                <a:gd name="connsiteY17" fmla="*/ 707249 h 745571"/>
                <a:gd name="connsiteX18" fmla="*/ 888095 w 1164320"/>
                <a:gd name="connsiteY18" fmla="*/ 745349 h 745571"/>
                <a:gd name="connsiteX19" fmla="*/ 990489 w 1164320"/>
                <a:gd name="connsiteY19" fmla="*/ 723918 h 745571"/>
                <a:gd name="connsiteX20" fmla="*/ 990489 w 1164320"/>
                <a:gd name="connsiteY20" fmla="*/ 723918 h 745571"/>
                <a:gd name="connsiteX0" fmla="*/ 1164320 w 1164320"/>
                <a:gd name="connsiteY0" fmla="*/ 326249 h 745571"/>
                <a:gd name="connsiteX1" fmla="*/ 1095264 w 1164320"/>
                <a:gd name="connsiteY1" fmla="*/ 369111 h 745571"/>
                <a:gd name="connsiteX2" fmla="*/ 973820 w 1164320"/>
                <a:gd name="connsiteY2" fmla="*/ 400068 h 745571"/>
                <a:gd name="connsiteX3" fmla="*/ 807133 w 1164320"/>
                <a:gd name="connsiteY3" fmla="*/ 392924 h 745571"/>
                <a:gd name="connsiteX4" fmla="*/ 664258 w 1164320"/>
                <a:gd name="connsiteY4" fmla="*/ 288149 h 745571"/>
                <a:gd name="connsiteX5" fmla="*/ 552339 w 1164320"/>
                <a:gd name="connsiteY5" fmla="*/ 169086 h 745571"/>
                <a:gd name="connsiteX6" fmla="*/ 435658 w 1164320"/>
                <a:gd name="connsiteY6" fmla="*/ 52405 h 745571"/>
                <a:gd name="connsiteX7" fmla="*/ 283258 w 1164320"/>
                <a:gd name="connsiteY7" fmla="*/ 18 h 745571"/>
                <a:gd name="connsiteX8" fmla="*/ 92758 w 1164320"/>
                <a:gd name="connsiteY8" fmla="*/ 57168 h 745571"/>
                <a:gd name="connsiteX9" fmla="*/ 7033 w 1164320"/>
                <a:gd name="connsiteY9" fmla="*/ 207186 h 745571"/>
                <a:gd name="connsiteX10" fmla="*/ 42752 w 1164320"/>
                <a:gd name="connsiteY10" fmla="*/ 321486 h 745571"/>
                <a:gd name="connsiteX11" fmla="*/ 111808 w 1164320"/>
                <a:gd name="connsiteY11" fmla="*/ 228618 h 745571"/>
                <a:gd name="connsiteX12" fmla="*/ 185626 w 1164320"/>
                <a:gd name="connsiteY12" fmla="*/ 152418 h 745571"/>
                <a:gd name="connsiteX13" fmla="*/ 309452 w 1164320"/>
                <a:gd name="connsiteY13" fmla="*/ 152418 h 745571"/>
                <a:gd name="connsiteX14" fmla="*/ 385652 w 1164320"/>
                <a:gd name="connsiteY14" fmla="*/ 345299 h 745571"/>
                <a:gd name="connsiteX15" fmla="*/ 471377 w 1164320"/>
                <a:gd name="connsiteY15" fmla="*/ 535799 h 745571"/>
                <a:gd name="connsiteX16" fmla="*/ 595202 w 1164320"/>
                <a:gd name="connsiteY16" fmla="*/ 666768 h 745571"/>
                <a:gd name="connsiteX17" fmla="*/ 699977 w 1164320"/>
                <a:gd name="connsiteY17" fmla="*/ 707249 h 745571"/>
                <a:gd name="connsiteX18" fmla="*/ 888095 w 1164320"/>
                <a:gd name="connsiteY18" fmla="*/ 745349 h 745571"/>
                <a:gd name="connsiteX19" fmla="*/ 990489 w 1164320"/>
                <a:gd name="connsiteY19" fmla="*/ 723918 h 745571"/>
                <a:gd name="connsiteX20" fmla="*/ 990489 w 1164320"/>
                <a:gd name="connsiteY20" fmla="*/ 723918 h 745571"/>
                <a:gd name="connsiteX0" fmla="*/ 1164320 w 1164320"/>
                <a:gd name="connsiteY0" fmla="*/ 326249 h 750403"/>
                <a:gd name="connsiteX1" fmla="*/ 1095264 w 1164320"/>
                <a:gd name="connsiteY1" fmla="*/ 369111 h 750403"/>
                <a:gd name="connsiteX2" fmla="*/ 973820 w 1164320"/>
                <a:gd name="connsiteY2" fmla="*/ 400068 h 750403"/>
                <a:gd name="connsiteX3" fmla="*/ 807133 w 1164320"/>
                <a:gd name="connsiteY3" fmla="*/ 392924 h 750403"/>
                <a:gd name="connsiteX4" fmla="*/ 664258 w 1164320"/>
                <a:gd name="connsiteY4" fmla="*/ 288149 h 750403"/>
                <a:gd name="connsiteX5" fmla="*/ 552339 w 1164320"/>
                <a:gd name="connsiteY5" fmla="*/ 169086 h 750403"/>
                <a:gd name="connsiteX6" fmla="*/ 435658 w 1164320"/>
                <a:gd name="connsiteY6" fmla="*/ 52405 h 750403"/>
                <a:gd name="connsiteX7" fmla="*/ 283258 w 1164320"/>
                <a:gd name="connsiteY7" fmla="*/ 18 h 750403"/>
                <a:gd name="connsiteX8" fmla="*/ 92758 w 1164320"/>
                <a:gd name="connsiteY8" fmla="*/ 57168 h 750403"/>
                <a:gd name="connsiteX9" fmla="*/ 7033 w 1164320"/>
                <a:gd name="connsiteY9" fmla="*/ 207186 h 750403"/>
                <a:gd name="connsiteX10" fmla="*/ 42752 w 1164320"/>
                <a:gd name="connsiteY10" fmla="*/ 321486 h 750403"/>
                <a:gd name="connsiteX11" fmla="*/ 111808 w 1164320"/>
                <a:gd name="connsiteY11" fmla="*/ 228618 h 750403"/>
                <a:gd name="connsiteX12" fmla="*/ 185626 w 1164320"/>
                <a:gd name="connsiteY12" fmla="*/ 152418 h 750403"/>
                <a:gd name="connsiteX13" fmla="*/ 309452 w 1164320"/>
                <a:gd name="connsiteY13" fmla="*/ 152418 h 750403"/>
                <a:gd name="connsiteX14" fmla="*/ 385652 w 1164320"/>
                <a:gd name="connsiteY14" fmla="*/ 345299 h 750403"/>
                <a:gd name="connsiteX15" fmla="*/ 471377 w 1164320"/>
                <a:gd name="connsiteY15" fmla="*/ 535799 h 750403"/>
                <a:gd name="connsiteX16" fmla="*/ 595202 w 1164320"/>
                <a:gd name="connsiteY16" fmla="*/ 666768 h 750403"/>
                <a:gd name="connsiteX17" fmla="*/ 726171 w 1164320"/>
                <a:gd name="connsiteY17" fmla="*/ 742968 h 750403"/>
                <a:gd name="connsiteX18" fmla="*/ 888095 w 1164320"/>
                <a:gd name="connsiteY18" fmla="*/ 745349 h 750403"/>
                <a:gd name="connsiteX19" fmla="*/ 990489 w 1164320"/>
                <a:gd name="connsiteY19" fmla="*/ 723918 h 750403"/>
                <a:gd name="connsiteX20" fmla="*/ 990489 w 1164320"/>
                <a:gd name="connsiteY20" fmla="*/ 723918 h 750403"/>
                <a:gd name="connsiteX0" fmla="*/ 1164320 w 1164320"/>
                <a:gd name="connsiteY0" fmla="*/ 326249 h 760608"/>
                <a:gd name="connsiteX1" fmla="*/ 1095264 w 1164320"/>
                <a:gd name="connsiteY1" fmla="*/ 369111 h 760608"/>
                <a:gd name="connsiteX2" fmla="*/ 973820 w 1164320"/>
                <a:gd name="connsiteY2" fmla="*/ 400068 h 760608"/>
                <a:gd name="connsiteX3" fmla="*/ 807133 w 1164320"/>
                <a:gd name="connsiteY3" fmla="*/ 392924 h 760608"/>
                <a:gd name="connsiteX4" fmla="*/ 664258 w 1164320"/>
                <a:gd name="connsiteY4" fmla="*/ 288149 h 760608"/>
                <a:gd name="connsiteX5" fmla="*/ 552339 w 1164320"/>
                <a:gd name="connsiteY5" fmla="*/ 169086 h 760608"/>
                <a:gd name="connsiteX6" fmla="*/ 435658 w 1164320"/>
                <a:gd name="connsiteY6" fmla="*/ 52405 h 760608"/>
                <a:gd name="connsiteX7" fmla="*/ 283258 w 1164320"/>
                <a:gd name="connsiteY7" fmla="*/ 18 h 760608"/>
                <a:gd name="connsiteX8" fmla="*/ 92758 w 1164320"/>
                <a:gd name="connsiteY8" fmla="*/ 57168 h 760608"/>
                <a:gd name="connsiteX9" fmla="*/ 7033 w 1164320"/>
                <a:gd name="connsiteY9" fmla="*/ 207186 h 760608"/>
                <a:gd name="connsiteX10" fmla="*/ 42752 w 1164320"/>
                <a:gd name="connsiteY10" fmla="*/ 321486 h 760608"/>
                <a:gd name="connsiteX11" fmla="*/ 111808 w 1164320"/>
                <a:gd name="connsiteY11" fmla="*/ 228618 h 760608"/>
                <a:gd name="connsiteX12" fmla="*/ 185626 w 1164320"/>
                <a:gd name="connsiteY12" fmla="*/ 152418 h 760608"/>
                <a:gd name="connsiteX13" fmla="*/ 309452 w 1164320"/>
                <a:gd name="connsiteY13" fmla="*/ 152418 h 760608"/>
                <a:gd name="connsiteX14" fmla="*/ 385652 w 1164320"/>
                <a:gd name="connsiteY14" fmla="*/ 345299 h 760608"/>
                <a:gd name="connsiteX15" fmla="*/ 471377 w 1164320"/>
                <a:gd name="connsiteY15" fmla="*/ 535799 h 760608"/>
                <a:gd name="connsiteX16" fmla="*/ 595202 w 1164320"/>
                <a:gd name="connsiteY16" fmla="*/ 666768 h 760608"/>
                <a:gd name="connsiteX17" fmla="*/ 726171 w 1164320"/>
                <a:gd name="connsiteY17" fmla="*/ 742968 h 760608"/>
                <a:gd name="connsiteX18" fmla="*/ 888095 w 1164320"/>
                <a:gd name="connsiteY18" fmla="*/ 759637 h 760608"/>
                <a:gd name="connsiteX19" fmla="*/ 990489 w 1164320"/>
                <a:gd name="connsiteY19" fmla="*/ 723918 h 760608"/>
                <a:gd name="connsiteX20" fmla="*/ 990489 w 1164320"/>
                <a:gd name="connsiteY20" fmla="*/ 723918 h 760608"/>
                <a:gd name="connsiteX0" fmla="*/ 1164320 w 1164320"/>
                <a:gd name="connsiteY0" fmla="*/ 326249 h 760608"/>
                <a:gd name="connsiteX1" fmla="*/ 1095264 w 1164320"/>
                <a:gd name="connsiteY1" fmla="*/ 369111 h 760608"/>
                <a:gd name="connsiteX2" fmla="*/ 973820 w 1164320"/>
                <a:gd name="connsiteY2" fmla="*/ 419118 h 760608"/>
                <a:gd name="connsiteX3" fmla="*/ 807133 w 1164320"/>
                <a:gd name="connsiteY3" fmla="*/ 392924 h 760608"/>
                <a:gd name="connsiteX4" fmla="*/ 664258 w 1164320"/>
                <a:gd name="connsiteY4" fmla="*/ 288149 h 760608"/>
                <a:gd name="connsiteX5" fmla="*/ 552339 w 1164320"/>
                <a:gd name="connsiteY5" fmla="*/ 169086 h 760608"/>
                <a:gd name="connsiteX6" fmla="*/ 435658 w 1164320"/>
                <a:gd name="connsiteY6" fmla="*/ 52405 h 760608"/>
                <a:gd name="connsiteX7" fmla="*/ 283258 w 1164320"/>
                <a:gd name="connsiteY7" fmla="*/ 18 h 760608"/>
                <a:gd name="connsiteX8" fmla="*/ 92758 w 1164320"/>
                <a:gd name="connsiteY8" fmla="*/ 57168 h 760608"/>
                <a:gd name="connsiteX9" fmla="*/ 7033 w 1164320"/>
                <a:gd name="connsiteY9" fmla="*/ 207186 h 760608"/>
                <a:gd name="connsiteX10" fmla="*/ 42752 w 1164320"/>
                <a:gd name="connsiteY10" fmla="*/ 321486 h 760608"/>
                <a:gd name="connsiteX11" fmla="*/ 111808 w 1164320"/>
                <a:gd name="connsiteY11" fmla="*/ 228618 h 760608"/>
                <a:gd name="connsiteX12" fmla="*/ 185626 w 1164320"/>
                <a:gd name="connsiteY12" fmla="*/ 152418 h 760608"/>
                <a:gd name="connsiteX13" fmla="*/ 309452 w 1164320"/>
                <a:gd name="connsiteY13" fmla="*/ 152418 h 760608"/>
                <a:gd name="connsiteX14" fmla="*/ 385652 w 1164320"/>
                <a:gd name="connsiteY14" fmla="*/ 345299 h 760608"/>
                <a:gd name="connsiteX15" fmla="*/ 471377 w 1164320"/>
                <a:gd name="connsiteY15" fmla="*/ 535799 h 760608"/>
                <a:gd name="connsiteX16" fmla="*/ 595202 w 1164320"/>
                <a:gd name="connsiteY16" fmla="*/ 666768 h 760608"/>
                <a:gd name="connsiteX17" fmla="*/ 726171 w 1164320"/>
                <a:gd name="connsiteY17" fmla="*/ 742968 h 760608"/>
                <a:gd name="connsiteX18" fmla="*/ 888095 w 1164320"/>
                <a:gd name="connsiteY18" fmla="*/ 759637 h 760608"/>
                <a:gd name="connsiteX19" fmla="*/ 990489 w 1164320"/>
                <a:gd name="connsiteY19" fmla="*/ 723918 h 760608"/>
                <a:gd name="connsiteX20" fmla="*/ 990489 w 1164320"/>
                <a:gd name="connsiteY20" fmla="*/ 723918 h 760608"/>
                <a:gd name="connsiteX0" fmla="*/ 1164320 w 1164320"/>
                <a:gd name="connsiteY0" fmla="*/ 326249 h 760608"/>
                <a:gd name="connsiteX1" fmla="*/ 1100027 w 1164320"/>
                <a:gd name="connsiteY1" fmla="*/ 383398 h 760608"/>
                <a:gd name="connsiteX2" fmla="*/ 973820 w 1164320"/>
                <a:gd name="connsiteY2" fmla="*/ 419118 h 760608"/>
                <a:gd name="connsiteX3" fmla="*/ 807133 w 1164320"/>
                <a:gd name="connsiteY3" fmla="*/ 392924 h 760608"/>
                <a:gd name="connsiteX4" fmla="*/ 664258 w 1164320"/>
                <a:gd name="connsiteY4" fmla="*/ 288149 h 760608"/>
                <a:gd name="connsiteX5" fmla="*/ 552339 w 1164320"/>
                <a:gd name="connsiteY5" fmla="*/ 169086 h 760608"/>
                <a:gd name="connsiteX6" fmla="*/ 435658 w 1164320"/>
                <a:gd name="connsiteY6" fmla="*/ 52405 h 760608"/>
                <a:gd name="connsiteX7" fmla="*/ 283258 w 1164320"/>
                <a:gd name="connsiteY7" fmla="*/ 18 h 760608"/>
                <a:gd name="connsiteX8" fmla="*/ 92758 w 1164320"/>
                <a:gd name="connsiteY8" fmla="*/ 57168 h 760608"/>
                <a:gd name="connsiteX9" fmla="*/ 7033 w 1164320"/>
                <a:gd name="connsiteY9" fmla="*/ 207186 h 760608"/>
                <a:gd name="connsiteX10" fmla="*/ 42752 w 1164320"/>
                <a:gd name="connsiteY10" fmla="*/ 321486 h 760608"/>
                <a:gd name="connsiteX11" fmla="*/ 111808 w 1164320"/>
                <a:gd name="connsiteY11" fmla="*/ 228618 h 760608"/>
                <a:gd name="connsiteX12" fmla="*/ 185626 w 1164320"/>
                <a:gd name="connsiteY12" fmla="*/ 152418 h 760608"/>
                <a:gd name="connsiteX13" fmla="*/ 309452 w 1164320"/>
                <a:gd name="connsiteY13" fmla="*/ 152418 h 760608"/>
                <a:gd name="connsiteX14" fmla="*/ 385652 w 1164320"/>
                <a:gd name="connsiteY14" fmla="*/ 345299 h 760608"/>
                <a:gd name="connsiteX15" fmla="*/ 471377 w 1164320"/>
                <a:gd name="connsiteY15" fmla="*/ 535799 h 760608"/>
                <a:gd name="connsiteX16" fmla="*/ 595202 w 1164320"/>
                <a:gd name="connsiteY16" fmla="*/ 666768 h 760608"/>
                <a:gd name="connsiteX17" fmla="*/ 726171 w 1164320"/>
                <a:gd name="connsiteY17" fmla="*/ 742968 h 760608"/>
                <a:gd name="connsiteX18" fmla="*/ 888095 w 1164320"/>
                <a:gd name="connsiteY18" fmla="*/ 759637 h 760608"/>
                <a:gd name="connsiteX19" fmla="*/ 990489 w 1164320"/>
                <a:gd name="connsiteY19" fmla="*/ 723918 h 760608"/>
                <a:gd name="connsiteX20" fmla="*/ 990489 w 1164320"/>
                <a:gd name="connsiteY20" fmla="*/ 723918 h 760608"/>
                <a:gd name="connsiteX0" fmla="*/ 1164320 w 1164320"/>
                <a:gd name="connsiteY0" fmla="*/ 326248 h 760607"/>
                <a:gd name="connsiteX1" fmla="*/ 1100027 w 1164320"/>
                <a:gd name="connsiteY1" fmla="*/ 383397 h 760607"/>
                <a:gd name="connsiteX2" fmla="*/ 973820 w 1164320"/>
                <a:gd name="connsiteY2" fmla="*/ 419117 h 760607"/>
                <a:gd name="connsiteX3" fmla="*/ 807133 w 1164320"/>
                <a:gd name="connsiteY3" fmla="*/ 392923 h 760607"/>
                <a:gd name="connsiteX4" fmla="*/ 664258 w 1164320"/>
                <a:gd name="connsiteY4" fmla="*/ 288148 h 760607"/>
                <a:gd name="connsiteX5" fmla="*/ 561864 w 1164320"/>
                <a:gd name="connsiteY5" fmla="*/ 152416 h 760607"/>
                <a:gd name="connsiteX6" fmla="*/ 435658 w 1164320"/>
                <a:gd name="connsiteY6" fmla="*/ 52404 h 760607"/>
                <a:gd name="connsiteX7" fmla="*/ 283258 w 1164320"/>
                <a:gd name="connsiteY7" fmla="*/ 17 h 760607"/>
                <a:gd name="connsiteX8" fmla="*/ 92758 w 1164320"/>
                <a:gd name="connsiteY8" fmla="*/ 57167 h 760607"/>
                <a:gd name="connsiteX9" fmla="*/ 7033 w 1164320"/>
                <a:gd name="connsiteY9" fmla="*/ 207185 h 760607"/>
                <a:gd name="connsiteX10" fmla="*/ 42752 w 1164320"/>
                <a:gd name="connsiteY10" fmla="*/ 321485 h 760607"/>
                <a:gd name="connsiteX11" fmla="*/ 111808 w 1164320"/>
                <a:gd name="connsiteY11" fmla="*/ 228617 h 760607"/>
                <a:gd name="connsiteX12" fmla="*/ 185626 w 1164320"/>
                <a:gd name="connsiteY12" fmla="*/ 152417 h 760607"/>
                <a:gd name="connsiteX13" fmla="*/ 309452 w 1164320"/>
                <a:gd name="connsiteY13" fmla="*/ 152417 h 760607"/>
                <a:gd name="connsiteX14" fmla="*/ 385652 w 1164320"/>
                <a:gd name="connsiteY14" fmla="*/ 345298 h 760607"/>
                <a:gd name="connsiteX15" fmla="*/ 471377 w 1164320"/>
                <a:gd name="connsiteY15" fmla="*/ 535798 h 760607"/>
                <a:gd name="connsiteX16" fmla="*/ 595202 w 1164320"/>
                <a:gd name="connsiteY16" fmla="*/ 666767 h 760607"/>
                <a:gd name="connsiteX17" fmla="*/ 726171 w 1164320"/>
                <a:gd name="connsiteY17" fmla="*/ 742967 h 760607"/>
                <a:gd name="connsiteX18" fmla="*/ 888095 w 1164320"/>
                <a:gd name="connsiteY18" fmla="*/ 759636 h 760607"/>
                <a:gd name="connsiteX19" fmla="*/ 990489 w 1164320"/>
                <a:gd name="connsiteY19" fmla="*/ 723917 h 760607"/>
                <a:gd name="connsiteX20" fmla="*/ 990489 w 1164320"/>
                <a:gd name="connsiteY20" fmla="*/ 723917 h 760607"/>
                <a:gd name="connsiteX0" fmla="*/ 1164320 w 1164320"/>
                <a:gd name="connsiteY0" fmla="*/ 326424 h 760783"/>
                <a:gd name="connsiteX1" fmla="*/ 1100027 w 1164320"/>
                <a:gd name="connsiteY1" fmla="*/ 383573 h 760783"/>
                <a:gd name="connsiteX2" fmla="*/ 973820 w 1164320"/>
                <a:gd name="connsiteY2" fmla="*/ 419293 h 760783"/>
                <a:gd name="connsiteX3" fmla="*/ 807133 w 1164320"/>
                <a:gd name="connsiteY3" fmla="*/ 393099 h 760783"/>
                <a:gd name="connsiteX4" fmla="*/ 664258 w 1164320"/>
                <a:gd name="connsiteY4" fmla="*/ 288324 h 760783"/>
                <a:gd name="connsiteX5" fmla="*/ 561864 w 1164320"/>
                <a:gd name="connsiteY5" fmla="*/ 152592 h 760783"/>
                <a:gd name="connsiteX6" fmla="*/ 438039 w 1164320"/>
                <a:gd name="connsiteY6" fmla="*/ 43055 h 760783"/>
                <a:gd name="connsiteX7" fmla="*/ 283258 w 1164320"/>
                <a:gd name="connsiteY7" fmla="*/ 193 h 760783"/>
                <a:gd name="connsiteX8" fmla="*/ 92758 w 1164320"/>
                <a:gd name="connsiteY8" fmla="*/ 57343 h 760783"/>
                <a:gd name="connsiteX9" fmla="*/ 7033 w 1164320"/>
                <a:gd name="connsiteY9" fmla="*/ 207361 h 760783"/>
                <a:gd name="connsiteX10" fmla="*/ 42752 w 1164320"/>
                <a:gd name="connsiteY10" fmla="*/ 321661 h 760783"/>
                <a:gd name="connsiteX11" fmla="*/ 111808 w 1164320"/>
                <a:gd name="connsiteY11" fmla="*/ 228793 h 760783"/>
                <a:gd name="connsiteX12" fmla="*/ 185626 w 1164320"/>
                <a:gd name="connsiteY12" fmla="*/ 152593 h 760783"/>
                <a:gd name="connsiteX13" fmla="*/ 309452 w 1164320"/>
                <a:gd name="connsiteY13" fmla="*/ 152593 h 760783"/>
                <a:gd name="connsiteX14" fmla="*/ 385652 w 1164320"/>
                <a:gd name="connsiteY14" fmla="*/ 345474 h 760783"/>
                <a:gd name="connsiteX15" fmla="*/ 471377 w 1164320"/>
                <a:gd name="connsiteY15" fmla="*/ 535974 h 760783"/>
                <a:gd name="connsiteX16" fmla="*/ 595202 w 1164320"/>
                <a:gd name="connsiteY16" fmla="*/ 666943 h 760783"/>
                <a:gd name="connsiteX17" fmla="*/ 726171 w 1164320"/>
                <a:gd name="connsiteY17" fmla="*/ 743143 h 760783"/>
                <a:gd name="connsiteX18" fmla="*/ 888095 w 1164320"/>
                <a:gd name="connsiteY18" fmla="*/ 759812 h 760783"/>
                <a:gd name="connsiteX19" fmla="*/ 990489 w 1164320"/>
                <a:gd name="connsiteY19" fmla="*/ 724093 h 760783"/>
                <a:gd name="connsiteX20" fmla="*/ 990489 w 1164320"/>
                <a:gd name="connsiteY20" fmla="*/ 724093 h 760783"/>
                <a:gd name="connsiteX0" fmla="*/ 1164320 w 1164320"/>
                <a:gd name="connsiteY0" fmla="*/ 331157 h 765516"/>
                <a:gd name="connsiteX1" fmla="*/ 1100027 w 1164320"/>
                <a:gd name="connsiteY1" fmla="*/ 388306 h 765516"/>
                <a:gd name="connsiteX2" fmla="*/ 973820 w 1164320"/>
                <a:gd name="connsiteY2" fmla="*/ 424026 h 765516"/>
                <a:gd name="connsiteX3" fmla="*/ 807133 w 1164320"/>
                <a:gd name="connsiteY3" fmla="*/ 397832 h 765516"/>
                <a:gd name="connsiteX4" fmla="*/ 664258 w 1164320"/>
                <a:gd name="connsiteY4" fmla="*/ 293057 h 765516"/>
                <a:gd name="connsiteX5" fmla="*/ 561864 w 1164320"/>
                <a:gd name="connsiteY5" fmla="*/ 157325 h 765516"/>
                <a:gd name="connsiteX6" fmla="*/ 438039 w 1164320"/>
                <a:gd name="connsiteY6" fmla="*/ 47788 h 765516"/>
                <a:gd name="connsiteX7" fmla="*/ 278496 w 1164320"/>
                <a:gd name="connsiteY7" fmla="*/ 164 h 765516"/>
                <a:gd name="connsiteX8" fmla="*/ 92758 w 1164320"/>
                <a:gd name="connsiteY8" fmla="*/ 62076 h 765516"/>
                <a:gd name="connsiteX9" fmla="*/ 7033 w 1164320"/>
                <a:gd name="connsiteY9" fmla="*/ 212094 h 765516"/>
                <a:gd name="connsiteX10" fmla="*/ 42752 w 1164320"/>
                <a:gd name="connsiteY10" fmla="*/ 326394 h 765516"/>
                <a:gd name="connsiteX11" fmla="*/ 111808 w 1164320"/>
                <a:gd name="connsiteY11" fmla="*/ 233526 h 765516"/>
                <a:gd name="connsiteX12" fmla="*/ 185626 w 1164320"/>
                <a:gd name="connsiteY12" fmla="*/ 157326 h 765516"/>
                <a:gd name="connsiteX13" fmla="*/ 309452 w 1164320"/>
                <a:gd name="connsiteY13" fmla="*/ 157326 h 765516"/>
                <a:gd name="connsiteX14" fmla="*/ 385652 w 1164320"/>
                <a:gd name="connsiteY14" fmla="*/ 350207 h 765516"/>
                <a:gd name="connsiteX15" fmla="*/ 471377 w 1164320"/>
                <a:gd name="connsiteY15" fmla="*/ 540707 h 765516"/>
                <a:gd name="connsiteX16" fmla="*/ 595202 w 1164320"/>
                <a:gd name="connsiteY16" fmla="*/ 671676 h 765516"/>
                <a:gd name="connsiteX17" fmla="*/ 726171 w 1164320"/>
                <a:gd name="connsiteY17" fmla="*/ 747876 h 765516"/>
                <a:gd name="connsiteX18" fmla="*/ 888095 w 1164320"/>
                <a:gd name="connsiteY18" fmla="*/ 764545 h 765516"/>
                <a:gd name="connsiteX19" fmla="*/ 990489 w 1164320"/>
                <a:gd name="connsiteY19" fmla="*/ 728826 h 765516"/>
                <a:gd name="connsiteX20" fmla="*/ 990489 w 1164320"/>
                <a:gd name="connsiteY20" fmla="*/ 728826 h 765516"/>
                <a:gd name="connsiteX0" fmla="*/ 1164320 w 1164320"/>
                <a:gd name="connsiteY0" fmla="*/ 331157 h 765516"/>
                <a:gd name="connsiteX1" fmla="*/ 1100027 w 1164320"/>
                <a:gd name="connsiteY1" fmla="*/ 388306 h 765516"/>
                <a:gd name="connsiteX2" fmla="*/ 973820 w 1164320"/>
                <a:gd name="connsiteY2" fmla="*/ 424026 h 765516"/>
                <a:gd name="connsiteX3" fmla="*/ 807133 w 1164320"/>
                <a:gd name="connsiteY3" fmla="*/ 397832 h 765516"/>
                <a:gd name="connsiteX4" fmla="*/ 664258 w 1164320"/>
                <a:gd name="connsiteY4" fmla="*/ 293057 h 765516"/>
                <a:gd name="connsiteX5" fmla="*/ 561864 w 1164320"/>
                <a:gd name="connsiteY5" fmla="*/ 157325 h 765516"/>
                <a:gd name="connsiteX6" fmla="*/ 438039 w 1164320"/>
                <a:gd name="connsiteY6" fmla="*/ 47788 h 765516"/>
                <a:gd name="connsiteX7" fmla="*/ 278496 w 1164320"/>
                <a:gd name="connsiteY7" fmla="*/ 164 h 765516"/>
                <a:gd name="connsiteX8" fmla="*/ 92758 w 1164320"/>
                <a:gd name="connsiteY8" fmla="*/ 62076 h 765516"/>
                <a:gd name="connsiteX9" fmla="*/ 7033 w 1164320"/>
                <a:gd name="connsiteY9" fmla="*/ 212094 h 765516"/>
                <a:gd name="connsiteX10" fmla="*/ 42752 w 1164320"/>
                <a:gd name="connsiteY10" fmla="*/ 326394 h 765516"/>
                <a:gd name="connsiteX11" fmla="*/ 111808 w 1164320"/>
                <a:gd name="connsiteY11" fmla="*/ 233526 h 765516"/>
                <a:gd name="connsiteX12" fmla="*/ 185626 w 1164320"/>
                <a:gd name="connsiteY12" fmla="*/ 157326 h 765516"/>
                <a:gd name="connsiteX13" fmla="*/ 311833 w 1164320"/>
                <a:gd name="connsiteY13" fmla="*/ 178757 h 765516"/>
                <a:gd name="connsiteX14" fmla="*/ 385652 w 1164320"/>
                <a:gd name="connsiteY14" fmla="*/ 350207 h 765516"/>
                <a:gd name="connsiteX15" fmla="*/ 471377 w 1164320"/>
                <a:gd name="connsiteY15" fmla="*/ 540707 h 765516"/>
                <a:gd name="connsiteX16" fmla="*/ 595202 w 1164320"/>
                <a:gd name="connsiteY16" fmla="*/ 671676 h 765516"/>
                <a:gd name="connsiteX17" fmla="*/ 726171 w 1164320"/>
                <a:gd name="connsiteY17" fmla="*/ 747876 h 765516"/>
                <a:gd name="connsiteX18" fmla="*/ 888095 w 1164320"/>
                <a:gd name="connsiteY18" fmla="*/ 764545 h 765516"/>
                <a:gd name="connsiteX19" fmla="*/ 990489 w 1164320"/>
                <a:gd name="connsiteY19" fmla="*/ 728826 h 765516"/>
                <a:gd name="connsiteX20" fmla="*/ 990489 w 1164320"/>
                <a:gd name="connsiteY20" fmla="*/ 728826 h 765516"/>
                <a:gd name="connsiteX0" fmla="*/ 1164320 w 1164320"/>
                <a:gd name="connsiteY0" fmla="*/ 331157 h 765516"/>
                <a:gd name="connsiteX1" fmla="*/ 1100027 w 1164320"/>
                <a:gd name="connsiteY1" fmla="*/ 388306 h 765516"/>
                <a:gd name="connsiteX2" fmla="*/ 973820 w 1164320"/>
                <a:gd name="connsiteY2" fmla="*/ 424026 h 765516"/>
                <a:gd name="connsiteX3" fmla="*/ 807133 w 1164320"/>
                <a:gd name="connsiteY3" fmla="*/ 397832 h 765516"/>
                <a:gd name="connsiteX4" fmla="*/ 664258 w 1164320"/>
                <a:gd name="connsiteY4" fmla="*/ 293057 h 765516"/>
                <a:gd name="connsiteX5" fmla="*/ 561864 w 1164320"/>
                <a:gd name="connsiteY5" fmla="*/ 157325 h 765516"/>
                <a:gd name="connsiteX6" fmla="*/ 438039 w 1164320"/>
                <a:gd name="connsiteY6" fmla="*/ 47788 h 765516"/>
                <a:gd name="connsiteX7" fmla="*/ 278496 w 1164320"/>
                <a:gd name="connsiteY7" fmla="*/ 164 h 765516"/>
                <a:gd name="connsiteX8" fmla="*/ 92758 w 1164320"/>
                <a:gd name="connsiteY8" fmla="*/ 62076 h 765516"/>
                <a:gd name="connsiteX9" fmla="*/ 7033 w 1164320"/>
                <a:gd name="connsiteY9" fmla="*/ 212094 h 765516"/>
                <a:gd name="connsiteX10" fmla="*/ 42752 w 1164320"/>
                <a:gd name="connsiteY10" fmla="*/ 326394 h 765516"/>
                <a:gd name="connsiteX11" fmla="*/ 111808 w 1164320"/>
                <a:gd name="connsiteY11" fmla="*/ 233526 h 765516"/>
                <a:gd name="connsiteX12" fmla="*/ 185626 w 1164320"/>
                <a:gd name="connsiteY12" fmla="*/ 162088 h 765516"/>
                <a:gd name="connsiteX13" fmla="*/ 311833 w 1164320"/>
                <a:gd name="connsiteY13" fmla="*/ 178757 h 765516"/>
                <a:gd name="connsiteX14" fmla="*/ 385652 w 1164320"/>
                <a:gd name="connsiteY14" fmla="*/ 350207 h 765516"/>
                <a:gd name="connsiteX15" fmla="*/ 471377 w 1164320"/>
                <a:gd name="connsiteY15" fmla="*/ 540707 h 765516"/>
                <a:gd name="connsiteX16" fmla="*/ 595202 w 1164320"/>
                <a:gd name="connsiteY16" fmla="*/ 671676 h 765516"/>
                <a:gd name="connsiteX17" fmla="*/ 726171 w 1164320"/>
                <a:gd name="connsiteY17" fmla="*/ 747876 h 765516"/>
                <a:gd name="connsiteX18" fmla="*/ 888095 w 1164320"/>
                <a:gd name="connsiteY18" fmla="*/ 764545 h 765516"/>
                <a:gd name="connsiteX19" fmla="*/ 990489 w 1164320"/>
                <a:gd name="connsiteY19" fmla="*/ 728826 h 765516"/>
                <a:gd name="connsiteX20" fmla="*/ 990489 w 1164320"/>
                <a:gd name="connsiteY20" fmla="*/ 728826 h 765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164320" h="765516">
                  <a:moveTo>
                    <a:pt x="1164320" y="331157"/>
                  </a:moveTo>
                  <a:cubicBezTo>
                    <a:pt x="1145667" y="346436"/>
                    <a:pt x="1131777" y="372828"/>
                    <a:pt x="1100027" y="388306"/>
                  </a:cubicBezTo>
                  <a:cubicBezTo>
                    <a:pt x="1068277" y="403784"/>
                    <a:pt x="1022636" y="422438"/>
                    <a:pt x="973820" y="424026"/>
                  </a:cubicBezTo>
                  <a:cubicBezTo>
                    <a:pt x="925004" y="425614"/>
                    <a:pt x="858727" y="419660"/>
                    <a:pt x="807133" y="397832"/>
                  </a:cubicBezTo>
                  <a:cubicBezTo>
                    <a:pt x="755539" y="376004"/>
                    <a:pt x="705136" y="333141"/>
                    <a:pt x="664258" y="293057"/>
                  </a:cubicBezTo>
                  <a:cubicBezTo>
                    <a:pt x="623380" y="252973"/>
                    <a:pt x="599567" y="198203"/>
                    <a:pt x="561864" y="157325"/>
                  </a:cubicBezTo>
                  <a:cubicBezTo>
                    <a:pt x="524161" y="116447"/>
                    <a:pt x="485267" y="73981"/>
                    <a:pt x="438039" y="47788"/>
                  </a:cubicBezTo>
                  <a:cubicBezTo>
                    <a:pt x="390811" y="21595"/>
                    <a:pt x="336043" y="-2217"/>
                    <a:pt x="278496" y="164"/>
                  </a:cubicBezTo>
                  <a:cubicBezTo>
                    <a:pt x="220949" y="2545"/>
                    <a:pt x="138002" y="26754"/>
                    <a:pt x="92758" y="62076"/>
                  </a:cubicBezTo>
                  <a:cubicBezTo>
                    <a:pt x="47514" y="97398"/>
                    <a:pt x="15367" y="168041"/>
                    <a:pt x="7033" y="212094"/>
                  </a:cubicBezTo>
                  <a:cubicBezTo>
                    <a:pt x="-1301" y="256147"/>
                    <a:pt x="-12810" y="318060"/>
                    <a:pt x="42752" y="326394"/>
                  </a:cubicBezTo>
                  <a:cubicBezTo>
                    <a:pt x="98314" y="334728"/>
                    <a:pt x="87996" y="260910"/>
                    <a:pt x="111808" y="233526"/>
                  </a:cubicBezTo>
                  <a:cubicBezTo>
                    <a:pt x="135620" y="206142"/>
                    <a:pt x="152289" y="171216"/>
                    <a:pt x="185626" y="162088"/>
                  </a:cubicBezTo>
                  <a:cubicBezTo>
                    <a:pt x="218963" y="152960"/>
                    <a:pt x="278495" y="147404"/>
                    <a:pt x="311833" y="178757"/>
                  </a:cubicBezTo>
                  <a:cubicBezTo>
                    <a:pt x="345171" y="210110"/>
                    <a:pt x="359061" y="289882"/>
                    <a:pt x="385652" y="350207"/>
                  </a:cubicBezTo>
                  <a:cubicBezTo>
                    <a:pt x="412243" y="410532"/>
                    <a:pt x="436452" y="487129"/>
                    <a:pt x="471377" y="540707"/>
                  </a:cubicBezTo>
                  <a:cubicBezTo>
                    <a:pt x="506302" y="594285"/>
                    <a:pt x="552736" y="637148"/>
                    <a:pt x="595202" y="671676"/>
                  </a:cubicBezTo>
                  <a:cubicBezTo>
                    <a:pt x="637668" y="706204"/>
                    <a:pt x="677356" y="732398"/>
                    <a:pt x="726171" y="747876"/>
                  </a:cubicBezTo>
                  <a:cubicBezTo>
                    <a:pt x="774986" y="763354"/>
                    <a:pt x="844042" y="767720"/>
                    <a:pt x="888095" y="764545"/>
                  </a:cubicBezTo>
                  <a:cubicBezTo>
                    <a:pt x="932148" y="761370"/>
                    <a:pt x="990489" y="728826"/>
                    <a:pt x="990489" y="728826"/>
                  </a:cubicBezTo>
                  <a:lnTo>
                    <a:pt x="990489" y="728826"/>
                  </a:lnTo>
                </a:path>
              </a:pathLst>
            </a:custGeom>
            <a:solidFill>
              <a:srgbClr val="BEA7D5"/>
            </a:solidFill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3A34607C-4C39-0BEA-7C64-186F4FB66376}"/>
                </a:ext>
              </a:extLst>
            </p:cNvPr>
            <p:cNvSpPr/>
            <p:nvPr/>
          </p:nvSpPr>
          <p:spPr>
            <a:xfrm rot="15488892">
              <a:off x="5011962" y="4812459"/>
              <a:ext cx="1316591" cy="865631"/>
            </a:xfrm>
            <a:custGeom>
              <a:avLst/>
              <a:gdLst>
                <a:gd name="connsiteX0" fmla="*/ 1158863 w 1158863"/>
                <a:gd name="connsiteY0" fmla="*/ 326249 h 745571"/>
                <a:gd name="connsiteX1" fmla="*/ 1089807 w 1158863"/>
                <a:gd name="connsiteY1" fmla="*/ 369111 h 745571"/>
                <a:gd name="connsiteX2" fmla="*/ 968363 w 1158863"/>
                <a:gd name="connsiteY2" fmla="*/ 400068 h 745571"/>
                <a:gd name="connsiteX3" fmla="*/ 801676 w 1158863"/>
                <a:gd name="connsiteY3" fmla="*/ 392924 h 745571"/>
                <a:gd name="connsiteX4" fmla="*/ 658801 w 1158863"/>
                <a:gd name="connsiteY4" fmla="*/ 288149 h 745571"/>
                <a:gd name="connsiteX5" fmla="*/ 546882 w 1158863"/>
                <a:gd name="connsiteY5" fmla="*/ 169086 h 745571"/>
                <a:gd name="connsiteX6" fmla="*/ 430201 w 1158863"/>
                <a:gd name="connsiteY6" fmla="*/ 52405 h 745571"/>
                <a:gd name="connsiteX7" fmla="*/ 277801 w 1158863"/>
                <a:gd name="connsiteY7" fmla="*/ 18 h 745571"/>
                <a:gd name="connsiteX8" fmla="*/ 87301 w 1158863"/>
                <a:gd name="connsiteY8" fmla="*/ 57168 h 745571"/>
                <a:gd name="connsiteX9" fmla="*/ 1576 w 1158863"/>
                <a:gd name="connsiteY9" fmla="*/ 207186 h 745571"/>
                <a:gd name="connsiteX10" fmla="*/ 37295 w 1158863"/>
                <a:gd name="connsiteY10" fmla="*/ 321486 h 745571"/>
                <a:gd name="connsiteX11" fmla="*/ 106351 w 1158863"/>
                <a:gd name="connsiteY11" fmla="*/ 228618 h 745571"/>
                <a:gd name="connsiteX12" fmla="*/ 203982 w 1158863"/>
                <a:gd name="connsiteY12" fmla="*/ 157180 h 745571"/>
                <a:gd name="connsiteX13" fmla="*/ 303995 w 1158863"/>
                <a:gd name="connsiteY13" fmla="*/ 152418 h 745571"/>
                <a:gd name="connsiteX14" fmla="*/ 380195 w 1158863"/>
                <a:gd name="connsiteY14" fmla="*/ 345299 h 745571"/>
                <a:gd name="connsiteX15" fmla="*/ 465920 w 1158863"/>
                <a:gd name="connsiteY15" fmla="*/ 535799 h 745571"/>
                <a:gd name="connsiteX16" fmla="*/ 589745 w 1158863"/>
                <a:gd name="connsiteY16" fmla="*/ 640574 h 745571"/>
                <a:gd name="connsiteX17" fmla="*/ 694520 w 1158863"/>
                <a:gd name="connsiteY17" fmla="*/ 707249 h 745571"/>
                <a:gd name="connsiteX18" fmla="*/ 882638 w 1158863"/>
                <a:gd name="connsiteY18" fmla="*/ 745349 h 745571"/>
                <a:gd name="connsiteX19" fmla="*/ 985032 w 1158863"/>
                <a:gd name="connsiteY19" fmla="*/ 723918 h 745571"/>
                <a:gd name="connsiteX20" fmla="*/ 985032 w 1158863"/>
                <a:gd name="connsiteY20" fmla="*/ 723918 h 745571"/>
                <a:gd name="connsiteX0" fmla="*/ 1158863 w 1158863"/>
                <a:gd name="connsiteY0" fmla="*/ 326249 h 745571"/>
                <a:gd name="connsiteX1" fmla="*/ 1089807 w 1158863"/>
                <a:gd name="connsiteY1" fmla="*/ 369111 h 745571"/>
                <a:gd name="connsiteX2" fmla="*/ 968363 w 1158863"/>
                <a:gd name="connsiteY2" fmla="*/ 400068 h 745571"/>
                <a:gd name="connsiteX3" fmla="*/ 801676 w 1158863"/>
                <a:gd name="connsiteY3" fmla="*/ 392924 h 745571"/>
                <a:gd name="connsiteX4" fmla="*/ 658801 w 1158863"/>
                <a:gd name="connsiteY4" fmla="*/ 288149 h 745571"/>
                <a:gd name="connsiteX5" fmla="*/ 546882 w 1158863"/>
                <a:gd name="connsiteY5" fmla="*/ 169086 h 745571"/>
                <a:gd name="connsiteX6" fmla="*/ 430201 w 1158863"/>
                <a:gd name="connsiteY6" fmla="*/ 52405 h 745571"/>
                <a:gd name="connsiteX7" fmla="*/ 277801 w 1158863"/>
                <a:gd name="connsiteY7" fmla="*/ 18 h 745571"/>
                <a:gd name="connsiteX8" fmla="*/ 87301 w 1158863"/>
                <a:gd name="connsiteY8" fmla="*/ 57168 h 745571"/>
                <a:gd name="connsiteX9" fmla="*/ 1576 w 1158863"/>
                <a:gd name="connsiteY9" fmla="*/ 207186 h 745571"/>
                <a:gd name="connsiteX10" fmla="*/ 37295 w 1158863"/>
                <a:gd name="connsiteY10" fmla="*/ 321486 h 745571"/>
                <a:gd name="connsiteX11" fmla="*/ 106351 w 1158863"/>
                <a:gd name="connsiteY11" fmla="*/ 228618 h 745571"/>
                <a:gd name="connsiteX12" fmla="*/ 180169 w 1158863"/>
                <a:gd name="connsiteY12" fmla="*/ 152418 h 745571"/>
                <a:gd name="connsiteX13" fmla="*/ 303995 w 1158863"/>
                <a:gd name="connsiteY13" fmla="*/ 152418 h 745571"/>
                <a:gd name="connsiteX14" fmla="*/ 380195 w 1158863"/>
                <a:gd name="connsiteY14" fmla="*/ 345299 h 745571"/>
                <a:gd name="connsiteX15" fmla="*/ 465920 w 1158863"/>
                <a:gd name="connsiteY15" fmla="*/ 535799 h 745571"/>
                <a:gd name="connsiteX16" fmla="*/ 589745 w 1158863"/>
                <a:gd name="connsiteY16" fmla="*/ 640574 h 745571"/>
                <a:gd name="connsiteX17" fmla="*/ 694520 w 1158863"/>
                <a:gd name="connsiteY17" fmla="*/ 707249 h 745571"/>
                <a:gd name="connsiteX18" fmla="*/ 882638 w 1158863"/>
                <a:gd name="connsiteY18" fmla="*/ 745349 h 745571"/>
                <a:gd name="connsiteX19" fmla="*/ 985032 w 1158863"/>
                <a:gd name="connsiteY19" fmla="*/ 723918 h 745571"/>
                <a:gd name="connsiteX20" fmla="*/ 985032 w 1158863"/>
                <a:gd name="connsiteY20" fmla="*/ 723918 h 745571"/>
                <a:gd name="connsiteX0" fmla="*/ 1164320 w 1164320"/>
                <a:gd name="connsiteY0" fmla="*/ 326249 h 745571"/>
                <a:gd name="connsiteX1" fmla="*/ 1095264 w 1164320"/>
                <a:gd name="connsiteY1" fmla="*/ 369111 h 745571"/>
                <a:gd name="connsiteX2" fmla="*/ 973820 w 1164320"/>
                <a:gd name="connsiteY2" fmla="*/ 400068 h 745571"/>
                <a:gd name="connsiteX3" fmla="*/ 807133 w 1164320"/>
                <a:gd name="connsiteY3" fmla="*/ 392924 h 745571"/>
                <a:gd name="connsiteX4" fmla="*/ 664258 w 1164320"/>
                <a:gd name="connsiteY4" fmla="*/ 288149 h 745571"/>
                <a:gd name="connsiteX5" fmla="*/ 552339 w 1164320"/>
                <a:gd name="connsiteY5" fmla="*/ 169086 h 745571"/>
                <a:gd name="connsiteX6" fmla="*/ 435658 w 1164320"/>
                <a:gd name="connsiteY6" fmla="*/ 52405 h 745571"/>
                <a:gd name="connsiteX7" fmla="*/ 283258 w 1164320"/>
                <a:gd name="connsiteY7" fmla="*/ 18 h 745571"/>
                <a:gd name="connsiteX8" fmla="*/ 92758 w 1164320"/>
                <a:gd name="connsiteY8" fmla="*/ 57168 h 745571"/>
                <a:gd name="connsiteX9" fmla="*/ 7033 w 1164320"/>
                <a:gd name="connsiteY9" fmla="*/ 207186 h 745571"/>
                <a:gd name="connsiteX10" fmla="*/ 42752 w 1164320"/>
                <a:gd name="connsiteY10" fmla="*/ 321486 h 745571"/>
                <a:gd name="connsiteX11" fmla="*/ 111808 w 1164320"/>
                <a:gd name="connsiteY11" fmla="*/ 228618 h 745571"/>
                <a:gd name="connsiteX12" fmla="*/ 185626 w 1164320"/>
                <a:gd name="connsiteY12" fmla="*/ 152418 h 745571"/>
                <a:gd name="connsiteX13" fmla="*/ 309452 w 1164320"/>
                <a:gd name="connsiteY13" fmla="*/ 152418 h 745571"/>
                <a:gd name="connsiteX14" fmla="*/ 385652 w 1164320"/>
                <a:gd name="connsiteY14" fmla="*/ 345299 h 745571"/>
                <a:gd name="connsiteX15" fmla="*/ 471377 w 1164320"/>
                <a:gd name="connsiteY15" fmla="*/ 535799 h 745571"/>
                <a:gd name="connsiteX16" fmla="*/ 595202 w 1164320"/>
                <a:gd name="connsiteY16" fmla="*/ 640574 h 745571"/>
                <a:gd name="connsiteX17" fmla="*/ 699977 w 1164320"/>
                <a:gd name="connsiteY17" fmla="*/ 707249 h 745571"/>
                <a:gd name="connsiteX18" fmla="*/ 888095 w 1164320"/>
                <a:gd name="connsiteY18" fmla="*/ 745349 h 745571"/>
                <a:gd name="connsiteX19" fmla="*/ 990489 w 1164320"/>
                <a:gd name="connsiteY19" fmla="*/ 723918 h 745571"/>
                <a:gd name="connsiteX20" fmla="*/ 990489 w 1164320"/>
                <a:gd name="connsiteY20" fmla="*/ 723918 h 745571"/>
                <a:gd name="connsiteX0" fmla="*/ 1164320 w 1164320"/>
                <a:gd name="connsiteY0" fmla="*/ 326249 h 745571"/>
                <a:gd name="connsiteX1" fmla="*/ 1095264 w 1164320"/>
                <a:gd name="connsiteY1" fmla="*/ 369111 h 745571"/>
                <a:gd name="connsiteX2" fmla="*/ 973820 w 1164320"/>
                <a:gd name="connsiteY2" fmla="*/ 400068 h 745571"/>
                <a:gd name="connsiteX3" fmla="*/ 807133 w 1164320"/>
                <a:gd name="connsiteY3" fmla="*/ 392924 h 745571"/>
                <a:gd name="connsiteX4" fmla="*/ 664258 w 1164320"/>
                <a:gd name="connsiteY4" fmla="*/ 288149 h 745571"/>
                <a:gd name="connsiteX5" fmla="*/ 552339 w 1164320"/>
                <a:gd name="connsiteY5" fmla="*/ 169086 h 745571"/>
                <a:gd name="connsiteX6" fmla="*/ 435658 w 1164320"/>
                <a:gd name="connsiteY6" fmla="*/ 52405 h 745571"/>
                <a:gd name="connsiteX7" fmla="*/ 283258 w 1164320"/>
                <a:gd name="connsiteY7" fmla="*/ 18 h 745571"/>
                <a:gd name="connsiteX8" fmla="*/ 92758 w 1164320"/>
                <a:gd name="connsiteY8" fmla="*/ 57168 h 745571"/>
                <a:gd name="connsiteX9" fmla="*/ 7033 w 1164320"/>
                <a:gd name="connsiteY9" fmla="*/ 207186 h 745571"/>
                <a:gd name="connsiteX10" fmla="*/ 42752 w 1164320"/>
                <a:gd name="connsiteY10" fmla="*/ 321486 h 745571"/>
                <a:gd name="connsiteX11" fmla="*/ 111808 w 1164320"/>
                <a:gd name="connsiteY11" fmla="*/ 228618 h 745571"/>
                <a:gd name="connsiteX12" fmla="*/ 185626 w 1164320"/>
                <a:gd name="connsiteY12" fmla="*/ 152418 h 745571"/>
                <a:gd name="connsiteX13" fmla="*/ 309452 w 1164320"/>
                <a:gd name="connsiteY13" fmla="*/ 152418 h 745571"/>
                <a:gd name="connsiteX14" fmla="*/ 385652 w 1164320"/>
                <a:gd name="connsiteY14" fmla="*/ 345299 h 745571"/>
                <a:gd name="connsiteX15" fmla="*/ 471377 w 1164320"/>
                <a:gd name="connsiteY15" fmla="*/ 535799 h 745571"/>
                <a:gd name="connsiteX16" fmla="*/ 595202 w 1164320"/>
                <a:gd name="connsiteY16" fmla="*/ 666768 h 745571"/>
                <a:gd name="connsiteX17" fmla="*/ 699977 w 1164320"/>
                <a:gd name="connsiteY17" fmla="*/ 707249 h 745571"/>
                <a:gd name="connsiteX18" fmla="*/ 888095 w 1164320"/>
                <a:gd name="connsiteY18" fmla="*/ 745349 h 745571"/>
                <a:gd name="connsiteX19" fmla="*/ 990489 w 1164320"/>
                <a:gd name="connsiteY19" fmla="*/ 723918 h 745571"/>
                <a:gd name="connsiteX20" fmla="*/ 990489 w 1164320"/>
                <a:gd name="connsiteY20" fmla="*/ 723918 h 745571"/>
                <a:gd name="connsiteX0" fmla="*/ 1164320 w 1164320"/>
                <a:gd name="connsiteY0" fmla="*/ 326249 h 750403"/>
                <a:gd name="connsiteX1" fmla="*/ 1095264 w 1164320"/>
                <a:gd name="connsiteY1" fmla="*/ 369111 h 750403"/>
                <a:gd name="connsiteX2" fmla="*/ 973820 w 1164320"/>
                <a:gd name="connsiteY2" fmla="*/ 400068 h 750403"/>
                <a:gd name="connsiteX3" fmla="*/ 807133 w 1164320"/>
                <a:gd name="connsiteY3" fmla="*/ 392924 h 750403"/>
                <a:gd name="connsiteX4" fmla="*/ 664258 w 1164320"/>
                <a:gd name="connsiteY4" fmla="*/ 288149 h 750403"/>
                <a:gd name="connsiteX5" fmla="*/ 552339 w 1164320"/>
                <a:gd name="connsiteY5" fmla="*/ 169086 h 750403"/>
                <a:gd name="connsiteX6" fmla="*/ 435658 w 1164320"/>
                <a:gd name="connsiteY6" fmla="*/ 52405 h 750403"/>
                <a:gd name="connsiteX7" fmla="*/ 283258 w 1164320"/>
                <a:gd name="connsiteY7" fmla="*/ 18 h 750403"/>
                <a:gd name="connsiteX8" fmla="*/ 92758 w 1164320"/>
                <a:gd name="connsiteY8" fmla="*/ 57168 h 750403"/>
                <a:gd name="connsiteX9" fmla="*/ 7033 w 1164320"/>
                <a:gd name="connsiteY9" fmla="*/ 207186 h 750403"/>
                <a:gd name="connsiteX10" fmla="*/ 42752 w 1164320"/>
                <a:gd name="connsiteY10" fmla="*/ 321486 h 750403"/>
                <a:gd name="connsiteX11" fmla="*/ 111808 w 1164320"/>
                <a:gd name="connsiteY11" fmla="*/ 228618 h 750403"/>
                <a:gd name="connsiteX12" fmla="*/ 185626 w 1164320"/>
                <a:gd name="connsiteY12" fmla="*/ 152418 h 750403"/>
                <a:gd name="connsiteX13" fmla="*/ 309452 w 1164320"/>
                <a:gd name="connsiteY13" fmla="*/ 152418 h 750403"/>
                <a:gd name="connsiteX14" fmla="*/ 385652 w 1164320"/>
                <a:gd name="connsiteY14" fmla="*/ 345299 h 750403"/>
                <a:gd name="connsiteX15" fmla="*/ 471377 w 1164320"/>
                <a:gd name="connsiteY15" fmla="*/ 535799 h 750403"/>
                <a:gd name="connsiteX16" fmla="*/ 595202 w 1164320"/>
                <a:gd name="connsiteY16" fmla="*/ 666768 h 750403"/>
                <a:gd name="connsiteX17" fmla="*/ 726171 w 1164320"/>
                <a:gd name="connsiteY17" fmla="*/ 742968 h 750403"/>
                <a:gd name="connsiteX18" fmla="*/ 888095 w 1164320"/>
                <a:gd name="connsiteY18" fmla="*/ 745349 h 750403"/>
                <a:gd name="connsiteX19" fmla="*/ 990489 w 1164320"/>
                <a:gd name="connsiteY19" fmla="*/ 723918 h 750403"/>
                <a:gd name="connsiteX20" fmla="*/ 990489 w 1164320"/>
                <a:gd name="connsiteY20" fmla="*/ 723918 h 750403"/>
                <a:gd name="connsiteX0" fmla="*/ 1164320 w 1164320"/>
                <a:gd name="connsiteY0" fmla="*/ 326249 h 760608"/>
                <a:gd name="connsiteX1" fmla="*/ 1095264 w 1164320"/>
                <a:gd name="connsiteY1" fmla="*/ 369111 h 760608"/>
                <a:gd name="connsiteX2" fmla="*/ 973820 w 1164320"/>
                <a:gd name="connsiteY2" fmla="*/ 400068 h 760608"/>
                <a:gd name="connsiteX3" fmla="*/ 807133 w 1164320"/>
                <a:gd name="connsiteY3" fmla="*/ 392924 h 760608"/>
                <a:gd name="connsiteX4" fmla="*/ 664258 w 1164320"/>
                <a:gd name="connsiteY4" fmla="*/ 288149 h 760608"/>
                <a:gd name="connsiteX5" fmla="*/ 552339 w 1164320"/>
                <a:gd name="connsiteY5" fmla="*/ 169086 h 760608"/>
                <a:gd name="connsiteX6" fmla="*/ 435658 w 1164320"/>
                <a:gd name="connsiteY6" fmla="*/ 52405 h 760608"/>
                <a:gd name="connsiteX7" fmla="*/ 283258 w 1164320"/>
                <a:gd name="connsiteY7" fmla="*/ 18 h 760608"/>
                <a:gd name="connsiteX8" fmla="*/ 92758 w 1164320"/>
                <a:gd name="connsiteY8" fmla="*/ 57168 h 760608"/>
                <a:gd name="connsiteX9" fmla="*/ 7033 w 1164320"/>
                <a:gd name="connsiteY9" fmla="*/ 207186 h 760608"/>
                <a:gd name="connsiteX10" fmla="*/ 42752 w 1164320"/>
                <a:gd name="connsiteY10" fmla="*/ 321486 h 760608"/>
                <a:gd name="connsiteX11" fmla="*/ 111808 w 1164320"/>
                <a:gd name="connsiteY11" fmla="*/ 228618 h 760608"/>
                <a:gd name="connsiteX12" fmla="*/ 185626 w 1164320"/>
                <a:gd name="connsiteY12" fmla="*/ 152418 h 760608"/>
                <a:gd name="connsiteX13" fmla="*/ 309452 w 1164320"/>
                <a:gd name="connsiteY13" fmla="*/ 152418 h 760608"/>
                <a:gd name="connsiteX14" fmla="*/ 385652 w 1164320"/>
                <a:gd name="connsiteY14" fmla="*/ 345299 h 760608"/>
                <a:gd name="connsiteX15" fmla="*/ 471377 w 1164320"/>
                <a:gd name="connsiteY15" fmla="*/ 535799 h 760608"/>
                <a:gd name="connsiteX16" fmla="*/ 595202 w 1164320"/>
                <a:gd name="connsiteY16" fmla="*/ 666768 h 760608"/>
                <a:gd name="connsiteX17" fmla="*/ 726171 w 1164320"/>
                <a:gd name="connsiteY17" fmla="*/ 742968 h 760608"/>
                <a:gd name="connsiteX18" fmla="*/ 888095 w 1164320"/>
                <a:gd name="connsiteY18" fmla="*/ 759637 h 760608"/>
                <a:gd name="connsiteX19" fmla="*/ 990489 w 1164320"/>
                <a:gd name="connsiteY19" fmla="*/ 723918 h 760608"/>
                <a:gd name="connsiteX20" fmla="*/ 990489 w 1164320"/>
                <a:gd name="connsiteY20" fmla="*/ 723918 h 760608"/>
                <a:gd name="connsiteX0" fmla="*/ 1164320 w 1164320"/>
                <a:gd name="connsiteY0" fmla="*/ 326249 h 760608"/>
                <a:gd name="connsiteX1" fmla="*/ 1095264 w 1164320"/>
                <a:gd name="connsiteY1" fmla="*/ 369111 h 760608"/>
                <a:gd name="connsiteX2" fmla="*/ 973820 w 1164320"/>
                <a:gd name="connsiteY2" fmla="*/ 419118 h 760608"/>
                <a:gd name="connsiteX3" fmla="*/ 807133 w 1164320"/>
                <a:gd name="connsiteY3" fmla="*/ 392924 h 760608"/>
                <a:gd name="connsiteX4" fmla="*/ 664258 w 1164320"/>
                <a:gd name="connsiteY4" fmla="*/ 288149 h 760608"/>
                <a:gd name="connsiteX5" fmla="*/ 552339 w 1164320"/>
                <a:gd name="connsiteY5" fmla="*/ 169086 h 760608"/>
                <a:gd name="connsiteX6" fmla="*/ 435658 w 1164320"/>
                <a:gd name="connsiteY6" fmla="*/ 52405 h 760608"/>
                <a:gd name="connsiteX7" fmla="*/ 283258 w 1164320"/>
                <a:gd name="connsiteY7" fmla="*/ 18 h 760608"/>
                <a:gd name="connsiteX8" fmla="*/ 92758 w 1164320"/>
                <a:gd name="connsiteY8" fmla="*/ 57168 h 760608"/>
                <a:gd name="connsiteX9" fmla="*/ 7033 w 1164320"/>
                <a:gd name="connsiteY9" fmla="*/ 207186 h 760608"/>
                <a:gd name="connsiteX10" fmla="*/ 42752 w 1164320"/>
                <a:gd name="connsiteY10" fmla="*/ 321486 h 760608"/>
                <a:gd name="connsiteX11" fmla="*/ 111808 w 1164320"/>
                <a:gd name="connsiteY11" fmla="*/ 228618 h 760608"/>
                <a:gd name="connsiteX12" fmla="*/ 185626 w 1164320"/>
                <a:gd name="connsiteY12" fmla="*/ 152418 h 760608"/>
                <a:gd name="connsiteX13" fmla="*/ 309452 w 1164320"/>
                <a:gd name="connsiteY13" fmla="*/ 152418 h 760608"/>
                <a:gd name="connsiteX14" fmla="*/ 385652 w 1164320"/>
                <a:gd name="connsiteY14" fmla="*/ 345299 h 760608"/>
                <a:gd name="connsiteX15" fmla="*/ 471377 w 1164320"/>
                <a:gd name="connsiteY15" fmla="*/ 535799 h 760608"/>
                <a:gd name="connsiteX16" fmla="*/ 595202 w 1164320"/>
                <a:gd name="connsiteY16" fmla="*/ 666768 h 760608"/>
                <a:gd name="connsiteX17" fmla="*/ 726171 w 1164320"/>
                <a:gd name="connsiteY17" fmla="*/ 742968 h 760608"/>
                <a:gd name="connsiteX18" fmla="*/ 888095 w 1164320"/>
                <a:gd name="connsiteY18" fmla="*/ 759637 h 760608"/>
                <a:gd name="connsiteX19" fmla="*/ 990489 w 1164320"/>
                <a:gd name="connsiteY19" fmla="*/ 723918 h 760608"/>
                <a:gd name="connsiteX20" fmla="*/ 990489 w 1164320"/>
                <a:gd name="connsiteY20" fmla="*/ 723918 h 760608"/>
                <a:gd name="connsiteX0" fmla="*/ 1164320 w 1164320"/>
                <a:gd name="connsiteY0" fmla="*/ 326249 h 760608"/>
                <a:gd name="connsiteX1" fmla="*/ 1100027 w 1164320"/>
                <a:gd name="connsiteY1" fmla="*/ 383398 h 760608"/>
                <a:gd name="connsiteX2" fmla="*/ 973820 w 1164320"/>
                <a:gd name="connsiteY2" fmla="*/ 419118 h 760608"/>
                <a:gd name="connsiteX3" fmla="*/ 807133 w 1164320"/>
                <a:gd name="connsiteY3" fmla="*/ 392924 h 760608"/>
                <a:gd name="connsiteX4" fmla="*/ 664258 w 1164320"/>
                <a:gd name="connsiteY4" fmla="*/ 288149 h 760608"/>
                <a:gd name="connsiteX5" fmla="*/ 552339 w 1164320"/>
                <a:gd name="connsiteY5" fmla="*/ 169086 h 760608"/>
                <a:gd name="connsiteX6" fmla="*/ 435658 w 1164320"/>
                <a:gd name="connsiteY6" fmla="*/ 52405 h 760608"/>
                <a:gd name="connsiteX7" fmla="*/ 283258 w 1164320"/>
                <a:gd name="connsiteY7" fmla="*/ 18 h 760608"/>
                <a:gd name="connsiteX8" fmla="*/ 92758 w 1164320"/>
                <a:gd name="connsiteY8" fmla="*/ 57168 h 760608"/>
                <a:gd name="connsiteX9" fmla="*/ 7033 w 1164320"/>
                <a:gd name="connsiteY9" fmla="*/ 207186 h 760608"/>
                <a:gd name="connsiteX10" fmla="*/ 42752 w 1164320"/>
                <a:gd name="connsiteY10" fmla="*/ 321486 h 760608"/>
                <a:gd name="connsiteX11" fmla="*/ 111808 w 1164320"/>
                <a:gd name="connsiteY11" fmla="*/ 228618 h 760608"/>
                <a:gd name="connsiteX12" fmla="*/ 185626 w 1164320"/>
                <a:gd name="connsiteY12" fmla="*/ 152418 h 760608"/>
                <a:gd name="connsiteX13" fmla="*/ 309452 w 1164320"/>
                <a:gd name="connsiteY13" fmla="*/ 152418 h 760608"/>
                <a:gd name="connsiteX14" fmla="*/ 385652 w 1164320"/>
                <a:gd name="connsiteY14" fmla="*/ 345299 h 760608"/>
                <a:gd name="connsiteX15" fmla="*/ 471377 w 1164320"/>
                <a:gd name="connsiteY15" fmla="*/ 535799 h 760608"/>
                <a:gd name="connsiteX16" fmla="*/ 595202 w 1164320"/>
                <a:gd name="connsiteY16" fmla="*/ 666768 h 760608"/>
                <a:gd name="connsiteX17" fmla="*/ 726171 w 1164320"/>
                <a:gd name="connsiteY17" fmla="*/ 742968 h 760608"/>
                <a:gd name="connsiteX18" fmla="*/ 888095 w 1164320"/>
                <a:gd name="connsiteY18" fmla="*/ 759637 h 760608"/>
                <a:gd name="connsiteX19" fmla="*/ 990489 w 1164320"/>
                <a:gd name="connsiteY19" fmla="*/ 723918 h 760608"/>
                <a:gd name="connsiteX20" fmla="*/ 990489 w 1164320"/>
                <a:gd name="connsiteY20" fmla="*/ 723918 h 760608"/>
                <a:gd name="connsiteX0" fmla="*/ 1164320 w 1164320"/>
                <a:gd name="connsiteY0" fmla="*/ 326248 h 760607"/>
                <a:gd name="connsiteX1" fmla="*/ 1100027 w 1164320"/>
                <a:gd name="connsiteY1" fmla="*/ 383397 h 760607"/>
                <a:gd name="connsiteX2" fmla="*/ 973820 w 1164320"/>
                <a:gd name="connsiteY2" fmla="*/ 419117 h 760607"/>
                <a:gd name="connsiteX3" fmla="*/ 807133 w 1164320"/>
                <a:gd name="connsiteY3" fmla="*/ 392923 h 760607"/>
                <a:gd name="connsiteX4" fmla="*/ 664258 w 1164320"/>
                <a:gd name="connsiteY4" fmla="*/ 288148 h 760607"/>
                <a:gd name="connsiteX5" fmla="*/ 561864 w 1164320"/>
                <a:gd name="connsiteY5" fmla="*/ 152416 h 760607"/>
                <a:gd name="connsiteX6" fmla="*/ 435658 w 1164320"/>
                <a:gd name="connsiteY6" fmla="*/ 52404 h 760607"/>
                <a:gd name="connsiteX7" fmla="*/ 283258 w 1164320"/>
                <a:gd name="connsiteY7" fmla="*/ 17 h 760607"/>
                <a:gd name="connsiteX8" fmla="*/ 92758 w 1164320"/>
                <a:gd name="connsiteY8" fmla="*/ 57167 h 760607"/>
                <a:gd name="connsiteX9" fmla="*/ 7033 w 1164320"/>
                <a:gd name="connsiteY9" fmla="*/ 207185 h 760607"/>
                <a:gd name="connsiteX10" fmla="*/ 42752 w 1164320"/>
                <a:gd name="connsiteY10" fmla="*/ 321485 h 760607"/>
                <a:gd name="connsiteX11" fmla="*/ 111808 w 1164320"/>
                <a:gd name="connsiteY11" fmla="*/ 228617 h 760607"/>
                <a:gd name="connsiteX12" fmla="*/ 185626 w 1164320"/>
                <a:gd name="connsiteY12" fmla="*/ 152417 h 760607"/>
                <a:gd name="connsiteX13" fmla="*/ 309452 w 1164320"/>
                <a:gd name="connsiteY13" fmla="*/ 152417 h 760607"/>
                <a:gd name="connsiteX14" fmla="*/ 385652 w 1164320"/>
                <a:gd name="connsiteY14" fmla="*/ 345298 h 760607"/>
                <a:gd name="connsiteX15" fmla="*/ 471377 w 1164320"/>
                <a:gd name="connsiteY15" fmla="*/ 535798 h 760607"/>
                <a:gd name="connsiteX16" fmla="*/ 595202 w 1164320"/>
                <a:gd name="connsiteY16" fmla="*/ 666767 h 760607"/>
                <a:gd name="connsiteX17" fmla="*/ 726171 w 1164320"/>
                <a:gd name="connsiteY17" fmla="*/ 742967 h 760607"/>
                <a:gd name="connsiteX18" fmla="*/ 888095 w 1164320"/>
                <a:gd name="connsiteY18" fmla="*/ 759636 h 760607"/>
                <a:gd name="connsiteX19" fmla="*/ 990489 w 1164320"/>
                <a:gd name="connsiteY19" fmla="*/ 723917 h 760607"/>
                <a:gd name="connsiteX20" fmla="*/ 990489 w 1164320"/>
                <a:gd name="connsiteY20" fmla="*/ 723917 h 760607"/>
                <a:gd name="connsiteX0" fmla="*/ 1164320 w 1164320"/>
                <a:gd name="connsiteY0" fmla="*/ 326424 h 760783"/>
                <a:gd name="connsiteX1" fmla="*/ 1100027 w 1164320"/>
                <a:gd name="connsiteY1" fmla="*/ 383573 h 760783"/>
                <a:gd name="connsiteX2" fmla="*/ 973820 w 1164320"/>
                <a:gd name="connsiteY2" fmla="*/ 419293 h 760783"/>
                <a:gd name="connsiteX3" fmla="*/ 807133 w 1164320"/>
                <a:gd name="connsiteY3" fmla="*/ 393099 h 760783"/>
                <a:gd name="connsiteX4" fmla="*/ 664258 w 1164320"/>
                <a:gd name="connsiteY4" fmla="*/ 288324 h 760783"/>
                <a:gd name="connsiteX5" fmla="*/ 561864 w 1164320"/>
                <a:gd name="connsiteY5" fmla="*/ 152592 h 760783"/>
                <a:gd name="connsiteX6" fmla="*/ 438039 w 1164320"/>
                <a:gd name="connsiteY6" fmla="*/ 43055 h 760783"/>
                <a:gd name="connsiteX7" fmla="*/ 283258 w 1164320"/>
                <a:gd name="connsiteY7" fmla="*/ 193 h 760783"/>
                <a:gd name="connsiteX8" fmla="*/ 92758 w 1164320"/>
                <a:gd name="connsiteY8" fmla="*/ 57343 h 760783"/>
                <a:gd name="connsiteX9" fmla="*/ 7033 w 1164320"/>
                <a:gd name="connsiteY9" fmla="*/ 207361 h 760783"/>
                <a:gd name="connsiteX10" fmla="*/ 42752 w 1164320"/>
                <a:gd name="connsiteY10" fmla="*/ 321661 h 760783"/>
                <a:gd name="connsiteX11" fmla="*/ 111808 w 1164320"/>
                <a:gd name="connsiteY11" fmla="*/ 228793 h 760783"/>
                <a:gd name="connsiteX12" fmla="*/ 185626 w 1164320"/>
                <a:gd name="connsiteY12" fmla="*/ 152593 h 760783"/>
                <a:gd name="connsiteX13" fmla="*/ 309452 w 1164320"/>
                <a:gd name="connsiteY13" fmla="*/ 152593 h 760783"/>
                <a:gd name="connsiteX14" fmla="*/ 385652 w 1164320"/>
                <a:gd name="connsiteY14" fmla="*/ 345474 h 760783"/>
                <a:gd name="connsiteX15" fmla="*/ 471377 w 1164320"/>
                <a:gd name="connsiteY15" fmla="*/ 535974 h 760783"/>
                <a:gd name="connsiteX16" fmla="*/ 595202 w 1164320"/>
                <a:gd name="connsiteY16" fmla="*/ 666943 h 760783"/>
                <a:gd name="connsiteX17" fmla="*/ 726171 w 1164320"/>
                <a:gd name="connsiteY17" fmla="*/ 743143 h 760783"/>
                <a:gd name="connsiteX18" fmla="*/ 888095 w 1164320"/>
                <a:gd name="connsiteY18" fmla="*/ 759812 h 760783"/>
                <a:gd name="connsiteX19" fmla="*/ 990489 w 1164320"/>
                <a:gd name="connsiteY19" fmla="*/ 724093 h 760783"/>
                <a:gd name="connsiteX20" fmla="*/ 990489 w 1164320"/>
                <a:gd name="connsiteY20" fmla="*/ 724093 h 760783"/>
                <a:gd name="connsiteX0" fmla="*/ 1164320 w 1164320"/>
                <a:gd name="connsiteY0" fmla="*/ 331157 h 765516"/>
                <a:gd name="connsiteX1" fmla="*/ 1100027 w 1164320"/>
                <a:gd name="connsiteY1" fmla="*/ 388306 h 765516"/>
                <a:gd name="connsiteX2" fmla="*/ 973820 w 1164320"/>
                <a:gd name="connsiteY2" fmla="*/ 424026 h 765516"/>
                <a:gd name="connsiteX3" fmla="*/ 807133 w 1164320"/>
                <a:gd name="connsiteY3" fmla="*/ 397832 h 765516"/>
                <a:gd name="connsiteX4" fmla="*/ 664258 w 1164320"/>
                <a:gd name="connsiteY4" fmla="*/ 293057 h 765516"/>
                <a:gd name="connsiteX5" fmla="*/ 561864 w 1164320"/>
                <a:gd name="connsiteY5" fmla="*/ 157325 h 765516"/>
                <a:gd name="connsiteX6" fmla="*/ 438039 w 1164320"/>
                <a:gd name="connsiteY6" fmla="*/ 47788 h 765516"/>
                <a:gd name="connsiteX7" fmla="*/ 278496 w 1164320"/>
                <a:gd name="connsiteY7" fmla="*/ 164 h 765516"/>
                <a:gd name="connsiteX8" fmla="*/ 92758 w 1164320"/>
                <a:gd name="connsiteY8" fmla="*/ 62076 h 765516"/>
                <a:gd name="connsiteX9" fmla="*/ 7033 w 1164320"/>
                <a:gd name="connsiteY9" fmla="*/ 212094 h 765516"/>
                <a:gd name="connsiteX10" fmla="*/ 42752 w 1164320"/>
                <a:gd name="connsiteY10" fmla="*/ 326394 h 765516"/>
                <a:gd name="connsiteX11" fmla="*/ 111808 w 1164320"/>
                <a:gd name="connsiteY11" fmla="*/ 233526 h 765516"/>
                <a:gd name="connsiteX12" fmla="*/ 185626 w 1164320"/>
                <a:gd name="connsiteY12" fmla="*/ 157326 h 765516"/>
                <a:gd name="connsiteX13" fmla="*/ 309452 w 1164320"/>
                <a:gd name="connsiteY13" fmla="*/ 157326 h 765516"/>
                <a:gd name="connsiteX14" fmla="*/ 385652 w 1164320"/>
                <a:gd name="connsiteY14" fmla="*/ 350207 h 765516"/>
                <a:gd name="connsiteX15" fmla="*/ 471377 w 1164320"/>
                <a:gd name="connsiteY15" fmla="*/ 540707 h 765516"/>
                <a:gd name="connsiteX16" fmla="*/ 595202 w 1164320"/>
                <a:gd name="connsiteY16" fmla="*/ 671676 h 765516"/>
                <a:gd name="connsiteX17" fmla="*/ 726171 w 1164320"/>
                <a:gd name="connsiteY17" fmla="*/ 747876 h 765516"/>
                <a:gd name="connsiteX18" fmla="*/ 888095 w 1164320"/>
                <a:gd name="connsiteY18" fmla="*/ 764545 h 765516"/>
                <a:gd name="connsiteX19" fmla="*/ 990489 w 1164320"/>
                <a:gd name="connsiteY19" fmla="*/ 728826 h 765516"/>
                <a:gd name="connsiteX20" fmla="*/ 990489 w 1164320"/>
                <a:gd name="connsiteY20" fmla="*/ 728826 h 765516"/>
                <a:gd name="connsiteX0" fmla="*/ 1164320 w 1164320"/>
                <a:gd name="connsiteY0" fmla="*/ 331157 h 765516"/>
                <a:gd name="connsiteX1" fmla="*/ 1100027 w 1164320"/>
                <a:gd name="connsiteY1" fmla="*/ 388306 h 765516"/>
                <a:gd name="connsiteX2" fmla="*/ 973820 w 1164320"/>
                <a:gd name="connsiteY2" fmla="*/ 424026 h 765516"/>
                <a:gd name="connsiteX3" fmla="*/ 807133 w 1164320"/>
                <a:gd name="connsiteY3" fmla="*/ 397832 h 765516"/>
                <a:gd name="connsiteX4" fmla="*/ 664258 w 1164320"/>
                <a:gd name="connsiteY4" fmla="*/ 293057 h 765516"/>
                <a:gd name="connsiteX5" fmla="*/ 561864 w 1164320"/>
                <a:gd name="connsiteY5" fmla="*/ 157325 h 765516"/>
                <a:gd name="connsiteX6" fmla="*/ 438039 w 1164320"/>
                <a:gd name="connsiteY6" fmla="*/ 47788 h 765516"/>
                <a:gd name="connsiteX7" fmla="*/ 278496 w 1164320"/>
                <a:gd name="connsiteY7" fmla="*/ 164 h 765516"/>
                <a:gd name="connsiteX8" fmla="*/ 92758 w 1164320"/>
                <a:gd name="connsiteY8" fmla="*/ 62076 h 765516"/>
                <a:gd name="connsiteX9" fmla="*/ 7033 w 1164320"/>
                <a:gd name="connsiteY9" fmla="*/ 212094 h 765516"/>
                <a:gd name="connsiteX10" fmla="*/ 42752 w 1164320"/>
                <a:gd name="connsiteY10" fmla="*/ 326394 h 765516"/>
                <a:gd name="connsiteX11" fmla="*/ 111808 w 1164320"/>
                <a:gd name="connsiteY11" fmla="*/ 233526 h 765516"/>
                <a:gd name="connsiteX12" fmla="*/ 185626 w 1164320"/>
                <a:gd name="connsiteY12" fmla="*/ 157326 h 765516"/>
                <a:gd name="connsiteX13" fmla="*/ 311833 w 1164320"/>
                <a:gd name="connsiteY13" fmla="*/ 178757 h 765516"/>
                <a:gd name="connsiteX14" fmla="*/ 385652 w 1164320"/>
                <a:gd name="connsiteY14" fmla="*/ 350207 h 765516"/>
                <a:gd name="connsiteX15" fmla="*/ 471377 w 1164320"/>
                <a:gd name="connsiteY15" fmla="*/ 540707 h 765516"/>
                <a:gd name="connsiteX16" fmla="*/ 595202 w 1164320"/>
                <a:gd name="connsiteY16" fmla="*/ 671676 h 765516"/>
                <a:gd name="connsiteX17" fmla="*/ 726171 w 1164320"/>
                <a:gd name="connsiteY17" fmla="*/ 747876 h 765516"/>
                <a:gd name="connsiteX18" fmla="*/ 888095 w 1164320"/>
                <a:gd name="connsiteY18" fmla="*/ 764545 h 765516"/>
                <a:gd name="connsiteX19" fmla="*/ 990489 w 1164320"/>
                <a:gd name="connsiteY19" fmla="*/ 728826 h 765516"/>
                <a:gd name="connsiteX20" fmla="*/ 990489 w 1164320"/>
                <a:gd name="connsiteY20" fmla="*/ 728826 h 765516"/>
                <a:gd name="connsiteX0" fmla="*/ 1164320 w 1164320"/>
                <a:gd name="connsiteY0" fmla="*/ 331157 h 765516"/>
                <a:gd name="connsiteX1" fmla="*/ 1100027 w 1164320"/>
                <a:gd name="connsiteY1" fmla="*/ 388306 h 765516"/>
                <a:gd name="connsiteX2" fmla="*/ 973820 w 1164320"/>
                <a:gd name="connsiteY2" fmla="*/ 424026 h 765516"/>
                <a:gd name="connsiteX3" fmla="*/ 807133 w 1164320"/>
                <a:gd name="connsiteY3" fmla="*/ 397832 h 765516"/>
                <a:gd name="connsiteX4" fmla="*/ 664258 w 1164320"/>
                <a:gd name="connsiteY4" fmla="*/ 293057 h 765516"/>
                <a:gd name="connsiteX5" fmla="*/ 561864 w 1164320"/>
                <a:gd name="connsiteY5" fmla="*/ 157325 h 765516"/>
                <a:gd name="connsiteX6" fmla="*/ 438039 w 1164320"/>
                <a:gd name="connsiteY6" fmla="*/ 47788 h 765516"/>
                <a:gd name="connsiteX7" fmla="*/ 278496 w 1164320"/>
                <a:gd name="connsiteY7" fmla="*/ 164 h 765516"/>
                <a:gd name="connsiteX8" fmla="*/ 92758 w 1164320"/>
                <a:gd name="connsiteY8" fmla="*/ 62076 h 765516"/>
                <a:gd name="connsiteX9" fmla="*/ 7033 w 1164320"/>
                <a:gd name="connsiteY9" fmla="*/ 212094 h 765516"/>
                <a:gd name="connsiteX10" fmla="*/ 42752 w 1164320"/>
                <a:gd name="connsiteY10" fmla="*/ 326394 h 765516"/>
                <a:gd name="connsiteX11" fmla="*/ 111808 w 1164320"/>
                <a:gd name="connsiteY11" fmla="*/ 233526 h 765516"/>
                <a:gd name="connsiteX12" fmla="*/ 185626 w 1164320"/>
                <a:gd name="connsiteY12" fmla="*/ 162088 h 765516"/>
                <a:gd name="connsiteX13" fmla="*/ 311833 w 1164320"/>
                <a:gd name="connsiteY13" fmla="*/ 178757 h 765516"/>
                <a:gd name="connsiteX14" fmla="*/ 385652 w 1164320"/>
                <a:gd name="connsiteY14" fmla="*/ 350207 h 765516"/>
                <a:gd name="connsiteX15" fmla="*/ 471377 w 1164320"/>
                <a:gd name="connsiteY15" fmla="*/ 540707 h 765516"/>
                <a:gd name="connsiteX16" fmla="*/ 595202 w 1164320"/>
                <a:gd name="connsiteY16" fmla="*/ 671676 h 765516"/>
                <a:gd name="connsiteX17" fmla="*/ 726171 w 1164320"/>
                <a:gd name="connsiteY17" fmla="*/ 747876 h 765516"/>
                <a:gd name="connsiteX18" fmla="*/ 888095 w 1164320"/>
                <a:gd name="connsiteY18" fmla="*/ 764545 h 765516"/>
                <a:gd name="connsiteX19" fmla="*/ 990489 w 1164320"/>
                <a:gd name="connsiteY19" fmla="*/ 728826 h 765516"/>
                <a:gd name="connsiteX20" fmla="*/ 990489 w 1164320"/>
                <a:gd name="connsiteY20" fmla="*/ 728826 h 765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164320" h="765516">
                  <a:moveTo>
                    <a:pt x="1164320" y="331157"/>
                  </a:moveTo>
                  <a:cubicBezTo>
                    <a:pt x="1145667" y="346436"/>
                    <a:pt x="1131777" y="372828"/>
                    <a:pt x="1100027" y="388306"/>
                  </a:cubicBezTo>
                  <a:cubicBezTo>
                    <a:pt x="1068277" y="403784"/>
                    <a:pt x="1022636" y="422438"/>
                    <a:pt x="973820" y="424026"/>
                  </a:cubicBezTo>
                  <a:cubicBezTo>
                    <a:pt x="925004" y="425614"/>
                    <a:pt x="858727" y="419660"/>
                    <a:pt x="807133" y="397832"/>
                  </a:cubicBezTo>
                  <a:cubicBezTo>
                    <a:pt x="755539" y="376004"/>
                    <a:pt x="705136" y="333141"/>
                    <a:pt x="664258" y="293057"/>
                  </a:cubicBezTo>
                  <a:cubicBezTo>
                    <a:pt x="623380" y="252973"/>
                    <a:pt x="599567" y="198203"/>
                    <a:pt x="561864" y="157325"/>
                  </a:cubicBezTo>
                  <a:cubicBezTo>
                    <a:pt x="524161" y="116447"/>
                    <a:pt x="485267" y="73981"/>
                    <a:pt x="438039" y="47788"/>
                  </a:cubicBezTo>
                  <a:cubicBezTo>
                    <a:pt x="390811" y="21595"/>
                    <a:pt x="336043" y="-2217"/>
                    <a:pt x="278496" y="164"/>
                  </a:cubicBezTo>
                  <a:cubicBezTo>
                    <a:pt x="220949" y="2545"/>
                    <a:pt x="138002" y="26754"/>
                    <a:pt x="92758" y="62076"/>
                  </a:cubicBezTo>
                  <a:cubicBezTo>
                    <a:pt x="47514" y="97398"/>
                    <a:pt x="15367" y="168041"/>
                    <a:pt x="7033" y="212094"/>
                  </a:cubicBezTo>
                  <a:cubicBezTo>
                    <a:pt x="-1301" y="256147"/>
                    <a:pt x="-12810" y="318060"/>
                    <a:pt x="42752" y="326394"/>
                  </a:cubicBezTo>
                  <a:cubicBezTo>
                    <a:pt x="98314" y="334728"/>
                    <a:pt x="87996" y="260910"/>
                    <a:pt x="111808" y="233526"/>
                  </a:cubicBezTo>
                  <a:cubicBezTo>
                    <a:pt x="135620" y="206142"/>
                    <a:pt x="152289" y="171216"/>
                    <a:pt x="185626" y="162088"/>
                  </a:cubicBezTo>
                  <a:cubicBezTo>
                    <a:pt x="218963" y="152960"/>
                    <a:pt x="278495" y="147404"/>
                    <a:pt x="311833" y="178757"/>
                  </a:cubicBezTo>
                  <a:cubicBezTo>
                    <a:pt x="345171" y="210110"/>
                    <a:pt x="359061" y="289882"/>
                    <a:pt x="385652" y="350207"/>
                  </a:cubicBezTo>
                  <a:cubicBezTo>
                    <a:pt x="412243" y="410532"/>
                    <a:pt x="436452" y="487129"/>
                    <a:pt x="471377" y="540707"/>
                  </a:cubicBezTo>
                  <a:cubicBezTo>
                    <a:pt x="506302" y="594285"/>
                    <a:pt x="552736" y="637148"/>
                    <a:pt x="595202" y="671676"/>
                  </a:cubicBezTo>
                  <a:cubicBezTo>
                    <a:pt x="637668" y="706204"/>
                    <a:pt x="677356" y="732398"/>
                    <a:pt x="726171" y="747876"/>
                  </a:cubicBezTo>
                  <a:cubicBezTo>
                    <a:pt x="774986" y="763354"/>
                    <a:pt x="844042" y="767720"/>
                    <a:pt x="888095" y="764545"/>
                  </a:cubicBezTo>
                  <a:cubicBezTo>
                    <a:pt x="932148" y="761370"/>
                    <a:pt x="990489" y="728826"/>
                    <a:pt x="990489" y="728826"/>
                  </a:cubicBezTo>
                  <a:lnTo>
                    <a:pt x="990489" y="728826"/>
                  </a:lnTo>
                </a:path>
              </a:pathLst>
            </a:custGeom>
            <a:solidFill>
              <a:srgbClr val="BEA7D5"/>
            </a:solidFill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36599AE-A352-FFEB-F552-7BD156F55217}"/>
                </a:ext>
              </a:extLst>
            </p:cNvPr>
            <p:cNvSpPr/>
            <p:nvPr/>
          </p:nvSpPr>
          <p:spPr>
            <a:xfrm rot="13573320">
              <a:off x="5588612" y="4686144"/>
              <a:ext cx="1316591" cy="865631"/>
            </a:xfrm>
            <a:custGeom>
              <a:avLst/>
              <a:gdLst>
                <a:gd name="connsiteX0" fmla="*/ 1158863 w 1158863"/>
                <a:gd name="connsiteY0" fmla="*/ 326249 h 745571"/>
                <a:gd name="connsiteX1" fmla="*/ 1089807 w 1158863"/>
                <a:gd name="connsiteY1" fmla="*/ 369111 h 745571"/>
                <a:gd name="connsiteX2" fmla="*/ 968363 w 1158863"/>
                <a:gd name="connsiteY2" fmla="*/ 400068 h 745571"/>
                <a:gd name="connsiteX3" fmla="*/ 801676 w 1158863"/>
                <a:gd name="connsiteY3" fmla="*/ 392924 h 745571"/>
                <a:gd name="connsiteX4" fmla="*/ 658801 w 1158863"/>
                <a:gd name="connsiteY4" fmla="*/ 288149 h 745571"/>
                <a:gd name="connsiteX5" fmla="*/ 546882 w 1158863"/>
                <a:gd name="connsiteY5" fmla="*/ 169086 h 745571"/>
                <a:gd name="connsiteX6" fmla="*/ 430201 w 1158863"/>
                <a:gd name="connsiteY6" fmla="*/ 52405 h 745571"/>
                <a:gd name="connsiteX7" fmla="*/ 277801 w 1158863"/>
                <a:gd name="connsiteY7" fmla="*/ 18 h 745571"/>
                <a:gd name="connsiteX8" fmla="*/ 87301 w 1158863"/>
                <a:gd name="connsiteY8" fmla="*/ 57168 h 745571"/>
                <a:gd name="connsiteX9" fmla="*/ 1576 w 1158863"/>
                <a:gd name="connsiteY9" fmla="*/ 207186 h 745571"/>
                <a:gd name="connsiteX10" fmla="*/ 37295 w 1158863"/>
                <a:gd name="connsiteY10" fmla="*/ 321486 h 745571"/>
                <a:gd name="connsiteX11" fmla="*/ 106351 w 1158863"/>
                <a:gd name="connsiteY11" fmla="*/ 228618 h 745571"/>
                <a:gd name="connsiteX12" fmla="*/ 203982 w 1158863"/>
                <a:gd name="connsiteY12" fmla="*/ 157180 h 745571"/>
                <a:gd name="connsiteX13" fmla="*/ 303995 w 1158863"/>
                <a:gd name="connsiteY13" fmla="*/ 152418 h 745571"/>
                <a:gd name="connsiteX14" fmla="*/ 380195 w 1158863"/>
                <a:gd name="connsiteY14" fmla="*/ 345299 h 745571"/>
                <a:gd name="connsiteX15" fmla="*/ 465920 w 1158863"/>
                <a:gd name="connsiteY15" fmla="*/ 535799 h 745571"/>
                <a:gd name="connsiteX16" fmla="*/ 589745 w 1158863"/>
                <a:gd name="connsiteY16" fmla="*/ 640574 h 745571"/>
                <a:gd name="connsiteX17" fmla="*/ 694520 w 1158863"/>
                <a:gd name="connsiteY17" fmla="*/ 707249 h 745571"/>
                <a:gd name="connsiteX18" fmla="*/ 882638 w 1158863"/>
                <a:gd name="connsiteY18" fmla="*/ 745349 h 745571"/>
                <a:gd name="connsiteX19" fmla="*/ 985032 w 1158863"/>
                <a:gd name="connsiteY19" fmla="*/ 723918 h 745571"/>
                <a:gd name="connsiteX20" fmla="*/ 985032 w 1158863"/>
                <a:gd name="connsiteY20" fmla="*/ 723918 h 745571"/>
                <a:gd name="connsiteX0" fmla="*/ 1158863 w 1158863"/>
                <a:gd name="connsiteY0" fmla="*/ 326249 h 745571"/>
                <a:gd name="connsiteX1" fmla="*/ 1089807 w 1158863"/>
                <a:gd name="connsiteY1" fmla="*/ 369111 h 745571"/>
                <a:gd name="connsiteX2" fmla="*/ 968363 w 1158863"/>
                <a:gd name="connsiteY2" fmla="*/ 400068 h 745571"/>
                <a:gd name="connsiteX3" fmla="*/ 801676 w 1158863"/>
                <a:gd name="connsiteY3" fmla="*/ 392924 h 745571"/>
                <a:gd name="connsiteX4" fmla="*/ 658801 w 1158863"/>
                <a:gd name="connsiteY4" fmla="*/ 288149 h 745571"/>
                <a:gd name="connsiteX5" fmla="*/ 546882 w 1158863"/>
                <a:gd name="connsiteY5" fmla="*/ 169086 h 745571"/>
                <a:gd name="connsiteX6" fmla="*/ 430201 w 1158863"/>
                <a:gd name="connsiteY6" fmla="*/ 52405 h 745571"/>
                <a:gd name="connsiteX7" fmla="*/ 277801 w 1158863"/>
                <a:gd name="connsiteY7" fmla="*/ 18 h 745571"/>
                <a:gd name="connsiteX8" fmla="*/ 87301 w 1158863"/>
                <a:gd name="connsiteY8" fmla="*/ 57168 h 745571"/>
                <a:gd name="connsiteX9" fmla="*/ 1576 w 1158863"/>
                <a:gd name="connsiteY9" fmla="*/ 207186 h 745571"/>
                <a:gd name="connsiteX10" fmla="*/ 37295 w 1158863"/>
                <a:gd name="connsiteY10" fmla="*/ 321486 h 745571"/>
                <a:gd name="connsiteX11" fmla="*/ 106351 w 1158863"/>
                <a:gd name="connsiteY11" fmla="*/ 228618 h 745571"/>
                <a:gd name="connsiteX12" fmla="*/ 180169 w 1158863"/>
                <a:gd name="connsiteY12" fmla="*/ 152418 h 745571"/>
                <a:gd name="connsiteX13" fmla="*/ 303995 w 1158863"/>
                <a:gd name="connsiteY13" fmla="*/ 152418 h 745571"/>
                <a:gd name="connsiteX14" fmla="*/ 380195 w 1158863"/>
                <a:gd name="connsiteY14" fmla="*/ 345299 h 745571"/>
                <a:gd name="connsiteX15" fmla="*/ 465920 w 1158863"/>
                <a:gd name="connsiteY15" fmla="*/ 535799 h 745571"/>
                <a:gd name="connsiteX16" fmla="*/ 589745 w 1158863"/>
                <a:gd name="connsiteY16" fmla="*/ 640574 h 745571"/>
                <a:gd name="connsiteX17" fmla="*/ 694520 w 1158863"/>
                <a:gd name="connsiteY17" fmla="*/ 707249 h 745571"/>
                <a:gd name="connsiteX18" fmla="*/ 882638 w 1158863"/>
                <a:gd name="connsiteY18" fmla="*/ 745349 h 745571"/>
                <a:gd name="connsiteX19" fmla="*/ 985032 w 1158863"/>
                <a:gd name="connsiteY19" fmla="*/ 723918 h 745571"/>
                <a:gd name="connsiteX20" fmla="*/ 985032 w 1158863"/>
                <a:gd name="connsiteY20" fmla="*/ 723918 h 745571"/>
                <a:gd name="connsiteX0" fmla="*/ 1164320 w 1164320"/>
                <a:gd name="connsiteY0" fmla="*/ 326249 h 745571"/>
                <a:gd name="connsiteX1" fmla="*/ 1095264 w 1164320"/>
                <a:gd name="connsiteY1" fmla="*/ 369111 h 745571"/>
                <a:gd name="connsiteX2" fmla="*/ 973820 w 1164320"/>
                <a:gd name="connsiteY2" fmla="*/ 400068 h 745571"/>
                <a:gd name="connsiteX3" fmla="*/ 807133 w 1164320"/>
                <a:gd name="connsiteY3" fmla="*/ 392924 h 745571"/>
                <a:gd name="connsiteX4" fmla="*/ 664258 w 1164320"/>
                <a:gd name="connsiteY4" fmla="*/ 288149 h 745571"/>
                <a:gd name="connsiteX5" fmla="*/ 552339 w 1164320"/>
                <a:gd name="connsiteY5" fmla="*/ 169086 h 745571"/>
                <a:gd name="connsiteX6" fmla="*/ 435658 w 1164320"/>
                <a:gd name="connsiteY6" fmla="*/ 52405 h 745571"/>
                <a:gd name="connsiteX7" fmla="*/ 283258 w 1164320"/>
                <a:gd name="connsiteY7" fmla="*/ 18 h 745571"/>
                <a:gd name="connsiteX8" fmla="*/ 92758 w 1164320"/>
                <a:gd name="connsiteY8" fmla="*/ 57168 h 745571"/>
                <a:gd name="connsiteX9" fmla="*/ 7033 w 1164320"/>
                <a:gd name="connsiteY9" fmla="*/ 207186 h 745571"/>
                <a:gd name="connsiteX10" fmla="*/ 42752 w 1164320"/>
                <a:gd name="connsiteY10" fmla="*/ 321486 h 745571"/>
                <a:gd name="connsiteX11" fmla="*/ 111808 w 1164320"/>
                <a:gd name="connsiteY11" fmla="*/ 228618 h 745571"/>
                <a:gd name="connsiteX12" fmla="*/ 185626 w 1164320"/>
                <a:gd name="connsiteY12" fmla="*/ 152418 h 745571"/>
                <a:gd name="connsiteX13" fmla="*/ 309452 w 1164320"/>
                <a:gd name="connsiteY13" fmla="*/ 152418 h 745571"/>
                <a:gd name="connsiteX14" fmla="*/ 385652 w 1164320"/>
                <a:gd name="connsiteY14" fmla="*/ 345299 h 745571"/>
                <a:gd name="connsiteX15" fmla="*/ 471377 w 1164320"/>
                <a:gd name="connsiteY15" fmla="*/ 535799 h 745571"/>
                <a:gd name="connsiteX16" fmla="*/ 595202 w 1164320"/>
                <a:gd name="connsiteY16" fmla="*/ 640574 h 745571"/>
                <a:gd name="connsiteX17" fmla="*/ 699977 w 1164320"/>
                <a:gd name="connsiteY17" fmla="*/ 707249 h 745571"/>
                <a:gd name="connsiteX18" fmla="*/ 888095 w 1164320"/>
                <a:gd name="connsiteY18" fmla="*/ 745349 h 745571"/>
                <a:gd name="connsiteX19" fmla="*/ 990489 w 1164320"/>
                <a:gd name="connsiteY19" fmla="*/ 723918 h 745571"/>
                <a:gd name="connsiteX20" fmla="*/ 990489 w 1164320"/>
                <a:gd name="connsiteY20" fmla="*/ 723918 h 745571"/>
                <a:gd name="connsiteX0" fmla="*/ 1164320 w 1164320"/>
                <a:gd name="connsiteY0" fmla="*/ 326249 h 745571"/>
                <a:gd name="connsiteX1" fmla="*/ 1095264 w 1164320"/>
                <a:gd name="connsiteY1" fmla="*/ 369111 h 745571"/>
                <a:gd name="connsiteX2" fmla="*/ 973820 w 1164320"/>
                <a:gd name="connsiteY2" fmla="*/ 400068 h 745571"/>
                <a:gd name="connsiteX3" fmla="*/ 807133 w 1164320"/>
                <a:gd name="connsiteY3" fmla="*/ 392924 h 745571"/>
                <a:gd name="connsiteX4" fmla="*/ 664258 w 1164320"/>
                <a:gd name="connsiteY4" fmla="*/ 288149 h 745571"/>
                <a:gd name="connsiteX5" fmla="*/ 552339 w 1164320"/>
                <a:gd name="connsiteY5" fmla="*/ 169086 h 745571"/>
                <a:gd name="connsiteX6" fmla="*/ 435658 w 1164320"/>
                <a:gd name="connsiteY6" fmla="*/ 52405 h 745571"/>
                <a:gd name="connsiteX7" fmla="*/ 283258 w 1164320"/>
                <a:gd name="connsiteY7" fmla="*/ 18 h 745571"/>
                <a:gd name="connsiteX8" fmla="*/ 92758 w 1164320"/>
                <a:gd name="connsiteY8" fmla="*/ 57168 h 745571"/>
                <a:gd name="connsiteX9" fmla="*/ 7033 w 1164320"/>
                <a:gd name="connsiteY9" fmla="*/ 207186 h 745571"/>
                <a:gd name="connsiteX10" fmla="*/ 42752 w 1164320"/>
                <a:gd name="connsiteY10" fmla="*/ 321486 h 745571"/>
                <a:gd name="connsiteX11" fmla="*/ 111808 w 1164320"/>
                <a:gd name="connsiteY11" fmla="*/ 228618 h 745571"/>
                <a:gd name="connsiteX12" fmla="*/ 185626 w 1164320"/>
                <a:gd name="connsiteY12" fmla="*/ 152418 h 745571"/>
                <a:gd name="connsiteX13" fmla="*/ 309452 w 1164320"/>
                <a:gd name="connsiteY13" fmla="*/ 152418 h 745571"/>
                <a:gd name="connsiteX14" fmla="*/ 385652 w 1164320"/>
                <a:gd name="connsiteY14" fmla="*/ 345299 h 745571"/>
                <a:gd name="connsiteX15" fmla="*/ 471377 w 1164320"/>
                <a:gd name="connsiteY15" fmla="*/ 535799 h 745571"/>
                <a:gd name="connsiteX16" fmla="*/ 595202 w 1164320"/>
                <a:gd name="connsiteY16" fmla="*/ 666768 h 745571"/>
                <a:gd name="connsiteX17" fmla="*/ 699977 w 1164320"/>
                <a:gd name="connsiteY17" fmla="*/ 707249 h 745571"/>
                <a:gd name="connsiteX18" fmla="*/ 888095 w 1164320"/>
                <a:gd name="connsiteY18" fmla="*/ 745349 h 745571"/>
                <a:gd name="connsiteX19" fmla="*/ 990489 w 1164320"/>
                <a:gd name="connsiteY19" fmla="*/ 723918 h 745571"/>
                <a:gd name="connsiteX20" fmla="*/ 990489 w 1164320"/>
                <a:gd name="connsiteY20" fmla="*/ 723918 h 745571"/>
                <a:gd name="connsiteX0" fmla="*/ 1164320 w 1164320"/>
                <a:gd name="connsiteY0" fmla="*/ 326249 h 750403"/>
                <a:gd name="connsiteX1" fmla="*/ 1095264 w 1164320"/>
                <a:gd name="connsiteY1" fmla="*/ 369111 h 750403"/>
                <a:gd name="connsiteX2" fmla="*/ 973820 w 1164320"/>
                <a:gd name="connsiteY2" fmla="*/ 400068 h 750403"/>
                <a:gd name="connsiteX3" fmla="*/ 807133 w 1164320"/>
                <a:gd name="connsiteY3" fmla="*/ 392924 h 750403"/>
                <a:gd name="connsiteX4" fmla="*/ 664258 w 1164320"/>
                <a:gd name="connsiteY4" fmla="*/ 288149 h 750403"/>
                <a:gd name="connsiteX5" fmla="*/ 552339 w 1164320"/>
                <a:gd name="connsiteY5" fmla="*/ 169086 h 750403"/>
                <a:gd name="connsiteX6" fmla="*/ 435658 w 1164320"/>
                <a:gd name="connsiteY6" fmla="*/ 52405 h 750403"/>
                <a:gd name="connsiteX7" fmla="*/ 283258 w 1164320"/>
                <a:gd name="connsiteY7" fmla="*/ 18 h 750403"/>
                <a:gd name="connsiteX8" fmla="*/ 92758 w 1164320"/>
                <a:gd name="connsiteY8" fmla="*/ 57168 h 750403"/>
                <a:gd name="connsiteX9" fmla="*/ 7033 w 1164320"/>
                <a:gd name="connsiteY9" fmla="*/ 207186 h 750403"/>
                <a:gd name="connsiteX10" fmla="*/ 42752 w 1164320"/>
                <a:gd name="connsiteY10" fmla="*/ 321486 h 750403"/>
                <a:gd name="connsiteX11" fmla="*/ 111808 w 1164320"/>
                <a:gd name="connsiteY11" fmla="*/ 228618 h 750403"/>
                <a:gd name="connsiteX12" fmla="*/ 185626 w 1164320"/>
                <a:gd name="connsiteY12" fmla="*/ 152418 h 750403"/>
                <a:gd name="connsiteX13" fmla="*/ 309452 w 1164320"/>
                <a:gd name="connsiteY13" fmla="*/ 152418 h 750403"/>
                <a:gd name="connsiteX14" fmla="*/ 385652 w 1164320"/>
                <a:gd name="connsiteY14" fmla="*/ 345299 h 750403"/>
                <a:gd name="connsiteX15" fmla="*/ 471377 w 1164320"/>
                <a:gd name="connsiteY15" fmla="*/ 535799 h 750403"/>
                <a:gd name="connsiteX16" fmla="*/ 595202 w 1164320"/>
                <a:gd name="connsiteY16" fmla="*/ 666768 h 750403"/>
                <a:gd name="connsiteX17" fmla="*/ 726171 w 1164320"/>
                <a:gd name="connsiteY17" fmla="*/ 742968 h 750403"/>
                <a:gd name="connsiteX18" fmla="*/ 888095 w 1164320"/>
                <a:gd name="connsiteY18" fmla="*/ 745349 h 750403"/>
                <a:gd name="connsiteX19" fmla="*/ 990489 w 1164320"/>
                <a:gd name="connsiteY19" fmla="*/ 723918 h 750403"/>
                <a:gd name="connsiteX20" fmla="*/ 990489 w 1164320"/>
                <a:gd name="connsiteY20" fmla="*/ 723918 h 750403"/>
                <a:gd name="connsiteX0" fmla="*/ 1164320 w 1164320"/>
                <a:gd name="connsiteY0" fmla="*/ 326249 h 760608"/>
                <a:gd name="connsiteX1" fmla="*/ 1095264 w 1164320"/>
                <a:gd name="connsiteY1" fmla="*/ 369111 h 760608"/>
                <a:gd name="connsiteX2" fmla="*/ 973820 w 1164320"/>
                <a:gd name="connsiteY2" fmla="*/ 400068 h 760608"/>
                <a:gd name="connsiteX3" fmla="*/ 807133 w 1164320"/>
                <a:gd name="connsiteY3" fmla="*/ 392924 h 760608"/>
                <a:gd name="connsiteX4" fmla="*/ 664258 w 1164320"/>
                <a:gd name="connsiteY4" fmla="*/ 288149 h 760608"/>
                <a:gd name="connsiteX5" fmla="*/ 552339 w 1164320"/>
                <a:gd name="connsiteY5" fmla="*/ 169086 h 760608"/>
                <a:gd name="connsiteX6" fmla="*/ 435658 w 1164320"/>
                <a:gd name="connsiteY6" fmla="*/ 52405 h 760608"/>
                <a:gd name="connsiteX7" fmla="*/ 283258 w 1164320"/>
                <a:gd name="connsiteY7" fmla="*/ 18 h 760608"/>
                <a:gd name="connsiteX8" fmla="*/ 92758 w 1164320"/>
                <a:gd name="connsiteY8" fmla="*/ 57168 h 760608"/>
                <a:gd name="connsiteX9" fmla="*/ 7033 w 1164320"/>
                <a:gd name="connsiteY9" fmla="*/ 207186 h 760608"/>
                <a:gd name="connsiteX10" fmla="*/ 42752 w 1164320"/>
                <a:gd name="connsiteY10" fmla="*/ 321486 h 760608"/>
                <a:gd name="connsiteX11" fmla="*/ 111808 w 1164320"/>
                <a:gd name="connsiteY11" fmla="*/ 228618 h 760608"/>
                <a:gd name="connsiteX12" fmla="*/ 185626 w 1164320"/>
                <a:gd name="connsiteY12" fmla="*/ 152418 h 760608"/>
                <a:gd name="connsiteX13" fmla="*/ 309452 w 1164320"/>
                <a:gd name="connsiteY13" fmla="*/ 152418 h 760608"/>
                <a:gd name="connsiteX14" fmla="*/ 385652 w 1164320"/>
                <a:gd name="connsiteY14" fmla="*/ 345299 h 760608"/>
                <a:gd name="connsiteX15" fmla="*/ 471377 w 1164320"/>
                <a:gd name="connsiteY15" fmla="*/ 535799 h 760608"/>
                <a:gd name="connsiteX16" fmla="*/ 595202 w 1164320"/>
                <a:gd name="connsiteY16" fmla="*/ 666768 h 760608"/>
                <a:gd name="connsiteX17" fmla="*/ 726171 w 1164320"/>
                <a:gd name="connsiteY17" fmla="*/ 742968 h 760608"/>
                <a:gd name="connsiteX18" fmla="*/ 888095 w 1164320"/>
                <a:gd name="connsiteY18" fmla="*/ 759637 h 760608"/>
                <a:gd name="connsiteX19" fmla="*/ 990489 w 1164320"/>
                <a:gd name="connsiteY19" fmla="*/ 723918 h 760608"/>
                <a:gd name="connsiteX20" fmla="*/ 990489 w 1164320"/>
                <a:gd name="connsiteY20" fmla="*/ 723918 h 760608"/>
                <a:gd name="connsiteX0" fmla="*/ 1164320 w 1164320"/>
                <a:gd name="connsiteY0" fmla="*/ 326249 h 760608"/>
                <a:gd name="connsiteX1" fmla="*/ 1095264 w 1164320"/>
                <a:gd name="connsiteY1" fmla="*/ 369111 h 760608"/>
                <a:gd name="connsiteX2" fmla="*/ 973820 w 1164320"/>
                <a:gd name="connsiteY2" fmla="*/ 419118 h 760608"/>
                <a:gd name="connsiteX3" fmla="*/ 807133 w 1164320"/>
                <a:gd name="connsiteY3" fmla="*/ 392924 h 760608"/>
                <a:gd name="connsiteX4" fmla="*/ 664258 w 1164320"/>
                <a:gd name="connsiteY4" fmla="*/ 288149 h 760608"/>
                <a:gd name="connsiteX5" fmla="*/ 552339 w 1164320"/>
                <a:gd name="connsiteY5" fmla="*/ 169086 h 760608"/>
                <a:gd name="connsiteX6" fmla="*/ 435658 w 1164320"/>
                <a:gd name="connsiteY6" fmla="*/ 52405 h 760608"/>
                <a:gd name="connsiteX7" fmla="*/ 283258 w 1164320"/>
                <a:gd name="connsiteY7" fmla="*/ 18 h 760608"/>
                <a:gd name="connsiteX8" fmla="*/ 92758 w 1164320"/>
                <a:gd name="connsiteY8" fmla="*/ 57168 h 760608"/>
                <a:gd name="connsiteX9" fmla="*/ 7033 w 1164320"/>
                <a:gd name="connsiteY9" fmla="*/ 207186 h 760608"/>
                <a:gd name="connsiteX10" fmla="*/ 42752 w 1164320"/>
                <a:gd name="connsiteY10" fmla="*/ 321486 h 760608"/>
                <a:gd name="connsiteX11" fmla="*/ 111808 w 1164320"/>
                <a:gd name="connsiteY11" fmla="*/ 228618 h 760608"/>
                <a:gd name="connsiteX12" fmla="*/ 185626 w 1164320"/>
                <a:gd name="connsiteY12" fmla="*/ 152418 h 760608"/>
                <a:gd name="connsiteX13" fmla="*/ 309452 w 1164320"/>
                <a:gd name="connsiteY13" fmla="*/ 152418 h 760608"/>
                <a:gd name="connsiteX14" fmla="*/ 385652 w 1164320"/>
                <a:gd name="connsiteY14" fmla="*/ 345299 h 760608"/>
                <a:gd name="connsiteX15" fmla="*/ 471377 w 1164320"/>
                <a:gd name="connsiteY15" fmla="*/ 535799 h 760608"/>
                <a:gd name="connsiteX16" fmla="*/ 595202 w 1164320"/>
                <a:gd name="connsiteY16" fmla="*/ 666768 h 760608"/>
                <a:gd name="connsiteX17" fmla="*/ 726171 w 1164320"/>
                <a:gd name="connsiteY17" fmla="*/ 742968 h 760608"/>
                <a:gd name="connsiteX18" fmla="*/ 888095 w 1164320"/>
                <a:gd name="connsiteY18" fmla="*/ 759637 h 760608"/>
                <a:gd name="connsiteX19" fmla="*/ 990489 w 1164320"/>
                <a:gd name="connsiteY19" fmla="*/ 723918 h 760608"/>
                <a:gd name="connsiteX20" fmla="*/ 990489 w 1164320"/>
                <a:gd name="connsiteY20" fmla="*/ 723918 h 760608"/>
                <a:gd name="connsiteX0" fmla="*/ 1164320 w 1164320"/>
                <a:gd name="connsiteY0" fmla="*/ 326249 h 760608"/>
                <a:gd name="connsiteX1" fmla="*/ 1100027 w 1164320"/>
                <a:gd name="connsiteY1" fmla="*/ 383398 h 760608"/>
                <a:gd name="connsiteX2" fmla="*/ 973820 w 1164320"/>
                <a:gd name="connsiteY2" fmla="*/ 419118 h 760608"/>
                <a:gd name="connsiteX3" fmla="*/ 807133 w 1164320"/>
                <a:gd name="connsiteY3" fmla="*/ 392924 h 760608"/>
                <a:gd name="connsiteX4" fmla="*/ 664258 w 1164320"/>
                <a:gd name="connsiteY4" fmla="*/ 288149 h 760608"/>
                <a:gd name="connsiteX5" fmla="*/ 552339 w 1164320"/>
                <a:gd name="connsiteY5" fmla="*/ 169086 h 760608"/>
                <a:gd name="connsiteX6" fmla="*/ 435658 w 1164320"/>
                <a:gd name="connsiteY6" fmla="*/ 52405 h 760608"/>
                <a:gd name="connsiteX7" fmla="*/ 283258 w 1164320"/>
                <a:gd name="connsiteY7" fmla="*/ 18 h 760608"/>
                <a:gd name="connsiteX8" fmla="*/ 92758 w 1164320"/>
                <a:gd name="connsiteY8" fmla="*/ 57168 h 760608"/>
                <a:gd name="connsiteX9" fmla="*/ 7033 w 1164320"/>
                <a:gd name="connsiteY9" fmla="*/ 207186 h 760608"/>
                <a:gd name="connsiteX10" fmla="*/ 42752 w 1164320"/>
                <a:gd name="connsiteY10" fmla="*/ 321486 h 760608"/>
                <a:gd name="connsiteX11" fmla="*/ 111808 w 1164320"/>
                <a:gd name="connsiteY11" fmla="*/ 228618 h 760608"/>
                <a:gd name="connsiteX12" fmla="*/ 185626 w 1164320"/>
                <a:gd name="connsiteY12" fmla="*/ 152418 h 760608"/>
                <a:gd name="connsiteX13" fmla="*/ 309452 w 1164320"/>
                <a:gd name="connsiteY13" fmla="*/ 152418 h 760608"/>
                <a:gd name="connsiteX14" fmla="*/ 385652 w 1164320"/>
                <a:gd name="connsiteY14" fmla="*/ 345299 h 760608"/>
                <a:gd name="connsiteX15" fmla="*/ 471377 w 1164320"/>
                <a:gd name="connsiteY15" fmla="*/ 535799 h 760608"/>
                <a:gd name="connsiteX16" fmla="*/ 595202 w 1164320"/>
                <a:gd name="connsiteY16" fmla="*/ 666768 h 760608"/>
                <a:gd name="connsiteX17" fmla="*/ 726171 w 1164320"/>
                <a:gd name="connsiteY17" fmla="*/ 742968 h 760608"/>
                <a:gd name="connsiteX18" fmla="*/ 888095 w 1164320"/>
                <a:gd name="connsiteY18" fmla="*/ 759637 h 760608"/>
                <a:gd name="connsiteX19" fmla="*/ 990489 w 1164320"/>
                <a:gd name="connsiteY19" fmla="*/ 723918 h 760608"/>
                <a:gd name="connsiteX20" fmla="*/ 990489 w 1164320"/>
                <a:gd name="connsiteY20" fmla="*/ 723918 h 760608"/>
                <a:gd name="connsiteX0" fmla="*/ 1164320 w 1164320"/>
                <a:gd name="connsiteY0" fmla="*/ 326248 h 760607"/>
                <a:gd name="connsiteX1" fmla="*/ 1100027 w 1164320"/>
                <a:gd name="connsiteY1" fmla="*/ 383397 h 760607"/>
                <a:gd name="connsiteX2" fmla="*/ 973820 w 1164320"/>
                <a:gd name="connsiteY2" fmla="*/ 419117 h 760607"/>
                <a:gd name="connsiteX3" fmla="*/ 807133 w 1164320"/>
                <a:gd name="connsiteY3" fmla="*/ 392923 h 760607"/>
                <a:gd name="connsiteX4" fmla="*/ 664258 w 1164320"/>
                <a:gd name="connsiteY4" fmla="*/ 288148 h 760607"/>
                <a:gd name="connsiteX5" fmla="*/ 561864 w 1164320"/>
                <a:gd name="connsiteY5" fmla="*/ 152416 h 760607"/>
                <a:gd name="connsiteX6" fmla="*/ 435658 w 1164320"/>
                <a:gd name="connsiteY6" fmla="*/ 52404 h 760607"/>
                <a:gd name="connsiteX7" fmla="*/ 283258 w 1164320"/>
                <a:gd name="connsiteY7" fmla="*/ 17 h 760607"/>
                <a:gd name="connsiteX8" fmla="*/ 92758 w 1164320"/>
                <a:gd name="connsiteY8" fmla="*/ 57167 h 760607"/>
                <a:gd name="connsiteX9" fmla="*/ 7033 w 1164320"/>
                <a:gd name="connsiteY9" fmla="*/ 207185 h 760607"/>
                <a:gd name="connsiteX10" fmla="*/ 42752 w 1164320"/>
                <a:gd name="connsiteY10" fmla="*/ 321485 h 760607"/>
                <a:gd name="connsiteX11" fmla="*/ 111808 w 1164320"/>
                <a:gd name="connsiteY11" fmla="*/ 228617 h 760607"/>
                <a:gd name="connsiteX12" fmla="*/ 185626 w 1164320"/>
                <a:gd name="connsiteY12" fmla="*/ 152417 h 760607"/>
                <a:gd name="connsiteX13" fmla="*/ 309452 w 1164320"/>
                <a:gd name="connsiteY13" fmla="*/ 152417 h 760607"/>
                <a:gd name="connsiteX14" fmla="*/ 385652 w 1164320"/>
                <a:gd name="connsiteY14" fmla="*/ 345298 h 760607"/>
                <a:gd name="connsiteX15" fmla="*/ 471377 w 1164320"/>
                <a:gd name="connsiteY15" fmla="*/ 535798 h 760607"/>
                <a:gd name="connsiteX16" fmla="*/ 595202 w 1164320"/>
                <a:gd name="connsiteY16" fmla="*/ 666767 h 760607"/>
                <a:gd name="connsiteX17" fmla="*/ 726171 w 1164320"/>
                <a:gd name="connsiteY17" fmla="*/ 742967 h 760607"/>
                <a:gd name="connsiteX18" fmla="*/ 888095 w 1164320"/>
                <a:gd name="connsiteY18" fmla="*/ 759636 h 760607"/>
                <a:gd name="connsiteX19" fmla="*/ 990489 w 1164320"/>
                <a:gd name="connsiteY19" fmla="*/ 723917 h 760607"/>
                <a:gd name="connsiteX20" fmla="*/ 990489 w 1164320"/>
                <a:gd name="connsiteY20" fmla="*/ 723917 h 760607"/>
                <a:gd name="connsiteX0" fmla="*/ 1164320 w 1164320"/>
                <a:gd name="connsiteY0" fmla="*/ 326424 h 760783"/>
                <a:gd name="connsiteX1" fmla="*/ 1100027 w 1164320"/>
                <a:gd name="connsiteY1" fmla="*/ 383573 h 760783"/>
                <a:gd name="connsiteX2" fmla="*/ 973820 w 1164320"/>
                <a:gd name="connsiteY2" fmla="*/ 419293 h 760783"/>
                <a:gd name="connsiteX3" fmla="*/ 807133 w 1164320"/>
                <a:gd name="connsiteY3" fmla="*/ 393099 h 760783"/>
                <a:gd name="connsiteX4" fmla="*/ 664258 w 1164320"/>
                <a:gd name="connsiteY4" fmla="*/ 288324 h 760783"/>
                <a:gd name="connsiteX5" fmla="*/ 561864 w 1164320"/>
                <a:gd name="connsiteY5" fmla="*/ 152592 h 760783"/>
                <a:gd name="connsiteX6" fmla="*/ 438039 w 1164320"/>
                <a:gd name="connsiteY6" fmla="*/ 43055 h 760783"/>
                <a:gd name="connsiteX7" fmla="*/ 283258 w 1164320"/>
                <a:gd name="connsiteY7" fmla="*/ 193 h 760783"/>
                <a:gd name="connsiteX8" fmla="*/ 92758 w 1164320"/>
                <a:gd name="connsiteY8" fmla="*/ 57343 h 760783"/>
                <a:gd name="connsiteX9" fmla="*/ 7033 w 1164320"/>
                <a:gd name="connsiteY9" fmla="*/ 207361 h 760783"/>
                <a:gd name="connsiteX10" fmla="*/ 42752 w 1164320"/>
                <a:gd name="connsiteY10" fmla="*/ 321661 h 760783"/>
                <a:gd name="connsiteX11" fmla="*/ 111808 w 1164320"/>
                <a:gd name="connsiteY11" fmla="*/ 228793 h 760783"/>
                <a:gd name="connsiteX12" fmla="*/ 185626 w 1164320"/>
                <a:gd name="connsiteY12" fmla="*/ 152593 h 760783"/>
                <a:gd name="connsiteX13" fmla="*/ 309452 w 1164320"/>
                <a:gd name="connsiteY13" fmla="*/ 152593 h 760783"/>
                <a:gd name="connsiteX14" fmla="*/ 385652 w 1164320"/>
                <a:gd name="connsiteY14" fmla="*/ 345474 h 760783"/>
                <a:gd name="connsiteX15" fmla="*/ 471377 w 1164320"/>
                <a:gd name="connsiteY15" fmla="*/ 535974 h 760783"/>
                <a:gd name="connsiteX16" fmla="*/ 595202 w 1164320"/>
                <a:gd name="connsiteY16" fmla="*/ 666943 h 760783"/>
                <a:gd name="connsiteX17" fmla="*/ 726171 w 1164320"/>
                <a:gd name="connsiteY17" fmla="*/ 743143 h 760783"/>
                <a:gd name="connsiteX18" fmla="*/ 888095 w 1164320"/>
                <a:gd name="connsiteY18" fmla="*/ 759812 h 760783"/>
                <a:gd name="connsiteX19" fmla="*/ 990489 w 1164320"/>
                <a:gd name="connsiteY19" fmla="*/ 724093 h 760783"/>
                <a:gd name="connsiteX20" fmla="*/ 990489 w 1164320"/>
                <a:gd name="connsiteY20" fmla="*/ 724093 h 760783"/>
                <a:gd name="connsiteX0" fmla="*/ 1164320 w 1164320"/>
                <a:gd name="connsiteY0" fmla="*/ 331157 h 765516"/>
                <a:gd name="connsiteX1" fmla="*/ 1100027 w 1164320"/>
                <a:gd name="connsiteY1" fmla="*/ 388306 h 765516"/>
                <a:gd name="connsiteX2" fmla="*/ 973820 w 1164320"/>
                <a:gd name="connsiteY2" fmla="*/ 424026 h 765516"/>
                <a:gd name="connsiteX3" fmla="*/ 807133 w 1164320"/>
                <a:gd name="connsiteY3" fmla="*/ 397832 h 765516"/>
                <a:gd name="connsiteX4" fmla="*/ 664258 w 1164320"/>
                <a:gd name="connsiteY4" fmla="*/ 293057 h 765516"/>
                <a:gd name="connsiteX5" fmla="*/ 561864 w 1164320"/>
                <a:gd name="connsiteY5" fmla="*/ 157325 h 765516"/>
                <a:gd name="connsiteX6" fmla="*/ 438039 w 1164320"/>
                <a:gd name="connsiteY6" fmla="*/ 47788 h 765516"/>
                <a:gd name="connsiteX7" fmla="*/ 278496 w 1164320"/>
                <a:gd name="connsiteY7" fmla="*/ 164 h 765516"/>
                <a:gd name="connsiteX8" fmla="*/ 92758 w 1164320"/>
                <a:gd name="connsiteY8" fmla="*/ 62076 h 765516"/>
                <a:gd name="connsiteX9" fmla="*/ 7033 w 1164320"/>
                <a:gd name="connsiteY9" fmla="*/ 212094 h 765516"/>
                <a:gd name="connsiteX10" fmla="*/ 42752 w 1164320"/>
                <a:gd name="connsiteY10" fmla="*/ 326394 h 765516"/>
                <a:gd name="connsiteX11" fmla="*/ 111808 w 1164320"/>
                <a:gd name="connsiteY11" fmla="*/ 233526 h 765516"/>
                <a:gd name="connsiteX12" fmla="*/ 185626 w 1164320"/>
                <a:gd name="connsiteY12" fmla="*/ 157326 h 765516"/>
                <a:gd name="connsiteX13" fmla="*/ 309452 w 1164320"/>
                <a:gd name="connsiteY13" fmla="*/ 157326 h 765516"/>
                <a:gd name="connsiteX14" fmla="*/ 385652 w 1164320"/>
                <a:gd name="connsiteY14" fmla="*/ 350207 h 765516"/>
                <a:gd name="connsiteX15" fmla="*/ 471377 w 1164320"/>
                <a:gd name="connsiteY15" fmla="*/ 540707 h 765516"/>
                <a:gd name="connsiteX16" fmla="*/ 595202 w 1164320"/>
                <a:gd name="connsiteY16" fmla="*/ 671676 h 765516"/>
                <a:gd name="connsiteX17" fmla="*/ 726171 w 1164320"/>
                <a:gd name="connsiteY17" fmla="*/ 747876 h 765516"/>
                <a:gd name="connsiteX18" fmla="*/ 888095 w 1164320"/>
                <a:gd name="connsiteY18" fmla="*/ 764545 h 765516"/>
                <a:gd name="connsiteX19" fmla="*/ 990489 w 1164320"/>
                <a:gd name="connsiteY19" fmla="*/ 728826 h 765516"/>
                <a:gd name="connsiteX20" fmla="*/ 990489 w 1164320"/>
                <a:gd name="connsiteY20" fmla="*/ 728826 h 765516"/>
                <a:gd name="connsiteX0" fmla="*/ 1164320 w 1164320"/>
                <a:gd name="connsiteY0" fmla="*/ 331157 h 765516"/>
                <a:gd name="connsiteX1" fmla="*/ 1100027 w 1164320"/>
                <a:gd name="connsiteY1" fmla="*/ 388306 h 765516"/>
                <a:gd name="connsiteX2" fmla="*/ 973820 w 1164320"/>
                <a:gd name="connsiteY2" fmla="*/ 424026 h 765516"/>
                <a:gd name="connsiteX3" fmla="*/ 807133 w 1164320"/>
                <a:gd name="connsiteY3" fmla="*/ 397832 h 765516"/>
                <a:gd name="connsiteX4" fmla="*/ 664258 w 1164320"/>
                <a:gd name="connsiteY4" fmla="*/ 293057 h 765516"/>
                <a:gd name="connsiteX5" fmla="*/ 561864 w 1164320"/>
                <a:gd name="connsiteY5" fmla="*/ 157325 h 765516"/>
                <a:gd name="connsiteX6" fmla="*/ 438039 w 1164320"/>
                <a:gd name="connsiteY6" fmla="*/ 47788 h 765516"/>
                <a:gd name="connsiteX7" fmla="*/ 278496 w 1164320"/>
                <a:gd name="connsiteY7" fmla="*/ 164 h 765516"/>
                <a:gd name="connsiteX8" fmla="*/ 92758 w 1164320"/>
                <a:gd name="connsiteY8" fmla="*/ 62076 h 765516"/>
                <a:gd name="connsiteX9" fmla="*/ 7033 w 1164320"/>
                <a:gd name="connsiteY9" fmla="*/ 212094 h 765516"/>
                <a:gd name="connsiteX10" fmla="*/ 42752 w 1164320"/>
                <a:gd name="connsiteY10" fmla="*/ 326394 h 765516"/>
                <a:gd name="connsiteX11" fmla="*/ 111808 w 1164320"/>
                <a:gd name="connsiteY11" fmla="*/ 233526 h 765516"/>
                <a:gd name="connsiteX12" fmla="*/ 185626 w 1164320"/>
                <a:gd name="connsiteY12" fmla="*/ 157326 h 765516"/>
                <a:gd name="connsiteX13" fmla="*/ 311833 w 1164320"/>
                <a:gd name="connsiteY13" fmla="*/ 178757 h 765516"/>
                <a:gd name="connsiteX14" fmla="*/ 385652 w 1164320"/>
                <a:gd name="connsiteY14" fmla="*/ 350207 h 765516"/>
                <a:gd name="connsiteX15" fmla="*/ 471377 w 1164320"/>
                <a:gd name="connsiteY15" fmla="*/ 540707 h 765516"/>
                <a:gd name="connsiteX16" fmla="*/ 595202 w 1164320"/>
                <a:gd name="connsiteY16" fmla="*/ 671676 h 765516"/>
                <a:gd name="connsiteX17" fmla="*/ 726171 w 1164320"/>
                <a:gd name="connsiteY17" fmla="*/ 747876 h 765516"/>
                <a:gd name="connsiteX18" fmla="*/ 888095 w 1164320"/>
                <a:gd name="connsiteY18" fmla="*/ 764545 h 765516"/>
                <a:gd name="connsiteX19" fmla="*/ 990489 w 1164320"/>
                <a:gd name="connsiteY19" fmla="*/ 728826 h 765516"/>
                <a:gd name="connsiteX20" fmla="*/ 990489 w 1164320"/>
                <a:gd name="connsiteY20" fmla="*/ 728826 h 765516"/>
                <a:gd name="connsiteX0" fmla="*/ 1164320 w 1164320"/>
                <a:gd name="connsiteY0" fmla="*/ 331157 h 765516"/>
                <a:gd name="connsiteX1" fmla="*/ 1100027 w 1164320"/>
                <a:gd name="connsiteY1" fmla="*/ 388306 h 765516"/>
                <a:gd name="connsiteX2" fmla="*/ 973820 w 1164320"/>
                <a:gd name="connsiteY2" fmla="*/ 424026 h 765516"/>
                <a:gd name="connsiteX3" fmla="*/ 807133 w 1164320"/>
                <a:gd name="connsiteY3" fmla="*/ 397832 h 765516"/>
                <a:gd name="connsiteX4" fmla="*/ 664258 w 1164320"/>
                <a:gd name="connsiteY4" fmla="*/ 293057 h 765516"/>
                <a:gd name="connsiteX5" fmla="*/ 561864 w 1164320"/>
                <a:gd name="connsiteY5" fmla="*/ 157325 h 765516"/>
                <a:gd name="connsiteX6" fmla="*/ 438039 w 1164320"/>
                <a:gd name="connsiteY6" fmla="*/ 47788 h 765516"/>
                <a:gd name="connsiteX7" fmla="*/ 278496 w 1164320"/>
                <a:gd name="connsiteY7" fmla="*/ 164 h 765516"/>
                <a:gd name="connsiteX8" fmla="*/ 92758 w 1164320"/>
                <a:gd name="connsiteY8" fmla="*/ 62076 h 765516"/>
                <a:gd name="connsiteX9" fmla="*/ 7033 w 1164320"/>
                <a:gd name="connsiteY9" fmla="*/ 212094 h 765516"/>
                <a:gd name="connsiteX10" fmla="*/ 42752 w 1164320"/>
                <a:gd name="connsiteY10" fmla="*/ 326394 h 765516"/>
                <a:gd name="connsiteX11" fmla="*/ 111808 w 1164320"/>
                <a:gd name="connsiteY11" fmla="*/ 233526 h 765516"/>
                <a:gd name="connsiteX12" fmla="*/ 185626 w 1164320"/>
                <a:gd name="connsiteY12" fmla="*/ 162088 h 765516"/>
                <a:gd name="connsiteX13" fmla="*/ 311833 w 1164320"/>
                <a:gd name="connsiteY13" fmla="*/ 178757 h 765516"/>
                <a:gd name="connsiteX14" fmla="*/ 385652 w 1164320"/>
                <a:gd name="connsiteY14" fmla="*/ 350207 h 765516"/>
                <a:gd name="connsiteX15" fmla="*/ 471377 w 1164320"/>
                <a:gd name="connsiteY15" fmla="*/ 540707 h 765516"/>
                <a:gd name="connsiteX16" fmla="*/ 595202 w 1164320"/>
                <a:gd name="connsiteY16" fmla="*/ 671676 h 765516"/>
                <a:gd name="connsiteX17" fmla="*/ 726171 w 1164320"/>
                <a:gd name="connsiteY17" fmla="*/ 747876 h 765516"/>
                <a:gd name="connsiteX18" fmla="*/ 888095 w 1164320"/>
                <a:gd name="connsiteY18" fmla="*/ 764545 h 765516"/>
                <a:gd name="connsiteX19" fmla="*/ 990489 w 1164320"/>
                <a:gd name="connsiteY19" fmla="*/ 728826 h 765516"/>
                <a:gd name="connsiteX20" fmla="*/ 990489 w 1164320"/>
                <a:gd name="connsiteY20" fmla="*/ 728826 h 765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164320" h="765516">
                  <a:moveTo>
                    <a:pt x="1164320" y="331157"/>
                  </a:moveTo>
                  <a:cubicBezTo>
                    <a:pt x="1145667" y="346436"/>
                    <a:pt x="1131777" y="372828"/>
                    <a:pt x="1100027" y="388306"/>
                  </a:cubicBezTo>
                  <a:cubicBezTo>
                    <a:pt x="1068277" y="403784"/>
                    <a:pt x="1022636" y="422438"/>
                    <a:pt x="973820" y="424026"/>
                  </a:cubicBezTo>
                  <a:cubicBezTo>
                    <a:pt x="925004" y="425614"/>
                    <a:pt x="858727" y="419660"/>
                    <a:pt x="807133" y="397832"/>
                  </a:cubicBezTo>
                  <a:cubicBezTo>
                    <a:pt x="755539" y="376004"/>
                    <a:pt x="705136" y="333141"/>
                    <a:pt x="664258" y="293057"/>
                  </a:cubicBezTo>
                  <a:cubicBezTo>
                    <a:pt x="623380" y="252973"/>
                    <a:pt x="599567" y="198203"/>
                    <a:pt x="561864" y="157325"/>
                  </a:cubicBezTo>
                  <a:cubicBezTo>
                    <a:pt x="524161" y="116447"/>
                    <a:pt x="485267" y="73981"/>
                    <a:pt x="438039" y="47788"/>
                  </a:cubicBezTo>
                  <a:cubicBezTo>
                    <a:pt x="390811" y="21595"/>
                    <a:pt x="336043" y="-2217"/>
                    <a:pt x="278496" y="164"/>
                  </a:cubicBezTo>
                  <a:cubicBezTo>
                    <a:pt x="220949" y="2545"/>
                    <a:pt x="138002" y="26754"/>
                    <a:pt x="92758" y="62076"/>
                  </a:cubicBezTo>
                  <a:cubicBezTo>
                    <a:pt x="47514" y="97398"/>
                    <a:pt x="15367" y="168041"/>
                    <a:pt x="7033" y="212094"/>
                  </a:cubicBezTo>
                  <a:cubicBezTo>
                    <a:pt x="-1301" y="256147"/>
                    <a:pt x="-12810" y="318060"/>
                    <a:pt x="42752" y="326394"/>
                  </a:cubicBezTo>
                  <a:cubicBezTo>
                    <a:pt x="98314" y="334728"/>
                    <a:pt x="87996" y="260910"/>
                    <a:pt x="111808" y="233526"/>
                  </a:cubicBezTo>
                  <a:cubicBezTo>
                    <a:pt x="135620" y="206142"/>
                    <a:pt x="152289" y="171216"/>
                    <a:pt x="185626" y="162088"/>
                  </a:cubicBezTo>
                  <a:cubicBezTo>
                    <a:pt x="218963" y="152960"/>
                    <a:pt x="278495" y="147404"/>
                    <a:pt x="311833" y="178757"/>
                  </a:cubicBezTo>
                  <a:cubicBezTo>
                    <a:pt x="345171" y="210110"/>
                    <a:pt x="359061" y="289882"/>
                    <a:pt x="385652" y="350207"/>
                  </a:cubicBezTo>
                  <a:cubicBezTo>
                    <a:pt x="412243" y="410532"/>
                    <a:pt x="436452" y="487129"/>
                    <a:pt x="471377" y="540707"/>
                  </a:cubicBezTo>
                  <a:cubicBezTo>
                    <a:pt x="506302" y="594285"/>
                    <a:pt x="552736" y="637148"/>
                    <a:pt x="595202" y="671676"/>
                  </a:cubicBezTo>
                  <a:cubicBezTo>
                    <a:pt x="637668" y="706204"/>
                    <a:pt x="677356" y="732398"/>
                    <a:pt x="726171" y="747876"/>
                  </a:cubicBezTo>
                  <a:cubicBezTo>
                    <a:pt x="774986" y="763354"/>
                    <a:pt x="844042" y="767720"/>
                    <a:pt x="888095" y="764545"/>
                  </a:cubicBezTo>
                  <a:cubicBezTo>
                    <a:pt x="932148" y="761370"/>
                    <a:pt x="990489" y="728826"/>
                    <a:pt x="990489" y="728826"/>
                  </a:cubicBezTo>
                  <a:lnTo>
                    <a:pt x="990489" y="728826"/>
                  </a:lnTo>
                </a:path>
              </a:pathLst>
            </a:custGeom>
            <a:solidFill>
              <a:srgbClr val="BEA7D5"/>
            </a:solidFill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20B26DAC-B04D-129F-CB54-08A3D5D745CC}"/>
                </a:ext>
              </a:extLst>
            </p:cNvPr>
            <p:cNvSpPr/>
            <p:nvPr/>
          </p:nvSpPr>
          <p:spPr>
            <a:xfrm flipH="1" flipV="1">
              <a:off x="5534834" y="5506323"/>
              <a:ext cx="45719" cy="45719"/>
            </a:xfrm>
            <a:prstGeom prst="ellipse">
              <a:avLst/>
            </a:prstGeom>
            <a:solidFill>
              <a:srgbClr val="4472C4"/>
            </a:solidFill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A00DDB0C-538C-4318-D92C-25F35408A36C}"/>
                </a:ext>
              </a:extLst>
            </p:cNvPr>
            <p:cNvSpPr/>
            <p:nvPr/>
          </p:nvSpPr>
          <p:spPr>
            <a:xfrm flipH="1" flipV="1">
              <a:off x="6607492" y="4841651"/>
              <a:ext cx="45719" cy="45719"/>
            </a:xfrm>
            <a:prstGeom prst="ellipse">
              <a:avLst/>
            </a:prstGeom>
            <a:solidFill>
              <a:sysClr val="windowText" lastClr="000000"/>
            </a:solidFill>
            <a:ln w="28575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B9A94B83-C7A9-9C5E-439B-BBD127A724F8}"/>
                </a:ext>
              </a:extLst>
            </p:cNvPr>
            <p:cNvSpPr/>
            <p:nvPr/>
          </p:nvSpPr>
          <p:spPr>
            <a:xfrm flipH="1" flipV="1">
              <a:off x="6773446" y="4884988"/>
              <a:ext cx="45719" cy="45719"/>
            </a:xfrm>
            <a:prstGeom prst="ellipse">
              <a:avLst/>
            </a:prstGeom>
            <a:solidFill>
              <a:sysClr val="windowText" lastClr="000000"/>
            </a:solidFill>
            <a:ln w="28575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BF2E40A-9AAE-AC18-BCDC-4BD11C096D17}"/>
                </a:ext>
              </a:extLst>
            </p:cNvPr>
            <p:cNvSpPr/>
            <p:nvPr/>
          </p:nvSpPr>
          <p:spPr>
            <a:xfrm flipH="1" flipV="1">
              <a:off x="6923900" y="4870610"/>
              <a:ext cx="45719" cy="45719"/>
            </a:xfrm>
            <a:prstGeom prst="ellipse">
              <a:avLst/>
            </a:prstGeom>
            <a:solidFill>
              <a:sysClr val="windowText" lastClr="000000"/>
            </a:solidFill>
            <a:ln w="28575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170686AB-8560-1BC0-A1DE-43643EDD5902}"/>
                </a:ext>
              </a:extLst>
            </p:cNvPr>
            <p:cNvSpPr/>
            <p:nvPr/>
          </p:nvSpPr>
          <p:spPr>
            <a:xfrm flipH="1" flipV="1">
              <a:off x="7090018" y="4828331"/>
              <a:ext cx="45719" cy="45719"/>
            </a:xfrm>
            <a:prstGeom prst="ellipse">
              <a:avLst/>
            </a:prstGeom>
            <a:solidFill>
              <a:sysClr val="windowText" lastClr="000000"/>
            </a:solidFill>
            <a:ln w="28575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FCE44B66-D9E7-C0A1-EF2D-92447F954C8C}"/>
                </a:ext>
              </a:extLst>
            </p:cNvPr>
            <p:cNvSpPr/>
            <p:nvPr/>
          </p:nvSpPr>
          <p:spPr>
            <a:xfrm flipH="1" flipV="1">
              <a:off x="7243320" y="4804032"/>
              <a:ext cx="45719" cy="45719"/>
            </a:xfrm>
            <a:prstGeom prst="ellipse">
              <a:avLst/>
            </a:prstGeom>
            <a:solidFill>
              <a:sysClr val="windowText" lastClr="000000"/>
            </a:solidFill>
            <a:ln w="28575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478C1C3A-8C77-4336-B76F-436E86950BD9}"/>
                </a:ext>
              </a:extLst>
            </p:cNvPr>
            <p:cNvSpPr/>
            <p:nvPr/>
          </p:nvSpPr>
          <p:spPr>
            <a:xfrm flipH="1" flipV="1">
              <a:off x="6487257" y="4790705"/>
              <a:ext cx="45719" cy="45719"/>
            </a:xfrm>
            <a:prstGeom prst="ellipse">
              <a:avLst/>
            </a:prstGeom>
            <a:solidFill>
              <a:sysClr val="windowText" lastClr="000000"/>
            </a:solidFill>
            <a:ln w="28575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88812F78-C0FA-499D-D4FA-61F3A272C41E}"/>
                </a:ext>
              </a:extLst>
            </p:cNvPr>
            <p:cNvGrpSpPr/>
            <p:nvPr/>
          </p:nvGrpSpPr>
          <p:grpSpPr>
            <a:xfrm>
              <a:off x="6479997" y="4263560"/>
              <a:ext cx="937606" cy="1088467"/>
              <a:chOff x="6479997" y="4263560"/>
              <a:chExt cx="937606" cy="1088467"/>
            </a:xfrm>
          </p:grpSpPr>
          <p:sp>
            <p:nvSpPr>
              <p:cNvPr id="132" name="Freeform: Shape 131">
                <a:extLst>
                  <a:ext uri="{FF2B5EF4-FFF2-40B4-BE49-F238E27FC236}">
                    <a16:creationId xmlns:a16="http://schemas.microsoft.com/office/drawing/2014/main" id="{B1CA288E-6529-F5AD-D3AD-D4BAE5D9ED3B}"/>
                  </a:ext>
                </a:extLst>
              </p:cNvPr>
              <p:cNvSpPr/>
              <p:nvPr/>
            </p:nvSpPr>
            <p:spPr>
              <a:xfrm rot="3303579" flipH="1">
                <a:off x="6365003" y="4428173"/>
                <a:ext cx="1088467" cy="759241"/>
              </a:xfrm>
              <a:custGeom>
                <a:avLst/>
                <a:gdLst>
                  <a:gd name="connsiteX0" fmla="*/ 1088467 w 1088467"/>
                  <a:gd name="connsiteY0" fmla="*/ 655217 h 759241"/>
                  <a:gd name="connsiteX1" fmla="*/ 1053305 w 1088467"/>
                  <a:gd name="connsiteY1" fmla="*/ 664943 h 759241"/>
                  <a:gd name="connsiteX2" fmla="*/ 180097 w 1088467"/>
                  <a:gd name="connsiteY2" fmla="*/ 0 h 759241"/>
                  <a:gd name="connsiteX3" fmla="*/ 2923 w 1088467"/>
                  <a:gd name="connsiteY3" fmla="*/ 201297 h 759241"/>
                  <a:gd name="connsiteX4" fmla="*/ 0 w 1088467"/>
                  <a:gd name="connsiteY4" fmla="*/ 262412 h 759241"/>
                  <a:gd name="connsiteX5" fmla="*/ 9739 w 1088467"/>
                  <a:gd name="connsiteY5" fmla="*/ 262154 h 759241"/>
                  <a:gd name="connsiteX6" fmla="*/ 67536 w 1088467"/>
                  <a:gd name="connsiteY6" fmla="*/ 157676 h 759241"/>
                  <a:gd name="connsiteX7" fmla="*/ 151008 w 1088467"/>
                  <a:gd name="connsiteY7" fmla="*/ 76896 h 759241"/>
                  <a:gd name="connsiteX8" fmla="*/ 293721 w 1088467"/>
                  <a:gd name="connsiteY8" fmla="*/ 95745 h 759241"/>
                  <a:gd name="connsiteX9" fmla="*/ 377194 w 1088467"/>
                  <a:gd name="connsiteY9" fmla="*/ 289618 h 759241"/>
                  <a:gd name="connsiteX10" fmla="*/ 474130 w 1088467"/>
                  <a:gd name="connsiteY10" fmla="*/ 505031 h 759241"/>
                  <a:gd name="connsiteX11" fmla="*/ 614149 w 1088467"/>
                  <a:gd name="connsiteY11" fmla="*/ 653129 h 759241"/>
                  <a:gd name="connsiteX12" fmla="*/ 762246 w 1088467"/>
                  <a:gd name="connsiteY12" fmla="*/ 739294 h 759241"/>
                  <a:gd name="connsiteX13" fmla="*/ 945347 w 1088467"/>
                  <a:gd name="connsiteY13" fmla="*/ 758143 h 759241"/>
                  <a:gd name="connsiteX14" fmla="*/ 1061132 w 1088467"/>
                  <a:gd name="connsiteY14" fmla="*/ 717753 h 759241"/>
                  <a:gd name="connsiteX15" fmla="*/ 1088467 w 1088467"/>
                  <a:gd name="connsiteY15" fmla="*/ 655217 h 7592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088467" h="759241">
                    <a:moveTo>
                      <a:pt x="1088467" y="655217"/>
                    </a:moveTo>
                    <a:lnTo>
                      <a:pt x="1053305" y="664943"/>
                    </a:lnTo>
                    <a:cubicBezTo>
                      <a:pt x="388038" y="824227"/>
                      <a:pt x="535616" y="7372"/>
                      <a:pt x="180097" y="0"/>
                    </a:cubicBezTo>
                    <a:cubicBezTo>
                      <a:pt x="72776" y="46352"/>
                      <a:pt x="18682" y="125234"/>
                      <a:pt x="2923" y="201297"/>
                    </a:cubicBezTo>
                    <a:lnTo>
                      <a:pt x="0" y="262412"/>
                    </a:lnTo>
                    <a:lnTo>
                      <a:pt x="9739" y="262154"/>
                    </a:lnTo>
                    <a:cubicBezTo>
                      <a:pt x="49964" y="252066"/>
                      <a:pt x="43976" y="184772"/>
                      <a:pt x="67536" y="157676"/>
                    </a:cubicBezTo>
                    <a:cubicBezTo>
                      <a:pt x="94462" y="126712"/>
                      <a:pt x="113311" y="87218"/>
                      <a:pt x="151008" y="76896"/>
                    </a:cubicBezTo>
                    <a:cubicBezTo>
                      <a:pt x="188704" y="66574"/>
                      <a:pt x="256023" y="60292"/>
                      <a:pt x="293721" y="95745"/>
                    </a:cubicBezTo>
                    <a:cubicBezTo>
                      <a:pt x="331418" y="131198"/>
                      <a:pt x="347125" y="221403"/>
                      <a:pt x="377194" y="289618"/>
                    </a:cubicBezTo>
                    <a:cubicBezTo>
                      <a:pt x="407262" y="357832"/>
                      <a:pt x="434638" y="444447"/>
                      <a:pt x="474130" y="505031"/>
                    </a:cubicBezTo>
                    <a:cubicBezTo>
                      <a:pt x="513622" y="565616"/>
                      <a:pt x="566129" y="614085"/>
                      <a:pt x="614149" y="653129"/>
                    </a:cubicBezTo>
                    <a:cubicBezTo>
                      <a:pt x="662168" y="692172"/>
                      <a:pt x="707047" y="721792"/>
                      <a:pt x="762246" y="739294"/>
                    </a:cubicBezTo>
                    <a:cubicBezTo>
                      <a:pt x="817445" y="756796"/>
                      <a:pt x="895532" y="761733"/>
                      <a:pt x="945347" y="758143"/>
                    </a:cubicBezTo>
                    <a:cubicBezTo>
                      <a:pt x="995161" y="754553"/>
                      <a:pt x="1061132" y="717753"/>
                      <a:pt x="1061132" y="717753"/>
                    </a:cubicBezTo>
                    <a:lnTo>
                      <a:pt x="1088467" y="655217"/>
                    </a:lnTo>
                    <a:close/>
                  </a:path>
                </a:pathLst>
              </a:custGeom>
              <a:solidFill>
                <a:srgbClr val="EADEFA"/>
              </a:solidFill>
              <a:ln w="28575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3" name="Oval 132">
                <a:extLst>
                  <a:ext uri="{FF2B5EF4-FFF2-40B4-BE49-F238E27FC236}">
                    <a16:creationId xmlns:a16="http://schemas.microsoft.com/office/drawing/2014/main" id="{1582DCAA-C292-8EFA-9A00-202B293E6D96}"/>
                  </a:ext>
                </a:extLst>
              </p:cNvPr>
              <p:cNvSpPr/>
              <p:nvPr/>
            </p:nvSpPr>
            <p:spPr>
              <a:xfrm flipH="1" flipV="1">
                <a:off x="7366201" y="4870610"/>
                <a:ext cx="45719" cy="45719"/>
              </a:xfrm>
              <a:prstGeom prst="ellipse">
                <a:avLst/>
              </a:prstGeom>
              <a:solidFill>
                <a:sysClr val="windowText" lastClr="000000"/>
              </a:solidFill>
              <a:ln w="28575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4" name="Oval 133">
                <a:extLst>
                  <a:ext uri="{FF2B5EF4-FFF2-40B4-BE49-F238E27FC236}">
                    <a16:creationId xmlns:a16="http://schemas.microsoft.com/office/drawing/2014/main" id="{86C639A8-A062-4116-4BFE-8D50C4CB2D0D}"/>
                  </a:ext>
                </a:extLst>
              </p:cNvPr>
              <p:cNvSpPr/>
              <p:nvPr/>
            </p:nvSpPr>
            <p:spPr>
              <a:xfrm flipH="1" flipV="1">
                <a:off x="7371884" y="4996441"/>
                <a:ext cx="45719" cy="45719"/>
              </a:xfrm>
              <a:prstGeom prst="ellipse">
                <a:avLst/>
              </a:prstGeom>
              <a:solidFill>
                <a:sysClr val="windowText" lastClr="000000"/>
              </a:solidFill>
              <a:ln w="28575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32F6CB27-0E3F-2414-F19C-5EAD88C578D1}"/>
                  </a:ext>
                </a:extLst>
              </p:cNvPr>
              <p:cNvSpPr/>
              <p:nvPr/>
            </p:nvSpPr>
            <p:spPr>
              <a:xfrm flipH="1" flipV="1">
                <a:off x="7321871" y="5095966"/>
                <a:ext cx="45719" cy="45719"/>
              </a:xfrm>
              <a:prstGeom prst="ellipse">
                <a:avLst/>
              </a:prstGeom>
              <a:solidFill>
                <a:sysClr val="windowText" lastClr="000000"/>
              </a:solidFill>
              <a:ln w="28575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3B12C1B7-2CA5-82E9-6987-3803DFDA106B}"/>
                  </a:ext>
                </a:extLst>
              </p:cNvPr>
              <p:cNvSpPr/>
              <p:nvPr/>
            </p:nvSpPr>
            <p:spPr>
              <a:xfrm flipH="1" flipV="1">
                <a:off x="6600232" y="4843448"/>
                <a:ext cx="45719" cy="45719"/>
              </a:xfrm>
              <a:prstGeom prst="ellipse">
                <a:avLst/>
              </a:prstGeom>
              <a:solidFill>
                <a:sysClr val="windowText" lastClr="000000"/>
              </a:solidFill>
              <a:ln w="28575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0AA7B049-EB6B-80FC-10B9-A225BD313BC0}"/>
                  </a:ext>
                </a:extLst>
              </p:cNvPr>
              <p:cNvSpPr/>
              <p:nvPr/>
            </p:nvSpPr>
            <p:spPr>
              <a:xfrm flipH="1" flipV="1">
                <a:off x="6766186" y="4886785"/>
                <a:ext cx="45719" cy="45719"/>
              </a:xfrm>
              <a:prstGeom prst="ellipse">
                <a:avLst/>
              </a:prstGeom>
              <a:solidFill>
                <a:sysClr val="windowText" lastClr="000000"/>
              </a:solidFill>
              <a:ln w="28575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8" name="Oval 137">
                <a:extLst>
                  <a:ext uri="{FF2B5EF4-FFF2-40B4-BE49-F238E27FC236}">
                    <a16:creationId xmlns:a16="http://schemas.microsoft.com/office/drawing/2014/main" id="{8016506A-C9F5-4B4C-CDAA-83EDA968EDD9}"/>
                  </a:ext>
                </a:extLst>
              </p:cNvPr>
              <p:cNvSpPr/>
              <p:nvPr/>
            </p:nvSpPr>
            <p:spPr>
              <a:xfrm flipH="1" flipV="1">
                <a:off x="6916640" y="4872407"/>
                <a:ext cx="45719" cy="45719"/>
              </a:xfrm>
              <a:prstGeom prst="ellipse">
                <a:avLst/>
              </a:prstGeom>
              <a:solidFill>
                <a:sysClr val="windowText" lastClr="000000"/>
              </a:solidFill>
              <a:ln w="28575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9" name="Oval 138">
                <a:extLst>
                  <a:ext uri="{FF2B5EF4-FFF2-40B4-BE49-F238E27FC236}">
                    <a16:creationId xmlns:a16="http://schemas.microsoft.com/office/drawing/2014/main" id="{E9FA77CB-B5E9-7E03-C421-0A2EC2654DCC}"/>
                  </a:ext>
                </a:extLst>
              </p:cNvPr>
              <p:cNvSpPr/>
              <p:nvPr/>
            </p:nvSpPr>
            <p:spPr>
              <a:xfrm flipH="1" flipV="1">
                <a:off x="7082758" y="4830128"/>
                <a:ext cx="45719" cy="45719"/>
              </a:xfrm>
              <a:prstGeom prst="ellipse">
                <a:avLst/>
              </a:prstGeom>
              <a:solidFill>
                <a:sysClr val="windowText" lastClr="000000"/>
              </a:solidFill>
              <a:ln w="28575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0" name="Oval 139">
                <a:extLst>
                  <a:ext uri="{FF2B5EF4-FFF2-40B4-BE49-F238E27FC236}">
                    <a16:creationId xmlns:a16="http://schemas.microsoft.com/office/drawing/2014/main" id="{EEDF9903-3E0B-12DB-D383-FF7BE678A8A7}"/>
                  </a:ext>
                </a:extLst>
              </p:cNvPr>
              <p:cNvSpPr/>
              <p:nvPr/>
            </p:nvSpPr>
            <p:spPr>
              <a:xfrm flipH="1" flipV="1">
                <a:off x="7236060" y="4805829"/>
                <a:ext cx="45719" cy="45719"/>
              </a:xfrm>
              <a:prstGeom prst="ellipse">
                <a:avLst/>
              </a:prstGeom>
              <a:solidFill>
                <a:sysClr val="windowText" lastClr="000000"/>
              </a:solidFill>
              <a:ln w="28575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49926C92-8599-B2CD-D8B8-C7E7F0E99456}"/>
                  </a:ext>
                </a:extLst>
              </p:cNvPr>
              <p:cNvSpPr/>
              <p:nvPr/>
            </p:nvSpPr>
            <p:spPr>
              <a:xfrm flipH="1" flipV="1">
                <a:off x="6479997" y="4792502"/>
                <a:ext cx="45719" cy="45719"/>
              </a:xfrm>
              <a:prstGeom prst="ellipse">
                <a:avLst/>
              </a:prstGeom>
              <a:solidFill>
                <a:sysClr val="windowText" lastClr="000000"/>
              </a:solidFill>
              <a:ln w="28575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5C9559EB-1E97-CC9D-BB66-E8071ED27ADB}"/>
                </a:ext>
              </a:extLst>
            </p:cNvPr>
            <p:cNvGrpSpPr/>
            <p:nvPr/>
          </p:nvGrpSpPr>
          <p:grpSpPr>
            <a:xfrm rot="17312424">
              <a:off x="6285781" y="3284821"/>
              <a:ext cx="937606" cy="1088467"/>
              <a:chOff x="6479997" y="4263560"/>
              <a:chExt cx="937606" cy="1088467"/>
            </a:xfrm>
          </p:grpSpPr>
          <p:sp>
            <p:nvSpPr>
              <p:cNvPr id="122" name="Freeform: Shape 121">
                <a:extLst>
                  <a:ext uri="{FF2B5EF4-FFF2-40B4-BE49-F238E27FC236}">
                    <a16:creationId xmlns:a16="http://schemas.microsoft.com/office/drawing/2014/main" id="{640862D9-614E-EB37-5056-312B781BFBA1}"/>
                  </a:ext>
                </a:extLst>
              </p:cNvPr>
              <p:cNvSpPr/>
              <p:nvPr/>
            </p:nvSpPr>
            <p:spPr>
              <a:xfrm rot="3303579" flipH="1">
                <a:off x="6365003" y="4428173"/>
                <a:ext cx="1088467" cy="759241"/>
              </a:xfrm>
              <a:custGeom>
                <a:avLst/>
                <a:gdLst>
                  <a:gd name="connsiteX0" fmla="*/ 1088467 w 1088467"/>
                  <a:gd name="connsiteY0" fmla="*/ 655217 h 759241"/>
                  <a:gd name="connsiteX1" fmla="*/ 1053305 w 1088467"/>
                  <a:gd name="connsiteY1" fmla="*/ 664943 h 759241"/>
                  <a:gd name="connsiteX2" fmla="*/ 180097 w 1088467"/>
                  <a:gd name="connsiteY2" fmla="*/ 0 h 759241"/>
                  <a:gd name="connsiteX3" fmla="*/ 2923 w 1088467"/>
                  <a:gd name="connsiteY3" fmla="*/ 201297 h 759241"/>
                  <a:gd name="connsiteX4" fmla="*/ 0 w 1088467"/>
                  <a:gd name="connsiteY4" fmla="*/ 262412 h 759241"/>
                  <a:gd name="connsiteX5" fmla="*/ 9739 w 1088467"/>
                  <a:gd name="connsiteY5" fmla="*/ 262154 h 759241"/>
                  <a:gd name="connsiteX6" fmla="*/ 67536 w 1088467"/>
                  <a:gd name="connsiteY6" fmla="*/ 157676 h 759241"/>
                  <a:gd name="connsiteX7" fmla="*/ 151008 w 1088467"/>
                  <a:gd name="connsiteY7" fmla="*/ 76896 h 759241"/>
                  <a:gd name="connsiteX8" fmla="*/ 293721 w 1088467"/>
                  <a:gd name="connsiteY8" fmla="*/ 95745 h 759241"/>
                  <a:gd name="connsiteX9" fmla="*/ 377194 w 1088467"/>
                  <a:gd name="connsiteY9" fmla="*/ 289618 h 759241"/>
                  <a:gd name="connsiteX10" fmla="*/ 474130 w 1088467"/>
                  <a:gd name="connsiteY10" fmla="*/ 505031 h 759241"/>
                  <a:gd name="connsiteX11" fmla="*/ 614149 w 1088467"/>
                  <a:gd name="connsiteY11" fmla="*/ 653129 h 759241"/>
                  <a:gd name="connsiteX12" fmla="*/ 762246 w 1088467"/>
                  <a:gd name="connsiteY12" fmla="*/ 739294 h 759241"/>
                  <a:gd name="connsiteX13" fmla="*/ 945347 w 1088467"/>
                  <a:gd name="connsiteY13" fmla="*/ 758143 h 759241"/>
                  <a:gd name="connsiteX14" fmla="*/ 1061132 w 1088467"/>
                  <a:gd name="connsiteY14" fmla="*/ 717753 h 759241"/>
                  <a:gd name="connsiteX15" fmla="*/ 1088467 w 1088467"/>
                  <a:gd name="connsiteY15" fmla="*/ 655217 h 7592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088467" h="759241">
                    <a:moveTo>
                      <a:pt x="1088467" y="655217"/>
                    </a:moveTo>
                    <a:lnTo>
                      <a:pt x="1053305" y="664943"/>
                    </a:lnTo>
                    <a:cubicBezTo>
                      <a:pt x="388038" y="824227"/>
                      <a:pt x="535616" y="7372"/>
                      <a:pt x="180097" y="0"/>
                    </a:cubicBezTo>
                    <a:cubicBezTo>
                      <a:pt x="72776" y="46352"/>
                      <a:pt x="18682" y="125234"/>
                      <a:pt x="2923" y="201297"/>
                    </a:cubicBezTo>
                    <a:lnTo>
                      <a:pt x="0" y="262412"/>
                    </a:lnTo>
                    <a:lnTo>
                      <a:pt x="9739" y="262154"/>
                    </a:lnTo>
                    <a:cubicBezTo>
                      <a:pt x="49964" y="252066"/>
                      <a:pt x="43976" y="184772"/>
                      <a:pt x="67536" y="157676"/>
                    </a:cubicBezTo>
                    <a:cubicBezTo>
                      <a:pt x="94462" y="126712"/>
                      <a:pt x="113311" y="87218"/>
                      <a:pt x="151008" y="76896"/>
                    </a:cubicBezTo>
                    <a:cubicBezTo>
                      <a:pt x="188704" y="66574"/>
                      <a:pt x="256023" y="60292"/>
                      <a:pt x="293721" y="95745"/>
                    </a:cubicBezTo>
                    <a:cubicBezTo>
                      <a:pt x="331418" y="131198"/>
                      <a:pt x="347125" y="221403"/>
                      <a:pt x="377194" y="289618"/>
                    </a:cubicBezTo>
                    <a:cubicBezTo>
                      <a:pt x="407262" y="357832"/>
                      <a:pt x="434638" y="444447"/>
                      <a:pt x="474130" y="505031"/>
                    </a:cubicBezTo>
                    <a:cubicBezTo>
                      <a:pt x="513622" y="565616"/>
                      <a:pt x="566129" y="614085"/>
                      <a:pt x="614149" y="653129"/>
                    </a:cubicBezTo>
                    <a:cubicBezTo>
                      <a:pt x="662168" y="692172"/>
                      <a:pt x="707047" y="721792"/>
                      <a:pt x="762246" y="739294"/>
                    </a:cubicBezTo>
                    <a:cubicBezTo>
                      <a:pt x="817445" y="756796"/>
                      <a:pt x="895532" y="761733"/>
                      <a:pt x="945347" y="758143"/>
                    </a:cubicBezTo>
                    <a:cubicBezTo>
                      <a:pt x="995161" y="754553"/>
                      <a:pt x="1061132" y="717753"/>
                      <a:pt x="1061132" y="717753"/>
                    </a:cubicBezTo>
                    <a:lnTo>
                      <a:pt x="1088467" y="655217"/>
                    </a:lnTo>
                    <a:close/>
                  </a:path>
                </a:pathLst>
              </a:custGeom>
              <a:solidFill>
                <a:srgbClr val="EADEFA"/>
              </a:solidFill>
              <a:ln w="28575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2220D455-D156-B81B-6631-34EEA7628AAA}"/>
                  </a:ext>
                </a:extLst>
              </p:cNvPr>
              <p:cNvSpPr/>
              <p:nvPr/>
            </p:nvSpPr>
            <p:spPr>
              <a:xfrm flipH="1" flipV="1">
                <a:off x="7366201" y="4870610"/>
                <a:ext cx="45719" cy="45719"/>
              </a:xfrm>
              <a:prstGeom prst="ellipse">
                <a:avLst/>
              </a:prstGeom>
              <a:solidFill>
                <a:sysClr val="windowText" lastClr="000000"/>
              </a:solidFill>
              <a:ln w="28575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A035E938-C7E6-B6AB-E0AB-9C5B91D09777}"/>
                  </a:ext>
                </a:extLst>
              </p:cNvPr>
              <p:cNvSpPr/>
              <p:nvPr/>
            </p:nvSpPr>
            <p:spPr>
              <a:xfrm flipH="1" flipV="1">
                <a:off x="7371884" y="4996441"/>
                <a:ext cx="45719" cy="45719"/>
              </a:xfrm>
              <a:prstGeom prst="ellipse">
                <a:avLst/>
              </a:prstGeom>
              <a:solidFill>
                <a:sysClr val="windowText" lastClr="000000"/>
              </a:solidFill>
              <a:ln w="28575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5" name="Oval 124">
                <a:extLst>
                  <a:ext uri="{FF2B5EF4-FFF2-40B4-BE49-F238E27FC236}">
                    <a16:creationId xmlns:a16="http://schemas.microsoft.com/office/drawing/2014/main" id="{A08B4474-8B34-104B-B67C-DED977AD2C5B}"/>
                  </a:ext>
                </a:extLst>
              </p:cNvPr>
              <p:cNvSpPr/>
              <p:nvPr/>
            </p:nvSpPr>
            <p:spPr>
              <a:xfrm flipH="1" flipV="1">
                <a:off x="7321871" y="5095966"/>
                <a:ext cx="45719" cy="45719"/>
              </a:xfrm>
              <a:prstGeom prst="ellipse">
                <a:avLst/>
              </a:prstGeom>
              <a:solidFill>
                <a:sysClr val="windowText" lastClr="000000"/>
              </a:solidFill>
              <a:ln w="28575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6" name="Oval 125">
                <a:extLst>
                  <a:ext uri="{FF2B5EF4-FFF2-40B4-BE49-F238E27FC236}">
                    <a16:creationId xmlns:a16="http://schemas.microsoft.com/office/drawing/2014/main" id="{4E59D561-C8B6-9667-9C87-9ACBF38A5C50}"/>
                  </a:ext>
                </a:extLst>
              </p:cNvPr>
              <p:cNvSpPr/>
              <p:nvPr/>
            </p:nvSpPr>
            <p:spPr>
              <a:xfrm flipH="1" flipV="1">
                <a:off x="6600232" y="4843448"/>
                <a:ext cx="45719" cy="45719"/>
              </a:xfrm>
              <a:prstGeom prst="ellipse">
                <a:avLst/>
              </a:prstGeom>
              <a:solidFill>
                <a:sysClr val="windowText" lastClr="000000"/>
              </a:solidFill>
              <a:ln w="28575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7" name="Oval 126">
                <a:extLst>
                  <a:ext uri="{FF2B5EF4-FFF2-40B4-BE49-F238E27FC236}">
                    <a16:creationId xmlns:a16="http://schemas.microsoft.com/office/drawing/2014/main" id="{3AE728DB-7D5E-BFD0-54EB-7800F0B5217D}"/>
                  </a:ext>
                </a:extLst>
              </p:cNvPr>
              <p:cNvSpPr/>
              <p:nvPr/>
            </p:nvSpPr>
            <p:spPr>
              <a:xfrm flipH="1" flipV="1">
                <a:off x="6766186" y="4886785"/>
                <a:ext cx="45719" cy="45719"/>
              </a:xfrm>
              <a:prstGeom prst="ellipse">
                <a:avLst/>
              </a:prstGeom>
              <a:solidFill>
                <a:sysClr val="windowText" lastClr="000000"/>
              </a:solidFill>
              <a:ln w="28575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8" name="Oval 127">
                <a:extLst>
                  <a:ext uri="{FF2B5EF4-FFF2-40B4-BE49-F238E27FC236}">
                    <a16:creationId xmlns:a16="http://schemas.microsoft.com/office/drawing/2014/main" id="{F741A9DC-6AC8-E59E-92B3-7B9225938A7E}"/>
                  </a:ext>
                </a:extLst>
              </p:cNvPr>
              <p:cNvSpPr/>
              <p:nvPr/>
            </p:nvSpPr>
            <p:spPr>
              <a:xfrm flipH="1" flipV="1">
                <a:off x="6916640" y="4872407"/>
                <a:ext cx="45719" cy="45719"/>
              </a:xfrm>
              <a:prstGeom prst="ellipse">
                <a:avLst/>
              </a:prstGeom>
              <a:solidFill>
                <a:sysClr val="windowText" lastClr="000000"/>
              </a:solidFill>
              <a:ln w="28575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3D5BBE3B-0A73-1D9B-4DD8-111CFC5F38D3}"/>
                  </a:ext>
                </a:extLst>
              </p:cNvPr>
              <p:cNvSpPr/>
              <p:nvPr/>
            </p:nvSpPr>
            <p:spPr>
              <a:xfrm flipH="1" flipV="1">
                <a:off x="7082758" y="4830128"/>
                <a:ext cx="45719" cy="45719"/>
              </a:xfrm>
              <a:prstGeom prst="ellipse">
                <a:avLst/>
              </a:prstGeom>
              <a:solidFill>
                <a:sysClr val="windowText" lastClr="000000"/>
              </a:solidFill>
              <a:ln w="28575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0" name="Oval 129">
                <a:extLst>
                  <a:ext uri="{FF2B5EF4-FFF2-40B4-BE49-F238E27FC236}">
                    <a16:creationId xmlns:a16="http://schemas.microsoft.com/office/drawing/2014/main" id="{E12951E5-0F3E-FAB6-BBA5-A5FC56F870E1}"/>
                  </a:ext>
                </a:extLst>
              </p:cNvPr>
              <p:cNvSpPr/>
              <p:nvPr/>
            </p:nvSpPr>
            <p:spPr>
              <a:xfrm flipH="1" flipV="1">
                <a:off x="7236060" y="4805829"/>
                <a:ext cx="45719" cy="45719"/>
              </a:xfrm>
              <a:prstGeom prst="ellipse">
                <a:avLst/>
              </a:prstGeom>
              <a:solidFill>
                <a:sysClr val="windowText" lastClr="000000"/>
              </a:solidFill>
              <a:ln w="28575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1" name="Oval 130">
                <a:extLst>
                  <a:ext uri="{FF2B5EF4-FFF2-40B4-BE49-F238E27FC236}">
                    <a16:creationId xmlns:a16="http://schemas.microsoft.com/office/drawing/2014/main" id="{7347B23E-1EFA-9C60-1D5E-FAD2BEB961F8}"/>
                  </a:ext>
                </a:extLst>
              </p:cNvPr>
              <p:cNvSpPr/>
              <p:nvPr/>
            </p:nvSpPr>
            <p:spPr>
              <a:xfrm flipH="1" flipV="1">
                <a:off x="6479997" y="4792502"/>
                <a:ext cx="45719" cy="45719"/>
              </a:xfrm>
              <a:prstGeom prst="ellipse">
                <a:avLst/>
              </a:prstGeom>
              <a:solidFill>
                <a:sysClr val="windowText" lastClr="000000"/>
              </a:solidFill>
              <a:ln w="28575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91253038-AAFD-4C12-0954-9FC772340122}"/>
                </a:ext>
              </a:extLst>
            </p:cNvPr>
            <p:cNvGrpSpPr/>
            <p:nvPr/>
          </p:nvGrpSpPr>
          <p:grpSpPr>
            <a:xfrm rot="16896814" flipH="1">
              <a:off x="5841749" y="4629371"/>
              <a:ext cx="937606" cy="1088467"/>
              <a:chOff x="6479997" y="4263560"/>
              <a:chExt cx="937606" cy="1088467"/>
            </a:xfrm>
          </p:grpSpPr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id="{64D42D4A-42A6-BF9B-8FB1-AED6C39BE923}"/>
                  </a:ext>
                </a:extLst>
              </p:cNvPr>
              <p:cNvSpPr/>
              <p:nvPr/>
            </p:nvSpPr>
            <p:spPr>
              <a:xfrm rot="3303579" flipH="1">
                <a:off x="6365003" y="4428173"/>
                <a:ext cx="1088467" cy="759241"/>
              </a:xfrm>
              <a:custGeom>
                <a:avLst/>
                <a:gdLst>
                  <a:gd name="connsiteX0" fmla="*/ 1088467 w 1088467"/>
                  <a:gd name="connsiteY0" fmla="*/ 655217 h 759241"/>
                  <a:gd name="connsiteX1" fmla="*/ 1053305 w 1088467"/>
                  <a:gd name="connsiteY1" fmla="*/ 664943 h 759241"/>
                  <a:gd name="connsiteX2" fmla="*/ 180097 w 1088467"/>
                  <a:gd name="connsiteY2" fmla="*/ 0 h 759241"/>
                  <a:gd name="connsiteX3" fmla="*/ 2923 w 1088467"/>
                  <a:gd name="connsiteY3" fmla="*/ 201297 h 759241"/>
                  <a:gd name="connsiteX4" fmla="*/ 0 w 1088467"/>
                  <a:gd name="connsiteY4" fmla="*/ 262412 h 759241"/>
                  <a:gd name="connsiteX5" fmla="*/ 9739 w 1088467"/>
                  <a:gd name="connsiteY5" fmla="*/ 262154 h 759241"/>
                  <a:gd name="connsiteX6" fmla="*/ 67536 w 1088467"/>
                  <a:gd name="connsiteY6" fmla="*/ 157676 h 759241"/>
                  <a:gd name="connsiteX7" fmla="*/ 151008 w 1088467"/>
                  <a:gd name="connsiteY7" fmla="*/ 76896 h 759241"/>
                  <a:gd name="connsiteX8" fmla="*/ 293721 w 1088467"/>
                  <a:gd name="connsiteY8" fmla="*/ 95745 h 759241"/>
                  <a:gd name="connsiteX9" fmla="*/ 377194 w 1088467"/>
                  <a:gd name="connsiteY9" fmla="*/ 289618 h 759241"/>
                  <a:gd name="connsiteX10" fmla="*/ 474130 w 1088467"/>
                  <a:gd name="connsiteY10" fmla="*/ 505031 h 759241"/>
                  <a:gd name="connsiteX11" fmla="*/ 614149 w 1088467"/>
                  <a:gd name="connsiteY11" fmla="*/ 653129 h 759241"/>
                  <a:gd name="connsiteX12" fmla="*/ 762246 w 1088467"/>
                  <a:gd name="connsiteY12" fmla="*/ 739294 h 759241"/>
                  <a:gd name="connsiteX13" fmla="*/ 945347 w 1088467"/>
                  <a:gd name="connsiteY13" fmla="*/ 758143 h 759241"/>
                  <a:gd name="connsiteX14" fmla="*/ 1061132 w 1088467"/>
                  <a:gd name="connsiteY14" fmla="*/ 717753 h 759241"/>
                  <a:gd name="connsiteX15" fmla="*/ 1088467 w 1088467"/>
                  <a:gd name="connsiteY15" fmla="*/ 655217 h 7592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088467" h="759241">
                    <a:moveTo>
                      <a:pt x="1088467" y="655217"/>
                    </a:moveTo>
                    <a:lnTo>
                      <a:pt x="1053305" y="664943"/>
                    </a:lnTo>
                    <a:cubicBezTo>
                      <a:pt x="388038" y="824227"/>
                      <a:pt x="535616" y="7372"/>
                      <a:pt x="180097" y="0"/>
                    </a:cubicBezTo>
                    <a:cubicBezTo>
                      <a:pt x="72776" y="46352"/>
                      <a:pt x="18682" y="125234"/>
                      <a:pt x="2923" y="201297"/>
                    </a:cubicBezTo>
                    <a:lnTo>
                      <a:pt x="0" y="262412"/>
                    </a:lnTo>
                    <a:lnTo>
                      <a:pt x="9739" y="262154"/>
                    </a:lnTo>
                    <a:cubicBezTo>
                      <a:pt x="49964" y="252066"/>
                      <a:pt x="43976" y="184772"/>
                      <a:pt x="67536" y="157676"/>
                    </a:cubicBezTo>
                    <a:cubicBezTo>
                      <a:pt x="94462" y="126712"/>
                      <a:pt x="113311" y="87218"/>
                      <a:pt x="151008" y="76896"/>
                    </a:cubicBezTo>
                    <a:cubicBezTo>
                      <a:pt x="188704" y="66574"/>
                      <a:pt x="256023" y="60292"/>
                      <a:pt x="293721" y="95745"/>
                    </a:cubicBezTo>
                    <a:cubicBezTo>
                      <a:pt x="331418" y="131198"/>
                      <a:pt x="347125" y="221403"/>
                      <a:pt x="377194" y="289618"/>
                    </a:cubicBezTo>
                    <a:cubicBezTo>
                      <a:pt x="407262" y="357832"/>
                      <a:pt x="434638" y="444447"/>
                      <a:pt x="474130" y="505031"/>
                    </a:cubicBezTo>
                    <a:cubicBezTo>
                      <a:pt x="513622" y="565616"/>
                      <a:pt x="566129" y="614085"/>
                      <a:pt x="614149" y="653129"/>
                    </a:cubicBezTo>
                    <a:cubicBezTo>
                      <a:pt x="662168" y="692172"/>
                      <a:pt x="707047" y="721792"/>
                      <a:pt x="762246" y="739294"/>
                    </a:cubicBezTo>
                    <a:cubicBezTo>
                      <a:pt x="817445" y="756796"/>
                      <a:pt x="895532" y="761733"/>
                      <a:pt x="945347" y="758143"/>
                    </a:cubicBezTo>
                    <a:cubicBezTo>
                      <a:pt x="995161" y="754553"/>
                      <a:pt x="1061132" y="717753"/>
                      <a:pt x="1061132" y="717753"/>
                    </a:cubicBezTo>
                    <a:lnTo>
                      <a:pt x="1088467" y="655217"/>
                    </a:lnTo>
                    <a:close/>
                  </a:path>
                </a:pathLst>
              </a:custGeom>
              <a:solidFill>
                <a:srgbClr val="EADEFA"/>
              </a:solidFill>
              <a:ln w="28575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D9B5A05F-30F6-F216-FFD4-B17D86DD23B1}"/>
                  </a:ext>
                </a:extLst>
              </p:cNvPr>
              <p:cNvSpPr/>
              <p:nvPr/>
            </p:nvSpPr>
            <p:spPr>
              <a:xfrm flipH="1" flipV="1">
                <a:off x="7366201" y="4870610"/>
                <a:ext cx="45719" cy="45719"/>
              </a:xfrm>
              <a:prstGeom prst="ellipse">
                <a:avLst/>
              </a:prstGeom>
              <a:solidFill>
                <a:sysClr val="windowText" lastClr="000000"/>
              </a:solidFill>
              <a:ln w="28575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E9E80B00-C274-C04D-0B45-6E94DD2962AE}"/>
                  </a:ext>
                </a:extLst>
              </p:cNvPr>
              <p:cNvSpPr/>
              <p:nvPr/>
            </p:nvSpPr>
            <p:spPr>
              <a:xfrm flipH="1" flipV="1">
                <a:off x="7371884" y="4996441"/>
                <a:ext cx="45719" cy="45719"/>
              </a:xfrm>
              <a:prstGeom prst="ellipse">
                <a:avLst/>
              </a:prstGeom>
              <a:solidFill>
                <a:sysClr val="windowText" lastClr="000000"/>
              </a:solidFill>
              <a:ln w="28575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5" name="Oval 114">
                <a:extLst>
                  <a:ext uri="{FF2B5EF4-FFF2-40B4-BE49-F238E27FC236}">
                    <a16:creationId xmlns:a16="http://schemas.microsoft.com/office/drawing/2014/main" id="{14CF044C-50CF-AA0E-3D4A-868CD2668552}"/>
                  </a:ext>
                </a:extLst>
              </p:cNvPr>
              <p:cNvSpPr/>
              <p:nvPr/>
            </p:nvSpPr>
            <p:spPr>
              <a:xfrm flipH="1" flipV="1">
                <a:off x="7321871" y="5095966"/>
                <a:ext cx="45719" cy="45719"/>
              </a:xfrm>
              <a:prstGeom prst="ellipse">
                <a:avLst/>
              </a:prstGeom>
              <a:solidFill>
                <a:sysClr val="windowText" lastClr="000000"/>
              </a:solidFill>
              <a:ln w="28575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6" name="Oval 115">
                <a:extLst>
                  <a:ext uri="{FF2B5EF4-FFF2-40B4-BE49-F238E27FC236}">
                    <a16:creationId xmlns:a16="http://schemas.microsoft.com/office/drawing/2014/main" id="{C500F27B-06B7-0502-3CD9-8537CF092052}"/>
                  </a:ext>
                </a:extLst>
              </p:cNvPr>
              <p:cNvSpPr/>
              <p:nvPr/>
            </p:nvSpPr>
            <p:spPr>
              <a:xfrm flipH="1" flipV="1">
                <a:off x="6600232" y="4843448"/>
                <a:ext cx="45719" cy="45719"/>
              </a:xfrm>
              <a:prstGeom prst="ellipse">
                <a:avLst/>
              </a:prstGeom>
              <a:solidFill>
                <a:sysClr val="windowText" lastClr="000000"/>
              </a:solidFill>
              <a:ln w="28575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7" name="Oval 116">
                <a:extLst>
                  <a:ext uri="{FF2B5EF4-FFF2-40B4-BE49-F238E27FC236}">
                    <a16:creationId xmlns:a16="http://schemas.microsoft.com/office/drawing/2014/main" id="{1D5106E3-61E8-4DE4-8376-7FF63BB9893F}"/>
                  </a:ext>
                </a:extLst>
              </p:cNvPr>
              <p:cNvSpPr/>
              <p:nvPr/>
            </p:nvSpPr>
            <p:spPr>
              <a:xfrm flipH="1" flipV="1">
                <a:off x="6766186" y="4886785"/>
                <a:ext cx="45719" cy="45719"/>
              </a:xfrm>
              <a:prstGeom prst="ellipse">
                <a:avLst/>
              </a:prstGeom>
              <a:solidFill>
                <a:sysClr val="windowText" lastClr="000000"/>
              </a:solidFill>
              <a:ln w="28575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8" name="Oval 117">
                <a:extLst>
                  <a:ext uri="{FF2B5EF4-FFF2-40B4-BE49-F238E27FC236}">
                    <a16:creationId xmlns:a16="http://schemas.microsoft.com/office/drawing/2014/main" id="{2917BC36-B784-485C-6B74-88312C2914AA}"/>
                  </a:ext>
                </a:extLst>
              </p:cNvPr>
              <p:cNvSpPr/>
              <p:nvPr/>
            </p:nvSpPr>
            <p:spPr>
              <a:xfrm flipH="1" flipV="1">
                <a:off x="6916640" y="4872407"/>
                <a:ext cx="45719" cy="45719"/>
              </a:xfrm>
              <a:prstGeom prst="ellipse">
                <a:avLst/>
              </a:prstGeom>
              <a:solidFill>
                <a:sysClr val="windowText" lastClr="000000"/>
              </a:solidFill>
              <a:ln w="28575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id="{77B186D7-AAC9-F026-8D2A-42320A1353B2}"/>
                  </a:ext>
                </a:extLst>
              </p:cNvPr>
              <p:cNvSpPr/>
              <p:nvPr/>
            </p:nvSpPr>
            <p:spPr>
              <a:xfrm flipH="1" flipV="1">
                <a:off x="7082758" y="4830128"/>
                <a:ext cx="45719" cy="45719"/>
              </a:xfrm>
              <a:prstGeom prst="ellipse">
                <a:avLst/>
              </a:prstGeom>
              <a:solidFill>
                <a:sysClr val="windowText" lastClr="000000"/>
              </a:solidFill>
              <a:ln w="28575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0" name="Oval 119">
                <a:extLst>
                  <a:ext uri="{FF2B5EF4-FFF2-40B4-BE49-F238E27FC236}">
                    <a16:creationId xmlns:a16="http://schemas.microsoft.com/office/drawing/2014/main" id="{41F4A88C-C4DB-DE91-31C1-AC9B4A8EDA6F}"/>
                  </a:ext>
                </a:extLst>
              </p:cNvPr>
              <p:cNvSpPr/>
              <p:nvPr/>
            </p:nvSpPr>
            <p:spPr>
              <a:xfrm flipH="1" flipV="1">
                <a:off x="7236060" y="4805829"/>
                <a:ext cx="45719" cy="45719"/>
              </a:xfrm>
              <a:prstGeom prst="ellipse">
                <a:avLst/>
              </a:prstGeom>
              <a:solidFill>
                <a:sysClr val="windowText" lastClr="000000"/>
              </a:solidFill>
              <a:ln w="28575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1" name="Oval 120">
                <a:extLst>
                  <a:ext uri="{FF2B5EF4-FFF2-40B4-BE49-F238E27FC236}">
                    <a16:creationId xmlns:a16="http://schemas.microsoft.com/office/drawing/2014/main" id="{D2DB7E09-8F10-487C-F5EA-1F3EE130B8AD}"/>
                  </a:ext>
                </a:extLst>
              </p:cNvPr>
              <p:cNvSpPr/>
              <p:nvPr/>
            </p:nvSpPr>
            <p:spPr>
              <a:xfrm flipH="1" flipV="1">
                <a:off x="6479997" y="4792502"/>
                <a:ext cx="45719" cy="45719"/>
              </a:xfrm>
              <a:prstGeom prst="ellipse">
                <a:avLst/>
              </a:prstGeom>
              <a:solidFill>
                <a:sysClr val="windowText" lastClr="000000"/>
              </a:solidFill>
              <a:ln w="28575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F8B84DAF-18A4-CEF8-C328-38B47CBDB7F4}"/>
                </a:ext>
              </a:extLst>
            </p:cNvPr>
            <p:cNvGrpSpPr/>
            <p:nvPr/>
          </p:nvGrpSpPr>
          <p:grpSpPr>
            <a:xfrm rot="18778898" flipH="1">
              <a:off x="5223659" y="4778135"/>
              <a:ext cx="937606" cy="1088467"/>
              <a:chOff x="6479997" y="4263560"/>
              <a:chExt cx="937606" cy="1088467"/>
            </a:xfrm>
          </p:grpSpPr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054DE2F5-F6FF-FBDD-55EF-716CDF813AEB}"/>
                  </a:ext>
                </a:extLst>
              </p:cNvPr>
              <p:cNvSpPr/>
              <p:nvPr/>
            </p:nvSpPr>
            <p:spPr>
              <a:xfrm rot="3303579" flipH="1">
                <a:off x="6365003" y="4428173"/>
                <a:ext cx="1088467" cy="759241"/>
              </a:xfrm>
              <a:custGeom>
                <a:avLst/>
                <a:gdLst>
                  <a:gd name="connsiteX0" fmla="*/ 1088467 w 1088467"/>
                  <a:gd name="connsiteY0" fmla="*/ 655217 h 759241"/>
                  <a:gd name="connsiteX1" fmla="*/ 1053305 w 1088467"/>
                  <a:gd name="connsiteY1" fmla="*/ 664943 h 759241"/>
                  <a:gd name="connsiteX2" fmla="*/ 180097 w 1088467"/>
                  <a:gd name="connsiteY2" fmla="*/ 0 h 759241"/>
                  <a:gd name="connsiteX3" fmla="*/ 2923 w 1088467"/>
                  <a:gd name="connsiteY3" fmla="*/ 201297 h 759241"/>
                  <a:gd name="connsiteX4" fmla="*/ 0 w 1088467"/>
                  <a:gd name="connsiteY4" fmla="*/ 262412 h 759241"/>
                  <a:gd name="connsiteX5" fmla="*/ 9739 w 1088467"/>
                  <a:gd name="connsiteY5" fmla="*/ 262154 h 759241"/>
                  <a:gd name="connsiteX6" fmla="*/ 67536 w 1088467"/>
                  <a:gd name="connsiteY6" fmla="*/ 157676 h 759241"/>
                  <a:gd name="connsiteX7" fmla="*/ 151008 w 1088467"/>
                  <a:gd name="connsiteY7" fmla="*/ 76896 h 759241"/>
                  <a:gd name="connsiteX8" fmla="*/ 293721 w 1088467"/>
                  <a:gd name="connsiteY8" fmla="*/ 95745 h 759241"/>
                  <a:gd name="connsiteX9" fmla="*/ 377194 w 1088467"/>
                  <a:gd name="connsiteY9" fmla="*/ 289618 h 759241"/>
                  <a:gd name="connsiteX10" fmla="*/ 474130 w 1088467"/>
                  <a:gd name="connsiteY10" fmla="*/ 505031 h 759241"/>
                  <a:gd name="connsiteX11" fmla="*/ 614149 w 1088467"/>
                  <a:gd name="connsiteY11" fmla="*/ 653129 h 759241"/>
                  <a:gd name="connsiteX12" fmla="*/ 762246 w 1088467"/>
                  <a:gd name="connsiteY12" fmla="*/ 739294 h 759241"/>
                  <a:gd name="connsiteX13" fmla="*/ 945347 w 1088467"/>
                  <a:gd name="connsiteY13" fmla="*/ 758143 h 759241"/>
                  <a:gd name="connsiteX14" fmla="*/ 1061132 w 1088467"/>
                  <a:gd name="connsiteY14" fmla="*/ 717753 h 759241"/>
                  <a:gd name="connsiteX15" fmla="*/ 1088467 w 1088467"/>
                  <a:gd name="connsiteY15" fmla="*/ 655217 h 7592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088467" h="759241">
                    <a:moveTo>
                      <a:pt x="1088467" y="655217"/>
                    </a:moveTo>
                    <a:lnTo>
                      <a:pt x="1053305" y="664943"/>
                    </a:lnTo>
                    <a:cubicBezTo>
                      <a:pt x="388038" y="824227"/>
                      <a:pt x="535616" y="7372"/>
                      <a:pt x="180097" y="0"/>
                    </a:cubicBezTo>
                    <a:cubicBezTo>
                      <a:pt x="72776" y="46352"/>
                      <a:pt x="18682" y="125234"/>
                      <a:pt x="2923" y="201297"/>
                    </a:cubicBezTo>
                    <a:lnTo>
                      <a:pt x="0" y="262412"/>
                    </a:lnTo>
                    <a:lnTo>
                      <a:pt x="9739" y="262154"/>
                    </a:lnTo>
                    <a:cubicBezTo>
                      <a:pt x="49964" y="252066"/>
                      <a:pt x="43976" y="184772"/>
                      <a:pt x="67536" y="157676"/>
                    </a:cubicBezTo>
                    <a:cubicBezTo>
                      <a:pt x="94462" y="126712"/>
                      <a:pt x="113311" y="87218"/>
                      <a:pt x="151008" y="76896"/>
                    </a:cubicBezTo>
                    <a:cubicBezTo>
                      <a:pt x="188704" y="66574"/>
                      <a:pt x="256023" y="60292"/>
                      <a:pt x="293721" y="95745"/>
                    </a:cubicBezTo>
                    <a:cubicBezTo>
                      <a:pt x="331418" y="131198"/>
                      <a:pt x="347125" y="221403"/>
                      <a:pt x="377194" y="289618"/>
                    </a:cubicBezTo>
                    <a:cubicBezTo>
                      <a:pt x="407262" y="357832"/>
                      <a:pt x="434638" y="444447"/>
                      <a:pt x="474130" y="505031"/>
                    </a:cubicBezTo>
                    <a:cubicBezTo>
                      <a:pt x="513622" y="565616"/>
                      <a:pt x="566129" y="614085"/>
                      <a:pt x="614149" y="653129"/>
                    </a:cubicBezTo>
                    <a:cubicBezTo>
                      <a:pt x="662168" y="692172"/>
                      <a:pt x="707047" y="721792"/>
                      <a:pt x="762246" y="739294"/>
                    </a:cubicBezTo>
                    <a:cubicBezTo>
                      <a:pt x="817445" y="756796"/>
                      <a:pt x="895532" y="761733"/>
                      <a:pt x="945347" y="758143"/>
                    </a:cubicBezTo>
                    <a:cubicBezTo>
                      <a:pt x="995161" y="754553"/>
                      <a:pt x="1061132" y="717753"/>
                      <a:pt x="1061132" y="717753"/>
                    </a:cubicBezTo>
                    <a:lnTo>
                      <a:pt x="1088467" y="655217"/>
                    </a:lnTo>
                    <a:close/>
                  </a:path>
                </a:pathLst>
              </a:custGeom>
              <a:solidFill>
                <a:srgbClr val="EADEFA"/>
              </a:solidFill>
              <a:ln w="28575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57BE097D-FD16-B01C-4DF6-2E0C882F37DF}"/>
                  </a:ext>
                </a:extLst>
              </p:cNvPr>
              <p:cNvSpPr/>
              <p:nvPr/>
            </p:nvSpPr>
            <p:spPr>
              <a:xfrm flipH="1" flipV="1">
                <a:off x="7366201" y="4870610"/>
                <a:ext cx="45719" cy="45719"/>
              </a:xfrm>
              <a:prstGeom prst="ellipse">
                <a:avLst/>
              </a:prstGeom>
              <a:solidFill>
                <a:sysClr val="windowText" lastClr="000000"/>
              </a:solidFill>
              <a:ln w="28575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666CF469-4BBA-83CD-61B9-3080BE1980BA}"/>
                  </a:ext>
                </a:extLst>
              </p:cNvPr>
              <p:cNvSpPr/>
              <p:nvPr/>
            </p:nvSpPr>
            <p:spPr>
              <a:xfrm flipH="1" flipV="1">
                <a:off x="7371884" y="4996441"/>
                <a:ext cx="45719" cy="45719"/>
              </a:xfrm>
              <a:prstGeom prst="ellipse">
                <a:avLst/>
              </a:prstGeom>
              <a:solidFill>
                <a:sysClr val="windowText" lastClr="000000"/>
              </a:solidFill>
              <a:ln w="28575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03D903FA-836E-E37F-5B63-9FFCEFEC0985}"/>
                  </a:ext>
                </a:extLst>
              </p:cNvPr>
              <p:cNvSpPr/>
              <p:nvPr/>
            </p:nvSpPr>
            <p:spPr>
              <a:xfrm flipH="1" flipV="1">
                <a:off x="7321871" y="5095966"/>
                <a:ext cx="45719" cy="45719"/>
              </a:xfrm>
              <a:prstGeom prst="ellipse">
                <a:avLst/>
              </a:prstGeom>
              <a:solidFill>
                <a:sysClr val="windowText" lastClr="000000"/>
              </a:solidFill>
              <a:ln w="28575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0E03F374-FB60-1075-A998-12A8EA3D5E89}"/>
                  </a:ext>
                </a:extLst>
              </p:cNvPr>
              <p:cNvSpPr/>
              <p:nvPr/>
            </p:nvSpPr>
            <p:spPr>
              <a:xfrm flipH="1" flipV="1">
                <a:off x="6600232" y="4843448"/>
                <a:ext cx="45719" cy="45719"/>
              </a:xfrm>
              <a:prstGeom prst="ellipse">
                <a:avLst/>
              </a:prstGeom>
              <a:solidFill>
                <a:sysClr val="windowText" lastClr="000000"/>
              </a:solidFill>
              <a:ln w="28575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C417EF7F-C584-0113-47CA-7059DB584B46}"/>
                  </a:ext>
                </a:extLst>
              </p:cNvPr>
              <p:cNvSpPr/>
              <p:nvPr/>
            </p:nvSpPr>
            <p:spPr>
              <a:xfrm flipH="1" flipV="1">
                <a:off x="6766186" y="4886785"/>
                <a:ext cx="45719" cy="45719"/>
              </a:xfrm>
              <a:prstGeom prst="ellipse">
                <a:avLst/>
              </a:prstGeom>
              <a:solidFill>
                <a:sysClr val="windowText" lastClr="000000"/>
              </a:solidFill>
              <a:ln w="28575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58F1E018-0671-24A1-D88F-CD9FC82F038B}"/>
                  </a:ext>
                </a:extLst>
              </p:cNvPr>
              <p:cNvSpPr/>
              <p:nvPr/>
            </p:nvSpPr>
            <p:spPr>
              <a:xfrm flipH="1" flipV="1">
                <a:off x="6916640" y="4872407"/>
                <a:ext cx="45719" cy="45719"/>
              </a:xfrm>
              <a:prstGeom prst="ellipse">
                <a:avLst/>
              </a:prstGeom>
              <a:solidFill>
                <a:sysClr val="windowText" lastClr="000000"/>
              </a:solidFill>
              <a:ln w="28575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1AB448BA-A541-74B1-006A-0EF473C359C5}"/>
                  </a:ext>
                </a:extLst>
              </p:cNvPr>
              <p:cNvSpPr/>
              <p:nvPr/>
            </p:nvSpPr>
            <p:spPr>
              <a:xfrm flipH="1" flipV="1">
                <a:off x="7082758" y="4830128"/>
                <a:ext cx="45719" cy="45719"/>
              </a:xfrm>
              <a:prstGeom prst="ellipse">
                <a:avLst/>
              </a:prstGeom>
              <a:solidFill>
                <a:sysClr val="windowText" lastClr="000000"/>
              </a:solidFill>
              <a:ln w="28575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73215B3E-5D70-1820-DF4C-831698BBB104}"/>
                  </a:ext>
                </a:extLst>
              </p:cNvPr>
              <p:cNvSpPr/>
              <p:nvPr/>
            </p:nvSpPr>
            <p:spPr>
              <a:xfrm flipH="1" flipV="1">
                <a:off x="7236060" y="4805829"/>
                <a:ext cx="45719" cy="45719"/>
              </a:xfrm>
              <a:prstGeom prst="ellipse">
                <a:avLst/>
              </a:prstGeom>
              <a:solidFill>
                <a:sysClr val="windowText" lastClr="000000"/>
              </a:solidFill>
              <a:ln w="28575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3C97AA64-0C65-3981-C39B-71AD2DBC1D21}"/>
                  </a:ext>
                </a:extLst>
              </p:cNvPr>
              <p:cNvSpPr/>
              <p:nvPr/>
            </p:nvSpPr>
            <p:spPr>
              <a:xfrm flipH="1" flipV="1">
                <a:off x="6479997" y="4792502"/>
                <a:ext cx="45719" cy="45719"/>
              </a:xfrm>
              <a:prstGeom prst="ellipse">
                <a:avLst/>
              </a:prstGeom>
              <a:solidFill>
                <a:sysClr val="windowText" lastClr="000000"/>
              </a:solidFill>
              <a:ln w="28575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530EE361-DF78-6DBC-22E3-C61AA96BF1E7}"/>
                </a:ext>
              </a:extLst>
            </p:cNvPr>
            <p:cNvGrpSpPr/>
            <p:nvPr/>
          </p:nvGrpSpPr>
          <p:grpSpPr>
            <a:xfrm rot="4473899" flipH="1">
              <a:off x="4503467" y="3416285"/>
              <a:ext cx="937606" cy="1088467"/>
              <a:chOff x="6479997" y="4263560"/>
              <a:chExt cx="937606" cy="1088467"/>
            </a:xfrm>
          </p:grpSpPr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CF9C612C-0495-BA4C-8504-E3C5C0B73D6C}"/>
                  </a:ext>
                </a:extLst>
              </p:cNvPr>
              <p:cNvSpPr/>
              <p:nvPr/>
            </p:nvSpPr>
            <p:spPr>
              <a:xfrm rot="3303579" flipH="1">
                <a:off x="6365003" y="4428173"/>
                <a:ext cx="1088467" cy="759241"/>
              </a:xfrm>
              <a:custGeom>
                <a:avLst/>
                <a:gdLst>
                  <a:gd name="connsiteX0" fmla="*/ 1088467 w 1088467"/>
                  <a:gd name="connsiteY0" fmla="*/ 655217 h 759241"/>
                  <a:gd name="connsiteX1" fmla="*/ 1053305 w 1088467"/>
                  <a:gd name="connsiteY1" fmla="*/ 664943 h 759241"/>
                  <a:gd name="connsiteX2" fmla="*/ 180097 w 1088467"/>
                  <a:gd name="connsiteY2" fmla="*/ 0 h 759241"/>
                  <a:gd name="connsiteX3" fmla="*/ 2923 w 1088467"/>
                  <a:gd name="connsiteY3" fmla="*/ 201297 h 759241"/>
                  <a:gd name="connsiteX4" fmla="*/ 0 w 1088467"/>
                  <a:gd name="connsiteY4" fmla="*/ 262412 h 759241"/>
                  <a:gd name="connsiteX5" fmla="*/ 9739 w 1088467"/>
                  <a:gd name="connsiteY5" fmla="*/ 262154 h 759241"/>
                  <a:gd name="connsiteX6" fmla="*/ 67536 w 1088467"/>
                  <a:gd name="connsiteY6" fmla="*/ 157676 h 759241"/>
                  <a:gd name="connsiteX7" fmla="*/ 151008 w 1088467"/>
                  <a:gd name="connsiteY7" fmla="*/ 76896 h 759241"/>
                  <a:gd name="connsiteX8" fmla="*/ 293721 w 1088467"/>
                  <a:gd name="connsiteY8" fmla="*/ 95745 h 759241"/>
                  <a:gd name="connsiteX9" fmla="*/ 377194 w 1088467"/>
                  <a:gd name="connsiteY9" fmla="*/ 289618 h 759241"/>
                  <a:gd name="connsiteX10" fmla="*/ 474130 w 1088467"/>
                  <a:gd name="connsiteY10" fmla="*/ 505031 h 759241"/>
                  <a:gd name="connsiteX11" fmla="*/ 614149 w 1088467"/>
                  <a:gd name="connsiteY11" fmla="*/ 653129 h 759241"/>
                  <a:gd name="connsiteX12" fmla="*/ 762246 w 1088467"/>
                  <a:gd name="connsiteY12" fmla="*/ 739294 h 759241"/>
                  <a:gd name="connsiteX13" fmla="*/ 945347 w 1088467"/>
                  <a:gd name="connsiteY13" fmla="*/ 758143 h 759241"/>
                  <a:gd name="connsiteX14" fmla="*/ 1061132 w 1088467"/>
                  <a:gd name="connsiteY14" fmla="*/ 717753 h 759241"/>
                  <a:gd name="connsiteX15" fmla="*/ 1088467 w 1088467"/>
                  <a:gd name="connsiteY15" fmla="*/ 655217 h 7592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088467" h="759241">
                    <a:moveTo>
                      <a:pt x="1088467" y="655217"/>
                    </a:moveTo>
                    <a:lnTo>
                      <a:pt x="1053305" y="664943"/>
                    </a:lnTo>
                    <a:cubicBezTo>
                      <a:pt x="388038" y="824227"/>
                      <a:pt x="535616" y="7372"/>
                      <a:pt x="180097" y="0"/>
                    </a:cubicBezTo>
                    <a:cubicBezTo>
                      <a:pt x="72776" y="46352"/>
                      <a:pt x="18682" y="125234"/>
                      <a:pt x="2923" y="201297"/>
                    </a:cubicBezTo>
                    <a:lnTo>
                      <a:pt x="0" y="262412"/>
                    </a:lnTo>
                    <a:lnTo>
                      <a:pt x="9739" y="262154"/>
                    </a:lnTo>
                    <a:cubicBezTo>
                      <a:pt x="49964" y="252066"/>
                      <a:pt x="43976" y="184772"/>
                      <a:pt x="67536" y="157676"/>
                    </a:cubicBezTo>
                    <a:cubicBezTo>
                      <a:pt x="94462" y="126712"/>
                      <a:pt x="113311" y="87218"/>
                      <a:pt x="151008" y="76896"/>
                    </a:cubicBezTo>
                    <a:cubicBezTo>
                      <a:pt x="188704" y="66574"/>
                      <a:pt x="256023" y="60292"/>
                      <a:pt x="293721" y="95745"/>
                    </a:cubicBezTo>
                    <a:cubicBezTo>
                      <a:pt x="331418" y="131198"/>
                      <a:pt x="347125" y="221403"/>
                      <a:pt x="377194" y="289618"/>
                    </a:cubicBezTo>
                    <a:cubicBezTo>
                      <a:pt x="407262" y="357832"/>
                      <a:pt x="434638" y="444447"/>
                      <a:pt x="474130" y="505031"/>
                    </a:cubicBezTo>
                    <a:cubicBezTo>
                      <a:pt x="513622" y="565616"/>
                      <a:pt x="566129" y="614085"/>
                      <a:pt x="614149" y="653129"/>
                    </a:cubicBezTo>
                    <a:cubicBezTo>
                      <a:pt x="662168" y="692172"/>
                      <a:pt x="707047" y="721792"/>
                      <a:pt x="762246" y="739294"/>
                    </a:cubicBezTo>
                    <a:cubicBezTo>
                      <a:pt x="817445" y="756796"/>
                      <a:pt x="895532" y="761733"/>
                      <a:pt x="945347" y="758143"/>
                    </a:cubicBezTo>
                    <a:cubicBezTo>
                      <a:pt x="995161" y="754553"/>
                      <a:pt x="1061132" y="717753"/>
                      <a:pt x="1061132" y="717753"/>
                    </a:cubicBezTo>
                    <a:lnTo>
                      <a:pt x="1088467" y="655217"/>
                    </a:lnTo>
                    <a:close/>
                  </a:path>
                </a:pathLst>
              </a:custGeom>
              <a:solidFill>
                <a:srgbClr val="EADEFA"/>
              </a:solidFill>
              <a:ln w="28575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172352A4-9B6C-2F1F-1E38-719C38C86D10}"/>
                  </a:ext>
                </a:extLst>
              </p:cNvPr>
              <p:cNvSpPr/>
              <p:nvPr/>
            </p:nvSpPr>
            <p:spPr>
              <a:xfrm flipH="1" flipV="1">
                <a:off x="7366201" y="4870610"/>
                <a:ext cx="45719" cy="45719"/>
              </a:xfrm>
              <a:prstGeom prst="ellipse">
                <a:avLst/>
              </a:prstGeom>
              <a:solidFill>
                <a:sysClr val="windowText" lastClr="000000"/>
              </a:solidFill>
              <a:ln w="28575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0ADB5707-8A43-B71B-31B1-67D53F44B5CE}"/>
                  </a:ext>
                </a:extLst>
              </p:cNvPr>
              <p:cNvSpPr/>
              <p:nvPr/>
            </p:nvSpPr>
            <p:spPr>
              <a:xfrm flipH="1" flipV="1">
                <a:off x="7371884" y="4996441"/>
                <a:ext cx="45719" cy="45719"/>
              </a:xfrm>
              <a:prstGeom prst="ellipse">
                <a:avLst/>
              </a:prstGeom>
              <a:solidFill>
                <a:sysClr val="windowText" lastClr="000000"/>
              </a:solidFill>
              <a:ln w="28575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65539050-F953-F54B-7FB9-4BE512363747}"/>
                  </a:ext>
                </a:extLst>
              </p:cNvPr>
              <p:cNvSpPr/>
              <p:nvPr/>
            </p:nvSpPr>
            <p:spPr>
              <a:xfrm flipH="1" flipV="1">
                <a:off x="7321871" y="5095966"/>
                <a:ext cx="45719" cy="45719"/>
              </a:xfrm>
              <a:prstGeom prst="ellipse">
                <a:avLst/>
              </a:prstGeom>
              <a:solidFill>
                <a:sysClr val="windowText" lastClr="000000"/>
              </a:solidFill>
              <a:ln w="28575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6" name="Oval 95">
                <a:extLst>
                  <a:ext uri="{FF2B5EF4-FFF2-40B4-BE49-F238E27FC236}">
                    <a16:creationId xmlns:a16="http://schemas.microsoft.com/office/drawing/2014/main" id="{2960846C-9151-82E9-C595-3FC217008476}"/>
                  </a:ext>
                </a:extLst>
              </p:cNvPr>
              <p:cNvSpPr/>
              <p:nvPr/>
            </p:nvSpPr>
            <p:spPr>
              <a:xfrm flipH="1" flipV="1">
                <a:off x="6600232" y="4843448"/>
                <a:ext cx="45719" cy="45719"/>
              </a:xfrm>
              <a:prstGeom prst="ellipse">
                <a:avLst/>
              </a:prstGeom>
              <a:solidFill>
                <a:sysClr val="windowText" lastClr="000000"/>
              </a:solidFill>
              <a:ln w="28575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65E5A4A5-1D34-5D54-B654-B11DB6E51530}"/>
                  </a:ext>
                </a:extLst>
              </p:cNvPr>
              <p:cNvSpPr/>
              <p:nvPr/>
            </p:nvSpPr>
            <p:spPr>
              <a:xfrm flipH="1" flipV="1">
                <a:off x="6766186" y="4886785"/>
                <a:ext cx="45719" cy="45719"/>
              </a:xfrm>
              <a:prstGeom prst="ellipse">
                <a:avLst/>
              </a:prstGeom>
              <a:solidFill>
                <a:sysClr val="windowText" lastClr="000000"/>
              </a:solidFill>
              <a:ln w="28575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D30C1CF3-E5E3-DD6E-70C7-6346C746D859}"/>
                  </a:ext>
                </a:extLst>
              </p:cNvPr>
              <p:cNvSpPr/>
              <p:nvPr/>
            </p:nvSpPr>
            <p:spPr>
              <a:xfrm flipH="1" flipV="1">
                <a:off x="6916640" y="4872407"/>
                <a:ext cx="45719" cy="45719"/>
              </a:xfrm>
              <a:prstGeom prst="ellipse">
                <a:avLst/>
              </a:prstGeom>
              <a:solidFill>
                <a:sysClr val="windowText" lastClr="000000"/>
              </a:solidFill>
              <a:ln w="28575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30FCD35C-F1F1-418C-4400-4D8A40385181}"/>
                  </a:ext>
                </a:extLst>
              </p:cNvPr>
              <p:cNvSpPr/>
              <p:nvPr/>
            </p:nvSpPr>
            <p:spPr>
              <a:xfrm flipH="1" flipV="1">
                <a:off x="7082758" y="4830128"/>
                <a:ext cx="45719" cy="45719"/>
              </a:xfrm>
              <a:prstGeom prst="ellipse">
                <a:avLst/>
              </a:prstGeom>
              <a:solidFill>
                <a:sysClr val="windowText" lastClr="000000"/>
              </a:solidFill>
              <a:ln w="28575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EC1DB408-3019-9E54-467F-9DACDAB1B1DB}"/>
                  </a:ext>
                </a:extLst>
              </p:cNvPr>
              <p:cNvSpPr/>
              <p:nvPr/>
            </p:nvSpPr>
            <p:spPr>
              <a:xfrm flipH="1" flipV="1">
                <a:off x="7236060" y="4805829"/>
                <a:ext cx="45719" cy="45719"/>
              </a:xfrm>
              <a:prstGeom prst="ellipse">
                <a:avLst/>
              </a:prstGeom>
              <a:solidFill>
                <a:sysClr val="windowText" lastClr="000000"/>
              </a:solidFill>
              <a:ln w="28575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95E77567-8D1C-18A4-07EB-C08E5E20FAB5}"/>
                  </a:ext>
                </a:extLst>
              </p:cNvPr>
              <p:cNvSpPr/>
              <p:nvPr/>
            </p:nvSpPr>
            <p:spPr>
              <a:xfrm flipH="1" flipV="1">
                <a:off x="6479997" y="4792502"/>
                <a:ext cx="45719" cy="45719"/>
              </a:xfrm>
              <a:prstGeom prst="ellipse">
                <a:avLst/>
              </a:prstGeom>
              <a:solidFill>
                <a:sysClr val="windowText" lastClr="000000"/>
              </a:solidFill>
              <a:ln w="28575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82" name="Oval 35">
              <a:extLst>
                <a:ext uri="{FF2B5EF4-FFF2-40B4-BE49-F238E27FC236}">
                  <a16:creationId xmlns:a16="http://schemas.microsoft.com/office/drawing/2014/main" id="{B0A82638-DDBE-2589-9F59-7B862010C3DC}"/>
                </a:ext>
              </a:extLst>
            </p:cNvPr>
            <p:cNvSpPr/>
            <p:nvPr/>
          </p:nvSpPr>
          <p:spPr>
            <a:xfrm>
              <a:off x="5006501" y="2914886"/>
              <a:ext cx="1753312" cy="1826569"/>
            </a:xfrm>
            <a:custGeom>
              <a:avLst/>
              <a:gdLst>
                <a:gd name="connsiteX0" fmla="*/ 0 w 1726291"/>
                <a:gd name="connsiteY0" fmla="*/ 919060 h 1838120"/>
                <a:gd name="connsiteX1" fmla="*/ 863146 w 1726291"/>
                <a:gd name="connsiteY1" fmla="*/ 0 h 1838120"/>
                <a:gd name="connsiteX2" fmla="*/ 1726292 w 1726291"/>
                <a:gd name="connsiteY2" fmla="*/ 919060 h 1838120"/>
                <a:gd name="connsiteX3" fmla="*/ 863146 w 1726291"/>
                <a:gd name="connsiteY3" fmla="*/ 1838120 h 1838120"/>
                <a:gd name="connsiteX4" fmla="*/ 0 w 1726291"/>
                <a:gd name="connsiteY4" fmla="*/ 919060 h 1838120"/>
                <a:gd name="connsiteX0" fmla="*/ 0 w 1726292"/>
                <a:gd name="connsiteY0" fmla="*/ 919060 h 1033942"/>
                <a:gd name="connsiteX1" fmla="*/ 863146 w 1726292"/>
                <a:gd name="connsiteY1" fmla="*/ 0 h 1033942"/>
                <a:gd name="connsiteX2" fmla="*/ 1726292 w 1726292"/>
                <a:gd name="connsiteY2" fmla="*/ 919060 h 1033942"/>
                <a:gd name="connsiteX3" fmla="*/ 0 w 1726292"/>
                <a:gd name="connsiteY3" fmla="*/ 919060 h 1033942"/>
                <a:gd name="connsiteX0" fmla="*/ 0 w 1502455"/>
                <a:gd name="connsiteY0" fmla="*/ 1650360 h 1671753"/>
                <a:gd name="connsiteX1" fmla="*/ 639309 w 1502455"/>
                <a:gd name="connsiteY1" fmla="*/ 16925 h 1671753"/>
                <a:gd name="connsiteX2" fmla="*/ 1502455 w 1502455"/>
                <a:gd name="connsiteY2" fmla="*/ 935985 h 1671753"/>
                <a:gd name="connsiteX3" fmla="*/ 0 w 1502455"/>
                <a:gd name="connsiteY3" fmla="*/ 1650360 h 1671753"/>
                <a:gd name="connsiteX0" fmla="*/ 16547 w 1357077"/>
                <a:gd name="connsiteY0" fmla="*/ 1633696 h 1750630"/>
                <a:gd name="connsiteX1" fmla="*/ 655856 w 1357077"/>
                <a:gd name="connsiteY1" fmla="*/ 261 h 1750630"/>
                <a:gd name="connsiteX2" fmla="*/ 1357077 w 1357077"/>
                <a:gd name="connsiteY2" fmla="*/ 1519396 h 1750630"/>
                <a:gd name="connsiteX3" fmla="*/ 16547 w 1357077"/>
                <a:gd name="connsiteY3" fmla="*/ 1633696 h 1750630"/>
                <a:gd name="connsiteX0" fmla="*/ 82093 w 1437662"/>
                <a:gd name="connsiteY0" fmla="*/ 1659291 h 1776225"/>
                <a:gd name="connsiteX1" fmla="*/ 721402 w 1437662"/>
                <a:gd name="connsiteY1" fmla="*/ 25856 h 1776225"/>
                <a:gd name="connsiteX2" fmla="*/ 1422623 w 1437662"/>
                <a:gd name="connsiteY2" fmla="*/ 1544991 h 1776225"/>
                <a:gd name="connsiteX3" fmla="*/ 82093 w 1437662"/>
                <a:gd name="connsiteY3" fmla="*/ 1659291 h 1776225"/>
                <a:gd name="connsiteX0" fmla="*/ 114739 w 1498251"/>
                <a:gd name="connsiteY0" fmla="*/ 1633435 h 1750369"/>
                <a:gd name="connsiteX1" fmla="*/ 754048 w 1498251"/>
                <a:gd name="connsiteY1" fmla="*/ 0 h 1750369"/>
                <a:gd name="connsiteX2" fmla="*/ 1455269 w 1498251"/>
                <a:gd name="connsiteY2" fmla="*/ 1519135 h 1750369"/>
                <a:gd name="connsiteX3" fmla="*/ 114739 w 1498251"/>
                <a:gd name="connsiteY3" fmla="*/ 1633435 h 1750369"/>
                <a:gd name="connsiteX0" fmla="*/ 114739 w 1582282"/>
                <a:gd name="connsiteY0" fmla="*/ 1633435 h 1750369"/>
                <a:gd name="connsiteX1" fmla="*/ 754048 w 1582282"/>
                <a:gd name="connsiteY1" fmla="*/ 0 h 1750369"/>
                <a:gd name="connsiteX2" fmla="*/ 1455269 w 1582282"/>
                <a:gd name="connsiteY2" fmla="*/ 1519135 h 1750369"/>
                <a:gd name="connsiteX3" fmla="*/ 114739 w 1582282"/>
                <a:gd name="connsiteY3" fmla="*/ 1633435 h 1750369"/>
                <a:gd name="connsiteX0" fmla="*/ 233223 w 1700766"/>
                <a:gd name="connsiteY0" fmla="*/ 1633435 h 1824452"/>
                <a:gd name="connsiteX1" fmla="*/ 872532 w 1700766"/>
                <a:gd name="connsiteY1" fmla="*/ 0 h 1824452"/>
                <a:gd name="connsiteX2" fmla="*/ 1573753 w 1700766"/>
                <a:gd name="connsiteY2" fmla="*/ 1519135 h 1824452"/>
                <a:gd name="connsiteX3" fmla="*/ 233223 w 1700766"/>
                <a:gd name="connsiteY3" fmla="*/ 1633435 h 1824452"/>
                <a:gd name="connsiteX0" fmla="*/ 233223 w 1728171"/>
                <a:gd name="connsiteY0" fmla="*/ 1633435 h 1824452"/>
                <a:gd name="connsiteX1" fmla="*/ 872532 w 1728171"/>
                <a:gd name="connsiteY1" fmla="*/ 0 h 1824452"/>
                <a:gd name="connsiteX2" fmla="*/ 1573753 w 1728171"/>
                <a:gd name="connsiteY2" fmla="*/ 1519135 h 1824452"/>
                <a:gd name="connsiteX3" fmla="*/ 233223 w 1728171"/>
                <a:gd name="connsiteY3" fmla="*/ 1633435 h 1824452"/>
                <a:gd name="connsiteX0" fmla="*/ 258364 w 1753312"/>
                <a:gd name="connsiteY0" fmla="*/ 1633435 h 1826569"/>
                <a:gd name="connsiteX1" fmla="*/ 897673 w 1753312"/>
                <a:gd name="connsiteY1" fmla="*/ 0 h 1826569"/>
                <a:gd name="connsiteX2" fmla="*/ 1598894 w 1753312"/>
                <a:gd name="connsiteY2" fmla="*/ 1519135 h 1826569"/>
                <a:gd name="connsiteX3" fmla="*/ 258364 w 1753312"/>
                <a:gd name="connsiteY3" fmla="*/ 1633435 h 1826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53312" h="1826569">
                  <a:moveTo>
                    <a:pt x="258364" y="1633435"/>
                  </a:moveTo>
                  <a:cubicBezTo>
                    <a:pt x="-187118" y="1208797"/>
                    <a:pt x="-106799" y="0"/>
                    <a:pt x="897673" y="0"/>
                  </a:cubicBezTo>
                  <a:cubicBezTo>
                    <a:pt x="1902145" y="0"/>
                    <a:pt x="1851306" y="968690"/>
                    <a:pt x="1598894" y="1519135"/>
                  </a:cubicBezTo>
                  <a:cubicBezTo>
                    <a:pt x="1455036" y="1672312"/>
                    <a:pt x="703846" y="2058073"/>
                    <a:pt x="258364" y="1633435"/>
                  </a:cubicBezTo>
                  <a:close/>
                </a:path>
              </a:pathLst>
            </a:custGeom>
            <a:gradFill>
              <a:gsLst>
                <a:gs pos="0">
                  <a:srgbClr val="EADEFA"/>
                </a:gs>
                <a:gs pos="38000">
                  <a:srgbClr val="BEA7D5"/>
                </a:gs>
              </a:gsLst>
              <a:lin ang="5400000" scaled="1"/>
            </a:gradFill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3" name="Rectangle 38">
              <a:extLst>
                <a:ext uri="{FF2B5EF4-FFF2-40B4-BE49-F238E27FC236}">
                  <a16:creationId xmlns:a16="http://schemas.microsoft.com/office/drawing/2014/main" id="{44659A0C-ACC5-BFBF-1BF6-E10040D1664A}"/>
                </a:ext>
              </a:extLst>
            </p:cNvPr>
            <p:cNvSpPr/>
            <p:nvPr/>
          </p:nvSpPr>
          <p:spPr>
            <a:xfrm>
              <a:off x="5334004" y="4389951"/>
              <a:ext cx="1278502" cy="384359"/>
            </a:xfrm>
            <a:custGeom>
              <a:avLst/>
              <a:gdLst>
                <a:gd name="connsiteX0" fmla="*/ 0 w 1158552"/>
                <a:gd name="connsiteY0" fmla="*/ 0 h 166663"/>
                <a:gd name="connsiteX1" fmla="*/ 1158552 w 1158552"/>
                <a:gd name="connsiteY1" fmla="*/ 0 h 166663"/>
                <a:gd name="connsiteX2" fmla="*/ 1158552 w 1158552"/>
                <a:gd name="connsiteY2" fmla="*/ 166663 h 166663"/>
                <a:gd name="connsiteX3" fmla="*/ 0 w 1158552"/>
                <a:gd name="connsiteY3" fmla="*/ 166663 h 166663"/>
                <a:gd name="connsiteX4" fmla="*/ 0 w 1158552"/>
                <a:gd name="connsiteY4" fmla="*/ 0 h 166663"/>
                <a:gd name="connsiteX0" fmla="*/ 0 w 1377627"/>
                <a:gd name="connsiteY0" fmla="*/ 0 h 238100"/>
                <a:gd name="connsiteX1" fmla="*/ 1377627 w 1377627"/>
                <a:gd name="connsiteY1" fmla="*/ 71437 h 238100"/>
                <a:gd name="connsiteX2" fmla="*/ 1377627 w 1377627"/>
                <a:gd name="connsiteY2" fmla="*/ 238100 h 238100"/>
                <a:gd name="connsiteX3" fmla="*/ 219075 w 1377627"/>
                <a:gd name="connsiteY3" fmla="*/ 238100 h 238100"/>
                <a:gd name="connsiteX4" fmla="*/ 0 w 1377627"/>
                <a:gd name="connsiteY4" fmla="*/ 0 h 238100"/>
                <a:gd name="connsiteX0" fmla="*/ 0 w 1377627"/>
                <a:gd name="connsiteY0" fmla="*/ 0 h 238100"/>
                <a:gd name="connsiteX1" fmla="*/ 1377627 w 1377627"/>
                <a:gd name="connsiteY1" fmla="*/ 71437 h 238100"/>
                <a:gd name="connsiteX2" fmla="*/ 1377627 w 1377627"/>
                <a:gd name="connsiteY2" fmla="*/ 238100 h 238100"/>
                <a:gd name="connsiteX3" fmla="*/ 9525 w 1377627"/>
                <a:gd name="connsiteY3" fmla="*/ 171425 h 238100"/>
                <a:gd name="connsiteX4" fmla="*/ 0 w 1377627"/>
                <a:gd name="connsiteY4" fmla="*/ 0 h 238100"/>
                <a:gd name="connsiteX0" fmla="*/ 0 w 1468114"/>
                <a:gd name="connsiteY0" fmla="*/ 200025 h 438125"/>
                <a:gd name="connsiteX1" fmla="*/ 1468114 w 1468114"/>
                <a:gd name="connsiteY1" fmla="*/ 0 h 438125"/>
                <a:gd name="connsiteX2" fmla="*/ 1377627 w 1468114"/>
                <a:gd name="connsiteY2" fmla="*/ 438125 h 438125"/>
                <a:gd name="connsiteX3" fmla="*/ 9525 w 1468114"/>
                <a:gd name="connsiteY3" fmla="*/ 371450 h 438125"/>
                <a:gd name="connsiteX4" fmla="*/ 0 w 1468114"/>
                <a:gd name="connsiteY4" fmla="*/ 200025 h 438125"/>
                <a:gd name="connsiteX0" fmla="*/ 0 w 1468114"/>
                <a:gd name="connsiteY0" fmla="*/ 200025 h 371450"/>
                <a:gd name="connsiteX1" fmla="*/ 1468114 w 1468114"/>
                <a:gd name="connsiteY1" fmla="*/ 0 h 371450"/>
                <a:gd name="connsiteX2" fmla="*/ 1449064 w 1468114"/>
                <a:gd name="connsiteY2" fmla="*/ 219050 h 371450"/>
                <a:gd name="connsiteX3" fmla="*/ 9525 w 1468114"/>
                <a:gd name="connsiteY3" fmla="*/ 371450 h 371450"/>
                <a:gd name="connsiteX4" fmla="*/ 0 w 1468114"/>
                <a:gd name="connsiteY4" fmla="*/ 200025 h 371450"/>
                <a:gd name="connsiteX0" fmla="*/ 0 w 1468114"/>
                <a:gd name="connsiteY0" fmla="*/ 200025 h 371450"/>
                <a:gd name="connsiteX1" fmla="*/ 1468114 w 1468114"/>
                <a:gd name="connsiteY1" fmla="*/ 0 h 371450"/>
                <a:gd name="connsiteX2" fmla="*/ 1449064 w 1468114"/>
                <a:gd name="connsiteY2" fmla="*/ 219050 h 371450"/>
                <a:gd name="connsiteX3" fmla="*/ 9525 w 1468114"/>
                <a:gd name="connsiteY3" fmla="*/ 371450 h 371450"/>
                <a:gd name="connsiteX4" fmla="*/ 0 w 1468114"/>
                <a:gd name="connsiteY4" fmla="*/ 200025 h 371450"/>
                <a:gd name="connsiteX0" fmla="*/ 0 w 1468114"/>
                <a:gd name="connsiteY0" fmla="*/ 200025 h 412861"/>
                <a:gd name="connsiteX1" fmla="*/ 1468114 w 1468114"/>
                <a:gd name="connsiteY1" fmla="*/ 0 h 412861"/>
                <a:gd name="connsiteX2" fmla="*/ 1449064 w 1468114"/>
                <a:gd name="connsiteY2" fmla="*/ 219050 h 412861"/>
                <a:gd name="connsiteX3" fmla="*/ 9525 w 1468114"/>
                <a:gd name="connsiteY3" fmla="*/ 371450 h 412861"/>
                <a:gd name="connsiteX4" fmla="*/ 0 w 1468114"/>
                <a:gd name="connsiteY4" fmla="*/ 200025 h 412861"/>
                <a:gd name="connsiteX0" fmla="*/ 0 w 1468114"/>
                <a:gd name="connsiteY0" fmla="*/ 200025 h 415961"/>
                <a:gd name="connsiteX1" fmla="*/ 1468114 w 1468114"/>
                <a:gd name="connsiteY1" fmla="*/ 0 h 415961"/>
                <a:gd name="connsiteX2" fmla="*/ 1343347 w 1468114"/>
                <a:gd name="connsiteY2" fmla="*/ 229451 h 415961"/>
                <a:gd name="connsiteX3" fmla="*/ 9525 w 1468114"/>
                <a:gd name="connsiteY3" fmla="*/ 371450 h 415961"/>
                <a:gd name="connsiteX4" fmla="*/ 0 w 1468114"/>
                <a:gd name="connsiteY4" fmla="*/ 200025 h 415961"/>
                <a:gd name="connsiteX0" fmla="*/ 0 w 1468114"/>
                <a:gd name="connsiteY0" fmla="*/ 200025 h 415961"/>
                <a:gd name="connsiteX1" fmla="*/ 1468114 w 1468114"/>
                <a:gd name="connsiteY1" fmla="*/ 0 h 415961"/>
                <a:gd name="connsiteX2" fmla="*/ 1343347 w 1468114"/>
                <a:gd name="connsiteY2" fmla="*/ 229451 h 415961"/>
                <a:gd name="connsiteX3" fmla="*/ 9525 w 1468114"/>
                <a:gd name="connsiteY3" fmla="*/ 371450 h 415961"/>
                <a:gd name="connsiteX4" fmla="*/ 0 w 1468114"/>
                <a:gd name="connsiteY4" fmla="*/ 200025 h 415961"/>
                <a:gd name="connsiteX0" fmla="*/ 0 w 1468114"/>
                <a:gd name="connsiteY0" fmla="*/ 200025 h 412414"/>
                <a:gd name="connsiteX1" fmla="*/ 1468114 w 1468114"/>
                <a:gd name="connsiteY1" fmla="*/ 0 h 412414"/>
                <a:gd name="connsiteX2" fmla="*/ 1343347 w 1468114"/>
                <a:gd name="connsiteY2" fmla="*/ 229451 h 412414"/>
                <a:gd name="connsiteX3" fmla="*/ 104115 w 1468114"/>
                <a:gd name="connsiteY3" fmla="*/ 366248 h 412414"/>
                <a:gd name="connsiteX4" fmla="*/ 0 w 1468114"/>
                <a:gd name="connsiteY4" fmla="*/ 200025 h 412414"/>
                <a:gd name="connsiteX0" fmla="*/ 0 w 1468114"/>
                <a:gd name="connsiteY0" fmla="*/ 200025 h 419714"/>
                <a:gd name="connsiteX1" fmla="*/ 1468114 w 1468114"/>
                <a:gd name="connsiteY1" fmla="*/ 0 h 419714"/>
                <a:gd name="connsiteX2" fmla="*/ 1343347 w 1468114"/>
                <a:gd name="connsiteY2" fmla="*/ 229451 h 419714"/>
                <a:gd name="connsiteX3" fmla="*/ 104115 w 1468114"/>
                <a:gd name="connsiteY3" fmla="*/ 366248 h 419714"/>
                <a:gd name="connsiteX4" fmla="*/ 0 w 1468114"/>
                <a:gd name="connsiteY4" fmla="*/ 200025 h 419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68114" h="419714">
                  <a:moveTo>
                    <a:pt x="0" y="200025"/>
                  </a:moveTo>
                  <a:lnTo>
                    <a:pt x="1468114" y="0"/>
                  </a:lnTo>
                  <a:cubicBezTo>
                    <a:pt x="1426525" y="76484"/>
                    <a:pt x="1518474" y="28154"/>
                    <a:pt x="1343347" y="229451"/>
                  </a:cubicBezTo>
                  <a:cubicBezTo>
                    <a:pt x="744439" y="446938"/>
                    <a:pt x="424796" y="455915"/>
                    <a:pt x="104115" y="366248"/>
                  </a:cubicBezTo>
                  <a:lnTo>
                    <a:pt x="0" y="200025"/>
                  </a:lnTo>
                  <a:close/>
                </a:path>
              </a:pathLst>
            </a:custGeom>
            <a:solidFill>
              <a:srgbClr val="BEA7D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2A5BAAC4-F94D-9677-DE0C-858D33677819}"/>
                </a:ext>
              </a:extLst>
            </p:cNvPr>
            <p:cNvGrpSpPr/>
            <p:nvPr/>
          </p:nvGrpSpPr>
          <p:grpSpPr>
            <a:xfrm rot="20966892" flipH="1">
              <a:off x="6110587" y="3896097"/>
              <a:ext cx="257367" cy="470030"/>
              <a:chOff x="6091889" y="3839750"/>
              <a:chExt cx="257367" cy="470030"/>
            </a:xfrm>
          </p:grpSpPr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98AAB5B8-7D9D-460A-E5D2-268985176380}"/>
                  </a:ext>
                </a:extLst>
              </p:cNvPr>
              <p:cNvSpPr/>
              <p:nvPr/>
            </p:nvSpPr>
            <p:spPr>
              <a:xfrm rot="20665506">
                <a:off x="6091889" y="3839750"/>
                <a:ext cx="254348" cy="470030"/>
              </a:xfrm>
              <a:prstGeom prst="ellipse">
                <a:avLst/>
              </a:prstGeom>
              <a:solidFill>
                <a:sysClr val="window" lastClr="FFFFFF"/>
              </a:solidFill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EF4189A0-F8F6-8747-6F5C-0BF76E10142B}"/>
                  </a:ext>
                </a:extLst>
              </p:cNvPr>
              <p:cNvSpPr/>
              <p:nvPr/>
            </p:nvSpPr>
            <p:spPr>
              <a:xfrm rot="194126">
                <a:off x="6218788" y="4019053"/>
                <a:ext cx="130468" cy="241102"/>
              </a:xfrm>
              <a:prstGeom prst="ellipse">
                <a:avLst/>
              </a:prstGeom>
              <a:solidFill>
                <a:sysClr val="windowText" lastClr="000000"/>
              </a:solidFill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76081647-3BE3-A9AB-269C-1D8CBFEED267}"/>
                </a:ext>
              </a:extLst>
            </p:cNvPr>
            <p:cNvGrpSpPr/>
            <p:nvPr/>
          </p:nvGrpSpPr>
          <p:grpSpPr>
            <a:xfrm rot="633108">
              <a:off x="5510752" y="3905649"/>
              <a:ext cx="257367" cy="470030"/>
              <a:chOff x="6091889" y="3839750"/>
              <a:chExt cx="257367" cy="470030"/>
            </a:xfrm>
          </p:grpSpPr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1EEDAF19-8877-5FD0-8F9E-9BB066591BA0}"/>
                  </a:ext>
                </a:extLst>
              </p:cNvPr>
              <p:cNvSpPr/>
              <p:nvPr/>
            </p:nvSpPr>
            <p:spPr>
              <a:xfrm rot="20665506">
                <a:off x="6091889" y="3839750"/>
                <a:ext cx="254348" cy="470030"/>
              </a:xfrm>
              <a:prstGeom prst="ellipse">
                <a:avLst/>
              </a:prstGeom>
              <a:solidFill>
                <a:sysClr val="window" lastClr="FFFFFF"/>
              </a:solidFill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D35F1B1D-EE56-043F-E258-1D926CC6BCD6}"/>
                  </a:ext>
                </a:extLst>
              </p:cNvPr>
              <p:cNvSpPr/>
              <p:nvPr/>
            </p:nvSpPr>
            <p:spPr>
              <a:xfrm rot="194126">
                <a:off x="6218788" y="4019053"/>
                <a:ext cx="130468" cy="241102"/>
              </a:xfrm>
              <a:prstGeom prst="ellipse">
                <a:avLst/>
              </a:prstGeom>
              <a:solidFill>
                <a:sysClr val="windowText" lastClr="000000"/>
              </a:solidFill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1DBC6262-FD60-31DC-6C1E-02BD8212728B}"/>
                </a:ext>
              </a:extLst>
            </p:cNvPr>
            <p:cNvSpPr/>
            <p:nvPr/>
          </p:nvSpPr>
          <p:spPr>
            <a:xfrm flipH="1">
              <a:off x="5866260" y="4352965"/>
              <a:ext cx="74841" cy="56564"/>
            </a:xfrm>
            <a:custGeom>
              <a:avLst/>
              <a:gdLst>
                <a:gd name="connsiteX0" fmla="*/ 43542 w 499306"/>
                <a:gd name="connsiteY0" fmla="*/ 0 h 377371"/>
                <a:gd name="connsiteX1" fmla="*/ 478971 w 499306"/>
                <a:gd name="connsiteY1" fmla="*/ 58057 h 377371"/>
                <a:gd name="connsiteX2" fmla="*/ 406400 w 499306"/>
                <a:gd name="connsiteY2" fmla="*/ 246743 h 377371"/>
                <a:gd name="connsiteX3" fmla="*/ 217714 w 499306"/>
                <a:gd name="connsiteY3" fmla="*/ 304800 h 377371"/>
                <a:gd name="connsiteX4" fmla="*/ 0 w 499306"/>
                <a:gd name="connsiteY4" fmla="*/ 377371 h 377371"/>
                <a:gd name="connsiteX5" fmla="*/ 0 w 499306"/>
                <a:gd name="connsiteY5" fmla="*/ 377371 h 377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99306" h="377371">
                  <a:moveTo>
                    <a:pt x="43542" y="0"/>
                  </a:moveTo>
                  <a:cubicBezTo>
                    <a:pt x="231018" y="8466"/>
                    <a:pt x="418495" y="16933"/>
                    <a:pt x="478971" y="58057"/>
                  </a:cubicBezTo>
                  <a:cubicBezTo>
                    <a:pt x="539447" y="99181"/>
                    <a:pt x="449943" y="205619"/>
                    <a:pt x="406400" y="246743"/>
                  </a:cubicBezTo>
                  <a:cubicBezTo>
                    <a:pt x="362857" y="287867"/>
                    <a:pt x="285447" y="283029"/>
                    <a:pt x="217714" y="304800"/>
                  </a:cubicBezTo>
                  <a:cubicBezTo>
                    <a:pt x="149981" y="326571"/>
                    <a:pt x="0" y="377371"/>
                    <a:pt x="0" y="377371"/>
                  </a:cubicBezTo>
                  <a:lnTo>
                    <a:pt x="0" y="377371"/>
                  </a:lnTo>
                </a:path>
              </a:pathLst>
            </a:cu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7" name="Arc 86">
              <a:extLst>
                <a:ext uri="{FF2B5EF4-FFF2-40B4-BE49-F238E27FC236}">
                  <a16:creationId xmlns:a16="http://schemas.microsoft.com/office/drawing/2014/main" id="{281DAC74-C455-96AF-CCBD-BA7CB74EB7F3}"/>
                </a:ext>
              </a:extLst>
            </p:cNvPr>
            <p:cNvSpPr/>
            <p:nvPr/>
          </p:nvSpPr>
          <p:spPr>
            <a:xfrm rot="8060646">
              <a:off x="5840156" y="4327482"/>
              <a:ext cx="198120" cy="198120"/>
            </a:xfrm>
            <a:prstGeom prst="arc">
              <a:avLst>
                <a:gd name="adj1" fmla="val 14683707"/>
                <a:gd name="adj2" fmla="val 1378219"/>
              </a:avLst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172" name="ttsMP3.com_VoiceText_2025-1-24_0-28-54">
            <a:hlinkClick r:id="" action="ppaction://media"/>
            <a:extLst>
              <a:ext uri="{FF2B5EF4-FFF2-40B4-BE49-F238E27FC236}">
                <a16:creationId xmlns:a16="http://schemas.microsoft.com/office/drawing/2014/main" id="{DB06E797-15B5-405E-112B-A75C8E09F058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6126201" y="5602705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775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3776" fill="hold"/>
                                        <p:tgtEl>
                                          <p:spTgt spid="17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72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4A79AA7-531A-B3FF-F28C-DB7FA94CC4CC}"/>
              </a:ext>
            </a:extLst>
          </p:cNvPr>
          <p:cNvSpPr txBox="1"/>
          <p:nvPr/>
        </p:nvSpPr>
        <p:spPr>
          <a:xfrm>
            <a:off x="312821" y="2476340"/>
            <a:ext cx="9658192" cy="20159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500" b="0" i="0" u="none" strike="noStrike" kern="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rgbClr val="FFAC06"/>
                </a:solidFill>
                <a:effectLst/>
                <a:uLnTx/>
                <a:uFillTx/>
                <a:latin typeface="Arial Black" panose="020B0A04020102020204" pitchFamily="34" charset="0"/>
              </a:rPr>
              <a:t>O</a:t>
            </a:r>
            <a:r>
              <a:rPr kumimoji="0" lang="en-US" sz="125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lack" panose="020B0A04020102020204" pitchFamily="34" charset="0"/>
              </a:rPr>
              <a:t>range</a:t>
            </a:r>
            <a:endParaRPr kumimoji="0" lang="en-US" sz="125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7F989C6-0531-9D7D-C61B-3913A9249A79}"/>
              </a:ext>
            </a:extLst>
          </p:cNvPr>
          <p:cNvGrpSpPr/>
          <p:nvPr/>
        </p:nvGrpSpPr>
        <p:grpSpPr>
          <a:xfrm>
            <a:off x="699911" y="4577856"/>
            <a:ext cx="5118099" cy="5389472"/>
            <a:chOff x="2903287" y="1490663"/>
            <a:chExt cx="4246812" cy="4471987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4E461267-3744-158A-1BAD-80E3AB1D2B6C}"/>
                </a:ext>
              </a:extLst>
            </p:cNvPr>
            <p:cNvSpPr/>
            <p:nvPr/>
          </p:nvSpPr>
          <p:spPr>
            <a:xfrm>
              <a:off x="3305174" y="2146300"/>
              <a:ext cx="3844925" cy="3816350"/>
            </a:xfrm>
            <a:prstGeom prst="ellipse">
              <a:avLst/>
            </a:prstGeom>
            <a:solidFill>
              <a:srgbClr val="FFAC0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Rectangle 19">
              <a:extLst>
                <a:ext uri="{FF2B5EF4-FFF2-40B4-BE49-F238E27FC236}">
                  <a16:creationId xmlns:a16="http://schemas.microsoft.com/office/drawing/2014/main" id="{495253D6-34F0-1E5B-D547-B7C674FB8B7B}"/>
                </a:ext>
              </a:extLst>
            </p:cNvPr>
            <p:cNvSpPr/>
            <p:nvPr/>
          </p:nvSpPr>
          <p:spPr>
            <a:xfrm rot="20182989">
              <a:off x="2903287" y="1749783"/>
              <a:ext cx="2384334" cy="794595"/>
            </a:xfrm>
            <a:custGeom>
              <a:avLst/>
              <a:gdLst>
                <a:gd name="connsiteX0" fmla="*/ 0 w 1257300"/>
                <a:gd name="connsiteY0" fmla="*/ 0 h 292100"/>
                <a:gd name="connsiteX1" fmla="*/ 1257300 w 1257300"/>
                <a:gd name="connsiteY1" fmla="*/ 0 h 292100"/>
                <a:gd name="connsiteX2" fmla="*/ 1257300 w 1257300"/>
                <a:gd name="connsiteY2" fmla="*/ 292100 h 292100"/>
                <a:gd name="connsiteX3" fmla="*/ 0 w 1257300"/>
                <a:gd name="connsiteY3" fmla="*/ 292100 h 292100"/>
                <a:gd name="connsiteX4" fmla="*/ 0 w 1257300"/>
                <a:gd name="connsiteY4" fmla="*/ 0 h 292100"/>
                <a:gd name="connsiteX0" fmla="*/ 0 w 1675784"/>
                <a:gd name="connsiteY0" fmla="*/ 0 h 292100"/>
                <a:gd name="connsiteX1" fmla="*/ 1675784 w 1675784"/>
                <a:gd name="connsiteY1" fmla="*/ 241193 h 292100"/>
                <a:gd name="connsiteX2" fmla="*/ 1257300 w 1675784"/>
                <a:gd name="connsiteY2" fmla="*/ 292100 h 292100"/>
                <a:gd name="connsiteX3" fmla="*/ 0 w 1675784"/>
                <a:gd name="connsiteY3" fmla="*/ 292100 h 292100"/>
                <a:gd name="connsiteX4" fmla="*/ 0 w 1675784"/>
                <a:gd name="connsiteY4" fmla="*/ 0 h 292100"/>
                <a:gd name="connsiteX0" fmla="*/ 0 w 2384334"/>
                <a:gd name="connsiteY0" fmla="*/ 0 h 136179"/>
                <a:gd name="connsiteX1" fmla="*/ 2384334 w 2384334"/>
                <a:gd name="connsiteY1" fmla="*/ 85272 h 136179"/>
                <a:gd name="connsiteX2" fmla="*/ 1965850 w 2384334"/>
                <a:gd name="connsiteY2" fmla="*/ 136179 h 136179"/>
                <a:gd name="connsiteX3" fmla="*/ 708550 w 2384334"/>
                <a:gd name="connsiteY3" fmla="*/ 136179 h 136179"/>
                <a:gd name="connsiteX4" fmla="*/ 0 w 2384334"/>
                <a:gd name="connsiteY4" fmla="*/ 0 h 136179"/>
                <a:gd name="connsiteX0" fmla="*/ 0 w 2384334"/>
                <a:gd name="connsiteY0" fmla="*/ 280786 h 416965"/>
                <a:gd name="connsiteX1" fmla="*/ 2384334 w 2384334"/>
                <a:gd name="connsiteY1" fmla="*/ 366058 h 416965"/>
                <a:gd name="connsiteX2" fmla="*/ 1965850 w 2384334"/>
                <a:gd name="connsiteY2" fmla="*/ 416965 h 416965"/>
                <a:gd name="connsiteX3" fmla="*/ 708550 w 2384334"/>
                <a:gd name="connsiteY3" fmla="*/ 416965 h 416965"/>
                <a:gd name="connsiteX4" fmla="*/ 0 w 2384334"/>
                <a:gd name="connsiteY4" fmla="*/ 280786 h 416965"/>
                <a:gd name="connsiteX0" fmla="*/ 0 w 2384334"/>
                <a:gd name="connsiteY0" fmla="*/ 338971 h 475150"/>
                <a:gd name="connsiteX1" fmla="*/ 2384334 w 2384334"/>
                <a:gd name="connsiteY1" fmla="*/ 424243 h 475150"/>
                <a:gd name="connsiteX2" fmla="*/ 1965850 w 2384334"/>
                <a:gd name="connsiteY2" fmla="*/ 475150 h 475150"/>
                <a:gd name="connsiteX3" fmla="*/ 708550 w 2384334"/>
                <a:gd name="connsiteY3" fmla="*/ 475150 h 475150"/>
                <a:gd name="connsiteX4" fmla="*/ 0 w 2384334"/>
                <a:gd name="connsiteY4" fmla="*/ 338971 h 475150"/>
                <a:gd name="connsiteX0" fmla="*/ 0 w 2384334"/>
                <a:gd name="connsiteY0" fmla="*/ 338971 h 787432"/>
                <a:gd name="connsiteX1" fmla="*/ 2384334 w 2384334"/>
                <a:gd name="connsiteY1" fmla="*/ 424243 h 787432"/>
                <a:gd name="connsiteX2" fmla="*/ 1965850 w 2384334"/>
                <a:gd name="connsiteY2" fmla="*/ 475150 h 787432"/>
                <a:gd name="connsiteX3" fmla="*/ 1270599 w 2384334"/>
                <a:gd name="connsiteY3" fmla="*/ 787432 h 787432"/>
                <a:gd name="connsiteX4" fmla="*/ 0 w 2384334"/>
                <a:gd name="connsiteY4" fmla="*/ 338971 h 787432"/>
                <a:gd name="connsiteX0" fmla="*/ 0 w 2384334"/>
                <a:gd name="connsiteY0" fmla="*/ 338971 h 787432"/>
                <a:gd name="connsiteX1" fmla="*/ 2384334 w 2384334"/>
                <a:gd name="connsiteY1" fmla="*/ 424243 h 787432"/>
                <a:gd name="connsiteX2" fmla="*/ 1965850 w 2384334"/>
                <a:gd name="connsiteY2" fmla="*/ 475150 h 787432"/>
                <a:gd name="connsiteX3" fmla="*/ 1270599 w 2384334"/>
                <a:gd name="connsiteY3" fmla="*/ 787432 h 787432"/>
                <a:gd name="connsiteX4" fmla="*/ 0 w 2384334"/>
                <a:gd name="connsiteY4" fmla="*/ 338971 h 787432"/>
                <a:gd name="connsiteX0" fmla="*/ 0 w 2384334"/>
                <a:gd name="connsiteY0" fmla="*/ 338971 h 788086"/>
                <a:gd name="connsiteX1" fmla="*/ 2384334 w 2384334"/>
                <a:gd name="connsiteY1" fmla="*/ 424243 h 788086"/>
                <a:gd name="connsiteX2" fmla="*/ 1965850 w 2384334"/>
                <a:gd name="connsiteY2" fmla="*/ 475150 h 788086"/>
                <a:gd name="connsiteX3" fmla="*/ 1270599 w 2384334"/>
                <a:gd name="connsiteY3" fmla="*/ 787432 h 788086"/>
                <a:gd name="connsiteX4" fmla="*/ 0 w 2384334"/>
                <a:gd name="connsiteY4" fmla="*/ 338971 h 788086"/>
                <a:gd name="connsiteX0" fmla="*/ 0 w 2384334"/>
                <a:gd name="connsiteY0" fmla="*/ 338971 h 794595"/>
                <a:gd name="connsiteX1" fmla="*/ 2384334 w 2384334"/>
                <a:gd name="connsiteY1" fmla="*/ 424243 h 794595"/>
                <a:gd name="connsiteX2" fmla="*/ 1965850 w 2384334"/>
                <a:gd name="connsiteY2" fmla="*/ 475150 h 794595"/>
                <a:gd name="connsiteX3" fmla="*/ 1270599 w 2384334"/>
                <a:gd name="connsiteY3" fmla="*/ 787432 h 794595"/>
                <a:gd name="connsiteX4" fmla="*/ 0 w 2384334"/>
                <a:gd name="connsiteY4" fmla="*/ 338971 h 794595"/>
                <a:gd name="connsiteX0" fmla="*/ 0 w 2384334"/>
                <a:gd name="connsiteY0" fmla="*/ 338971 h 794595"/>
                <a:gd name="connsiteX1" fmla="*/ 2384334 w 2384334"/>
                <a:gd name="connsiteY1" fmla="*/ 424243 h 794595"/>
                <a:gd name="connsiteX2" fmla="*/ 1270599 w 2384334"/>
                <a:gd name="connsiteY2" fmla="*/ 787432 h 794595"/>
                <a:gd name="connsiteX3" fmla="*/ 0 w 2384334"/>
                <a:gd name="connsiteY3" fmla="*/ 338971 h 794595"/>
                <a:gd name="connsiteX0" fmla="*/ 0 w 2384334"/>
                <a:gd name="connsiteY0" fmla="*/ 338971 h 794595"/>
                <a:gd name="connsiteX1" fmla="*/ 2384334 w 2384334"/>
                <a:gd name="connsiteY1" fmla="*/ 424243 h 794595"/>
                <a:gd name="connsiteX2" fmla="*/ 1270599 w 2384334"/>
                <a:gd name="connsiteY2" fmla="*/ 787432 h 794595"/>
                <a:gd name="connsiteX3" fmla="*/ 0 w 2384334"/>
                <a:gd name="connsiteY3" fmla="*/ 338971 h 794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84334" h="794595">
                  <a:moveTo>
                    <a:pt x="0" y="338971"/>
                  </a:moveTo>
                  <a:cubicBezTo>
                    <a:pt x="1014968" y="-326402"/>
                    <a:pt x="1948592" y="145293"/>
                    <a:pt x="2384334" y="424243"/>
                  </a:cubicBezTo>
                  <a:cubicBezTo>
                    <a:pt x="2013089" y="545306"/>
                    <a:pt x="1641420" y="724400"/>
                    <a:pt x="1270599" y="787432"/>
                  </a:cubicBezTo>
                  <a:cubicBezTo>
                    <a:pt x="766395" y="860487"/>
                    <a:pt x="508585" y="350998"/>
                    <a:pt x="0" y="338971"/>
                  </a:cubicBezTo>
                  <a:close/>
                </a:path>
              </a:pathLst>
            </a:custGeom>
            <a:solidFill>
              <a:srgbClr val="40621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74F4C7A-511D-8C0F-8092-317FF3A23D50}"/>
                </a:ext>
              </a:extLst>
            </p:cNvPr>
            <p:cNvSpPr/>
            <p:nvPr/>
          </p:nvSpPr>
          <p:spPr>
            <a:xfrm>
              <a:off x="4984010" y="2282825"/>
              <a:ext cx="293580" cy="139274"/>
            </a:xfrm>
            <a:prstGeom prst="ellipse">
              <a:avLst/>
            </a:prstGeom>
            <a:solidFill>
              <a:srgbClr val="574519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" name="Rectangle 20">
              <a:extLst>
                <a:ext uri="{FF2B5EF4-FFF2-40B4-BE49-F238E27FC236}">
                  <a16:creationId xmlns:a16="http://schemas.microsoft.com/office/drawing/2014/main" id="{7C3CF8A8-B1FF-21E1-5DB3-FA56543BC848}"/>
                </a:ext>
              </a:extLst>
            </p:cNvPr>
            <p:cNvSpPr/>
            <p:nvPr/>
          </p:nvSpPr>
          <p:spPr>
            <a:xfrm>
              <a:off x="5070475" y="1490663"/>
              <a:ext cx="206479" cy="860425"/>
            </a:xfrm>
            <a:custGeom>
              <a:avLst/>
              <a:gdLst>
                <a:gd name="connsiteX0" fmla="*/ 0 w 45719"/>
                <a:gd name="connsiteY0" fmla="*/ 0 h 838200"/>
                <a:gd name="connsiteX1" fmla="*/ 45719 w 45719"/>
                <a:gd name="connsiteY1" fmla="*/ 0 h 838200"/>
                <a:gd name="connsiteX2" fmla="*/ 45719 w 45719"/>
                <a:gd name="connsiteY2" fmla="*/ 838200 h 838200"/>
                <a:gd name="connsiteX3" fmla="*/ 0 w 45719"/>
                <a:gd name="connsiteY3" fmla="*/ 838200 h 838200"/>
                <a:gd name="connsiteX4" fmla="*/ 0 w 45719"/>
                <a:gd name="connsiteY4" fmla="*/ 0 h 838200"/>
                <a:gd name="connsiteX0" fmla="*/ 0 w 128269"/>
                <a:gd name="connsiteY0" fmla="*/ 6350 h 844550"/>
                <a:gd name="connsiteX1" fmla="*/ 128269 w 128269"/>
                <a:gd name="connsiteY1" fmla="*/ 0 h 844550"/>
                <a:gd name="connsiteX2" fmla="*/ 45719 w 128269"/>
                <a:gd name="connsiteY2" fmla="*/ 844550 h 844550"/>
                <a:gd name="connsiteX3" fmla="*/ 0 w 128269"/>
                <a:gd name="connsiteY3" fmla="*/ 844550 h 844550"/>
                <a:gd name="connsiteX4" fmla="*/ 0 w 128269"/>
                <a:gd name="connsiteY4" fmla="*/ 6350 h 844550"/>
                <a:gd name="connsiteX0" fmla="*/ 19050 w 128269"/>
                <a:gd name="connsiteY0" fmla="*/ 0 h 860425"/>
                <a:gd name="connsiteX1" fmla="*/ 128269 w 128269"/>
                <a:gd name="connsiteY1" fmla="*/ 15875 h 860425"/>
                <a:gd name="connsiteX2" fmla="*/ 45719 w 128269"/>
                <a:gd name="connsiteY2" fmla="*/ 860425 h 860425"/>
                <a:gd name="connsiteX3" fmla="*/ 0 w 128269"/>
                <a:gd name="connsiteY3" fmla="*/ 860425 h 860425"/>
                <a:gd name="connsiteX4" fmla="*/ 19050 w 128269"/>
                <a:gd name="connsiteY4" fmla="*/ 0 h 860425"/>
                <a:gd name="connsiteX0" fmla="*/ 19050 w 128269"/>
                <a:gd name="connsiteY0" fmla="*/ 0 h 860425"/>
                <a:gd name="connsiteX1" fmla="*/ 128269 w 128269"/>
                <a:gd name="connsiteY1" fmla="*/ 15875 h 860425"/>
                <a:gd name="connsiteX2" fmla="*/ 45719 w 128269"/>
                <a:gd name="connsiteY2" fmla="*/ 860425 h 860425"/>
                <a:gd name="connsiteX3" fmla="*/ 0 w 128269"/>
                <a:gd name="connsiteY3" fmla="*/ 860425 h 860425"/>
                <a:gd name="connsiteX4" fmla="*/ 19050 w 128269"/>
                <a:gd name="connsiteY4" fmla="*/ 0 h 860425"/>
                <a:gd name="connsiteX0" fmla="*/ 19050 w 142515"/>
                <a:gd name="connsiteY0" fmla="*/ 0 h 860425"/>
                <a:gd name="connsiteX1" fmla="*/ 128269 w 142515"/>
                <a:gd name="connsiteY1" fmla="*/ 15875 h 860425"/>
                <a:gd name="connsiteX2" fmla="*/ 45719 w 142515"/>
                <a:gd name="connsiteY2" fmla="*/ 860425 h 860425"/>
                <a:gd name="connsiteX3" fmla="*/ 0 w 142515"/>
                <a:gd name="connsiteY3" fmla="*/ 860425 h 860425"/>
                <a:gd name="connsiteX4" fmla="*/ 19050 w 142515"/>
                <a:gd name="connsiteY4" fmla="*/ 0 h 860425"/>
                <a:gd name="connsiteX0" fmla="*/ 19050 w 149329"/>
                <a:gd name="connsiteY0" fmla="*/ 0 h 860425"/>
                <a:gd name="connsiteX1" fmla="*/ 128269 w 149329"/>
                <a:gd name="connsiteY1" fmla="*/ 15875 h 860425"/>
                <a:gd name="connsiteX2" fmla="*/ 74294 w 149329"/>
                <a:gd name="connsiteY2" fmla="*/ 860425 h 860425"/>
                <a:gd name="connsiteX3" fmla="*/ 0 w 149329"/>
                <a:gd name="connsiteY3" fmla="*/ 860425 h 860425"/>
                <a:gd name="connsiteX4" fmla="*/ 19050 w 149329"/>
                <a:gd name="connsiteY4" fmla="*/ 0 h 860425"/>
                <a:gd name="connsiteX0" fmla="*/ 76200 w 206479"/>
                <a:gd name="connsiteY0" fmla="*/ 0 h 860425"/>
                <a:gd name="connsiteX1" fmla="*/ 185419 w 206479"/>
                <a:gd name="connsiteY1" fmla="*/ 15875 h 860425"/>
                <a:gd name="connsiteX2" fmla="*/ 131444 w 206479"/>
                <a:gd name="connsiteY2" fmla="*/ 860425 h 860425"/>
                <a:gd name="connsiteX3" fmla="*/ 0 w 206479"/>
                <a:gd name="connsiteY3" fmla="*/ 860425 h 860425"/>
                <a:gd name="connsiteX4" fmla="*/ 76200 w 206479"/>
                <a:gd name="connsiteY4" fmla="*/ 0 h 860425"/>
                <a:gd name="connsiteX0" fmla="*/ 76200 w 206479"/>
                <a:gd name="connsiteY0" fmla="*/ 0 h 860425"/>
                <a:gd name="connsiteX1" fmla="*/ 185419 w 206479"/>
                <a:gd name="connsiteY1" fmla="*/ 15875 h 860425"/>
                <a:gd name="connsiteX2" fmla="*/ 131444 w 206479"/>
                <a:gd name="connsiteY2" fmla="*/ 860425 h 860425"/>
                <a:gd name="connsiteX3" fmla="*/ 0 w 206479"/>
                <a:gd name="connsiteY3" fmla="*/ 860425 h 860425"/>
                <a:gd name="connsiteX4" fmla="*/ 76200 w 206479"/>
                <a:gd name="connsiteY4" fmla="*/ 0 h 860425"/>
                <a:gd name="connsiteX0" fmla="*/ 76200 w 206479"/>
                <a:gd name="connsiteY0" fmla="*/ 0 h 860425"/>
                <a:gd name="connsiteX1" fmla="*/ 185419 w 206479"/>
                <a:gd name="connsiteY1" fmla="*/ 15875 h 860425"/>
                <a:gd name="connsiteX2" fmla="*/ 131444 w 206479"/>
                <a:gd name="connsiteY2" fmla="*/ 860425 h 860425"/>
                <a:gd name="connsiteX3" fmla="*/ 0 w 206479"/>
                <a:gd name="connsiteY3" fmla="*/ 860425 h 860425"/>
                <a:gd name="connsiteX4" fmla="*/ 76200 w 206479"/>
                <a:gd name="connsiteY4" fmla="*/ 0 h 860425"/>
                <a:gd name="connsiteX0" fmla="*/ 76200 w 206479"/>
                <a:gd name="connsiteY0" fmla="*/ 0 h 860425"/>
                <a:gd name="connsiteX1" fmla="*/ 185419 w 206479"/>
                <a:gd name="connsiteY1" fmla="*/ 15875 h 860425"/>
                <a:gd name="connsiteX2" fmla="*/ 131444 w 206479"/>
                <a:gd name="connsiteY2" fmla="*/ 860425 h 860425"/>
                <a:gd name="connsiteX3" fmla="*/ 0 w 206479"/>
                <a:gd name="connsiteY3" fmla="*/ 860425 h 860425"/>
                <a:gd name="connsiteX4" fmla="*/ 76200 w 206479"/>
                <a:gd name="connsiteY4" fmla="*/ 0 h 860425"/>
                <a:gd name="connsiteX0" fmla="*/ 76200 w 206479"/>
                <a:gd name="connsiteY0" fmla="*/ 0 h 860425"/>
                <a:gd name="connsiteX1" fmla="*/ 185419 w 206479"/>
                <a:gd name="connsiteY1" fmla="*/ 15875 h 860425"/>
                <a:gd name="connsiteX2" fmla="*/ 131444 w 206479"/>
                <a:gd name="connsiteY2" fmla="*/ 860425 h 860425"/>
                <a:gd name="connsiteX3" fmla="*/ 0 w 206479"/>
                <a:gd name="connsiteY3" fmla="*/ 860425 h 860425"/>
                <a:gd name="connsiteX4" fmla="*/ 76200 w 206479"/>
                <a:gd name="connsiteY4" fmla="*/ 0 h 860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6479" h="860425">
                  <a:moveTo>
                    <a:pt x="76200" y="0"/>
                  </a:moveTo>
                  <a:lnTo>
                    <a:pt x="185419" y="15875"/>
                  </a:lnTo>
                  <a:cubicBezTo>
                    <a:pt x="221402" y="183092"/>
                    <a:pt x="216111" y="664633"/>
                    <a:pt x="131444" y="860425"/>
                  </a:cubicBezTo>
                  <a:lnTo>
                    <a:pt x="0" y="860425"/>
                  </a:lnTo>
                  <a:cubicBezTo>
                    <a:pt x="53975" y="599017"/>
                    <a:pt x="136525" y="242358"/>
                    <a:pt x="76200" y="0"/>
                  </a:cubicBezTo>
                  <a:close/>
                </a:path>
              </a:pathLst>
            </a:custGeom>
            <a:solidFill>
              <a:srgbClr val="574519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CF4832F-8534-C1CE-6F46-469B9E1AFE51}"/>
                </a:ext>
              </a:extLst>
            </p:cNvPr>
            <p:cNvSpPr/>
            <p:nvPr/>
          </p:nvSpPr>
          <p:spPr>
            <a:xfrm>
              <a:off x="5044252" y="2316269"/>
              <a:ext cx="178250" cy="69637"/>
            </a:xfrm>
            <a:prstGeom prst="ellipse">
              <a:avLst/>
            </a:prstGeom>
            <a:solidFill>
              <a:srgbClr val="574519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9" name="ttsMP3.com_VoiceText_2025-1-24_0-30-13">
            <a:hlinkClick r:id="" action="ppaction://media"/>
            <a:extLst>
              <a:ext uri="{FF2B5EF4-FFF2-40B4-BE49-F238E27FC236}">
                <a16:creationId xmlns:a16="http://schemas.microsoft.com/office/drawing/2014/main" id="{2B56080D-2829-A888-449A-A23F7C2D1C07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6128084" y="5578642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029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1472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5E1A634-3E3A-8FFF-B915-E9816AE773A1}"/>
              </a:ext>
            </a:extLst>
          </p:cNvPr>
          <p:cNvSpPr txBox="1"/>
          <p:nvPr/>
        </p:nvSpPr>
        <p:spPr>
          <a:xfrm>
            <a:off x="323411" y="2269232"/>
            <a:ext cx="8366016" cy="20159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500" b="0" i="0" u="none" strike="noStrike" kern="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rgbClr val="7A6153"/>
                </a:solidFill>
                <a:effectLst/>
                <a:uLnTx/>
                <a:uFillTx/>
                <a:latin typeface="Arial Black" panose="020B0A04020102020204" pitchFamily="34" charset="0"/>
              </a:rPr>
              <a:t>O</a:t>
            </a:r>
            <a:r>
              <a:rPr kumimoji="0" lang="en-US" sz="125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lack" panose="020B0A04020102020204" pitchFamily="34" charset="0"/>
              </a:rPr>
              <a:t>strich</a:t>
            </a:r>
            <a:endParaRPr kumimoji="0" lang="en-US" sz="125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995B30C-B66A-F77C-5462-AEFD0BC55FF9}"/>
              </a:ext>
            </a:extLst>
          </p:cNvPr>
          <p:cNvGrpSpPr/>
          <p:nvPr/>
        </p:nvGrpSpPr>
        <p:grpSpPr>
          <a:xfrm flipH="1">
            <a:off x="1270166" y="4187303"/>
            <a:ext cx="3583718" cy="6391764"/>
            <a:chOff x="2820957" y="381444"/>
            <a:chExt cx="3583718" cy="6391764"/>
          </a:xfrm>
        </p:grpSpPr>
        <p:sp>
          <p:nvSpPr>
            <p:cNvPr id="4" name="Rectangle 11">
              <a:extLst>
                <a:ext uri="{FF2B5EF4-FFF2-40B4-BE49-F238E27FC236}">
                  <a16:creationId xmlns:a16="http://schemas.microsoft.com/office/drawing/2014/main" id="{675B552E-5B01-7AD6-BC69-EA9A86FEC34F}"/>
                </a:ext>
              </a:extLst>
            </p:cNvPr>
            <p:cNvSpPr/>
            <p:nvPr/>
          </p:nvSpPr>
          <p:spPr>
            <a:xfrm rot="20655425">
              <a:off x="4368907" y="3335918"/>
              <a:ext cx="560325" cy="1247919"/>
            </a:xfrm>
            <a:custGeom>
              <a:avLst/>
              <a:gdLst>
                <a:gd name="connsiteX0" fmla="*/ 0 w 333743"/>
                <a:gd name="connsiteY0" fmla="*/ 0 h 825644"/>
                <a:gd name="connsiteX1" fmla="*/ 333743 w 333743"/>
                <a:gd name="connsiteY1" fmla="*/ 0 h 825644"/>
                <a:gd name="connsiteX2" fmla="*/ 333743 w 333743"/>
                <a:gd name="connsiteY2" fmla="*/ 825644 h 825644"/>
                <a:gd name="connsiteX3" fmla="*/ 0 w 333743"/>
                <a:gd name="connsiteY3" fmla="*/ 825644 h 825644"/>
                <a:gd name="connsiteX4" fmla="*/ 0 w 333743"/>
                <a:gd name="connsiteY4" fmla="*/ 0 h 825644"/>
                <a:gd name="connsiteX0" fmla="*/ 0 w 511543"/>
                <a:gd name="connsiteY0" fmla="*/ 0 h 1095519"/>
                <a:gd name="connsiteX1" fmla="*/ 511543 w 511543"/>
                <a:gd name="connsiteY1" fmla="*/ 269875 h 1095519"/>
                <a:gd name="connsiteX2" fmla="*/ 511543 w 511543"/>
                <a:gd name="connsiteY2" fmla="*/ 1095519 h 1095519"/>
                <a:gd name="connsiteX3" fmla="*/ 177800 w 511543"/>
                <a:gd name="connsiteY3" fmla="*/ 1095519 h 1095519"/>
                <a:gd name="connsiteX4" fmla="*/ 0 w 511543"/>
                <a:gd name="connsiteY4" fmla="*/ 0 h 1095519"/>
                <a:gd name="connsiteX0" fmla="*/ 6171 w 517714"/>
                <a:gd name="connsiteY0" fmla="*/ 0 h 1095519"/>
                <a:gd name="connsiteX1" fmla="*/ 517714 w 517714"/>
                <a:gd name="connsiteY1" fmla="*/ 269875 h 1095519"/>
                <a:gd name="connsiteX2" fmla="*/ 517714 w 517714"/>
                <a:gd name="connsiteY2" fmla="*/ 1095519 h 1095519"/>
                <a:gd name="connsiteX3" fmla="*/ 183971 w 517714"/>
                <a:gd name="connsiteY3" fmla="*/ 1095519 h 1095519"/>
                <a:gd name="connsiteX4" fmla="*/ 6171 w 517714"/>
                <a:gd name="connsiteY4" fmla="*/ 0 h 1095519"/>
                <a:gd name="connsiteX0" fmla="*/ 4192 w 515735"/>
                <a:gd name="connsiteY0" fmla="*/ 0 h 1222519"/>
                <a:gd name="connsiteX1" fmla="*/ 515735 w 515735"/>
                <a:gd name="connsiteY1" fmla="*/ 269875 h 1222519"/>
                <a:gd name="connsiteX2" fmla="*/ 515735 w 515735"/>
                <a:gd name="connsiteY2" fmla="*/ 1095519 h 1222519"/>
                <a:gd name="connsiteX3" fmla="*/ 270892 w 515735"/>
                <a:gd name="connsiteY3" fmla="*/ 1222519 h 1222519"/>
                <a:gd name="connsiteX4" fmla="*/ 4192 w 515735"/>
                <a:gd name="connsiteY4" fmla="*/ 0 h 1222519"/>
                <a:gd name="connsiteX0" fmla="*/ 9840 w 521383"/>
                <a:gd name="connsiteY0" fmla="*/ 0 h 1222519"/>
                <a:gd name="connsiteX1" fmla="*/ 521383 w 521383"/>
                <a:gd name="connsiteY1" fmla="*/ 269875 h 1222519"/>
                <a:gd name="connsiteX2" fmla="*/ 521383 w 521383"/>
                <a:gd name="connsiteY2" fmla="*/ 1095519 h 1222519"/>
                <a:gd name="connsiteX3" fmla="*/ 276540 w 521383"/>
                <a:gd name="connsiteY3" fmla="*/ 1222519 h 1222519"/>
                <a:gd name="connsiteX4" fmla="*/ 9840 w 521383"/>
                <a:gd name="connsiteY4" fmla="*/ 0 h 1222519"/>
                <a:gd name="connsiteX0" fmla="*/ 8981 w 520524"/>
                <a:gd name="connsiteY0" fmla="*/ 0 h 1222519"/>
                <a:gd name="connsiteX1" fmla="*/ 520524 w 520524"/>
                <a:gd name="connsiteY1" fmla="*/ 269875 h 1222519"/>
                <a:gd name="connsiteX2" fmla="*/ 520524 w 520524"/>
                <a:gd name="connsiteY2" fmla="*/ 1095519 h 1222519"/>
                <a:gd name="connsiteX3" fmla="*/ 275681 w 520524"/>
                <a:gd name="connsiteY3" fmla="*/ 1222519 h 1222519"/>
                <a:gd name="connsiteX4" fmla="*/ 8981 w 520524"/>
                <a:gd name="connsiteY4" fmla="*/ 0 h 1222519"/>
                <a:gd name="connsiteX0" fmla="*/ 8981 w 545924"/>
                <a:gd name="connsiteY0" fmla="*/ 0 h 1232044"/>
                <a:gd name="connsiteX1" fmla="*/ 520524 w 545924"/>
                <a:gd name="connsiteY1" fmla="*/ 269875 h 1232044"/>
                <a:gd name="connsiteX2" fmla="*/ 545924 w 545924"/>
                <a:gd name="connsiteY2" fmla="*/ 1232044 h 1232044"/>
                <a:gd name="connsiteX3" fmla="*/ 275681 w 545924"/>
                <a:gd name="connsiteY3" fmla="*/ 1222519 h 1232044"/>
                <a:gd name="connsiteX4" fmla="*/ 8981 w 545924"/>
                <a:gd name="connsiteY4" fmla="*/ 0 h 1232044"/>
                <a:gd name="connsiteX0" fmla="*/ 8981 w 558624"/>
                <a:gd name="connsiteY0" fmla="*/ 0 h 1232044"/>
                <a:gd name="connsiteX1" fmla="*/ 558624 w 558624"/>
                <a:gd name="connsiteY1" fmla="*/ 260350 h 1232044"/>
                <a:gd name="connsiteX2" fmla="*/ 545924 w 558624"/>
                <a:gd name="connsiteY2" fmla="*/ 1232044 h 1232044"/>
                <a:gd name="connsiteX3" fmla="*/ 275681 w 558624"/>
                <a:gd name="connsiteY3" fmla="*/ 1222519 h 1232044"/>
                <a:gd name="connsiteX4" fmla="*/ 8981 w 558624"/>
                <a:gd name="connsiteY4" fmla="*/ 0 h 1232044"/>
                <a:gd name="connsiteX0" fmla="*/ 8981 w 558624"/>
                <a:gd name="connsiteY0" fmla="*/ 0 h 1247919"/>
                <a:gd name="connsiteX1" fmla="*/ 558624 w 558624"/>
                <a:gd name="connsiteY1" fmla="*/ 260350 h 1247919"/>
                <a:gd name="connsiteX2" fmla="*/ 545924 w 558624"/>
                <a:gd name="connsiteY2" fmla="*/ 1232044 h 1247919"/>
                <a:gd name="connsiteX3" fmla="*/ 275681 w 558624"/>
                <a:gd name="connsiteY3" fmla="*/ 1247919 h 1247919"/>
                <a:gd name="connsiteX4" fmla="*/ 8981 w 558624"/>
                <a:gd name="connsiteY4" fmla="*/ 0 h 1247919"/>
                <a:gd name="connsiteX0" fmla="*/ 8603 w 558246"/>
                <a:gd name="connsiteY0" fmla="*/ 0 h 1247919"/>
                <a:gd name="connsiteX1" fmla="*/ 558246 w 558246"/>
                <a:gd name="connsiteY1" fmla="*/ 260350 h 1247919"/>
                <a:gd name="connsiteX2" fmla="*/ 545546 w 558246"/>
                <a:gd name="connsiteY2" fmla="*/ 1232044 h 1247919"/>
                <a:gd name="connsiteX3" fmla="*/ 275303 w 558246"/>
                <a:gd name="connsiteY3" fmla="*/ 1247919 h 1247919"/>
                <a:gd name="connsiteX4" fmla="*/ 8603 w 558246"/>
                <a:gd name="connsiteY4" fmla="*/ 0 h 1247919"/>
                <a:gd name="connsiteX0" fmla="*/ 9391 w 559034"/>
                <a:gd name="connsiteY0" fmla="*/ 0 h 1247919"/>
                <a:gd name="connsiteX1" fmla="*/ 559034 w 559034"/>
                <a:gd name="connsiteY1" fmla="*/ 260350 h 1247919"/>
                <a:gd name="connsiteX2" fmla="*/ 546334 w 559034"/>
                <a:gd name="connsiteY2" fmla="*/ 1232044 h 1247919"/>
                <a:gd name="connsiteX3" fmla="*/ 276091 w 559034"/>
                <a:gd name="connsiteY3" fmla="*/ 1247919 h 1247919"/>
                <a:gd name="connsiteX4" fmla="*/ 9391 w 559034"/>
                <a:gd name="connsiteY4" fmla="*/ 0 h 1247919"/>
                <a:gd name="connsiteX0" fmla="*/ 0 w 549643"/>
                <a:gd name="connsiteY0" fmla="*/ 0 h 1247919"/>
                <a:gd name="connsiteX1" fmla="*/ 549643 w 549643"/>
                <a:gd name="connsiteY1" fmla="*/ 260350 h 1247919"/>
                <a:gd name="connsiteX2" fmla="*/ 536943 w 549643"/>
                <a:gd name="connsiteY2" fmla="*/ 1232044 h 1247919"/>
                <a:gd name="connsiteX3" fmla="*/ 266700 w 549643"/>
                <a:gd name="connsiteY3" fmla="*/ 1247919 h 1247919"/>
                <a:gd name="connsiteX4" fmla="*/ 0 w 549643"/>
                <a:gd name="connsiteY4" fmla="*/ 0 h 1247919"/>
                <a:gd name="connsiteX0" fmla="*/ 10975 w 560618"/>
                <a:gd name="connsiteY0" fmla="*/ 0 h 1247919"/>
                <a:gd name="connsiteX1" fmla="*/ 560618 w 560618"/>
                <a:gd name="connsiteY1" fmla="*/ 260350 h 1247919"/>
                <a:gd name="connsiteX2" fmla="*/ 547918 w 560618"/>
                <a:gd name="connsiteY2" fmla="*/ 1232044 h 1247919"/>
                <a:gd name="connsiteX3" fmla="*/ 277675 w 560618"/>
                <a:gd name="connsiteY3" fmla="*/ 1247919 h 1247919"/>
                <a:gd name="connsiteX4" fmla="*/ 10975 w 560618"/>
                <a:gd name="connsiteY4" fmla="*/ 0 h 1247919"/>
                <a:gd name="connsiteX0" fmla="*/ 10682 w 560325"/>
                <a:gd name="connsiteY0" fmla="*/ 0 h 1247919"/>
                <a:gd name="connsiteX1" fmla="*/ 560325 w 560325"/>
                <a:gd name="connsiteY1" fmla="*/ 260350 h 1247919"/>
                <a:gd name="connsiteX2" fmla="*/ 547625 w 560325"/>
                <a:gd name="connsiteY2" fmla="*/ 1232044 h 1247919"/>
                <a:gd name="connsiteX3" fmla="*/ 286907 w 560325"/>
                <a:gd name="connsiteY3" fmla="*/ 1247919 h 1247919"/>
                <a:gd name="connsiteX4" fmla="*/ 10682 w 560325"/>
                <a:gd name="connsiteY4" fmla="*/ 0 h 1247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0325" h="1247919">
                  <a:moveTo>
                    <a:pt x="10682" y="0"/>
                  </a:moveTo>
                  <a:lnTo>
                    <a:pt x="560325" y="260350"/>
                  </a:lnTo>
                  <a:lnTo>
                    <a:pt x="547625" y="1232044"/>
                  </a:lnTo>
                  <a:lnTo>
                    <a:pt x="286907" y="1247919"/>
                  </a:lnTo>
                  <a:cubicBezTo>
                    <a:pt x="243515" y="1155796"/>
                    <a:pt x="-60226" y="939848"/>
                    <a:pt x="10682" y="0"/>
                  </a:cubicBezTo>
                  <a:close/>
                </a:path>
              </a:pathLst>
            </a:custGeom>
            <a:solidFill>
              <a:srgbClr val="D7AFA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7AFEA8B-EAA8-071E-FDB2-CF2BB5CAE080}"/>
                </a:ext>
              </a:extLst>
            </p:cNvPr>
            <p:cNvSpPr/>
            <p:nvPr/>
          </p:nvSpPr>
          <p:spPr>
            <a:xfrm>
              <a:off x="3790788" y="381444"/>
              <a:ext cx="589077" cy="531681"/>
            </a:xfrm>
            <a:custGeom>
              <a:avLst/>
              <a:gdLst>
                <a:gd name="connsiteX0" fmla="*/ 0 w 358140"/>
                <a:gd name="connsiteY0" fmla="*/ 0 h 487680"/>
                <a:gd name="connsiteX1" fmla="*/ 358140 w 358140"/>
                <a:gd name="connsiteY1" fmla="*/ 0 h 487680"/>
                <a:gd name="connsiteX2" fmla="*/ 358140 w 358140"/>
                <a:gd name="connsiteY2" fmla="*/ 487680 h 487680"/>
                <a:gd name="connsiteX3" fmla="*/ 0 w 358140"/>
                <a:gd name="connsiteY3" fmla="*/ 487680 h 487680"/>
                <a:gd name="connsiteX4" fmla="*/ 0 w 358140"/>
                <a:gd name="connsiteY4" fmla="*/ 0 h 487680"/>
                <a:gd name="connsiteX0" fmla="*/ 0 w 510540"/>
                <a:gd name="connsiteY0" fmla="*/ 7620 h 487680"/>
                <a:gd name="connsiteX1" fmla="*/ 510540 w 510540"/>
                <a:gd name="connsiteY1" fmla="*/ 0 h 487680"/>
                <a:gd name="connsiteX2" fmla="*/ 510540 w 510540"/>
                <a:gd name="connsiteY2" fmla="*/ 487680 h 487680"/>
                <a:gd name="connsiteX3" fmla="*/ 152400 w 510540"/>
                <a:gd name="connsiteY3" fmla="*/ 487680 h 487680"/>
                <a:gd name="connsiteX4" fmla="*/ 0 w 510540"/>
                <a:gd name="connsiteY4" fmla="*/ 7620 h 487680"/>
                <a:gd name="connsiteX0" fmla="*/ 0 w 510540"/>
                <a:gd name="connsiteY0" fmla="*/ 7620 h 487680"/>
                <a:gd name="connsiteX1" fmla="*/ 228600 w 510540"/>
                <a:gd name="connsiteY1" fmla="*/ 15240 h 487680"/>
                <a:gd name="connsiteX2" fmla="*/ 510540 w 510540"/>
                <a:gd name="connsiteY2" fmla="*/ 0 h 487680"/>
                <a:gd name="connsiteX3" fmla="*/ 510540 w 510540"/>
                <a:gd name="connsiteY3" fmla="*/ 487680 h 487680"/>
                <a:gd name="connsiteX4" fmla="*/ 152400 w 510540"/>
                <a:gd name="connsiteY4" fmla="*/ 487680 h 487680"/>
                <a:gd name="connsiteX5" fmla="*/ 0 w 510540"/>
                <a:gd name="connsiteY5" fmla="*/ 7620 h 487680"/>
                <a:gd name="connsiteX0" fmla="*/ 0 w 510540"/>
                <a:gd name="connsiteY0" fmla="*/ 33292 h 513352"/>
                <a:gd name="connsiteX1" fmla="*/ 228600 w 510540"/>
                <a:gd name="connsiteY1" fmla="*/ 40912 h 513352"/>
                <a:gd name="connsiteX2" fmla="*/ 510540 w 510540"/>
                <a:gd name="connsiteY2" fmla="*/ 25672 h 513352"/>
                <a:gd name="connsiteX3" fmla="*/ 510540 w 510540"/>
                <a:gd name="connsiteY3" fmla="*/ 513352 h 513352"/>
                <a:gd name="connsiteX4" fmla="*/ 152400 w 510540"/>
                <a:gd name="connsiteY4" fmla="*/ 513352 h 513352"/>
                <a:gd name="connsiteX5" fmla="*/ 0 w 510540"/>
                <a:gd name="connsiteY5" fmla="*/ 33292 h 513352"/>
                <a:gd name="connsiteX0" fmla="*/ 0 w 510540"/>
                <a:gd name="connsiteY0" fmla="*/ 42138 h 522198"/>
                <a:gd name="connsiteX1" fmla="*/ 228600 w 510540"/>
                <a:gd name="connsiteY1" fmla="*/ 49758 h 522198"/>
                <a:gd name="connsiteX2" fmla="*/ 510540 w 510540"/>
                <a:gd name="connsiteY2" fmla="*/ 34518 h 522198"/>
                <a:gd name="connsiteX3" fmla="*/ 510540 w 510540"/>
                <a:gd name="connsiteY3" fmla="*/ 522198 h 522198"/>
                <a:gd name="connsiteX4" fmla="*/ 152400 w 510540"/>
                <a:gd name="connsiteY4" fmla="*/ 522198 h 522198"/>
                <a:gd name="connsiteX5" fmla="*/ 0 w 510540"/>
                <a:gd name="connsiteY5" fmla="*/ 42138 h 522198"/>
                <a:gd name="connsiteX0" fmla="*/ 0 w 510540"/>
                <a:gd name="connsiteY0" fmla="*/ 42138 h 522198"/>
                <a:gd name="connsiteX1" fmla="*/ 228600 w 510540"/>
                <a:gd name="connsiteY1" fmla="*/ 49758 h 522198"/>
                <a:gd name="connsiteX2" fmla="*/ 510540 w 510540"/>
                <a:gd name="connsiteY2" fmla="*/ 34518 h 522198"/>
                <a:gd name="connsiteX3" fmla="*/ 510540 w 510540"/>
                <a:gd name="connsiteY3" fmla="*/ 522198 h 522198"/>
                <a:gd name="connsiteX4" fmla="*/ 152400 w 510540"/>
                <a:gd name="connsiteY4" fmla="*/ 522198 h 522198"/>
                <a:gd name="connsiteX5" fmla="*/ 0 w 510540"/>
                <a:gd name="connsiteY5" fmla="*/ 42138 h 522198"/>
                <a:gd name="connsiteX0" fmla="*/ 0 w 510540"/>
                <a:gd name="connsiteY0" fmla="*/ 42138 h 522198"/>
                <a:gd name="connsiteX1" fmla="*/ 228600 w 510540"/>
                <a:gd name="connsiteY1" fmla="*/ 49758 h 522198"/>
                <a:gd name="connsiteX2" fmla="*/ 510540 w 510540"/>
                <a:gd name="connsiteY2" fmla="*/ 34518 h 522198"/>
                <a:gd name="connsiteX3" fmla="*/ 510540 w 510540"/>
                <a:gd name="connsiteY3" fmla="*/ 522198 h 522198"/>
                <a:gd name="connsiteX4" fmla="*/ 152400 w 510540"/>
                <a:gd name="connsiteY4" fmla="*/ 522198 h 522198"/>
                <a:gd name="connsiteX5" fmla="*/ 0 w 510540"/>
                <a:gd name="connsiteY5" fmla="*/ 42138 h 522198"/>
                <a:gd name="connsiteX0" fmla="*/ 0 w 532765"/>
                <a:gd name="connsiteY0" fmla="*/ 48663 h 528723"/>
                <a:gd name="connsiteX1" fmla="*/ 228600 w 532765"/>
                <a:gd name="connsiteY1" fmla="*/ 56283 h 528723"/>
                <a:gd name="connsiteX2" fmla="*/ 532765 w 532765"/>
                <a:gd name="connsiteY2" fmla="*/ 31518 h 528723"/>
                <a:gd name="connsiteX3" fmla="*/ 510540 w 532765"/>
                <a:gd name="connsiteY3" fmla="*/ 528723 h 528723"/>
                <a:gd name="connsiteX4" fmla="*/ 152400 w 532765"/>
                <a:gd name="connsiteY4" fmla="*/ 528723 h 528723"/>
                <a:gd name="connsiteX5" fmla="*/ 0 w 532765"/>
                <a:gd name="connsiteY5" fmla="*/ 48663 h 528723"/>
                <a:gd name="connsiteX0" fmla="*/ 0 w 532765"/>
                <a:gd name="connsiteY0" fmla="*/ 46900 h 526960"/>
                <a:gd name="connsiteX1" fmla="*/ 215900 w 532765"/>
                <a:gd name="connsiteY1" fmla="*/ 60870 h 526960"/>
                <a:gd name="connsiteX2" fmla="*/ 532765 w 532765"/>
                <a:gd name="connsiteY2" fmla="*/ 29755 h 526960"/>
                <a:gd name="connsiteX3" fmla="*/ 510540 w 532765"/>
                <a:gd name="connsiteY3" fmla="*/ 526960 h 526960"/>
                <a:gd name="connsiteX4" fmla="*/ 152400 w 532765"/>
                <a:gd name="connsiteY4" fmla="*/ 526960 h 526960"/>
                <a:gd name="connsiteX5" fmla="*/ 0 w 532765"/>
                <a:gd name="connsiteY5" fmla="*/ 46900 h 526960"/>
                <a:gd name="connsiteX0" fmla="*/ 0 w 532765"/>
                <a:gd name="connsiteY0" fmla="*/ 51621 h 531681"/>
                <a:gd name="connsiteX1" fmla="*/ 215900 w 532765"/>
                <a:gd name="connsiteY1" fmla="*/ 65591 h 531681"/>
                <a:gd name="connsiteX2" fmla="*/ 532765 w 532765"/>
                <a:gd name="connsiteY2" fmla="*/ 34476 h 531681"/>
                <a:gd name="connsiteX3" fmla="*/ 510540 w 532765"/>
                <a:gd name="connsiteY3" fmla="*/ 531681 h 531681"/>
                <a:gd name="connsiteX4" fmla="*/ 152400 w 532765"/>
                <a:gd name="connsiteY4" fmla="*/ 531681 h 531681"/>
                <a:gd name="connsiteX5" fmla="*/ 0 w 532765"/>
                <a:gd name="connsiteY5" fmla="*/ 51621 h 531681"/>
                <a:gd name="connsiteX0" fmla="*/ 10224 w 542989"/>
                <a:gd name="connsiteY0" fmla="*/ 51621 h 531681"/>
                <a:gd name="connsiteX1" fmla="*/ 226124 w 542989"/>
                <a:gd name="connsiteY1" fmla="*/ 65591 h 531681"/>
                <a:gd name="connsiteX2" fmla="*/ 542989 w 542989"/>
                <a:gd name="connsiteY2" fmla="*/ 34476 h 531681"/>
                <a:gd name="connsiteX3" fmla="*/ 520764 w 542989"/>
                <a:gd name="connsiteY3" fmla="*/ 531681 h 531681"/>
                <a:gd name="connsiteX4" fmla="*/ 162624 w 542989"/>
                <a:gd name="connsiteY4" fmla="*/ 531681 h 531681"/>
                <a:gd name="connsiteX5" fmla="*/ 10224 w 542989"/>
                <a:gd name="connsiteY5" fmla="*/ 51621 h 531681"/>
                <a:gd name="connsiteX0" fmla="*/ 10224 w 588131"/>
                <a:gd name="connsiteY0" fmla="*/ 51621 h 531681"/>
                <a:gd name="connsiteX1" fmla="*/ 226124 w 588131"/>
                <a:gd name="connsiteY1" fmla="*/ 65591 h 531681"/>
                <a:gd name="connsiteX2" fmla="*/ 542989 w 588131"/>
                <a:gd name="connsiteY2" fmla="*/ 34476 h 531681"/>
                <a:gd name="connsiteX3" fmla="*/ 520764 w 588131"/>
                <a:gd name="connsiteY3" fmla="*/ 531681 h 531681"/>
                <a:gd name="connsiteX4" fmla="*/ 162624 w 588131"/>
                <a:gd name="connsiteY4" fmla="*/ 531681 h 531681"/>
                <a:gd name="connsiteX5" fmla="*/ 10224 w 588131"/>
                <a:gd name="connsiteY5" fmla="*/ 51621 h 531681"/>
                <a:gd name="connsiteX0" fmla="*/ 10224 w 583147"/>
                <a:gd name="connsiteY0" fmla="*/ 51621 h 531681"/>
                <a:gd name="connsiteX1" fmla="*/ 226124 w 583147"/>
                <a:gd name="connsiteY1" fmla="*/ 65591 h 531681"/>
                <a:gd name="connsiteX2" fmla="*/ 542989 w 583147"/>
                <a:gd name="connsiteY2" fmla="*/ 34476 h 531681"/>
                <a:gd name="connsiteX3" fmla="*/ 495364 w 583147"/>
                <a:gd name="connsiteY3" fmla="*/ 531681 h 531681"/>
                <a:gd name="connsiteX4" fmla="*/ 162624 w 583147"/>
                <a:gd name="connsiteY4" fmla="*/ 531681 h 531681"/>
                <a:gd name="connsiteX5" fmla="*/ 10224 w 583147"/>
                <a:gd name="connsiteY5" fmla="*/ 51621 h 531681"/>
                <a:gd name="connsiteX0" fmla="*/ 10224 w 590522"/>
                <a:gd name="connsiteY0" fmla="*/ 51621 h 531681"/>
                <a:gd name="connsiteX1" fmla="*/ 226124 w 590522"/>
                <a:gd name="connsiteY1" fmla="*/ 65591 h 531681"/>
                <a:gd name="connsiteX2" fmla="*/ 542989 w 590522"/>
                <a:gd name="connsiteY2" fmla="*/ 34476 h 531681"/>
                <a:gd name="connsiteX3" fmla="*/ 495364 w 590522"/>
                <a:gd name="connsiteY3" fmla="*/ 531681 h 531681"/>
                <a:gd name="connsiteX4" fmla="*/ 162624 w 590522"/>
                <a:gd name="connsiteY4" fmla="*/ 531681 h 531681"/>
                <a:gd name="connsiteX5" fmla="*/ 10224 w 590522"/>
                <a:gd name="connsiteY5" fmla="*/ 51621 h 531681"/>
                <a:gd name="connsiteX0" fmla="*/ 10224 w 589077"/>
                <a:gd name="connsiteY0" fmla="*/ 51621 h 531681"/>
                <a:gd name="connsiteX1" fmla="*/ 226124 w 589077"/>
                <a:gd name="connsiteY1" fmla="*/ 65591 h 531681"/>
                <a:gd name="connsiteX2" fmla="*/ 542989 w 589077"/>
                <a:gd name="connsiteY2" fmla="*/ 34476 h 531681"/>
                <a:gd name="connsiteX3" fmla="*/ 489014 w 589077"/>
                <a:gd name="connsiteY3" fmla="*/ 531681 h 531681"/>
                <a:gd name="connsiteX4" fmla="*/ 162624 w 589077"/>
                <a:gd name="connsiteY4" fmla="*/ 531681 h 531681"/>
                <a:gd name="connsiteX5" fmla="*/ 10224 w 589077"/>
                <a:gd name="connsiteY5" fmla="*/ 51621 h 531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89077" h="531681">
                  <a:moveTo>
                    <a:pt x="10224" y="51621"/>
                  </a:moveTo>
                  <a:cubicBezTo>
                    <a:pt x="76899" y="-11244"/>
                    <a:pt x="152464" y="37651"/>
                    <a:pt x="226124" y="65591"/>
                  </a:cubicBezTo>
                  <a:cubicBezTo>
                    <a:pt x="356934" y="3361"/>
                    <a:pt x="433769" y="-29024"/>
                    <a:pt x="542989" y="34476"/>
                  </a:cubicBezTo>
                  <a:cubicBezTo>
                    <a:pt x="653056" y="184336"/>
                    <a:pt x="537697" y="365946"/>
                    <a:pt x="489014" y="531681"/>
                  </a:cubicBezTo>
                  <a:lnTo>
                    <a:pt x="162624" y="531681"/>
                  </a:lnTo>
                  <a:cubicBezTo>
                    <a:pt x="111824" y="371661"/>
                    <a:pt x="-40576" y="237041"/>
                    <a:pt x="10224" y="51621"/>
                  </a:cubicBezTo>
                  <a:close/>
                </a:path>
              </a:pathLst>
            </a:custGeom>
            <a:solidFill>
              <a:srgbClr val="D7AFA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D0482B6-4E64-50F0-7247-D8848E8F0929}"/>
                </a:ext>
              </a:extLst>
            </p:cNvPr>
            <p:cNvSpPr/>
            <p:nvPr/>
          </p:nvSpPr>
          <p:spPr>
            <a:xfrm>
              <a:off x="3522915" y="514350"/>
              <a:ext cx="610934" cy="263525"/>
            </a:xfrm>
            <a:custGeom>
              <a:avLst/>
              <a:gdLst>
                <a:gd name="connsiteX0" fmla="*/ 0 w 236284"/>
                <a:gd name="connsiteY0" fmla="*/ 0 h 79375"/>
                <a:gd name="connsiteX1" fmla="*/ 236284 w 236284"/>
                <a:gd name="connsiteY1" fmla="*/ 0 h 79375"/>
                <a:gd name="connsiteX2" fmla="*/ 236284 w 236284"/>
                <a:gd name="connsiteY2" fmla="*/ 79375 h 79375"/>
                <a:gd name="connsiteX3" fmla="*/ 0 w 236284"/>
                <a:gd name="connsiteY3" fmla="*/ 79375 h 79375"/>
                <a:gd name="connsiteX4" fmla="*/ 0 w 236284"/>
                <a:gd name="connsiteY4" fmla="*/ 0 h 79375"/>
                <a:gd name="connsiteX0" fmla="*/ 0 w 356934"/>
                <a:gd name="connsiteY0" fmla="*/ 0 h 79375"/>
                <a:gd name="connsiteX1" fmla="*/ 356934 w 356934"/>
                <a:gd name="connsiteY1" fmla="*/ 53975 h 79375"/>
                <a:gd name="connsiteX2" fmla="*/ 236284 w 356934"/>
                <a:gd name="connsiteY2" fmla="*/ 79375 h 79375"/>
                <a:gd name="connsiteX3" fmla="*/ 0 w 356934"/>
                <a:gd name="connsiteY3" fmla="*/ 79375 h 79375"/>
                <a:gd name="connsiteX4" fmla="*/ 0 w 356934"/>
                <a:gd name="connsiteY4" fmla="*/ 0 h 79375"/>
                <a:gd name="connsiteX0" fmla="*/ 85725 w 356934"/>
                <a:gd name="connsiteY0" fmla="*/ 0 h 165100"/>
                <a:gd name="connsiteX1" fmla="*/ 356934 w 356934"/>
                <a:gd name="connsiteY1" fmla="*/ 139700 h 165100"/>
                <a:gd name="connsiteX2" fmla="*/ 236284 w 356934"/>
                <a:gd name="connsiteY2" fmla="*/ 165100 h 165100"/>
                <a:gd name="connsiteX3" fmla="*/ 0 w 356934"/>
                <a:gd name="connsiteY3" fmla="*/ 165100 h 165100"/>
                <a:gd name="connsiteX4" fmla="*/ 85725 w 356934"/>
                <a:gd name="connsiteY4" fmla="*/ 0 h 165100"/>
                <a:gd name="connsiteX0" fmla="*/ 241300 w 512509"/>
                <a:gd name="connsiteY0" fmla="*/ 0 h 165100"/>
                <a:gd name="connsiteX1" fmla="*/ 512509 w 512509"/>
                <a:gd name="connsiteY1" fmla="*/ 139700 h 165100"/>
                <a:gd name="connsiteX2" fmla="*/ 391859 w 512509"/>
                <a:gd name="connsiteY2" fmla="*/ 165100 h 165100"/>
                <a:gd name="connsiteX3" fmla="*/ 0 w 512509"/>
                <a:gd name="connsiteY3" fmla="*/ 127000 h 165100"/>
                <a:gd name="connsiteX4" fmla="*/ 241300 w 512509"/>
                <a:gd name="connsiteY4" fmla="*/ 0 h 165100"/>
                <a:gd name="connsiteX0" fmla="*/ 241300 w 512509"/>
                <a:gd name="connsiteY0" fmla="*/ 0 h 263525"/>
                <a:gd name="connsiteX1" fmla="*/ 512509 w 512509"/>
                <a:gd name="connsiteY1" fmla="*/ 139700 h 263525"/>
                <a:gd name="connsiteX2" fmla="*/ 356934 w 512509"/>
                <a:gd name="connsiteY2" fmla="*/ 263525 h 263525"/>
                <a:gd name="connsiteX3" fmla="*/ 0 w 512509"/>
                <a:gd name="connsiteY3" fmla="*/ 127000 h 263525"/>
                <a:gd name="connsiteX4" fmla="*/ 241300 w 512509"/>
                <a:gd name="connsiteY4" fmla="*/ 0 h 263525"/>
                <a:gd name="connsiteX0" fmla="*/ 339725 w 610934"/>
                <a:gd name="connsiteY0" fmla="*/ 0 h 263525"/>
                <a:gd name="connsiteX1" fmla="*/ 610934 w 610934"/>
                <a:gd name="connsiteY1" fmla="*/ 139700 h 263525"/>
                <a:gd name="connsiteX2" fmla="*/ 455359 w 610934"/>
                <a:gd name="connsiteY2" fmla="*/ 263525 h 263525"/>
                <a:gd name="connsiteX3" fmla="*/ 0 w 610934"/>
                <a:gd name="connsiteY3" fmla="*/ 155575 h 263525"/>
                <a:gd name="connsiteX4" fmla="*/ 339725 w 610934"/>
                <a:gd name="connsiteY4" fmla="*/ 0 h 263525"/>
                <a:gd name="connsiteX0" fmla="*/ 339725 w 610934"/>
                <a:gd name="connsiteY0" fmla="*/ 0 h 263525"/>
                <a:gd name="connsiteX1" fmla="*/ 610934 w 610934"/>
                <a:gd name="connsiteY1" fmla="*/ 139700 h 263525"/>
                <a:gd name="connsiteX2" fmla="*/ 455359 w 610934"/>
                <a:gd name="connsiteY2" fmla="*/ 263525 h 263525"/>
                <a:gd name="connsiteX3" fmla="*/ 0 w 610934"/>
                <a:gd name="connsiteY3" fmla="*/ 155575 h 263525"/>
                <a:gd name="connsiteX4" fmla="*/ 339725 w 610934"/>
                <a:gd name="connsiteY4" fmla="*/ 0 h 263525"/>
                <a:gd name="connsiteX0" fmla="*/ 339725 w 610934"/>
                <a:gd name="connsiteY0" fmla="*/ 0 h 263525"/>
                <a:gd name="connsiteX1" fmla="*/ 610934 w 610934"/>
                <a:gd name="connsiteY1" fmla="*/ 139700 h 263525"/>
                <a:gd name="connsiteX2" fmla="*/ 455359 w 610934"/>
                <a:gd name="connsiteY2" fmla="*/ 263525 h 263525"/>
                <a:gd name="connsiteX3" fmla="*/ 0 w 610934"/>
                <a:gd name="connsiteY3" fmla="*/ 155575 h 263525"/>
                <a:gd name="connsiteX4" fmla="*/ 339725 w 610934"/>
                <a:gd name="connsiteY4" fmla="*/ 0 h 263525"/>
                <a:gd name="connsiteX0" fmla="*/ 339725 w 610934"/>
                <a:gd name="connsiteY0" fmla="*/ 0 h 263525"/>
                <a:gd name="connsiteX1" fmla="*/ 610934 w 610934"/>
                <a:gd name="connsiteY1" fmla="*/ 139700 h 263525"/>
                <a:gd name="connsiteX2" fmla="*/ 455359 w 610934"/>
                <a:gd name="connsiteY2" fmla="*/ 263525 h 263525"/>
                <a:gd name="connsiteX3" fmla="*/ 0 w 610934"/>
                <a:gd name="connsiteY3" fmla="*/ 155575 h 263525"/>
                <a:gd name="connsiteX4" fmla="*/ 339725 w 610934"/>
                <a:gd name="connsiteY4" fmla="*/ 0 h 263525"/>
                <a:gd name="connsiteX0" fmla="*/ 339725 w 610934"/>
                <a:gd name="connsiteY0" fmla="*/ 0 h 263525"/>
                <a:gd name="connsiteX1" fmla="*/ 610934 w 610934"/>
                <a:gd name="connsiteY1" fmla="*/ 139700 h 263525"/>
                <a:gd name="connsiteX2" fmla="*/ 455359 w 610934"/>
                <a:gd name="connsiteY2" fmla="*/ 263525 h 263525"/>
                <a:gd name="connsiteX3" fmla="*/ 0 w 610934"/>
                <a:gd name="connsiteY3" fmla="*/ 155575 h 263525"/>
                <a:gd name="connsiteX4" fmla="*/ 339725 w 610934"/>
                <a:gd name="connsiteY4" fmla="*/ 0 h 263525"/>
                <a:gd name="connsiteX0" fmla="*/ 336550 w 610934"/>
                <a:gd name="connsiteY0" fmla="*/ 0 h 263525"/>
                <a:gd name="connsiteX1" fmla="*/ 610934 w 610934"/>
                <a:gd name="connsiteY1" fmla="*/ 139700 h 263525"/>
                <a:gd name="connsiteX2" fmla="*/ 455359 w 610934"/>
                <a:gd name="connsiteY2" fmla="*/ 263525 h 263525"/>
                <a:gd name="connsiteX3" fmla="*/ 0 w 610934"/>
                <a:gd name="connsiteY3" fmla="*/ 155575 h 263525"/>
                <a:gd name="connsiteX4" fmla="*/ 336550 w 610934"/>
                <a:gd name="connsiteY4" fmla="*/ 0 h 263525"/>
                <a:gd name="connsiteX0" fmla="*/ 336550 w 610934"/>
                <a:gd name="connsiteY0" fmla="*/ 0 h 263525"/>
                <a:gd name="connsiteX1" fmla="*/ 610934 w 610934"/>
                <a:gd name="connsiteY1" fmla="*/ 139700 h 263525"/>
                <a:gd name="connsiteX2" fmla="*/ 455359 w 610934"/>
                <a:gd name="connsiteY2" fmla="*/ 263525 h 263525"/>
                <a:gd name="connsiteX3" fmla="*/ 0 w 610934"/>
                <a:gd name="connsiteY3" fmla="*/ 155575 h 263525"/>
                <a:gd name="connsiteX4" fmla="*/ 336550 w 610934"/>
                <a:gd name="connsiteY4" fmla="*/ 0 h 263525"/>
                <a:gd name="connsiteX0" fmla="*/ 336550 w 610934"/>
                <a:gd name="connsiteY0" fmla="*/ 0 h 263525"/>
                <a:gd name="connsiteX1" fmla="*/ 610934 w 610934"/>
                <a:gd name="connsiteY1" fmla="*/ 139700 h 263525"/>
                <a:gd name="connsiteX2" fmla="*/ 455359 w 610934"/>
                <a:gd name="connsiteY2" fmla="*/ 263525 h 263525"/>
                <a:gd name="connsiteX3" fmla="*/ 0 w 610934"/>
                <a:gd name="connsiteY3" fmla="*/ 155575 h 263525"/>
                <a:gd name="connsiteX4" fmla="*/ 336550 w 610934"/>
                <a:gd name="connsiteY4" fmla="*/ 0 h 263525"/>
                <a:gd name="connsiteX0" fmla="*/ 336550 w 610934"/>
                <a:gd name="connsiteY0" fmla="*/ 0 h 263525"/>
                <a:gd name="connsiteX1" fmla="*/ 610934 w 610934"/>
                <a:gd name="connsiteY1" fmla="*/ 139700 h 263525"/>
                <a:gd name="connsiteX2" fmla="*/ 455359 w 610934"/>
                <a:gd name="connsiteY2" fmla="*/ 263525 h 263525"/>
                <a:gd name="connsiteX3" fmla="*/ 0 w 610934"/>
                <a:gd name="connsiteY3" fmla="*/ 155575 h 263525"/>
                <a:gd name="connsiteX4" fmla="*/ 336550 w 610934"/>
                <a:gd name="connsiteY4" fmla="*/ 0 h 2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4" h="263525">
                  <a:moveTo>
                    <a:pt x="336550" y="0"/>
                  </a:moveTo>
                  <a:cubicBezTo>
                    <a:pt x="428011" y="46567"/>
                    <a:pt x="557573" y="93133"/>
                    <a:pt x="610934" y="139700"/>
                  </a:cubicBezTo>
                  <a:cubicBezTo>
                    <a:pt x="562251" y="193675"/>
                    <a:pt x="507217" y="222250"/>
                    <a:pt x="455359" y="263525"/>
                  </a:cubicBezTo>
                  <a:cubicBezTo>
                    <a:pt x="332148" y="176742"/>
                    <a:pt x="66061" y="236008"/>
                    <a:pt x="0" y="155575"/>
                  </a:cubicBezTo>
                  <a:cubicBezTo>
                    <a:pt x="52917" y="94192"/>
                    <a:pt x="210608" y="105833"/>
                    <a:pt x="336550" y="0"/>
                  </a:cubicBezTo>
                  <a:close/>
                </a:path>
              </a:pathLst>
            </a:custGeom>
            <a:solidFill>
              <a:srgbClr val="968074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4CDDAB8-D4F2-CCFF-8469-C8EC0B40ABE1}"/>
                </a:ext>
              </a:extLst>
            </p:cNvPr>
            <p:cNvSpPr/>
            <p:nvPr/>
          </p:nvSpPr>
          <p:spPr>
            <a:xfrm rot="1293106">
              <a:off x="3406974" y="738100"/>
              <a:ext cx="553157" cy="1858045"/>
            </a:xfrm>
            <a:custGeom>
              <a:avLst/>
              <a:gdLst>
                <a:gd name="connsiteX0" fmla="*/ 0 w 208230"/>
                <a:gd name="connsiteY0" fmla="*/ 0 h 1705970"/>
                <a:gd name="connsiteX1" fmla="*/ 208230 w 208230"/>
                <a:gd name="connsiteY1" fmla="*/ 0 h 1705970"/>
                <a:gd name="connsiteX2" fmla="*/ 208230 w 208230"/>
                <a:gd name="connsiteY2" fmla="*/ 1705970 h 1705970"/>
                <a:gd name="connsiteX3" fmla="*/ 0 w 208230"/>
                <a:gd name="connsiteY3" fmla="*/ 1705970 h 1705970"/>
                <a:gd name="connsiteX4" fmla="*/ 0 w 208230"/>
                <a:gd name="connsiteY4" fmla="*/ 0 h 1705970"/>
                <a:gd name="connsiteX0" fmla="*/ 0 w 281411"/>
                <a:gd name="connsiteY0" fmla="*/ 151795 h 1857765"/>
                <a:gd name="connsiteX1" fmla="*/ 281411 w 281411"/>
                <a:gd name="connsiteY1" fmla="*/ 0 h 1857765"/>
                <a:gd name="connsiteX2" fmla="*/ 208230 w 281411"/>
                <a:gd name="connsiteY2" fmla="*/ 1857765 h 1857765"/>
                <a:gd name="connsiteX3" fmla="*/ 0 w 281411"/>
                <a:gd name="connsiteY3" fmla="*/ 1857765 h 1857765"/>
                <a:gd name="connsiteX4" fmla="*/ 0 w 281411"/>
                <a:gd name="connsiteY4" fmla="*/ 151795 h 1857765"/>
                <a:gd name="connsiteX0" fmla="*/ 0 w 297156"/>
                <a:gd name="connsiteY0" fmla="*/ 111929 h 1857765"/>
                <a:gd name="connsiteX1" fmla="*/ 297156 w 297156"/>
                <a:gd name="connsiteY1" fmla="*/ 0 h 1857765"/>
                <a:gd name="connsiteX2" fmla="*/ 223975 w 297156"/>
                <a:gd name="connsiteY2" fmla="*/ 1857765 h 1857765"/>
                <a:gd name="connsiteX3" fmla="*/ 15745 w 297156"/>
                <a:gd name="connsiteY3" fmla="*/ 1857765 h 1857765"/>
                <a:gd name="connsiteX4" fmla="*/ 0 w 297156"/>
                <a:gd name="connsiteY4" fmla="*/ 111929 h 1857765"/>
                <a:gd name="connsiteX0" fmla="*/ 229070 w 526226"/>
                <a:gd name="connsiteY0" fmla="*/ 111929 h 1857765"/>
                <a:gd name="connsiteX1" fmla="*/ 526226 w 526226"/>
                <a:gd name="connsiteY1" fmla="*/ 0 h 1857765"/>
                <a:gd name="connsiteX2" fmla="*/ 453045 w 526226"/>
                <a:gd name="connsiteY2" fmla="*/ 1857765 h 1857765"/>
                <a:gd name="connsiteX3" fmla="*/ 0 w 526226"/>
                <a:gd name="connsiteY3" fmla="*/ 1821323 h 1857765"/>
                <a:gd name="connsiteX4" fmla="*/ 229070 w 526226"/>
                <a:gd name="connsiteY4" fmla="*/ 111929 h 1857765"/>
                <a:gd name="connsiteX0" fmla="*/ 229070 w 544091"/>
                <a:gd name="connsiteY0" fmla="*/ 111929 h 1867890"/>
                <a:gd name="connsiteX1" fmla="*/ 526226 w 544091"/>
                <a:gd name="connsiteY1" fmla="*/ 0 h 1867890"/>
                <a:gd name="connsiteX2" fmla="*/ 544091 w 544091"/>
                <a:gd name="connsiteY2" fmla="*/ 1867890 h 1867890"/>
                <a:gd name="connsiteX3" fmla="*/ 0 w 544091"/>
                <a:gd name="connsiteY3" fmla="*/ 1821323 h 1867890"/>
                <a:gd name="connsiteX4" fmla="*/ 229070 w 544091"/>
                <a:gd name="connsiteY4" fmla="*/ 111929 h 1867890"/>
                <a:gd name="connsiteX0" fmla="*/ 229070 w 544091"/>
                <a:gd name="connsiteY0" fmla="*/ 111929 h 1867890"/>
                <a:gd name="connsiteX1" fmla="*/ 526226 w 544091"/>
                <a:gd name="connsiteY1" fmla="*/ 0 h 1867890"/>
                <a:gd name="connsiteX2" fmla="*/ 544091 w 544091"/>
                <a:gd name="connsiteY2" fmla="*/ 1867890 h 1867890"/>
                <a:gd name="connsiteX3" fmla="*/ 0 w 544091"/>
                <a:gd name="connsiteY3" fmla="*/ 1821323 h 1867890"/>
                <a:gd name="connsiteX4" fmla="*/ 229070 w 544091"/>
                <a:gd name="connsiteY4" fmla="*/ 111929 h 1867890"/>
                <a:gd name="connsiteX0" fmla="*/ 229070 w 544091"/>
                <a:gd name="connsiteY0" fmla="*/ 111929 h 1867890"/>
                <a:gd name="connsiteX1" fmla="*/ 526226 w 544091"/>
                <a:gd name="connsiteY1" fmla="*/ 0 h 1867890"/>
                <a:gd name="connsiteX2" fmla="*/ 544091 w 544091"/>
                <a:gd name="connsiteY2" fmla="*/ 1867890 h 1867890"/>
                <a:gd name="connsiteX3" fmla="*/ 0 w 544091"/>
                <a:gd name="connsiteY3" fmla="*/ 1821323 h 1867890"/>
                <a:gd name="connsiteX4" fmla="*/ 229070 w 544091"/>
                <a:gd name="connsiteY4" fmla="*/ 111929 h 1867890"/>
                <a:gd name="connsiteX0" fmla="*/ 229070 w 544091"/>
                <a:gd name="connsiteY0" fmla="*/ 111929 h 1867890"/>
                <a:gd name="connsiteX1" fmla="*/ 526226 w 544091"/>
                <a:gd name="connsiteY1" fmla="*/ 0 h 1867890"/>
                <a:gd name="connsiteX2" fmla="*/ 544091 w 544091"/>
                <a:gd name="connsiteY2" fmla="*/ 1867890 h 1867890"/>
                <a:gd name="connsiteX3" fmla="*/ 0 w 544091"/>
                <a:gd name="connsiteY3" fmla="*/ 1821323 h 1867890"/>
                <a:gd name="connsiteX4" fmla="*/ 229070 w 544091"/>
                <a:gd name="connsiteY4" fmla="*/ 111929 h 1867890"/>
                <a:gd name="connsiteX0" fmla="*/ 229070 w 544091"/>
                <a:gd name="connsiteY0" fmla="*/ 111929 h 1867890"/>
                <a:gd name="connsiteX1" fmla="*/ 526226 w 544091"/>
                <a:gd name="connsiteY1" fmla="*/ 0 h 1867890"/>
                <a:gd name="connsiteX2" fmla="*/ 544091 w 544091"/>
                <a:gd name="connsiteY2" fmla="*/ 1867890 h 1867890"/>
                <a:gd name="connsiteX3" fmla="*/ 0 w 544091"/>
                <a:gd name="connsiteY3" fmla="*/ 1821323 h 1867890"/>
                <a:gd name="connsiteX4" fmla="*/ 229070 w 544091"/>
                <a:gd name="connsiteY4" fmla="*/ 111929 h 1867890"/>
                <a:gd name="connsiteX0" fmla="*/ 229070 w 544091"/>
                <a:gd name="connsiteY0" fmla="*/ 111929 h 1867890"/>
                <a:gd name="connsiteX1" fmla="*/ 526226 w 544091"/>
                <a:gd name="connsiteY1" fmla="*/ 0 h 1867890"/>
                <a:gd name="connsiteX2" fmla="*/ 544091 w 544091"/>
                <a:gd name="connsiteY2" fmla="*/ 1867890 h 1867890"/>
                <a:gd name="connsiteX3" fmla="*/ 0 w 544091"/>
                <a:gd name="connsiteY3" fmla="*/ 1821323 h 1867890"/>
                <a:gd name="connsiteX4" fmla="*/ 229070 w 544091"/>
                <a:gd name="connsiteY4" fmla="*/ 111929 h 1867890"/>
                <a:gd name="connsiteX0" fmla="*/ 229070 w 544091"/>
                <a:gd name="connsiteY0" fmla="*/ 111929 h 1867890"/>
                <a:gd name="connsiteX1" fmla="*/ 526226 w 544091"/>
                <a:gd name="connsiteY1" fmla="*/ 0 h 1867890"/>
                <a:gd name="connsiteX2" fmla="*/ 544091 w 544091"/>
                <a:gd name="connsiteY2" fmla="*/ 1867890 h 1867890"/>
                <a:gd name="connsiteX3" fmla="*/ 0 w 544091"/>
                <a:gd name="connsiteY3" fmla="*/ 1821323 h 1867890"/>
                <a:gd name="connsiteX4" fmla="*/ 229070 w 544091"/>
                <a:gd name="connsiteY4" fmla="*/ 111929 h 1867890"/>
                <a:gd name="connsiteX0" fmla="*/ 229070 w 553157"/>
                <a:gd name="connsiteY0" fmla="*/ 102084 h 1858045"/>
                <a:gd name="connsiteX1" fmla="*/ 553157 w 553157"/>
                <a:gd name="connsiteY1" fmla="*/ 0 h 1858045"/>
                <a:gd name="connsiteX2" fmla="*/ 544091 w 553157"/>
                <a:gd name="connsiteY2" fmla="*/ 1858045 h 1858045"/>
                <a:gd name="connsiteX3" fmla="*/ 0 w 553157"/>
                <a:gd name="connsiteY3" fmla="*/ 1811478 h 1858045"/>
                <a:gd name="connsiteX4" fmla="*/ 229070 w 553157"/>
                <a:gd name="connsiteY4" fmla="*/ 102084 h 1858045"/>
                <a:gd name="connsiteX0" fmla="*/ 229070 w 553157"/>
                <a:gd name="connsiteY0" fmla="*/ 102084 h 1858045"/>
                <a:gd name="connsiteX1" fmla="*/ 553157 w 553157"/>
                <a:gd name="connsiteY1" fmla="*/ 0 h 1858045"/>
                <a:gd name="connsiteX2" fmla="*/ 544091 w 553157"/>
                <a:gd name="connsiteY2" fmla="*/ 1858045 h 1858045"/>
                <a:gd name="connsiteX3" fmla="*/ 0 w 553157"/>
                <a:gd name="connsiteY3" fmla="*/ 1811478 h 1858045"/>
                <a:gd name="connsiteX4" fmla="*/ 229070 w 553157"/>
                <a:gd name="connsiteY4" fmla="*/ 102084 h 1858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3157" h="1858045">
                  <a:moveTo>
                    <a:pt x="229070" y="102084"/>
                  </a:moveTo>
                  <a:lnTo>
                    <a:pt x="553157" y="0"/>
                  </a:lnTo>
                  <a:cubicBezTo>
                    <a:pt x="268337" y="1459464"/>
                    <a:pt x="504634" y="1617323"/>
                    <a:pt x="544091" y="1858045"/>
                  </a:cubicBezTo>
                  <a:cubicBezTo>
                    <a:pt x="361313" y="1761154"/>
                    <a:pt x="180769" y="1760668"/>
                    <a:pt x="0" y="1811478"/>
                  </a:cubicBezTo>
                  <a:cubicBezTo>
                    <a:pt x="27409" y="1312217"/>
                    <a:pt x="266430" y="350461"/>
                    <a:pt x="229070" y="102084"/>
                  </a:cubicBezTo>
                  <a:close/>
                </a:path>
              </a:pathLst>
            </a:custGeom>
            <a:solidFill>
              <a:srgbClr val="D7AFA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330A069-3FA5-2877-BE32-8F2D6154EFF2}"/>
                </a:ext>
              </a:extLst>
            </p:cNvPr>
            <p:cNvSpPr/>
            <p:nvPr/>
          </p:nvSpPr>
          <p:spPr>
            <a:xfrm>
              <a:off x="2883883" y="2356587"/>
              <a:ext cx="817691" cy="1678430"/>
            </a:xfrm>
            <a:custGeom>
              <a:avLst/>
              <a:gdLst>
                <a:gd name="connsiteX0" fmla="*/ 0 w 558800"/>
                <a:gd name="connsiteY0" fmla="*/ 0 h 1638300"/>
                <a:gd name="connsiteX1" fmla="*/ 558800 w 558800"/>
                <a:gd name="connsiteY1" fmla="*/ 0 h 1638300"/>
                <a:gd name="connsiteX2" fmla="*/ 558800 w 558800"/>
                <a:gd name="connsiteY2" fmla="*/ 1638300 h 1638300"/>
                <a:gd name="connsiteX3" fmla="*/ 0 w 558800"/>
                <a:gd name="connsiteY3" fmla="*/ 1638300 h 1638300"/>
                <a:gd name="connsiteX4" fmla="*/ 0 w 558800"/>
                <a:gd name="connsiteY4" fmla="*/ 0 h 1638300"/>
                <a:gd name="connsiteX0" fmla="*/ 0 w 590550"/>
                <a:gd name="connsiteY0" fmla="*/ 0 h 1670050"/>
                <a:gd name="connsiteX1" fmla="*/ 590550 w 590550"/>
                <a:gd name="connsiteY1" fmla="*/ 31750 h 1670050"/>
                <a:gd name="connsiteX2" fmla="*/ 590550 w 590550"/>
                <a:gd name="connsiteY2" fmla="*/ 1670050 h 1670050"/>
                <a:gd name="connsiteX3" fmla="*/ 31750 w 590550"/>
                <a:gd name="connsiteY3" fmla="*/ 1670050 h 1670050"/>
                <a:gd name="connsiteX4" fmla="*/ 0 w 590550"/>
                <a:gd name="connsiteY4" fmla="*/ 0 h 1670050"/>
                <a:gd name="connsiteX0" fmla="*/ 0 w 590550"/>
                <a:gd name="connsiteY0" fmla="*/ 0 h 1670050"/>
                <a:gd name="connsiteX1" fmla="*/ 590550 w 590550"/>
                <a:gd name="connsiteY1" fmla="*/ 31750 h 1670050"/>
                <a:gd name="connsiteX2" fmla="*/ 590550 w 590550"/>
                <a:gd name="connsiteY2" fmla="*/ 1670050 h 1670050"/>
                <a:gd name="connsiteX3" fmla="*/ 247650 w 590550"/>
                <a:gd name="connsiteY3" fmla="*/ 1644650 h 1670050"/>
                <a:gd name="connsiteX4" fmla="*/ 0 w 590550"/>
                <a:gd name="connsiteY4" fmla="*/ 0 h 1670050"/>
                <a:gd name="connsiteX0" fmla="*/ 104037 w 694587"/>
                <a:gd name="connsiteY0" fmla="*/ 0 h 1670050"/>
                <a:gd name="connsiteX1" fmla="*/ 694587 w 694587"/>
                <a:gd name="connsiteY1" fmla="*/ 31750 h 1670050"/>
                <a:gd name="connsiteX2" fmla="*/ 694587 w 694587"/>
                <a:gd name="connsiteY2" fmla="*/ 1670050 h 1670050"/>
                <a:gd name="connsiteX3" fmla="*/ 351687 w 694587"/>
                <a:gd name="connsiteY3" fmla="*/ 1644650 h 1670050"/>
                <a:gd name="connsiteX4" fmla="*/ 104037 w 694587"/>
                <a:gd name="connsiteY4" fmla="*/ 0 h 1670050"/>
                <a:gd name="connsiteX0" fmla="*/ 227141 w 817691"/>
                <a:gd name="connsiteY0" fmla="*/ 0 h 1670050"/>
                <a:gd name="connsiteX1" fmla="*/ 817691 w 817691"/>
                <a:gd name="connsiteY1" fmla="*/ 31750 h 1670050"/>
                <a:gd name="connsiteX2" fmla="*/ 817691 w 817691"/>
                <a:gd name="connsiteY2" fmla="*/ 1670050 h 1670050"/>
                <a:gd name="connsiteX3" fmla="*/ 474791 w 817691"/>
                <a:gd name="connsiteY3" fmla="*/ 1644650 h 1670050"/>
                <a:gd name="connsiteX4" fmla="*/ 227141 w 817691"/>
                <a:gd name="connsiteY4" fmla="*/ 0 h 1670050"/>
                <a:gd name="connsiteX0" fmla="*/ 227141 w 817691"/>
                <a:gd name="connsiteY0" fmla="*/ 0 h 1670050"/>
                <a:gd name="connsiteX1" fmla="*/ 703391 w 817691"/>
                <a:gd name="connsiteY1" fmla="*/ 222250 h 1670050"/>
                <a:gd name="connsiteX2" fmla="*/ 817691 w 817691"/>
                <a:gd name="connsiteY2" fmla="*/ 1670050 h 1670050"/>
                <a:gd name="connsiteX3" fmla="*/ 474791 w 817691"/>
                <a:gd name="connsiteY3" fmla="*/ 1644650 h 1670050"/>
                <a:gd name="connsiteX4" fmla="*/ 227141 w 817691"/>
                <a:gd name="connsiteY4" fmla="*/ 0 h 1670050"/>
                <a:gd name="connsiteX0" fmla="*/ 227141 w 817691"/>
                <a:gd name="connsiteY0" fmla="*/ 0 h 1670050"/>
                <a:gd name="connsiteX1" fmla="*/ 703391 w 817691"/>
                <a:gd name="connsiteY1" fmla="*/ 222250 h 1670050"/>
                <a:gd name="connsiteX2" fmla="*/ 817691 w 817691"/>
                <a:gd name="connsiteY2" fmla="*/ 1670050 h 1670050"/>
                <a:gd name="connsiteX3" fmla="*/ 474791 w 817691"/>
                <a:gd name="connsiteY3" fmla="*/ 1644650 h 1670050"/>
                <a:gd name="connsiteX4" fmla="*/ 227141 w 817691"/>
                <a:gd name="connsiteY4" fmla="*/ 0 h 1670050"/>
                <a:gd name="connsiteX0" fmla="*/ 227141 w 817691"/>
                <a:gd name="connsiteY0" fmla="*/ 8380 h 1678430"/>
                <a:gd name="connsiteX1" fmla="*/ 703391 w 817691"/>
                <a:gd name="connsiteY1" fmla="*/ 230630 h 1678430"/>
                <a:gd name="connsiteX2" fmla="*/ 817691 w 817691"/>
                <a:gd name="connsiteY2" fmla="*/ 1678430 h 1678430"/>
                <a:gd name="connsiteX3" fmla="*/ 474791 w 817691"/>
                <a:gd name="connsiteY3" fmla="*/ 1653030 h 1678430"/>
                <a:gd name="connsiteX4" fmla="*/ 227141 w 817691"/>
                <a:gd name="connsiteY4" fmla="*/ 8380 h 1678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17691" h="1678430">
                  <a:moveTo>
                    <a:pt x="227141" y="8380"/>
                  </a:moveTo>
                  <a:cubicBezTo>
                    <a:pt x="392241" y="-25487"/>
                    <a:pt x="557341" y="42247"/>
                    <a:pt x="703391" y="230630"/>
                  </a:cubicBezTo>
                  <a:lnTo>
                    <a:pt x="817691" y="1678430"/>
                  </a:lnTo>
                  <a:lnTo>
                    <a:pt x="474791" y="1653030"/>
                  </a:lnTo>
                  <a:cubicBezTo>
                    <a:pt x="-191959" y="1333413"/>
                    <a:pt x="-39559" y="239097"/>
                    <a:pt x="227141" y="8380"/>
                  </a:cubicBezTo>
                  <a:close/>
                </a:path>
              </a:pathLst>
            </a:custGeom>
            <a:solidFill>
              <a:srgbClr val="D7AFA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82FF0F7-47E0-4BE6-1614-E63B7222994B}"/>
                </a:ext>
              </a:extLst>
            </p:cNvPr>
            <p:cNvSpPr/>
            <p:nvPr/>
          </p:nvSpPr>
          <p:spPr>
            <a:xfrm>
              <a:off x="3145191" y="2533806"/>
              <a:ext cx="3058757" cy="1808581"/>
            </a:xfrm>
            <a:custGeom>
              <a:avLst/>
              <a:gdLst>
                <a:gd name="connsiteX0" fmla="*/ 0 w 2660650"/>
                <a:gd name="connsiteY0" fmla="*/ 0 h 531681"/>
                <a:gd name="connsiteX1" fmla="*/ 2660650 w 2660650"/>
                <a:gd name="connsiteY1" fmla="*/ 0 h 531681"/>
                <a:gd name="connsiteX2" fmla="*/ 2660650 w 2660650"/>
                <a:gd name="connsiteY2" fmla="*/ 531681 h 531681"/>
                <a:gd name="connsiteX3" fmla="*/ 0 w 2660650"/>
                <a:gd name="connsiteY3" fmla="*/ 531681 h 531681"/>
                <a:gd name="connsiteX4" fmla="*/ 0 w 2660650"/>
                <a:gd name="connsiteY4" fmla="*/ 0 h 531681"/>
                <a:gd name="connsiteX0" fmla="*/ 0 w 2794000"/>
                <a:gd name="connsiteY0" fmla="*/ 165100 h 696781"/>
                <a:gd name="connsiteX1" fmla="*/ 2794000 w 2794000"/>
                <a:gd name="connsiteY1" fmla="*/ 0 h 696781"/>
                <a:gd name="connsiteX2" fmla="*/ 2660650 w 2794000"/>
                <a:gd name="connsiteY2" fmla="*/ 696781 h 696781"/>
                <a:gd name="connsiteX3" fmla="*/ 0 w 2794000"/>
                <a:gd name="connsiteY3" fmla="*/ 696781 h 696781"/>
                <a:gd name="connsiteX4" fmla="*/ 0 w 2794000"/>
                <a:gd name="connsiteY4" fmla="*/ 165100 h 696781"/>
                <a:gd name="connsiteX0" fmla="*/ 0 w 2794000"/>
                <a:gd name="connsiteY0" fmla="*/ 165100 h 696781"/>
                <a:gd name="connsiteX1" fmla="*/ 2794000 w 2794000"/>
                <a:gd name="connsiteY1" fmla="*/ 0 h 696781"/>
                <a:gd name="connsiteX2" fmla="*/ 2730500 w 2794000"/>
                <a:gd name="connsiteY2" fmla="*/ 118931 h 696781"/>
                <a:gd name="connsiteX3" fmla="*/ 0 w 2794000"/>
                <a:gd name="connsiteY3" fmla="*/ 696781 h 696781"/>
                <a:gd name="connsiteX4" fmla="*/ 0 w 2794000"/>
                <a:gd name="connsiteY4" fmla="*/ 165100 h 696781"/>
                <a:gd name="connsiteX0" fmla="*/ 0 w 2794000"/>
                <a:gd name="connsiteY0" fmla="*/ 165100 h 696781"/>
                <a:gd name="connsiteX1" fmla="*/ 2794000 w 2794000"/>
                <a:gd name="connsiteY1" fmla="*/ 0 h 696781"/>
                <a:gd name="connsiteX2" fmla="*/ 2730500 w 2794000"/>
                <a:gd name="connsiteY2" fmla="*/ 118931 h 696781"/>
                <a:gd name="connsiteX3" fmla="*/ 0 w 2794000"/>
                <a:gd name="connsiteY3" fmla="*/ 696781 h 696781"/>
                <a:gd name="connsiteX4" fmla="*/ 0 w 2794000"/>
                <a:gd name="connsiteY4" fmla="*/ 165100 h 696781"/>
                <a:gd name="connsiteX0" fmla="*/ 76200 w 2870200"/>
                <a:gd name="connsiteY0" fmla="*/ 165100 h 919031"/>
                <a:gd name="connsiteX1" fmla="*/ 2870200 w 2870200"/>
                <a:gd name="connsiteY1" fmla="*/ 0 h 919031"/>
                <a:gd name="connsiteX2" fmla="*/ 2806700 w 2870200"/>
                <a:gd name="connsiteY2" fmla="*/ 118931 h 919031"/>
                <a:gd name="connsiteX3" fmla="*/ 0 w 2870200"/>
                <a:gd name="connsiteY3" fmla="*/ 919031 h 919031"/>
                <a:gd name="connsiteX4" fmla="*/ 76200 w 2870200"/>
                <a:gd name="connsiteY4" fmla="*/ 165100 h 919031"/>
                <a:gd name="connsiteX0" fmla="*/ 76200 w 2870200"/>
                <a:gd name="connsiteY0" fmla="*/ 165100 h 1258957"/>
                <a:gd name="connsiteX1" fmla="*/ 2870200 w 2870200"/>
                <a:gd name="connsiteY1" fmla="*/ 0 h 1258957"/>
                <a:gd name="connsiteX2" fmla="*/ 2806700 w 2870200"/>
                <a:gd name="connsiteY2" fmla="*/ 118931 h 1258957"/>
                <a:gd name="connsiteX3" fmla="*/ 0 w 2870200"/>
                <a:gd name="connsiteY3" fmla="*/ 919031 h 1258957"/>
                <a:gd name="connsiteX4" fmla="*/ 76200 w 2870200"/>
                <a:gd name="connsiteY4" fmla="*/ 165100 h 1258957"/>
                <a:gd name="connsiteX0" fmla="*/ 76200 w 2844800"/>
                <a:gd name="connsiteY0" fmla="*/ 215900 h 1309757"/>
                <a:gd name="connsiteX1" fmla="*/ 2844800 w 2844800"/>
                <a:gd name="connsiteY1" fmla="*/ 0 h 1309757"/>
                <a:gd name="connsiteX2" fmla="*/ 2806700 w 2844800"/>
                <a:gd name="connsiteY2" fmla="*/ 169731 h 1309757"/>
                <a:gd name="connsiteX3" fmla="*/ 0 w 2844800"/>
                <a:gd name="connsiteY3" fmla="*/ 969831 h 1309757"/>
                <a:gd name="connsiteX4" fmla="*/ 76200 w 2844800"/>
                <a:gd name="connsiteY4" fmla="*/ 215900 h 1309757"/>
                <a:gd name="connsiteX0" fmla="*/ 76200 w 2844800"/>
                <a:gd name="connsiteY0" fmla="*/ 215900 h 1306996"/>
                <a:gd name="connsiteX1" fmla="*/ 2844800 w 2844800"/>
                <a:gd name="connsiteY1" fmla="*/ 0 h 1306996"/>
                <a:gd name="connsiteX2" fmla="*/ 2813050 w 2844800"/>
                <a:gd name="connsiteY2" fmla="*/ 157031 h 1306996"/>
                <a:gd name="connsiteX3" fmla="*/ 0 w 2844800"/>
                <a:gd name="connsiteY3" fmla="*/ 969831 h 1306996"/>
                <a:gd name="connsiteX4" fmla="*/ 76200 w 2844800"/>
                <a:gd name="connsiteY4" fmla="*/ 215900 h 1306996"/>
                <a:gd name="connsiteX0" fmla="*/ 76200 w 2844800"/>
                <a:gd name="connsiteY0" fmla="*/ 215900 h 1302246"/>
                <a:gd name="connsiteX1" fmla="*/ 2844800 w 2844800"/>
                <a:gd name="connsiteY1" fmla="*/ 0 h 1302246"/>
                <a:gd name="connsiteX2" fmla="*/ 2813050 w 2844800"/>
                <a:gd name="connsiteY2" fmla="*/ 157031 h 1302246"/>
                <a:gd name="connsiteX3" fmla="*/ 0 w 2844800"/>
                <a:gd name="connsiteY3" fmla="*/ 969831 h 1302246"/>
                <a:gd name="connsiteX4" fmla="*/ 76200 w 2844800"/>
                <a:gd name="connsiteY4" fmla="*/ 215900 h 1302246"/>
                <a:gd name="connsiteX0" fmla="*/ 76200 w 2844800"/>
                <a:gd name="connsiteY0" fmla="*/ 215900 h 1310621"/>
                <a:gd name="connsiteX1" fmla="*/ 2844800 w 2844800"/>
                <a:gd name="connsiteY1" fmla="*/ 0 h 1310621"/>
                <a:gd name="connsiteX2" fmla="*/ 2813050 w 2844800"/>
                <a:gd name="connsiteY2" fmla="*/ 157031 h 1310621"/>
                <a:gd name="connsiteX3" fmla="*/ 0 w 2844800"/>
                <a:gd name="connsiteY3" fmla="*/ 969831 h 1310621"/>
                <a:gd name="connsiteX4" fmla="*/ 76200 w 2844800"/>
                <a:gd name="connsiteY4" fmla="*/ 215900 h 1310621"/>
                <a:gd name="connsiteX0" fmla="*/ 76200 w 2844800"/>
                <a:gd name="connsiteY0" fmla="*/ 215900 h 1327448"/>
                <a:gd name="connsiteX1" fmla="*/ 2844800 w 2844800"/>
                <a:gd name="connsiteY1" fmla="*/ 0 h 1327448"/>
                <a:gd name="connsiteX2" fmla="*/ 2813050 w 2844800"/>
                <a:gd name="connsiteY2" fmla="*/ 157031 h 1327448"/>
                <a:gd name="connsiteX3" fmla="*/ 0 w 2844800"/>
                <a:gd name="connsiteY3" fmla="*/ 969831 h 1327448"/>
                <a:gd name="connsiteX4" fmla="*/ 76200 w 2844800"/>
                <a:gd name="connsiteY4" fmla="*/ 215900 h 1327448"/>
                <a:gd name="connsiteX0" fmla="*/ 218561 w 2987161"/>
                <a:gd name="connsiteY0" fmla="*/ 215900 h 1327448"/>
                <a:gd name="connsiteX1" fmla="*/ 2987161 w 2987161"/>
                <a:gd name="connsiteY1" fmla="*/ 0 h 1327448"/>
                <a:gd name="connsiteX2" fmla="*/ 2955411 w 2987161"/>
                <a:gd name="connsiteY2" fmla="*/ 157031 h 1327448"/>
                <a:gd name="connsiteX3" fmla="*/ 142361 w 2987161"/>
                <a:gd name="connsiteY3" fmla="*/ 969831 h 1327448"/>
                <a:gd name="connsiteX4" fmla="*/ 218561 w 2987161"/>
                <a:gd name="connsiteY4" fmla="*/ 215900 h 1327448"/>
                <a:gd name="connsiteX0" fmla="*/ 238644 w 3007244"/>
                <a:gd name="connsiteY0" fmla="*/ 215900 h 1377389"/>
                <a:gd name="connsiteX1" fmla="*/ 3007244 w 3007244"/>
                <a:gd name="connsiteY1" fmla="*/ 0 h 1377389"/>
                <a:gd name="connsiteX2" fmla="*/ 2975494 w 3007244"/>
                <a:gd name="connsiteY2" fmla="*/ 157031 h 1377389"/>
                <a:gd name="connsiteX3" fmla="*/ 137044 w 3007244"/>
                <a:gd name="connsiteY3" fmla="*/ 1033331 h 1377389"/>
                <a:gd name="connsiteX4" fmla="*/ 238644 w 3007244"/>
                <a:gd name="connsiteY4" fmla="*/ 215900 h 1377389"/>
                <a:gd name="connsiteX0" fmla="*/ 238644 w 3007244"/>
                <a:gd name="connsiteY0" fmla="*/ 215900 h 1291158"/>
                <a:gd name="connsiteX1" fmla="*/ 3007244 w 3007244"/>
                <a:gd name="connsiteY1" fmla="*/ 0 h 1291158"/>
                <a:gd name="connsiteX2" fmla="*/ 2975494 w 3007244"/>
                <a:gd name="connsiteY2" fmla="*/ 157031 h 1291158"/>
                <a:gd name="connsiteX3" fmla="*/ 137044 w 3007244"/>
                <a:gd name="connsiteY3" fmla="*/ 1033331 h 1291158"/>
                <a:gd name="connsiteX4" fmla="*/ 238644 w 3007244"/>
                <a:gd name="connsiteY4" fmla="*/ 215900 h 1291158"/>
                <a:gd name="connsiteX0" fmla="*/ 238644 w 3007244"/>
                <a:gd name="connsiteY0" fmla="*/ 215900 h 1327151"/>
                <a:gd name="connsiteX1" fmla="*/ 3007244 w 3007244"/>
                <a:gd name="connsiteY1" fmla="*/ 0 h 1327151"/>
                <a:gd name="connsiteX2" fmla="*/ 2975494 w 3007244"/>
                <a:gd name="connsiteY2" fmla="*/ 157031 h 1327151"/>
                <a:gd name="connsiteX3" fmla="*/ 137044 w 3007244"/>
                <a:gd name="connsiteY3" fmla="*/ 1033331 h 1327151"/>
                <a:gd name="connsiteX4" fmla="*/ 238644 w 3007244"/>
                <a:gd name="connsiteY4" fmla="*/ 215900 h 1327151"/>
                <a:gd name="connsiteX0" fmla="*/ 213604 w 3013954"/>
                <a:gd name="connsiteY0" fmla="*/ 0 h 1416051"/>
                <a:gd name="connsiteX1" fmla="*/ 3013954 w 3013954"/>
                <a:gd name="connsiteY1" fmla="*/ 88900 h 1416051"/>
                <a:gd name="connsiteX2" fmla="*/ 2982204 w 3013954"/>
                <a:gd name="connsiteY2" fmla="*/ 245931 h 1416051"/>
                <a:gd name="connsiteX3" fmla="*/ 143754 w 3013954"/>
                <a:gd name="connsiteY3" fmla="*/ 1122231 h 1416051"/>
                <a:gd name="connsiteX4" fmla="*/ 213604 w 3013954"/>
                <a:gd name="connsiteY4" fmla="*/ 0 h 1416051"/>
                <a:gd name="connsiteX0" fmla="*/ 258407 w 3058757"/>
                <a:gd name="connsiteY0" fmla="*/ 0 h 1416051"/>
                <a:gd name="connsiteX1" fmla="*/ 3058757 w 3058757"/>
                <a:gd name="connsiteY1" fmla="*/ 88900 h 1416051"/>
                <a:gd name="connsiteX2" fmla="*/ 3027007 w 3058757"/>
                <a:gd name="connsiteY2" fmla="*/ 245931 h 1416051"/>
                <a:gd name="connsiteX3" fmla="*/ 188557 w 3058757"/>
                <a:gd name="connsiteY3" fmla="*/ 1122231 h 1416051"/>
                <a:gd name="connsiteX4" fmla="*/ 258407 w 3058757"/>
                <a:gd name="connsiteY4" fmla="*/ 0 h 1416051"/>
                <a:gd name="connsiteX0" fmla="*/ 258407 w 3058757"/>
                <a:gd name="connsiteY0" fmla="*/ 292992 h 1709043"/>
                <a:gd name="connsiteX1" fmla="*/ 3058757 w 3058757"/>
                <a:gd name="connsiteY1" fmla="*/ 381892 h 1709043"/>
                <a:gd name="connsiteX2" fmla="*/ 3027007 w 3058757"/>
                <a:gd name="connsiteY2" fmla="*/ 538923 h 1709043"/>
                <a:gd name="connsiteX3" fmla="*/ 188557 w 3058757"/>
                <a:gd name="connsiteY3" fmla="*/ 1415223 h 1709043"/>
                <a:gd name="connsiteX4" fmla="*/ 258407 w 3058757"/>
                <a:gd name="connsiteY4" fmla="*/ 292992 h 1709043"/>
                <a:gd name="connsiteX0" fmla="*/ 258407 w 3058757"/>
                <a:gd name="connsiteY0" fmla="*/ 392530 h 1808581"/>
                <a:gd name="connsiteX1" fmla="*/ 3058757 w 3058757"/>
                <a:gd name="connsiteY1" fmla="*/ 481430 h 1808581"/>
                <a:gd name="connsiteX2" fmla="*/ 3027007 w 3058757"/>
                <a:gd name="connsiteY2" fmla="*/ 638461 h 1808581"/>
                <a:gd name="connsiteX3" fmla="*/ 188557 w 3058757"/>
                <a:gd name="connsiteY3" fmla="*/ 1514761 h 1808581"/>
                <a:gd name="connsiteX4" fmla="*/ 258407 w 3058757"/>
                <a:gd name="connsiteY4" fmla="*/ 392530 h 1808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58757" h="1808581">
                  <a:moveTo>
                    <a:pt x="258407" y="392530"/>
                  </a:moveTo>
                  <a:cubicBezTo>
                    <a:pt x="1014057" y="-301737"/>
                    <a:pt x="2620607" y="51747"/>
                    <a:pt x="3058757" y="481430"/>
                  </a:cubicBezTo>
                  <a:lnTo>
                    <a:pt x="3027007" y="638461"/>
                  </a:lnTo>
                  <a:cubicBezTo>
                    <a:pt x="2104140" y="1713728"/>
                    <a:pt x="647874" y="2147644"/>
                    <a:pt x="188557" y="1514761"/>
                  </a:cubicBezTo>
                  <a:cubicBezTo>
                    <a:pt x="-160693" y="1034851"/>
                    <a:pt x="42507" y="605740"/>
                    <a:pt x="258407" y="392530"/>
                  </a:cubicBezTo>
                  <a:close/>
                </a:path>
              </a:pathLst>
            </a:custGeom>
            <a:solidFill>
              <a:srgbClr val="06111E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Rectangle 10">
              <a:extLst>
                <a:ext uri="{FF2B5EF4-FFF2-40B4-BE49-F238E27FC236}">
                  <a16:creationId xmlns:a16="http://schemas.microsoft.com/office/drawing/2014/main" id="{C7093E95-9133-B481-176B-046C5D7E5032}"/>
                </a:ext>
              </a:extLst>
            </p:cNvPr>
            <p:cNvSpPr/>
            <p:nvPr/>
          </p:nvSpPr>
          <p:spPr>
            <a:xfrm>
              <a:off x="5712426" y="2746485"/>
              <a:ext cx="692249" cy="852378"/>
            </a:xfrm>
            <a:custGeom>
              <a:avLst/>
              <a:gdLst>
                <a:gd name="connsiteX0" fmla="*/ 0 w 157162"/>
                <a:gd name="connsiteY0" fmla="*/ 0 h 271463"/>
                <a:gd name="connsiteX1" fmla="*/ 157162 w 157162"/>
                <a:gd name="connsiteY1" fmla="*/ 0 h 271463"/>
                <a:gd name="connsiteX2" fmla="*/ 157162 w 157162"/>
                <a:gd name="connsiteY2" fmla="*/ 271463 h 271463"/>
                <a:gd name="connsiteX3" fmla="*/ 0 w 157162"/>
                <a:gd name="connsiteY3" fmla="*/ 271463 h 271463"/>
                <a:gd name="connsiteX4" fmla="*/ 0 w 157162"/>
                <a:gd name="connsiteY4" fmla="*/ 0 h 271463"/>
                <a:gd name="connsiteX0" fmla="*/ 0 w 211137"/>
                <a:gd name="connsiteY0" fmla="*/ 0 h 417513"/>
                <a:gd name="connsiteX1" fmla="*/ 211137 w 211137"/>
                <a:gd name="connsiteY1" fmla="*/ 146050 h 417513"/>
                <a:gd name="connsiteX2" fmla="*/ 211137 w 211137"/>
                <a:gd name="connsiteY2" fmla="*/ 417513 h 417513"/>
                <a:gd name="connsiteX3" fmla="*/ 53975 w 211137"/>
                <a:gd name="connsiteY3" fmla="*/ 417513 h 417513"/>
                <a:gd name="connsiteX4" fmla="*/ 0 w 211137"/>
                <a:gd name="connsiteY4" fmla="*/ 0 h 417513"/>
                <a:gd name="connsiteX0" fmla="*/ 31750 w 242887"/>
                <a:gd name="connsiteY0" fmla="*/ 0 h 735013"/>
                <a:gd name="connsiteX1" fmla="*/ 242887 w 242887"/>
                <a:gd name="connsiteY1" fmla="*/ 146050 h 735013"/>
                <a:gd name="connsiteX2" fmla="*/ 242887 w 242887"/>
                <a:gd name="connsiteY2" fmla="*/ 417513 h 735013"/>
                <a:gd name="connsiteX3" fmla="*/ 0 w 242887"/>
                <a:gd name="connsiteY3" fmla="*/ 735013 h 735013"/>
                <a:gd name="connsiteX4" fmla="*/ 31750 w 242887"/>
                <a:gd name="connsiteY4" fmla="*/ 0 h 735013"/>
                <a:gd name="connsiteX0" fmla="*/ 25400 w 242887"/>
                <a:gd name="connsiteY0" fmla="*/ 0 h 760413"/>
                <a:gd name="connsiteX1" fmla="*/ 242887 w 242887"/>
                <a:gd name="connsiteY1" fmla="*/ 171450 h 760413"/>
                <a:gd name="connsiteX2" fmla="*/ 242887 w 242887"/>
                <a:gd name="connsiteY2" fmla="*/ 442913 h 760413"/>
                <a:gd name="connsiteX3" fmla="*/ 0 w 242887"/>
                <a:gd name="connsiteY3" fmla="*/ 760413 h 760413"/>
                <a:gd name="connsiteX4" fmla="*/ 25400 w 242887"/>
                <a:gd name="connsiteY4" fmla="*/ 0 h 760413"/>
                <a:gd name="connsiteX0" fmla="*/ 25400 w 449262"/>
                <a:gd name="connsiteY0" fmla="*/ 73025 h 833438"/>
                <a:gd name="connsiteX1" fmla="*/ 449262 w 449262"/>
                <a:gd name="connsiteY1" fmla="*/ 0 h 833438"/>
                <a:gd name="connsiteX2" fmla="*/ 242887 w 449262"/>
                <a:gd name="connsiteY2" fmla="*/ 515938 h 833438"/>
                <a:gd name="connsiteX3" fmla="*/ 0 w 449262"/>
                <a:gd name="connsiteY3" fmla="*/ 833438 h 833438"/>
                <a:gd name="connsiteX4" fmla="*/ 25400 w 449262"/>
                <a:gd name="connsiteY4" fmla="*/ 73025 h 833438"/>
                <a:gd name="connsiteX0" fmla="*/ 25400 w 517676"/>
                <a:gd name="connsiteY0" fmla="*/ 73025 h 833438"/>
                <a:gd name="connsiteX1" fmla="*/ 449262 w 517676"/>
                <a:gd name="connsiteY1" fmla="*/ 0 h 833438"/>
                <a:gd name="connsiteX2" fmla="*/ 515937 w 517676"/>
                <a:gd name="connsiteY2" fmla="*/ 180975 h 833438"/>
                <a:gd name="connsiteX3" fmla="*/ 242887 w 517676"/>
                <a:gd name="connsiteY3" fmla="*/ 515938 h 833438"/>
                <a:gd name="connsiteX4" fmla="*/ 0 w 517676"/>
                <a:gd name="connsiteY4" fmla="*/ 833438 h 833438"/>
                <a:gd name="connsiteX5" fmla="*/ 25400 w 517676"/>
                <a:gd name="connsiteY5" fmla="*/ 73025 h 833438"/>
                <a:gd name="connsiteX0" fmla="*/ 25400 w 520509"/>
                <a:gd name="connsiteY0" fmla="*/ 73025 h 833438"/>
                <a:gd name="connsiteX1" fmla="*/ 449262 w 520509"/>
                <a:gd name="connsiteY1" fmla="*/ 0 h 833438"/>
                <a:gd name="connsiteX2" fmla="*/ 319087 w 520509"/>
                <a:gd name="connsiteY2" fmla="*/ 88900 h 833438"/>
                <a:gd name="connsiteX3" fmla="*/ 515937 w 520509"/>
                <a:gd name="connsiteY3" fmla="*/ 180975 h 833438"/>
                <a:gd name="connsiteX4" fmla="*/ 242887 w 520509"/>
                <a:gd name="connsiteY4" fmla="*/ 515938 h 833438"/>
                <a:gd name="connsiteX5" fmla="*/ 0 w 520509"/>
                <a:gd name="connsiteY5" fmla="*/ 833438 h 833438"/>
                <a:gd name="connsiteX6" fmla="*/ 25400 w 520509"/>
                <a:gd name="connsiteY6" fmla="*/ 73025 h 833438"/>
                <a:gd name="connsiteX0" fmla="*/ 25400 w 515937"/>
                <a:gd name="connsiteY0" fmla="*/ 73025 h 833438"/>
                <a:gd name="connsiteX1" fmla="*/ 449262 w 515937"/>
                <a:gd name="connsiteY1" fmla="*/ 0 h 833438"/>
                <a:gd name="connsiteX2" fmla="*/ 319087 w 515937"/>
                <a:gd name="connsiteY2" fmla="*/ 88900 h 833438"/>
                <a:gd name="connsiteX3" fmla="*/ 515937 w 515937"/>
                <a:gd name="connsiteY3" fmla="*/ 180975 h 833438"/>
                <a:gd name="connsiteX4" fmla="*/ 436562 w 515937"/>
                <a:gd name="connsiteY4" fmla="*/ 212725 h 833438"/>
                <a:gd name="connsiteX5" fmla="*/ 242887 w 515937"/>
                <a:gd name="connsiteY5" fmla="*/ 515938 h 833438"/>
                <a:gd name="connsiteX6" fmla="*/ 0 w 515937"/>
                <a:gd name="connsiteY6" fmla="*/ 833438 h 833438"/>
                <a:gd name="connsiteX7" fmla="*/ 25400 w 515937"/>
                <a:gd name="connsiteY7" fmla="*/ 73025 h 833438"/>
                <a:gd name="connsiteX0" fmla="*/ 25400 w 551562"/>
                <a:gd name="connsiteY0" fmla="*/ 73025 h 833438"/>
                <a:gd name="connsiteX1" fmla="*/ 449262 w 551562"/>
                <a:gd name="connsiteY1" fmla="*/ 0 h 833438"/>
                <a:gd name="connsiteX2" fmla="*/ 319087 w 551562"/>
                <a:gd name="connsiteY2" fmla="*/ 88900 h 833438"/>
                <a:gd name="connsiteX3" fmla="*/ 515937 w 551562"/>
                <a:gd name="connsiteY3" fmla="*/ 180975 h 833438"/>
                <a:gd name="connsiteX4" fmla="*/ 436562 w 551562"/>
                <a:gd name="connsiteY4" fmla="*/ 212725 h 833438"/>
                <a:gd name="connsiteX5" fmla="*/ 550862 w 551562"/>
                <a:gd name="connsiteY5" fmla="*/ 368300 h 833438"/>
                <a:gd name="connsiteX6" fmla="*/ 242887 w 551562"/>
                <a:gd name="connsiteY6" fmla="*/ 515938 h 833438"/>
                <a:gd name="connsiteX7" fmla="*/ 0 w 551562"/>
                <a:gd name="connsiteY7" fmla="*/ 833438 h 833438"/>
                <a:gd name="connsiteX8" fmla="*/ 25400 w 551562"/>
                <a:gd name="connsiteY8" fmla="*/ 73025 h 833438"/>
                <a:gd name="connsiteX0" fmla="*/ 25400 w 551562"/>
                <a:gd name="connsiteY0" fmla="*/ 73025 h 833438"/>
                <a:gd name="connsiteX1" fmla="*/ 449262 w 551562"/>
                <a:gd name="connsiteY1" fmla="*/ 0 h 833438"/>
                <a:gd name="connsiteX2" fmla="*/ 319087 w 551562"/>
                <a:gd name="connsiteY2" fmla="*/ 88900 h 833438"/>
                <a:gd name="connsiteX3" fmla="*/ 515937 w 551562"/>
                <a:gd name="connsiteY3" fmla="*/ 180975 h 833438"/>
                <a:gd name="connsiteX4" fmla="*/ 436562 w 551562"/>
                <a:gd name="connsiteY4" fmla="*/ 212725 h 833438"/>
                <a:gd name="connsiteX5" fmla="*/ 550862 w 551562"/>
                <a:gd name="connsiteY5" fmla="*/ 368300 h 833438"/>
                <a:gd name="connsiteX6" fmla="*/ 427036 w 551562"/>
                <a:gd name="connsiteY6" fmla="*/ 358775 h 833438"/>
                <a:gd name="connsiteX7" fmla="*/ 242887 w 551562"/>
                <a:gd name="connsiteY7" fmla="*/ 515938 h 833438"/>
                <a:gd name="connsiteX8" fmla="*/ 0 w 551562"/>
                <a:gd name="connsiteY8" fmla="*/ 833438 h 833438"/>
                <a:gd name="connsiteX9" fmla="*/ 25400 w 551562"/>
                <a:gd name="connsiteY9" fmla="*/ 73025 h 833438"/>
                <a:gd name="connsiteX0" fmla="*/ 25400 w 551562"/>
                <a:gd name="connsiteY0" fmla="*/ 73025 h 833438"/>
                <a:gd name="connsiteX1" fmla="*/ 449262 w 551562"/>
                <a:gd name="connsiteY1" fmla="*/ 0 h 833438"/>
                <a:gd name="connsiteX2" fmla="*/ 319087 w 551562"/>
                <a:gd name="connsiteY2" fmla="*/ 88900 h 833438"/>
                <a:gd name="connsiteX3" fmla="*/ 515937 w 551562"/>
                <a:gd name="connsiteY3" fmla="*/ 180975 h 833438"/>
                <a:gd name="connsiteX4" fmla="*/ 436562 w 551562"/>
                <a:gd name="connsiteY4" fmla="*/ 212725 h 833438"/>
                <a:gd name="connsiteX5" fmla="*/ 550862 w 551562"/>
                <a:gd name="connsiteY5" fmla="*/ 368300 h 833438"/>
                <a:gd name="connsiteX6" fmla="*/ 427036 w 551562"/>
                <a:gd name="connsiteY6" fmla="*/ 358775 h 833438"/>
                <a:gd name="connsiteX7" fmla="*/ 496886 w 551562"/>
                <a:gd name="connsiteY7" fmla="*/ 546100 h 833438"/>
                <a:gd name="connsiteX8" fmla="*/ 242887 w 551562"/>
                <a:gd name="connsiteY8" fmla="*/ 515938 h 833438"/>
                <a:gd name="connsiteX9" fmla="*/ 0 w 551562"/>
                <a:gd name="connsiteY9" fmla="*/ 833438 h 833438"/>
                <a:gd name="connsiteX10" fmla="*/ 25400 w 551562"/>
                <a:gd name="connsiteY10" fmla="*/ 73025 h 833438"/>
                <a:gd name="connsiteX0" fmla="*/ 25400 w 551562"/>
                <a:gd name="connsiteY0" fmla="*/ 73025 h 833438"/>
                <a:gd name="connsiteX1" fmla="*/ 449262 w 551562"/>
                <a:gd name="connsiteY1" fmla="*/ 0 h 833438"/>
                <a:gd name="connsiteX2" fmla="*/ 319087 w 551562"/>
                <a:gd name="connsiteY2" fmla="*/ 88900 h 833438"/>
                <a:gd name="connsiteX3" fmla="*/ 515937 w 551562"/>
                <a:gd name="connsiteY3" fmla="*/ 180975 h 833438"/>
                <a:gd name="connsiteX4" fmla="*/ 436562 w 551562"/>
                <a:gd name="connsiteY4" fmla="*/ 212725 h 833438"/>
                <a:gd name="connsiteX5" fmla="*/ 550862 w 551562"/>
                <a:gd name="connsiteY5" fmla="*/ 368300 h 833438"/>
                <a:gd name="connsiteX6" fmla="*/ 427036 w 551562"/>
                <a:gd name="connsiteY6" fmla="*/ 358775 h 833438"/>
                <a:gd name="connsiteX7" fmla="*/ 496886 w 551562"/>
                <a:gd name="connsiteY7" fmla="*/ 546100 h 833438"/>
                <a:gd name="connsiteX8" fmla="*/ 382586 w 551562"/>
                <a:gd name="connsiteY8" fmla="*/ 488950 h 833438"/>
                <a:gd name="connsiteX9" fmla="*/ 242887 w 551562"/>
                <a:gd name="connsiteY9" fmla="*/ 515938 h 833438"/>
                <a:gd name="connsiteX10" fmla="*/ 0 w 551562"/>
                <a:gd name="connsiteY10" fmla="*/ 833438 h 833438"/>
                <a:gd name="connsiteX11" fmla="*/ 25400 w 551562"/>
                <a:gd name="connsiteY11" fmla="*/ 73025 h 833438"/>
                <a:gd name="connsiteX0" fmla="*/ 25400 w 551562"/>
                <a:gd name="connsiteY0" fmla="*/ 73025 h 833438"/>
                <a:gd name="connsiteX1" fmla="*/ 449262 w 551562"/>
                <a:gd name="connsiteY1" fmla="*/ 0 h 833438"/>
                <a:gd name="connsiteX2" fmla="*/ 319087 w 551562"/>
                <a:gd name="connsiteY2" fmla="*/ 88900 h 833438"/>
                <a:gd name="connsiteX3" fmla="*/ 515937 w 551562"/>
                <a:gd name="connsiteY3" fmla="*/ 180975 h 833438"/>
                <a:gd name="connsiteX4" fmla="*/ 436562 w 551562"/>
                <a:gd name="connsiteY4" fmla="*/ 212725 h 833438"/>
                <a:gd name="connsiteX5" fmla="*/ 550862 w 551562"/>
                <a:gd name="connsiteY5" fmla="*/ 368300 h 833438"/>
                <a:gd name="connsiteX6" fmla="*/ 427036 w 551562"/>
                <a:gd name="connsiteY6" fmla="*/ 358775 h 833438"/>
                <a:gd name="connsiteX7" fmla="*/ 496886 w 551562"/>
                <a:gd name="connsiteY7" fmla="*/ 546100 h 833438"/>
                <a:gd name="connsiteX8" fmla="*/ 382586 w 551562"/>
                <a:gd name="connsiteY8" fmla="*/ 488950 h 833438"/>
                <a:gd name="connsiteX9" fmla="*/ 363536 w 551562"/>
                <a:gd name="connsiteY9" fmla="*/ 669925 h 833438"/>
                <a:gd name="connsiteX10" fmla="*/ 242887 w 551562"/>
                <a:gd name="connsiteY10" fmla="*/ 515938 h 833438"/>
                <a:gd name="connsiteX11" fmla="*/ 0 w 551562"/>
                <a:gd name="connsiteY11" fmla="*/ 833438 h 833438"/>
                <a:gd name="connsiteX12" fmla="*/ 25400 w 551562"/>
                <a:gd name="connsiteY12" fmla="*/ 73025 h 833438"/>
                <a:gd name="connsiteX0" fmla="*/ 25400 w 551562"/>
                <a:gd name="connsiteY0" fmla="*/ 73025 h 833438"/>
                <a:gd name="connsiteX1" fmla="*/ 449262 w 551562"/>
                <a:gd name="connsiteY1" fmla="*/ 0 h 833438"/>
                <a:gd name="connsiteX2" fmla="*/ 319087 w 551562"/>
                <a:gd name="connsiteY2" fmla="*/ 88900 h 833438"/>
                <a:gd name="connsiteX3" fmla="*/ 515937 w 551562"/>
                <a:gd name="connsiteY3" fmla="*/ 180975 h 833438"/>
                <a:gd name="connsiteX4" fmla="*/ 436562 w 551562"/>
                <a:gd name="connsiteY4" fmla="*/ 212725 h 833438"/>
                <a:gd name="connsiteX5" fmla="*/ 550862 w 551562"/>
                <a:gd name="connsiteY5" fmla="*/ 368300 h 833438"/>
                <a:gd name="connsiteX6" fmla="*/ 427036 w 551562"/>
                <a:gd name="connsiteY6" fmla="*/ 358775 h 833438"/>
                <a:gd name="connsiteX7" fmla="*/ 496886 w 551562"/>
                <a:gd name="connsiteY7" fmla="*/ 546100 h 833438"/>
                <a:gd name="connsiteX8" fmla="*/ 382586 w 551562"/>
                <a:gd name="connsiteY8" fmla="*/ 488950 h 833438"/>
                <a:gd name="connsiteX9" fmla="*/ 363536 w 551562"/>
                <a:gd name="connsiteY9" fmla="*/ 669925 h 833438"/>
                <a:gd name="connsiteX10" fmla="*/ 293687 w 551562"/>
                <a:gd name="connsiteY10" fmla="*/ 541338 h 833438"/>
                <a:gd name="connsiteX11" fmla="*/ 0 w 551562"/>
                <a:gd name="connsiteY11" fmla="*/ 833438 h 833438"/>
                <a:gd name="connsiteX12" fmla="*/ 25400 w 551562"/>
                <a:gd name="connsiteY12" fmla="*/ 73025 h 833438"/>
                <a:gd name="connsiteX0" fmla="*/ 25400 w 551562"/>
                <a:gd name="connsiteY0" fmla="*/ 73025 h 833438"/>
                <a:gd name="connsiteX1" fmla="*/ 449262 w 551562"/>
                <a:gd name="connsiteY1" fmla="*/ 0 h 833438"/>
                <a:gd name="connsiteX2" fmla="*/ 319087 w 551562"/>
                <a:gd name="connsiteY2" fmla="*/ 88900 h 833438"/>
                <a:gd name="connsiteX3" fmla="*/ 515937 w 551562"/>
                <a:gd name="connsiteY3" fmla="*/ 180975 h 833438"/>
                <a:gd name="connsiteX4" fmla="*/ 436562 w 551562"/>
                <a:gd name="connsiteY4" fmla="*/ 212725 h 833438"/>
                <a:gd name="connsiteX5" fmla="*/ 550862 w 551562"/>
                <a:gd name="connsiteY5" fmla="*/ 368300 h 833438"/>
                <a:gd name="connsiteX6" fmla="*/ 427036 w 551562"/>
                <a:gd name="connsiteY6" fmla="*/ 358775 h 833438"/>
                <a:gd name="connsiteX7" fmla="*/ 496886 w 551562"/>
                <a:gd name="connsiteY7" fmla="*/ 546100 h 833438"/>
                <a:gd name="connsiteX8" fmla="*/ 382586 w 551562"/>
                <a:gd name="connsiteY8" fmla="*/ 488950 h 833438"/>
                <a:gd name="connsiteX9" fmla="*/ 363536 w 551562"/>
                <a:gd name="connsiteY9" fmla="*/ 669925 h 833438"/>
                <a:gd name="connsiteX10" fmla="*/ 293687 w 551562"/>
                <a:gd name="connsiteY10" fmla="*/ 541338 h 833438"/>
                <a:gd name="connsiteX11" fmla="*/ 207961 w 551562"/>
                <a:gd name="connsiteY11" fmla="*/ 752475 h 833438"/>
                <a:gd name="connsiteX12" fmla="*/ 0 w 551562"/>
                <a:gd name="connsiteY12" fmla="*/ 833438 h 833438"/>
                <a:gd name="connsiteX13" fmla="*/ 25400 w 551562"/>
                <a:gd name="connsiteY13" fmla="*/ 73025 h 833438"/>
                <a:gd name="connsiteX0" fmla="*/ 25400 w 551562"/>
                <a:gd name="connsiteY0" fmla="*/ 73025 h 833438"/>
                <a:gd name="connsiteX1" fmla="*/ 449262 w 551562"/>
                <a:gd name="connsiteY1" fmla="*/ 0 h 833438"/>
                <a:gd name="connsiteX2" fmla="*/ 319087 w 551562"/>
                <a:gd name="connsiteY2" fmla="*/ 88900 h 833438"/>
                <a:gd name="connsiteX3" fmla="*/ 515937 w 551562"/>
                <a:gd name="connsiteY3" fmla="*/ 180975 h 833438"/>
                <a:gd name="connsiteX4" fmla="*/ 436562 w 551562"/>
                <a:gd name="connsiteY4" fmla="*/ 212725 h 833438"/>
                <a:gd name="connsiteX5" fmla="*/ 550862 w 551562"/>
                <a:gd name="connsiteY5" fmla="*/ 368300 h 833438"/>
                <a:gd name="connsiteX6" fmla="*/ 427036 w 551562"/>
                <a:gd name="connsiteY6" fmla="*/ 358775 h 833438"/>
                <a:gd name="connsiteX7" fmla="*/ 496886 w 551562"/>
                <a:gd name="connsiteY7" fmla="*/ 546100 h 833438"/>
                <a:gd name="connsiteX8" fmla="*/ 382586 w 551562"/>
                <a:gd name="connsiteY8" fmla="*/ 488950 h 833438"/>
                <a:gd name="connsiteX9" fmla="*/ 363536 w 551562"/>
                <a:gd name="connsiteY9" fmla="*/ 669925 h 833438"/>
                <a:gd name="connsiteX10" fmla="*/ 293687 w 551562"/>
                <a:gd name="connsiteY10" fmla="*/ 541338 h 833438"/>
                <a:gd name="connsiteX11" fmla="*/ 207961 w 551562"/>
                <a:gd name="connsiteY11" fmla="*/ 752475 h 833438"/>
                <a:gd name="connsiteX12" fmla="*/ 153986 w 551562"/>
                <a:gd name="connsiteY12" fmla="*/ 615950 h 833438"/>
                <a:gd name="connsiteX13" fmla="*/ 0 w 551562"/>
                <a:gd name="connsiteY13" fmla="*/ 833438 h 833438"/>
                <a:gd name="connsiteX14" fmla="*/ 25400 w 551562"/>
                <a:gd name="connsiteY14" fmla="*/ 73025 h 833438"/>
                <a:gd name="connsiteX0" fmla="*/ 25400 w 551562"/>
                <a:gd name="connsiteY0" fmla="*/ 73025 h 833438"/>
                <a:gd name="connsiteX1" fmla="*/ 449262 w 551562"/>
                <a:gd name="connsiteY1" fmla="*/ 0 h 833438"/>
                <a:gd name="connsiteX2" fmla="*/ 319087 w 551562"/>
                <a:gd name="connsiteY2" fmla="*/ 88900 h 833438"/>
                <a:gd name="connsiteX3" fmla="*/ 515937 w 551562"/>
                <a:gd name="connsiteY3" fmla="*/ 180975 h 833438"/>
                <a:gd name="connsiteX4" fmla="*/ 436562 w 551562"/>
                <a:gd name="connsiteY4" fmla="*/ 212725 h 833438"/>
                <a:gd name="connsiteX5" fmla="*/ 550862 w 551562"/>
                <a:gd name="connsiteY5" fmla="*/ 368300 h 833438"/>
                <a:gd name="connsiteX6" fmla="*/ 427036 w 551562"/>
                <a:gd name="connsiteY6" fmla="*/ 358775 h 833438"/>
                <a:gd name="connsiteX7" fmla="*/ 496886 w 551562"/>
                <a:gd name="connsiteY7" fmla="*/ 546100 h 833438"/>
                <a:gd name="connsiteX8" fmla="*/ 382586 w 551562"/>
                <a:gd name="connsiteY8" fmla="*/ 488950 h 833438"/>
                <a:gd name="connsiteX9" fmla="*/ 363536 w 551562"/>
                <a:gd name="connsiteY9" fmla="*/ 669925 h 833438"/>
                <a:gd name="connsiteX10" fmla="*/ 293687 w 551562"/>
                <a:gd name="connsiteY10" fmla="*/ 541338 h 833438"/>
                <a:gd name="connsiteX11" fmla="*/ 207961 w 551562"/>
                <a:gd name="connsiteY11" fmla="*/ 752475 h 833438"/>
                <a:gd name="connsiteX12" fmla="*/ 153986 w 551562"/>
                <a:gd name="connsiteY12" fmla="*/ 615950 h 833438"/>
                <a:gd name="connsiteX13" fmla="*/ 0 w 551562"/>
                <a:gd name="connsiteY13" fmla="*/ 833438 h 833438"/>
                <a:gd name="connsiteX14" fmla="*/ 25400 w 551562"/>
                <a:gd name="connsiteY14" fmla="*/ 73025 h 833438"/>
                <a:gd name="connsiteX0" fmla="*/ 25400 w 551562"/>
                <a:gd name="connsiteY0" fmla="*/ 91965 h 852378"/>
                <a:gd name="connsiteX1" fmla="*/ 449262 w 551562"/>
                <a:gd name="connsiteY1" fmla="*/ 18940 h 852378"/>
                <a:gd name="connsiteX2" fmla="*/ 319087 w 551562"/>
                <a:gd name="connsiteY2" fmla="*/ 107840 h 852378"/>
                <a:gd name="connsiteX3" fmla="*/ 515937 w 551562"/>
                <a:gd name="connsiteY3" fmla="*/ 199915 h 852378"/>
                <a:gd name="connsiteX4" fmla="*/ 436562 w 551562"/>
                <a:gd name="connsiteY4" fmla="*/ 231665 h 852378"/>
                <a:gd name="connsiteX5" fmla="*/ 550862 w 551562"/>
                <a:gd name="connsiteY5" fmla="*/ 387240 h 852378"/>
                <a:gd name="connsiteX6" fmla="*/ 427036 w 551562"/>
                <a:gd name="connsiteY6" fmla="*/ 377715 h 852378"/>
                <a:gd name="connsiteX7" fmla="*/ 496886 w 551562"/>
                <a:gd name="connsiteY7" fmla="*/ 565040 h 852378"/>
                <a:gd name="connsiteX8" fmla="*/ 382586 w 551562"/>
                <a:gd name="connsiteY8" fmla="*/ 507890 h 852378"/>
                <a:gd name="connsiteX9" fmla="*/ 363536 w 551562"/>
                <a:gd name="connsiteY9" fmla="*/ 688865 h 852378"/>
                <a:gd name="connsiteX10" fmla="*/ 293687 w 551562"/>
                <a:gd name="connsiteY10" fmla="*/ 560278 h 852378"/>
                <a:gd name="connsiteX11" fmla="*/ 207961 w 551562"/>
                <a:gd name="connsiteY11" fmla="*/ 771415 h 852378"/>
                <a:gd name="connsiteX12" fmla="*/ 153986 w 551562"/>
                <a:gd name="connsiteY12" fmla="*/ 634890 h 852378"/>
                <a:gd name="connsiteX13" fmla="*/ 0 w 551562"/>
                <a:gd name="connsiteY13" fmla="*/ 852378 h 852378"/>
                <a:gd name="connsiteX14" fmla="*/ 25400 w 551562"/>
                <a:gd name="connsiteY14" fmla="*/ 91965 h 852378"/>
                <a:gd name="connsiteX0" fmla="*/ 114540 w 640702"/>
                <a:gd name="connsiteY0" fmla="*/ 91965 h 852378"/>
                <a:gd name="connsiteX1" fmla="*/ 538402 w 640702"/>
                <a:gd name="connsiteY1" fmla="*/ 18940 h 852378"/>
                <a:gd name="connsiteX2" fmla="*/ 408227 w 640702"/>
                <a:gd name="connsiteY2" fmla="*/ 107840 h 852378"/>
                <a:gd name="connsiteX3" fmla="*/ 605077 w 640702"/>
                <a:gd name="connsiteY3" fmla="*/ 199915 h 852378"/>
                <a:gd name="connsiteX4" fmla="*/ 525702 w 640702"/>
                <a:gd name="connsiteY4" fmla="*/ 231665 h 852378"/>
                <a:gd name="connsiteX5" fmla="*/ 640002 w 640702"/>
                <a:gd name="connsiteY5" fmla="*/ 387240 h 852378"/>
                <a:gd name="connsiteX6" fmla="*/ 516176 w 640702"/>
                <a:gd name="connsiteY6" fmla="*/ 377715 h 852378"/>
                <a:gd name="connsiteX7" fmla="*/ 586026 w 640702"/>
                <a:gd name="connsiteY7" fmla="*/ 565040 h 852378"/>
                <a:gd name="connsiteX8" fmla="*/ 471726 w 640702"/>
                <a:gd name="connsiteY8" fmla="*/ 507890 h 852378"/>
                <a:gd name="connsiteX9" fmla="*/ 452676 w 640702"/>
                <a:gd name="connsiteY9" fmla="*/ 688865 h 852378"/>
                <a:gd name="connsiteX10" fmla="*/ 382827 w 640702"/>
                <a:gd name="connsiteY10" fmla="*/ 560278 h 852378"/>
                <a:gd name="connsiteX11" fmla="*/ 297101 w 640702"/>
                <a:gd name="connsiteY11" fmla="*/ 771415 h 852378"/>
                <a:gd name="connsiteX12" fmla="*/ 243126 w 640702"/>
                <a:gd name="connsiteY12" fmla="*/ 634890 h 852378"/>
                <a:gd name="connsiteX13" fmla="*/ 89140 w 640702"/>
                <a:gd name="connsiteY13" fmla="*/ 852378 h 852378"/>
                <a:gd name="connsiteX14" fmla="*/ 114540 w 640702"/>
                <a:gd name="connsiteY14" fmla="*/ 91965 h 852378"/>
                <a:gd name="connsiteX0" fmla="*/ 166087 w 692249"/>
                <a:gd name="connsiteY0" fmla="*/ 91965 h 852378"/>
                <a:gd name="connsiteX1" fmla="*/ 589949 w 692249"/>
                <a:gd name="connsiteY1" fmla="*/ 18940 h 852378"/>
                <a:gd name="connsiteX2" fmla="*/ 459774 w 692249"/>
                <a:gd name="connsiteY2" fmla="*/ 107840 h 852378"/>
                <a:gd name="connsiteX3" fmla="*/ 656624 w 692249"/>
                <a:gd name="connsiteY3" fmla="*/ 199915 h 852378"/>
                <a:gd name="connsiteX4" fmla="*/ 577249 w 692249"/>
                <a:gd name="connsiteY4" fmla="*/ 231665 h 852378"/>
                <a:gd name="connsiteX5" fmla="*/ 691549 w 692249"/>
                <a:gd name="connsiteY5" fmla="*/ 387240 h 852378"/>
                <a:gd name="connsiteX6" fmla="*/ 567723 w 692249"/>
                <a:gd name="connsiteY6" fmla="*/ 377715 h 852378"/>
                <a:gd name="connsiteX7" fmla="*/ 637573 w 692249"/>
                <a:gd name="connsiteY7" fmla="*/ 565040 h 852378"/>
                <a:gd name="connsiteX8" fmla="*/ 523273 w 692249"/>
                <a:gd name="connsiteY8" fmla="*/ 507890 h 852378"/>
                <a:gd name="connsiteX9" fmla="*/ 504223 w 692249"/>
                <a:gd name="connsiteY9" fmla="*/ 688865 h 852378"/>
                <a:gd name="connsiteX10" fmla="*/ 434374 w 692249"/>
                <a:gd name="connsiteY10" fmla="*/ 560278 h 852378"/>
                <a:gd name="connsiteX11" fmla="*/ 348648 w 692249"/>
                <a:gd name="connsiteY11" fmla="*/ 771415 h 852378"/>
                <a:gd name="connsiteX12" fmla="*/ 294673 w 692249"/>
                <a:gd name="connsiteY12" fmla="*/ 634890 h 852378"/>
                <a:gd name="connsiteX13" fmla="*/ 140687 w 692249"/>
                <a:gd name="connsiteY13" fmla="*/ 852378 h 852378"/>
                <a:gd name="connsiteX14" fmla="*/ 166087 w 692249"/>
                <a:gd name="connsiteY14" fmla="*/ 91965 h 852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92249" h="852378">
                  <a:moveTo>
                    <a:pt x="166087" y="91965"/>
                  </a:moveTo>
                  <a:cubicBezTo>
                    <a:pt x="278799" y="-18102"/>
                    <a:pt x="547087" y="-10693"/>
                    <a:pt x="589949" y="18940"/>
                  </a:cubicBezTo>
                  <a:cubicBezTo>
                    <a:pt x="665355" y="19998"/>
                    <a:pt x="448662" y="77678"/>
                    <a:pt x="459774" y="107840"/>
                  </a:cubicBezTo>
                  <a:cubicBezTo>
                    <a:pt x="470886" y="138002"/>
                    <a:pt x="630695" y="175573"/>
                    <a:pt x="656624" y="199915"/>
                  </a:cubicBezTo>
                  <a:cubicBezTo>
                    <a:pt x="642866" y="217907"/>
                    <a:pt x="591007" y="213673"/>
                    <a:pt x="577249" y="231665"/>
                  </a:cubicBezTo>
                  <a:cubicBezTo>
                    <a:pt x="565607" y="249657"/>
                    <a:pt x="703191" y="369248"/>
                    <a:pt x="691549" y="387240"/>
                  </a:cubicBezTo>
                  <a:cubicBezTo>
                    <a:pt x="671440" y="398882"/>
                    <a:pt x="587832" y="366073"/>
                    <a:pt x="567723" y="377715"/>
                  </a:cubicBezTo>
                  <a:cubicBezTo>
                    <a:pt x="557140" y="386182"/>
                    <a:pt x="648156" y="556573"/>
                    <a:pt x="637573" y="565040"/>
                  </a:cubicBezTo>
                  <a:cubicBezTo>
                    <a:pt x="591006" y="558690"/>
                    <a:pt x="569840" y="514240"/>
                    <a:pt x="523273" y="507890"/>
                  </a:cubicBezTo>
                  <a:cubicBezTo>
                    <a:pt x="498931" y="512123"/>
                    <a:pt x="528565" y="684632"/>
                    <a:pt x="504223" y="688865"/>
                  </a:cubicBezTo>
                  <a:lnTo>
                    <a:pt x="434374" y="560278"/>
                  </a:lnTo>
                  <a:cubicBezTo>
                    <a:pt x="412149" y="581974"/>
                    <a:pt x="370873" y="749719"/>
                    <a:pt x="348648" y="771415"/>
                  </a:cubicBezTo>
                  <a:cubicBezTo>
                    <a:pt x="312665" y="785173"/>
                    <a:pt x="330656" y="621132"/>
                    <a:pt x="294673" y="634890"/>
                  </a:cubicBezTo>
                  <a:lnTo>
                    <a:pt x="140687" y="852378"/>
                  </a:lnTo>
                  <a:cubicBezTo>
                    <a:pt x="-69921" y="646532"/>
                    <a:pt x="-29705" y="189861"/>
                    <a:pt x="166087" y="91965"/>
                  </a:cubicBezTo>
                  <a:close/>
                </a:path>
              </a:pathLst>
            </a:custGeom>
            <a:solidFill>
              <a:srgbClr val="968074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Rectangle 11">
              <a:extLst>
                <a:ext uri="{FF2B5EF4-FFF2-40B4-BE49-F238E27FC236}">
                  <a16:creationId xmlns:a16="http://schemas.microsoft.com/office/drawing/2014/main" id="{68D3DC51-1B98-6C93-F7A6-53EA7F219C93}"/>
                </a:ext>
              </a:extLst>
            </p:cNvPr>
            <p:cNvSpPr/>
            <p:nvPr/>
          </p:nvSpPr>
          <p:spPr>
            <a:xfrm>
              <a:off x="3864223" y="3527425"/>
              <a:ext cx="560325" cy="1247919"/>
            </a:xfrm>
            <a:custGeom>
              <a:avLst/>
              <a:gdLst>
                <a:gd name="connsiteX0" fmla="*/ 0 w 333743"/>
                <a:gd name="connsiteY0" fmla="*/ 0 h 825644"/>
                <a:gd name="connsiteX1" fmla="*/ 333743 w 333743"/>
                <a:gd name="connsiteY1" fmla="*/ 0 h 825644"/>
                <a:gd name="connsiteX2" fmla="*/ 333743 w 333743"/>
                <a:gd name="connsiteY2" fmla="*/ 825644 h 825644"/>
                <a:gd name="connsiteX3" fmla="*/ 0 w 333743"/>
                <a:gd name="connsiteY3" fmla="*/ 825644 h 825644"/>
                <a:gd name="connsiteX4" fmla="*/ 0 w 333743"/>
                <a:gd name="connsiteY4" fmla="*/ 0 h 825644"/>
                <a:gd name="connsiteX0" fmla="*/ 0 w 511543"/>
                <a:gd name="connsiteY0" fmla="*/ 0 h 1095519"/>
                <a:gd name="connsiteX1" fmla="*/ 511543 w 511543"/>
                <a:gd name="connsiteY1" fmla="*/ 269875 h 1095519"/>
                <a:gd name="connsiteX2" fmla="*/ 511543 w 511543"/>
                <a:gd name="connsiteY2" fmla="*/ 1095519 h 1095519"/>
                <a:gd name="connsiteX3" fmla="*/ 177800 w 511543"/>
                <a:gd name="connsiteY3" fmla="*/ 1095519 h 1095519"/>
                <a:gd name="connsiteX4" fmla="*/ 0 w 511543"/>
                <a:gd name="connsiteY4" fmla="*/ 0 h 1095519"/>
                <a:gd name="connsiteX0" fmla="*/ 6171 w 517714"/>
                <a:gd name="connsiteY0" fmla="*/ 0 h 1095519"/>
                <a:gd name="connsiteX1" fmla="*/ 517714 w 517714"/>
                <a:gd name="connsiteY1" fmla="*/ 269875 h 1095519"/>
                <a:gd name="connsiteX2" fmla="*/ 517714 w 517714"/>
                <a:gd name="connsiteY2" fmla="*/ 1095519 h 1095519"/>
                <a:gd name="connsiteX3" fmla="*/ 183971 w 517714"/>
                <a:gd name="connsiteY3" fmla="*/ 1095519 h 1095519"/>
                <a:gd name="connsiteX4" fmla="*/ 6171 w 517714"/>
                <a:gd name="connsiteY4" fmla="*/ 0 h 1095519"/>
                <a:gd name="connsiteX0" fmla="*/ 4192 w 515735"/>
                <a:gd name="connsiteY0" fmla="*/ 0 h 1222519"/>
                <a:gd name="connsiteX1" fmla="*/ 515735 w 515735"/>
                <a:gd name="connsiteY1" fmla="*/ 269875 h 1222519"/>
                <a:gd name="connsiteX2" fmla="*/ 515735 w 515735"/>
                <a:gd name="connsiteY2" fmla="*/ 1095519 h 1222519"/>
                <a:gd name="connsiteX3" fmla="*/ 270892 w 515735"/>
                <a:gd name="connsiteY3" fmla="*/ 1222519 h 1222519"/>
                <a:gd name="connsiteX4" fmla="*/ 4192 w 515735"/>
                <a:gd name="connsiteY4" fmla="*/ 0 h 1222519"/>
                <a:gd name="connsiteX0" fmla="*/ 9840 w 521383"/>
                <a:gd name="connsiteY0" fmla="*/ 0 h 1222519"/>
                <a:gd name="connsiteX1" fmla="*/ 521383 w 521383"/>
                <a:gd name="connsiteY1" fmla="*/ 269875 h 1222519"/>
                <a:gd name="connsiteX2" fmla="*/ 521383 w 521383"/>
                <a:gd name="connsiteY2" fmla="*/ 1095519 h 1222519"/>
                <a:gd name="connsiteX3" fmla="*/ 276540 w 521383"/>
                <a:gd name="connsiteY3" fmla="*/ 1222519 h 1222519"/>
                <a:gd name="connsiteX4" fmla="*/ 9840 w 521383"/>
                <a:gd name="connsiteY4" fmla="*/ 0 h 1222519"/>
                <a:gd name="connsiteX0" fmla="*/ 8981 w 520524"/>
                <a:gd name="connsiteY0" fmla="*/ 0 h 1222519"/>
                <a:gd name="connsiteX1" fmla="*/ 520524 w 520524"/>
                <a:gd name="connsiteY1" fmla="*/ 269875 h 1222519"/>
                <a:gd name="connsiteX2" fmla="*/ 520524 w 520524"/>
                <a:gd name="connsiteY2" fmla="*/ 1095519 h 1222519"/>
                <a:gd name="connsiteX3" fmla="*/ 275681 w 520524"/>
                <a:gd name="connsiteY3" fmla="*/ 1222519 h 1222519"/>
                <a:gd name="connsiteX4" fmla="*/ 8981 w 520524"/>
                <a:gd name="connsiteY4" fmla="*/ 0 h 1222519"/>
                <a:gd name="connsiteX0" fmla="*/ 8981 w 545924"/>
                <a:gd name="connsiteY0" fmla="*/ 0 h 1232044"/>
                <a:gd name="connsiteX1" fmla="*/ 520524 w 545924"/>
                <a:gd name="connsiteY1" fmla="*/ 269875 h 1232044"/>
                <a:gd name="connsiteX2" fmla="*/ 545924 w 545924"/>
                <a:gd name="connsiteY2" fmla="*/ 1232044 h 1232044"/>
                <a:gd name="connsiteX3" fmla="*/ 275681 w 545924"/>
                <a:gd name="connsiteY3" fmla="*/ 1222519 h 1232044"/>
                <a:gd name="connsiteX4" fmla="*/ 8981 w 545924"/>
                <a:gd name="connsiteY4" fmla="*/ 0 h 1232044"/>
                <a:gd name="connsiteX0" fmla="*/ 8981 w 558624"/>
                <a:gd name="connsiteY0" fmla="*/ 0 h 1232044"/>
                <a:gd name="connsiteX1" fmla="*/ 558624 w 558624"/>
                <a:gd name="connsiteY1" fmla="*/ 260350 h 1232044"/>
                <a:gd name="connsiteX2" fmla="*/ 545924 w 558624"/>
                <a:gd name="connsiteY2" fmla="*/ 1232044 h 1232044"/>
                <a:gd name="connsiteX3" fmla="*/ 275681 w 558624"/>
                <a:gd name="connsiteY3" fmla="*/ 1222519 h 1232044"/>
                <a:gd name="connsiteX4" fmla="*/ 8981 w 558624"/>
                <a:gd name="connsiteY4" fmla="*/ 0 h 1232044"/>
                <a:gd name="connsiteX0" fmla="*/ 8981 w 558624"/>
                <a:gd name="connsiteY0" fmla="*/ 0 h 1247919"/>
                <a:gd name="connsiteX1" fmla="*/ 558624 w 558624"/>
                <a:gd name="connsiteY1" fmla="*/ 260350 h 1247919"/>
                <a:gd name="connsiteX2" fmla="*/ 545924 w 558624"/>
                <a:gd name="connsiteY2" fmla="*/ 1232044 h 1247919"/>
                <a:gd name="connsiteX3" fmla="*/ 275681 w 558624"/>
                <a:gd name="connsiteY3" fmla="*/ 1247919 h 1247919"/>
                <a:gd name="connsiteX4" fmla="*/ 8981 w 558624"/>
                <a:gd name="connsiteY4" fmla="*/ 0 h 1247919"/>
                <a:gd name="connsiteX0" fmla="*/ 8603 w 558246"/>
                <a:gd name="connsiteY0" fmla="*/ 0 h 1247919"/>
                <a:gd name="connsiteX1" fmla="*/ 558246 w 558246"/>
                <a:gd name="connsiteY1" fmla="*/ 260350 h 1247919"/>
                <a:gd name="connsiteX2" fmla="*/ 545546 w 558246"/>
                <a:gd name="connsiteY2" fmla="*/ 1232044 h 1247919"/>
                <a:gd name="connsiteX3" fmla="*/ 275303 w 558246"/>
                <a:gd name="connsiteY3" fmla="*/ 1247919 h 1247919"/>
                <a:gd name="connsiteX4" fmla="*/ 8603 w 558246"/>
                <a:gd name="connsiteY4" fmla="*/ 0 h 1247919"/>
                <a:gd name="connsiteX0" fmla="*/ 9391 w 559034"/>
                <a:gd name="connsiteY0" fmla="*/ 0 h 1247919"/>
                <a:gd name="connsiteX1" fmla="*/ 559034 w 559034"/>
                <a:gd name="connsiteY1" fmla="*/ 260350 h 1247919"/>
                <a:gd name="connsiteX2" fmla="*/ 546334 w 559034"/>
                <a:gd name="connsiteY2" fmla="*/ 1232044 h 1247919"/>
                <a:gd name="connsiteX3" fmla="*/ 276091 w 559034"/>
                <a:gd name="connsiteY3" fmla="*/ 1247919 h 1247919"/>
                <a:gd name="connsiteX4" fmla="*/ 9391 w 559034"/>
                <a:gd name="connsiteY4" fmla="*/ 0 h 1247919"/>
                <a:gd name="connsiteX0" fmla="*/ 0 w 549643"/>
                <a:gd name="connsiteY0" fmla="*/ 0 h 1247919"/>
                <a:gd name="connsiteX1" fmla="*/ 549643 w 549643"/>
                <a:gd name="connsiteY1" fmla="*/ 260350 h 1247919"/>
                <a:gd name="connsiteX2" fmla="*/ 536943 w 549643"/>
                <a:gd name="connsiteY2" fmla="*/ 1232044 h 1247919"/>
                <a:gd name="connsiteX3" fmla="*/ 266700 w 549643"/>
                <a:gd name="connsiteY3" fmla="*/ 1247919 h 1247919"/>
                <a:gd name="connsiteX4" fmla="*/ 0 w 549643"/>
                <a:gd name="connsiteY4" fmla="*/ 0 h 1247919"/>
                <a:gd name="connsiteX0" fmla="*/ 10975 w 560618"/>
                <a:gd name="connsiteY0" fmla="*/ 0 h 1247919"/>
                <a:gd name="connsiteX1" fmla="*/ 560618 w 560618"/>
                <a:gd name="connsiteY1" fmla="*/ 260350 h 1247919"/>
                <a:gd name="connsiteX2" fmla="*/ 547918 w 560618"/>
                <a:gd name="connsiteY2" fmla="*/ 1232044 h 1247919"/>
                <a:gd name="connsiteX3" fmla="*/ 277675 w 560618"/>
                <a:gd name="connsiteY3" fmla="*/ 1247919 h 1247919"/>
                <a:gd name="connsiteX4" fmla="*/ 10975 w 560618"/>
                <a:gd name="connsiteY4" fmla="*/ 0 h 1247919"/>
                <a:gd name="connsiteX0" fmla="*/ 10682 w 560325"/>
                <a:gd name="connsiteY0" fmla="*/ 0 h 1247919"/>
                <a:gd name="connsiteX1" fmla="*/ 560325 w 560325"/>
                <a:gd name="connsiteY1" fmla="*/ 260350 h 1247919"/>
                <a:gd name="connsiteX2" fmla="*/ 547625 w 560325"/>
                <a:gd name="connsiteY2" fmla="*/ 1232044 h 1247919"/>
                <a:gd name="connsiteX3" fmla="*/ 286907 w 560325"/>
                <a:gd name="connsiteY3" fmla="*/ 1247919 h 1247919"/>
                <a:gd name="connsiteX4" fmla="*/ 10682 w 560325"/>
                <a:gd name="connsiteY4" fmla="*/ 0 h 1247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0325" h="1247919">
                  <a:moveTo>
                    <a:pt x="10682" y="0"/>
                  </a:moveTo>
                  <a:lnTo>
                    <a:pt x="560325" y="260350"/>
                  </a:lnTo>
                  <a:lnTo>
                    <a:pt x="547625" y="1232044"/>
                  </a:lnTo>
                  <a:lnTo>
                    <a:pt x="286907" y="1247919"/>
                  </a:lnTo>
                  <a:cubicBezTo>
                    <a:pt x="243515" y="1155796"/>
                    <a:pt x="-60226" y="939848"/>
                    <a:pt x="10682" y="0"/>
                  </a:cubicBezTo>
                  <a:close/>
                </a:path>
              </a:pathLst>
            </a:custGeom>
            <a:solidFill>
              <a:srgbClr val="D7AFA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Oval 12">
              <a:extLst>
                <a:ext uri="{FF2B5EF4-FFF2-40B4-BE49-F238E27FC236}">
                  <a16:creationId xmlns:a16="http://schemas.microsoft.com/office/drawing/2014/main" id="{1390BEB3-2401-3F21-8F82-799C902F4E0E}"/>
                </a:ext>
              </a:extLst>
            </p:cNvPr>
            <p:cNvSpPr/>
            <p:nvPr/>
          </p:nvSpPr>
          <p:spPr>
            <a:xfrm>
              <a:off x="4095751" y="4721497"/>
              <a:ext cx="385764" cy="484359"/>
            </a:xfrm>
            <a:custGeom>
              <a:avLst/>
              <a:gdLst>
                <a:gd name="connsiteX0" fmla="*/ 0 w 385763"/>
                <a:gd name="connsiteY0" fmla="*/ 241228 h 482456"/>
                <a:gd name="connsiteX1" fmla="*/ 192882 w 385763"/>
                <a:gd name="connsiteY1" fmla="*/ 0 h 482456"/>
                <a:gd name="connsiteX2" fmla="*/ 385764 w 385763"/>
                <a:gd name="connsiteY2" fmla="*/ 241228 h 482456"/>
                <a:gd name="connsiteX3" fmla="*/ 192882 w 385763"/>
                <a:gd name="connsiteY3" fmla="*/ 482456 h 482456"/>
                <a:gd name="connsiteX4" fmla="*/ 0 w 385763"/>
                <a:gd name="connsiteY4" fmla="*/ 241228 h 482456"/>
                <a:gd name="connsiteX0" fmla="*/ 0 w 385764"/>
                <a:gd name="connsiteY0" fmla="*/ 243131 h 484359"/>
                <a:gd name="connsiteX1" fmla="*/ 192882 w 385764"/>
                <a:gd name="connsiteY1" fmla="*/ 1903 h 484359"/>
                <a:gd name="connsiteX2" fmla="*/ 385764 w 385764"/>
                <a:gd name="connsiteY2" fmla="*/ 243131 h 484359"/>
                <a:gd name="connsiteX3" fmla="*/ 192882 w 385764"/>
                <a:gd name="connsiteY3" fmla="*/ 484359 h 484359"/>
                <a:gd name="connsiteX4" fmla="*/ 0 w 385764"/>
                <a:gd name="connsiteY4" fmla="*/ 243131 h 484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5764" h="484359">
                  <a:moveTo>
                    <a:pt x="0" y="243131"/>
                  </a:moveTo>
                  <a:cubicBezTo>
                    <a:pt x="0" y="109904"/>
                    <a:pt x="7775" y="20953"/>
                    <a:pt x="192882" y="1903"/>
                  </a:cubicBezTo>
                  <a:cubicBezTo>
                    <a:pt x="377989" y="-17147"/>
                    <a:pt x="385764" y="109904"/>
                    <a:pt x="385764" y="243131"/>
                  </a:cubicBezTo>
                  <a:cubicBezTo>
                    <a:pt x="385764" y="376358"/>
                    <a:pt x="299408" y="484359"/>
                    <a:pt x="192882" y="484359"/>
                  </a:cubicBezTo>
                  <a:cubicBezTo>
                    <a:pt x="86356" y="484359"/>
                    <a:pt x="0" y="376358"/>
                    <a:pt x="0" y="243131"/>
                  </a:cubicBezTo>
                  <a:close/>
                </a:path>
              </a:pathLst>
            </a:custGeom>
            <a:solidFill>
              <a:srgbClr val="D7AFA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Rectangle 13">
              <a:extLst>
                <a:ext uri="{FF2B5EF4-FFF2-40B4-BE49-F238E27FC236}">
                  <a16:creationId xmlns:a16="http://schemas.microsoft.com/office/drawing/2014/main" id="{7C74D482-0D36-D8D5-6906-D1CFC78375A5}"/>
                </a:ext>
              </a:extLst>
            </p:cNvPr>
            <p:cNvSpPr/>
            <p:nvPr/>
          </p:nvSpPr>
          <p:spPr>
            <a:xfrm rot="1038277">
              <a:off x="3899577" y="5075465"/>
              <a:ext cx="310895" cy="1441251"/>
            </a:xfrm>
            <a:custGeom>
              <a:avLst/>
              <a:gdLst>
                <a:gd name="connsiteX0" fmla="*/ 0 w 205425"/>
                <a:gd name="connsiteY0" fmla="*/ 0 h 1269426"/>
                <a:gd name="connsiteX1" fmla="*/ 205425 w 205425"/>
                <a:gd name="connsiteY1" fmla="*/ 0 h 1269426"/>
                <a:gd name="connsiteX2" fmla="*/ 205425 w 205425"/>
                <a:gd name="connsiteY2" fmla="*/ 1269426 h 1269426"/>
                <a:gd name="connsiteX3" fmla="*/ 0 w 205425"/>
                <a:gd name="connsiteY3" fmla="*/ 1269426 h 1269426"/>
                <a:gd name="connsiteX4" fmla="*/ 0 w 205425"/>
                <a:gd name="connsiteY4" fmla="*/ 0 h 1269426"/>
                <a:gd name="connsiteX0" fmla="*/ 74236 w 279661"/>
                <a:gd name="connsiteY0" fmla="*/ 0 h 1367380"/>
                <a:gd name="connsiteX1" fmla="*/ 279661 w 279661"/>
                <a:gd name="connsiteY1" fmla="*/ 0 h 1367380"/>
                <a:gd name="connsiteX2" fmla="*/ 279661 w 279661"/>
                <a:gd name="connsiteY2" fmla="*/ 1269426 h 1367380"/>
                <a:gd name="connsiteX3" fmla="*/ 0 w 279661"/>
                <a:gd name="connsiteY3" fmla="*/ 1367380 h 1367380"/>
                <a:gd name="connsiteX4" fmla="*/ 74236 w 279661"/>
                <a:gd name="connsiteY4" fmla="*/ 0 h 1367380"/>
                <a:gd name="connsiteX0" fmla="*/ 74236 w 279661"/>
                <a:gd name="connsiteY0" fmla="*/ 0 h 1367380"/>
                <a:gd name="connsiteX1" fmla="*/ 279661 w 279661"/>
                <a:gd name="connsiteY1" fmla="*/ 0 h 1367380"/>
                <a:gd name="connsiteX2" fmla="*/ 279661 w 279661"/>
                <a:gd name="connsiteY2" fmla="*/ 1269426 h 1367380"/>
                <a:gd name="connsiteX3" fmla="*/ 0 w 279661"/>
                <a:gd name="connsiteY3" fmla="*/ 1367380 h 1367380"/>
                <a:gd name="connsiteX4" fmla="*/ 74236 w 279661"/>
                <a:gd name="connsiteY4" fmla="*/ 0 h 1367380"/>
                <a:gd name="connsiteX0" fmla="*/ 74236 w 279661"/>
                <a:gd name="connsiteY0" fmla="*/ 0 h 1367380"/>
                <a:gd name="connsiteX1" fmla="*/ 279661 w 279661"/>
                <a:gd name="connsiteY1" fmla="*/ 0 h 1367380"/>
                <a:gd name="connsiteX2" fmla="*/ 279661 w 279661"/>
                <a:gd name="connsiteY2" fmla="*/ 1269426 h 1367380"/>
                <a:gd name="connsiteX3" fmla="*/ 0 w 279661"/>
                <a:gd name="connsiteY3" fmla="*/ 1367380 h 1367380"/>
                <a:gd name="connsiteX4" fmla="*/ 74236 w 279661"/>
                <a:gd name="connsiteY4" fmla="*/ 0 h 1367380"/>
                <a:gd name="connsiteX0" fmla="*/ 74236 w 376882"/>
                <a:gd name="connsiteY0" fmla="*/ 0 h 1533445"/>
                <a:gd name="connsiteX1" fmla="*/ 279661 w 376882"/>
                <a:gd name="connsiteY1" fmla="*/ 0 h 1533445"/>
                <a:gd name="connsiteX2" fmla="*/ 376882 w 376882"/>
                <a:gd name="connsiteY2" fmla="*/ 1533445 h 1533445"/>
                <a:gd name="connsiteX3" fmla="*/ 0 w 376882"/>
                <a:gd name="connsiteY3" fmla="*/ 1367380 h 1533445"/>
                <a:gd name="connsiteX4" fmla="*/ 74236 w 376882"/>
                <a:gd name="connsiteY4" fmla="*/ 0 h 1533445"/>
                <a:gd name="connsiteX0" fmla="*/ 74236 w 310895"/>
                <a:gd name="connsiteY0" fmla="*/ 0 h 1367380"/>
                <a:gd name="connsiteX1" fmla="*/ 279661 w 310895"/>
                <a:gd name="connsiteY1" fmla="*/ 0 h 1367380"/>
                <a:gd name="connsiteX2" fmla="*/ 310895 w 310895"/>
                <a:gd name="connsiteY2" fmla="*/ 1289623 h 1367380"/>
                <a:gd name="connsiteX3" fmla="*/ 0 w 310895"/>
                <a:gd name="connsiteY3" fmla="*/ 1367380 h 1367380"/>
                <a:gd name="connsiteX4" fmla="*/ 74236 w 310895"/>
                <a:gd name="connsiteY4" fmla="*/ 0 h 1367380"/>
                <a:gd name="connsiteX0" fmla="*/ 74236 w 310895"/>
                <a:gd name="connsiteY0" fmla="*/ 73871 h 1441251"/>
                <a:gd name="connsiteX1" fmla="*/ 276599 w 310895"/>
                <a:gd name="connsiteY1" fmla="*/ 0 h 1441251"/>
                <a:gd name="connsiteX2" fmla="*/ 310895 w 310895"/>
                <a:gd name="connsiteY2" fmla="*/ 1363494 h 1441251"/>
                <a:gd name="connsiteX3" fmla="*/ 0 w 310895"/>
                <a:gd name="connsiteY3" fmla="*/ 1441251 h 1441251"/>
                <a:gd name="connsiteX4" fmla="*/ 74236 w 310895"/>
                <a:gd name="connsiteY4" fmla="*/ 73871 h 1441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0895" h="1441251">
                  <a:moveTo>
                    <a:pt x="74236" y="73871"/>
                  </a:moveTo>
                  <a:lnTo>
                    <a:pt x="276599" y="0"/>
                  </a:lnTo>
                  <a:lnTo>
                    <a:pt x="310895" y="1363494"/>
                  </a:lnTo>
                  <a:lnTo>
                    <a:pt x="0" y="1441251"/>
                  </a:lnTo>
                  <a:cubicBezTo>
                    <a:pt x="111960" y="993205"/>
                    <a:pt x="133643" y="463540"/>
                    <a:pt x="74236" y="73871"/>
                  </a:cubicBezTo>
                  <a:close/>
                </a:path>
              </a:pathLst>
            </a:custGeom>
            <a:solidFill>
              <a:srgbClr val="D7AFA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Rectangle 14">
              <a:extLst>
                <a:ext uri="{FF2B5EF4-FFF2-40B4-BE49-F238E27FC236}">
                  <a16:creationId xmlns:a16="http://schemas.microsoft.com/office/drawing/2014/main" id="{8E0815C9-0695-0BEA-2F03-EF8167AFE681}"/>
                </a:ext>
              </a:extLst>
            </p:cNvPr>
            <p:cNvSpPr/>
            <p:nvPr/>
          </p:nvSpPr>
          <p:spPr>
            <a:xfrm>
              <a:off x="2820957" y="6396041"/>
              <a:ext cx="1209364" cy="377167"/>
            </a:xfrm>
            <a:custGeom>
              <a:avLst/>
              <a:gdLst>
                <a:gd name="connsiteX0" fmla="*/ 0 w 313002"/>
                <a:gd name="connsiteY0" fmla="*/ 0 h 134300"/>
                <a:gd name="connsiteX1" fmla="*/ 313002 w 313002"/>
                <a:gd name="connsiteY1" fmla="*/ 0 h 134300"/>
                <a:gd name="connsiteX2" fmla="*/ 313002 w 313002"/>
                <a:gd name="connsiteY2" fmla="*/ 134300 h 134300"/>
                <a:gd name="connsiteX3" fmla="*/ 0 w 313002"/>
                <a:gd name="connsiteY3" fmla="*/ 134300 h 134300"/>
                <a:gd name="connsiteX4" fmla="*/ 0 w 313002"/>
                <a:gd name="connsiteY4" fmla="*/ 0 h 134300"/>
                <a:gd name="connsiteX0" fmla="*/ 866775 w 1179777"/>
                <a:gd name="connsiteY0" fmla="*/ 0 h 253363"/>
                <a:gd name="connsiteX1" fmla="*/ 1179777 w 1179777"/>
                <a:gd name="connsiteY1" fmla="*/ 0 h 253363"/>
                <a:gd name="connsiteX2" fmla="*/ 1179777 w 1179777"/>
                <a:gd name="connsiteY2" fmla="*/ 134300 h 253363"/>
                <a:gd name="connsiteX3" fmla="*/ 0 w 1179777"/>
                <a:gd name="connsiteY3" fmla="*/ 253363 h 253363"/>
                <a:gd name="connsiteX4" fmla="*/ 866775 w 1179777"/>
                <a:gd name="connsiteY4" fmla="*/ 0 h 253363"/>
                <a:gd name="connsiteX0" fmla="*/ 866775 w 1179777"/>
                <a:gd name="connsiteY0" fmla="*/ 0 h 253363"/>
                <a:gd name="connsiteX1" fmla="*/ 1179777 w 1179777"/>
                <a:gd name="connsiteY1" fmla="*/ 0 h 253363"/>
                <a:gd name="connsiteX2" fmla="*/ 1179777 w 1179777"/>
                <a:gd name="connsiteY2" fmla="*/ 134300 h 253363"/>
                <a:gd name="connsiteX3" fmla="*/ 0 w 1179777"/>
                <a:gd name="connsiteY3" fmla="*/ 253363 h 253363"/>
                <a:gd name="connsiteX4" fmla="*/ 866775 w 1179777"/>
                <a:gd name="connsiteY4" fmla="*/ 0 h 253363"/>
                <a:gd name="connsiteX0" fmla="*/ 866775 w 1179777"/>
                <a:gd name="connsiteY0" fmla="*/ 0 h 253363"/>
                <a:gd name="connsiteX1" fmla="*/ 1179777 w 1179777"/>
                <a:gd name="connsiteY1" fmla="*/ 0 h 253363"/>
                <a:gd name="connsiteX2" fmla="*/ 1179777 w 1179777"/>
                <a:gd name="connsiteY2" fmla="*/ 134300 h 253363"/>
                <a:gd name="connsiteX3" fmla="*/ 0 w 1179777"/>
                <a:gd name="connsiteY3" fmla="*/ 253363 h 253363"/>
                <a:gd name="connsiteX4" fmla="*/ 866775 w 1179777"/>
                <a:gd name="connsiteY4" fmla="*/ 0 h 253363"/>
                <a:gd name="connsiteX0" fmla="*/ 866775 w 1179777"/>
                <a:gd name="connsiteY0" fmla="*/ 0 h 253363"/>
                <a:gd name="connsiteX1" fmla="*/ 1179777 w 1179777"/>
                <a:gd name="connsiteY1" fmla="*/ 0 h 253363"/>
                <a:gd name="connsiteX2" fmla="*/ 1179777 w 1179777"/>
                <a:gd name="connsiteY2" fmla="*/ 134300 h 253363"/>
                <a:gd name="connsiteX3" fmla="*/ 0 w 1179777"/>
                <a:gd name="connsiteY3" fmla="*/ 253363 h 253363"/>
                <a:gd name="connsiteX4" fmla="*/ 866775 w 1179777"/>
                <a:gd name="connsiteY4" fmla="*/ 0 h 253363"/>
                <a:gd name="connsiteX0" fmla="*/ 866775 w 1184540"/>
                <a:gd name="connsiteY0" fmla="*/ 0 h 305750"/>
                <a:gd name="connsiteX1" fmla="*/ 1179777 w 1184540"/>
                <a:gd name="connsiteY1" fmla="*/ 0 h 305750"/>
                <a:gd name="connsiteX2" fmla="*/ 1184540 w 1184540"/>
                <a:gd name="connsiteY2" fmla="*/ 305750 h 305750"/>
                <a:gd name="connsiteX3" fmla="*/ 0 w 1184540"/>
                <a:gd name="connsiteY3" fmla="*/ 253363 h 305750"/>
                <a:gd name="connsiteX4" fmla="*/ 866775 w 1184540"/>
                <a:gd name="connsiteY4" fmla="*/ 0 h 305750"/>
                <a:gd name="connsiteX0" fmla="*/ 866775 w 1206270"/>
                <a:gd name="connsiteY0" fmla="*/ 0 h 305750"/>
                <a:gd name="connsiteX1" fmla="*/ 1179777 w 1206270"/>
                <a:gd name="connsiteY1" fmla="*/ 0 h 305750"/>
                <a:gd name="connsiteX2" fmla="*/ 1184540 w 1206270"/>
                <a:gd name="connsiteY2" fmla="*/ 305750 h 305750"/>
                <a:gd name="connsiteX3" fmla="*/ 0 w 1206270"/>
                <a:gd name="connsiteY3" fmla="*/ 253363 h 305750"/>
                <a:gd name="connsiteX4" fmla="*/ 866775 w 1206270"/>
                <a:gd name="connsiteY4" fmla="*/ 0 h 305750"/>
                <a:gd name="connsiteX0" fmla="*/ 866775 w 1206270"/>
                <a:gd name="connsiteY0" fmla="*/ 0 h 305750"/>
                <a:gd name="connsiteX1" fmla="*/ 1179777 w 1206270"/>
                <a:gd name="connsiteY1" fmla="*/ 0 h 305750"/>
                <a:gd name="connsiteX2" fmla="*/ 1184540 w 1206270"/>
                <a:gd name="connsiteY2" fmla="*/ 305750 h 305750"/>
                <a:gd name="connsiteX3" fmla="*/ 0 w 1206270"/>
                <a:gd name="connsiteY3" fmla="*/ 253363 h 305750"/>
                <a:gd name="connsiteX4" fmla="*/ 866775 w 1206270"/>
                <a:gd name="connsiteY4" fmla="*/ 0 h 305750"/>
                <a:gd name="connsiteX0" fmla="*/ 866775 w 1206270"/>
                <a:gd name="connsiteY0" fmla="*/ 0 h 313615"/>
                <a:gd name="connsiteX1" fmla="*/ 1179777 w 1206270"/>
                <a:gd name="connsiteY1" fmla="*/ 0 h 313615"/>
                <a:gd name="connsiteX2" fmla="*/ 1184540 w 1206270"/>
                <a:gd name="connsiteY2" fmla="*/ 305750 h 313615"/>
                <a:gd name="connsiteX3" fmla="*/ 0 w 1206270"/>
                <a:gd name="connsiteY3" fmla="*/ 253363 h 313615"/>
                <a:gd name="connsiteX4" fmla="*/ 866775 w 1206270"/>
                <a:gd name="connsiteY4" fmla="*/ 0 h 313615"/>
                <a:gd name="connsiteX0" fmla="*/ 866903 w 1206398"/>
                <a:gd name="connsiteY0" fmla="*/ 0 h 323016"/>
                <a:gd name="connsiteX1" fmla="*/ 1179905 w 1206398"/>
                <a:gd name="connsiteY1" fmla="*/ 0 h 323016"/>
                <a:gd name="connsiteX2" fmla="*/ 1184668 w 1206398"/>
                <a:gd name="connsiteY2" fmla="*/ 305750 h 323016"/>
                <a:gd name="connsiteX3" fmla="*/ 827480 w 1206398"/>
                <a:gd name="connsiteY3" fmla="*/ 266699 h 323016"/>
                <a:gd name="connsiteX4" fmla="*/ 128 w 1206398"/>
                <a:gd name="connsiteY4" fmla="*/ 253363 h 323016"/>
                <a:gd name="connsiteX5" fmla="*/ 866903 w 1206398"/>
                <a:gd name="connsiteY5" fmla="*/ 0 h 323016"/>
                <a:gd name="connsiteX0" fmla="*/ 866903 w 1206398"/>
                <a:gd name="connsiteY0" fmla="*/ 0 h 315332"/>
                <a:gd name="connsiteX1" fmla="*/ 1179905 w 1206398"/>
                <a:gd name="connsiteY1" fmla="*/ 0 h 315332"/>
                <a:gd name="connsiteX2" fmla="*/ 1184668 w 1206398"/>
                <a:gd name="connsiteY2" fmla="*/ 305750 h 315332"/>
                <a:gd name="connsiteX3" fmla="*/ 827480 w 1206398"/>
                <a:gd name="connsiteY3" fmla="*/ 266699 h 315332"/>
                <a:gd name="connsiteX4" fmla="*/ 128 w 1206398"/>
                <a:gd name="connsiteY4" fmla="*/ 253363 h 315332"/>
                <a:gd name="connsiteX5" fmla="*/ 866903 w 1206398"/>
                <a:gd name="connsiteY5" fmla="*/ 0 h 315332"/>
                <a:gd name="connsiteX0" fmla="*/ 866903 w 1185381"/>
                <a:gd name="connsiteY0" fmla="*/ 0 h 311116"/>
                <a:gd name="connsiteX1" fmla="*/ 1179905 w 1185381"/>
                <a:gd name="connsiteY1" fmla="*/ 0 h 311116"/>
                <a:gd name="connsiteX2" fmla="*/ 1151331 w 1185381"/>
                <a:gd name="connsiteY2" fmla="*/ 300988 h 311116"/>
                <a:gd name="connsiteX3" fmla="*/ 827480 w 1185381"/>
                <a:gd name="connsiteY3" fmla="*/ 266699 h 311116"/>
                <a:gd name="connsiteX4" fmla="*/ 128 w 1185381"/>
                <a:gd name="connsiteY4" fmla="*/ 253363 h 311116"/>
                <a:gd name="connsiteX5" fmla="*/ 866903 w 1185381"/>
                <a:gd name="connsiteY5" fmla="*/ 0 h 311116"/>
                <a:gd name="connsiteX0" fmla="*/ 866903 w 1192561"/>
                <a:gd name="connsiteY0" fmla="*/ 0 h 311116"/>
                <a:gd name="connsiteX1" fmla="*/ 1179905 w 1192561"/>
                <a:gd name="connsiteY1" fmla="*/ 0 h 311116"/>
                <a:gd name="connsiteX2" fmla="*/ 1151331 w 1192561"/>
                <a:gd name="connsiteY2" fmla="*/ 300988 h 311116"/>
                <a:gd name="connsiteX3" fmla="*/ 827480 w 1192561"/>
                <a:gd name="connsiteY3" fmla="*/ 266699 h 311116"/>
                <a:gd name="connsiteX4" fmla="*/ 128 w 1192561"/>
                <a:gd name="connsiteY4" fmla="*/ 253363 h 311116"/>
                <a:gd name="connsiteX5" fmla="*/ 866903 w 1192561"/>
                <a:gd name="connsiteY5" fmla="*/ 0 h 311116"/>
                <a:gd name="connsiteX0" fmla="*/ 866903 w 1192561"/>
                <a:gd name="connsiteY0" fmla="*/ 0 h 316963"/>
                <a:gd name="connsiteX1" fmla="*/ 1179905 w 1192561"/>
                <a:gd name="connsiteY1" fmla="*/ 0 h 316963"/>
                <a:gd name="connsiteX2" fmla="*/ 1151331 w 1192561"/>
                <a:gd name="connsiteY2" fmla="*/ 300988 h 316963"/>
                <a:gd name="connsiteX3" fmla="*/ 827480 w 1192561"/>
                <a:gd name="connsiteY3" fmla="*/ 266699 h 316963"/>
                <a:gd name="connsiteX4" fmla="*/ 128 w 1192561"/>
                <a:gd name="connsiteY4" fmla="*/ 253363 h 316963"/>
                <a:gd name="connsiteX5" fmla="*/ 866903 w 1192561"/>
                <a:gd name="connsiteY5" fmla="*/ 0 h 316963"/>
                <a:gd name="connsiteX0" fmla="*/ 866903 w 1202406"/>
                <a:gd name="connsiteY0" fmla="*/ 0 h 316963"/>
                <a:gd name="connsiteX1" fmla="*/ 1179905 w 1202406"/>
                <a:gd name="connsiteY1" fmla="*/ 0 h 316963"/>
                <a:gd name="connsiteX2" fmla="*/ 1151331 w 1202406"/>
                <a:gd name="connsiteY2" fmla="*/ 300988 h 316963"/>
                <a:gd name="connsiteX3" fmla="*/ 827480 w 1202406"/>
                <a:gd name="connsiteY3" fmla="*/ 266699 h 316963"/>
                <a:gd name="connsiteX4" fmla="*/ 128 w 1202406"/>
                <a:gd name="connsiteY4" fmla="*/ 253363 h 316963"/>
                <a:gd name="connsiteX5" fmla="*/ 866903 w 1202406"/>
                <a:gd name="connsiteY5" fmla="*/ 0 h 316963"/>
                <a:gd name="connsiteX0" fmla="*/ 891648 w 1227151"/>
                <a:gd name="connsiteY0" fmla="*/ 0 h 376266"/>
                <a:gd name="connsiteX1" fmla="*/ 1204650 w 1227151"/>
                <a:gd name="connsiteY1" fmla="*/ 0 h 376266"/>
                <a:gd name="connsiteX2" fmla="*/ 1176076 w 1227151"/>
                <a:gd name="connsiteY2" fmla="*/ 300988 h 376266"/>
                <a:gd name="connsiteX3" fmla="*/ 852225 w 1227151"/>
                <a:gd name="connsiteY3" fmla="*/ 266699 h 376266"/>
                <a:gd name="connsiteX4" fmla="*/ 271200 w 1227151"/>
                <a:gd name="connsiteY4" fmla="*/ 376235 h 376266"/>
                <a:gd name="connsiteX5" fmla="*/ 24873 w 1227151"/>
                <a:gd name="connsiteY5" fmla="*/ 253363 h 376266"/>
                <a:gd name="connsiteX6" fmla="*/ 891648 w 1227151"/>
                <a:gd name="connsiteY6" fmla="*/ 0 h 376266"/>
                <a:gd name="connsiteX0" fmla="*/ 898589 w 1234092"/>
                <a:gd name="connsiteY0" fmla="*/ 0 h 377167"/>
                <a:gd name="connsiteX1" fmla="*/ 1211591 w 1234092"/>
                <a:gd name="connsiteY1" fmla="*/ 0 h 377167"/>
                <a:gd name="connsiteX2" fmla="*/ 1183017 w 1234092"/>
                <a:gd name="connsiteY2" fmla="*/ 300988 h 377167"/>
                <a:gd name="connsiteX3" fmla="*/ 859166 w 1234092"/>
                <a:gd name="connsiteY3" fmla="*/ 266699 h 377167"/>
                <a:gd name="connsiteX4" fmla="*/ 278141 w 1234092"/>
                <a:gd name="connsiteY4" fmla="*/ 376235 h 377167"/>
                <a:gd name="connsiteX5" fmla="*/ 278142 w 1234092"/>
                <a:gd name="connsiteY5" fmla="*/ 247647 h 377167"/>
                <a:gd name="connsiteX6" fmla="*/ 31814 w 1234092"/>
                <a:gd name="connsiteY6" fmla="*/ 253363 h 377167"/>
                <a:gd name="connsiteX7" fmla="*/ 898589 w 1234092"/>
                <a:gd name="connsiteY7" fmla="*/ 0 h 377167"/>
                <a:gd name="connsiteX0" fmla="*/ 871304 w 1206807"/>
                <a:gd name="connsiteY0" fmla="*/ 0 h 377167"/>
                <a:gd name="connsiteX1" fmla="*/ 1184306 w 1206807"/>
                <a:gd name="connsiteY1" fmla="*/ 0 h 377167"/>
                <a:gd name="connsiteX2" fmla="*/ 1155732 w 1206807"/>
                <a:gd name="connsiteY2" fmla="*/ 300988 h 377167"/>
                <a:gd name="connsiteX3" fmla="*/ 831881 w 1206807"/>
                <a:gd name="connsiteY3" fmla="*/ 266699 h 377167"/>
                <a:gd name="connsiteX4" fmla="*/ 250856 w 1206807"/>
                <a:gd name="connsiteY4" fmla="*/ 376235 h 377167"/>
                <a:gd name="connsiteX5" fmla="*/ 250857 w 1206807"/>
                <a:gd name="connsiteY5" fmla="*/ 247647 h 377167"/>
                <a:gd name="connsiteX6" fmla="*/ 4529 w 1206807"/>
                <a:gd name="connsiteY6" fmla="*/ 253363 h 377167"/>
                <a:gd name="connsiteX7" fmla="*/ 871304 w 1206807"/>
                <a:gd name="connsiteY7" fmla="*/ 0 h 377167"/>
                <a:gd name="connsiteX0" fmla="*/ 890354 w 1206807"/>
                <a:gd name="connsiteY0" fmla="*/ 3175 h 377167"/>
                <a:gd name="connsiteX1" fmla="*/ 1184306 w 1206807"/>
                <a:gd name="connsiteY1" fmla="*/ 0 h 377167"/>
                <a:gd name="connsiteX2" fmla="*/ 1155732 w 1206807"/>
                <a:gd name="connsiteY2" fmla="*/ 300988 h 377167"/>
                <a:gd name="connsiteX3" fmla="*/ 831881 w 1206807"/>
                <a:gd name="connsiteY3" fmla="*/ 266699 h 377167"/>
                <a:gd name="connsiteX4" fmla="*/ 250856 w 1206807"/>
                <a:gd name="connsiteY4" fmla="*/ 376235 h 377167"/>
                <a:gd name="connsiteX5" fmla="*/ 250857 w 1206807"/>
                <a:gd name="connsiteY5" fmla="*/ 247647 h 377167"/>
                <a:gd name="connsiteX6" fmla="*/ 4529 w 1206807"/>
                <a:gd name="connsiteY6" fmla="*/ 253363 h 377167"/>
                <a:gd name="connsiteX7" fmla="*/ 890354 w 1206807"/>
                <a:gd name="connsiteY7" fmla="*/ 3175 h 377167"/>
                <a:gd name="connsiteX0" fmla="*/ 890354 w 1209364"/>
                <a:gd name="connsiteY0" fmla="*/ 3175 h 377167"/>
                <a:gd name="connsiteX1" fmla="*/ 1190656 w 1209364"/>
                <a:gd name="connsiteY1" fmla="*/ 0 h 377167"/>
                <a:gd name="connsiteX2" fmla="*/ 1155732 w 1209364"/>
                <a:gd name="connsiteY2" fmla="*/ 300988 h 377167"/>
                <a:gd name="connsiteX3" fmla="*/ 831881 w 1209364"/>
                <a:gd name="connsiteY3" fmla="*/ 266699 h 377167"/>
                <a:gd name="connsiteX4" fmla="*/ 250856 w 1209364"/>
                <a:gd name="connsiteY4" fmla="*/ 376235 h 377167"/>
                <a:gd name="connsiteX5" fmla="*/ 250857 w 1209364"/>
                <a:gd name="connsiteY5" fmla="*/ 247647 h 377167"/>
                <a:gd name="connsiteX6" fmla="*/ 4529 w 1209364"/>
                <a:gd name="connsiteY6" fmla="*/ 253363 h 377167"/>
                <a:gd name="connsiteX7" fmla="*/ 890354 w 1209364"/>
                <a:gd name="connsiteY7" fmla="*/ 3175 h 377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09364" h="377167">
                  <a:moveTo>
                    <a:pt x="890354" y="3175"/>
                  </a:moveTo>
                  <a:lnTo>
                    <a:pt x="1190656" y="0"/>
                  </a:lnTo>
                  <a:cubicBezTo>
                    <a:pt x="1192244" y="101917"/>
                    <a:pt x="1249394" y="194309"/>
                    <a:pt x="1155732" y="300988"/>
                  </a:cubicBezTo>
                  <a:cubicBezTo>
                    <a:pt x="1050164" y="348612"/>
                    <a:pt x="1029304" y="275430"/>
                    <a:pt x="831881" y="266699"/>
                  </a:cubicBezTo>
                  <a:cubicBezTo>
                    <a:pt x="688212" y="262572"/>
                    <a:pt x="388748" y="378458"/>
                    <a:pt x="250856" y="376235"/>
                  </a:cubicBezTo>
                  <a:cubicBezTo>
                    <a:pt x="121475" y="388935"/>
                    <a:pt x="291911" y="268126"/>
                    <a:pt x="250857" y="247647"/>
                  </a:cubicBezTo>
                  <a:cubicBezTo>
                    <a:pt x="209803" y="227168"/>
                    <a:pt x="-36173" y="267649"/>
                    <a:pt x="4529" y="253363"/>
                  </a:cubicBezTo>
                  <a:cubicBezTo>
                    <a:pt x="155341" y="-40641"/>
                    <a:pt x="725254" y="201929"/>
                    <a:pt x="890354" y="3175"/>
                  </a:cubicBezTo>
                  <a:close/>
                </a:path>
              </a:pathLst>
            </a:custGeom>
            <a:solidFill>
              <a:srgbClr val="D7AFA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302243E-F820-BBF7-8C54-6A3CA3AA9779}"/>
                </a:ext>
              </a:extLst>
            </p:cNvPr>
            <p:cNvSpPr/>
            <p:nvPr/>
          </p:nvSpPr>
          <p:spPr>
            <a:xfrm>
              <a:off x="3025547" y="6584624"/>
              <a:ext cx="285750" cy="161925"/>
            </a:xfrm>
            <a:custGeom>
              <a:avLst/>
              <a:gdLst>
                <a:gd name="connsiteX0" fmla="*/ 0 w 285750"/>
                <a:gd name="connsiteY0" fmla="*/ 161925 h 161925"/>
                <a:gd name="connsiteX1" fmla="*/ 100013 w 285750"/>
                <a:gd name="connsiteY1" fmla="*/ 52387 h 161925"/>
                <a:gd name="connsiteX2" fmla="*/ 285750 w 285750"/>
                <a:gd name="connsiteY2" fmla="*/ 0 h 161925"/>
                <a:gd name="connsiteX3" fmla="*/ 285750 w 285750"/>
                <a:gd name="connsiteY3" fmla="*/ 0 h 161925"/>
                <a:gd name="connsiteX4" fmla="*/ 285750 w 285750"/>
                <a:gd name="connsiteY4" fmla="*/ 0 h 161925"/>
                <a:gd name="connsiteX5" fmla="*/ 285750 w 285750"/>
                <a:gd name="connsiteY5" fmla="*/ 0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5750" h="161925">
                  <a:moveTo>
                    <a:pt x="0" y="161925"/>
                  </a:moveTo>
                  <a:cubicBezTo>
                    <a:pt x="26194" y="120649"/>
                    <a:pt x="52388" y="79374"/>
                    <a:pt x="100013" y="52387"/>
                  </a:cubicBezTo>
                  <a:cubicBezTo>
                    <a:pt x="147638" y="25400"/>
                    <a:pt x="285750" y="0"/>
                    <a:pt x="285750" y="0"/>
                  </a:cubicBezTo>
                  <a:lnTo>
                    <a:pt x="285750" y="0"/>
                  </a:lnTo>
                  <a:lnTo>
                    <a:pt x="285750" y="0"/>
                  </a:lnTo>
                  <a:lnTo>
                    <a:pt x="285750" y="0"/>
                  </a:lnTo>
                </a:path>
              </a:pathLst>
            </a:custGeom>
            <a:solidFill>
              <a:srgbClr val="D7AFA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Oval 12">
              <a:extLst>
                <a:ext uri="{FF2B5EF4-FFF2-40B4-BE49-F238E27FC236}">
                  <a16:creationId xmlns:a16="http://schemas.microsoft.com/office/drawing/2014/main" id="{F16A5C47-FA81-533F-5C3B-44E6D07A0C16}"/>
                </a:ext>
              </a:extLst>
            </p:cNvPr>
            <p:cNvSpPr/>
            <p:nvPr/>
          </p:nvSpPr>
          <p:spPr>
            <a:xfrm rot="20248284">
              <a:off x="4833333" y="4466958"/>
              <a:ext cx="339427" cy="426179"/>
            </a:xfrm>
            <a:custGeom>
              <a:avLst/>
              <a:gdLst>
                <a:gd name="connsiteX0" fmla="*/ 0 w 385763"/>
                <a:gd name="connsiteY0" fmla="*/ 241228 h 482456"/>
                <a:gd name="connsiteX1" fmla="*/ 192882 w 385763"/>
                <a:gd name="connsiteY1" fmla="*/ 0 h 482456"/>
                <a:gd name="connsiteX2" fmla="*/ 385764 w 385763"/>
                <a:gd name="connsiteY2" fmla="*/ 241228 h 482456"/>
                <a:gd name="connsiteX3" fmla="*/ 192882 w 385763"/>
                <a:gd name="connsiteY3" fmla="*/ 482456 h 482456"/>
                <a:gd name="connsiteX4" fmla="*/ 0 w 385763"/>
                <a:gd name="connsiteY4" fmla="*/ 241228 h 482456"/>
                <a:gd name="connsiteX0" fmla="*/ 0 w 385764"/>
                <a:gd name="connsiteY0" fmla="*/ 243131 h 484359"/>
                <a:gd name="connsiteX1" fmla="*/ 192882 w 385764"/>
                <a:gd name="connsiteY1" fmla="*/ 1903 h 484359"/>
                <a:gd name="connsiteX2" fmla="*/ 385764 w 385764"/>
                <a:gd name="connsiteY2" fmla="*/ 243131 h 484359"/>
                <a:gd name="connsiteX3" fmla="*/ 192882 w 385764"/>
                <a:gd name="connsiteY3" fmla="*/ 484359 h 484359"/>
                <a:gd name="connsiteX4" fmla="*/ 0 w 385764"/>
                <a:gd name="connsiteY4" fmla="*/ 243131 h 484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5764" h="484359">
                  <a:moveTo>
                    <a:pt x="0" y="243131"/>
                  </a:moveTo>
                  <a:cubicBezTo>
                    <a:pt x="0" y="109904"/>
                    <a:pt x="7775" y="20953"/>
                    <a:pt x="192882" y="1903"/>
                  </a:cubicBezTo>
                  <a:cubicBezTo>
                    <a:pt x="377989" y="-17147"/>
                    <a:pt x="385764" y="109904"/>
                    <a:pt x="385764" y="243131"/>
                  </a:cubicBezTo>
                  <a:cubicBezTo>
                    <a:pt x="385764" y="376358"/>
                    <a:pt x="299408" y="484359"/>
                    <a:pt x="192882" y="484359"/>
                  </a:cubicBezTo>
                  <a:cubicBezTo>
                    <a:pt x="86356" y="484359"/>
                    <a:pt x="0" y="376358"/>
                    <a:pt x="0" y="243131"/>
                  </a:cubicBezTo>
                  <a:close/>
                </a:path>
              </a:pathLst>
            </a:custGeom>
            <a:solidFill>
              <a:srgbClr val="D7AFA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Rectangle 13">
              <a:extLst>
                <a:ext uri="{FF2B5EF4-FFF2-40B4-BE49-F238E27FC236}">
                  <a16:creationId xmlns:a16="http://schemas.microsoft.com/office/drawing/2014/main" id="{CC0B69BF-9BC0-294C-9836-5A55597109B0}"/>
                </a:ext>
              </a:extLst>
            </p:cNvPr>
            <p:cNvSpPr/>
            <p:nvPr/>
          </p:nvSpPr>
          <p:spPr>
            <a:xfrm rot="20740872">
              <a:off x="5132765" y="4790267"/>
              <a:ext cx="250163" cy="1522965"/>
            </a:xfrm>
            <a:custGeom>
              <a:avLst/>
              <a:gdLst>
                <a:gd name="connsiteX0" fmla="*/ 0 w 205425"/>
                <a:gd name="connsiteY0" fmla="*/ 0 h 1269426"/>
                <a:gd name="connsiteX1" fmla="*/ 205425 w 205425"/>
                <a:gd name="connsiteY1" fmla="*/ 0 h 1269426"/>
                <a:gd name="connsiteX2" fmla="*/ 205425 w 205425"/>
                <a:gd name="connsiteY2" fmla="*/ 1269426 h 1269426"/>
                <a:gd name="connsiteX3" fmla="*/ 0 w 205425"/>
                <a:gd name="connsiteY3" fmla="*/ 1269426 h 1269426"/>
                <a:gd name="connsiteX4" fmla="*/ 0 w 205425"/>
                <a:gd name="connsiteY4" fmla="*/ 0 h 1269426"/>
                <a:gd name="connsiteX0" fmla="*/ 74236 w 279661"/>
                <a:gd name="connsiteY0" fmla="*/ 0 h 1367380"/>
                <a:gd name="connsiteX1" fmla="*/ 279661 w 279661"/>
                <a:gd name="connsiteY1" fmla="*/ 0 h 1367380"/>
                <a:gd name="connsiteX2" fmla="*/ 279661 w 279661"/>
                <a:gd name="connsiteY2" fmla="*/ 1269426 h 1367380"/>
                <a:gd name="connsiteX3" fmla="*/ 0 w 279661"/>
                <a:gd name="connsiteY3" fmla="*/ 1367380 h 1367380"/>
                <a:gd name="connsiteX4" fmla="*/ 74236 w 279661"/>
                <a:gd name="connsiteY4" fmla="*/ 0 h 1367380"/>
                <a:gd name="connsiteX0" fmla="*/ 74236 w 279661"/>
                <a:gd name="connsiteY0" fmla="*/ 0 h 1367380"/>
                <a:gd name="connsiteX1" fmla="*/ 279661 w 279661"/>
                <a:gd name="connsiteY1" fmla="*/ 0 h 1367380"/>
                <a:gd name="connsiteX2" fmla="*/ 279661 w 279661"/>
                <a:gd name="connsiteY2" fmla="*/ 1269426 h 1367380"/>
                <a:gd name="connsiteX3" fmla="*/ 0 w 279661"/>
                <a:gd name="connsiteY3" fmla="*/ 1367380 h 1367380"/>
                <a:gd name="connsiteX4" fmla="*/ 74236 w 279661"/>
                <a:gd name="connsiteY4" fmla="*/ 0 h 1367380"/>
                <a:gd name="connsiteX0" fmla="*/ 74236 w 279661"/>
                <a:gd name="connsiteY0" fmla="*/ 0 h 1367380"/>
                <a:gd name="connsiteX1" fmla="*/ 279661 w 279661"/>
                <a:gd name="connsiteY1" fmla="*/ 0 h 1367380"/>
                <a:gd name="connsiteX2" fmla="*/ 279661 w 279661"/>
                <a:gd name="connsiteY2" fmla="*/ 1269426 h 1367380"/>
                <a:gd name="connsiteX3" fmla="*/ 0 w 279661"/>
                <a:gd name="connsiteY3" fmla="*/ 1367380 h 1367380"/>
                <a:gd name="connsiteX4" fmla="*/ 74236 w 279661"/>
                <a:gd name="connsiteY4" fmla="*/ 0 h 1367380"/>
                <a:gd name="connsiteX0" fmla="*/ 74236 w 376882"/>
                <a:gd name="connsiteY0" fmla="*/ 0 h 1533445"/>
                <a:gd name="connsiteX1" fmla="*/ 279661 w 376882"/>
                <a:gd name="connsiteY1" fmla="*/ 0 h 1533445"/>
                <a:gd name="connsiteX2" fmla="*/ 376882 w 376882"/>
                <a:gd name="connsiteY2" fmla="*/ 1533445 h 1533445"/>
                <a:gd name="connsiteX3" fmla="*/ 0 w 376882"/>
                <a:gd name="connsiteY3" fmla="*/ 1367380 h 1533445"/>
                <a:gd name="connsiteX4" fmla="*/ 74236 w 376882"/>
                <a:gd name="connsiteY4" fmla="*/ 0 h 1533445"/>
                <a:gd name="connsiteX0" fmla="*/ 74236 w 310895"/>
                <a:gd name="connsiteY0" fmla="*/ 0 h 1367380"/>
                <a:gd name="connsiteX1" fmla="*/ 279661 w 310895"/>
                <a:gd name="connsiteY1" fmla="*/ 0 h 1367380"/>
                <a:gd name="connsiteX2" fmla="*/ 310895 w 310895"/>
                <a:gd name="connsiteY2" fmla="*/ 1289623 h 1367380"/>
                <a:gd name="connsiteX3" fmla="*/ 0 w 310895"/>
                <a:gd name="connsiteY3" fmla="*/ 1367380 h 1367380"/>
                <a:gd name="connsiteX4" fmla="*/ 74236 w 310895"/>
                <a:gd name="connsiteY4" fmla="*/ 0 h 1367380"/>
                <a:gd name="connsiteX0" fmla="*/ 74236 w 311432"/>
                <a:gd name="connsiteY0" fmla="*/ 0 h 1492922"/>
                <a:gd name="connsiteX1" fmla="*/ 279661 w 311432"/>
                <a:gd name="connsiteY1" fmla="*/ 0 h 1492922"/>
                <a:gd name="connsiteX2" fmla="*/ 311432 w 311432"/>
                <a:gd name="connsiteY2" fmla="*/ 1492922 h 1492922"/>
                <a:gd name="connsiteX3" fmla="*/ 0 w 311432"/>
                <a:gd name="connsiteY3" fmla="*/ 1367380 h 1492922"/>
                <a:gd name="connsiteX4" fmla="*/ 74236 w 311432"/>
                <a:gd name="connsiteY4" fmla="*/ 0 h 1492922"/>
                <a:gd name="connsiteX0" fmla="*/ 12967 w 250163"/>
                <a:gd name="connsiteY0" fmla="*/ 0 h 1492922"/>
                <a:gd name="connsiteX1" fmla="*/ 218392 w 250163"/>
                <a:gd name="connsiteY1" fmla="*/ 0 h 1492922"/>
                <a:gd name="connsiteX2" fmla="*/ 250163 w 250163"/>
                <a:gd name="connsiteY2" fmla="*/ 1492922 h 1492922"/>
                <a:gd name="connsiteX3" fmla="*/ 0 w 250163"/>
                <a:gd name="connsiteY3" fmla="*/ 1435447 h 1492922"/>
                <a:gd name="connsiteX4" fmla="*/ 12967 w 250163"/>
                <a:gd name="connsiteY4" fmla="*/ 0 h 1492922"/>
                <a:gd name="connsiteX0" fmla="*/ 12967 w 250163"/>
                <a:gd name="connsiteY0" fmla="*/ 0 h 1492922"/>
                <a:gd name="connsiteX1" fmla="*/ 218392 w 250163"/>
                <a:gd name="connsiteY1" fmla="*/ 0 h 1492922"/>
                <a:gd name="connsiteX2" fmla="*/ 250163 w 250163"/>
                <a:gd name="connsiteY2" fmla="*/ 1492922 h 1492922"/>
                <a:gd name="connsiteX3" fmla="*/ 0 w 250163"/>
                <a:gd name="connsiteY3" fmla="*/ 1435447 h 1492922"/>
                <a:gd name="connsiteX4" fmla="*/ 12967 w 250163"/>
                <a:gd name="connsiteY4" fmla="*/ 0 h 1492922"/>
                <a:gd name="connsiteX0" fmla="*/ 12967 w 250163"/>
                <a:gd name="connsiteY0" fmla="*/ 0 h 1492922"/>
                <a:gd name="connsiteX1" fmla="*/ 218392 w 250163"/>
                <a:gd name="connsiteY1" fmla="*/ 0 h 1492922"/>
                <a:gd name="connsiteX2" fmla="*/ 250163 w 250163"/>
                <a:gd name="connsiteY2" fmla="*/ 1492922 h 1492922"/>
                <a:gd name="connsiteX3" fmla="*/ 0 w 250163"/>
                <a:gd name="connsiteY3" fmla="*/ 1435447 h 1492922"/>
                <a:gd name="connsiteX4" fmla="*/ 12967 w 250163"/>
                <a:gd name="connsiteY4" fmla="*/ 0 h 1492922"/>
                <a:gd name="connsiteX0" fmla="*/ 12967 w 250163"/>
                <a:gd name="connsiteY0" fmla="*/ 30043 h 1522965"/>
                <a:gd name="connsiteX1" fmla="*/ 216230 w 250163"/>
                <a:gd name="connsiteY1" fmla="*/ 0 h 1522965"/>
                <a:gd name="connsiteX2" fmla="*/ 250163 w 250163"/>
                <a:gd name="connsiteY2" fmla="*/ 1522965 h 1522965"/>
                <a:gd name="connsiteX3" fmla="*/ 0 w 250163"/>
                <a:gd name="connsiteY3" fmla="*/ 1465490 h 1522965"/>
                <a:gd name="connsiteX4" fmla="*/ 12967 w 250163"/>
                <a:gd name="connsiteY4" fmla="*/ 30043 h 1522965"/>
                <a:gd name="connsiteX0" fmla="*/ 13113 w 250163"/>
                <a:gd name="connsiteY0" fmla="*/ 589 h 1522965"/>
                <a:gd name="connsiteX1" fmla="*/ 216230 w 250163"/>
                <a:gd name="connsiteY1" fmla="*/ 0 h 1522965"/>
                <a:gd name="connsiteX2" fmla="*/ 250163 w 250163"/>
                <a:gd name="connsiteY2" fmla="*/ 1522965 h 1522965"/>
                <a:gd name="connsiteX3" fmla="*/ 0 w 250163"/>
                <a:gd name="connsiteY3" fmla="*/ 1465490 h 1522965"/>
                <a:gd name="connsiteX4" fmla="*/ 13113 w 250163"/>
                <a:gd name="connsiteY4" fmla="*/ 589 h 1522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0163" h="1522965">
                  <a:moveTo>
                    <a:pt x="13113" y="589"/>
                  </a:moveTo>
                  <a:lnTo>
                    <a:pt x="216230" y="0"/>
                  </a:lnTo>
                  <a:cubicBezTo>
                    <a:pt x="226820" y="497641"/>
                    <a:pt x="187748" y="1228364"/>
                    <a:pt x="250163" y="1522965"/>
                  </a:cubicBezTo>
                  <a:lnTo>
                    <a:pt x="0" y="1465490"/>
                  </a:lnTo>
                  <a:cubicBezTo>
                    <a:pt x="140433" y="1021435"/>
                    <a:pt x="72520" y="390258"/>
                    <a:pt x="13113" y="589"/>
                  </a:cubicBezTo>
                  <a:close/>
                </a:path>
              </a:pathLst>
            </a:custGeom>
            <a:solidFill>
              <a:srgbClr val="D7AFA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Rectangle 14">
              <a:extLst>
                <a:ext uri="{FF2B5EF4-FFF2-40B4-BE49-F238E27FC236}">
                  <a16:creationId xmlns:a16="http://schemas.microsoft.com/office/drawing/2014/main" id="{DD5B4A80-59EF-3865-E2CC-6DF0085F6121}"/>
                </a:ext>
              </a:extLst>
            </p:cNvPr>
            <p:cNvSpPr/>
            <p:nvPr/>
          </p:nvSpPr>
          <p:spPr>
            <a:xfrm>
              <a:off x="4524453" y="6214021"/>
              <a:ext cx="1130774" cy="401910"/>
            </a:xfrm>
            <a:custGeom>
              <a:avLst/>
              <a:gdLst>
                <a:gd name="connsiteX0" fmla="*/ 0 w 313002"/>
                <a:gd name="connsiteY0" fmla="*/ 0 h 134300"/>
                <a:gd name="connsiteX1" fmla="*/ 313002 w 313002"/>
                <a:gd name="connsiteY1" fmla="*/ 0 h 134300"/>
                <a:gd name="connsiteX2" fmla="*/ 313002 w 313002"/>
                <a:gd name="connsiteY2" fmla="*/ 134300 h 134300"/>
                <a:gd name="connsiteX3" fmla="*/ 0 w 313002"/>
                <a:gd name="connsiteY3" fmla="*/ 134300 h 134300"/>
                <a:gd name="connsiteX4" fmla="*/ 0 w 313002"/>
                <a:gd name="connsiteY4" fmla="*/ 0 h 134300"/>
                <a:gd name="connsiteX0" fmla="*/ 866775 w 1179777"/>
                <a:gd name="connsiteY0" fmla="*/ 0 h 253363"/>
                <a:gd name="connsiteX1" fmla="*/ 1179777 w 1179777"/>
                <a:gd name="connsiteY1" fmla="*/ 0 h 253363"/>
                <a:gd name="connsiteX2" fmla="*/ 1179777 w 1179777"/>
                <a:gd name="connsiteY2" fmla="*/ 134300 h 253363"/>
                <a:gd name="connsiteX3" fmla="*/ 0 w 1179777"/>
                <a:gd name="connsiteY3" fmla="*/ 253363 h 253363"/>
                <a:gd name="connsiteX4" fmla="*/ 866775 w 1179777"/>
                <a:gd name="connsiteY4" fmla="*/ 0 h 253363"/>
                <a:gd name="connsiteX0" fmla="*/ 866775 w 1179777"/>
                <a:gd name="connsiteY0" fmla="*/ 0 h 253363"/>
                <a:gd name="connsiteX1" fmla="*/ 1179777 w 1179777"/>
                <a:gd name="connsiteY1" fmla="*/ 0 h 253363"/>
                <a:gd name="connsiteX2" fmla="*/ 1179777 w 1179777"/>
                <a:gd name="connsiteY2" fmla="*/ 134300 h 253363"/>
                <a:gd name="connsiteX3" fmla="*/ 0 w 1179777"/>
                <a:gd name="connsiteY3" fmla="*/ 253363 h 253363"/>
                <a:gd name="connsiteX4" fmla="*/ 866775 w 1179777"/>
                <a:gd name="connsiteY4" fmla="*/ 0 h 253363"/>
                <a:gd name="connsiteX0" fmla="*/ 866775 w 1179777"/>
                <a:gd name="connsiteY0" fmla="*/ 0 h 253363"/>
                <a:gd name="connsiteX1" fmla="*/ 1179777 w 1179777"/>
                <a:gd name="connsiteY1" fmla="*/ 0 h 253363"/>
                <a:gd name="connsiteX2" fmla="*/ 1179777 w 1179777"/>
                <a:gd name="connsiteY2" fmla="*/ 134300 h 253363"/>
                <a:gd name="connsiteX3" fmla="*/ 0 w 1179777"/>
                <a:gd name="connsiteY3" fmla="*/ 253363 h 253363"/>
                <a:gd name="connsiteX4" fmla="*/ 866775 w 1179777"/>
                <a:gd name="connsiteY4" fmla="*/ 0 h 253363"/>
                <a:gd name="connsiteX0" fmla="*/ 866775 w 1179777"/>
                <a:gd name="connsiteY0" fmla="*/ 0 h 253363"/>
                <a:gd name="connsiteX1" fmla="*/ 1179777 w 1179777"/>
                <a:gd name="connsiteY1" fmla="*/ 0 h 253363"/>
                <a:gd name="connsiteX2" fmla="*/ 1179777 w 1179777"/>
                <a:gd name="connsiteY2" fmla="*/ 134300 h 253363"/>
                <a:gd name="connsiteX3" fmla="*/ 0 w 1179777"/>
                <a:gd name="connsiteY3" fmla="*/ 253363 h 253363"/>
                <a:gd name="connsiteX4" fmla="*/ 866775 w 1179777"/>
                <a:gd name="connsiteY4" fmla="*/ 0 h 253363"/>
                <a:gd name="connsiteX0" fmla="*/ 866775 w 1184540"/>
                <a:gd name="connsiteY0" fmla="*/ 0 h 305750"/>
                <a:gd name="connsiteX1" fmla="*/ 1179777 w 1184540"/>
                <a:gd name="connsiteY1" fmla="*/ 0 h 305750"/>
                <a:gd name="connsiteX2" fmla="*/ 1184540 w 1184540"/>
                <a:gd name="connsiteY2" fmla="*/ 305750 h 305750"/>
                <a:gd name="connsiteX3" fmla="*/ 0 w 1184540"/>
                <a:gd name="connsiteY3" fmla="*/ 253363 h 305750"/>
                <a:gd name="connsiteX4" fmla="*/ 866775 w 1184540"/>
                <a:gd name="connsiteY4" fmla="*/ 0 h 305750"/>
                <a:gd name="connsiteX0" fmla="*/ 866775 w 1206270"/>
                <a:gd name="connsiteY0" fmla="*/ 0 h 305750"/>
                <a:gd name="connsiteX1" fmla="*/ 1179777 w 1206270"/>
                <a:gd name="connsiteY1" fmla="*/ 0 h 305750"/>
                <a:gd name="connsiteX2" fmla="*/ 1184540 w 1206270"/>
                <a:gd name="connsiteY2" fmla="*/ 305750 h 305750"/>
                <a:gd name="connsiteX3" fmla="*/ 0 w 1206270"/>
                <a:gd name="connsiteY3" fmla="*/ 253363 h 305750"/>
                <a:gd name="connsiteX4" fmla="*/ 866775 w 1206270"/>
                <a:gd name="connsiteY4" fmla="*/ 0 h 305750"/>
                <a:gd name="connsiteX0" fmla="*/ 866775 w 1206270"/>
                <a:gd name="connsiteY0" fmla="*/ 0 h 305750"/>
                <a:gd name="connsiteX1" fmla="*/ 1179777 w 1206270"/>
                <a:gd name="connsiteY1" fmla="*/ 0 h 305750"/>
                <a:gd name="connsiteX2" fmla="*/ 1184540 w 1206270"/>
                <a:gd name="connsiteY2" fmla="*/ 305750 h 305750"/>
                <a:gd name="connsiteX3" fmla="*/ 0 w 1206270"/>
                <a:gd name="connsiteY3" fmla="*/ 253363 h 305750"/>
                <a:gd name="connsiteX4" fmla="*/ 866775 w 1206270"/>
                <a:gd name="connsiteY4" fmla="*/ 0 h 305750"/>
                <a:gd name="connsiteX0" fmla="*/ 866775 w 1206270"/>
                <a:gd name="connsiteY0" fmla="*/ 0 h 313615"/>
                <a:gd name="connsiteX1" fmla="*/ 1179777 w 1206270"/>
                <a:gd name="connsiteY1" fmla="*/ 0 h 313615"/>
                <a:gd name="connsiteX2" fmla="*/ 1184540 w 1206270"/>
                <a:gd name="connsiteY2" fmla="*/ 305750 h 313615"/>
                <a:gd name="connsiteX3" fmla="*/ 0 w 1206270"/>
                <a:gd name="connsiteY3" fmla="*/ 253363 h 313615"/>
                <a:gd name="connsiteX4" fmla="*/ 866775 w 1206270"/>
                <a:gd name="connsiteY4" fmla="*/ 0 h 313615"/>
                <a:gd name="connsiteX0" fmla="*/ 866903 w 1206398"/>
                <a:gd name="connsiteY0" fmla="*/ 0 h 323016"/>
                <a:gd name="connsiteX1" fmla="*/ 1179905 w 1206398"/>
                <a:gd name="connsiteY1" fmla="*/ 0 h 323016"/>
                <a:gd name="connsiteX2" fmla="*/ 1184668 w 1206398"/>
                <a:gd name="connsiteY2" fmla="*/ 305750 h 323016"/>
                <a:gd name="connsiteX3" fmla="*/ 827480 w 1206398"/>
                <a:gd name="connsiteY3" fmla="*/ 266699 h 323016"/>
                <a:gd name="connsiteX4" fmla="*/ 128 w 1206398"/>
                <a:gd name="connsiteY4" fmla="*/ 253363 h 323016"/>
                <a:gd name="connsiteX5" fmla="*/ 866903 w 1206398"/>
                <a:gd name="connsiteY5" fmla="*/ 0 h 323016"/>
                <a:gd name="connsiteX0" fmla="*/ 866903 w 1206398"/>
                <a:gd name="connsiteY0" fmla="*/ 0 h 315332"/>
                <a:gd name="connsiteX1" fmla="*/ 1179905 w 1206398"/>
                <a:gd name="connsiteY1" fmla="*/ 0 h 315332"/>
                <a:gd name="connsiteX2" fmla="*/ 1184668 w 1206398"/>
                <a:gd name="connsiteY2" fmla="*/ 305750 h 315332"/>
                <a:gd name="connsiteX3" fmla="*/ 827480 w 1206398"/>
                <a:gd name="connsiteY3" fmla="*/ 266699 h 315332"/>
                <a:gd name="connsiteX4" fmla="*/ 128 w 1206398"/>
                <a:gd name="connsiteY4" fmla="*/ 253363 h 315332"/>
                <a:gd name="connsiteX5" fmla="*/ 866903 w 1206398"/>
                <a:gd name="connsiteY5" fmla="*/ 0 h 315332"/>
                <a:gd name="connsiteX0" fmla="*/ 866903 w 1185381"/>
                <a:gd name="connsiteY0" fmla="*/ 0 h 311116"/>
                <a:gd name="connsiteX1" fmla="*/ 1179905 w 1185381"/>
                <a:gd name="connsiteY1" fmla="*/ 0 h 311116"/>
                <a:gd name="connsiteX2" fmla="*/ 1151331 w 1185381"/>
                <a:gd name="connsiteY2" fmla="*/ 300988 h 311116"/>
                <a:gd name="connsiteX3" fmla="*/ 827480 w 1185381"/>
                <a:gd name="connsiteY3" fmla="*/ 266699 h 311116"/>
                <a:gd name="connsiteX4" fmla="*/ 128 w 1185381"/>
                <a:gd name="connsiteY4" fmla="*/ 253363 h 311116"/>
                <a:gd name="connsiteX5" fmla="*/ 866903 w 1185381"/>
                <a:gd name="connsiteY5" fmla="*/ 0 h 311116"/>
                <a:gd name="connsiteX0" fmla="*/ 866903 w 1192561"/>
                <a:gd name="connsiteY0" fmla="*/ 0 h 311116"/>
                <a:gd name="connsiteX1" fmla="*/ 1179905 w 1192561"/>
                <a:gd name="connsiteY1" fmla="*/ 0 h 311116"/>
                <a:gd name="connsiteX2" fmla="*/ 1151331 w 1192561"/>
                <a:gd name="connsiteY2" fmla="*/ 300988 h 311116"/>
                <a:gd name="connsiteX3" fmla="*/ 827480 w 1192561"/>
                <a:gd name="connsiteY3" fmla="*/ 266699 h 311116"/>
                <a:gd name="connsiteX4" fmla="*/ 128 w 1192561"/>
                <a:gd name="connsiteY4" fmla="*/ 253363 h 311116"/>
                <a:gd name="connsiteX5" fmla="*/ 866903 w 1192561"/>
                <a:gd name="connsiteY5" fmla="*/ 0 h 311116"/>
                <a:gd name="connsiteX0" fmla="*/ 866903 w 1192561"/>
                <a:gd name="connsiteY0" fmla="*/ 0 h 316963"/>
                <a:gd name="connsiteX1" fmla="*/ 1179905 w 1192561"/>
                <a:gd name="connsiteY1" fmla="*/ 0 h 316963"/>
                <a:gd name="connsiteX2" fmla="*/ 1151331 w 1192561"/>
                <a:gd name="connsiteY2" fmla="*/ 300988 h 316963"/>
                <a:gd name="connsiteX3" fmla="*/ 827480 w 1192561"/>
                <a:gd name="connsiteY3" fmla="*/ 266699 h 316963"/>
                <a:gd name="connsiteX4" fmla="*/ 128 w 1192561"/>
                <a:gd name="connsiteY4" fmla="*/ 253363 h 316963"/>
                <a:gd name="connsiteX5" fmla="*/ 866903 w 1192561"/>
                <a:gd name="connsiteY5" fmla="*/ 0 h 316963"/>
                <a:gd name="connsiteX0" fmla="*/ 866903 w 1202406"/>
                <a:gd name="connsiteY0" fmla="*/ 0 h 316963"/>
                <a:gd name="connsiteX1" fmla="*/ 1179905 w 1202406"/>
                <a:gd name="connsiteY1" fmla="*/ 0 h 316963"/>
                <a:gd name="connsiteX2" fmla="*/ 1151331 w 1202406"/>
                <a:gd name="connsiteY2" fmla="*/ 300988 h 316963"/>
                <a:gd name="connsiteX3" fmla="*/ 827480 w 1202406"/>
                <a:gd name="connsiteY3" fmla="*/ 266699 h 316963"/>
                <a:gd name="connsiteX4" fmla="*/ 128 w 1202406"/>
                <a:gd name="connsiteY4" fmla="*/ 253363 h 316963"/>
                <a:gd name="connsiteX5" fmla="*/ 866903 w 1202406"/>
                <a:gd name="connsiteY5" fmla="*/ 0 h 316963"/>
                <a:gd name="connsiteX0" fmla="*/ 891648 w 1227151"/>
                <a:gd name="connsiteY0" fmla="*/ 0 h 376266"/>
                <a:gd name="connsiteX1" fmla="*/ 1204650 w 1227151"/>
                <a:gd name="connsiteY1" fmla="*/ 0 h 376266"/>
                <a:gd name="connsiteX2" fmla="*/ 1176076 w 1227151"/>
                <a:gd name="connsiteY2" fmla="*/ 300988 h 376266"/>
                <a:gd name="connsiteX3" fmla="*/ 852225 w 1227151"/>
                <a:gd name="connsiteY3" fmla="*/ 266699 h 376266"/>
                <a:gd name="connsiteX4" fmla="*/ 271200 w 1227151"/>
                <a:gd name="connsiteY4" fmla="*/ 376235 h 376266"/>
                <a:gd name="connsiteX5" fmla="*/ 24873 w 1227151"/>
                <a:gd name="connsiteY5" fmla="*/ 253363 h 376266"/>
                <a:gd name="connsiteX6" fmla="*/ 891648 w 1227151"/>
                <a:gd name="connsiteY6" fmla="*/ 0 h 376266"/>
                <a:gd name="connsiteX0" fmla="*/ 898589 w 1234092"/>
                <a:gd name="connsiteY0" fmla="*/ 0 h 377167"/>
                <a:gd name="connsiteX1" fmla="*/ 1211591 w 1234092"/>
                <a:gd name="connsiteY1" fmla="*/ 0 h 377167"/>
                <a:gd name="connsiteX2" fmla="*/ 1183017 w 1234092"/>
                <a:gd name="connsiteY2" fmla="*/ 300988 h 377167"/>
                <a:gd name="connsiteX3" fmla="*/ 859166 w 1234092"/>
                <a:gd name="connsiteY3" fmla="*/ 266699 h 377167"/>
                <a:gd name="connsiteX4" fmla="*/ 278141 w 1234092"/>
                <a:gd name="connsiteY4" fmla="*/ 376235 h 377167"/>
                <a:gd name="connsiteX5" fmla="*/ 278142 w 1234092"/>
                <a:gd name="connsiteY5" fmla="*/ 247647 h 377167"/>
                <a:gd name="connsiteX6" fmla="*/ 31814 w 1234092"/>
                <a:gd name="connsiteY6" fmla="*/ 253363 h 377167"/>
                <a:gd name="connsiteX7" fmla="*/ 898589 w 1234092"/>
                <a:gd name="connsiteY7" fmla="*/ 0 h 377167"/>
                <a:gd name="connsiteX0" fmla="*/ 871304 w 1206807"/>
                <a:gd name="connsiteY0" fmla="*/ 0 h 377167"/>
                <a:gd name="connsiteX1" fmla="*/ 1184306 w 1206807"/>
                <a:gd name="connsiteY1" fmla="*/ 0 h 377167"/>
                <a:gd name="connsiteX2" fmla="*/ 1155732 w 1206807"/>
                <a:gd name="connsiteY2" fmla="*/ 300988 h 377167"/>
                <a:gd name="connsiteX3" fmla="*/ 831881 w 1206807"/>
                <a:gd name="connsiteY3" fmla="*/ 266699 h 377167"/>
                <a:gd name="connsiteX4" fmla="*/ 250856 w 1206807"/>
                <a:gd name="connsiteY4" fmla="*/ 376235 h 377167"/>
                <a:gd name="connsiteX5" fmla="*/ 250857 w 1206807"/>
                <a:gd name="connsiteY5" fmla="*/ 247647 h 377167"/>
                <a:gd name="connsiteX6" fmla="*/ 4529 w 1206807"/>
                <a:gd name="connsiteY6" fmla="*/ 253363 h 377167"/>
                <a:gd name="connsiteX7" fmla="*/ 871304 w 1206807"/>
                <a:gd name="connsiteY7" fmla="*/ 0 h 377167"/>
                <a:gd name="connsiteX0" fmla="*/ 871304 w 1226289"/>
                <a:gd name="connsiteY0" fmla="*/ 0 h 377167"/>
                <a:gd name="connsiteX1" fmla="*/ 1184306 w 1226289"/>
                <a:gd name="connsiteY1" fmla="*/ 0 h 377167"/>
                <a:gd name="connsiteX2" fmla="*/ 1184307 w 1226289"/>
                <a:gd name="connsiteY2" fmla="*/ 240663 h 377167"/>
                <a:gd name="connsiteX3" fmla="*/ 831881 w 1226289"/>
                <a:gd name="connsiteY3" fmla="*/ 266699 h 377167"/>
                <a:gd name="connsiteX4" fmla="*/ 250856 w 1226289"/>
                <a:gd name="connsiteY4" fmla="*/ 376235 h 377167"/>
                <a:gd name="connsiteX5" fmla="*/ 250857 w 1226289"/>
                <a:gd name="connsiteY5" fmla="*/ 247647 h 377167"/>
                <a:gd name="connsiteX6" fmla="*/ 4529 w 1226289"/>
                <a:gd name="connsiteY6" fmla="*/ 253363 h 377167"/>
                <a:gd name="connsiteX7" fmla="*/ 871304 w 1226289"/>
                <a:gd name="connsiteY7" fmla="*/ 0 h 377167"/>
                <a:gd name="connsiteX0" fmla="*/ 871304 w 1218170"/>
                <a:gd name="connsiteY0" fmla="*/ 0 h 377167"/>
                <a:gd name="connsiteX1" fmla="*/ 1146206 w 1218170"/>
                <a:gd name="connsiteY1" fmla="*/ 6350 h 377167"/>
                <a:gd name="connsiteX2" fmla="*/ 1184307 w 1218170"/>
                <a:gd name="connsiteY2" fmla="*/ 240663 h 377167"/>
                <a:gd name="connsiteX3" fmla="*/ 831881 w 1218170"/>
                <a:gd name="connsiteY3" fmla="*/ 266699 h 377167"/>
                <a:gd name="connsiteX4" fmla="*/ 250856 w 1218170"/>
                <a:gd name="connsiteY4" fmla="*/ 376235 h 377167"/>
                <a:gd name="connsiteX5" fmla="*/ 250857 w 1218170"/>
                <a:gd name="connsiteY5" fmla="*/ 247647 h 377167"/>
                <a:gd name="connsiteX6" fmla="*/ 4529 w 1218170"/>
                <a:gd name="connsiteY6" fmla="*/ 253363 h 377167"/>
                <a:gd name="connsiteX7" fmla="*/ 871304 w 1218170"/>
                <a:gd name="connsiteY7" fmla="*/ 0 h 377167"/>
                <a:gd name="connsiteX0" fmla="*/ 871304 w 1218170"/>
                <a:gd name="connsiteY0" fmla="*/ 0 h 377167"/>
                <a:gd name="connsiteX1" fmla="*/ 1146206 w 1218170"/>
                <a:gd name="connsiteY1" fmla="*/ 6350 h 377167"/>
                <a:gd name="connsiteX2" fmla="*/ 1184307 w 1218170"/>
                <a:gd name="connsiteY2" fmla="*/ 240663 h 377167"/>
                <a:gd name="connsiteX3" fmla="*/ 831881 w 1218170"/>
                <a:gd name="connsiteY3" fmla="*/ 279399 h 377167"/>
                <a:gd name="connsiteX4" fmla="*/ 250856 w 1218170"/>
                <a:gd name="connsiteY4" fmla="*/ 376235 h 377167"/>
                <a:gd name="connsiteX5" fmla="*/ 250857 w 1218170"/>
                <a:gd name="connsiteY5" fmla="*/ 247647 h 377167"/>
                <a:gd name="connsiteX6" fmla="*/ 4529 w 1218170"/>
                <a:gd name="connsiteY6" fmla="*/ 253363 h 377167"/>
                <a:gd name="connsiteX7" fmla="*/ 871304 w 1218170"/>
                <a:gd name="connsiteY7" fmla="*/ 0 h 377167"/>
                <a:gd name="connsiteX0" fmla="*/ 871304 w 1218170"/>
                <a:gd name="connsiteY0" fmla="*/ 0 h 377167"/>
                <a:gd name="connsiteX1" fmla="*/ 1146206 w 1218170"/>
                <a:gd name="connsiteY1" fmla="*/ 6350 h 377167"/>
                <a:gd name="connsiteX2" fmla="*/ 1184307 w 1218170"/>
                <a:gd name="connsiteY2" fmla="*/ 259713 h 377167"/>
                <a:gd name="connsiteX3" fmla="*/ 831881 w 1218170"/>
                <a:gd name="connsiteY3" fmla="*/ 279399 h 377167"/>
                <a:gd name="connsiteX4" fmla="*/ 250856 w 1218170"/>
                <a:gd name="connsiteY4" fmla="*/ 376235 h 377167"/>
                <a:gd name="connsiteX5" fmla="*/ 250857 w 1218170"/>
                <a:gd name="connsiteY5" fmla="*/ 247647 h 377167"/>
                <a:gd name="connsiteX6" fmla="*/ 4529 w 1218170"/>
                <a:gd name="connsiteY6" fmla="*/ 253363 h 377167"/>
                <a:gd name="connsiteX7" fmla="*/ 871304 w 1218170"/>
                <a:gd name="connsiteY7" fmla="*/ 0 h 377167"/>
                <a:gd name="connsiteX0" fmla="*/ 871304 w 1218170"/>
                <a:gd name="connsiteY0" fmla="*/ 0 h 402415"/>
                <a:gd name="connsiteX1" fmla="*/ 1146206 w 1218170"/>
                <a:gd name="connsiteY1" fmla="*/ 6350 h 402415"/>
                <a:gd name="connsiteX2" fmla="*/ 1184307 w 1218170"/>
                <a:gd name="connsiteY2" fmla="*/ 259713 h 402415"/>
                <a:gd name="connsiteX3" fmla="*/ 831881 w 1218170"/>
                <a:gd name="connsiteY3" fmla="*/ 279399 h 402415"/>
                <a:gd name="connsiteX4" fmla="*/ 85756 w 1218170"/>
                <a:gd name="connsiteY4" fmla="*/ 401635 h 402415"/>
                <a:gd name="connsiteX5" fmla="*/ 250857 w 1218170"/>
                <a:gd name="connsiteY5" fmla="*/ 247647 h 402415"/>
                <a:gd name="connsiteX6" fmla="*/ 4529 w 1218170"/>
                <a:gd name="connsiteY6" fmla="*/ 253363 h 402415"/>
                <a:gd name="connsiteX7" fmla="*/ 871304 w 1218170"/>
                <a:gd name="connsiteY7" fmla="*/ 0 h 402415"/>
                <a:gd name="connsiteX0" fmla="*/ 870562 w 1217428"/>
                <a:gd name="connsiteY0" fmla="*/ 0 h 402158"/>
                <a:gd name="connsiteX1" fmla="*/ 1145464 w 1217428"/>
                <a:gd name="connsiteY1" fmla="*/ 6350 h 402158"/>
                <a:gd name="connsiteX2" fmla="*/ 1183565 w 1217428"/>
                <a:gd name="connsiteY2" fmla="*/ 259713 h 402158"/>
                <a:gd name="connsiteX3" fmla="*/ 831139 w 1217428"/>
                <a:gd name="connsiteY3" fmla="*/ 279399 h 402158"/>
                <a:gd name="connsiteX4" fmla="*/ 85014 w 1217428"/>
                <a:gd name="connsiteY4" fmla="*/ 401635 h 402158"/>
                <a:gd name="connsiteX5" fmla="*/ 304090 w 1217428"/>
                <a:gd name="connsiteY5" fmla="*/ 171447 h 402158"/>
                <a:gd name="connsiteX6" fmla="*/ 3787 w 1217428"/>
                <a:gd name="connsiteY6" fmla="*/ 253363 h 402158"/>
                <a:gd name="connsiteX7" fmla="*/ 870562 w 1217428"/>
                <a:gd name="connsiteY7" fmla="*/ 0 h 402158"/>
                <a:gd name="connsiteX0" fmla="*/ 811997 w 1158863"/>
                <a:gd name="connsiteY0" fmla="*/ 0 h 402158"/>
                <a:gd name="connsiteX1" fmla="*/ 1086899 w 1158863"/>
                <a:gd name="connsiteY1" fmla="*/ 6350 h 402158"/>
                <a:gd name="connsiteX2" fmla="*/ 1125000 w 1158863"/>
                <a:gd name="connsiteY2" fmla="*/ 259713 h 402158"/>
                <a:gd name="connsiteX3" fmla="*/ 772574 w 1158863"/>
                <a:gd name="connsiteY3" fmla="*/ 279399 h 402158"/>
                <a:gd name="connsiteX4" fmla="*/ 26449 w 1158863"/>
                <a:gd name="connsiteY4" fmla="*/ 401635 h 402158"/>
                <a:gd name="connsiteX5" fmla="*/ 245525 w 1158863"/>
                <a:gd name="connsiteY5" fmla="*/ 171447 h 402158"/>
                <a:gd name="connsiteX6" fmla="*/ 275422 w 1158863"/>
                <a:gd name="connsiteY6" fmla="*/ 120013 h 402158"/>
                <a:gd name="connsiteX7" fmla="*/ 811997 w 1158863"/>
                <a:gd name="connsiteY7" fmla="*/ 0 h 402158"/>
                <a:gd name="connsiteX0" fmla="*/ 811997 w 1158863"/>
                <a:gd name="connsiteY0" fmla="*/ 0 h 402158"/>
                <a:gd name="connsiteX1" fmla="*/ 1086899 w 1158863"/>
                <a:gd name="connsiteY1" fmla="*/ 6350 h 402158"/>
                <a:gd name="connsiteX2" fmla="*/ 1125000 w 1158863"/>
                <a:gd name="connsiteY2" fmla="*/ 259713 h 402158"/>
                <a:gd name="connsiteX3" fmla="*/ 772574 w 1158863"/>
                <a:gd name="connsiteY3" fmla="*/ 279399 h 402158"/>
                <a:gd name="connsiteX4" fmla="*/ 26449 w 1158863"/>
                <a:gd name="connsiteY4" fmla="*/ 401635 h 402158"/>
                <a:gd name="connsiteX5" fmla="*/ 245525 w 1158863"/>
                <a:gd name="connsiteY5" fmla="*/ 171447 h 402158"/>
                <a:gd name="connsiteX6" fmla="*/ 275422 w 1158863"/>
                <a:gd name="connsiteY6" fmla="*/ 120013 h 402158"/>
                <a:gd name="connsiteX7" fmla="*/ 811997 w 1158863"/>
                <a:gd name="connsiteY7" fmla="*/ 0 h 402158"/>
                <a:gd name="connsiteX0" fmla="*/ 811997 w 1158863"/>
                <a:gd name="connsiteY0" fmla="*/ 0 h 402158"/>
                <a:gd name="connsiteX1" fmla="*/ 1086899 w 1158863"/>
                <a:gd name="connsiteY1" fmla="*/ 6350 h 402158"/>
                <a:gd name="connsiteX2" fmla="*/ 1125000 w 1158863"/>
                <a:gd name="connsiteY2" fmla="*/ 259713 h 402158"/>
                <a:gd name="connsiteX3" fmla="*/ 772574 w 1158863"/>
                <a:gd name="connsiteY3" fmla="*/ 279399 h 402158"/>
                <a:gd name="connsiteX4" fmla="*/ 26449 w 1158863"/>
                <a:gd name="connsiteY4" fmla="*/ 401635 h 402158"/>
                <a:gd name="connsiteX5" fmla="*/ 245525 w 1158863"/>
                <a:gd name="connsiteY5" fmla="*/ 171447 h 402158"/>
                <a:gd name="connsiteX6" fmla="*/ 275422 w 1158863"/>
                <a:gd name="connsiteY6" fmla="*/ 120013 h 402158"/>
                <a:gd name="connsiteX7" fmla="*/ 811997 w 1158863"/>
                <a:gd name="connsiteY7" fmla="*/ 0 h 402158"/>
                <a:gd name="connsiteX0" fmla="*/ 811997 w 1158863"/>
                <a:gd name="connsiteY0" fmla="*/ 0 h 402180"/>
                <a:gd name="connsiteX1" fmla="*/ 1086899 w 1158863"/>
                <a:gd name="connsiteY1" fmla="*/ 6350 h 402180"/>
                <a:gd name="connsiteX2" fmla="*/ 1125000 w 1158863"/>
                <a:gd name="connsiteY2" fmla="*/ 259713 h 402180"/>
                <a:gd name="connsiteX3" fmla="*/ 772574 w 1158863"/>
                <a:gd name="connsiteY3" fmla="*/ 279399 h 402180"/>
                <a:gd name="connsiteX4" fmla="*/ 26449 w 1158863"/>
                <a:gd name="connsiteY4" fmla="*/ 401635 h 402180"/>
                <a:gd name="connsiteX5" fmla="*/ 245525 w 1158863"/>
                <a:gd name="connsiteY5" fmla="*/ 180972 h 402180"/>
                <a:gd name="connsiteX6" fmla="*/ 275422 w 1158863"/>
                <a:gd name="connsiteY6" fmla="*/ 120013 h 402180"/>
                <a:gd name="connsiteX7" fmla="*/ 811997 w 1158863"/>
                <a:gd name="connsiteY7" fmla="*/ 0 h 402180"/>
                <a:gd name="connsiteX0" fmla="*/ 785548 w 1132414"/>
                <a:gd name="connsiteY0" fmla="*/ 0 h 401663"/>
                <a:gd name="connsiteX1" fmla="*/ 1060450 w 1132414"/>
                <a:gd name="connsiteY1" fmla="*/ 6350 h 401663"/>
                <a:gd name="connsiteX2" fmla="*/ 1098551 w 1132414"/>
                <a:gd name="connsiteY2" fmla="*/ 259713 h 401663"/>
                <a:gd name="connsiteX3" fmla="*/ 746125 w 1132414"/>
                <a:gd name="connsiteY3" fmla="*/ 279399 h 401663"/>
                <a:gd name="connsiteX4" fmla="*/ 0 w 1132414"/>
                <a:gd name="connsiteY4" fmla="*/ 401635 h 401663"/>
                <a:gd name="connsiteX5" fmla="*/ 219076 w 1132414"/>
                <a:gd name="connsiteY5" fmla="*/ 180972 h 401663"/>
                <a:gd name="connsiteX6" fmla="*/ 248973 w 1132414"/>
                <a:gd name="connsiteY6" fmla="*/ 120013 h 401663"/>
                <a:gd name="connsiteX7" fmla="*/ 785548 w 1132414"/>
                <a:gd name="connsiteY7" fmla="*/ 0 h 401663"/>
                <a:gd name="connsiteX0" fmla="*/ 785548 w 1132414"/>
                <a:gd name="connsiteY0" fmla="*/ 0 h 401635"/>
                <a:gd name="connsiteX1" fmla="*/ 1060450 w 1132414"/>
                <a:gd name="connsiteY1" fmla="*/ 6350 h 401635"/>
                <a:gd name="connsiteX2" fmla="*/ 1098551 w 1132414"/>
                <a:gd name="connsiteY2" fmla="*/ 259713 h 401635"/>
                <a:gd name="connsiteX3" fmla="*/ 746125 w 1132414"/>
                <a:gd name="connsiteY3" fmla="*/ 279399 h 401635"/>
                <a:gd name="connsiteX4" fmla="*/ 0 w 1132414"/>
                <a:gd name="connsiteY4" fmla="*/ 401635 h 401635"/>
                <a:gd name="connsiteX5" fmla="*/ 219076 w 1132414"/>
                <a:gd name="connsiteY5" fmla="*/ 180972 h 401635"/>
                <a:gd name="connsiteX6" fmla="*/ 248973 w 1132414"/>
                <a:gd name="connsiteY6" fmla="*/ 120013 h 401635"/>
                <a:gd name="connsiteX7" fmla="*/ 785548 w 1132414"/>
                <a:gd name="connsiteY7" fmla="*/ 0 h 401635"/>
                <a:gd name="connsiteX0" fmla="*/ 785548 w 1132414"/>
                <a:gd name="connsiteY0" fmla="*/ 0 h 407120"/>
                <a:gd name="connsiteX1" fmla="*/ 1060450 w 1132414"/>
                <a:gd name="connsiteY1" fmla="*/ 6350 h 407120"/>
                <a:gd name="connsiteX2" fmla="*/ 1098551 w 1132414"/>
                <a:gd name="connsiteY2" fmla="*/ 259713 h 407120"/>
                <a:gd name="connsiteX3" fmla="*/ 746125 w 1132414"/>
                <a:gd name="connsiteY3" fmla="*/ 279399 h 407120"/>
                <a:gd name="connsiteX4" fmla="*/ 415847 w 1132414"/>
                <a:gd name="connsiteY4" fmla="*/ 355054 h 407120"/>
                <a:gd name="connsiteX5" fmla="*/ 0 w 1132414"/>
                <a:gd name="connsiteY5" fmla="*/ 401635 h 407120"/>
                <a:gd name="connsiteX6" fmla="*/ 219076 w 1132414"/>
                <a:gd name="connsiteY6" fmla="*/ 180972 h 407120"/>
                <a:gd name="connsiteX7" fmla="*/ 248973 w 1132414"/>
                <a:gd name="connsiteY7" fmla="*/ 120013 h 407120"/>
                <a:gd name="connsiteX8" fmla="*/ 785548 w 1132414"/>
                <a:gd name="connsiteY8" fmla="*/ 0 h 407120"/>
                <a:gd name="connsiteX0" fmla="*/ 785548 w 1132414"/>
                <a:gd name="connsiteY0" fmla="*/ 0 h 404675"/>
                <a:gd name="connsiteX1" fmla="*/ 1060450 w 1132414"/>
                <a:gd name="connsiteY1" fmla="*/ 6350 h 404675"/>
                <a:gd name="connsiteX2" fmla="*/ 1098551 w 1132414"/>
                <a:gd name="connsiteY2" fmla="*/ 259713 h 404675"/>
                <a:gd name="connsiteX3" fmla="*/ 746125 w 1132414"/>
                <a:gd name="connsiteY3" fmla="*/ 279399 h 404675"/>
                <a:gd name="connsiteX4" fmla="*/ 415847 w 1132414"/>
                <a:gd name="connsiteY4" fmla="*/ 355054 h 404675"/>
                <a:gd name="connsiteX5" fmla="*/ 0 w 1132414"/>
                <a:gd name="connsiteY5" fmla="*/ 401635 h 404675"/>
                <a:gd name="connsiteX6" fmla="*/ 219076 w 1132414"/>
                <a:gd name="connsiteY6" fmla="*/ 180972 h 404675"/>
                <a:gd name="connsiteX7" fmla="*/ 248973 w 1132414"/>
                <a:gd name="connsiteY7" fmla="*/ 120013 h 404675"/>
                <a:gd name="connsiteX8" fmla="*/ 785548 w 1132414"/>
                <a:gd name="connsiteY8" fmla="*/ 0 h 404675"/>
                <a:gd name="connsiteX0" fmla="*/ 785548 w 1132414"/>
                <a:gd name="connsiteY0" fmla="*/ 0 h 401910"/>
                <a:gd name="connsiteX1" fmla="*/ 1060450 w 1132414"/>
                <a:gd name="connsiteY1" fmla="*/ 6350 h 401910"/>
                <a:gd name="connsiteX2" fmla="*/ 1098551 w 1132414"/>
                <a:gd name="connsiteY2" fmla="*/ 259713 h 401910"/>
                <a:gd name="connsiteX3" fmla="*/ 746125 w 1132414"/>
                <a:gd name="connsiteY3" fmla="*/ 279399 h 401910"/>
                <a:gd name="connsiteX4" fmla="*/ 415847 w 1132414"/>
                <a:gd name="connsiteY4" fmla="*/ 355054 h 401910"/>
                <a:gd name="connsiteX5" fmla="*/ 0 w 1132414"/>
                <a:gd name="connsiteY5" fmla="*/ 401635 h 401910"/>
                <a:gd name="connsiteX6" fmla="*/ 219076 w 1132414"/>
                <a:gd name="connsiteY6" fmla="*/ 180972 h 401910"/>
                <a:gd name="connsiteX7" fmla="*/ 248973 w 1132414"/>
                <a:gd name="connsiteY7" fmla="*/ 120013 h 401910"/>
                <a:gd name="connsiteX8" fmla="*/ 785548 w 1132414"/>
                <a:gd name="connsiteY8" fmla="*/ 0 h 401910"/>
                <a:gd name="connsiteX0" fmla="*/ 785548 w 1132414"/>
                <a:gd name="connsiteY0" fmla="*/ 0 h 401910"/>
                <a:gd name="connsiteX1" fmla="*/ 1060450 w 1132414"/>
                <a:gd name="connsiteY1" fmla="*/ 6350 h 401910"/>
                <a:gd name="connsiteX2" fmla="*/ 1098551 w 1132414"/>
                <a:gd name="connsiteY2" fmla="*/ 259713 h 401910"/>
                <a:gd name="connsiteX3" fmla="*/ 746125 w 1132414"/>
                <a:gd name="connsiteY3" fmla="*/ 279399 h 401910"/>
                <a:gd name="connsiteX4" fmla="*/ 415847 w 1132414"/>
                <a:gd name="connsiteY4" fmla="*/ 355054 h 401910"/>
                <a:gd name="connsiteX5" fmla="*/ 0 w 1132414"/>
                <a:gd name="connsiteY5" fmla="*/ 401635 h 401910"/>
                <a:gd name="connsiteX6" fmla="*/ 219076 w 1132414"/>
                <a:gd name="connsiteY6" fmla="*/ 180972 h 401910"/>
                <a:gd name="connsiteX7" fmla="*/ 248973 w 1132414"/>
                <a:gd name="connsiteY7" fmla="*/ 120013 h 401910"/>
                <a:gd name="connsiteX8" fmla="*/ 785548 w 1132414"/>
                <a:gd name="connsiteY8" fmla="*/ 0 h 401910"/>
                <a:gd name="connsiteX0" fmla="*/ 785548 w 1132414"/>
                <a:gd name="connsiteY0" fmla="*/ 0 h 401910"/>
                <a:gd name="connsiteX1" fmla="*/ 1060450 w 1132414"/>
                <a:gd name="connsiteY1" fmla="*/ 6350 h 401910"/>
                <a:gd name="connsiteX2" fmla="*/ 1098551 w 1132414"/>
                <a:gd name="connsiteY2" fmla="*/ 259713 h 401910"/>
                <a:gd name="connsiteX3" fmla="*/ 746125 w 1132414"/>
                <a:gd name="connsiteY3" fmla="*/ 279399 h 401910"/>
                <a:gd name="connsiteX4" fmla="*/ 415847 w 1132414"/>
                <a:gd name="connsiteY4" fmla="*/ 355054 h 401910"/>
                <a:gd name="connsiteX5" fmla="*/ 0 w 1132414"/>
                <a:gd name="connsiteY5" fmla="*/ 401635 h 401910"/>
                <a:gd name="connsiteX6" fmla="*/ 219076 w 1132414"/>
                <a:gd name="connsiteY6" fmla="*/ 180972 h 401910"/>
                <a:gd name="connsiteX7" fmla="*/ 258498 w 1132414"/>
                <a:gd name="connsiteY7" fmla="*/ 113663 h 401910"/>
                <a:gd name="connsiteX8" fmla="*/ 785548 w 1132414"/>
                <a:gd name="connsiteY8" fmla="*/ 0 h 401910"/>
                <a:gd name="connsiteX0" fmla="*/ 785548 w 1132414"/>
                <a:gd name="connsiteY0" fmla="*/ 0 h 401910"/>
                <a:gd name="connsiteX1" fmla="*/ 1060450 w 1132414"/>
                <a:gd name="connsiteY1" fmla="*/ 6350 h 401910"/>
                <a:gd name="connsiteX2" fmla="*/ 1098551 w 1132414"/>
                <a:gd name="connsiteY2" fmla="*/ 259713 h 401910"/>
                <a:gd name="connsiteX3" fmla="*/ 746125 w 1132414"/>
                <a:gd name="connsiteY3" fmla="*/ 279399 h 401910"/>
                <a:gd name="connsiteX4" fmla="*/ 415847 w 1132414"/>
                <a:gd name="connsiteY4" fmla="*/ 355054 h 401910"/>
                <a:gd name="connsiteX5" fmla="*/ 0 w 1132414"/>
                <a:gd name="connsiteY5" fmla="*/ 401635 h 401910"/>
                <a:gd name="connsiteX6" fmla="*/ 219076 w 1132414"/>
                <a:gd name="connsiteY6" fmla="*/ 180972 h 401910"/>
                <a:gd name="connsiteX7" fmla="*/ 258498 w 1132414"/>
                <a:gd name="connsiteY7" fmla="*/ 113663 h 401910"/>
                <a:gd name="connsiteX8" fmla="*/ 785548 w 1132414"/>
                <a:gd name="connsiteY8" fmla="*/ 0 h 401910"/>
                <a:gd name="connsiteX0" fmla="*/ 785548 w 1132414"/>
                <a:gd name="connsiteY0" fmla="*/ 0 h 401910"/>
                <a:gd name="connsiteX1" fmla="*/ 1060450 w 1132414"/>
                <a:gd name="connsiteY1" fmla="*/ 6350 h 401910"/>
                <a:gd name="connsiteX2" fmla="*/ 1098551 w 1132414"/>
                <a:gd name="connsiteY2" fmla="*/ 259713 h 401910"/>
                <a:gd name="connsiteX3" fmla="*/ 746125 w 1132414"/>
                <a:gd name="connsiteY3" fmla="*/ 279399 h 401910"/>
                <a:gd name="connsiteX4" fmla="*/ 415847 w 1132414"/>
                <a:gd name="connsiteY4" fmla="*/ 355054 h 401910"/>
                <a:gd name="connsiteX5" fmla="*/ 0 w 1132414"/>
                <a:gd name="connsiteY5" fmla="*/ 401635 h 401910"/>
                <a:gd name="connsiteX6" fmla="*/ 219076 w 1132414"/>
                <a:gd name="connsiteY6" fmla="*/ 180972 h 401910"/>
                <a:gd name="connsiteX7" fmla="*/ 258498 w 1132414"/>
                <a:gd name="connsiteY7" fmla="*/ 113663 h 401910"/>
                <a:gd name="connsiteX8" fmla="*/ 785548 w 1132414"/>
                <a:gd name="connsiteY8" fmla="*/ 0 h 401910"/>
                <a:gd name="connsiteX0" fmla="*/ 785548 w 1129078"/>
                <a:gd name="connsiteY0" fmla="*/ 0 h 401910"/>
                <a:gd name="connsiteX1" fmla="*/ 1039019 w 1129078"/>
                <a:gd name="connsiteY1" fmla="*/ 6350 h 401910"/>
                <a:gd name="connsiteX2" fmla="*/ 1098551 w 1129078"/>
                <a:gd name="connsiteY2" fmla="*/ 259713 h 401910"/>
                <a:gd name="connsiteX3" fmla="*/ 746125 w 1129078"/>
                <a:gd name="connsiteY3" fmla="*/ 279399 h 401910"/>
                <a:gd name="connsiteX4" fmla="*/ 415847 w 1129078"/>
                <a:gd name="connsiteY4" fmla="*/ 355054 h 401910"/>
                <a:gd name="connsiteX5" fmla="*/ 0 w 1129078"/>
                <a:gd name="connsiteY5" fmla="*/ 401635 h 401910"/>
                <a:gd name="connsiteX6" fmla="*/ 219076 w 1129078"/>
                <a:gd name="connsiteY6" fmla="*/ 180972 h 401910"/>
                <a:gd name="connsiteX7" fmla="*/ 258498 w 1129078"/>
                <a:gd name="connsiteY7" fmla="*/ 113663 h 401910"/>
                <a:gd name="connsiteX8" fmla="*/ 785548 w 1129078"/>
                <a:gd name="connsiteY8" fmla="*/ 0 h 401910"/>
                <a:gd name="connsiteX0" fmla="*/ 785548 w 1133123"/>
                <a:gd name="connsiteY0" fmla="*/ 0 h 401910"/>
                <a:gd name="connsiteX1" fmla="*/ 1039019 w 1133123"/>
                <a:gd name="connsiteY1" fmla="*/ 6350 h 401910"/>
                <a:gd name="connsiteX2" fmla="*/ 1098551 w 1133123"/>
                <a:gd name="connsiteY2" fmla="*/ 259713 h 401910"/>
                <a:gd name="connsiteX3" fmla="*/ 746125 w 1133123"/>
                <a:gd name="connsiteY3" fmla="*/ 279399 h 401910"/>
                <a:gd name="connsiteX4" fmla="*/ 415847 w 1133123"/>
                <a:gd name="connsiteY4" fmla="*/ 355054 h 401910"/>
                <a:gd name="connsiteX5" fmla="*/ 0 w 1133123"/>
                <a:gd name="connsiteY5" fmla="*/ 401635 h 401910"/>
                <a:gd name="connsiteX6" fmla="*/ 219076 w 1133123"/>
                <a:gd name="connsiteY6" fmla="*/ 180972 h 401910"/>
                <a:gd name="connsiteX7" fmla="*/ 258498 w 1133123"/>
                <a:gd name="connsiteY7" fmla="*/ 113663 h 401910"/>
                <a:gd name="connsiteX8" fmla="*/ 785548 w 1133123"/>
                <a:gd name="connsiteY8" fmla="*/ 0 h 401910"/>
                <a:gd name="connsiteX0" fmla="*/ 785548 w 1130058"/>
                <a:gd name="connsiteY0" fmla="*/ 0 h 401910"/>
                <a:gd name="connsiteX1" fmla="*/ 1019969 w 1130058"/>
                <a:gd name="connsiteY1" fmla="*/ 9525 h 401910"/>
                <a:gd name="connsiteX2" fmla="*/ 1098551 w 1130058"/>
                <a:gd name="connsiteY2" fmla="*/ 259713 h 401910"/>
                <a:gd name="connsiteX3" fmla="*/ 746125 w 1130058"/>
                <a:gd name="connsiteY3" fmla="*/ 279399 h 401910"/>
                <a:gd name="connsiteX4" fmla="*/ 415847 w 1130058"/>
                <a:gd name="connsiteY4" fmla="*/ 355054 h 401910"/>
                <a:gd name="connsiteX5" fmla="*/ 0 w 1130058"/>
                <a:gd name="connsiteY5" fmla="*/ 401635 h 401910"/>
                <a:gd name="connsiteX6" fmla="*/ 219076 w 1130058"/>
                <a:gd name="connsiteY6" fmla="*/ 180972 h 401910"/>
                <a:gd name="connsiteX7" fmla="*/ 258498 w 1130058"/>
                <a:gd name="connsiteY7" fmla="*/ 113663 h 401910"/>
                <a:gd name="connsiteX8" fmla="*/ 785548 w 1130058"/>
                <a:gd name="connsiteY8" fmla="*/ 0 h 401910"/>
                <a:gd name="connsiteX0" fmla="*/ 785548 w 1132304"/>
                <a:gd name="connsiteY0" fmla="*/ 0 h 401910"/>
                <a:gd name="connsiteX1" fmla="*/ 1034257 w 1132304"/>
                <a:gd name="connsiteY1" fmla="*/ 9525 h 401910"/>
                <a:gd name="connsiteX2" fmla="*/ 1098551 w 1132304"/>
                <a:gd name="connsiteY2" fmla="*/ 259713 h 401910"/>
                <a:gd name="connsiteX3" fmla="*/ 746125 w 1132304"/>
                <a:gd name="connsiteY3" fmla="*/ 279399 h 401910"/>
                <a:gd name="connsiteX4" fmla="*/ 415847 w 1132304"/>
                <a:gd name="connsiteY4" fmla="*/ 355054 h 401910"/>
                <a:gd name="connsiteX5" fmla="*/ 0 w 1132304"/>
                <a:gd name="connsiteY5" fmla="*/ 401635 h 401910"/>
                <a:gd name="connsiteX6" fmla="*/ 219076 w 1132304"/>
                <a:gd name="connsiteY6" fmla="*/ 180972 h 401910"/>
                <a:gd name="connsiteX7" fmla="*/ 258498 w 1132304"/>
                <a:gd name="connsiteY7" fmla="*/ 113663 h 401910"/>
                <a:gd name="connsiteX8" fmla="*/ 785548 w 1132304"/>
                <a:gd name="connsiteY8" fmla="*/ 0 h 401910"/>
                <a:gd name="connsiteX0" fmla="*/ 785548 w 1130774"/>
                <a:gd name="connsiteY0" fmla="*/ 0 h 401910"/>
                <a:gd name="connsiteX1" fmla="*/ 1024732 w 1130774"/>
                <a:gd name="connsiteY1" fmla="*/ 9525 h 401910"/>
                <a:gd name="connsiteX2" fmla="*/ 1098551 w 1130774"/>
                <a:gd name="connsiteY2" fmla="*/ 259713 h 401910"/>
                <a:gd name="connsiteX3" fmla="*/ 746125 w 1130774"/>
                <a:gd name="connsiteY3" fmla="*/ 279399 h 401910"/>
                <a:gd name="connsiteX4" fmla="*/ 415847 w 1130774"/>
                <a:gd name="connsiteY4" fmla="*/ 355054 h 401910"/>
                <a:gd name="connsiteX5" fmla="*/ 0 w 1130774"/>
                <a:gd name="connsiteY5" fmla="*/ 401635 h 401910"/>
                <a:gd name="connsiteX6" fmla="*/ 219076 w 1130774"/>
                <a:gd name="connsiteY6" fmla="*/ 180972 h 401910"/>
                <a:gd name="connsiteX7" fmla="*/ 258498 w 1130774"/>
                <a:gd name="connsiteY7" fmla="*/ 113663 h 401910"/>
                <a:gd name="connsiteX8" fmla="*/ 785548 w 1130774"/>
                <a:gd name="connsiteY8" fmla="*/ 0 h 401910"/>
                <a:gd name="connsiteX0" fmla="*/ 785548 w 1130774"/>
                <a:gd name="connsiteY0" fmla="*/ 0 h 401910"/>
                <a:gd name="connsiteX1" fmla="*/ 1024732 w 1130774"/>
                <a:gd name="connsiteY1" fmla="*/ 9525 h 401910"/>
                <a:gd name="connsiteX2" fmla="*/ 1098551 w 1130774"/>
                <a:gd name="connsiteY2" fmla="*/ 259713 h 401910"/>
                <a:gd name="connsiteX3" fmla="*/ 746125 w 1130774"/>
                <a:gd name="connsiteY3" fmla="*/ 279399 h 401910"/>
                <a:gd name="connsiteX4" fmla="*/ 415847 w 1130774"/>
                <a:gd name="connsiteY4" fmla="*/ 355054 h 401910"/>
                <a:gd name="connsiteX5" fmla="*/ 0 w 1130774"/>
                <a:gd name="connsiteY5" fmla="*/ 401635 h 401910"/>
                <a:gd name="connsiteX6" fmla="*/ 219076 w 1130774"/>
                <a:gd name="connsiteY6" fmla="*/ 180972 h 401910"/>
                <a:gd name="connsiteX7" fmla="*/ 258498 w 1130774"/>
                <a:gd name="connsiteY7" fmla="*/ 113663 h 401910"/>
                <a:gd name="connsiteX8" fmla="*/ 785548 w 1130774"/>
                <a:gd name="connsiteY8" fmla="*/ 0 h 401910"/>
                <a:gd name="connsiteX0" fmla="*/ 785548 w 1130774"/>
                <a:gd name="connsiteY0" fmla="*/ 0 h 401910"/>
                <a:gd name="connsiteX1" fmla="*/ 1024732 w 1130774"/>
                <a:gd name="connsiteY1" fmla="*/ 9525 h 401910"/>
                <a:gd name="connsiteX2" fmla="*/ 1098551 w 1130774"/>
                <a:gd name="connsiteY2" fmla="*/ 259713 h 401910"/>
                <a:gd name="connsiteX3" fmla="*/ 746125 w 1130774"/>
                <a:gd name="connsiteY3" fmla="*/ 279399 h 401910"/>
                <a:gd name="connsiteX4" fmla="*/ 415847 w 1130774"/>
                <a:gd name="connsiteY4" fmla="*/ 355054 h 401910"/>
                <a:gd name="connsiteX5" fmla="*/ 0 w 1130774"/>
                <a:gd name="connsiteY5" fmla="*/ 401635 h 401910"/>
                <a:gd name="connsiteX6" fmla="*/ 219076 w 1130774"/>
                <a:gd name="connsiteY6" fmla="*/ 180972 h 401910"/>
                <a:gd name="connsiteX7" fmla="*/ 258498 w 1130774"/>
                <a:gd name="connsiteY7" fmla="*/ 113663 h 401910"/>
                <a:gd name="connsiteX8" fmla="*/ 785548 w 1130774"/>
                <a:gd name="connsiteY8" fmla="*/ 0 h 401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74" h="401910">
                  <a:moveTo>
                    <a:pt x="785548" y="0"/>
                  </a:moveTo>
                  <a:lnTo>
                    <a:pt x="1024732" y="9525"/>
                  </a:lnTo>
                  <a:cubicBezTo>
                    <a:pt x="1054895" y="104298"/>
                    <a:pt x="1192213" y="153034"/>
                    <a:pt x="1098551" y="259713"/>
                  </a:cubicBezTo>
                  <a:cubicBezTo>
                    <a:pt x="992983" y="307337"/>
                    <a:pt x="943548" y="288130"/>
                    <a:pt x="746125" y="279399"/>
                  </a:cubicBezTo>
                  <a:cubicBezTo>
                    <a:pt x="631812" y="287881"/>
                    <a:pt x="540201" y="334681"/>
                    <a:pt x="415847" y="355054"/>
                  </a:cubicBezTo>
                  <a:cubicBezTo>
                    <a:pt x="167668" y="321452"/>
                    <a:pt x="32266" y="407365"/>
                    <a:pt x="0" y="401635"/>
                  </a:cubicBezTo>
                  <a:cubicBezTo>
                    <a:pt x="45244" y="198435"/>
                    <a:pt x="260130" y="201451"/>
                    <a:pt x="219076" y="180972"/>
                  </a:cubicBezTo>
                  <a:cubicBezTo>
                    <a:pt x="211359" y="120805"/>
                    <a:pt x="232877" y="125568"/>
                    <a:pt x="258498" y="113663"/>
                  </a:cubicBezTo>
                  <a:cubicBezTo>
                    <a:pt x="399785" y="64134"/>
                    <a:pt x="680773" y="214629"/>
                    <a:pt x="785548" y="0"/>
                  </a:cubicBezTo>
                  <a:close/>
                </a:path>
              </a:pathLst>
            </a:custGeom>
            <a:solidFill>
              <a:srgbClr val="D7AFA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23826D5D-5220-F210-46EB-B9B460F1298E}"/>
                </a:ext>
              </a:extLst>
            </p:cNvPr>
            <p:cNvCxnSpPr>
              <a:stCxn id="6" idx="1"/>
            </p:cNvCxnSpPr>
            <p:nvPr/>
          </p:nvCxnSpPr>
          <p:spPr>
            <a:xfrm flipH="1">
              <a:off x="3522915" y="654050"/>
              <a:ext cx="610934" cy="8122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536BB3B3-9C99-22F5-222E-635D4A49F99D}"/>
                </a:ext>
              </a:extLst>
            </p:cNvPr>
            <p:cNvSpPr/>
            <p:nvPr/>
          </p:nvSpPr>
          <p:spPr>
            <a:xfrm>
              <a:off x="3864223" y="591389"/>
              <a:ext cx="88652" cy="45719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EC0C5C9C-F442-8D16-1F52-B3BF7157213A}"/>
                </a:ext>
              </a:extLst>
            </p:cNvPr>
            <p:cNvSpPr/>
            <p:nvPr/>
          </p:nvSpPr>
          <p:spPr>
            <a:xfrm>
              <a:off x="4095751" y="469408"/>
              <a:ext cx="209549" cy="123709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3A2AC6F-3D34-22BB-5188-CC65EF323213}"/>
                </a:ext>
              </a:extLst>
            </p:cNvPr>
            <p:cNvSpPr/>
            <p:nvPr/>
          </p:nvSpPr>
          <p:spPr>
            <a:xfrm>
              <a:off x="4159110" y="480152"/>
              <a:ext cx="82830" cy="82830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Rectangle 9">
              <a:extLst>
                <a:ext uri="{FF2B5EF4-FFF2-40B4-BE49-F238E27FC236}">
                  <a16:creationId xmlns:a16="http://schemas.microsoft.com/office/drawing/2014/main" id="{D0A3FA4F-7D1C-DCA7-64B9-F23E442B9AD5}"/>
                </a:ext>
              </a:extLst>
            </p:cNvPr>
            <p:cNvSpPr/>
            <p:nvPr/>
          </p:nvSpPr>
          <p:spPr>
            <a:xfrm>
              <a:off x="3588624" y="2706565"/>
              <a:ext cx="1871657" cy="1155319"/>
            </a:xfrm>
            <a:custGeom>
              <a:avLst/>
              <a:gdLst>
                <a:gd name="connsiteX0" fmla="*/ 0 w 1192207"/>
                <a:gd name="connsiteY0" fmla="*/ 0 h 704850"/>
                <a:gd name="connsiteX1" fmla="*/ 1192207 w 1192207"/>
                <a:gd name="connsiteY1" fmla="*/ 0 h 704850"/>
                <a:gd name="connsiteX2" fmla="*/ 1192207 w 1192207"/>
                <a:gd name="connsiteY2" fmla="*/ 704850 h 704850"/>
                <a:gd name="connsiteX3" fmla="*/ 0 w 1192207"/>
                <a:gd name="connsiteY3" fmla="*/ 704850 h 704850"/>
                <a:gd name="connsiteX4" fmla="*/ 0 w 1192207"/>
                <a:gd name="connsiteY4" fmla="*/ 0 h 704850"/>
                <a:gd name="connsiteX0" fmla="*/ 12700 w 1192207"/>
                <a:gd name="connsiteY0" fmla="*/ 260350 h 704850"/>
                <a:gd name="connsiteX1" fmla="*/ 1192207 w 1192207"/>
                <a:gd name="connsiteY1" fmla="*/ 0 h 704850"/>
                <a:gd name="connsiteX2" fmla="*/ 1192207 w 1192207"/>
                <a:gd name="connsiteY2" fmla="*/ 704850 h 704850"/>
                <a:gd name="connsiteX3" fmla="*/ 0 w 1192207"/>
                <a:gd name="connsiteY3" fmla="*/ 704850 h 704850"/>
                <a:gd name="connsiteX4" fmla="*/ 12700 w 1192207"/>
                <a:gd name="connsiteY4" fmla="*/ 260350 h 704850"/>
                <a:gd name="connsiteX0" fmla="*/ 0 w 1179507"/>
                <a:gd name="connsiteY0" fmla="*/ 260350 h 704850"/>
                <a:gd name="connsiteX1" fmla="*/ 1179507 w 1179507"/>
                <a:gd name="connsiteY1" fmla="*/ 0 h 704850"/>
                <a:gd name="connsiteX2" fmla="*/ 1179507 w 1179507"/>
                <a:gd name="connsiteY2" fmla="*/ 704850 h 704850"/>
                <a:gd name="connsiteX3" fmla="*/ 63500 w 1179507"/>
                <a:gd name="connsiteY3" fmla="*/ 615950 h 704850"/>
                <a:gd name="connsiteX4" fmla="*/ 0 w 1179507"/>
                <a:gd name="connsiteY4" fmla="*/ 260350 h 704850"/>
                <a:gd name="connsiteX0" fmla="*/ 0 w 1179507"/>
                <a:gd name="connsiteY0" fmla="*/ 260350 h 726045"/>
                <a:gd name="connsiteX1" fmla="*/ 1179507 w 1179507"/>
                <a:gd name="connsiteY1" fmla="*/ 0 h 726045"/>
                <a:gd name="connsiteX2" fmla="*/ 1179507 w 1179507"/>
                <a:gd name="connsiteY2" fmla="*/ 704850 h 726045"/>
                <a:gd name="connsiteX3" fmla="*/ 63500 w 1179507"/>
                <a:gd name="connsiteY3" fmla="*/ 615950 h 726045"/>
                <a:gd name="connsiteX4" fmla="*/ 0 w 1179507"/>
                <a:gd name="connsiteY4" fmla="*/ 260350 h 726045"/>
                <a:gd name="connsiteX0" fmla="*/ 0 w 1935157"/>
                <a:gd name="connsiteY0" fmla="*/ 260350 h 668165"/>
                <a:gd name="connsiteX1" fmla="*/ 1179507 w 1935157"/>
                <a:gd name="connsiteY1" fmla="*/ 0 h 668165"/>
                <a:gd name="connsiteX2" fmla="*/ 1935157 w 1935157"/>
                <a:gd name="connsiteY2" fmla="*/ 400050 h 668165"/>
                <a:gd name="connsiteX3" fmla="*/ 63500 w 1935157"/>
                <a:gd name="connsiteY3" fmla="*/ 615950 h 668165"/>
                <a:gd name="connsiteX4" fmla="*/ 0 w 1935157"/>
                <a:gd name="connsiteY4" fmla="*/ 260350 h 668165"/>
                <a:gd name="connsiteX0" fmla="*/ 0 w 1935157"/>
                <a:gd name="connsiteY0" fmla="*/ 276236 h 684051"/>
                <a:gd name="connsiteX1" fmla="*/ 1179507 w 1935157"/>
                <a:gd name="connsiteY1" fmla="*/ 15886 h 684051"/>
                <a:gd name="connsiteX2" fmla="*/ 1744657 w 1935157"/>
                <a:gd name="connsiteY2" fmla="*/ 15886 h 684051"/>
                <a:gd name="connsiteX3" fmla="*/ 1935157 w 1935157"/>
                <a:gd name="connsiteY3" fmla="*/ 415936 h 684051"/>
                <a:gd name="connsiteX4" fmla="*/ 63500 w 1935157"/>
                <a:gd name="connsiteY4" fmla="*/ 631836 h 684051"/>
                <a:gd name="connsiteX5" fmla="*/ 0 w 1935157"/>
                <a:gd name="connsiteY5" fmla="*/ 276236 h 684051"/>
                <a:gd name="connsiteX0" fmla="*/ 0 w 1935157"/>
                <a:gd name="connsiteY0" fmla="*/ 387350 h 795165"/>
                <a:gd name="connsiteX1" fmla="*/ 1382707 w 1935157"/>
                <a:gd name="connsiteY1" fmla="*/ 0 h 795165"/>
                <a:gd name="connsiteX2" fmla="*/ 1744657 w 1935157"/>
                <a:gd name="connsiteY2" fmla="*/ 127000 h 795165"/>
                <a:gd name="connsiteX3" fmla="*/ 1935157 w 1935157"/>
                <a:gd name="connsiteY3" fmla="*/ 527050 h 795165"/>
                <a:gd name="connsiteX4" fmla="*/ 63500 w 1935157"/>
                <a:gd name="connsiteY4" fmla="*/ 742950 h 795165"/>
                <a:gd name="connsiteX5" fmla="*/ 0 w 1935157"/>
                <a:gd name="connsiteY5" fmla="*/ 387350 h 795165"/>
                <a:gd name="connsiteX0" fmla="*/ 0 w 1935157"/>
                <a:gd name="connsiteY0" fmla="*/ 603250 h 1011065"/>
                <a:gd name="connsiteX1" fmla="*/ 1084257 w 1935157"/>
                <a:gd name="connsiteY1" fmla="*/ 0 h 1011065"/>
                <a:gd name="connsiteX2" fmla="*/ 1382707 w 1935157"/>
                <a:gd name="connsiteY2" fmla="*/ 215900 h 1011065"/>
                <a:gd name="connsiteX3" fmla="*/ 1744657 w 1935157"/>
                <a:gd name="connsiteY3" fmla="*/ 342900 h 1011065"/>
                <a:gd name="connsiteX4" fmla="*/ 1935157 w 1935157"/>
                <a:gd name="connsiteY4" fmla="*/ 742950 h 1011065"/>
                <a:gd name="connsiteX5" fmla="*/ 63500 w 1935157"/>
                <a:gd name="connsiteY5" fmla="*/ 958850 h 1011065"/>
                <a:gd name="connsiteX6" fmla="*/ 0 w 1935157"/>
                <a:gd name="connsiteY6" fmla="*/ 603250 h 1011065"/>
                <a:gd name="connsiteX0" fmla="*/ 0 w 1935157"/>
                <a:gd name="connsiteY0" fmla="*/ 603250 h 1011065"/>
                <a:gd name="connsiteX1" fmla="*/ 1084257 w 1935157"/>
                <a:gd name="connsiteY1" fmla="*/ 0 h 1011065"/>
                <a:gd name="connsiteX2" fmla="*/ 969957 w 1935157"/>
                <a:gd name="connsiteY2" fmla="*/ 279400 h 1011065"/>
                <a:gd name="connsiteX3" fmla="*/ 1382707 w 1935157"/>
                <a:gd name="connsiteY3" fmla="*/ 215900 h 1011065"/>
                <a:gd name="connsiteX4" fmla="*/ 1744657 w 1935157"/>
                <a:gd name="connsiteY4" fmla="*/ 342900 h 1011065"/>
                <a:gd name="connsiteX5" fmla="*/ 1935157 w 1935157"/>
                <a:gd name="connsiteY5" fmla="*/ 742950 h 1011065"/>
                <a:gd name="connsiteX6" fmla="*/ 63500 w 1935157"/>
                <a:gd name="connsiteY6" fmla="*/ 958850 h 1011065"/>
                <a:gd name="connsiteX7" fmla="*/ 0 w 1935157"/>
                <a:gd name="connsiteY7" fmla="*/ 603250 h 1011065"/>
                <a:gd name="connsiteX0" fmla="*/ 0 w 1935157"/>
                <a:gd name="connsiteY0" fmla="*/ 603250 h 1011065"/>
                <a:gd name="connsiteX1" fmla="*/ 1084257 w 1935157"/>
                <a:gd name="connsiteY1" fmla="*/ 0 h 1011065"/>
                <a:gd name="connsiteX2" fmla="*/ 969957 w 1935157"/>
                <a:gd name="connsiteY2" fmla="*/ 279400 h 1011065"/>
                <a:gd name="connsiteX3" fmla="*/ 1382707 w 1935157"/>
                <a:gd name="connsiteY3" fmla="*/ 215900 h 1011065"/>
                <a:gd name="connsiteX4" fmla="*/ 893757 w 1935157"/>
                <a:gd name="connsiteY4" fmla="*/ 514350 h 1011065"/>
                <a:gd name="connsiteX5" fmla="*/ 1744657 w 1935157"/>
                <a:gd name="connsiteY5" fmla="*/ 342900 h 1011065"/>
                <a:gd name="connsiteX6" fmla="*/ 1935157 w 1935157"/>
                <a:gd name="connsiteY6" fmla="*/ 742950 h 1011065"/>
                <a:gd name="connsiteX7" fmla="*/ 63500 w 1935157"/>
                <a:gd name="connsiteY7" fmla="*/ 958850 h 1011065"/>
                <a:gd name="connsiteX8" fmla="*/ 0 w 1935157"/>
                <a:gd name="connsiteY8" fmla="*/ 603250 h 1011065"/>
                <a:gd name="connsiteX0" fmla="*/ 0 w 1935157"/>
                <a:gd name="connsiteY0" fmla="*/ 603250 h 1011065"/>
                <a:gd name="connsiteX1" fmla="*/ 1084257 w 1935157"/>
                <a:gd name="connsiteY1" fmla="*/ 0 h 1011065"/>
                <a:gd name="connsiteX2" fmla="*/ 969957 w 1935157"/>
                <a:gd name="connsiteY2" fmla="*/ 279400 h 1011065"/>
                <a:gd name="connsiteX3" fmla="*/ 1382707 w 1935157"/>
                <a:gd name="connsiteY3" fmla="*/ 215900 h 1011065"/>
                <a:gd name="connsiteX4" fmla="*/ 893757 w 1935157"/>
                <a:gd name="connsiteY4" fmla="*/ 514350 h 1011065"/>
                <a:gd name="connsiteX5" fmla="*/ 1744657 w 1935157"/>
                <a:gd name="connsiteY5" fmla="*/ 342900 h 1011065"/>
                <a:gd name="connsiteX6" fmla="*/ 1281107 w 1935157"/>
                <a:gd name="connsiteY6" fmla="*/ 793750 h 1011065"/>
                <a:gd name="connsiteX7" fmla="*/ 1935157 w 1935157"/>
                <a:gd name="connsiteY7" fmla="*/ 742950 h 1011065"/>
                <a:gd name="connsiteX8" fmla="*/ 63500 w 1935157"/>
                <a:gd name="connsiteY8" fmla="*/ 958850 h 1011065"/>
                <a:gd name="connsiteX9" fmla="*/ 0 w 1935157"/>
                <a:gd name="connsiteY9" fmla="*/ 603250 h 1011065"/>
                <a:gd name="connsiteX0" fmla="*/ 0 w 1935157"/>
                <a:gd name="connsiteY0" fmla="*/ 603250 h 1119628"/>
                <a:gd name="connsiteX1" fmla="*/ 1084257 w 1935157"/>
                <a:gd name="connsiteY1" fmla="*/ 0 h 1119628"/>
                <a:gd name="connsiteX2" fmla="*/ 969957 w 1935157"/>
                <a:gd name="connsiteY2" fmla="*/ 279400 h 1119628"/>
                <a:gd name="connsiteX3" fmla="*/ 1382707 w 1935157"/>
                <a:gd name="connsiteY3" fmla="*/ 215900 h 1119628"/>
                <a:gd name="connsiteX4" fmla="*/ 893757 w 1935157"/>
                <a:gd name="connsiteY4" fmla="*/ 514350 h 1119628"/>
                <a:gd name="connsiteX5" fmla="*/ 1744657 w 1935157"/>
                <a:gd name="connsiteY5" fmla="*/ 342900 h 1119628"/>
                <a:gd name="connsiteX6" fmla="*/ 1281107 w 1935157"/>
                <a:gd name="connsiteY6" fmla="*/ 793750 h 1119628"/>
                <a:gd name="connsiteX7" fmla="*/ 1935157 w 1935157"/>
                <a:gd name="connsiteY7" fmla="*/ 742950 h 1119628"/>
                <a:gd name="connsiteX8" fmla="*/ 63500 w 1935157"/>
                <a:gd name="connsiteY8" fmla="*/ 958850 h 1119628"/>
                <a:gd name="connsiteX9" fmla="*/ 0 w 1935157"/>
                <a:gd name="connsiteY9" fmla="*/ 603250 h 1119628"/>
                <a:gd name="connsiteX0" fmla="*/ 0 w 1935157"/>
                <a:gd name="connsiteY0" fmla="*/ 603250 h 1119628"/>
                <a:gd name="connsiteX1" fmla="*/ 1084257 w 1935157"/>
                <a:gd name="connsiteY1" fmla="*/ 0 h 1119628"/>
                <a:gd name="connsiteX2" fmla="*/ 969957 w 1935157"/>
                <a:gd name="connsiteY2" fmla="*/ 279400 h 1119628"/>
                <a:gd name="connsiteX3" fmla="*/ 1382707 w 1935157"/>
                <a:gd name="connsiteY3" fmla="*/ 215900 h 1119628"/>
                <a:gd name="connsiteX4" fmla="*/ 893757 w 1935157"/>
                <a:gd name="connsiteY4" fmla="*/ 514350 h 1119628"/>
                <a:gd name="connsiteX5" fmla="*/ 1744657 w 1935157"/>
                <a:gd name="connsiteY5" fmla="*/ 342900 h 1119628"/>
                <a:gd name="connsiteX6" fmla="*/ 1281107 w 1935157"/>
                <a:gd name="connsiteY6" fmla="*/ 793750 h 1119628"/>
                <a:gd name="connsiteX7" fmla="*/ 1935157 w 1935157"/>
                <a:gd name="connsiteY7" fmla="*/ 742950 h 1119628"/>
                <a:gd name="connsiteX8" fmla="*/ 63500 w 1935157"/>
                <a:gd name="connsiteY8" fmla="*/ 958850 h 1119628"/>
                <a:gd name="connsiteX9" fmla="*/ 0 w 1935157"/>
                <a:gd name="connsiteY9" fmla="*/ 603250 h 1119628"/>
                <a:gd name="connsiteX0" fmla="*/ 0 w 1935157"/>
                <a:gd name="connsiteY0" fmla="*/ 603250 h 1119628"/>
                <a:gd name="connsiteX1" fmla="*/ 1084257 w 1935157"/>
                <a:gd name="connsiteY1" fmla="*/ 0 h 1119628"/>
                <a:gd name="connsiteX2" fmla="*/ 969957 w 1935157"/>
                <a:gd name="connsiteY2" fmla="*/ 279400 h 1119628"/>
                <a:gd name="connsiteX3" fmla="*/ 1382707 w 1935157"/>
                <a:gd name="connsiteY3" fmla="*/ 215900 h 1119628"/>
                <a:gd name="connsiteX4" fmla="*/ 893757 w 1935157"/>
                <a:gd name="connsiteY4" fmla="*/ 514350 h 1119628"/>
                <a:gd name="connsiteX5" fmla="*/ 1744657 w 1935157"/>
                <a:gd name="connsiteY5" fmla="*/ 342900 h 1119628"/>
                <a:gd name="connsiteX6" fmla="*/ 1247770 w 1935157"/>
                <a:gd name="connsiteY6" fmla="*/ 791369 h 1119628"/>
                <a:gd name="connsiteX7" fmla="*/ 1935157 w 1935157"/>
                <a:gd name="connsiteY7" fmla="*/ 742950 h 1119628"/>
                <a:gd name="connsiteX8" fmla="*/ 63500 w 1935157"/>
                <a:gd name="connsiteY8" fmla="*/ 958850 h 1119628"/>
                <a:gd name="connsiteX9" fmla="*/ 0 w 1935157"/>
                <a:gd name="connsiteY9" fmla="*/ 603250 h 1119628"/>
                <a:gd name="connsiteX0" fmla="*/ 0 w 1935157"/>
                <a:gd name="connsiteY0" fmla="*/ 603250 h 1048825"/>
                <a:gd name="connsiteX1" fmla="*/ 1084257 w 1935157"/>
                <a:gd name="connsiteY1" fmla="*/ 0 h 1048825"/>
                <a:gd name="connsiteX2" fmla="*/ 969957 w 1935157"/>
                <a:gd name="connsiteY2" fmla="*/ 279400 h 1048825"/>
                <a:gd name="connsiteX3" fmla="*/ 1382707 w 1935157"/>
                <a:gd name="connsiteY3" fmla="*/ 215900 h 1048825"/>
                <a:gd name="connsiteX4" fmla="*/ 893757 w 1935157"/>
                <a:gd name="connsiteY4" fmla="*/ 514350 h 1048825"/>
                <a:gd name="connsiteX5" fmla="*/ 1744657 w 1935157"/>
                <a:gd name="connsiteY5" fmla="*/ 342900 h 1048825"/>
                <a:gd name="connsiteX6" fmla="*/ 1247770 w 1935157"/>
                <a:gd name="connsiteY6" fmla="*/ 791369 h 1048825"/>
                <a:gd name="connsiteX7" fmla="*/ 1935157 w 1935157"/>
                <a:gd name="connsiteY7" fmla="*/ 742950 h 1048825"/>
                <a:gd name="connsiteX8" fmla="*/ 63500 w 1935157"/>
                <a:gd name="connsiteY8" fmla="*/ 958850 h 1048825"/>
                <a:gd name="connsiteX9" fmla="*/ 0 w 1935157"/>
                <a:gd name="connsiteY9" fmla="*/ 603250 h 1048825"/>
                <a:gd name="connsiteX0" fmla="*/ 0 w 1935157"/>
                <a:gd name="connsiteY0" fmla="*/ 603250 h 1124882"/>
                <a:gd name="connsiteX1" fmla="*/ 1084257 w 1935157"/>
                <a:gd name="connsiteY1" fmla="*/ 0 h 1124882"/>
                <a:gd name="connsiteX2" fmla="*/ 969957 w 1935157"/>
                <a:gd name="connsiteY2" fmla="*/ 279400 h 1124882"/>
                <a:gd name="connsiteX3" fmla="*/ 1382707 w 1935157"/>
                <a:gd name="connsiteY3" fmla="*/ 215900 h 1124882"/>
                <a:gd name="connsiteX4" fmla="*/ 893757 w 1935157"/>
                <a:gd name="connsiteY4" fmla="*/ 514350 h 1124882"/>
                <a:gd name="connsiteX5" fmla="*/ 1744657 w 1935157"/>
                <a:gd name="connsiteY5" fmla="*/ 342900 h 1124882"/>
                <a:gd name="connsiteX6" fmla="*/ 1247770 w 1935157"/>
                <a:gd name="connsiteY6" fmla="*/ 791369 h 1124882"/>
                <a:gd name="connsiteX7" fmla="*/ 1935157 w 1935157"/>
                <a:gd name="connsiteY7" fmla="*/ 742950 h 1124882"/>
                <a:gd name="connsiteX8" fmla="*/ 63500 w 1935157"/>
                <a:gd name="connsiteY8" fmla="*/ 958850 h 1124882"/>
                <a:gd name="connsiteX9" fmla="*/ 0 w 1935157"/>
                <a:gd name="connsiteY9" fmla="*/ 603250 h 1124882"/>
                <a:gd name="connsiteX0" fmla="*/ 0 w 1935157"/>
                <a:gd name="connsiteY0" fmla="*/ 603250 h 1124882"/>
                <a:gd name="connsiteX1" fmla="*/ 1084257 w 1935157"/>
                <a:gd name="connsiteY1" fmla="*/ 0 h 1124882"/>
                <a:gd name="connsiteX2" fmla="*/ 969957 w 1935157"/>
                <a:gd name="connsiteY2" fmla="*/ 279400 h 1124882"/>
                <a:gd name="connsiteX3" fmla="*/ 1382707 w 1935157"/>
                <a:gd name="connsiteY3" fmla="*/ 215900 h 1124882"/>
                <a:gd name="connsiteX4" fmla="*/ 893757 w 1935157"/>
                <a:gd name="connsiteY4" fmla="*/ 514350 h 1124882"/>
                <a:gd name="connsiteX5" fmla="*/ 1744657 w 1935157"/>
                <a:gd name="connsiteY5" fmla="*/ 342900 h 1124882"/>
                <a:gd name="connsiteX6" fmla="*/ 1240626 w 1935157"/>
                <a:gd name="connsiteY6" fmla="*/ 786607 h 1124882"/>
                <a:gd name="connsiteX7" fmla="*/ 1935157 w 1935157"/>
                <a:gd name="connsiteY7" fmla="*/ 742950 h 1124882"/>
                <a:gd name="connsiteX8" fmla="*/ 63500 w 1935157"/>
                <a:gd name="connsiteY8" fmla="*/ 958850 h 1124882"/>
                <a:gd name="connsiteX9" fmla="*/ 0 w 1935157"/>
                <a:gd name="connsiteY9" fmla="*/ 603250 h 1124882"/>
                <a:gd name="connsiteX0" fmla="*/ 0 w 1935157"/>
                <a:gd name="connsiteY0" fmla="*/ 603250 h 1124882"/>
                <a:gd name="connsiteX1" fmla="*/ 1084257 w 1935157"/>
                <a:gd name="connsiteY1" fmla="*/ 0 h 1124882"/>
                <a:gd name="connsiteX2" fmla="*/ 969957 w 1935157"/>
                <a:gd name="connsiteY2" fmla="*/ 279400 h 1124882"/>
                <a:gd name="connsiteX3" fmla="*/ 1382707 w 1935157"/>
                <a:gd name="connsiteY3" fmla="*/ 215900 h 1124882"/>
                <a:gd name="connsiteX4" fmla="*/ 893757 w 1935157"/>
                <a:gd name="connsiteY4" fmla="*/ 514350 h 1124882"/>
                <a:gd name="connsiteX5" fmla="*/ 1744657 w 1935157"/>
                <a:gd name="connsiteY5" fmla="*/ 342900 h 1124882"/>
                <a:gd name="connsiteX6" fmla="*/ 1240626 w 1935157"/>
                <a:gd name="connsiteY6" fmla="*/ 786607 h 1124882"/>
                <a:gd name="connsiteX7" fmla="*/ 1935157 w 1935157"/>
                <a:gd name="connsiteY7" fmla="*/ 742950 h 1124882"/>
                <a:gd name="connsiteX8" fmla="*/ 63500 w 1935157"/>
                <a:gd name="connsiteY8" fmla="*/ 958850 h 1124882"/>
                <a:gd name="connsiteX9" fmla="*/ 0 w 1935157"/>
                <a:gd name="connsiteY9" fmla="*/ 603250 h 1124882"/>
                <a:gd name="connsiteX0" fmla="*/ 0 w 1935157"/>
                <a:gd name="connsiteY0" fmla="*/ 603250 h 1124882"/>
                <a:gd name="connsiteX1" fmla="*/ 1084257 w 1935157"/>
                <a:gd name="connsiteY1" fmla="*/ 0 h 1124882"/>
                <a:gd name="connsiteX2" fmla="*/ 969957 w 1935157"/>
                <a:gd name="connsiteY2" fmla="*/ 279400 h 1124882"/>
                <a:gd name="connsiteX3" fmla="*/ 1382707 w 1935157"/>
                <a:gd name="connsiteY3" fmla="*/ 215900 h 1124882"/>
                <a:gd name="connsiteX4" fmla="*/ 893757 w 1935157"/>
                <a:gd name="connsiteY4" fmla="*/ 514350 h 1124882"/>
                <a:gd name="connsiteX5" fmla="*/ 1744657 w 1935157"/>
                <a:gd name="connsiteY5" fmla="*/ 342900 h 1124882"/>
                <a:gd name="connsiteX6" fmla="*/ 1240626 w 1935157"/>
                <a:gd name="connsiteY6" fmla="*/ 786607 h 1124882"/>
                <a:gd name="connsiteX7" fmla="*/ 1935157 w 1935157"/>
                <a:gd name="connsiteY7" fmla="*/ 742950 h 1124882"/>
                <a:gd name="connsiteX8" fmla="*/ 63500 w 1935157"/>
                <a:gd name="connsiteY8" fmla="*/ 958850 h 1124882"/>
                <a:gd name="connsiteX9" fmla="*/ 0 w 1935157"/>
                <a:gd name="connsiteY9" fmla="*/ 603250 h 1124882"/>
                <a:gd name="connsiteX0" fmla="*/ 0 w 1935157"/>
                <a:gd name="connsiteY0" fmla="*/ 603250 h 1124882"/>
                <a:gd name="connsiteX1" fmla="*/ 1084257 w 1935157"/>
                <a:gd name="connsiteY1" fmla="*/ 0 h 1124882"/>
                <a:gd name="connsiteX2" fmla="*/ 969957 w 1935157"/>
                <a:gd name="connsiteY2" fmla="*/ 279400 h 1124882"/>
                <a:gd name="connsiteX3" fmla="*/ 1382707 w 1935157"/>
                <a:gd name="connsiteY3" fmla="*/ 215900 h 1124882"/>
                <a:gd name="connsiteX4" fmla="*/ 893757 w 1935157"/>
                <a:gd name="connsiteY4" fmla="*/ 514350 h 1124882"/>
                <a:gd name="connsiteX5" fmla="*/ 1744657 w 1935157"/>
                <a:gd name="connsiteY5" fmla="*/ 342900 h 1124882"/>
                <a:gd name="connsiteX6" fmla="*/ 1240626 w 1935157"/>
                <a:gd name="connsiteY6" fmla="*/ 786607 h 1124882"/>
                <a:gd name="connsiteX7" fmla="*/ 1935157 w 1935157"/>
                <a:gd name="connsiteY7" fmla="*/ 742950 h 1124882"/>
                <a:gd name="connsiteX8" fmla="*/ 63500 w 1935157"/>
                <a:gd name="connsiteY8" fmla="*/ 958850 h 1124882"/>
                <a:gd name="connsiteX9" fmla="*/ 0 w 1935157"/>
                <a:gd name="connsiteY9" fmla="*/ 603250 h 1124882"/>
                <a:gd name="connsiteX0" fmla="*/ 0 w 1935157"/>
                <a:gd name="connsiteY0" fmla="*/ 603250 h 1124882"/>
                <a:gd name="connsiteX1" fmla="*/ 1084257 w 1935157"/>
                <a:gd name="connsiteY1" fmla="*/ 0 h 1124882"/>
                <a:gd name="connsiteX2" fmla="*/ 969957 w 1935157"/>
                <a:gd name="connsiteY2" fmla="*/ 279400 h 1124882"/>
                <a:gd name="connsiteX3" fmla="*/ 1382707 w 1935157"/>
                <a:gd name="connsiteY3" fmla="*/ 215900 h 1124882"/>
                <a:gd name="connsiteX4" fmla="*/ 893757 w 1935157"/>
                <a:gd name="connsiteY4" fmla="*/ 514350 h 1124882"/>
                <a:gd name="connsiteX5" fmla="*/ 1744657 w 1935157"/>
                <a:gd name="connsiteY5" fmla="*/ 342900 h 1124882"/>
                <a:gd name="connsiteX6" fmla="*/ 1240626 w 1935157"/>
                <a:gd name="connsiteY6" fmla="*/ 786607 h 1124882"/>
                <a:gd name="connsiteX7" fmla="*/ 1935157 w 1935157"/>
                <a:gd name="connsiteY7" fmla="*/ 742950 h 1124882"/>
                <a:gd name="connsiteX8" fmla="*/ 63500 w 1935157"/>
                <a:gd name="connsiteY8" fmla="*/ 958850 h 1124882"/>
                <a:gd name="connsiteX9" fmla="*/ 0 w 1935157"/>
                <a:gd name="connsiteY9" fmla="*/ 603250 h 1124882"/>
                <a:gd name="connsiteX0" fmla="*/ 0 w 1935157"/>
                <a:gd name="connsiteY0" fmla="*/ 603250 h 1124882"/>
                <a:gd name="connsiteX1" fmla="*/ 1084257 w 1935157"/>
                <a:gd name="connsiteY1" fmla="*/ 0 h 1124882"/>
                <a:gd name="connsiteX2" fmla="*/ 969957 w 1935157"/>
                <a:gd name="connsiteY2" fmla="*/ 279400 h 1124882"/>
                <a:gd name="connsiteX3" fmla="*/ 1382707 w 1935157"/>
                <a:gd name="connsiteY3" fmla="*/ 215900 h 1124882"/>
                <a:gd name="connsiteX4" fmla="*/ 893757 w 1935157"/>
                <a:gd name="connsiteY4" fmla="*/ 514350 h 1124882"/>
                <a:gd name="connsiteX5" fmla="*/ 1744657 w 1935157"/>
                <a:gd name="connsiteY5" fmla="*/ 342900 h 1124882"/>
                <a:gd name="connsiteX6" fmla="*/ 1240626 w 1935157"/>
                <a:gd name="connsiteY6" fmla="*/ 786607 h 1124882"/>
                <a:gd name="connsiteX7" fmla="*/ 1935157 w 1935157"/>
                <a:gd name="connsiteY7" fmla="*/ 742950 h 1124882"/>
                <a:gd name="connsiteX8" fmla="*/ 63500 w 1935157"/>
                <a:gd name="connsiteY8" fmla="*/ 958850 h 1124882"/>
                <a:gd name="connsiteX9" fmla="*/ 0 w 1935157"/>
                <a:gd name="connsiteY9" fmla="*/ 603250 h 1124882"/>
                <a:gd name="connsiteX0" fmla="*/ 0 w 1935157"/>
                <a:gd name="connsiteY0" fmla="*/ 603250 h 1124882"/>
                <a:gd name="connsiteX1" fmla="*/ 1084257 w 1935157"/>
                <a:gd name="connsiteY1" fmla="*/ 0 h 1124882"/>
                <a:gd name="connsiteX2" fmla="*/ 969957 w 1935157"/>
                <a:gd name="connsiteY2" fmla="*/ 279400 h 1124882"/>
                <a:gd name="connsiteX3" fmla="*/ 1382707 w 1935157"/>
                <a:gd name="connsiteY3" fmla="*/ 215900 h 1124882"/>
                <a:gd name="connsiteX4" fmla="*/ 893757 w 1935157"/>
                <a:gd name="connsiteY4" fmla="*/ 514350 h 1124882"/>
                <a:gd name="connsiteX5" fmla="*/ 1744657 w 1935157"/>
                <a:gd name="connsiteY5" fmla="*/ 342900 h 1124882"/>
                <a:gd name="connsiteX6" fmla="*/ 1240626 w 1935157"/>
                <a:gd name="connsiteY6" fmla="*/ 786607 h 1124882"/>
                <a:gd name="connsiteX7" fmla="*/ 1935157 w 1935157"/>
                <a:gd name="connsiteY7" fmla="*/ 742950 h 1124882"/>
                <a:gd name="connsiteX8" fmla="*/ 63500 w 1935157"/>
                <a:gd name="connsiteY8" fmla="*/ 958850 h 1124882"/>
                <a:gd name="connsiteX9" fmla="*/ 0 w 1935157"/>
                <a:gd name="connsiteY9" fmla="*/ 603250 h 1124882"/>
                <a:gd name="connsiteX0" fmla="*/ 0 w 1935157"/>
                <a:gd name="connsiteY0" fmla="*/ 603250 h 1124882"/>
                <a:gd name="connsiteX1" fmla="*/ 1084257 w 1935157"/>
                <a:gd name="connsiteY1" fmla="*/ 0 h 1124882"/>
                <a:gd name="connsiteX2" fmla="*/ 969957 w 1935157"/>
                <a:gd name="connsiteY2" fmla="*/ 279400 h 1124882"/>
                <a:gd name="connsiteX3" fmla="*/ 1382707 w 1935157"/>
                <a:gd name="connsiteY3" fmla="*/ 215900 h 1124882"/>
                <a:gd name="connsiteX4" fmla="*/ 903282 w 1935157"/>
                <a:gd name="connsiteY4" fmla="*/ 526257 h 1124882"/>
                <a:gd name="connsiteX5" fmla="*/ 1744657 w 1935157"/>
                <a:gd name="connsiteY5" fmla="*/ 342900 h 1124882"/>
                <a:gd name="connsiteX6" fmla="*/ 1240626 w 1935157"/>
                <a:gd name="connsiteY6" fmla="*/ 786607 h 1124882"/>
                <a:gd name="connsiteX7" fmla="*/ 1935157 w 1935157"/>
                <a:gd name="connsiteY7" fmla="*/ 742950 h 1124882"/>
                <a:gd name="connsiteX8" fmla="*/ 63500 w 1935157"/>
                <a:gd name="connsiteY8" fmla="*/ 958850 h 1124882"/>
                <a:gd name="connsiteX9" fmla="*/ 0 w 1935157"/>
                <a:gd name="connsiteY9" fmla="*/ 603250 h 1124882"/>
                <a:gd name="connsiteX0" fmla="*/ 0 w 1935157"/>
                <a:gd name="connsiteY0" fmla="*/ 603250 h 1124882"/>
                <a:gd name="connsiteX1" fmla="*/ 1084257 w 1935157"/>
                <a:gd name="connsiteY1" fmla="*/ 0 h 1124882"/>
                <a:gd name="connsiteX2" fmla="*/ 969957 w 1935157"/>
                <a:gd name="connsiteY2" fmla="*/ 279400 h 1124882"/>
                <a:gd name="connsiteX3" fmla="*/ 1382707 w 1935157"/>
                <a:gd name="connsiteY3" fmla="*/ 215900 h 1124882"/>
                <a:gd name="connsiteX4" fmla="*/ 903282 w 1935157"/>
                <a:gd name="connsiteY4" fmla="*/ 507207 h 1124882"/>
                <a:gd name="connsiteX5" fmla="*/ 1744657 w 1935157"/>
                <a:gd name="connsiteY5" fmla="*/ 342900 h 1124882"/>
                <a:gd name="connsiteX6" fmla="*/ 1240626 w 1935157"/>
                <a:gd name="connsiteY6" fmla="*/ 786607 h 1124882"/>
                <a:gd name="connsiteX7" fmla="*/ 1935157 w 1935157"/>
                <a:gd name="connsiteY7" fmla="*/ 742950 h 1124882"/>
                <a:gd name="connsiteX8" fmla="*/ 63500 w 1935157"/>
                <a:gd name="connsiteY8" fmla="*/ 958850 h 1124882"/>
                <a:gd name="connsiteX9" fmla="*/ 0 w 1935157"/>
                <a:gd name="connsiteY9" fmla="*/ 603250 h 1124882"/>
                <a:gd name="connsiteX0" fmla="*/ 0 w 1935157"/>
                <a:gd name="connsiteY0" fmla="*/ 603250 h 1124882"/>
                <a:gd name="connsiteX1" fmla="*/ 1084257 w 1935157"/>
                <a:gd name="connsiteY1" fmla="*/ 0 h 1124882"/>
                <a:gd name="connsiteX2" fmla="*/ 969957 w 1935157"/>
                <a:gd name="connsiteY2" fmla="*/ 279400 h 1124882"/>
                <a:gd name="connsiteX3" fmla="*/ 1382707 w 1935157"/>
                <a:gd name="connsiteY3" fmla="*/ 215900 h 1124882"/>
                <a:gd name="connsiteX4" fmla="*/ 903282 w 1935157"/>
                <a:gd name="connsiteY4" fmla="*/ 507207 h 1124882"/>
                <a:gd name="connsiteX5" fmla="*/ 1744657 w 1935157"/>
                <a:gd name="connsiteY5" fmla="*/ 342900 h 1124882"/>
                <a:gd name="connsiteX6" fmla="*/ 1240626 w 1935157"/>
                <a:gd name="connsiteY6" fmla="*/ 786607 h 1124882"/>
                <a:gd name="connsiteX7" fmla="*/ 1935157 w 1935157"/>
                <a:gd name="connsiteY7" fmla="*/ 742950 h 1124882"/>
                <a:gd name="connsiteX8" fmla="*/ 63500 w 1935157"/>
                <a:gd name="connsiteY8" fmla="*/ 958850 h 1124882"/>
                <a:gd name="connsiteX9" fmla="*/ 0 w 1935157"/>
                <a:gd name="connsiteY9" fmla="*/ 603250 h 1124882"/>
                <a:gd name="connsiteX0" fmla="*/ 0 w 1935157"/>
                <a:gd name="connsiteY0" fmla="*/ 603250 h 1124882"/>
                <a:gd name="connsiteX1" fmla="*/ 1084257 w 1935157"/>
                <a:gd name="connsiteY1" fmla="*/ 0 h 1124882"/>
                <a:gd name="connsiteX2" fmla="*/ 969957 w 1935157"/>
                <a:gd name="connsiteY2" fmla="*/ 279400 h 1124882"/>
                <a:gd name="connsiteX3" fmla="*/ 1382707 w 1935157"/>
                <a:gd name="connsiteY3" fmla="*/ 215900 h 1124882"/>
                <a:gd name="connsiteX4" fmla="*/ 903282 w 1935157"/>
                <a:gd name="connsiteY4" fmla="*/ 507207 h 1124882"/>
                <a:gd name="connsiteX5" fmla="*/ 1744657 w 1935157"/>
                <a:gd name="connsiteY5" fmla="*/ 342900 h 1124882"/>
                <a:gd name="connsiteX6" fmla="*/ 1240626 w 1935157"/>
                <a:gd name="connsiteY6" fmla="*/ 786607 h 1124882"/>
                <a:gd name="connsiteX7" fmla="*/ 1935157 w 1935157"/>
                <a:gd name="connsiteY7" fmla="*/ 742950 h 1124882"/>
                <a:gd name="connsiteX8" fmla="*/ 63500 w 1935157"/>
                <a:gd name="connsiteY8" fmla="*/ 958850 h 1124882"/>
                <a:gd name="connsiteX9" fmla="*/ 0 w 1935157"/>
                <a:gd name="connsiteY9" fmla="*/ 603250 h 1124882"/>
                <a:gd name="connsiteX0" fmla="*/ 0 w 1935157"/>
                <a:gd name="connsiteY0" fmla="*/ 603250 h 1124882"/>
                <a:gd name="connsiteX1" fmla="*/ 1084257 w 1935157"/>
                <a:gd name="connsiteY1" fmla="*/ 0 h 1124882"/>
                <a:gd name="connsiteX2" fmla="*/ 955669 w 1935157"/>
                <a:gd name="connsiteY2" fmla="*/ 277019 h 1124882"/>
                <a:gd name="connsiteX3" fmla="*/ 1382707 w 1935157"/>
                <a:gd name="connsiteY3" fmla="*/ 215900 h 1124882"/>
                <a:gd name="connsiteX4" fmla="*/ 903282 w 1935157"/>
                <a:gd name="connsiteY4" fmla="*/ 507207 h 1124882"/>
                <a:gd name="connsiteX5" fmla="*/ 1744657 w 1935157"/>
                <a:gd name="connsiteY5" fmla="*/ 342900 h 1124882"/>
                <a:gd name="connsiteX6" fmla="*/ 1240626 w 1935157"/>
                <a:gd name="connsiteY6" fmla="*/ 786607 h 1124882"/>
                <a:gd name="connsiteX7" fmla="*/ 1935157 w 1935157"/>
                <a:gd name="connsiteY7" fmla="*/ 742950 h 1124882"/>
                <a:gd name="connsiteX8" fmla="*/ 63500 w 1935157"/>
                <a:gd name="connsiteY8" fmla="*/ 958850 h 1124882"/>
                <a:gd name="connsiteX9" fmla="*/ 0 w 1935157"/>
                <a:gd name="connsiteY9" fmla="*/ 603250 h 1124882"/>
                <a:gd name="connsiteX0" fmla="*/ 0 w 1935157"/>
                <a:gd name="connsiteY0" fmla="*/ 603250 h 1124882"/>
                <a:gd name="connsiteX1" fmla="*/ 1084257 w 1935157"/>
                <a:gd name="connsiteY1" fmla="*/ 0 h 1124882"/>
                <a:gd name="connsiteX2" fmla="*/ 955669 w 1935157"/>
                <a:gd name="connsiteY2" fmla="*/ 277019 h 1124882"/>
                <a:gd name="connsiteX3" fmla="*/ 1382707 w 1935157"/>
                <a:gd name="connsiteY3" fmla="*/ 215900 h 1124882"/>
                <a:gd name="connsiteX4" fmla="*/ 903282 w 1935157"/>
                <a:gd name="connsiteY4" fmla="*/ 507207 h 1124882"/>
                <a:gd name="connsiteX5" fmla="*/ 1744657 w 1935157"/>
                <a:gd name="connsiteY5" fmla="*/ 342900 h 1124882"/>
                <a:gd name="connsiteX6" fmla="*/ 1240626 w 1935157"/>
                <a:gd name="connsiteY6" fmla="*/ 786607 h 1124882"/>
                <a:gd name="connsiteX7" fmla="*/ 1935157 w 1935157"/>
                <a:gd name="connsiteY7" fmla="*/ 742950 h 1124882"/>
                <a:gd name="connsiteX8" fmla="*/ 63500 w 1935157"/>
                <a:gd name="connsiteY8" fmla="*/ 958850 h 1124882"/>
                <a:gd name="connsiteX9" fmla="*/ 0 w 1935157"/>
                <a:gd name="connsiteY9" fmla="*/ 603250 h 1124882"/>
                <a:gd name="connsiteX0" fmla="*/ 0 w 1935157"/>
                <a:gd name="connsiteY0" fmla="*/ 603250 h 1124882"/>
                <a:gd name="connsiteX1" fmla="*/ 1084257 w 1935157"/>
                <a:gd name="connsiteY1" fmla="*/ 0 h 1124882"/>
                <a:gd name="connsiteX2" fmla="*/ 955669 w 1935157"/>
                <a:gd name="connsiteY2" fmla="*/ 277019 h 1124882"/>
                <a:gd name="connsiteX3" fmla="*/ 1382707 w 1935157"/>
                <a:gd name="connsiteY3" fmla="*/ 215900 h 1124882"/>
                <a:gd name="connsiteX4" fmla="*/ 903282 w 1935157"/>
                <a:gd name="connsiteY4" fmla="*/ 507207 h 1124882"/>
                <a:gd name="connsiteX5" fmla="*/ 1744657 w 1935157"/>
                <a:gd name="connsiteY5" fmla="*/ 342900 h 1124882"/>
                <a:gd name="connsiteX6" fmla="*/ 1240626 w 1935157"/>
                <a:gd name="connsiteY6" fmla="*/ 786607 h 1124882"/>
                <a:gd name="connsiteX7" fmla="*/ 1935157 w 1935157"/>
                <a:gd name="connsiteY7" fmla="*/ 742950 h 1124882"/>
                <a:gd name="connsiteX8" fmla="*/ 63500 w 1935157"/>
                <a:gd name="connsiteY8" fmla="*/ 958850 h 1124882"/>
                <a:gd name="connsiteX9" fmla="*/ 0 w 1935157"/>
                <a:gd name="connsiteY9" fmla="*/ 603250 h 1124882"/>
                <a:gd name="connsiteX0" fmla="*/ 0 w 1935157"/>
                <a:gd name="connsiteY0" fmla="*/ 603250 h 1124882"/>
                <a:gd name="connsiteX1" fmla="*/ 1084257 w 1935157"/>
                <a:gd name="connsiteY1" fmla="*/ 0 h 1124882"/>
                <a:gd name="connsiteX2" fmla="*/ 955669 w 1935157"/>
                <a:gd name="connsiteY2" fmla="*/ 277019 h 1124882"/>
                <a:gd name="connsiteX3" fmla="*/ 1382707 w 1935157"/>
                <a:gd name="connsiteY3" fmla="*/ 215900 h 1124882"/>
                <a:gd name="connsiteX4" fmla="*/ 903282 w 1935157"/>
                <a:gd name="connsiteY4" fmla="*/ 507207 h 1124882"/>
                <a:gd name="connsiteX5" fmla="*/ 1744657 w 1935157"/>
                <a:gd name="connsiteY5" fmla="*/ 342900 h 1124882"/>
                <a:gd name="connsiteX6" fmla="*/ 1240626 w 1935157"/>
                <a:gd name="connsiteY6" fmla="*/ 786607 h 1124882"/>
                <a:gd name="connsiteX7" fmla="*/ 1935157 w 1935157"/>
                <a:gd name="connsiteY7" fmla="*/ 742950 h 1124882"/>
                <a:gd name="connsiteX8" fmla="*/ 63500 w 1935157"/>
                <a:gd name="connsiteY8" fmla="*/ 958850 h 1124882"/>
                <a:gd name="connsiteX9" fmla="*/ 0 w 1935157"/>
                <a:gd name="connsiteY9" fmla="*/ 603250 h 1124882"/>
                <a:gd name="connsiteX0" fmla="*/ 0 w 1935157"/>
                <a:gd name="connsiteY0" fmla="*/ 609889 h 1131521"/>
                <a:gd name="connsiteX1" fmla="*/ 1084257 w 1935157"/>
                <a:gd name="connsiteY1" fmla="*/ 6639 h 1131521"/>
                <a:gd name="connsiteX2" fmla="*/ 955669 w 1935157"/>
                <a:gd name="connsiteY2" fmla="*/ 283658 h 1131521"/>
                <a:gd name="connsiteX3" fmla="*/ 1382707 w 1935157"/>
                <a:gd name="connsiteY3" fmla="*/ 222539 h 1131521"/>
                <a:gd name="connsiteX4" fmla="*/ 903282 w 1935157"/>
                <a:gd name="connsiteY4" fmla="*/ 513846 h 1131521"/>
                <a:gd name="connsiteX5" fmla="*/ 1744657 w 1935157"/>
                <a:gd name="connsiteY5" fmla="*/ 349539 h 1131521"/>
                <a:gd name="connsiteX6" fmla="*/ 1240626 w 1935157"/>
                <a:gd name="connsiteY6" fmla="*/ 793246 h 1131521"/>
                <a:gd name="connsiteX7" fmla="*/ 1935157 w 1935157"/>
                <a:gd name="connsiteY7" fmla="*/ 749589 h 1131521"/>
                <a:gd name="connsiteX8" fmla="*/ 63500 w 1935157"/>
                <a:gd name="connsiteY8" fmla="*/ 965489 h 1131521"/>
                <a:gd name="connsiteX9" fmla="*/ 0 w 1935157"/>
                <a:gd name="connsiteY9" fmla="*/ 609889 h 1131521"/>
                <a:gd name="connsiteX0" fmla="*/ 0 w 1935157"/>
                <a:gd name="connsiteY0" fmla="*/ 623453 h 1145085"/>
                <a:gd name="connsiteX1" fmla="*/ 1084257 w 1935157"/>
                <a:gd name="connsiteY1" fmla="*/ 20203 h 1145085"/>
                <a:gd name="connsiteX2" fmla="*/ 955669 w 1935157"/>
                <a:gd name="connsiteY2" fmla="*/ 297222 h 1145085"/>
                <a:gd name="connsiteX3" fmla="*/ 1382707 w 1935157"/>
                <a:gd name="connsiteY3" fmla="*/ 236103 h 1145085"/>
                <a:gd name="connsiteX4" fmla="*/ 903282 w 1935157"/>
                <a:gd name="connsiteY4" fmla="*/ 527410 h 1145085"/>
                <a:gd name="connsiteX5" fmla="*/ 1744657 w 1935157"/>
                <a:gd name="connsiteY5" fmla="*/ 363103 h 1145085"/>
                <a:gd name="connsiteX6" fmla="*/ 1240626 w 1935157"/>
                <a:gd name="connsiteY6" fmla="*/ 806810 h 1145085"/>
                <a:gd name="connsiteX7" fmla="*/ 1935157 w 1935157"/>
                <a:gd name="connsiteY7" fmla="*/ 763153 h 1145085"/>
                <a:gd name="connsiteX8" fmla="*/ 63500 w 1935157"/>
                <a:gd name="connsiteY8" fmla="*/ 979053 h 1145085"/>
                <a:gd name="connsiteX9" fmla="*/ 0 w 1935157"/>
                <a:gd name="connsiteY9" fmla="*/ 623453 h 1145085"/>
                <a:gd name="connsiteX0" fmla="*/ 0 w 1885150"/>
                <a:gd name="connsiteY0" fmla="*/ 665653 h 1142042"/>
                <a:gd name="connsiteX1" fmla="*/ 1034250 w 1885150"/>
                <a:gd name="connsiteY1" fmla="*/ 17160 h 1142042"/>
                <a:gd name="connsiteX2" fmla="*/ 905662 w 1885150"/>
                <a:gd name="connsiteY2" fmla="*/ 294179 h 1142042"/>
                <a:gd name="connsiteX3" fmla="*/ 1332700 w 1885150"/>
                <a:gd name="connsiteY3" fmla="*/ 233060 h 1142042"/>
                <a:gd name="connsiteX4" fmla="*/ 853275 w 1885150"/>
                <a:gd name="connsiteY4" fmla="*/ 524367 h 1142042"/>
                <a:gd name="connsiteX5" fmla="*/ 1694650 w 1885150"/>
                <a:gd name="connsiteY5" fmla="*/ 360060 h 1142042"/>
                <a:gd name="connsiteX6" fmla="*/ 1190619 w 1885150"/>
                <a:gd name="connsiteY6" fmla="*/ 803767 h 1142042"/>
                <a:gd name="connsiteX7" fmla="*/ 1885150 w 1885150"/>
                <a:gd name="connsiteY7" fmla="*/ 760110 h 1142042"/>
                <a:gd name="connsiteX8" fmla="*/ 13493 w 1885150"/>
                <a:gd name="connsiteY8" fmla="*/ 976010 h 1142042"/>
                <a:gd name="connsiteX9" fmla="*/ 0 w 1885150"/>
                <a:gd name="connsiteY9" fmla="*/ 665653 h 1142042"/>
                <a:gd name="connsiteX0" fmla="*/ 0 w 1885150"/>
                <a:gd name="connsiteY0" fmla="*/ 670263 h 1146652"/>
                <a:gd name="connsiteX1" fmla="*/ 1034250 w 1885150"/>
                <a:gd name="connsiteY1" fmla="*/ 21770 h 1146652"/>
                <a:gd name="connsiteX2" fmla="*/ 905662 w 1885150"/>
                <a:gd name="connsiteY2" fmla="*/ 298789 h 1146652"/>
                <a:gd name="connsiteX3" fmla="*/ 1332700 w 1885150"/>
                <a:gd name="connsiteY3" fmla="*/ 237670 h 1146652"/>
                <a:gd name="connsiteX4" fmla="*/ 853275 w 1885150"/>
                <a:gd name="connsiteY4" fmla="*/ 528977 h 1146652"/>
                <a:gd name="connsiteX5" fmla="*/ 1694650 w 1885150"/>
                <a:gd name="connsiteY5" fmla="*/ 364670 h 1146652"/>
                <a:gd name="connsiteX6" fmla="*/ 1190619 w 1885150"/>
                <a:gd name="connsiteY6" fmla="*/ 808377 h 1146652"/>
                <a:gd name="connsiteX7" fmla="*/ 1885150 w 1885150"/>
                <a:gd name="connsiteY7" fmla="*/ 764720 h 1146652"/>
                <a:gd name="connsiteX8" fmla="*/ 13493 w 1885150"/>
                <a:gd name="connsiteY8" fmla="*/ 980620 h 1146652"/>
                <a:gd name="connsiteX9" fmla="*/ 0 w 1885150"/>
                <a:gd name="connsiteY9" fmla="*/ 670263 h 1146652"/>
                <a:gd name="connsiteX0" fmla="*/ 3175 w 1871657"/>
                <a:gd name="connsiteY0" fmla="*/ 692180 h 1144756"/>
                <a:gd name="connsiteX1" fmla="*/ 1020757 w 1871657"/>
                <a:gd name="connsiteY1" fmla="*/ 19874 h 1144756"/>
                <a:gd name="connsiteX2" fmla="*/ 892169 w 1871657"/>
                <a:gd name="connsiteY2" fmla="*/ 296893 h 1144756"/>
                <a:gd name="connsiteX3" fmla="*/ 1319207 w 1871657"/>
                <a:gd name="connsiteY3" fmla="*/ 235774 h 1144756"/>
                <a:gd name="connsiteX4" fmla="*/ 839782 w 1871657"/>
                <a:gd name="connsiteY4" fmla="*/ 527081 h 1144756"/>
                <a:gd name="connsiteX5" fmla="*/ 1681157 w 1871657"/>
                <a:gd name="connsiteY5" fmla="*/ 362774 h 1144756"/>
                <a:gd name="connsiteX6" fmla="*/ 1177126 w 1871657"/>
                <a:gd name="connsiteY6" fmla="*/ 806481 h 1144756"/>
                <a:gd name="connsiteX7" fmla="*/ 1871657 w 1871657"/>
                <a:gd name="connsiteY7" fmla="*/ 762824 h 1144756"/>
                <a:gd name="connsiteX8" fmla="*/ 0 w 1871657"/>
                <a:gd name="connsiteY8" fmla="*/ 978724 h 1144756"/>
                <a:gd name="connsiteX9" fmla="*/ 3175 w 1871657"/>
                <a:gd name="connsiteY9" fmla="*/ 692180 h 1144756"/>
                <a:gd name="connsiteX0" fmla="*/ 3175 w 1871657"/>
                <a:gd name="connsiteY0" fmla="*/ 695514 h 1148090"/>
                <a:gd name="connsiteX1" fmla="*/ 1020757 w 1871657"/>
                <a:gd name="connsiteY1" fmla="*/ 23208 h 1148090"/>
                <a:gd name="connsiteX2" fmla="*/ 892169 w 1871657"/>
                <a:gd name="connsiteY2" fmla="*/ 300227 h 1148090"/>
                <a:gd name="connsiteX3" fmla="*/ 1319207 w 1871657"/>
                <a:gd name="connsiteY3" fmla="*/ 239108 h 1148090"/>
                <a:gd name="connsiteX4" fmla="*/ 839782 w 1871657"/>
                <a:gd name="connsiteY4" fmla="*/ 530415 h 1148090"/>
                <a:gd name="connsiteX5" fmla="*/ 1681157 w 1871657"/>
                <a:gd name="connsiteY5" fmla="*/ 366108 h 1148090"/>
                <a:gd name="connsiteX6" fmla="*/ 1177126 w 1871657"/>
                <a:gd name="connsiteY6" fmla="*/ 809815 h 1148090"/>
                <a:gd name="connsiteX7" fmla="*/ 1871657 w 1871657"/>
                <a:gd name="connsiteY7" fmla="*/ 766158 h 1148090"/>
                <a:gd name="connsiteX8" fmla="*/ 0 w 1871657"/>
                <a:gd name="connsiteY8" fmla="*/ 982058 h 1148090"/>
                <a:gd name="connsiteX9" fmla="*/ 3175 w 1871657"/>
                <a:gd name="connsiteY9" fmla="*/ 695514 h 1148090"/>
                <a:gd name="connsiteX0" fmla="*/ 3175 w 1871657"/>
                <a:gd name="connsiteY0" fmla="*/ 700005 h 1152581"/>
                <a:gd name="connsiteX1" fmla="*/ 1020757 w 1871657"/>
                <a:gd name="connsiteY1" fmla="*/ 27699 h 1152581"/>
                <a:gd name="connsiteX2" fmla="*/ 892169 w 1871657"/>
                <a:gd name="connsiteY2" fmla="*/ 304718 h 1152581"/>
                <a:gd name="connsiteX3" fmla="*/ 1319207 w 1871657"/>
                <a:gd name="connsiteY3" fmla="*/ 243599 h 1152581"/>
                <a:gd name="connsiteX4" fmla="*/ 839782 w 1871657"/>
                <a:gd name="connsiteY4" fmla="*/ 534906 h 1152581"/>
                <a:gd name="connsiteX5" fmla="*/ 1681157 w 1871657"/>
                <a:gd name="connsiteY5" fmla="*/ 370599 h 1152581"/>
                <a:gd name="connsiteX6" fmla="*/ 1177126 w 1871657"/>
                <a:gd name="connsiteY6" fmla="*/ 814306 h 1152581"/>
                <a:gd name="connsiteX7" fmla="*/ 1871657 w 1871657"/>
                <a:gd name="connsiteY7" fmla="*/ 770649 h 1152581"/>
                <a:gd name="connsiteX8" fmla="*/ 0 w 1871657"/>
                <a:gd name="connsiteY8" fmla="*/ 986549 h 1152581"/>
                <a:gd name="connsiteX9" fmla="*/ 3175 w 1871657"/>
                <a:gd name="connsiteY9" fmla="*/ 700005 h 1152581"/>
                <a:gd name="connsiteX0" fmla="*/ 3175 w 1871657"/>
                <a:gd name="connsiteY0" fmla="*/ 700005 h 1152581"/>
                <a:gd name="connsiteX1" fmla="*/ 1020757 w 1871657"/>
                <a:gd name="connsiteY1" fmla="*/ 27699 h 1152581"/>
                <a:gd name="connsiteX2" fmla="*/ 892169 w 1871657"/>
                <a:gd name="connsiteY2" fmla="*/ 304718 h 1152581"/>
                <a:gd name="connsiteX3" fmla="*/ 1319207 w 1871657"/>
                <a:gd name="connsiteY3" fmla="*/ 243599 h 1152581"/>
                <a:gd name="connsiteX4" fmla="*/ 839782 w 1871657"/>
                <a:gd name="connsiteY4" fmla="*/ 534906 h 1152581"/>
                <a:gd name="connsiteX5" fmla="*/ 1681157 w 1871657"/>
                <a:gd name="connsiteY5" fmla="*/ 370599 h 1152581"/>
                <a:gd name="connsiteX6" fmla="*/ 1177126 w 1871657"/>
                <a:gd name="connsiteY6" fmla="*/ 814306 h 1152581"/>
                <a:gd name="connsiteX7" fmla="*/ 1871657 w 1871657"/>
                <a:gd name="connsiteY7" fmla="*/ 770649 h 1152581"/>
                <a:gd name="connsiteX8" fmla="*/ 0 w 1871657"/>
                <a:gd name="connsiteY8" fmla="*/ 986549 h 1152581"/>
                <a:gd name="connsiteX9" fmla="*/ 3175 w 1871657"/>
                <a:gd name="connsiteY9" fmla="*/ 700005 h 1152581"/>
                <a:gd name="connsiteX0" fmla="*/ 3175 w 1871657"/>
                <a:gd name="connsiteY0" fmla="*/ 702743 h 1155319"/>
                <a:gd name="connsiteX1" fmla="*/ 1020757 w 1871657"/>
                <a:gd name="connsiteY1" fmla="*/ 30437 h 1155319"/>
                <a:gd name="connsiteX2" fmla="*/ 892169 w 1871657"/>
                <a:gd name="connsiteY2" fmla="*/ 307456 h 1155319"/>
                <a:gd name="connsiteX3" fmla="*/ 1319207 w 1871657"/>
                <a:gd name="connsiteY3" fmla="*/ 246337 h 1155319"/>
                <a:gd name="connsiteX4" fmla="*/ 839782 w 1871657"/>
                <a:gd name="connsiteY4" fmla="*/ 537644 h 1155319"/>
                <a:gd name="connsiteX5" fmla="*/ 1681157 w 1871657"/>
                <a:gd name="connsiteY5" fmla="*/ 373337 h 1155319"/>
                <a:gd name="connsiteX6" fmla="*/ 1177126 w 1871657"/>
                <a:gd name="connsiteY6" fmla="*/ 817044 h 1155319"/>
                <a:gd name="connsiteX7" fmla="*/ 1871657 w 1871657"/>
                <a:gd name="connsiteY7" fmla="*/ 773387 h 1155319"/>
                <a:gd name="connsiteX8" fmla="*/ 0 w 1871657"/>
                <a:gd name="connsiteY8" fmla="*/ 989287 h 1155319"/>
                <a:gd name="connsiteX9" fmla="*/ 3175 w 1871657"/>
                <a:gd name="connsiteY9" fmla="*/ 702743 h 1155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71657" h="1155319">
                  <a:moveTo>
                    <a:pt x="3175" y="702743"/>
                  </a:moveTo>
                  <a:cubicBezTo>
                    <a:pt x="395021" y="41549"/>
                    <a:pt x="905136" y="-65607"/>
                    <a:pt x="1020757" y="30437"/>
                  </a:cubicBezTo>
                  <a:cubicBezTo>
                    <a:pt x="1148815" y="158495"/>
                    <a:pt x="890318" y="315130"/>
                    <a:pt x="892169" y="307456"/>
                  </a:cubicBezTo>
                  <a:cubicBezTo>
                    <a:pt x="898783" y="310102"/>
                    <a:pt x="1260206" y="196067"/>
                    <a:pt x="1319207" y="246337"/>
                  </a:cubicBezTo>
                  <a:cubicBezTo>
                    <a:pt x="1420807" y="359843"/>
                    <a:pt x="869945" y="537908"/>
                    <a:pt x="839782" y="537644"/>
                  </a:cubicBezTo>
                  <a:cubicBezTo>
                    <a:pt x="897726" y="527855"/>
                    <a:pt x="1603105" y="257185"/>
                    <a:pt x="1681157" y="373337"/>
                  </a:cubicBezTo>
                  <a:cubicBezTo>
                    <a:pt x="1789371" y="500866"/>
                    <a:pt x="1197499" y="810958"/>
                    <a:pt x="1177126" y="817044"/>
                  </a:cubicBezTo>
                  <a:cubicBezTo>
                    <a:pt x="1207024" y="797730"/>
                    <a:pt x="1825090" y="618870"/>
                    <a:pt x="1871657" y="773387"/>
                  </a:cubicBezTo>
                  <a:cubicBezTo>
                    <a:pt x="1823505" y="1026329"/>
                    <a:pt x="664102" y="1361820"/>
                    <a:pt x="0" y="989287"/>
                  </a:cubicBezTo>
                  <a:cubicBezTo>
                    <a:pt x="1058" y="893772"/>
                    <a:pt x="2117" y="798258"/>
                    <a:pt x="3175" y="702743"/>
                  </a:cubicBezTo>
                  <a:close/>
                </a:path>
              </a:pathLst>
            </a:custGeom>
            <a:solidFill>
              <a:srgbClr val="7A6153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Rectangle 9">
              <a:extLst>
                <a:ext uri="{FF2B5EF4-FFF2-40B4-BE49-F238E27FC236}">
                  <a16:creationId xmlns:a16="http://schemas.microsoft.com/office/drawing/2014/main" id="{48933665-1093-47B4-CBC7-08E1082A576B}"/>
                </a:ext>
              </a:extLst>
            </p:cNvPr>
            <p:cNvSpPr/>
            <p:nvPr/>
          </p:nvSpPr>
          <p:spPr>
            <a:xfrm>
              <a:off x="3500055" y="2768219"/>
              <a:ext cx="1871657" cy="1155319"/>
            </a:xfrm>
            <a:custGeom>
              <a:avLst/>
              <a:gdLst>
                <a:gd name="connsiteX0" fmla="*/ 0 w 1192207"/>
                <a:gd name="connsiteY0" fmla="*/ 0 h 704850"/>
                <a:gd name="connsiteX1" fmla="*/ 1192207 w 1192207"/>
                <a:gd name="connsiteY1" fmla="*/ 0 h 704850"/>
                <a:gd name="connsiteX2" fmla="*/ 1192207 w 1192207"/>
                <a:gd name="connsiteY2" fmla="*/ 704850 h 704850"/>
                <a:gd name="connsiteX3" fmla="*/ 0 w 1192207"/>
                <a:gd name="connsiteY3" fmla="*/ 704850 h 704850"/>
                <a:gd name="connsiteX4" fmla="*/ 0 w 1192207"/>
                <a:gd name="connsiteY4" fmla="*/ 0 h 704850"/>
                <a:gd name="connsiteX0" fmla="*/ 12700 w 1192207"/>
                <a:gd name="connsiteY0" fmla="*/ 260350 h 704850"/>
                <a:gd name="connsiteX1" fmla="*/ 1192207 w 1192207"/>
                <a:gd name="connsiteY1" fmla="*/ 0 h 704850"/>
                <a:gd name="connsiteX2" fmla="*/ 1192207 w 1192207"/>
                <a:gd name="connsiteY2" fmla="*/ 704850 h 704850"/>
                <a:gd name="connsiteX3" fmla="*/ 0 w 1192207"/>
                <a:gd name="connsiteY3" fmla="*/ 704850 h 704850"/>
                <a:gd name="connsiteX4" fmla="*/ 12700 w 1192207"/>
                <a:gd name="connsiteY4" fmla="*/ 260350 h 704850"/>
                <a:gd name="connsiteX0" fmla="*/ 0 w 1179507"/>
                <a:gd name="connsiteY0" fmla="*/ 260350 h 704850"/>
                <a:gd name="connsiteX1" fmla="*/ 1179507 w 1179507"/>
                <a:gd name="connsiteY1" fmla="*/ 0 h 704850"/>
                <a:gd name="connsiteX2" fmla="*/ 1179507 w 1179507"/>
                <a:gd name="connsiteY2" fmla="*/ 704850 h 704850"/>
                <a:gd name="connsiteX3" fmla="*/ 63500 w 1179507"/>
                <a:gd name="connsiteY3" fmla="*/ 615950 h 704850"/>
                <a:gd name="connsiteX4" fmla="*/ 0 w 1179507"/>
                <a:gd name="connsiteY4" fmla="*/ 260350 h 704850"/>
                <a:gd name="connsiteX0" fmla="*/ 0 w 1179507"/>
                <a:gd name="connsiteY0" fmla="*/ 260350 h 726045"/>
                <a:gd name="connsiteX1" fmla="*/ 1179507 w 1179507"/>
                <a:gd name="connsiteY1" fmla="*/ 0 h 726045"/>
                <a:gd name="connsiteX2" fmla="*/ 1179507 w 1179507"/>
                <a:gd name="connsiteY2" fmla="*/ 704850 h 726045"/>
                <a:gd name="connsiteX3" fmla="*/ 63500 w 1179507"/>
                <a:gd name="connsiteY3" fmla="*/ 615950 h 726045"/>
                <a:gd name="connsiteX4" fmla="*/ 0 w 1179507"/>
                <a:gd name="connsiteY4" fmla="*/ 260350 h 726045"/>
                <a:gd name="connsiteX0" fmla="*/ 0 w 1935157"/>
                <a:gd name="connsiteY0" fmla="*/ 260350 h 668165"/>
                <a:gd name="connsiteX1" fmla="*/ 1179507 w 1935157"/>
                <a:gd name="connsiteY1" fmla="*/ 0 h 668165"/>
                <a:gd name="connsiteX2" fmla="*/ 1935157 w 1935157"/>
                <a:gd name="connsiteY2" fmla="*/ 400050 h 668165"/>
                <a:gd name="connsiteX3" fmla="*/ 63500 w 1935157"/>
                <a:gd name="connsiteY3" fmla="*/ 615950 h 668165"/>
                <a:gd name="connsiteX4" fmla="*/ 0 w 1935157"/>
                <a:gd name="connsiteY4" fmla="*/ 260350 h 668165"/>
                <a:gd name="connsiteX0" fmla="*/ 0 w 1935157"/>
                <a:gd name="connsiteY0" fmla="*/ 276236 h 684051"/>
                <a:gd name="connsiteX1" fmla="*/ 1179507 w 1935157"/>
                <a:gd name="connsiteY1" fmla="*/ 15886 h 684051"/>
                <a:gd name="connsiteX2" fmla="*/ 1744657 w 1935157"/>
                <a:gd name="connsiteY2" fmla="*/ 15886 h 684051"/>
                <a:gd name="connsiteX3" fmla="*/ 1935157 w 1935157"/>
                <a:gd name="connsiteY3" fmla="*/ 415936 h 684051"/>
                <a:gd name="connsiteX4" fmla="*/ 63500 w 1935157"/>
                <a:gd name="connsiteY4" fmla="*/ 631836 h 684051"/>
                <a:gd name="connsiteX5" fmla="*/ 0 w 1935157"/>
                <a:gd name="connsiteY5" fmla="*/ 276236 h 684051"/>
                <a:gd name="connsiteX0" fmla="*/ 0 w 1935157"/>
                <a:gd name="connsiteY0" fmla="*/ 387350 h 795165"/>
                <a:gd name="connsiteX1" fmla="*/ 1382707 w 1935157"/>
                <a:gd name="connsiteY1" fmla="*/ 0 h 795165"/>
                <a:gd name="connsiteX2" fmla="*/ 1744657 w 1935157"/>
                <a:gd name="connsiteY2" fmla="*/ 127000 h 795165"/>
                <a:gd name="connsiteX3" fmla="*/ 1935157 w 1935157"/>
                <a:gd name="connsiteY3" fmla="*/ 527050 h 795165"/>
                <a:gd name="connsiteX4" fmla="*/ 63500 w 1935157"/>
                <a:gd name="connsiteY4" fmla="*/ 742950 h 795165"/>
                <a:gd name="connsiteX5" fmla="*/ 0 w 1935157"/>
                <a:gd name="connsiteY5" fmla="*/ 387350 h 795165"/>
                <a:gd name="connsiteX0" fmla="*/ 0 w 1935157"/>
                <a:gd name="connsiteY0" fmla="*/ 603250 h 1011065"/>
                <a:gd name="connsiteX1" fmla="*/ 1084257 w 1935157"/>
                <a:gd name="connsiteY1" fmla="*/ 0 h 1011065"/>
                <a:gd name="connsiteX2" fmla="*/ 1382707 w 1935157"/>
                <a:gd name="connsiteY2" fmla="*/ 215900 h 1011065"/>
                <a:gd name="connsiteX3" fmla="*/ 1744657 w 1935157"/>
                <a:gd name="connsiteY3" fmla="*/ 342900 h 1011065"/>
                <a:gd name="connsiteX4" fmla="*/ 1935157 w 1935157"/>
                <a:gd name="connsiteY4" fmla="*/ 742950 h 1011065"/>
                <a:gd name="connsiteX5" fmla="*/ 63500 w 1935157"/>
                <a:gd name="connsiteY5" fmla="*/ 958850 h 1011065"/>
                <a:gd name="connsiteX6" fmla="*/ 0 w 1935157"/>
                <a:gd name="connsiteY6" fmla="*/ 603250 h 1011065"/>
                <a:gd name="connsiteX0" fmla="*/ 0 w 1935157"/>
                <a:gd name="connsiteY0" fmla="*/ 603250 h 1011065"/>
                <a:gd name="connsiteX1" fmla="*/ 1084257 w 1935157"/>
                <a:gd name="connsiteY1" fmla="*/ 0 h 1011065"/>
                <a:gd name="connsiteX2" fmla="*/ 969957 w 1935157"/>
                <a:gd name="connsiteY2" fmla="*/ 279400 h 1011065"/>
                <a:gd name="connsiteX3" fmla="*/ 1382707 w 1935157"/>
                <a:gd name="connsiteY3" fmla="*/ 215900 h 1011065"/>
                <a:gd name="connsiteX4" fmla="*/ 1744657 w 1935157"/>
                <a:gd name="connsiteY4" fmla="*/ 342900 h 1011065"/>
                <a:gd name="connsiteX5" fmla="*/ 1935157 w 1935157"/>
                <a:gd name="connsiteY5" fmla="*/ 742950 h 1011065"/>
                <a:gd name="connsiteX6" fmla="*/ 63500 w 1935157"/>
                <a:gd name="connsiteY6" fmla="*/ 958850 h 1011065"/>
                <a:gd name="connsiteX7" fmla="*/ 0 w 1935157"/>
                <a:gd name="connsiteY7" fmla="*/ 603250 h 1011065"/>
                <a:gd name="connsiteX0" fmla="*/ 0 w 1935157"/>
                <a:gd name="connsiteY0" fmla="*/ 603250 h 1011065"/>
                <a:gd name="connsiteX1" fmla="*/ 1084257 w 1935157"/>
                <a:gd name="connsiteY1" fmla="*/ 0 h 1011065"/>
                <a:gd name="connsiteX2" fmla="*/ 969957 w 1935157"/>
                <a:gd name="connsiteY2" fmla="*/ 279400 h 1011065"/>
                <a:gd name="connsiteX3" fmla="*/ 1382707 w 1935157"/>
                <a:gd name="connsiteY3" fmla="*/ 215900 h 1011065"/>
                <a:gd name="connsiteX4" fmla="*/ 893757 w 1935157"/>
                <a:gd name="connsiteY4" fmla="*/ 514350 h 1011065"/>
                <a:gd name="connsiteX5" fmla="*/ 1744657 w 1935157"/>
                <a:gd name="connsiteY5" fmla="*/ 342900 h 1011065"/>
                <a:gd name="connsiteX6" fmla="*/ 1935157 w 1935157"/>
                <a:gd name="connsiteY6" fmla="*/ 742950 h 1011065"/>
                <a:gd name="connsiteX7" fmla="*/ 63500 w 1935157"/>
                <a:gd name="connsiteY7" fmla="*/ 958850 h 1011065"/>
                <a:gd name="connsiteX8" fmla="*/ 0 w 1935157"/>
                <a:gd name="connsiteY8" fmla="*/ 603250 h 1011065"/>
                <a:gd name="connsiteX0" fmla="*/ 0 w 1935157"/>
                <a:gd name="connsiteY0" fmla="*/ 603250 h 1011065"/>
                <a:gd name="connsiteX1" fmla="*/ 1084257 w 1935157"/>
                <a:gd name="connsiteY1" fmla="*/ 0 h 1011065"/>
                <a:gd name="connsiteX2" fmla="*/ 969957 w 1935157"/>
                <a:gd name="connsiteY2" fmla="*/ 279400 h 1011065"/>
                <a:gd name="connsiteX3" fmla="*/ 1382707 w 1935157"/>
                <a:gd name="connsiteY3" fmla="*/ 215900 h 1011065"/>
                <a:gd name="connsiteX4" fmla="*/ 893757 w 1935157"/>
                <a:gd name="connsiteY4" fmla="*/ 514350 h 1011065"/>
                <a:gd name="connsiteX5" fmla="*/ 1744657 w 1935157"/>
                <a:gd name="connsiteY5" fmla="*/ 342900 h 1011065"/>
                <a:gd name="connsiteX6" fmla="*/ 1281107 w 1935157"/>
                <a:gd name="connsiteY6" fmla="*/ 793750 h 1011065"/>
                <a:gd name="connsiteX7" fmla="*/ 1935157 w 1935157"/>
                <a:gd name="connsiteY7" fmla="*/ 742950 h 1011065"/>
                <a:gd name="connsiteX8" fmla="*/ 63500 w 1935157"/>
                <a:gd name="connsiteY8" fmla="*/ 958850 h 1011065"/>
                <a:gd name="connsiteX9" fmla="*/ 0 w 1935157"/>
                <a:gd name="connsiteY9" fmla="*/ 603250 h 1011065"/>
                <a:gd name="connsiteX0" fmla="*/ 0 w 1935157"/>
                <a:gd name="connsiteY0" fmla="*/ 603250 h 1119628"/>
                <a:gd name="connsiteX1" fmla="*/ 1084257 w 1935157"/>
                <a:gd name="connsiteY1" fmla="*/ 0 h 1119628"/>
                <a:gd name="connsiteX2" fmla="*/ 969957 w 1935157"/>
                <a:gd name="connsiteY2" fmla="*/ 279400 h 1119628"/>
                <a:gd name="connsiteX3" fmla="*/ 1382707 w 1935157"/>
                <a:gd name="connsiteY3" fmla="*/ 215900 h 1119628"/>
                <a:gd name="connsiteX4" fmla="*/ 893757 w 1935157"/>
                <a:gd name="connsiteY4" fmla="*/ 514350 h 1119628"/>
                <a:gd name="connsiteX5" fmla="*/ 1744657 w 1935157"/>
                <a:gd name="connsiteY5" fmla="*/ 342900 h 1119628"/>
                <a:gd name="connsiteX6" fmla="*/ 1281107 w 1935157"/>
                <a:gd name="connsiteY6" fmla="*/ 793750 h 1119628"/>
                <a:gd name="connsiteX7" fmla="*/ 1935157 w 1935157"/>
                <a:gd name="connsiteY7" fmla="*/ 742950 h 1119628"/>
                <a:gd name="connsiteX8" fmla="*/ 63500 w 1935157"/>
                <a:gd name="connsiteY8" fmla="*/ 958850 h 1119628"/>
                <a:gd name="connsiteX9" fmla="*/ 0 w 1935157"/>
                <a:gd name="connsiteY9" fmla="*/ 603250 h 1119628"/>
                <a:gd name="connsiteX0" fmla="*/ 0 w 1935157"/>
                <a:gd name="connsiteY0" fmla="*/ 603250 h 1119628"/>
                <a:gd name="connsiteX1" fmla="*/ 1084257 w 1935157"/>
                <a:gd name="connsiteY1" fmla="*/ 0 h 1119628"/>
                <a:gd name="connsiteX2" fmla="*/ 969957 w 1935157"/>
                <a:gd name="connsiteY2" fmla="*/ 279400 h 1119628"/>
                <a:gd name="connsiteX3" fmla="*/ 1382707 w 1935157"/>
                <a:gd name="connsiteY3" fmla="*/ 215900 h 1119628"/>
                <a:gd name="connsiteX4" fmla="*/ 893757 w 1935157"/>
                <a:gd name="connsiteY4" fmla="*/ 514350 h 1119628"/>
                <a:gd name="connsiteX5" fmla="*/ 1744657 w 1935157"/>
                <a:gd name="connsiteY5" fmla="*/ 342900 h 1119628"/>
                <a:gd name="connsiteX6" fmla="*/ 1281107 w 1935157"/>
                <a:gd name="connsiteY6" fmla="*/ 793750 h 1119628"/>
                <a:gd name="connsiteX7" fmla="*/ 1935157 w 1935157"/>
                <a:gd name="connsiteY7" fmla="*/ 742950 h 1119628"/>
                <a:gd name="connsiteX8" fmla="*/ 63500 w 1935157"/>
                <a:gd name="connsiteY8" fmla="*/ 958850 h 1119628"/>
                <a:gd name="connsiteX9" fmla="*/ 0 w 1935157"/>
                <a:gd name="connsiteY9" fmla="*/ 603250 h 1119628"/>
                <a:gd name="connsiteX0" fmla="*/ 0 w 1935157"/>
                <a:gd name="connsiteY0" fmla="*/ 603250 h 1119628"/>
                <a:gd name="connsiteX1" fmla="*/ 1084257 w 1935157"/>
                <a:gd name="connsiteY1" fmla="*/ 0 h 1119628"/>
                <a:gd name="connsiteX2" fmla="*/ 969957 w 1935157"/>
                <a:gd name="connsiteY2" fmla="*/ 279400 h 1119628"/>
                <a:gd name="connsiteX3" fmla="*/ 1382707 w 1935157"/>
                <a:gd name="connsiteY3" fmla="*/ 215900 h 1119628"/>
                <a:gd name="connsiteX4" fmla="*/ 893757 w 1935157"/>
                <a:gd name="connsiteY4" fmla="*/ 514350 h 1119628"/>
                <a:gd name="connsiteX5" fmla="*/ 1744657 w 1935157"/>
                <a:gd name="connsiteY5" fmla="*/ 342900 h 1119628"/>
                <a:gd name="connsiteX6" fmla="*/ 1247770 w 1935157"/>
                <a:gd name="connsiteY6" fmla="*/ 791369 h 1119628"/>
                <a:gd name="connsiteX7" fmla="*/ 1935157 w 1935157"/>
                <a:gd name="connsiteY7" fmla="*/ 742950 h 1119628"/>
                <a:gd name="connsiteX8" fmla="*/ 63500 w 1935157"/>
                <a:gd name="connsiteY8" fmla="*/ 958850 h 1119628"/>
                <a:gd name="connsiteX9" fmla="*/ 0 w 1935157"/>
                <a:gd name="connsiteY9" fmla="*/ 603250 h 1119628"/>
                <a:gd name="connsiteX0" fmla="*/ 0 w 1935157"/>
                <a:gd name="connsiteY0" fmla="*/ 603250 h 1048825"/>
                <a:gd name="connsiteX1" fmla="*/ 1084257 w 1935157"/>
                <a:gd name="connsiteY1" fmla="*/ 0 h 1048825"/>
                <a:gd name="connsiteX2" fmla="*/ 969957 w 1935157"/>
                <a:gd name="connsiteY2" fmla="*/ 279400 h 1048825"/>
                <a:gd name="connsiteX3" fmla="*/ 1382707 w 1935157"/>
                <a:gd name="connsiteY3" fmla="*/ 215900 h 1048825"/>
                <a:gd name="connsiteX4" fmla="*/ 893757 w 1935157"/>
                <a:gd name="connsiteY4" fmla="*/ 514350 h 1048825"/>
                <a:gd name="connsiteX5" fmla="*/ 1744657 w 1935157"/>
                <a:gd name="connsiteY5" fmla="*/ 342900 h 1048825"/>
                <a:gd name="connsiteX6" fmla="*/ 1247770 w 1935157"/>
                <a:gd name="connsiteY6" fmla="*/ 791369 h 1048825"/>
                <a:gd name="connsiteX7" fmla="*/ 1935157 w 1935157"/>
                <a:gd name="connsiteY7" fmla="*/ 742950 h 1048825"/>
                <a:gd name="connsiteX8" fmla="*/ 63500 w 1935157"/>
                <a:gd name="connsiteY8" fmla="*/ 958850 h 1048825"/>
                <a:gd name="connsiteX9" fmla="*/ 0 w 1935157"/>
                <a:gd name="connsiteY9" fmla="*/ 603250 h 1048825"/>
                <a:gd name="connsiteX0" fmla="*/ 0 w 1935157"/>
                <a:gd name="connsiteY0" fmla="*/ 603250 h 1124882"/>
                <a:gd name="connsiteX1" fmla="*/ 1084257 w 1935157"/>
                <a:gd name="connsiteY1" fmla="*/ 0 h 1124882"/>
                <a:gd name="connsiteX2" fmla="*/ 969957 w 1935157"/>
                <a:gd name="connsiteY2" fmla="*/ 279400 h 1124882"/>
                <a:gd name="connsiteX3" fmla="*/ 1382707 w 1935157"/>
                <a:gd name="connsiteY3" fmla="*/ 215900 h 1124882"/>
                <a:gd name="connsiteX4" fmla="*/ 893757 w 1935157"/>
                <a:gd name="connsiteY4" fmla="*/ 514350 h 1124882"/>
                <a:gd name="connsiteX5" fmla="*/ 1744657 w 1935157"/>
                <a:gd name="connsiteY5" fmla="*/ 342900 h 1124882"/>
                <a:gd name="connsiteX6" fmla="*/ 1247770 w 1935157"/>
                <a:gd name="connsiteY6" fmla="*/ 791369 h 1124882"/>
                <a:gd name="connsiteX7" fmla="*/ 1935157 w 1935157"/>
                <a:gd name="connsiteY7" fmla="*/ 742950 h 1124882"/>
                <a:gd name="connsiteX8" fmla="*/ 63500 w 1935157"/>
                <a:gd name="connsiteY8" fmla="*/ 958850 h 1124882"/>
                <a:gd name="connsiteX9" fmla="*/ 0 w 1935157"/>
                <a:gd name="connsiteY9" fmla="*/ 603250 h 1124882"/>
                <a:gd name="connsiteX0" fmla="*/ 0 w 1935157"/>
                <a:gd name="connsiteY0" fmla="*/ 603250 h 1124882"/>
                <a:gd name="connsiteX1" fmla="*/ 1084257 w 1935157"/>
                <a:gd name="connsiteY1" fmla="*/ 0 h 1124882"/>
                <a:gd name="connsiteX2" fmla="*/ 969957 w 1935157"/>
                <a:gd name="connsiteY2" fmla="*/ 279400 h 1124882"/>
                <a:gd name="connsiteX3" fmla="*/ 1382707 w 1935157"/>
                <a:gd name="connsiteY3" fmla="*/ 215900 h 1124882"/>
                <a:gd name="connsiteX4" fmla="*/ 893757 w 1935157"/>
                <a:gd name="connsiteY4" fmla="*/ 514350 h 1124882"/>
                <a:gd name="connsiteX5" fmla="*/ 1744657 w 1935157"/>
                <a:gd name="connsiteY5" fmla="*/ 342900 h 1124882"/>
                <a:gd name="connsiteX6" fmla="*/ 1240626 w 1935157"/>
                <a:gd name="connsiteY6" fmla="*/ 786607 h 1124882"/>
                <a:gd name="connsiteX7" fmla="*/ 1935157 w 1935157"/>
                <a:gd name="connsiteY7" fmla="*/ 742950 h 1124882"/>
                <a:gd name="connsiteX8" fmla="*/ 63500 w 1935157"/>
                <a:gd name="connsiteY8" fmla="*/ 958850 h 1124882"/>
                <a:gd name="connsiteX9" fmla="*/ 0 w 1935157"/>
                <a:gd name="connsiteY9" fmla="*/ 603250 h 1124882"/>
                <a:gd name="connsiteX0" fmla="*/ 0 w 1935157"/>
                <a:gd name="connsiteY0" fmla="*/ 603250 h 1124882"/>
                <a:gd name="connsiteX1" fmla="*/ 1084257 w 1935157"/>
                <a:gd name="connsiteY1" fmla="*/ 0 h 1124882"/>
                <a:gd name="connsiteX2" fmla="*/ 969957 w 1935157"/>
                <a:gd name="connsiteY2" fmla="*/ 279400 h 1124882"/>
                <a:gd name="connsiteX3" fmla="*/ 1382707 w 1935157"/>
                <a:gd name="connsiteY3" fmla="*/ 215900 h 1124882"/>
                <a:gd name="connsiteX4" fmla="*/ 893757 w 1935157"/>
                <a:gd name="connsiteY4" fmla="*/ 514350 h 1124882"/>
                <a:gd name="connsiteX5" fmla="*/ 1744657 w 1935157"/>
                <a:gd name="connsiteY5" fmla="*/ 342900 h 1124882"/>
                <a:gd name="connsiteX6" fmla="*/ 1240626 w 1935157"/>
                <a:gd name="connsiteY6" fmla="*/ 786607 h 1124882"/>
                <a:gd name="connsiteX7" fmla="*/ 1935157 w 1935157"/>
                <a:gd name="connsiteY7" fmla="*/ 742950 h 1124882"/>
                <a:gd name="connsiteX8" fmla="*/ 63500 w 1935157"/>
                <a:gd name="connsiteY8" fmla="*/ 958850 h 1124882"/>
                <a:gd name="connsiteX9" fmla="*/ 0 w 1935157"/>
                <a:gd name="connsiteY9" fmla="*/ 603250 h 1124882"/>
                <a:gd name="connsiteX0" fmla="*/ 0 w 1935157"/>
                <a:gd name="connsiteY0" fmla="*/ 603250 h 1124882"/>
                <a:gd name="connsiteX1" fmla="*/ 1084257 w 1935157"/>
                <a:gd name="connsiteY1" fmla="*/ 0 h 1124882"/>
                <a:gd name="connsiteX2" fmla="*/ 969957 w 1935157"/>
                <a:gd name="connsiteY2" fmla="*/ 279400 h 1124882"/>
                <a:gd name="connsiteX3" fmla="*/ 1382707 w 1935157"/>
                <a:gd name="connsiteY3" fmla="*/ 215900 h 1124882"/>
                <a:gd name="connsiteX4" fmla="*/ 893757 w 1935157"/>
                <a:gd name="connsiteY4" fmla="*/ 514350 h 1124882"/>
                <a:gd name="connsiteX5" fmla="*/ 1744657 w 1935157"/>
                <a:gd name="connsiteY5" fmla="*/ 342900 h 1124882"/>
                <a:gd name="connsiteX6" fmla="*/ 1240626 w 1935157"/>
                <a:gd name="connsiteY6" fmla="*/ 786607 h 1124882"/>
                <a:gd name="connsiteX7" fmla="*/ 1935157 w 1935157"/>
                <a:gd name="connsiteY7" fmla="*/ 742950 h 1124882"/>
                <a:gd name="connsiteX8" fmla="*/ 63500 w 1935157"/>
                <a:gd name="connsiteY8" fmla="*/ 958850 h 1124882"/>
                <a:gd name="connsiteX9" fmla="*/ 0 w 1935157"/>
                <a:gd name="connsiteY9" fmla="*/ 603250 h 1124882"/>
                <a:gd name="connsiteX0" fmla="*/ 0 w 1935157"/>
                <a:gd name="connsiteY0" fmla="*/ 603250 h 1124882"/>
                <a:gd name="connsiteX1" fmla="*/ 1084257 w 1935157"/>
                <a:gd name="connsiteY1" fmla="*/ 0 h 1124882"/>
                <a:gd name="connsiteX2" fmla="*/ 969957 w 1935157"/>
                <a:gd name="connsiteY2" fmla="*/ 279400 h 1124882"/>
                <a:gd name="connsiteX3" fmla="*/ 1382707 w 1935157"/>
                <a:gd name="connsiteY3" fmla="*/ 215900 h 1124882"/>
                <a:gd name="connsiteX4" fmla="*/ 893757 w 1935157"/>
                <a:gd name="connsiteY4" fmla="*/ 514350 h 1124882"/>
                <a:gd name="connsiteX5" fmla="*/ 1744657 w 1935157"/>
                <a:gd name="connsiteY5" fmla="*/ 342900 h 1124882"/>
                <a:gd name="connsiteX6" fmla="*/ 1240626 w 1935157"/>
                <a:gd name="connsiteY6" fmla="*/ 786607 h 1124882"/>
                <a:gd name="connsiteX7" fmla="*/ 1935157 w 1935157"/>
                <a:gd name="connsiteY7" fmla="*/ 742950 h 1124882"/>
                <a:gd name="connsiteX8" fmla="*/ 63500 w 1935157"/>
                <a:gd name="connsiteY8" fmla="*/ 958850 h 1124882"/>
                <a:gd name="connsiteX9" fmla="*/ 0 w 1935157"/>
                <a:gd name="connsiteY9" fmla="*/ 603250 h 1124882"/>
                <a:gd name="connsiteX0" fmla="*/ 0 w 1935157"/>
                <a:gd name="connsiteY0" fmla="*/ 603250 h 1124882"/>
                <a:gd name="connsiteX1" fmla="*/ 1084257 w 1935157"/>
                <a:gd name="connsiteY1" fmla="*/ 0 h 1124882"/>
                <a:gd name="connsiteX2" fmla="*/ 969957 w 1935157"/>
                <a:gd name="connsiteY2" fmla="*/ 279400 h 1124882"/>
                <a:gd name="connsiteX3" fmla="*/ 1382707 w 1935157"/>
                <a:gd name="connsiteY3" fmla="*/ 215900 h 1124882"/>
                <a:gd name="connsiteX4" fmla="*/ 893757 w 1935157"/>
                <a:gd name="connsiteY4" fmla="*/ 514350 h 1124882"/>
                <a:gd name="connsiteX5" fmla="*/ 1744657 w 1935157"/>
                <a:gd name="connsiteY5" fmla="*/ 342900 h 1124882"/>
                <a:gd name="connsiteX6" fmla="*/ 1240626 w 1935157"/>
                <a:gd name="connsiteY6" fmla="*/ 786607 h 1124882"/>
                <a:gd name="connsiteX7" fmla="*/ 1935157 w 1935157"/>
                <a:gd name="connsiteY7" fmla="*/ 742950 h 1124882"/>
                <a:gd name="connsiteX8" fmla="*/ 63500 w 1935157"/>
                <a:gd name="connsiteY8" fmla="*/ 958850 h 1124882"/>
                <a:gd name="connsiteX9" fmla="*/ 0 w 1935157"/>
                <a:gd name="connsiteY9" fmla="*/ 603250 h 1124882"/>
                <a:gd name="connsiteX0" fmla="*/ 0 w 1935157"/>
                <a:gd name="connsiteY0" fmla="*/ 603250 h 1124882"/>
                <a:gd name="connsiteX1" fmla="*/ 1084257 w 1935157"/>
                <a:gd name="connsiteY1" fmla="*/ 0 h 1124882"/>
                <a:gd name="connsiteX2" fmla="*/ 969957 w 1935157"/>
                <a:gd name="connsiteY2" fmla="*/ 279400 h 1124882"/>
                <a:gd name="connsiteX3" fmla="*/ 1382707 w 1935157"/>
                <a:gd name="connsiteY3" fmla="*/ 215900 h 1124882"/>
                <a:gd name="connsiteX4" fmla="*/ 893757 w 1935157"/>
                <a:gd name="connsiteY4" fmla="*/ 514350 h 1124882"/>
                <a:gd name="connsiteX5" fmla="*/ 1744657 w 1935157"/>
                <a:gd name="connsiteY5" fmla="*/ 342900 h 1124882"/>
                <a:gd name="connsiteX6" fmla="*/ 1240626 w 1935157"/>
                <a:gd name="connsiteY6" fmla="*/ 786607 h 1124882"/>
                <a:gd name="connsiteX7" fmla="*/ 1935157 w 1935157"/>
                <a:gd name="connsiteY7" fmla="*/ 742950 h 1124882"/>
                <a:gd name="connsiteX8" fmla="*/ 63500 w 1935157"/>
                <a:gd name="connsiteY8" fmla="*/ 958850 h 1124882"/>
                <a:gd name="connsiteX9" fmla="*/ 0 w 1935157"/>
                <a:gd name="connsiteY9" fmla="*/ 603250 h 1124882"/>
                <a:gd name="connsiteX0" fmla="*/ 0 w 1935157"/>
                <a:gd name="connsiteY0" fmla="*/ 603250 h 1124882"/>
                <a:gd name="connsiteX1" fmla="*/ 1084257 w 1935157"/>
                <a:gd name="connsiteY1" fmla="*/ 0 h 1124882"/>
                <a:gd name="connsiteX2" fmla="*/ 969957 w 1935157"/>
                <a:gd name="connsiteY2" fmla="*/ 279400 h 1124882"/>
                <a:gd name="connsiteX3" fmla="*/ 1382707 w 1935157"/>
                <a:gd name="connsiteY3" fmla="*/ 215900 h 1124882"/>
                <a:gd name="connsiteX4" fmla="*/ 893757 w 1935157"/>
                <a:gd name="connsiteY4" fmla="*/ 514350 h 1124882"/>
                <a:gd name="connsiteX5" fmla="*/ 1744657 w 1935157"/>
                <a:gd name="connsiteY5" fmla="*/ 342900 h 1124882"/>
                <a:gd name="connsiteX6" fmla="*/ 1240626 w 1935157"/>
                <a:gd name="connsiteY6" fmla="*/ 786607 h 1124882"/>
                <a:gd name="connsiteX7" fmla="*/ 1935157 w 1935157"/>
                <a:gd name="connsiteY7" fmla="*/ 742950 h 1124882"/>
                <a:gd name="connsiteX8" fmla="*/ 63500 w 1935157"/>
                <a:gd name="connsiteY8" fmla="*/ 958850 h 1124882"/>
                <a:gd name="connsiteX9" fmla="*/ 0 w 1935157"/>
                <a:gd name="connsiteY9" fmla="*/ 603250 h 1124882"/>
                <a:gd name="connsiteX0" fmla="*/ 0 w 1935157"/>
                <a:gd name="connsiteY0" fmla="*/ 603250 h 1124882"/>
                <a:gd name="connsiteX1" fmla="*/ 1084257 w 1935157"/>
                <a:gd name="connsiteY1" fmla="*/ 0 h 1124882"/>
                <a:gd name="connsiteX2" fmla="*/ 969957 w 1935157"/>
                <a:gd name="connsiteY2" fmla="*/ 279400 h 1124882"/>
                <a:gd name="connsiteX3" fmla="*/ 1382707 w 1935157"/>
                <a:gd name="connsiteY3" fmla="*/ 215900 h 1124882"/>
                <a:gd name="connsiteX4" fmla="*/ 903282 w 1935157"/>
                <a:gd name="connsiteY4" fmla="*/ 526257 h 1124882"/>
                <a:gd name="connsiteX5" fmla="*/ 1744657 w 1935157"/>
                <a:gd name="connsiteY5" fmla="*/ 342900 h 1124882"/>
                <a:gd name="connsiteX6" fmla="*/ 1240626 w 1935157"/>
                <a:gd name="connsiteY6" fmla="*/ 786607 h 1124882"/>
                <a:gd name="connsiteX7" fmla="*/ 1935157 w 1935157"/>
                <a:gd name="connsiteY7" fmla="*/ 742950 h 1124882"/>
                <a:gd name="connsiteX8" fmla="*/ 63500 w 1935157"/>
                <a:gd name="connsiteY8" fmla="*/ 958850 h 1124882"/>
                <a:gd name="connsiteX9" fmla="*/ 0 w 1935157"/>
                <a:gd name="connsiteY9" fmla="*/ 603250 h 1124882"/>
                <a:gd name="connsiteX0" fmla="*/ 0 w 1935157"/>
                <a:gd name="connsiteY0" fmla="*/ 603250 h 1124882"/>
                <a:gd name="connsiteX1" fmla="*/ 1084257 w 1935157"/>
                <a:gd name="connsiteY1" fmla="*/ 0 h 1124882"/>
                <a:gd name="connsiteX2" fmla="*/ 969957 w 1935157"/>
                <a:gd name="connsiteY2" fmla="*/ 279400 h 1124882"/>
                <a:gd name="connsiteX3" fmla="*/ 1382707 w 1935157"/>
                <a:gd name="connsiteY3" fmla="*/ 215900 h 1124882"/>
                <a:gd name="connsiteX4" fmla="*/ 903282 w 1935157"/>
                <a:gd name="connsiteY4" fmla="*/ 507207 h 1124882"/>
                <a:gd name="connsiteX5" fmla="*/ 1744657 w 1935157"/>
                <a:gd name="connsiteY5" fmla="*/ 342900 h 1124882"/>
                <a:gd name="connsiteX6" fmla="*/ 1240626 w 1935157"/>
                <a:gd name="connsiteY6" fmla="*/ 786607 h 1124882"/>
                <a:gd name="connsiteX7" fmla="*/ 1935157 w 1935157"/>
                <a:gd name="connsiteY7" fmla="*/ 742950 h 1124882"/>
                <a:gd name="connsiteX8" fmla="*/ 63500 w 1935157"/>
                <a:gd name="connsiteY8" fmla="*/ 958850 h 1124882"/>
                <a:gd name="connsiteX9" fmla="*/ 0 w 1935157"/>
                <a:gd name="connsiteY9" fmla="*/ 603250 h 1124882"/>
                <a:gd name="connsiteX0" fmla="*/ 0 w 1935157"/>
                <a:gd name="connsiteY0" fmla="*/ 603250 h 1124882"/>
                <a:gd name="connsiteX1" fmla="*/ 1084257 w 1935157"/>
                <a:gd name="connsiteY1" fmla="*/ 0 h 1124882"/>
                <a:gd name="connsiteX2" fmla="*/ 969957 w 1935157"/>
                <a:gd name="connsiteY2" fmla="*/ 279400 h 1124882"/>
                <a:gd name="connsiteX3" fmla="*/ 1382707 w 1935157"/>
                <a:gd name="connsiteY3" fmla="*/ 215900 h 1124882"/>
                <a:gd name="connsiteX4" fmla="*/ 903282 w 1935157"/>
                <a:gd name="connsiteY4" fmla="*/ 507207 h 1124882"/>
                <a:gd name="connsiteX5" fmla="*/ 1744657 w 1935157"/>
                <a:gd name="connsiteY5" fmla="*/ 342900 h 1124882"/>
                <a:gd name="connsiteX6" fmla="*/ 1240626 w 1935157"/>
                <a:gd name="connsiteY6" fmla="*/ 786607 h 1124882"/>
                <a:gd name="connsiteX7" fmla="*/ 1935157 w 1935157"/>
                <a:gd name="connsiteY7" fmla="*/ 742950 h 1124882"/>
                <a:gd name="connsiteX8" fmla="*/ 63500 w 1935157"/>
                <a:gd name="connsiteY8" fmla="*/ 958850 h 1124882"/>
                <a:gd name="connsiteX9" fmla="*/ 0 w 1935157"/>
                <a:gd name="connsiteY9" fmla="*/ 603250 h 1124882"/>
                <a:gd name="connsiteX0" fmla="*/ 0 w 1935157"/>
                <a:gd name="connsiteY0" fmla="*/ 603250 h 1124882"/>
                <a:gd name="connsiteX1" fmla="*/ 1084257 w 1935157"/>
                <a:gd name="connsiteY1" fmla="*/ 0 h 1124882"/>
                <a:gd name="connsiteX2" fmla="*/ 969957 w 1935157"/>
                <a:gd name="connsiteY2" fmla="*/ 279400 h 1124882"/>
                <a:gd name="connsiteX3" fmla="*/ 1382707 w 1935157"/>
                <a:gd name="connsiteY3" fmla="*/ 215900 h 1124882"/>
                <a:gd name="connsiteX4" fmla="*/ 903282 w 1935157"/>
                <a:gd name="connsiteY4" fmla="*/ 507207 h 1124882"/>
                <a:gd name="connsiteX5" fmla="*/ 1744657 w 1935157"/>
                <a:gd name="connsiteY5" fmla="*/ 342900 h 1124882"/>
                <a:gd name="connsiteX6" fmla="*/ 1240626 w 1935157"/>
                <a:gd name="connsiteY6" fmla="*/ 786607 h 1124882"/>
                <a:gd name="connsiteX7" fmla="*/ 1935157 w 1935157"/>
                <a:gd name="connsiteY7" fmla="*/ 742950 h 1124882"/>
                <a:gd name="connsiteX8" fmla="*/ 63500 w 1935157"/>
                <a:gd name="connsiteY8" fmla="*/ 958850 h 1124882"/>
                <a:gd name="connsiteX9" fmla="*/ 0 w 1935157"/>
                <a:gd name="connsiteY9" fmla="*/ 603250 h 1124882"/>
                <a:gd name="connsiteX0" fmla="*/ 0 w 1935157"/>
                <a:gd name="connsiteY0" fmla="*/ 603250 h 1124882"/>
                <a:gd name="connsiteX1" fmla="*/ 1084257 w 1935157"/>
                <a:gd name="connsiteY1" fmla="*/ 0 h 1124882"/>
                <a:gd name="connsiteX2" fmla="*/ 955669 w 1935157"/>
                <a:gd name="connsiteY2" fmla="*/ 277019 h 1124882"/>
                <a:gd name="connsiteX3" fmla="*/ 1382707 w 1935157"/>
                <a:gd name="connsiteY3" fmla="*/ 215900 h 1124882"/>
                <a:gd name="connsiteX4" fmla="*/ 903282 w 1935157"/>
                <a:gd name="connsiteY4" fmla="*/ 507207 h 1124882"/>
                <a:gd name="connsiteX5" fmla="*/ 1744657 w 1935157"/>
                <a:gd name="connsiteY5" fmla="*/ 342900 h 1124882"/>
                <a:gd name="connsiteX6" fmla="*/ 1240626 w 1935157"/>
                <a:gd name="connsiteY6" fmla="*/ 786607 h 1124882"/>
                <a:gd name="connsiteX7" fmla="*/ 1935157 w 1935157"/>
                <a:gd name="connsiteY7" fmla="*/ 742950 h 1124882"/>
                <a:gd name="connsiteX8" fmla="*/ 63500 w 1935157"/>
                <a:gd name="connsiteY8" fmla="*/ 958850 h 1124882"/>
                <a:gd name="connsiteX9" fmla="*/ 0 w 1935157"/>
                <a:gd name="connsiteY9" fmla="*/ 603250 h 1124882"/>
                <a:gd name="connsiteX0" fmla="*/ 0 w 1935157"/>
                <a:gd name="connsiteY0" fmla="*/ 603250 h 1124882"/>
                <a:gd name="connsiteX1" fmla="*/ 1084257 w 1935157"/>
                <a:gd name="connsiteY1" fmla="*/ 0 h 1124882"/>
                <a:gd name="connsiteX2" fmla="*/ 955669 w 1935157"/>
                <a:gd name="connsiteY2" fmla="*/ 277019 h 1124882"/>
                <a:gd name="connsiteX3" fmla="*/ 1382707 w 1935157"/>
                <a:gd name="connsiteY3" fmla="*/ 215900 h 1124882"/>
                <a:gd name="connsiteX4" fmla="*/ 903282 w 1935157"/>
                <a:gd name="connsiteY4" fmla="*/ 507207 h 1124882"/>
                <a:gd name="connsiteX5" fmla="*/ 1744657 w 1935157"/>
                <a:gd name="connsiteY5" fmla="*/ 342900 h 1124882"/>
                <a:gd name="connsiteX6" fmla="*/ 1240626 w 1935157"/>
                <a:gd name="connsiteY6" fmla="*/ 786607 h 1124882"/>
                <a:gd name="connsiteX7" fmla="*/ 1935157 w 1935157"/>
                <a:gd name="connsiteY7" fmla="*/ 742950 h 1124882"/>
                <a:gd name="connsiteX8" fmla="*/ 63500 w 1935157"/>
                <a:gd name="connsiteY8" fmla="*/ 958850 h 1124882"/>
                <a:gd name="connsiteX9" fmla="*/ 0 w 1935157"/>
                <a:gd name="connsiteY9" fmla="*/ 603250 h 1124882"/>
                <a:gd name="connsiteX0" fmla="*/ 0 w 1935157"/>
                <a:gd name="connsiteY0" fmla="*/ 603250 h 1124882"/>
                <a:gd name="connsiteX1" fmla="*/ 1084257 w 1935157"/>
                <a:gd name="connsiteY1" fmla="*/ 0 h 1124882"/>
                <a:gd name="connsiteX2" fmla="*/ 955669 w 1935157"/>
                <a:gd name="connsiteY2" fmla="*/ 277019 h 1124882"/>
                <a:gd name="connsiteX3" fmla="*/ 1382707 w 1935157"/>
                <a:gd name="connsiteY3" fmla="*/ 215900 h 1124882"/>
                <a:gd name="connsiteX4" fmla="*/ 903282 w 1935157"/>
                <a:gd name="connsiteY4" fmla="*/ 507207 h 1124882"/>
                <a:gd name="connsiteX5" fmla="*/ 1744657 w 1935157"/>
                <a:gd name="connsiteY5" fmla="*/ 342900 h 1124882"/>
                <a:gd name="connsiteX6" fmla="*/ 1240626 w 1935157"/>
                <a:gd name="connsiteY6" fmla="*/ 786607 h 1124882"/>
                <a:gd name="connsiteX7" fmla="*/ 1935157 w 1935157"/>
                <a:gd name="connsiteY7" fmla="*/ 742950 h 1124882"/>
                <a:gd name="connsiteX8" fmla="*/ 63500 w 1935157"/>
                <a:gd name="connsiteY8" fmla="*/ 958850 h 1124882"/>
                <a:gd name="connsiteX9" fmla="*/ 0 w 1935157"/>
                <a:gd name="connsiteY9" fmla="*/ 603250 h 1124882"/>
                <a:gd name="connsiteX0" fmla="*/ 0 w 1935157"/>
                <a:gd name="connsiteY0" fmla="*/ 603250 h 1124882"/>
                <a:gd name="connsiteX1" fmla="*/ 1084257 w 1935157"/>
                <a:gd name="connsiteY1" fmla="*/ 0 h 1124882"/>
                <a:gd name="connsiteX2" fmla="*/ 955669 w 1935157"/>
                <a:gd name="connsiteY2" fmla="*/ 277019 h 1124882"/>
                <a:gd name="connsiteX3" fmla="*/ 1382707 w 1935157"/>
                <a:gd name="connsiteY3" fmla="*/ 215900 h 1124882"/>
                <a:gd name="connsiteX4" fmla="*/ 903282 w 1935157"/>
                <a:gd name="connsiteY4" fmla="*/ 507207 h 1124882"/>
                <a:gd name="connsiteX5" fmla="*/ 1744657 w 1935157"/>
                <a:gd name="connsiteY5" fmla="*/ 342900 h 1124882"/>
                <a:gd name="connsiteX6" fmla="*/ 1240626 w 1935157"/>
                <a:gd name="connsiteY6" fmla="*/ 786607 h 1124882"/>
                <a:gd name="connsiteX7" fmla="*/ 1935157 w 1935157"/>
                <a:gd name="connsiteY7" fmla="*/ 742950 h 1124882"/>
                <a:gd name="connsiteX8" fmla="*/ 63500 w 1935157"/>
                <a:gd name="connsiteY8" fmla="*/ 958850 h 1124882"/>
                <a:gd name="connsiteX9" fmla="*/ 0 w 1935157"/>
                <a:gd name="connsiteY9" fmla="*/ 603250 h 1124882"/>
                <a:gd name="connsiteX0" fmla="*/ 0 w 1935157"/>
                <a:gd name="connsiteY0" fmla="*/ 609889 h 1131521"/>
                <a:gd name="connsiteX1" fmla="*/ 1084257 w 1935157"/>
                <a:gd name="connsiteY1" fmla="*/ 6639 h 1131521"/>
                <a:gd name="connsiteX2" fmla="*/ 955669 w 1935157"/>
                <a:gd name="connsiteY2" fmla="*/ 283658 h 1131521"/>
                <a:gd name="connsiteX3" fmla="*/ 1382707 w 1935157"/>
                <a:gd name="connsiteY3" fmla="*/ 222539 h 1131521"/>
                <a:gd name="connsiteX4" fmla="*/ 903282 w 1935157"/>
                <a:gd name="connsiteY4" fmla="*/ 513846 h 1131521"/>
                <a:gd name="connsiteX5" fmla="*/ 1744657 w 1935157"/>
                <a:gd name="connsiteY5" fmla="*/ 349539 h 1131521"/>
                <a:gd name="connsiteX6" fmla="*/ 1240626 w 1935157"/>
                <a:gd name="connsiteY6" fmla="*/ 793246 h 1131521"/>
                <a:gd name="connsiteX7" fmla="*/ 1935157 w 1935157"/>
                <a:gd name="connsiteY7" fmla="*/ 749589 h 1131521"/>
                <a:gd name="connsiteX8" fmla="*/ 63500 w 1935157"/>
                <a:gd name="connsiteY8" fmla="*/ 965489 h 1131521"/>
                <a:gd name="connsiteX9" fmla="*/ 0 w 1935157"/>
                <a:gd name="connsiteY9" fmla="*/ 609889 h 1131521"/>
                <a:gd name="connsiteX0" fmla="*/ 0 w 1935157"/>
                <a:gd name="connsiteY0" fmla="*/ 623453 h 1145085"/>
                <a:gd name="connsiteX1" fmla="*/ 1084257 w 1935157"/>
                <a:gd name="connsiteY1" fmla="*/ 20203 h 1145085"/>
                <a:gd name="connsiteX2" fmla="*/ 955669 w 1935157"/>
                <a:gd name="connsiteY2" fmla="*/ 297222 h 1145085"/>
                <a:gd name="connsiteX3" fmla="*/ 1382707 w 1935157"/>
                <a:gd name="connsiteY3" fmla="*/ 236103 h 1145085"/>
                <a:gd name="connsiteX4" fmla="*/ 903282 w 1935157"/>
                <a:gd name="connsiteY4" fmla="*/ 527410 h 1145085"/>
                <a:gd name="connsiteX5" fmla="*/ 1744657 w 1935157"/>
                <a:gd name="connsiteY5" fmla="*/ 363103 h 1145085"/>
                <a:gd name="connsiteX6" fmla="*/ 1240626 w 1935157"/>
                <a:gd name="connsiteY6" fmla="*/ 806810 h 1145085"/>
                <a:gd name="connsiteX7" fmla="*/ 1935157 w 1935157"/>
                <a:gd name="connsiteY7" fmla="*/ 763153 h 1145085"/>
                <a:gd name="connsiteX8" fmla="*/ 63500 w 1935157"/>
                <a:gd name="connsiteY8" fmla="*/ 979053 h 1145085"/>
                <a:gd name="connsiteX9" fmla="*/ 0 w 1935157"/>
                <a:gd name="connsiteY9" fmla="*/ 623453 h 1145085"/>
                <a:gd name="connsiteX0" fmla="*/ 0 w 1885150"/>
                <a:gd name="connsiteY0" fmla="*/ 665653 h 1142042"/>
                <a:gd name="connsiteX1" fmla="*/ 1034250 w 1885150"/>
                <a:gd name="connsiteY1" fmla="*/ 17160 h 1142042"/>
                <a:gd name="connsiteX2" fmla="*/ 905662 w 1885150"/>
                <a:gd name="connsiteY2" fmla="*/ 294179 h 1142042"/>
                <a:gd name="connsiteX3" fmla="*/ 1332700 w 1885150"/>
                <a:gd name="connsiteY3" fmla="*/ 233060 h 1142042"/>
                <a:gd name="connsiteX4" fmla="*/ 853275 w 1885150"/>
                <a:gd name="connsiteY4" fmla="*/ 524367 h 1142042"/>
                <a:gd name="connsiteX5" fmla="*/ 1694650 w 1885150"/>
                <a:gd name="connsiteY5" fmla="*/ 360060 h 1142042"/>
                <a:gd name="connsiteX6" fmla="*/ 1190619 w 1885150"/>
                <a:gd name="connsiteY6" fmla="*/ 803767 h 1142042"/>
                <a:gd name="connsiteX7" fmla="*/ 1885150 w 1885150"/>
                <a:gd name="connsiteY7" fmla="*/ 760110 h 1142042"/>
                <a:gd name="connsiteX8" fmla="*/ 13493 w 1885150"/>
                <a:gd name="connsiteY8" fmla="*/ 976010 h 1142042"/>
                <a:gd name="connsiteX9" fmla="*/ 0 w 1885150"/>
                <a:gd name="connsiteY9" fmla="*/ 665653 h 1142042"/>
                <a:gd name="connsiteX0" fmla="*/ 0 w 1885150"/>
                <a:gd name="connsiteY0" fmla="*/ 670263 h 1146652"/>
                <a:gd name="connsiteX1" fmla="*/ 1034250 w 1885150"/>
                <a:gd name="connsiteY1" fmla="*/ 21770 h 1146652"/>
                <a:gd name="connsiteX2" fmla="*/ 905662 w 1885150"/>
                <a:gd name="connsiteY2" fmla="*/ 298789 h 1146652"/>
                <a:gd name="connsiteX3" fmla="*/ 1332700 w 1885150"/>
                <a:gd name="connsiteY3" fmla="*/ 237670 h 1146652"/>
                <a:gd name="connsiteX4" fmla="*/ 853275 w 1885150"/>
                <a:gd name="connsiteY4" fmla="*/ 528977 h 1146652"/>
                <a:gd name="connsiteX5" fmla="*/ 1694650 w 1885150"/>
                <a:gd name="connsiteY5" fmla="*/ 364670 h 1146652"/>
                <a:gd name="connsiteX6" fmla="*/ 1190619 w 1885150"/>
                <a:gd name="connsiteY6" fmla="*/ 808377 h 1146652"/>
                <a:gd name="connsiteX7" fmla="*/ 1885150 w 1885150"/>
                <a:gd name="connsiteY7" fmla="*/ 764720 h 1146652"/>
                <a:gd name="connsiteX8" fmla="*/ 13493 w 1885150"/>
                <a:gd name="connsiteY8" fmla="*/ 980620 h 1146652"/>
                <a:gd name="connsiteX9" fmla="*/ 0 w 1885150"/>
                <a:gd name="connsiteY9" fmla="*/ 670263 h 1146652"/>
                <a:gd name="connsiteX0" fmla="*/ 3175 w 1871657"/>
                <a:gd name="connsiteY0" fmla="*/ 692180 h 1144756"/>
                <a:gd name="connsiteX1" fmla="*/ 1020757 w 1871657"/>
                <a:gd name="connsiteY1" fmla="*/ 19874 h 1144756"/>
                <a:gd name="connsiteX2" fmla="*/ 892169 w 1871657"/>
                <a:gd name="connsiteY2" fmla="*/ 296893 h 1144756"/>
                <a:gd name="connsiteX3" fmla="*/ 1319207 w 1871657"/>
                <a:gd name="connsiteY3" fmla="*/ 235774 h 1144756"/>
                <a:gd name="connsiteX4" fmla="*/ 839782 w 1871657"/>
                <a:gd name="connsiteY4" fmla="*/ 527081 h 1144756"/>
                <a:gd name="connsiteX5" fmla="*/ 1681157 w 1871657"/>
                <a:gd name="connsiteY5" fmla="*/ 362774 h 1144756"/>
                <a:gd name="connsiteX6" fmla="*/ 1177126 w 1871657"/>
                <a:gd name="connsiteY6" fmla="*/ 806481 h 1144756"/>
                <a:gd name="connsiteX7" fmla="*/ 1871657 w 1871657"/>
                <a:gd name="connsiteY7" fmla="*/ 762824 h 1144756"/>
                <a:gd name="connsiteX8" fmla="*/ 0 w 1871657"/>
                <a:gd name="connsiteY8" fmla="*/ 978724 h 1144756"/>
                <a:gd name="connsiteX9" fmla="*/ 3175 w 1871657"/>
                <a:gd name="connsiteY9" fmla="*/ 692180 h 1144756"/>
                <a:gd name="connsiteX0" fmla="*/ 3175 w 1871657"/>
                <a:gd name="connsiteY0" fmla="*/ 695514 h 1148090"/>
                <a:gd name="connsiteX1" fmla="*/ 1020757 w 1871657"/>
                <a:gd name="connsiteY1" fmla="*/ 23208 h 1148090"/>
                <a:gd name="connsiteX2" fmla="*/ 892169 w 1871657"/>
                <a:gd name="connsiteY2" fmla="*/ 300227 h 1148090"/>
                <a:gd name="connsiteX3" fmla="*/ 1319207 w 1871657"/>
                <a:gd name="connsiteY3" fmla="*/ 239108 h 1148090"/>
                <a:gd name="connsiteX4" fmla="*/ 839782 w 1871657"/>
                <a:gd name="connsiteY4" fmla="*/ 530415 h 1148090"/>
                <a:gd name="connsiteX5" fmla="*/ 1681157 w 1871657"/>
                <a:gd name="connsiteY5" fmla="*/ 366108 h 1148090"/>
                <a:gd name="connsiteX6" fmla="*/ 1177126 w 1871657"/>
                <a:gd name="connsiteY6" fmla="*/ 809815 h 1148090"/>
                <a:gd name="connsiteX7" fmla="*/ 1871657 w 1871657"/>
                <a:gd name="connsiteY7" fmla="*/ 766158 h 1148090"/>
                <a:gd name="connsiteX8" fmla="*/ 0 w 1871657"/>
                <a:gd name="connsiteY8" fmla="*/ 982058 h 1148090"/>
                <a:gd name="connsiteX9" fmla="*/ 3175 w 1871657"/>
                <a:gd name="connsiteY9" fmla="*/ 695514 h 1148090"/>
                <a:gd name="connsiteX0" fmla="*/ 3175 w 1871657"/>
                <a:gd name="connsiteY0" fmla="*/ 700005 h 1152581"/>
                <a:gd name="connsiteX1" fmla="*/ 1020757 w 1871657"/>
                <a:gd name="connsiteY1" fmla="*/ 27699 h 1152581"/>
                <a:gd name="connsiteX2" fmla="*/ 892169 w 1871657"/>
                <a:gd name="connsiteY2" fmla="*/ 304718 h 1152581"/>
                <a:gd name="connsiteX3" fmla="*/ 1319207 w 1871657"/>
                <a:gd name="connsiteY3" fmla="*/ 243599 h 1152581"/>
                <a:gd name="connsiteX4" fmla="*/ 839782 w 1871657"/>
                <a:gd name="connsiteY4" fmla="*/ 534906 h 1152581"/>
                <a:gd name="connsiteX5" fmla="*/ 1681157 w 1871657"/>
                <a:gd name="connsiteY5" fmla="*/ 370599 h 1152581"/>
                <a:gd name="connsiteX6" fmla="*/ 1177126 w 1871657"/>
                <a:gd name="connsiteY6" fmla="*/ 814306 h 1152581"/>
                <a:gd name="connsiteX7" fmla="*/ 1871657 w 1871657"/>
                <a:gd name="connsiteY7" fmla="*/ 770649 h 1152581"/>
                <a:gd name="connsiteX8" fmla="*/ 0 w 1871657"/>
                <a:gd name="connsiteY8" fmla="*/ 986549 h 1152581"/>
                <a:gd name="connsiteX9" fmla="*/ 3175 w 1871657"/>
                <a:gd name="connsiteY9" fmla="*/ 700005 h 1152581"/>
                <a:gd name="connsiteX0" fmla="*/ 3175 w 1871657"/>
                <a:gd name="connsiteY0" fmla="*/ 700005 h 1152581"/>
                <a:gd name="connsiteX1" fmla="*/ 1020757 w 1871657"/>
                <a:gd name="connsiteY1" fmla="*/ 27699 h 1152581"/>
                <a:gd name="connsiteX2" fmla="*/ 892169 w 1871657"/>
                <a:gd name="connsiteY2" fmla="*/ 304718 h 1152581"/>
                <a:gd name="connsiteX3" fmla="*/ 1319207 w 1871657"/>
                <a:gd name="connsiteY3" fmla="*/ 243599 h 1152581"/>
                <a:gd name="connsiteX4" fmla="*/ 839782 w 1871657"/>
                <a:gd name="connsiteY4" fmla="*/ 534906 h 1152581"/>
                <a:gd name="connsiteX5" fmla="*/ 1681157 w 1871657"/>
                <a:gd name="connsiteY5" fmla="*/ 370599 h 1152581"/>
                <a:gd name="connsiteX6" fmla="*/ 1177126 w 1871657"/>
                <a:gd name="connsiteY6" fmla="*/ 814306 h 1152581"/>
                <a:gd name="connsiteX7" fmla="*/ 1871657 w 1871657"/>
                <a:gd name="connsiteY7" fmla="*/ 770649 h 1152581"/>
                <a:gd name="connsiteX8" fmla="*/ 0 w 1871657"/>
                <a:gd name="connsiteY8" fmla="*/ 986549 h 1152581"/>
                <a:gd name="connsiteX9" fmla="*/ 3175 w 1871657"/>
                <a:gd name="connsiteY9" fmla="*/ 700005 h 1152581"/>
                <a:gd name="connsiteX0" fmla="*/ 3175 w 1871657"/>
                <a:gd name="connsiteY0" fmla="*/ 702743 h 1155319"/>
                <a:gd name="connsiteX1" fmla="*/ 1020757 w 1871657"/>
                <a:gd name="connsiteY1" fmla="*/ 30437 h 1155319"/>
                <a:gd name="connsiteX2" fmla="*/ 892169 w 1871657"/>
                <a:gd name="connsiteY2" fmla="*/ 307456 h 1155319"/>
                <a:gd name="connsiteX3" fmla="*/ 1319207 w 1871657"/>
                <a:gd name="connsiteY3" fmla="*/ 246337 h 1155319"/>
                <a:gd name="connsiteX4" fmla="*/ 839782 w 1871657"/>
                <a:gd name="connsiteY4" fmla="*/ 537644 h 1155319"/>
                <a:gd name="connsiteX5" fmla="*/ 1681157 w 1871657"/>
                <a:gd name="connsiteY5" fmla="*/ 373337 h 1155319"/>
                <a:gd name="connsiteX6" fmla="*/ 1177126 w 1871657"/>
                <a:gd name="connsiteY6" fmla="*/ 817044 h 1155319"/>
                <a:gd name="connsiteX7" fmla="*/ 1871657 w 1871657"/>
                <a:gd name="connsiteY7" fmla="*/ 773387 h 1155319"/>
                <a:gd name="connsiteX8" fmla="*/ 0 w 1871657"/>
                <a:gd name="connsiteY8" fmla="*/ 989287 h 1155319"/>
                <a:gd name="connsiteX9" fmla="*/ 3175 w 1871657"/>
                <a:gd name="connsiteY9" fmla="*/ 702743 h 1155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71657" h="1155319">
                  <a:moveTo>
                    <a:pt x="3175" y="702743"/>
                  </a:moveTo>
                  <a:cubicBezTo>
                    <a:pt x="395021" y="41549"/>
                    <a:pt x="905136" y="-65607"/>
                    <a:pt x="1020757" y="30437"/>
                  </a:cubicBezTo>
                  <a:cubicBezTo>
                    <a:pt x="1148815" y="158495"/>
                    <a:pt x="890318" y="315130"/>
                    <a:pt x="892169" y="307456"/>
                  </a:cubicBezTo>
                  <a:cubicBezTo>
                    <a:pt x="898783" y="310102"/>
                    <a:pt x="1260206" y="196067"/>
                    <a:pt x="1319207" y="246337"/>
                  </a:cubicBezTo>
                  <a:cubicBezTo>
                    <a:pt x="1420807" y="359843"/>
                    <a:pt x="869945" y="537908"/>
                    <a:pt x="839782" y="537644"/>
                  </a:cubicBezTo>
                  <a:cubicBezTo>
                    <a:pt x="897726" y="527855"/>
                    <a:pt x="1603105" y="257185"/>
                    <a:pt x="1681157" y="373337"/>
                  </a:cubicBezTo>
                  <a:cubicBezTo>
                    <a:pt x="1789371" y="500866"/>
                    <a:pt x="1197499" y="810958"/>
                    <a:pt x="1177126" y="817044"/>
                  </a:cubicBezTo>
                  <a:cubicBezTo>
                    <a:pt x="1207024" y="797730"/>
                    <a:pt x="1825090" y="618870"/>
                    <a:pt x="1871657" y="773387"/>
                  </a:cubicBezTo>
                  <a:cubicBezTo>
                    <a:pt x="1823505" y="1026329"/>
                    <a:pt x="664102" y="1361820"/>
                    <a:pt x="0" y="989287"/>
                  </a:cubicBezTo>
                  <a:cubicBezTo>
                    <a:pt x="1058" y="893772"/>
                    <a:pt x="2117" y="798258"/>
                    <a:pt x="3175" y="702743"/>
                  </a:cubicBezTo>
                  <a:close/>
                </a:path>
              </a:pathLst>
            </a:custGeom>
            <a:solidFill>
              <a:srgbClr val="96807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Rectangle 9">
              <a:extLst>
                <a:ext uri="{FF2B5EF4-FFF2-40B4-BE49-F238E27FC236}">
                  <a16:creationId xmlns:a16="http://schemas.microsoft.com/office/drawing/2014/main" id="{724FF2B4-D13C-B209-453E-4068FDB1C978}"/>
                </a:ext>
              </a:extLst>
            </p:cNvPr>
            <p:cNvSpPr/>
            <p:nvPr/>
          </p:nvSpPr>
          <p:spPr>
            <a:xfrm>
              <a:off x="3264696" y="2832363"/>
              <a:ext cx="1871657" cy="1155319"/>
            </a:xfrm>
            <a:custGeom>
              <a:avLst/>
              <a:gdLst>
                <a:gd name="connsiteX0" fmla="*/ 0 w 1192207"/>
                <a:gd name="connsiteY0" fmla="*/ 0 h 704850"/>
                <a:gd name="connsiteX1" fmla="*/ 1192207 w 1192207"/>
                <a:gd name="connsiteY1" fmla="*/ 0 h 704850"/>
                <a:gd name="connsiteX2" fmla="*/ 1192207 w 1192207"/>
                <a:gd name="connsiteY2" fmla="*/ 704850 h 704850"/>
                <a:gd name="connsiteX3" fmla="*/ 0 w 1192207"/>
                <a:gd name="connsiteY3" fmla="*/ 704850 h 704850"/>
                <a:gd name="connsiteX4" fmla="*/ 0 w 1192207"/>
                <a:gd name="connsiteY4" fmla="*/ 0 h 704850"/>
                <a:gd name="connsiteX0" fmla="*/ 12700 w 1192207"/>
                <a:gd name="connsiteY0" fmla="*/ 260350 h 704850"/>
                <a:gd name="connsiteX1" fmla="*/ 1192207 w 1192207"/>
                <a:gd name="connsiteY1" fmla="*/ 0 h 704850"/>
                <a:gd name="connsiteX2" fmla="*/ 1192207 w 1192207"/>
                <a:gd name="connsiteY2" fmla="*/ 704850 h 704850"/>
                <a:gd name="connsiteX3" fmla="*/ 0 w 1192207"/>
                <a:gd name="connsiteY3" fmla="*/ 704850 h 704850"/>
                <a:gd name="connsiteX4" fmla="*/ 12700 w 1192207"/>
                <a:gd name="connsiteY4" fmla="*/ 260350 h 704850"/>
                <a:gd name="connsiteX0" fmla="*/ 0 w 1179507"/>
                <a:gd name="connsiteY0" fmla="*/ 260350 h 704850"/>
                <a:gd name="connsiteX1" fmla="*/ 1179507 w 1179507"/>
                <a:gd name="connsiteY1" fmla="*/ 0 h 704850"/>
                <a:gd name="connsiteX2" fmla="*/ 1179507 w 1179507"/>
                <a:gd name="connsiteY2" fmla="*/ 704850 h 704850"/>
                <a:gd name="connsiteX3" fmla="*/ 63500 w 1179507"/>
                <a:gd name="connsiteY3" fmla="*/ 615950 h 704850"/>
                <a:gd name="connsiteX4" fmla="*/ 0 w 1179507"/>
                <a:gd name="connsiteY4" fmla="*/ 260350 h 704850"/>
                <a:gd name="connsiteX0" fmla="*/ 0 w 1179507"/>
                <a:gd name="connsiteY0" fmla="*/ 260350 h 726045"/>
                <a:gd name="connsiteX1" fmla="*/ 1179507 w 1179507"/>
                <a:gd name="connsiteY1" fmla="*/ 0 h 726045"/>
                <a:gd name="connsiteX2" fmla="*/ 1179507 w 1179507"/>
                <a:gd name="connsiteY2" fmla="*/ 704850 h 726045"/>
                <a:gd name="connsiteX3" fmla="*/ 63500 w 1179507"/>
                <a:gd name="connsiteY3" fmla="*/ 615950 h 726045"/>
                <a:gd name="connsiteX4" fmla="*/ 0 w 1179507"/>
                <a:gd name="connsiteY4" fmla="*/ 260350 h 726045"/>
                <a:gd name="connsiteX0" fmla="*/ 0 w 1935157"/>
                <a:gd name="connsiteY0" fmla="*/ 260350 h 668165"/>
                <a:gd name="connsiteX1" fmla="*/ 1179507 w 1935157"/>
                <a:gd name="connsiteY1" fmla="*/ 0 h 668165"/>
                <a:gd name="connsiteX2" fmla="*/ 1935157 w 1935157"/>
                <a:gd name="connsiteY2" fmla="*/ 400050 h 668165"/>
                <a:gd name="connsiteX3" fmla="*/ 63500 w 1935157"/>
                <a:gd name="connsiteY3" fmla="*/ 615950 h 668165"/>
                <a:gd name="connsiteX4" fmla="*/ 0 w 1935157"/>
                <a:gd name="connsiteY4" fmla="*/ 260350 h 668165"/>
                <a:gd name="connsiteX0" fmla="*/ 0 w 1935157"/>
                <a:gd name="connsiteY0" fmla="*/ 276236 h 684051"/>
                <a:gd name="connsiteX1" fmla="*/ 1179507 w 1935157"/>
                <a:gd name="connsiteY1" fmla="*/ 15886 h 684051"/>
                <a:gd name="connsiteX2" fmla="*/ 1744657 w 1935157"/>
                <a:gd name="connsiteY2" fmla="*/ 15886 h 684051"/>
                <a:gd name="connsiteX3" fmla="*/ 1935157 w 1935157"/>
                <a:gd name="connsiteY3" fmla="*/ 415936 h 684051"/>
                <a:gd name="connsiteX4" fmla="*/ 63500 w 1935157"/>
                <a:gd name="connsiteY4" fmla="*/ 631836 h 684051"/>
                <a:gd name="connsiteX5" fmla="*/ 0 w 1935157"/>
                <a:gd name="connsiteY5" fmla="*/ 276236 h 684051"/>
                <a:gd name="connsiteX0" fmla="*/ 0 w 1935157"/>
                <a:gd name="connsiteY0" fmla="*/ 387350 h 795165"/>
                <a:gd name="connsiteX1" fmla="*/ 1382707 w 1935157"/>
                <a:gd name="connsiteY1" fmla="*/ 0 h 795165"/>
                <a:gd name="connsiteX2" fmla="*/ 1744657 w 1935157"/>
                <a:gd name="connsiteY2" fmla="*/ 127000 h 795165"/>
                <a:gd name="connsiteX3" fmla="*/ 1935157 w 1935157"/>
                <a:gd name="connsiteY3" fmla="*/ 527050 h 795165"/>
                <a:gd name="connsiteX4" fmla="*/ 63500 w 1935157"/>
                <a:gd name="connsiteY4" fmla="*/ 742950 h 795165"/>
                <a:gd name="connsiteX5" fmla="*/ 0 w 1935157"/>
                <a:gd name="connsiteY5" fmla="*/ 387350 h 795165"/>
                <a:gd name="connsiteX0" fmla="*/ 0 w 1935157"/>
                <a:gd name="connsiteY0" fmla="*/ 603250 h 1011065"/>
                <a:gd name="connsiteX1" fmla="*/ 1084257 w 1935157"/>
                <a:gd name="connsiteY1" fmla="*/ 0 h 1011065"/>
                <a:gd name="connsiteX2" fmla="*/ 1382707 w 1935157"/>
                <a:gd name="connsiteY2" fmla="*/ 215900 h 1011065"/>
                <a:gd name="connsiteX3" fmla="*/ 1744657 w 1935157"/>
                <a:gd name="connsiteY3" fmla="*/ 342900 h 1011065"/>
                <a:gd name="connsiteX4" fmla="*/ 1935157 w 1935157"/>
                <a:gd name="connsiteY4" fmla="*/ 742950 h 1011065"/>
                <a:gd name="connsiteX5" fmla="*/ 63500 w 1935157"/>
                <a:gd name="connsiteY5" fmla="*/ 958850 h 1011065"/>
                <a:gd name="connsiteX6" fmla="*/ 0 w 1935157"/>
                <a:gd name="connsiteY6" fmla="*/ 603250 h 1011065"/>
                <a:gd name="connsiteX0" fmla="*/ 0 w 1935157"/>
                <a:gd name="connsiteY0" fmla="*/ 603250 h 1011065"/>
                <a:gd name="connsiteX1" fmla="*/ 1084257 w 1935157"/>
                <a:gd name="connsiteY1" fmla="*/ 0 h 1011065"/>
                <a:gd name="connsiteX2" fmla="*/ 969957 w 1935157"/>
                <a:gd name="connsiteY2" fmla="*/ 279400 h 1011065"/>
                <a:gd name="connsiteX3" fmla="*/ 1382707 w 1935157"/>
                <a:gd name="connsiteY3" fmla="*/ 215900 h 1011065"/>
                <a:gd name="connsiteX4" fmla="*/ 1744657 w 1935157"/>
                <a:gd name="connsiteY4" fmla="*/ 342900 h 1011065"/>
                <a:gd name="connsiteX5" fmla="*/ 1935157 w 1935157"/>
                <a:gd name="connsiteY5" fmla="*/ 742950 h 1011065"/>
                <a:gd name="connsiteX6" fmla="*/ 63500 w 1935157"/>
                <a:gd name="connsiteY6" fmla="*/ 958850 h 1011065"/>
                <a:gd name="connsiteX7" fmla="*/ 0 w 1935157"/>
                <a:gd name="connsiteY7" fmla="*/ 603250 h 1011065"/>
                <a:gd name="connsiteX0" fmla="*/ 0 w 1935157"/>
                <a:gd name="connsiteY0" fmla="*/ 603250 h 1011065"/>
                <a:gd name="connsiteX1" fmla="*/ 1084257 w 1935157"/>
                <a:gd name="connsiteY1" fmla="*/ 0 h 1011065"/>
                <a:gd name="connsiteX2" fmla="*/ 969957 w 1935157"/>
                <a:gd name="connsiteY2" fmla="*/ 279400 h 1011065"/>
                <a:gd name="connsiteX3" fmla="*/ 1382707 w 1935157"/>
                <a:gd name="connsiteY3" fmla="*/ 215900 h 1011065"/>
                <a:gd name="connsiteX4" fmla="*/ 893757 w 1935157"/>
                <a:gd name="connsiteY4" fmla="*/ 514350 h 1011065"/>
                <a:gd name="connsiteX5" fmla="*/ 1744657 w 1935157"/>
                <a:gd name="connsiteY5" fmla="*/ 342900 h 1011065"/>
                <a:gd name="connsiteX6" fmla="*/ 1935157 w 1935157"/>
                <a:gd name="connsiteY6" fmla="*/ 742950 h 1011065"/>
                <a:gd name="connsiteX7" fmla="*/ 63500 w 1935157"/>
                <a:gd name="connsiteY7" fmla="*/ 958850 h 1011065"/>
                <a:gd name="connsiteX8" fmla="*/ 0 w 1935157"/>
                <a:gd name="connsiteY8" fmla="*/ 603250 h 1011065"/>
                <a:gd name="connsiteX0" fmla="*/ 0 w 1935157"/>
                <a:gd name="connsiteY0" fmla="*/ 603250 h 1011065"/>
                <a:gd name="connsiteX1" fmla="*/ 1084257 w 1935157"/>
                <a:gd name="connsiteY1" fmla="*/ 0 h 1011065"/>
                <a:gd name="connsiteX2" fmla="*/ 969957 w 1935157"/>
                <a:gd name="connsiteY2" fmla="*/ 279400 h 1011065"/>
                <a:gd name="connsiteX3" fmla="*/ 1382707 w 1935157"/>
                <a:gd name="connsiteY3" fmla="*/ 215900 h 1011065"/>
                <a:gd name="connsiteX4" fmla="*/ 893757 w 1935157"/>
                <a:gd name="connsiteY4" fmla="*/ 514350 h 1011065"/>
                <a:gd name="connsiteX5" fmla="*/ 1744657 w 1935157"/>
                <a:gd name="connsiteY5" fmla="*/ 342900 h 1011065"/>
                <a:gd name="connsiteX6" fmla="*/ 1281107 w 1935157"/>
                <a:gd name="connsiteY6" fmla="*/ 793750 h 1011065"/>
                <a:gd name="connsiteX7" fmla="*/ 1935157 w 1935157"/>
                <a:gd name="connsiteY7" fmla="*/ 742950 h 1011065"/>
                <a:gd name="connsiteX8" fmla="*/ 63500 w 1935157"/>
                <a:gd name="connsiteY8" fmla="*/ 958850 h 1011065"/>
                <a:gd name="connsiteX9" fmla="*/ 0 w 1935157"/>
                <a:gd name="connsiteY9" fmla="*/ 603250 h 1011065"/>
                <a:gd name="connsiteX0" fmla="*/ 0 w 1935157"/>
                <a:gd name="connsiteY0" fmla="*/ 603250 h 1119628"/>
                <a:gd name="connsiteX1" fmla="*/ 1084257 w 1935157"/>
                <a:gd name="connsiteY1" fmla="*/ 0 h 1119628"/>
                <a:gd name="connsiteX2" fmla="*/ 969957 w 1935157"/>
                <a:gd name="connsiteY2" fmla="*/ 279400 h 1119628"/>
                <a:gd name="connsiteX3" fmla="*/ 1382707 w 1935157"/>
                <a:gd name="connsiteY3" fmla="*/ 215900 h 1119628"/>
                <a:gd name="connsiteX4" fmla="*/ 893757 w 1935157"/>
                <a:gd name="connsiteY4" fmla="*/ 514350 h 1119628"/>
                <a:gd name="connsiteX5" fmla="*/ 1744657 w 1935157"/>
                <a:gd name="connsiteY5" fmla="*/ 342900 h 1119628"/>
                <a:gd name="connsiteX6" fmla="*/ 1281107 w 1935157"/>
                <a:gd name="connsiteY6" fmla="*/ 793750 h 1119628"/>
                <a:gd name="connsiteX7" fmla="*/ 1935157 w 1935157"/>
                <a:gd name="connsiteY7" fmla="*/ 742950 h 1119628"/>
                <a:gd name="connsiteX8" fmla="*/ 63500 w 1935157"/>
                <a:gd name="connsiteY8" fmla="*/ 958850 h 1119628"/>
                <a:gd name="connsiteX9" fmla="*/ 0 w 1935157"/>
                <a:gd name="connsiteY9" fmla="*/ 603250 h 1119628"/>
                <a:gd name="connsiteX0" fmla="*/ 0 w 1935157"/>
                <a:gd name="connsiteY0" fmla="*/ 603250 h 1119628"/>
                <a:gd name="connsiteX1" fmla="*/ 1084257 w 1935157"/>
                <a:gd name="connsiteY1" fmla="*/ 0 h 1119628"/>
                <a:gd name="connsiteX2" fmla="*/ 969957 w 1935157"/>
                <a:gd name="connsiteY2" fmla="*/ 279400 h 1119628"/>
                <a:gd name="connsiteX3" fmla="*/ 1382707 w 1935157"/>
                <a:gd name="connsiteY3" fmla="*/ 215900 h 1119628"/>
                <a:gd name="connsiteX4" fmla="*/ 893757 w 1935157"/>
                <a:gd name="connsiteY4" fmla="*/ 514350 h 1119628"/>
                <a:gd name="connsiteX5" fmla="*/ 1744657 w 1935157"/>
                <a:gd name="connsiteY5" fmla="*/ 342900 h 1119628"/>
                <a:gd name="connsiteX6" fmla="*/ 1281107 w 1935157"/>
                <a:gd name="connsiteY6" fmla="*/ 793750 h 1119628"/>
                <a:gd name="connsiteX7" fmla="*/ 1935157 w 1935157"/>
                <a:gd name="connsiteY7" fmla="*/ 742950 h 1119628"/>
                <a:gd name="connsiteX8" fmla="*/ 63500 w 1935157"/>
                <a:gd name="connsiteY8" fmla="*/ 958850 h 1119628"/>
                <a:gd name="connsiteX9" fmla="*/ 0 w 1935157"/>
                <a:gd name="connsiteY9" fmla="*/ 603250 h 1119628"/>
                <a:gd name="connsiteX0" fmla="*/ 0 w 1935157"/>
                <a:gd name="connsiteY0" fmla="*/ 603250 h 1119628"/>
                <a:gd name="connsiteX1" fmla="*/ 1084257 w 1935157"/>
                <a:gd name="connsiteY1" fmla="*/ 0 h 1119628"/>
                <a:gd name="connsiteX2" fmla="*/ 969957 w 1935157"/>
                <a:gd name="connsiteY2" fmla="*/ 279400 h 1119628"/>
                <a:gd name="connsiteX3" fmla="*/ 1382707 w 1935157"/>
                <a:gd name="connsiteY3" fmla="*/ 215900 h 1119628"/>
                <a:gd name="connsiteX4" fmla="*/ 893757 w 1935157"/>
                <a:gd name="connsiteY4" fmla="*/ 514350 h 1119628"/>
                <a:gd name="connsiteX5" fmla="*/ 1744657 w 1935157"/>
                <a:gd name="connsiteY5" fmla="*/ 342900 h 1119628"/>
                <a:gd name="connsiteX6" fmla="*/ 1247770 w 1935157"/>
                <a:gd name="connsiteY6" fmla="*/ 791369 h 1119628"/>
                <a:gd name="connsiteX7" fmla="*/ 1935157 w 1935157"/>
                <a:gd name="connsiteY7" fmla="*/ 742950 h 1119628"/>
                <a:gd name="connsiteX8" fmla="*/ 63500 w 1935157"/>
                <a:gd name="connsiteY8" fmla="*/ 958850 h 1119628"/>
                <a:gd name="connsiteX9" fmla="*/ 0 w 1935157"/>
                <a:gd name="connsiteY9" fmla="*/ 603250 h 1119628"/>
                <a:gd name="connsiteX0" fmla="*/ 0 w 1935157"/>
                <a:gd name="connsiteY0" fmla="*/ 603250 h 1048825"/>
                <a:gd name="connsiteX1" fmla="*/ 1084257 w 1935157"/>
                <a:gd name="connsiteY1" fmla="*/ 0 h 1048825"/>
                <a:gd name="connsiteX2" fmla="*/ 969957 w 1935157"/>
                <a:gd name="connsiteY2" fmla="*/ 279400 h 1048825"/>
                <a:gd name="connsiteX3" fmla="*/ 1382707 w 1935157"/>
                <a:gd name="connsiteY3" fmla="*/ 215900 h 1048825"/>
                <a:gd name="connsiteX4" fmla="*/ 893757 w 1935157"/>
                <a:gd name="connsiteY4" fmla="*/ 514350 h 1048825"/>
                <a:gd name="connsiteX5" fmla="*/ 1744657 w 1935157"/>
                <a:gd name="connsiteY5" fmla="*/ 342900 h 1048825"/>
                <a:gd name="connsiteX6" fmla="*/ 1247770 w 1935157"/>
                <a:gd name="connsiteY6" fmla="*/ 791369 h 1048825"/>
                <a:gd name="connsiteX7" fmla="*/ 1935157 w 1935157"/>
                <a:gd name="connsiteY7" fmla="*/ 742950 h 1048825"/>
                <a:gd name="connsiteX8" fmla="*/ 63500 w 1935157"/>
                <a:gd name="connsiteY8" fmla="*/ 958850 h 1048825"/>
                <a:gd name="connsiteX9" fmla="*/ 0 w 1935157"/>
                <a:gd name="connsiteY9" fmla="*/ 603250 h 1048825"/>
                <a:gd name="connsiteX0" fmla="*/ 0 w 1935157"/>
                <a:gd name="connsiteY0" fmla="*/ 603250 h 1124882"/>
                <a:gd name="connsiteX1" fmla="*/ 1084257 w 1935157"/>
                <a:gd name="connsiteY1" fmla="*/ 0 h 1124882"/>
                <a:gd name="connsiteX2" fmla="*/ 969957 w 1935157"/>
                <a:gd name="connsiteY2" fmla="*/ 279400 h 1124882"/>
                <a:gd name="connsiteX3" fmla="*/ 1382707 w 1935157"/>
                <a:gd name="connsiteY3" fmla="*/ 215900 h 1124882"/>
                <a:gd name="connsiteX4" fmla="*/ 893757 w 1935157"/>
                <a:gd name="connsiteY4" fmla="*/ 514350 h 1124882"/>
                <a:gd name="connsiteX5" fmla="*/ 1744657 w 1935157"/>
                <a:gd name="connsiteY5" fmla="*/ 342900 h 1124882"/>
                <a:gd name="connsiteX6" fmla="*/ 1247770 w 1935157"/>
                <a:gd name="connsiteY6" fmla="*/ 791369 h 1124882"/>
                <a:gd name="connsiteX7" fmla="*/ 1935157 w 1935157"/>
                <a:gd name="connsiteY7" fmla="*/ 742950 h 1124882"/>
                <a:gd name="connsiteX8" fmla="*/ 63500 w 1935157"/>
                <a:gd name="connsiteY8" fmla="*/ 958850 h 1124882"/>
                <a:gd name="connsiteX9" fmla="*/ 0 w 1935157"/>
                <a:gd name="connsiteY9" fmla="*/ 603250 h 1124882"/>
                <a:gd name="connsiteX0" fmla="*/ 0 w 1935157"/>
                <a:gd name="connsiteY0" fmla="*/ 603250 h 1124882"/>
                <a:gd name="connsiteX1" fmla="*/ 1084257 w 1935157"/>
                <a:gd name="connsiteY1" fmla="*/ 0 h 1124882"/>
                <a:gd name="connsiteX2" fmla="*/ 969957 w 1935157"/>
                <a:gd name="connsiteY2" fmla="*/ 279400 h 1124882"/>
                <a:gd name="connsiteX3" fmla="*/ 1382707 w 1935157"/>
                <a:gd name="connsiteY3" fmla="*/ 215900 h 1124882"/>
                <a:gd name="connsiteX4" fmla="*/ 893757 w 1935157"/>
                <a:gd name="connsiteY4" fmla="*/ 514350 h 1124882"/>
                <a:gd name="connsiteX5" fmla="*/ 1744657 w 1935157"/>
                <a:gd name="connsiteY5" fmla="*/ 342900 h 1124882"/>
                <a:gd name="connsiteX6" fmla="*/ 1240626 w 1935157"/>
                <a:gd name="connsiteY6" fmla="*/ 786607 h 1124882"/>
                <a:gd name="connsiteX7" fmla="*/ 1935157 w 1935157"/>
                <a:gd name="connsiteY7" fmla="*/ 742950 h 1124882"/>
                <a:gd name="connsiteX8" fmla="*/ 63500 w 1935157"/>
                <a:gd name="connsiteY8" fmla="*/ 958850 h 1124882"/>
                <a:gd name="connsiteX9" fmla="*/ 0 w 1935157"/>
                <a:gd name="connsiteY9" fmla="*/ 603250 h 1124882"/>
                <a:gd name="connsiteX0" fmla="*/ 0 w 1935157"/>
                <a:gd name="connsiteY0" fmla="*/ 603250 h 1124882"/>
                <a:gd name="connsiteX1" fmla="*/ 1084257 w 1935157"/>
                <a:gd name="connsiteY1" fmla="*/ 0 h 1124882"/>
                <a:gd name="connsiteX2" fmla="*/ 969957 w 1935157"/>
                <a:gd name="connsiteY2" fmla="*/ 279400 h 1124882"/>
                <a:gd name="connsiteX3" fmla="*/ 1382707 w 1935157"/>
                <a:gd name="connsiteY3" fmla="*/ 215900 h 1124882"/>
                <a:gd name="connsiteX4" fmla="*/ 893757 w 1935157"/>
                <a:gd name="connsiteY4" fmla="*/ 514350 h 1124882"/>
                <a:gd name="connsiteX5" fmla="*/ 1744657 w 1935157"/>
                <a:gd name="connsiteY5" fmla="*/ 342900 h 1124882"/>
                <a:gd name="connsiteX6" fmla="*/ 1240626 w 1935157"/>
                <a:gd name="connsiteY6" fmla="*/ 786607 h 1124882"/>
                <a:gd name="connsiteX7" fmla="*/ 1935157 w 1935157"/>
                <a:gd name="connsiteY7" fmla="*/ 742950 h 1124882"/>
                <a:gd name="connsiteX8" fmla="*/ 63500 w 1935157"/>
                <a:gd name="connsiteY8" fmla="*/ 958850 h 1124882"/>
                <a:gd name="connsiteX9" fmla="*/ 0 w 1935157"/>
                <a:gd name="connsiteY9" fmla="*/ 603250 h 1124882"/>
                <a:gd name="connsiteX0" fmla="*/ 0 w 1935157"/>
                <a:gd name="connsiteY0" fmla="*/ 603250 h 1124882"/>
                <a:gd name="connsiteX1" fmla="*/ 1084257 w 1935157"/>
                <a:gd name="connsiteY1" fmla="*/ 0 h 1124882"/>
                <a:gd name="connsiteX2" fmla="*/ 969957 w 1935157"/>
                <a:gd name="connsiteY2" fmla="*/ 279400 h 1124882"/>
                <a:gd name="connsiteX3" fmla="*/ 1382707 w 1935157"/>
                <a:gd name="connsiteY3" fmla="*/ 215900 h 1124882"/>
                <a:gd name="connsiteX4" fmla="*/ 893757 w 1935157"/>
                <a:gd name="connsiteY4" fmla="*/ 514350 h 1124882"/>
                <a:gd name="connsiteX5" fmla="*/ 1744657 w 1935157"/>
                <a:gd name="connsiteY5" fmla="*/ 342900 h 1124882"/>
                <a:gd name="connsiteX6" fmla="*/ 1240626 w 1935157"/>
                <a:gd name="connsiteY6" fmla="*/ 786607 h 1124882"/>
                <a:gd name="connsiteX7" fmla="*/ 1935157 w 1935157"/>
                <a:gd name="connsiteY7" fmla="*/ 742950 h 1124882"/>
                <a:gd name="connsiteX8" fmla="*/ 63500 w 1935157"/>
                <a:gd name="connsiteY8" fmla="*/ 958850 h 1124882"/>
                <a:gd name="connsiteX9" fmla="*/ 0 w 1935157"/>
                <a:gd name="connsiteY9" fmla="*/ 603250 h 1124882"/>
                <a:gd name="connsiteX0" fmla="*/ 0 w 1935157"/>
                <a:gd name="connsiteY0" fmla="*/ 603250 h 1124882"/>
                <a:gd name="connsiteX1" fmla="*/ 1084257 w 1935157"/>
                <a:gd name="connsiteY1" fmla="*/ 0 h 1124882"/>
                <a:gd name="connsiteX2" fmla="*/ 969957 w 1935157"/>
                <a:gd name="connsiteY2" fmla="*/ 279400 h 1124882"/>
                <a:gd name="connsiteX3" fmla="*/ 1382707 w 1935157"/>
                <a:gd name="connsiteY3" fmla="*/ 215900 h 1124882"/>
                <a:gd name="connsiteX4" fmla="*/ 893757 w 1935157"/>
                <a:gd name="connsiteY4" fmla="*/ 514350 h 1124882"/>
                <a:gd name="connsiteX5" fmla="*/ 1744657 w 1935157"/>
                <a:gd name="connsiteY5" fmla="*/ 342900 h 1124882"/>
                <a:gd name="connsiteX6" fmla="*/ 1240626 w 1935157"/>
                <a:gd name="connsiteY6" fmla="*/ 786607 h 1124882"/>
                <a:gd name="connsiteX7" fmla="*/ 1935157 w 1935157"/>
                <a:gd name="connsiteY7" fmla="*/ 742950 h 1124882"/>
                <a:gd name="connsiteX8" fmla="*/ 63500 w 1935157"/>
                <a:gd name="connsiteY8" fmla="*/ 958850 h 1124882"/>
                <a:gd name="connsiteX9" fmla="*/ 0 w 1935157"/>
                <a:gd name="connsiteY9" fmla="*/ 603250 h 1124882"/>
                <a:gd name="connsiteX0" fmla="*/ 0 w 1935157"/>
                <a:gd name="connsiteY0" fmla="*/ 603250 h 1124882"/>
                <a:gd name="connsiteX1" fmla="*/ 1084257 w 1935157"/>
                <a:gd name="connsiteY1" fmla="*/ 0 h 1124882"/>
                <a:gd name="connsiteX2" fmla="*/ 969957 w 1935157"/>
                <a:gd name="connsiteY2" fmla="*/ 279400 h 1124882"/>
                <a:gd name="connsiteX3" fmla="*/ 1382707 w 1935157"/>
                <a:gd name="connsiteY3" fmla="*/ 215900 h 1124882"/>
                <a:gd name="connsiteX4" fmla="*/ 893757 w 1935157"/>
                <a:gd name="connsiteY4" fmla="*/ 514350 h 1124882"/>
                <a:gd name="connsiteX5" fmla="*/ 1744657 w 1935157"/>
                <a:gd name="connsiteY5" fmla="*/ 342900 h 1124882"/>
                <a:gd name="connsiteX6" fmla="*/ 1240626 w 1935157"/>
                <a:gd name="connsiteY6" fmla="*/ 786607 h 1124882"/>
                <a:gd name="connsiteX7" fmla="*/ 1935157 w 1935157"/>
                <a:gd name="connsiteY7" fmla="*/ 742950 h 1124882"/>
                <a:gd name="connsiteX8" fmla="*/ 63500 w 1935157"/>
                <a:gd name="connsiteY8" fmla="*/ 958850 h 1124882"/>
                <a:gd name="connsiteX9" fmla="*/ 0 w 1935157"/>
                <a:gd name="connsiteY9" fmla="*/ 603250 h 1124882"/>
                <a:gd name="connsiteX0" fmla="*/ 0 w 1935157"/>
                <a:gd name="connsiteY0" fmla="*/ 603250 h 1124882"/>
                <a:gd name="connsiteX1" fmla="*/ 1084257 w 1935157"/>
                <a:gd name="connsiteY1" fmla="*/ 0 h 1124882"/>
                <a:gd name="connsiteX2" fmla="*/ 969957 w 1935157"/>
                <a:gd name="connsiteY2" fmla="*/ 279400 h 1124882"/>
                <a:gd name="connsiteX3" fmla="*/ 1382707 w 1935157"/>
                <a:gd name="connsiteY3" fmla="*/ 215900 h 1124882"/>
                <a:gd name="connsiteX4" fmla="*/ 893757 w 1935157"/>
                <a:gd name="connsiteY4" fmla="*/ 514350 h 1124882"/>
                <a:gd name="connsiteX5" fmla="*/ 1744657 w 1935157"/>
                <a:gd name="connsiteY5" fmla="*/ 342900 h 1124882"/>
                <a:gd name="connsiteX6" fmla="*/ 1240626 w 1935157"/>
                <a:gd name="connsiteY6" fmla="*/ 786607 h 1124882"/>
                <a:gd name="connsiteX7" fmla="*/ 1935157 w 1935157"/>
                <a:gd name="connsiteY7" fmla="*/ 742950 h 1124882"/>
                <a:gd name="connsiteX8" fmla="*/ 63500 w 1935157"/>
                <a:gd name="connsiteY8" fmla="*/ 958850 h 1124882"/>
                <a:gd name="connsiteX9" fmla="*/ 0 w 1935157"/>
                <a:gd name="connsiteY9" fmla="*/ 603250 h 1124882"/>
                <a:gd name="connsiteX0" fmla="*/ 0 w 1935157"/>
                <a:gd name="connsiteY0" fmla="*/ 603250 h 1124882"/>
                <a:gd name="connsiteX1" fmla="*/ 1084257 w 1935157"/>
                <a:gd name="connsiteY1" fmla="*/ 0 h 1124882"/>
                <a:gd name="connsiteX2" fmla="*/ 969957 w 1935157"/>
                <a:gd name="connsiteY2" fmla="*/ 279400 h 1124882"/>
                <a:gd name="connsiteX3" fmla="*/ 1382707 w 1935157"/>
                <a:gd name="connsiteY3" fmla="*/ 215900 h 1124882"/>
                <a:gd name="connsiteX4" fmla="*/ 893757 w 1935157"/>
                <a:gd name="connsiteY4" fmla="*/ 514350 h 1124882"/>
                <a:gd name="connsiteX5" fmla="*/ 1744657 w 1935157"/>
                <a:gd name="connsiteY5" fmla="*/ 342900 h 1124882"/>
                <a:gd name="connsiteX6" fmla="*/ 1240626 w 1935157"/>
                <a:gd name="connsiteY6" fmla="*/ 786607 h 1124882"/>
                <a:gd name="connsiteX7" fmla="*/ 1935157 w 1935157"/>
                <a:gd name="connsiteY7" fmla="*/ 742950 h 1124882"/>
                <a:gd name="connsiteX8" fmla="*/ 63500 w 1935157"/>
                <a:gd name="connsiteY8" fmla="*/ 958850 h 1124882"/>
                <a:gd name="connsiteX9" fmla="*/ 0 w 1935157"/>
                <a:gd name="connsiteY9" fmla="*/ 603250 h 1124882"/>
                <a:gd name="connsiteX0" fmla="*/ 0 w 1935157"/>
                <a:gd name="connsiteY0" fmla="*/ 603250 h 1124882"/>
                <a:gd name="connsiteX1" fmla="*/ 1084257 w 1935157"/>
                <a:gd name="connsiteY1" fmla="*/ 0 h 1124882"/>
                <a:gd name="connsiteX2" fmla="*/ 969957 w 1935157"/>
                <a:gd name="connsiteY2" fmla="*/ 279400 h 1124882"/>
                <a:gd name="connsiteX3" fmla="*/ 1382707 w 1935157"/>
                <a:gd name="connsiteY3" fmla="*/ 215900 h 1124882"/>
                <a:gd name="connsiteX4" fmla="*/ 903282 w 1935157"/>
                <a:gd name="connsiteY4" fmla="*/ 526257 h 1124882"/>
                <a:gd name="connsiteX5" fmla="*/ 1744657 w 1935157"/>
                <a:gd name="connsiteY5" fmla="*/ 342900 h 1124882"/>
                <a:gd name="connsiteX6" fmla="*/ 1240626 w 1935157"/>
                <a:gd name="connsiteY6" fmla="*/ 786607 h 1124882"/>
                <a:gd name="connsiteX7" fmla="*/ 1935157 w 1935157"/>
                <a:gd name="connsiteY7" fmla="*/ 742950 h 1124882"/>
                <a:gd name="connsiteX8" fmla="*/ 63500 w 1935157"/>
                <a:gd name="connsiteY8" fmla="*/ 958850 h 1124882"/>
                <a:gd name="connsiteX9" fmla="*/ 0 w 1935157"/>
                <a:gd name="connsiteY9" fmla="*/ 603250 h 1124882"/>
                <a:gd name="connsiteX0" fmla="*/ 0 w 1935157"/>
                <a:gd name="connsiteY0" fmla="*/ 603250 h 1124882"/>
                <a:gd name="connsiteX1" fmla="*/ 1084257 w 1935157"/>
                <a:gd name="connsiteY1" fmla="*/ 0 h 1124882"/>
                <a:gd name="connsiteX2" fmla="*/ 969957 w 1935157"/>
                <a:gd name="connsiteY2" fmla="*/ 279400 h 1124882"/>
                <a:gd name="connsiteX3" fmla="*/ 1382707 w 1935157"/>
                <a:gd name="connsiteY3" fmla="*/ 215900 h 1124882"/>
                <a:gd name="connsiteX4" fmla="*/ 903282 w 1935157"/>
                <a:gd name="connsiteY4" fmla="*/ 507207 h 1124882"/>
                <a:gd name="connsiteX5" fmla="*/ 1744657 w 1935157"/>
                <a:gd name="connsiteY5" fmla="*/ 342900 h 1124882"/>
                <a:gd name="connsiteX6" fmla="*/ 1240626 w 1935157"/>
                <a:gd name="connsiteY6" fmla="*/ 786607 h 1124882"/>
                <a:gd name="connsiteX7" fmla="*/ 1935157 w 1935157"/>
                <a:gd name="connsiteY7" fmla="*/ 742950 h 1124882"/>
                <a:gd name="connsiteX8" fmla="*/ 63500 w 1935157"/>
                <a:gd name="connsiteY8" fmla="*/ 958850 h 1124882"/>
                <a:gd name="connsiteX9" fmla="*/ 0 w 1935157"/>
                <a:gd name="connsiteY9" fmla="*/ 603250 h 1124882"/>
                <a:gd name="connsiteX0" fmla="*/ 0 w 1935157"/>
                <a:gd name="connsiteY0" fmla="*/ 603250 h 1124882"/>
                <a:gd name="connsiteX1" fmla="*/ 1084257 w 1935157"/>
                <a:gd name="connsiteY1" fmla="*/ 0 h 1124882"/>
                <a:gd name="connsiteX2" fmla="*/ 969957 w 1935157"/>
                <a:gd name="connsiteY2" fmla="*/ 279400 h 1124882"/>
                <a:gd name="connsiteX3" fmla="*/ 1382707 w 1935157"/>
                <a:gd name="connsiteY3" fmla="*/ 215900 h 1124882"/>
                <a:gd name="connsiteX4" fmla="*/ 903282 w 1935157"/>
                <a:gd name="connsiteY4" fmla="*/ 507207 h 1124882"/>
                <a:gd name="connsiteX5" fmla="*/ 1744657 w 1935157"/>
                <a:gd name="connsiteY5" fmla="*/ 342900 h 1124882"/>
                <a:gd name="connsiteX6" fmla="*/ 1240626 w 1935157"/>
                <a:gd name="connsiteY6" fmla="*/ 786607 h 1124882"/>
                <a:gd name="connsiteX7" fmla="*/ 1935157 w 1935157"/>
                <a:gd name="connsiteY7" fmla="*/ 742950 h 1124882"/>
                <a:gd name="connsiteX8" fmla="*/ 63500 w 1935157"/>
                <a:gd name="connsiteY8" fmla="*/ 958850 h 1124882"/>
                <a:gd name="connsiteX9" fmla="*/ 0 w 1935157"/>
                <a:gd name="connsiteY9" fmla="*/ 603250 h 1124882"/>
                <a:gd name="connsiteX0" fmla="*/ 0 w 1935157"/>
                <a:gd name="connsiteY0" fmla="*/ 603250 h 1124882"/>
                <a:gd name="connsiteX1" fmla="*/ 1084257 w 1935157"/>
                <a:gd name="connsiteY1" fmla="*/ 0 h 1124882"/>
                <a:gd name="connsiteX2" fmla="*/ 969957 w 1935157"/>
                <a:gd name="connsiteY2" fmla="*/ 279400 h 1124882"/>
                <a:gd name="connsiteX3" fmla="*/ 1382707 w 1935157"/>
                <a:gd name="connsiteY3" fmla="*/ 215900 h 1124882"/>
                <a:gd name="connsiteX4" fmla="*/ 903282 w 1935157"/>
                <a:gd name="connsiteY4" fmla="*/ 507207 h 1124882"/>
                <a:gd name="connsiteX5" fmla="*/ 1744657 w 1935157"/>
                <a:gd name="connsiteY5" fmla="*/ 342900 h 1124882"/>
                <a:gd name="connsiteX6" fmla="*/ 1240626 w 1935157"/>
                <a:gd name="connsiteY6" fmla="*/ 786607 h 1124882"/>
                <a:gd name="connsiteX7" fmla="*/ 1935157 w 1935157"/>
                <a:gd name="connsiteY7" fmla="*/ 742950 h 1124882"/>
                <a:gd name="connsiteX8" fmla="*/ 63500 w 1935157"/>
                <a:gd name="connsiteY8" fmla="*/ 958850 h 1124882"/>
                <a:gd name="connsiteX9" fmla="*/ 0 w 1935157"/>
                <a:gd name="connsiteY9" fmla="*/ 603250 h 1124882"/>
                <a:gd name="connsiteX0" fmla="*/ 0 w 1935157"/>
                <a:gd name="connsiteY0" fmla="*/ 603250 h 1124882"/>
                <a:gd name="connsiteX1" fmla="*/ 1084257 w 1935157"/>
                <a:gd name="connsiteY1" fmla="*/ 0 h 1124882"/>
                <a:gd name="connsiteX2" fmla="*/ 955669 w 1935157"/>
                <a:gd name="connsiteY2" fmla="*/ 277019 h 1124882"/>
                <a:gd name="connsiteX3" fmla="*/ 1382707 w 1935157"/>
                <a:gd name="connsiteY3" fmla="*/ 215900 h 1124882"/>
                <a:gd name="connsiteX4" fmla="*/ 903282 w 1935157"/>
                <a:gd name="connsiteY4" fmla="*/ 507207 h 1124882"/>
                <a:gd name="connsiteX5" fmla="*/ 1744657 w 1935157"/>
                <a:gd name="connsiteY5" fmla="*/ 342900 h 1124882"/>
                <a:gd name="connsiteX6" fmla="*/ 1240626 w 1935157"/>
                <a:gd name="connsiteY6" fmla="*/ 786607 h 1124882"/>
                <a:gd name="connsiteX7" fmla="*/ 1935157 w 1935157"/>
                <a:gd name="connsiteY7" fmla="*/ 742950 h 1124882"/>
                <a:gd name="connsiteX8" fmla="*/ 63500 w 1935157"/>
                <a:gd name="connsiteY8" fmla="*/ 958850 h 1124882"/>
                <a:gd name="connsiteX9" fmla="*/ 0 w 1935157"/>
                <a:gd name="connsiteY9" fmla="*/ 603250 h 1124882"/>
                <a:gd name="connsiteX0" fmla="*/ 0 w 1935157"/>
                <a:gd name="connsiteY0" fmla="*/ 603250 h 1124882"/>
                <a:gd name="connsiteX1" fmla="*/ 1084257 w 1935157"/>
                <a:gd name="connsiteY1" fmla="*/ 0 h 1124882"/>
                <a:gd name="connsiteX2" fmla="*/ 955669 w 1935157"/>
                <a:gd name="connsiteY2" fmla="*/ 277019 h 1124882"/>
                <a:gd name="connsiteX3" fmla="*/ 1382707 w 1935157"/>
                <a:gd name="connsiteY3" fmla="*/ 215900 h 1124882"/>
                <a:gd name="connsiteX4" fmla="*/ 903282 w 1935157"/>
                <a:gd name="connsiteY4" fmla="*/ 507207 h 1124882"/>
                <a:gd name="connsiteX5" fmla="*/ 1744657 w 1935157"/>
                <a:gd name="connsiteY5" fmla="*/ 342900 h 1124882"/>
                <a:gd name="connsiteX6" fmla="*/ 1240626 w 1935157"/>
                <a:gd name="connsiteY6" fmla="*/ 786607 h 1124882"/>
                <a:gd name="connsiteX7" fmla="*/ 1935157 w 1935157"/>
                <a:gd name="connsiteY7" fmla="*/ 742950 h 1124882"/>
                <a:gd name="connsiteX8" fmla="*/ 63500 w 1935157"/>
                <a:gd name="connsiteY8" fmla="*/ 958850 h 1124882"/>
                <a:gd name="connsiteX9" fmla="*/ 0 w 1935157"/>
                <a:gd name="connsiteY9" fmla="*/ 603250 h 1124882"/>
                <a:gd name="connsiteX0" fmla="*/ 0 w 1935157"/>
                <a:gd name="connsiteY0" fmla="*/ 603250 h 1124882"/>
                <a:gd name="connsiteX1" fmla="*/ 1084257 w 1935157"/>
                <a:gd name="connsiteY1" fmla="*/ 0 h 1124882"/>
                <a:gd name="connsiteX2" fmla="*/ 955669 w 1935157"/>
                <a:gd name="connsiteY2" fmla="*/ 277019 h 1124882"/>
                <a:gd name="connsiteX3" fmla="*/ 1382707 w 1935157"/>
                <a:gd name="connsiteY3" fmla="*/ 215900 h 1124882"/>
                <a:gd name="connsiteX4" fmla="*/ 903282 w 1935157"/>
                <a:gd name="connsiteY4" fmla="*/ 507207 h 1124882"/>
                <a:gd name="connsiteX5" fmla="*/ 1744657 w 1935157"/>
                <a:gd name="connsiteY5" fmla="*/ 342900 h 1124882"/>
                <a:gd name="connsiteX6" fmla="*/ 1240626 w 1935157"/>
                <a:gd name="connsiteY6" fmla="*/ 786607 h 1124882"/>
                <a:gd name="connsiteX7" fmla="*/ 1935157 w 1935157"/>
                <a:gd name="connsiteY7" fmla="*/ 742950 h 1124882"/>
                <a:gd name="connsiteX8" fmla="*/ 63500 w 1935157"/>
                <a:gd name="connsiteY8" fmla="*/ 958850 h 1124882"/>
                <a:gd name="connsiteX9" fmla="*/ 0 w 1935157"/>
                <a:gd name="connsiteY9" fmla="*/ 603250 h 1124882"/>
                <a:gd name="connsiteX0" fmla="*/ 0 w 1935157"/>
                <a:gd name="connsiteY0" fmla="*/ 603250 h 1124882"/>
                <a:gd name="connsiteX1" fmla="*/ 1084257 w 1935157"/>
                <a:gd name="connsiteY1" fmla="*/ 0 h 1124882"/>
                <a:gd name="connsiteX2" fmla="*/ 955669 w 1935157"/>
                <a:gd name="connsiteY2" fmla="*/ 277019 h 1124882"/>
                <a:gd name="connsiteX3" fmla="*/ 1382707 w 1935157"/>
                <a:gd name="connsiteY3" fmla="*/ 215900 h 1124882"/>
                <a:gd name="connsiteX4" fmla="*/ 903282 w 1935157"/>
                <a:gd name="connsiteY4" fmla="*/ 507207 h 1124882"/>
                <a:gd name="connsiteX5" fmla="*/ 1744657 w 1935157"/>
                <a:gd name="connsiteY5" fmla="*/ 342900 h 1124882"/>
                <a:gd name="connsiteX6" fmla="*/ 1240626 w 1935157"/>
                <a:gd name="connsiteY6" fmla="*/ 786607 h 1124882"/>
                <a:gd name="connsiteX7" fmla="*/ 1935157 w 1935157"/>
                <a:gd name="connsiteY7" fmla="*/ 742950 h 1124882"/>
                <a:gd name="connsiteX8" fmla="*/ 63500 w 1935157"/>
                <a:gd name="connsiteY8" fmla="*/ 958850 h 1124882"/>
                <a:gd name="connsiteX9" fmla="*/ 0 w 1935157"/>
                <a:gd name="connsiteY9" fmla="*/ 603250 h 1124882"/>
                <a:gd name="connsiteX0" fmla="*/ 0 w 1935157"/>
                <a:gd name="connsiteY0" fmla="*/ 609889 h 1131521"/>
                <a:gd name="connsiteX1" fmla="*/ 1084257 w 1935157"/>
                <a:gd name="connsiteY1" fmla="*/ 6639 h 1131521"/>
                <a:gd name="connsiteX2" fmla="*/ 955669 w 1935157"/>
                <a:gd name="connsiteY2" fmla="*/ 283658 h 1131521"/>
                <a:gd name="connsiteX3" fmla="*/ 1382707 w 1935157"/>
                <a:gd name="connsiteY3" fmla="*/ 222539 h 1131521"/>
                <a:gd name="connsiteX4" fmla="*/ 903282 w 1935157"/>
                <a:gd name="connsiteY4" fmla="*/ 513846 h 1131521"/>
                <a:gd name="connsiteX5" fmla="*/ 1744657 w 1935157"/>
                <a:gd name="connsiteY5" fmla="*/ 349539 h 1131521"/>
                <a:gd name="connsiteX6" fmla="*/ 1240626 w 1935157"/>
                <a:gd name="connsiteY6" fmla="*/ 793246 h 1131521"/>
                <a:gd name="connsiteX7" fmla="*/ 1935157 w 1935157"/>
                <a:gd name="connsiteY7" fmla="*/ 749589 h 1131521"/>
                <a:gd name="connsiteX8" fmla="*/ 63500 w 1935157"/>
                <a:gd name="connsiteY8" fmla="*/ 965489 h 1131521"/>
                <a:gd name="connsiteX9" fmla="*/ 0 w 1935157"/>
                <a:gd name="connsiteY9" fmla="*/ 609889 h 1131521"/>
                <a:gd name="connsiteX0" fmla="*/ 0 w 1935157"/>
                <a:gd name="connsiteY0" fmla="*/ 623453 h 1145085"/>
                <a:gd name="connsiteX1" fmla="*/ 1084257 w 1935157"/>
                <a:gd name="connsiteY1" fmla="*/ 20203 h 1145085"/>
                <a:gd name="connsiteX2" fmla="*/ 955669 w 1935157"/>
                <a:gd name="connsiteY2" fmla="*/ 297222 h 1145085"/>
                <a:gd name="connsiteX3" fmla="*/ 1382707 w 1935157"/>
                <a:gd name="connsiteY3" fmla="*/ 236103 h 1145085"/>
                <a:gd name="connsiteX4" fmla="*/ 903282 w 1935157"/>
                <a:gd name="connsiteY4" fmla="*/ 527410 h 1145085"/>
                <a:gd name="connsiteX5" fmla="*/ 1744657 w 1935157"/>
                <a:gd name="connsiteY5" fmla="*/ 363103 h 1145085"/>
                <a:gd name="connsiteX6" fmla="*/ 1240626 w 1935157"/>
                <a:gd name="connsiteY6" fmla="*/ 806810 h 1145085"/>
                <a:gd name="connsiteX7" fmla="*/ 1935157 w 1935157"/>
                <a:gd name="connsiteY7" fmla="*/ 763153 h 1145085"/>
                <a:gd name="connsiteX8" fmla="*/ 63500 w 1935157"/>
                <a:gd name="connsiteY8" fmla="*/ 979053 h 1145085"/>
                <a:gd name="connsiteX9" fmla="*/ 0 w 1935157"/>
                <a:gd name="connsiteY9" fmla="*/ 623453 h 1145085"/>
                <a:gd name="connsiteX0" fmla="*/ 0 w 1885150"/>
                <a:gd name="connsiteY0" fmla="*/ 665653 h 1142042"/>
                <a:gd name="connsiteX1" fmla="*/ 1034250 w 1885150"/>
                <a:gd name="connsiteY1" fmla="*/ 17160 h 1142042"/>
                <a:gd name="connsiteX2" fmla="*/ 905662 w 1885150"/>
                <a:gd name="connsiteY2" fmla="*/ 294179 h 1142042"/>
                <a:gd name="connsiteX3" fmla="*/ 1332700 w 1885150"/>
                <a:gd name="connsiteY3" fmla="*/ 233060 h 1142042"/>
                <a:gd name="connsiteX4" fmla="*/ 853275 w 1885150"/>
                <a:gd name="connsiteY4" fmla="*/ 524367 h 1142042"/>
                <a:gd name="connsiteX5" fmla="*/ 1694650 w 1885150"/>
                <a:gd name="connsiteY5" fmla="*/ 360060 h 1142042"/>
                <a:gd name="connsiteX6" fmla="*/ 1190619 w 1885150"/>
                <a:gd name="connsiteY6" fmla="*/ 803767 h 1142042"/>
                <a:gd name="connsiteX7" fmla="*/ 1885150 w 1885150"/>
                <a:gd name="connsiteY7" fmla="*/ 760110 h 1142042"/>
                <a:gd name="connsiteX8" fmla="*/ 13493 w 1885150"/>
                <a:gd name="connsiteY8" fmla="*/ 976010 h 1142042"/>
                <a:gd name="connsiteX9" fmla="*/ 0 w 1885150"/>
                <a:gd name="connsiteY9" fmla="*/ 665653 h 1142042"/>
                <a:gd name="connsiteX0" fmla="*/ 0 w 1885150"/>
                <a:gd name="connsiteY0" fmla="*/ 670263 h 1146652"/>
                <a:gd name="connsiteX1" fmla="*/ 1034250 w 1885150"/>
                <a:gd name="connsiteY1" fmla="*/ 21770 h 1146652"/>
                <a:gd name="connsiteX2" fmla="*/ 905662 w 1885150"/>
                <a:gd name="connsiteY2" fmla="*/ 298789 h 1146652"/>
                <a:gd name="connsiteX3" fmla="*/ 1332700 w 1885150"/>
                <a:gd name="connsiteY3" fmla="*/ 237670 h 1146652"/>
                <a:gd name="connsiteX4" fmla="*/ 853275 w 1885150"/>
                <a:gd name="connsiteY4" fmla="*/ 528977 h 1146652"/>
                <a:gd name="connsiteX5" fmla="*/ 1694650 w 1885150"/>
                <a:gd name="connsiteY5" fmla="*/ 364670 h 1146652"/>
                <a:gd name="connsiteX6" fmla="*/ 1190619 w 1885150"/>
                <a:gd name="connsiteY6" fmla="*/ 808377 h 1146652"/>
                <a:gd name="connsiteX7" fmla="*/ 1885150 w 1885150"/>
                <a:gd name="connsiteY7" fmla="*/ 764720 h 1146652"/>
                <a:gd name="connsiteX8" fmla="*/ 13493 w 1885150"/>
                <a:gd name="connsiteY8" fmla="*/ 980620 h 1146652"/>
                <a:gd name="connsiteX9" fmla="*/ 0 w 1885150"/>
                <a:gd name="connsiteY9" fmla="*/ 670263 h 1146652"/>
                <a:gd name="connsiteX0" fmla="*/ 3175 w 1871657"/>
                <a:gd name="connsiteY0" fmla="*/ 692180 h 1144756"/>
                <a:gd name="connsiteX1" fmla="*/ 1020757 w 1871657"/>
                <a:gd name="connsiteY1" fmla="*/ 19874 h 1144756"/>
                <a:gd name="connsiteX2" fmla="*/ 892169 w 1871657"/>
                <a:gd name="connsiteY2" fmla="*/ 296893 h 1144756"/>
                <a:gd name="connsiteX3" fmla="*/ 1319207 w 1871657"/>
                <a:gd name="connsiteY3" fmla="*/ 235774 h 1144756"/>
                <a:gd name="connsiteX4" fmla="*/ 839782 w 1871657"/>
                <a:gd name="connsiteY4" fmla="*/ 527081 h 1144756"/>
                <a:gd name="connsiteX5" fmla="*/ 1681157 w 1871657"/>
                <a:gd name="connsiteY5" fmla="*/ 362774 h 1144756"/>
                <a:gd name="connsiteX6" fmla="*/ 1177126 w 1871657"/>
                <a:gd name="connsiteY6" fmla="*/ 806481 h 1144756"/>
                <a:gd name="connsiteX7" fmla="*/ 1871657 w 1871657"/>
                <a:gd name="connsiteY7" fmla="*/ 762824 h 1144756"/>
                <a:gd name="connsiteX8" fmla="*/ 0 w 1871657"/>
                <a:gd name="connsiteY8" fmla="*/ 978724 h 1144756"/>
                <a:gd name="connsiteX9" fmla="*/ 3175 w 1871657"/>
                <a:gd name="connsiteY9" fmla="*/ 692180 h 1144756"/>
                <a:gd name="connsiteX0" fmla="*/ 3175 w 1871657"/>
                <a:gd name="connsiteY0" fmla="*/ 695514 h 1148090"/>
                <a:gd name="connsiteX1" fmla="*/ 1020757 w 1871657"/>
                <a:gd name="connsiteY1" fmla="*/ 23208 h 1148090"/>
                <a:gd name="connsiteX2" fmla="*/ 892169 w 1871657"/>
                <a:gd name="connsiteY2" fmla="*/ 300227 h 1148090"/>
                <a:gd name="connsiteX3" fmla="*/ 1319207 w 1871657"/>
                <a:gd name="connsiteY3" fmla="*/ 239108 h 1148090"/>
                <a:gd name="connsiteX4" fmla="*/ 839782 w 1871657"/>
                <a:gd name="connsiteY4" fmla="*/ 530415 h 1148090"/>
                <a:gd name="connsiteX5" fmla="*/ 1681157 w 1871657"/>
                <a:gd name="connsiteY5" fmla="*/ 366108 h 1148090"/>
                <a:gd name="connsiteX6" fmla="*/ 1177126 w 1871657"/>
                <a:gd name="connsiteY6" fmla="*/ 809815 h 1148090"/>
                <a:gd name="connsiteX7" fmla="*/ 1871657 w 1871657"/>
                <a:gd name="connsiteY7" fmla="*/ 766158 h 1148090"/>
                <a:gd name="connsiteX8" fmla="*/ 0 w 1871657"/>
                <a:gd name="connsiteY8" fmla="*/ 982058 h 1148090"/>
                <a:gd name="connsiteX9" fmla="*/ 3175 w 1871657"/>
                <a:gd name="connsiteY9" fmla="*/ 695514 h 1148090"/>
                <a:gd name="connsiteX0" fmla="*/ 3175 w 1871657"/>
                <a:gd name="connsiteY0" fmla="*/ 700005 h 1152581"/>
                <a:gd name="connsiteX1" fmla="*/ 1020757 w 1871657"/>
                <a:gd name="connsiteY1" fmla="*/ 27699 h 1152581"/>
                <a:gd name="connsiteX2" fmla="*/ 892169 w 1871657"/>
                <a:gd name="connsiteY2" fmla="*/ 304718 h 1152581"/>
                <a:gd name="connsiteX3" fmla="*/ 1319207 w 1871657"/>
                <a:gd name="connsiteY3" fmla="*/ 243599 h 1152581"/>
                <a:gd name="connsiteX4" fmla="*/ 839782 w 1871657"/>
                <a:gd name="connsiteY4" fmla="*/ 534906 h 1152581"/>
                <a:gd name="connsiteX5" fmla="*/ 1681157 w 1871657"/>
                <a:gd name="connsiteY5" fmla="*/ 370599 h 1152581"/>
                <a:gd name="connsiteX6" fmla="*/ 1177126 w 1871657"/>
                <a:gd name="connsiteY6" fmla="*/ 814306 h 1152581"/>
                <a:gd name="connsiteX7" fmla="*/ 1871657 w 1871657"/>
                <a:gd name="connsiteY7" fmla="*/ 770649 h 1152581"/>
                <a:gd name="connsiteX8" fmla="*/ 0 w 1871657"/>
                <a:gd name="connsiteY8" fmla="*/ 986549 h 1152581"/>
                <a:gd name="connsiteX9" fmla="*/ 3175 w 1871657"/>
                <a:gd name="connsiteY9" fmla="*/ 700005 h 1152581"/>
                <a:gd name="connsiteX0" fmla="*/ 3175 w 1871657"/>
                <a:gd name="connsiteY0" fmla="*/ 700005 h 1152581"/>
                <a:gd name="connsiteX1" fmla="*/ 1020757 w 1871657"/>
                <a:gd name="connsiteY1" fmla="*/ 27699 h 1152581"/>
                <a:gd name="connsiteX2" fmla="*/ 892169 w 1871657"/>
                <a:gd name="connsiteY2" fmla="*/ 304718 h 1152581"/>
                <a:gd name="connsiteX3" fmla="*/ 1319207 w 1871657"/>
                <a:gd name="connsiteY3" fmla="*/ 243599 h 1152581"/>
                <a:gd name="connsiteX4" fmla="*/ 839782 w 1871657"/>
                <a:gd name="connsiteY4" fmla="*/ 534906 h 1152581"/>
                <a:gd name="connsiteX5" fmla="*/ 1681157 w 1871657"/>
                <a:gd name="connsiteY5" fmla="*/ 370599 h 1152581"/>
                <a:gd name="connsiteX6" fmla="*/ 1177126 w 1871657"/>
                <a:gd name="connsiteY6" fmla="*/ 814306 h 1152581"/>
                <a:gd name="connsiteX7" fmla="*/ 1871657 w 1871657"/>
                <a:gd name="connsiteY7" fmla="*/ 770649 h 1152581"/>
                <a:gd name="connsiteX8" fmla="*/ 0 w 1871657"/>
                <a:gd name="connsiteY8" fmla="*/ 986549 h 1152581"/>
                <a:gd name="connsiteX9" fmla="*/ 3175 w 1871657"/>
                <a:gd name="connsiteY9" fmla="*/ 700005 h 1152581"/>
                <a:gd name="connsiteX0" fmla="*/ 3175 w 1871657"/>
                <a:gd name="connsiteY0" fmla="*/ 702743 h 1155319"/>
                <a:gd name="connsiteX1" fmla="*/ 1020757 w 1871657"/>
                <a:gd name="connsiteY1" fmla="*/ 30437 h 1155319"/>
                <a:gd name="connsiteX2" fmla="*/ 892169 w 1871657"/>
                <a:gd name="connsiteY2" fmla="*/ 307456 h 1155319"/>
                <a:gd name="connsiteX3" fmla="*/ 1319207 w 1871657"/>
                <a:gd name="connsiteY3" fmla="*/ 246337 h 1155319"/>
                <a:gd name="connsiteX4" fmla="*/ 839782 w 1871657"/>
                <a:gd name="connsiteY4" fmla="*/ 537644 h 1155319"/>
                <a:gd name="connsiteX5" fmla="*/ 1681157 w 1871657"/>
                <a:gd name="connsiteY5" fmla="*/ 373337 h 1155319"/>
                <a:gd name="connsiteX6" fmla="*/ 1177126 w 1871657"/>
                <a:gd name="connsiteY6" fmla="*/ 817044 h 1155319"/>
                <a:gd name="connsiteX7" fmla="*/ 1871657 w 1871657"/>
                <a:gd name="connsiteY7" fmla="*/ 773387 h 1155319"/>
                <a:gd name="connsiteX8" fmla="*/ 0 w 1871657"/>
                <a:gd name="connsiteY8" fmla="*/ 989287 h 1155319"/>
                <a:gd name="connsiteX9" fmla="*/ 3175 w 1871657"/>
                <a:gd name="connsiteY9" fmla="*/ 702743 h 1155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71657" h="1155319">
                  <a:moveTo>
                    <a:pt x="3175" y="702743"/>
                  </a:moveTo>
                  <a:cubicBezTo>
                    <a:pt x="395021" y="41549"/>
                    <a:pt x="905136" y="-65607"/>
                    <a:pt x="1020757" y="30437"/>
                  </a:cubicBezTo>
                  <a:cubicBezTo>
                    <a:pt x="1148815" y="158495"/>
                    <a:pt x="890318" y="315130"/>
                    <a:pt x="892169" y="307456"/>
                  </a:cubicBezTo>
                  <a:cubicBezTo>
                    <a:pt x="898783" y="310102"/>
                    <a:pt x="1260206" y="196067"/>
                    <a:pt x="1319207" y="246337"/>
                  </a:cubicBezTo>
                  <a:cubicBezTo>
                    <a:pt x="1420807" y="359843"/>
                    <a:pt x="869945" y="537908"/>
                    <a:pt x="839782" y="537644"/>
                  </a:cubicBezTo>
                  <a:cubicBezTo>
                    <a:pt x="897726" y="527855"/>
                    <a:pt x="1603105" y="257185"/>
                    <a:pt x="1681157" y="373337"/>
                  </a:cubicBezTo>
                  <a:cubicBezTo>
                    <a:pt x="1789371" y="500866"/>
                    <a:pt x="1197499" y="810958"/>
                    <a:pt x="1177126" y="817044"/>
                  </a:cubicBezTo>
                  <a:cubicBezTo>
                    <a:pt x="1207024" y="797730"/>
                    <a:pt x="1825090" y="618870"/>
                    <a:pt x="1871657" y="773387"/>
                  </a:cubicBezTo>
                  <a:cubicBezTo>
                    <a:pt x="1823505" y="1026329"/>
                    <a:pt x="664102" y="1361820"/>
                    <a:pt x="0" y="989287"/>
                  </a:cubicBezTo>
                  <a:cubicBezTo>
                    <a:pt x="1058" y="893772"/>
                    <a:pt x="2117" y="798258"/>
                    <a:pt x="3175" y="702743"/>
                  </a:cubicBezTo>
                  <a:close/>
                </a:path>
              </a:pathLst>
            </a:custGeom>
            <a:solidFill>
              <a:srgbClr val="06111E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Oval 12">
              <a:extLst>
                <a:ext uri="{FF2B5EF4-FFF2-40B4-BE49-F238E27FC236}">
                  <a16:creationId xmlns:a16="http://schemas.microsoft.com/office/drawing/2014/main" id="{6C63C82A-5622-790F-439E-F039168B1FE6}"/>
                </a:ext>
              </a:extLst>
            </p:cNvPr>
            <p:cNvSpPr/>
            <p:nvPr/>
          </p:nvSpPr>
          <p:spPr>
            <a:xfrm rot="17705836">
              <a:off x="3251689" y="2217135"/>
              <a:ext cx="203364" cy="527473"/>
            </a:xfrm>
            <a:custGeom>
              <a:avLst/>
              <a:gdLst>
                <a:gd name="connsiteX0" fmla="*/ 0 w 385763"/>
                <a:gd name="connsiteY0" fmla="*/ 241228 h 482456"/>
                <a:gd name="connsiteX1" fmla="*/ 192882 w 385763"/>
                <a:gd name="connsiteY1" fmla="*/ 0 h 482456"/>
                <a:gd name="connsiteX2" fmla="*/ 385764 w 385763"/>
                <a:gd name="connsiteY2" fmla="*/ 241228 h 482456"/>
                <a:gd name="connsiteX3" fmla="*/ 192882 w 385763"/>
                <a:gd name="connsiteY3" fmla="*/ 482456 h 482456"/>
                <a:gd name="connsiteX4" fmla="*/ 0 w 385763"/>
                <a:gd name="connsiteY4" fmla="*/ 241228 h 482456"/>
                <a:gd name="connsiteX0" fmla="*/ 0 w 385764"/>
                <a:gd name="connsiteY0" fmla="*/ 243131 h 484359"/>
                <a:gd name="connsiteX1" fmla="*/ 192882 w 385764"/>
                <a:gd name="connsiteY1" fmla="*/ 1903 h 484359"/>
                <a:gd name="connsiteX2" fmla="*/ 385764 w 385764"/>
                <a:gd name="connsiteY2" fmla="*/ 243131 h 484359"/>
                <a:gd name="connsiteX3" fmla="*/ 192882 w 385764"/>
                <a:gd name="connsiteY3" fmla="*/ 484359 h 484359"/>
                <a:gd name="connsiteX4" fmla="*/ 0 w 385764"/>
                <a:gd name="connsiteY4" fmla="*/ 243131 h 484359"/>
                <a:gd name="connsiteX0" fmla="*/ 0 w 444195"/>
                <a:gd name="connsiteY0" fmla="*/ 241232 h 482463"/>
                <a:gd name="connsiteX1" fmla="*/ 192882 w 444195"/>
                <a:gd name="connsiteY1" fmla="*/ 4 h 482463"/>
                <a:gd name="connsiteX2" fmla="*/ 444194 w 444195"/>
                <a:gd name="connsiteY2" fmla="*/ 237005 h 482463"/>
                <a:gd name="connsiteX3" fmla="*/ 192882 w 444195"/>
                <a:gd name="connsiteY3" fmla="*/ 482460 h 482463"/>
                <a:gd name="connsiteX4" fmla="*/ 0 w 444195"/>
                <a:gd name="connsiteY4" fmla="*/ 241232 h 482463"/>
                <a:gd name="connsiteX0" fmla="*/ 0 w 444195"/>
                <a:gd name="connsiteY0" fmla="*/ 241232 h 479578"/>
                <a:gd name="connsiteX1" fmla="*/ 192882 w 444195"/>
                <a:gd name="connsiteY1" fmla="*/ 4 h 479578"/>
                <a:gd name="connsiteX2" fmla="*/ 444194 w 444195"/>
                <a:gd name="connsiteY2" fmla="*/ 237005 h 479578"/>
                <a:gd name="connsiteX3" fmla="*/ 195386 w 444195"/>
                <a:gd name="connsiteY3" fmla="*/ 479576 h 479578"/>
                <a:gd name="connsiteX4" fmla="*/ 0 w 444195"/>
                <a:gd name="connsiteY4" fmla="*/ 241232 h 479578"/>
                <a:gd name="connsiteX0" fmla="*/ 2 w 444197"/>
                <a:gd name="connsiteY0" fmla="*/ 242035 h 480381"/>
                <a:gd name="connsiteX1" fmla="*/ 192884 w 444197"/>
                <a:gd name="connsiteY1" fmla="*/ 807 h 480381"/>
                <a:gd name="connsiteX2" fmla="*/ 444196 w 444197"/>
                <a:gd name="connsiteY2" fmla="*/ 237808 h 480381"/>
                <a:gd name="connsiteX3" fmla="*/ 195388 w 444197"/>
                <a:gd name="connsiteY3" fmla="*/ 480379 h 480381"/>
                <a:gd name="connsiteX4" fmla="*/ 2 w 444197"/>
                <a:gd name="connsiteY4" fmla="*/ 242035 h 480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197" h="480381">
                  <a:moveTo>
                    <a:pt x="2" y="242035"/>
                  </a:moveTo>
                  <a:cubicBezTo>
                    <a:pt x="-415" y="162106"/>
                    <a:pt x="50702" y="12425"/>
                    <a:pt x="192884" y="807"/>
                  </a:cubicBezTo>
                  <a:cubicBezTo>
                    <a:pt x="335066" y="-10811"/>
                    <a:pt x="444196" y="104581"/>
                    <a:pt x="444196" y="237808"/>
                  </a:cubicBezTo>
                  <a:cubicBezTo>
                    <a:pt x="444196" y="371035"/>
                    <a:pt x="269420" y="479675"/>
                    <a:pt x="195388" y="480379"/>
                  </a:cubicBezTo>
                  <a:cubicBezTo>
                    <a:pt x="121356" y="481084"/>
                    <a:pt x="419" y="321964"/>
                    <a:pt x="2" y="242035"/>
                  </a:cubicBezTo>
                  <a:close/>
                </a:path>
              </a:pathLst>
            </a:custGeom>
            <a:solidFill>
              <a:srgbClr val="D7AFA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Oval 12">
              <a:extLst>
                <a:ext uri="{FF2B5EF4-FFF2-40B4-BE49-F238E27FC236}">
                  <a16:creationId xmlns:a16="http://schemas.microsoft.com/office/drawing/2014/main" id="{D95C7FA7-D2B0-8F7D-E74B-E8ACA663F375}"/>
                </a:ext>
              </a:extLst>
            </p:cNvPr>
            <p:cNvSpPr/>
            <p:nvPr/>
          </p:nvSpPr>
          <p:spPr>
            <a:xfrm rot="20570730">
              <a:off x="4885914" y="4587617"/>
              <a:ext cx="290699" cy="305688"/>
            </a:xfrm>
            <a:custGeom>
              <a:avLst/>
              <a:gdLst>
                <a:gd name="connsiteX0" fmla="*/ 0 w 385763"/>
                <a:gd name="connsiteY0" fmla="*/ 241228 h 482456"/>
                <a:gd name="connsiteX1" fmla="*/ 192882 w 385763"/>
                <a:gd name="connsiteY1" fmla="*/ 0 h 482456"/>
                <a:gd name="connsiteX2" fmla="*/ 385764 w 385763"/>
                <a:gd name="connsiteY2" fmla="*/ 241228 h 482456"/>
                <a:gd name="connsiteX3" fmla="*/ 192882 w 385763"/>
                <a:gd name="connsiteY3" fmla="*/ 482456 h 482456"/>
                <a:gd name="connsiteX4" fmla="*/ 0 w 385763"/>
                <a:gd name="connsiteY4" fmla="*/ 241228 h 482456"/>
                <a:gd name="connsiteX0" fmla="*/ 0 w 385764"/>
                <a:gd name="connsiteY0" fmla="*/ 243131 h 484359"/>
                <a:gd name="connsiteX1" fmla="*/ 192882 w 385764"/>
                <a:gd name="connsiteY1" fmla="*/ 1903 h 484359"/>
                <a:gd name="connsiteX2" fmla="*/ 385764 w 385764"/>
                <a:gd name="connsiteY2" fmla="*/ 243131 h 484359"/>
                <a:gd name="connsiteX3" fmla="*/ 192882 w 385764"/>
                <a:gd name="connsiteY3" fmla="*/ 484359 h 484359"/>
                <a:gd name="connsiteX4" fmla="*/ 0 w 385764"/>
                <a:gd name="connsiteY4" fmla="*/ 243131 h 484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5764" h="484359">
                  <a:moveTo>
                    <a:pt x="0" y="243131"/>
                  </a:moveTo>
                  <a:cubicBezTo>
                    <a:pt x="0" y="109904"/>
                    <a:pt x="7775" y="20953"/>
                    <a:pt x="192882" y="1903"/>
                  </a:cubicBezTo>
                  <a:cubicBezTo>
                    <a:pt x="377989" y="-17147"/>
                    <a:pt x="385764" y="109904"/>
                    <a:pt x="385764" y="243131"/>
                  </a:cubicBezTo>
                  <a:cubicBezTo>
                    <a:pt x="385764" y="376358"/>
                    <a:pt x="299408" y="484359"/>
                    <a:pt x="192882" y="484359"/>
                  </a:cubicBezTo>
                  <a:cubicBezTo>
                    <a:pt x="86356" y="484359"/>
                    <a:pt x="0" y="376358"/>
                    <a:pt x="0" y="243131"/>
                  </a:cubicBezTo>
                  <a:close/>
                </a:path>
              </a:pathLst>
            </a:custGeom>
            <a:solidFill>
              <a:srgbClr val="D7AFA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Oval 12">
              <a:extLst>
                <a:ext uri="{FF2B5EF4-FFF2-40B4-BE49-F238E27FC236}">
                  <a16:creationId xmlns:a16="http://schemas.microsoft.com/office/drawing/2014/main" id="{EA408FCD-2C1B-DF82-E771-03A603565CFC}"/>
                </a:ext>
              </a:extLst>
            </p:cNvPr>
            <p:cNvSpPr/>
            <p:nvPr/>
          </p:nvSpPr>
          <p:spPr>
            <a:xfrm rot="706300">
              <a:off x="4136714" y="4907546"/>
              <a:ext cx="290699" cy="305688"/>
            </a:xfrm>
            <a:custGeom>
              <a:avLst/>
              <a:gdLst>
                <a:gd name="connsiteX0" fmla="*/ 0 w 385763"/>
                <a:gd name="connsiteY0" fmla="*/ 241228 h 482456"/>
                <a:gd name="connsiteX1" fmla="*/ 192882 w 385763"/>
                <a:gd name="connsiteY1" fmla="*/ 0 h 482456"/>
                <a:gd name="connsiteX2" fmla="*/ 385764 w 385763"/>
                <a:gd name="connsiteY2" fmla="*/ 241228 h 482456"/>
                <a:gd name="connsiteX3" fmla="*/ 192882 w 385763"/>
                <a:gd name="connsiteY3" fmla="*/ 482456 h 482456"/>
                <a:gd name="connsiteX4" fmla="*/ 0 w 385763"/>
                <a:gd name="connsiteY4" fmla="*/ 241228 h 482456"/>
                <a:gd name="connsiteX0" fmla="*/ 0 w 385764"/>
                <a:gd name="connsiteY0" fmla="*/ 243131 h 484359"/>
                <a:gd name="connsiteX1" fmla="*/ 192882 w 385764"/>
                <a:gd name="connsiteY1" fmla="*/ 1903 h 484359"/>
                <a:gd name="connsiteX2" fmla="*/ 385764 w 385764"/>
                <a:gd name="connsiteY2" fmla="*/ 243131 h 484359"/>
                <a:gd name="connsiteX3" fmla="*/ 192882 w 385764"/>
                <a:gd name="connsiteY3" fmla="*/ 484359 h 484359"/>
                <a:gd name="connsiteX4" fmla="*/ 0 w 385764"/>
                <a:gd name="connsiteY4" fmla="*/ 243131 h 484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5764" h="484359">
                  <a:moveTo>
                    <a:pt x="0" y="243131"/>
                  </a:moveTo>
                  <a:cubicBezTo>
                    <a:pt x="0" y="109904"/>
                    <a:pt x="7775" y="20953"/>
                    <a:pt x="192882" y="1903"/>
                  </a:cubicBezTo>
                  <a:cubicBezTo>
                    <a:pt x="377989" y="-17147"/>
                    <a:pt x="385764" y="109904"/>
                    <a:pt x="385764" y="243131"/>
                  </a:cubicBezTo>
                  <a:cubicBezTo>
                    <a:pt x="385764" y="376358"/>
                    <a:pt x="299408" y="484359"/>
                    <a:pt x="192882" y="484359"/>
                  </a:cubicBezTo>
                  <a:cubicBezTo>
                    <a:pt x="86356" y="484359"/>
                    <a:pt x="0" y="376358"/>
                    <a:pt x="0" y="243131"/>
                  </a:cubicBezTo>
                  <a:close/>
                </a:path>
              </a:pathLst>
            </a:custGeom>
            <a:solidFill>
              <a:srgbClr val="D7AFA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Oval 12">
              <a:extLst>
                <a:ext uri="{FF2B5EF4-FFF2-40B4-BE49-F238E27FC236}">
                  <a16:creationId xmlns:a16="http://schemas.microsoft.com/office/drawing/2014/main" id="{1FEFFD71-C8C4-BD6C-9DA9-52806176B713}"/>
                </a:ext>
              </a:extLst>
            </p:cNvPr>
            <p:cNvSpPr/>
            <p:nvPr/>
          </p:nvSpPr>
          <p:spPr>
            <a:xfrm rot="20983858">
              <a:off x="4151419" y="4679957"/>
              <a:ext cx="290699" cy="382879"/>
            </a:xfrm>
            <a:custGeom>
              <a:avLst/>
              <a:gdLst>
                <a:gd name="connsiteX0" fmla="*/ 0 w 385763"/>
                <a:gd name="connsiteY0" fmla="*/ 241228 h 482456"/>
                <a:gd name="connsiteX1" fmla="*/ 192882 w 385763"/>
                <a:gd name="connsiteY1" fmla="*/ 0 h 482456"/>
                <a:gd name="connsiteX2" fmla="*/ 385764 w 385763"/>
                <a:gd name="connsiteY2" fmla="*/ 241228 h 482456"/>
                <a:gd name="connsiteX3" fmla="*/ 192882 w 385763"/>
                <a:gd name="connsiteY3" fmla="*/ 482456 h 482456"/>
                <a:gd name="connsiteX4" fmla="*/ 0 w 385763"/>
                <a:gd name="connsiteY4" fmla="*/ 241228 h 482456"/>
                <a:gd name="connsiteX0" fmla="*/ 0 w 385764"/>
                <a:gd name="connsiteY0" fmla="*/ 243131 h 484359"/>
                <a:gd name="connsiteX1" fmla="*/ 192882 w 385764"/>
                <a:gd name="connsiteY1" fmla="*/ 1903 h 484359"/>
                <a:gd name="connsiteX2" fmla="*/ 385764 w 385764"/>
                <a:gd name="connsiteY2" fmla="*/ 243131 h 484359"/>
                <a:gd name="connsiteX3" fmla="*/ 192882 w 385764"/>
                <a:gd name="connsiteY3" fmla="*/ 484359 h 484359"/>
                <a:gd name="connsiteX4" fmla="*/ 0 w 385764"/>
                <a:gd name="connsiteY4" fmla="*/ 243131 h 484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5764" h="484359">
                  <a:moveTo>
                    <a:pt x="0" y="243131"/>
                  </a:moveTo>
                  <a:cubicBezTo>
                    <a:pt x="0" y="109904"/>
                    <a:pt x="7775" y="20953"/>
                    <a:pt x="192882" y="1903"/>
                  </a:cubicBezTo>
                  <a:cubicBezTo>
                    <a:pt x="377989" y="-17147"/>
                    <a:pt x="385764" y="109904"/>
                    <a:pt x="385764" y="243131"/>
                  </a:cubicBezTo>
                  <a:cubicBezTo>
                    <a:pt x="385764" y="376358"/>
                    <a:pt x="299408" y="484359"/>
                    <a:pt x="192882" y="484359"/>
                  </a:cubicBezTo>
                  <a:cubicBezTo>
                    <a:pt x="86356" y="484359"/>
                    <a:pt x="0" y="376358"/>
                    <a:pt x="0" y="243131"/>
                  </a:cubicBezTo>
                  <a:close/>
                </a:path>
              </a:pathLst>
            </a:custGeom>
            <a:solidFill>
              <a:srgbClr val="D7AFA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Oval 12">
              <a:extLst>
                <a:ext uri="{FF2B5EF4-FFF2-40B4-BE49-F238E27FC236}">
                  <a16:creationId xmlns:a16="http://schemas.microsoft.com/office/drawing/2014/main" id="{BBDB4D96-8FBD-3E1F-CCF3-262127D34A5A}"/>
                </a:ext>
              </a:extLst>
            </p:cNvPr>
            <p:cNvSpPr/>
            <p:nvPr/>
          </p:nvSpPr>
          <p:spPr>
            <a:xfrm rot="19814898">
              <a:off x="4829589" y="4322230"/>
              <a:ext cx="229811" cy="382879"/>
            </a:xfrm>
            <a:custGeom>
              <a:avLst/>
              <a:gdLst>
                <a:gd name="connsiteX0" fmla="*/ 0 w 385763"/>
                <a:gd name="connsiteY0" fmla="*/ 241228 h 482456"/>
                <a:gd name="connsiteX1" fmla="*/ 192882 w 385763"/>
                <a:gd name="connsiteY1" fmla="*/ 0 h 482456"/>
                <a:gd name="connsiteX2" fmla="*/ 385764 w 385763"/>
                <a:gd name="connsiteY2" fmla="*/ 241228 h 482456"/>
                <a:gd name="connsiteX3" fmla="*/ 192882 w 385763"/>
                <a:gd name="connsiteY3" fmla="*/ 482456 h 482456"/>
                <a:gd name="connsiteX4" fmla="*/ 0 w 385763"/>
                <a:gd name="connsiteY4" fmla="*/ 241228 h 482456"/>
                <a:gd name="connsiteX0" fmla="*/ 0 w 385764"/>
                <a:gd name="connsiteY0" fmla="*/ 243131 h 484359"/>
                <a:gd name="connsiteX1" fmla="*/ 192882 w 385764"/>
                <a:gd name="connsiteY1" fmla="*/ 1903 h 484359"/>
                <a:gd name="connsiteX2" fmla="*/ 385764 w 385764"/>
                <a:gd name="connsiteY2" fmla="*/ 243131 h 484359"/>
                <a:gd name="connsiteX3" fmla="*/ 192882 w 385764"/>
                <a:gd name="connsiteY3" fmla="*/ 484359 h 484359"/>
                <a:gd name="connsiteX4" fmla="*/ 0 w 385764"/>
                <a:gd name="connsiteY4" fmla="*/ 243131 h 484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5764" h="484359">
                  <a:moveTo>
                    <a:pt x="0" y="243131"/>
                  </a:moveTo>
                  <a:cubicBezTo>
                    <a:pt x="0" y="109904"/>
                    <a:pt x="7775" y="20953"/>
                    <a:pt x="192882" y="1903"/>
                  </a:cubicBezTo>
                  <a:cubicBezTo>
                    <a:pt x="377989" y="-17147"/>
                    <a:pt x="385764" y="109904"/>
                    <a:pt x="385764" y="243131"/>
                  </a:cubicBezTo>
                  <a:cubicBezTo>
                    <a:pt x="385764" y="376358"/>
                    <a:pt x="299408" y="484359"/>
                    <a:pt x="192882" y="484359"/>
                  </a:cubicBezTo>
                  <a:cubicBezTo>
                    <a:pt x="86356" y="484359"/>
                    <a:pt x="0" y="376358"/>
                    <a:pt x="0" y="243131"/>
                  </a:cubicBezTo>
                  <a:close/>
                </a:path>
              </a:pathLst>
            </a:custGeom>
            <a:solidFill>
              <a:srgbClr val="D7AFA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Oval 12">
              <a:extLst>
                <a:ext uri="{FF2B5EF4-FFF2-40B4-BE49-F238E27FC236}">
                  <a16:creationId xmlns:a16="http://schemas.microsoft.com/office/drawing/2014/main" id="{39F87852-09C3-AD51-A8FE-84C740D80225}"/>
                </a:ext>
              </a:extLst>
            </p:cNvPr>
            <p:cNvSpPr/>
            <p:nvPr/>
          </p:nvSpPr>
          <p:spPr>
            <a:xfrm rot="20927774">
              <a:off x="5314416" y="6158997"/>
              <a:ext cx="239468" cy="245406"/>
            </a:xfrm>
            <a:custGeom>
              <a:avLst/>
              <a:gdLst>
                <a:gd name="connsiteX0" fmla="*/ 0 w 385763"/>
                <a:gd name="connsiteY0" fmla="*/ 241228 h 482456"/>
                <a:gd name="connsiteX1" fmla="*/ 192882 w 385763"/>
                <a:gd name="connsiteY1" fmla="*/ 0 h 482456"/>
                <a:gd name="connsiteX2" fmla="*/ 385764 w 385763"/>
                <a:gd name="connsiteY2" fmla="*/ 241228 h 482456"/>
                <a:gd name="connsiteX3" fmla="*/ 192882 w 385763"/>
                <a:gd name="connsiteY3" fmla="*/ 482456 h 482456"/>
                <a:gd name="connsiteX4" fmla="*/ 0 w 385763"/>
                <a:gd name="connsiteY4" fmla="*/ 241228 h 482456"/>
                <a:gd name="connsiteX0" fmla="*/ 0 w 385764"/>
                <a:gd name="connsiteY0" fmla="*/ 243131 h 484359"/>
                <a:gd name="connsiteX1" fmla="*/ 192882 w 385764"/>
                <a:gd name="connsiteY1" fmla="*/ 1903 h 484359"/>
                <a:gd name="connsiteX2" fmla="*/ 385764 w 385764"/>
                <a:gd name="connsiteY2" fmla="*/ 243131 h 484359"/>
                <a:gd name="connsiteX3" fmla="*/ 192882 w 385764"/>
                <a:gd name="connsiteY3" fmla="*/ 484359 h 484359"/>
                <a:gd name="connsiteX4" fmla="*/ 0 w 385764"/>
                <a:gd name="connsiteY4" fmla="*/ 243131 h 484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5764" h="484359">
                  <a:moveTo>
                    <a:pt x="0" y="243131"/>
                  </a:moveTo>
                  <a:cubicBezTo>
                    <a:pt x="0" y="109904"/>
                    <a:pt x="7775" y="20953"/>
                    <a:pt x="192882" y="1903"/>
                  </a:cubicBezTo>
                  <a:cubicBezTo>
                    <a:pt x="377989" y="-17147"/>
                    <a:pt x="385764" y="109904"/>
                    <a:pt x="385764" y="243131"/>
                  </a:cubicBezTo>
                  <a:cubicBezTo>
                    <a:pt x="385764" y="376358"/>
                    <a:pt x="299408" y="484359"/>
                    <a:pt x="192882" y="484359"/>
                  </a:cubicBezTo>
                  <a:cubicBezTo>
                    <a:pt x="86356" y="484359"/>
                    <a:pt x="0" y="376358"/>
                    <a:pt x="0" y="243131"/>
                  </a:cubicBezTo>
                  <a:close/>
                </a:path>
              </a:pathLst>
            </a:custGeom>
            <a:solidFill>
              <a:srgbClr val="D7AFA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" name="Oval 12">
              <a:extLst>
                <a:ext uri="{FF2B5EF4-FFF2-40B4-BE49-F238E27FC236}">
                  <a16:creationId xmlns:a16="http://schemas.microsoft.com/office/drawing/2014/main" id="{3D993A26-3549-8F2C-7089-F4D82B44411F}"/>
                </a:ext>
              </a:extLst>
            </p:cNvPr>
            <p:cNvSpPr/>
            <p:nvPr/>
          </p:nvSpPr>
          <p:spPr>
            <a:xfrm rot="1634124">
              <a:off x="3736511" y="6240881"/>
              <a:ext cx="268410" cy="312023"/>
            </a:xfrm>
            <a:custGeom>
              <a:avLst/>
              <a:gdLst>
                <a:gd name="connsiteX0" fmla="*/ 0 w 385763"/>
                <a:gd name="connsiteY0" fmla="*/ 241228 h 482456"/>
                <a:gd name="connsiteX1" fmla="*/ 192882 w 385763"/>
                <a:gd name="connsiteY1" fmla="*/ 0 h 482456"/>
                <a:gd name="connsiteX2" fmla="*/ 385764 w 385763"/>
                <a:gd name="connsiteY2" fmla="*/ 241228 h 482456"/>
                <a:gd name="connsiteX3" fmla="*/ 192882 w 385763"/>
                <a:gd name="connsiteY3" fmla="*/ 482456 h 482456"/>
                <a:gd name="connsiteX4" fmla="*/ 0 w 385763"/>
                <a:gd name="connsiteY4" fmla="*/ 241228 h 482456"/>
                <a:gd name="connsiteX0" fmla="*/ 0 w 385764"/>
                <a:gd name="connsiteY0" fmla="*/ 243131 h 484359"/>
                <a:gd name="connsiteX1" fmla="*/ 192882 w 385764"/>
                <a:gd name="connsiteY1" fmla="*/ 1903 h 484359"/>
                <a:gd name="connsiteX2" fmla="*/ 385764 w 385764"/>
                <a:gd name="connsiteY2" fmla="*/ 243131 h 484359"/>
                <a:gd name="connsiteX3" fmla="*/ 192882 w 385764"/>
                <a:gd name="connsiteY3" fmla="*/ 484359 h 484359"/>
                <a:gd name="connsiteX4" fmla="*/ 0 w 385764"/>
                <a:gd name="connsiteY4" fmla="*/ 243131 h 484359"/>
                <a:gd name="connsiteX0" fmla="*/ 54500 w 440264"/>
                <a:gd name="connsiteY0" fmla="*/ 243131 h 615839"/>
                <a:gd name="connsiteX1" fmla="*/ 247382 w 440264"/>
                <a:gd name="connsiteY1" fmla="*/ 1903 h 615839"/>
                <a:gd name="connsiteX2" fmla="*/ 440264 w 440264"/>
                <a:gd name="connsiteY2" fmla="*/ 243131 h 615839"/>
                <a:gd name="connsiteX3" fmla="*/ 247382 w 440264"/>
                <a:gd name="connsiteY3" fmla="*/ 484359 h 615839"/>
                <a:gd name="connsiteX4" fmla="*/ 12615 w 440264"/>
                <a:gd name="connsiteY4" fmla="*/ 606706 h 615839"/>
                <a:gd name="connsiteX5" fmla="*/ 54500 w 440264"/>
                <a:gd name="connsiteY5" fmla="*/ 243131 h 615839"/>
                <a:gd name="connsiteX0" fmla="*/ 58314 w 444078"/>
                <a:gd name="connsiteY0" fmla="*/ 243131 h 615841"/>
                <a:gd name="connsiteX1" fmla="*/ 251196 w 444078"/>
                <a:gd name="connsiteY1" fmla="*/ 1903 h 615841"/>
                <a:gd name="connsiteX2" fmla="*/ 444078 w 444078"/>
                <a:gd name="connsiteY2" fmla="*/ 243131 h 615841"/>
                <a:gd name="connsiteX3" fmla="*/ 251196 w 444078"/>
                <a:gd name="connsiteY3" fmla="*/ 484359 h 615841"/>
                <a:gd name="connsiteX4" fmla="*/ 16429 w 444078"/>
                <a:gd name="connsiteY4" fmla="*/ 606706 h 615841"/>
                <a:gd name="connsiteX5" fmla="*/ 58314 w 444078"/>
                <a:gd name="connsiteY5" fmla="*/ 243131 h 615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44078" h="615841">
                  <a:moveTo>
                    <a:pt x="58314" y="243131"/>
                  </a:moveTo>
                  <a:cubicBezTo>
                    <a:pt x="116760" y="135754"/>
                    <a:pt x="66089" y="20953"/>
                    <a:pt x="251196" y="1903"/>
                  </a:cubicBezTo>
                  <a:cubicBezTo>
                    <a:pt x="436303" y="-17147"/>
                    <a:pt x="444078" y="109904"/>
                    <a:pt x="444078" y="243131"/>
                  </a:cubicBezTo>
                  <a:cubicBezTo>
                    <a:pt x="444078" y="376358"/>
                    <a:pt x="322471" y="423763"/>
                    <a:pt x="251196" y="484359"/>
                  </a:cubicBezTo>
                  <a:cubicBezTo>
                    <a:pt x="179921" y="544955"/>
                    <a:pt x="48576" y="646911"/>
                    <a:pt x="16429" y="606706"/>
                  </a:cubicBezTo>
                  <a:cubicBezTo>
                    <a:pt x="-15718" y="566501"/>
                    <a:pt x="-132" y="350508"/>
                    <a:pt x="58314" y="243131"/>
                  </a:cubicBezTo>
                  <a:close/>
                </a:path>
              </a:pathLst>
            </a:custGeom>
            <a:solidFill>
              <a:srgbClr val="D7AFA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Oval 12">
              <a:extLst>
                <a:ext uri="{FF2B5EF4-FFF2-40B4-BE49-F238E27FC236}">
                  <a16:creationId xmlns:a16="http://schemas.microsoft.com/office/drawing/2014/main" id="{54CADFB5-97A2-4B4D-7083-4526918BDD23}"/>
                </a:ext>
              </a:extLst>
            </p:cNvPr>
            <p:cNvSpPr/>
            <p:nvPr/>
          </p:nvSpPr>
          <p:spPr>
            <a:xfrm rot="1328340">
              <a:off x="3939703" y="768439"/>
              <a:ext cx="315961" cy="309185"/>
            </a:xfrm>
            <a:custGeom>
              <a:avLst/>
              <a:gdLst>
                <a:gd name="connsiteX0" fmla="*/ 0 w 385763"/>
                <a:gd name="connsiteY0" fmla="*/ 241228 h 482456"/>
                <a:gd name="connsiteX1" fmla="*/ 192882 w 385763"/>
                <a:gd name="connsiteY1" fmla="*/ 0 h 482456"/>
                <a:gd name="connsiteX2" fmla="*/ 385764 w 385763"/>
                <a:gd name="connsiteY2" fmla="*/ 241228 h 482456"/>
                <a:gd name="connsiteX3" fmla="*/ 192882 w 385763"/>
                <a:gd name="connsiteY3" fmla="*/ 482456 h 482456"/>
                <a:gd name="connsiteX4" fmla="*/ 0 w 385763"/>
                <a:gd name="connsiteY4" fmla="*/ 241228 h 482456"/>
                <a:gd name="connsiteX0" fmla="*/ 0 w 385764"/>
                <a:gd name="connsiteY0" fmla="*/ 243131 h 484359"/>
                <a:gd name="connsiteX1" fmla="*/ 192882 w 385764"/>
                <a:gd name="connsiteY1" fmla="*/ 1903 h 484359"/>
                <a:gd name="connsiteX2" fmla="*/ 385764 w 385764"/>
                <a:gd name="connsiteY2" fmla="*/ 243131 h 484359"/>
                <a:gd name="connsiteX3" fmla="*/ 192882 w 385764"/>
                <a:gd name="connsiteY3" fmla="*/ 484359 h 484359"/>
                <a:gd name="connsiteX4" fmla="*/ 0 w 385764"/>
                <a:gd name="connsiteY4" fmla="*/ 243131 h 484359"/>
                <a:gd name="connsiteX0" fmla="*/ 0 w 411902"/>
                <a:gd name="connsiteY0" fmla="*/ 246175 h 487403"/>
                <a:gd name="connsiteX1" fmla="*/ 192882 w 411902"/>
                <a:gd name="connsiteY1" fmla="*/ 4947 h 487403"/>
                <a:gd name="connsiteX2" fmla="*/ 385764 w 411902"/>
                <a:gd name="connsiteY2" fmla="*/ 246175 h 487403"/>
                <a:gd name="connsiteX3" fmla="*/ 192882 w 411902"/>
                <a:gd name="connsiteY3" fmla="*/ 487403 h 487403"/>
                <a:gd name="connsiteX4" fmla="*/ 0 w 411902"/>
                <a:gd name="connsiteY4" fmla="*/ 246175 h 487403"/>
                <a:gd name="connsiteX0" fmla="*/ 0 w 414324"/>
                <a:gd name="connsiteY0" fmla="*/ 248073 h 489301"/>
                <a:gd name="connsiteX1" fmla="*/ 192882 w 414324"/>
                <a:gd name="connsiteY1" fmla="*/ 6845 h 489301"/>
                <a:gd name="connsiteX2" fmla="*/ 385764 w 414324"/>
                <a:gd name="connsiteY2" fmla="*/ 248073 h 489301"/>
                <a:gd name="connsiteX3" fmla="*/ 192882 w 414324"/>
                <a:gd name="connsiteY3" fmla="*/ 489301 h 489301"/>
                <a:gd name="connsiteX4" fmla="*/ 0 w 414324"/>
                <a:gd name="connsiteY4" fmla="*/ 248073 h 489301"/>
                <a:gd name="connsiteX0" fmla="*/ 0 w 419287"/>
                <a:gd name="connsiteY0" fmla="*/ 248672 h 489900"/>
                <a:gd name="connsiteX1" fmla="*/ 192882 w 419287"/>
                <a:gd name="connsiteY1" fmla="*/ 7444 h 489900"/>
                <a:gd name="connsiteX2" fmla="*/ 385764 w 419287"/>
                <a:gd name="connsiteY2" fmla="*/ 248672 h 489900"/>
                <a:gd name="connsiteX3" fmla="*/ 192882 w 419287"/>
                <a:gd name="connsiteY3" fmla="*/ 489900 h 489900"/>
                <a:gd name="connsiteX4" fmla="*/ 0 w 419287"/>
                <a:gd name="connsiteY4" fmla="*/ 248672 h 489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287" h="489900">
                  <a:moveTo>
                    <a:pt x="0" y="248672"/>
                  </a:moveTo>
                  <a:cubicBezTo>
                    <a:pt x="0" y="115445"/>
                    <a:pt x="7775" y="26494"/>
                    <a:pt x="192882" y="7444"/>
                  </a:cubicBezTo>
                  <a:cubicBezTo>
                    <a:pt x="377989" y="-11606"/>
                    <a:pt x="474907" y="-13401"/>
                    <a:pt x="385764" y="248672"/>
                  </a:cubicBezTo>
                  <a:cubicBezTo>
                    <a:pt x="385764" y="381899"/>
                    <a:pt x="299408" y="489900"/>
                    <a:pt x="192882" y="489900"/>
                  </a:cubicBezTo>
                  <a:cubicBezTo>
                    <a:pt x="86356" y="489900"/>
                    <a:pt x="0" y="381899"/>
                    <a:pt x="0" y="248672"/>
                  </a:cubicBezTo>
                  <a:close/>
                </a:path>
              </a:pathLst>
            </a:custGeom>
            <a:solidFill>
              <a:srgbClr val="D7AFA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8781ACC0-12FE-654D-F395-3B59CFD88F7C}"/>
                </a:ext>
              </a:extLst>
            </p:cNvPr>
            <p:cNvSpPr/>
            <p:nvPr/>
          </p:nvSpPr>
          <p:spPr>
            <a:xfrm>
              <a:off x="2820957" y="6514546"/>
              <a:ext cx="198620" cy="140155"/>
            </a:xfrm>
            <a:custGeom>
              <a:avLst/>
              <a:gdLst>
                <a:gd name="connsiteX0" fmla="*/ 194423 w 198620"/>
                <a:gd name="connsiteY0" fmla="*/ 0 h 140155"/>
                <a:gd name="connsiteX1" fmla="*/ 198620 w 198620"/>
                <a:gd name="connsiteY1" fmla="*/ 70526 h 140155"/>
                <a:gd name="connsiteX2" fmla="*/ 195337 w 198620"/>
                <a:gd name="connsiteY2" fmla="*/ 125686 h 140155"/>
                <a:gd name="connsiteX3" fmla="*/ 189325 w 198620"/>
                <a:gd name="connsiteY3" fmla="*/ 125575 h 140155"/>
                <a:gd name="connsiteX4" fmla="*/ 4529 w 198620"/>
                <a:gd name="connsiteY4" fmla="*/ 137028 h 140155"/>
                <a:gd name="connsiteX5" fmla="*/ 183346 w 198620"/>
                <a:gd name="connsiteY5" fmla="*/ 1853 h 140155"/>
                <a:gd name="connsiteX6" fmla="*/ 194423 w 198620"/>
                <a:gd name="connsiteY6" fmla="*/ 0 h 14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8620" h="140155">
                  <a:moveTo>
                    <a:pt x="194423" y="0"/>
                  </a:moveTo>
                  <a:lnTo>
                    <a:pt x="198620" y="70526"/>
                  </a:lnTo>
                  <a:lnTo>
                    <a:pt x="195337" y="125686"/>
                  </a:lnTo>
                  <a:lnTo>
                    <a:pt x="189325" y="125575"/>
                  </a:lnTo>
                  <a:cubicBezTo>
                    <a:pt x="104732" y="127651"/>
                    <a:pt x="-25997" y="147743"/>
                    <a:pt x="4529" y="137028"/>
                  </a:cubicBezTo>
                  <a:cubicBezTo>
                    <a:pt x="42232" y="63527"/>
                    <a:pt x="106129" y="23562"/>
                    <a:pt x="183346" y="1853"/>
                  </a:cubicBezTo>
                  <a:lnTo>
                    <a:pt x="194423" y="0"/>
                  </a:lnTo>
                  <a:close/>
                </a:path>
              </a:pathLst>
            </a:cu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F1FA151C-050C-D03D-204D-68E7BEE94C37}"/>
                </a:ext>
              </a:extLst>
            </p:cNvPr>
            <p:cNvSpPr/>
            <p:nvPr/>
          </p:nvSpPr>
          <p:spPr>
            <a:xfrm rot="20867988">
              <a:off x="4513602" y="6456371"/>
              <a:ext cx="198620" cy="140155"/>
            </a:xfrm>
            <a:custGeom>
              <a:avLst/>
              <a:gdLst>
                <a:gd name="connsiteX0" fmla="*/ 194423 w 198620"/>
                <a:gd name="connsiteY0" fmla="*/ 0 h 140155"/>
                <a:gd name="connsiteX1" fmla="*/ 198620 w 198620"/>
                <a:gd name="connsiteY1" fmla="*/ 70526 h 140155"/>
                <a:gd name="connsiteX2" fmla="*/ 195337 w 198620"/>
                <a:gd name="connsiteY2" fmla="*/ 125686 h 140155"/>
                <a:gd name="connsiteX3" fmla="*/ 189325 w 198620"/>
                <a:gd name="connsiteY3" fmla="*/ 125575 h 140155"/>
                <a:gd name="connsiteX4" fmla="*/ 4529 w 198620"/>
                <a:gd name="connsiteY4" fmla="*/ 137028 h 140155"/>
                <a:gd name="connsiteX5" fmla="*/ 183346 w 198620"/>
                <a:gd name="connsiteY5" fmla="*/ 1853 h 140155"/>
                <a:gd name="connsiteX6" fmla="*/ 194423 w 198620"/>
                <a:gd name="connsiteY6" fmla="*/ 0 h 14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8620" h="140155">
                  <a:moveTo>
                    <a:pt x="194423" y="0"/>
                  </a:moveTo>
                  <a:lnTo>
                    <a:pt x="198620" y="70526"/>
                  </a:lnTo>
                  <a:lnTo>
                    <a:pt x="195337" y="125686"/>
                  </a:lnTo>
                  <a:lnTo>
                    <a:pt x="189325" y="125575"/>
                  </a:lnTo>
                  <a:cubicBezTo>
                    <a:pt x="104732" y="127651"/>
                    <a:pt x="-25997" y="147743"/>
                    <a:pt x="4529" y="137028"/>
                  </a:cubicBezTo>
                  <a:cubicBezTo>
                    <a:pt x="42232" y="63527"/>
                    <a:pt x="106129" y="23562"/>
                    <a:pt x="183346" y="1853"/>
                  </a:cubicBezTo>
                  <a:lnTo>
                    <a:pt x="194423" y="0"/>
                  </a:lnTo>
                  <a:close/>
                </a:path>
              </a:pathLst>
            </a:cu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238D205B-5DA0-20F3-A766-2FB2BC919A32}"/>
                </a:ext>
              </a:extLst>
            </p:cNvPr>
            <p:cNvSpPr/>
            <p:nvPr/>
          </p:nvSpPr>
          <p:spPr>
            <a:xfrm rot="19779215" flipV="1">
              <a:off x="4763354" y="6315078"/>
              <a:ext cx="285750" cy="161925"/>
            </a:xfrm>
            <a:custGeom>
              <a:avLst/>
              <a:gdLst>
                <a:gd name="connsiteX0" fmla="*/ 0 w 285750"/>
                <a:gd name="connsiteY0" fmla="*/ 161925 h 161925"/>
                <a:gd name="connsiteX1" fmla="*/ 100013 w 285750"/>
                <a:gd name="connsiteY1" fmla="*/ 52387 h 161925"/>
                <a:gd name="connsiteX2" fmla="*/ 285750 w 285750"/>
                <a:gd name="connsiteY2" fmla="*/ 0 h 161925"/>
                <a:gd name="connsiteX3" fmla="*/ 285750 w 285750"/>
                <a:gd name="connsiteY3" fmla="*/ 0 h 161925"/>
                <a:gd name="connsiteX4" fmla="*/ 285750 w 285750"/>
                <a:gd name="connsiteY4" fmla="*/ 0 h 161925"/>
                <a:gd name="connsiteX5" fmla="*/ 285750 w 285750"/>
                <a:gd name="connsiteY5" fmla="*/ 0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5750" h="161925">
                  <a:moveTo>
                    <a:pt x="0" y="161925"/>
                  </a:moveTo>
                  <a:cubicBezTo>
                    <a:pt x="26194" y="120649"/>
                    <a:pt x="52388" y="79374"/>
                    <a:pt x="100013" y="52387"/>
                  </a:cubicBezTo>
                  <a:cubicBezTo>
                    <a:pt x="147638" y="25400"/>
                    <a:pt x="285750" y="0"/>
                    <a:pt x="285750" y="0"/>
                  </a:cubicBezTo>
                  <a:lnTo>
                    <a:pt x="285750" y="0"/>
                  </a:lnTo>
                  <a:lnTo>
                    <a:pt x="285750" y="0"/>
                  </a:lnTo>
                  <a:lnTo>
                    <a:pt x="285750" y="0"/>
                  </a:lnTo>
                </a:path>
              </a:pathLst>
            </a:custGeom>
            <a:solidFill>
              <a:srgbClr val="D7AFA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43" name="ttsMP3.com_VoiceText_2025-1-24_0-31-57">
            <a:hlinkClick r:id="" action="ppaction://media"/>
            <a:extLst>
              <a:ext uri="{FF2B5EF4-FFF2-40B4-BE49-F238E27FC236}">
                <a16:creationId xmlns:a16="http://schemas.microsoft.com/office/drawing/2014/main" id="{C666DEA7-DE80-FC6E-CC85-8BC086B689D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6513095" y="7022431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776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6200" fill="hold"/>
                                        <p:tgtEl>
                                          <p:spTgt spid="4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3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0D09FE27-2072-884F-13E9-7778DC69D43B}"/>
              </a:ext>
            </a:extLst>
          </p:cNvPr>
          <p:cNvCxnSpPr>
            <a:cxnSpLocks/>
            <a:stCxn id="8" idx="0"/>
          </p:cNvCxnSpPr>
          <p:nvPr/>
        </p:nvCxnSpPr>
        <p:spPr>
          <a:xfrm>
            <a:off x="3808662" y="8279757"/>
            <a:ext cx="61818" cy="1337099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07027F23-4FA1-9463-9941-C1CC4150169B}"/>
              </a:ext>
            </a:extLst>
          </p:cNvPr>
          <p:cNvGrpSpPr/>
          <p:nvPr/>
        </p:nvGrpSpPr>
        <p:grpSpPr>
          <a:xfrm>
            <a:off x="620275" y="6711524"/>
            <a:ext cx="5564237" cy="3693436"/>
            <a:chOff x="7312148" y="2610901"/>
            <a:chExt cx="4552087" cy="3021590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0F2C1666-DF5B-0B9D-25F7-DBF7BAF62E6A}"/>
                </a:ext>
              </a:extLst>
            </p:cNvPr>
            <p:cNvGrpSpPr/>
            <p:nvPr/>
          </p:nvGrpSpPr>
          <p:grpSpPr>
            <a:xfrm>
              <a:off x="7312148" y="3893574"/>
              <a:ext cx="4552087" cy="1738917"/>
              <a:chOff x="623148" y="-260680"/>
              <a:chExt cx="7548484" cy="2883554"/>
            </a:xfrm>
          </p:grpSpPr>
          <p:sp>
            <p:nvSpPr>
              <p:cNvPr id="6" name="Freeform: Shape 5">
                <a:extLst>
                  <a:ext uri="{FF2B5EF4-FFF2-40B4-BE49-F238E27FC236}">
                    <a16:creationId xmlns:a16="http://schemas.microsoft.com/office/drawing/2014/main" id="{A0359F16-8004-8D57-31F9-A29E227D7606}"/>
                  </a:ext>
                </a:extLst>
              </p:cNvPr>
              <p:cNvSpPr/>
              <p:nvPr/>
            </p:nvSpPr>
            <p:spPr>
              <a:xfrm>
                <a:off x="1275532" y="1209157"/>
                <a:ext cx="1284382" cy="916069"/>
              </a:xfrm>
              <a:custGeom>
                <a:avLst/>
                <a:gdLst>
                  <a:gd name="connsiteX0" fmla="*/ 642191 w 1284382"/>
                  <a:gd name="connsiteY0" fmla="*/ 0 h 916069"/>
                  <a:gd name="connsiteX1" fmla="*/ 1284382 w 1284382"/>
                  <a:gd name="connsiteY1" fmla="*/ 642191 h 916069"/>
                  <a:gd name="connsiteX2" fmla="*/ 1233915 w 1284382"/>
                  <a:gd name="connsiteY2" fmla="*/ 892161 h 916069"/>
                  <a:gd name="connsiteX3" fmla="*/ 1229339 w 1284382"/>
                  <a:gd name="connsiteY3" fmla="*/ 900592 h 916069"/>
                  <a:gd name="connsiteX4" fmla="*/ 724206 w 1284382"/>
                  <a:gd name="connsiteY4" fmla="*/ 907298 h 916069"/>
                  <a:gd name="connsiteX5" fmla="*/ 737325 w 1284382"/>
                  <a:gd name="connsiteY5" fmla="*/ 903225 h 916069"/>
                  <a:gd name="connsiteX6" fmla="*/ 886598 w 1284382"/>
                  <a:gd name="connsiteY6" fmla="*/ 678025 h 916069"/>
                  <a:gd name="connsiteX7" fmla="*/ 642191 w 1284382"/>
                  <a:gd name="connsiteY7" fmla="*/ 433618 h 916069"/>
                  <a:gd name="connsiteX8" fmla="*/ 397784 w 1284382"/>
                  <a:gd name="connsiteY8" fmla="*/ 678025 h 916069"/>
                  <a:gd name="connsiteX9" fmla="*/ 547057 w 1284382"/>
                  <a:gd name="connsiteY9" fmla="*/ 903225 h 916069"/>
                  <a:gd name="connsiteX10" fmla="*/ 566903 w 1284382"/>
                  <a:gd name="connsiteY10" fmla="*/ 909386 h 916069"/>
                  <a:gd name="connsiteX11" fmla="*/ 63444 w 1284382"/>
                  <a:gd name="connsiteY11" fmla="*/ 916069 h 916069"/>
                  <a:gd name="connsiteX12" fmla="*/ 50467 w 1284382"/>
                  <a:gd name="connsiteY12" fmla="*/ 892161 h 916069"/>
                  <a:gd name="connsiteX13" fmla="*/ 0 w 1284382"/>
                  <a:gd name="connsiteY13" fmla="*/ 642191 h 916069"/>
                  <a:gd name="connsiteX14" fmla="*/ 642191 w 1284382"/>
                  <a:gd name="connsiteY14" fmla="*/ 0 h 9160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284382" h="916069">
                    <a:moveTo>
                      <a:pt x="642191" y="0"/>
                    </a:moveTo>
                    <a:cubicBezTo>
                      <a:pt x="996863" y="0"/>
                      <a:pt x="1284382" y="287519"/>
                      <a:pt x="1284382" y="642191"/>
                    </a:cubicBezTo>
                    <a:cubicBezTo>
                      <a:pt x="1284382" y="730859"/>
                      <a:pt x="1266412" y="815330"/>
                      <a:pt x="1233915" y="892161"/>
                    </a:cubicBezTo>
                    <a:lnTo>
                      <a:pt x="1229339" y="900592"/>
                    </a:lnTo>
                    <a:lnTo>
                      <a:pt x="724206" y="907298"/>
                    </a:lnTo>
                    <a:lnTo>
                      <a:pt x="737325" y="903225"/>
                    </a:lnTo>
                    <a:cubicBezTo>
                      <a:pt x="825047" y="866122"/>
                      <a:pt x="886598" y="779262"/>
                      <a:pt x="886598" y="678025"/>
                    </a:cubicBezTo>
                    <a:cubicBezTo>
                      <a:pt x="886598" y="543043"/>
                      <a:pt x="777173" y="433618"/>
                      <a:pt x="642191" y="433618"/>
                    </a:cubicBezTo>
                    <a:cubicBezTo>
                      <a:pt x="507209" y="433618"/>
                      <a:pt x="397784" y="543043"/>
                      <a:pt x="397784" y="678025"/>
                    </a:cubicBezTo>
                    <a:cubicBezTo>
                      <a:pt x="397784" y="779262"/>
                      <a:pt x="459336" y="866122"/>
                      <a:pt x="547057" y="903225"/>
                    </a:cubicBezTo>
                    <a:lnTo>
                      <a:pt x="566903" y="909386"/>
                    </a:lnTo>
                    <a:lnTo>
                      <a:pt x="63444" y="916069"/>
                    </a:lnTo>
                    <a:lnTo>
                      <a:pt x="50467" y="892161"/>
                    </a:lnTo>
                    <a:cubicBezTo>
                      <a:pt x="17970" y="815330"/>
                      <a:pt x="0" y="730859"/>
                      <a:pt x="0" y="642191"/>
                    </a:cubicBezTo>
                    <a:cubicBezTo>
                      <a:pt x="0" y="287519"/>
                      <a:pt x="287519" y="0"/>
                      <a:pt x="642191" y="0"/>
                    </a:cubicBez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FD3F0EF6-34A5-6CB7-D83F-2421223A027F}"/>
                  </a:ext>
                </a:extLst>
              </p:cNvPr>
              <p:cNvSpPr/>
              <p:nvPr/>
            </p:nvSpPr>
            <p:spPr>
              <a:xfrm>
                <a:off x="6019519" y="1338492"/>
                <a:ext cx="1284382" cy="724493"/>
              </a:xfrm>
              <a:custGeom>
                <a:avLst/>
                <a:gdLst>
                  <a:gd name="connsiteX0" fmla="*/ 642191 w 1284382"/>
                  <a:gd name="connsiteY0" fmla="*/ 0 h 724493"/>
                  <a:gd name="connsiteX1" fmla="*/ 1284382 w 1284382"/>
                  <a:gd name="connsiteY1" fmla="*/ 642191 h 724493"/>
                  <a:gd name="connsiteX2" fmla="*/ 1277784 w 1284382"/>
                  <a:gd name="connsiteY2" fmla="*/ 707641 h 724493"/>
                  <a:gd name="connsiteX3" fmla="*/ 883085 w 1284382"/>
                  <a:gd name="connsiteY3" fmla="*/ 712880 h 724493"/>
                  <a:gd name="connsiteX4" fmla="*/ 886598 w 1284382"/>
                  <a:gd name="connsiteY4" fmla="*/ 678025 h 724493"/>
                  <a:gd name="connsiteX5" fmla="*/ 642191 w 1284382"/>
                  <a:gd name="connsiteY5" fmla="*/ 433618 h 724493"/>
                  <a:gd name="connsiteX6" fmla="*/ 397784 w 1284382"/>
                  <a:gd name="connsiteY6" fmla="*/ 678025 h 724493"/>
                  <a:gd name="connsiteX7" fmla="*/ 401941 w 1284382"/>
                  <a:gd name="connsiteY7" fmla="*/ 719267 h 724493"/>
                  <a:gd name="connsiteX8" fmla="*/ 8297 w 1284382"/>
                  <a:gd name="connsiteY8" fmla="*/ 724493 h 724493"/>
                  <a:gd name="connsiteX9" fmla="*/ 0 w 1284382"/>
                  <a:gd name="connsiteY9" fmla="*/ 642191 h 724493"/>
                  <a:gd name="connsiteX10" fmla="*/ 642191 w 1284382"/>
                  <a:gd name="connsiteY10" fmla="*/ 0 h 724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284382" h="724493">
                    <a:moveTo>
                      <a:pt x="642191" y="0"/>
                    </a:moveTo>
                    <a:cubicBezTo>
                      <a:pt x="996863" y="0"/>
                      <a:pt x="1284382" y="287519"/>
                      <a:pt x="1284382" y="642191"/>
                    </a:cubicBezTo>
                    <a:lnTo>
                      <a:pt x="1277784" y="707641"/>
                    </a:lnTo>
                    <a:lnTo>
                      <a:pt x="883085" y="712880"/>
                    </a:lnTo>
                    <a:lnTo>
                      <a:pt x="886598" y="678025"/>
                    </a:lnTo>
                    <a:cubicBezTo>
                      <a:pt x="886598" y="543043"/>
                      <a:pt x="777173" y="433618"/>
                      <a:pt x="642191" y="433618"/>
                    </a:cubicBezTo>
                    <a:cubicBezTo>
                      <a:pt x="507209" y="433618"/>
                      <a:pt x="397784" y="543043"/>
                      <a:pt x="397784" y="678025"/>
                    </a:cubicBezTo>
                    <a:lnTo>
                      <a:pt x="401941" y="719267"/>
                    </a:lnTo>
                    <a:lnTo>
                      <a:pt x="8297" y="724493"/>
                    </a:lnTo>
                    <a:lnTo>
                      <a:pt x="0" y="642191"/>
                    </a:lnTo>
                    <a:cubicBezTo>
                      <a:pt x="0" y="287519"/>
                      <a:pt x="287519" y="0"/>
                      <a:pt x="642191" y="0"/>
                    </a:cubicBez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0FBDA1CA-2B7A-4106-D1C8-9D51CFF812F9}"/>
                  </a:ext>
                </a:extLst>
              </p:cNvPr>
              <p:cNvSpPr/>
              <p:nvPr/>
            </p:nvSpPr>
            <p:spPr>
              <a:xfrm>
                <a:off x="630077" y="-260680"/>
                <a:ext cx="7541555" cy="2392268"/>
              </a:xfrm>
              <a:custGeom>
                <a:avLst/>
                <a:gdLst>
                  <a:gd name="connsiteX0" fmla="*/ 4318460 w 7541555"/>
                  <a:gd name="connsiteY0" fmla="*/ 489 h 2392268"/>
                  <a:gd name="connsiteX1" fmla="*/ 6779556 w 7541555"/>
                  <a:gd name="connsiteY1" fmla="*/ 773019 h 2392268"/>
                  <a:gd name="connsiteX2" fmla="*/ 7271677 w 7541555"/>
                  <a:gd name="connsiteY2" fmla="*/ 944468 h 2392268"/>
                  <a:gd name="connsiteX3" fmla="*/ 7541555 w 7541555"/>
                  <a:gd name="connsiteY3" fmla="*/ 1614396 h 2392268"/>
                  <a:gd name="connsiteX4" fmla="*/ 7541555 w 7541555"/>
                  <a:gd name="connsiteY4" fmla="*/ 2160490 h 2392268"/>
                  <a:gd name="connsiteX5" fmla="*/ 7405027 w 7541555"/>
                  <a:gd name="connsiteY5" fmla="*/ 2297018 h 2392268"/>
                  <a:gd name="connsiteX6" fmla="*/ 6667226 w 7541555"/>
                  <a:gd name="connsiteY6" fmla="*/ 2306812 h 2392268"/>
                  <a:gd name="connsiteX7" fmla="*/ 6673824 w 7541555"/>
                  <a:gd name="connsiteY7" fmla="*/ 2241362 h 2392268"/>
                  <a:gd name="connsiteX8" fmla="*/ 6031633 w 7541555"/>
                  <a:gd name="connsiteY8" fmla="*/ 1599171 h 2392268"/>
                  <a:gd name="connsiteX9" fmla="*/ 5389442 w 7541555"/>
                  <a:gd name="connsiteY9" fmla="*/ 2241362 h 2392268"/>
                  <a:gd name="connsiteX10" fmla="*/ 5397739 w 7541555"/>
                  <a:gd name="connsiteY10" fmla="*/ 2323664 h 2392268"/>
                  <a:gd name="connsiteX11" fmla="*/ 1874794 w 7541555"/>
                  <a:gd name="connsiteY11" fmla="*/ 2370428 h 2392268"/>
                  <a:gd name="connsiteX12" fmla="*/ 1879370 w 7541555"/>
                  <a:gd name="connsiteY12" fmla="*/ 2361997 h 2392268"/>
                  <a:gd name="connsiteX13" fmla="*/ 1929837 w 7541555"/>
                  <a:gd name="connsiteY13" fmla="*/ 2112027 h 2392268"/>
                  <a:gd name="connsiteX14" fmla="*/ 1287646 w 7541555"/>
                  <a:gd name="connsiteY14" fmla="*/ 1469836 h 2392268"/>
                  <a:gd name="connsiteX15" fmla="*/ 645455 w 7541555"/>
                  <a:gd name="connsiteY15" fmla="*/ 2112027 h 2392268"/>
                  <a:gd name="connsiteX16" fmla="*/ 695922 w 7541555"/>
                  <a:gd name="connsiteY16" fmla="*/ 2361997 h 2392268"/>
                  <a:gd name="connsiteX17" fmla="*/ 708899 w 7541555"/>
                  <a:gd name="connsiteY17" fmla="*/ 2385905 h 2392268"/>
                  <a:gd name="connsiteX18" fmla="*/ 229533 w 7541555"/>
                  <a:gd name="connsiteY18" fmla="*/ 2392268 h 2392268"/>
                  <a:gd name="connsiteX19" fmla="*/ 93005 w 7541555"/>
                  <a:gd name="connsiteY19" fmla="*/ 2160490 h 2392268"/>
                  <a:gd name="connsiteX20" fmla="*/ 93005 w 7541555"/>
                  <a:gd name="connsiteY20" fmla="*/ 1614396 h 2392268"/>
                  <a:gd name="connsiteX21" fmla="*/ 229533 w 7541555"/>
                  <a:gd name="connsiteY21" fmla="*/ 1477868 h 2392268"/>
                  <a:gd name="connsiteX22" fmla="*/ 1864655 w 7541555"/>
                  <a:gd name="connsiteY22" fmla="*/ 887318 h 2392268"/>
                  <a:gd name="connsiteX23" fmla="*/ 4318460 w 7541555"/>
                  <a:gd name="connsiteY23" fmla="*/ 489 h 2392268"/>
                  <a:gd name="connsiteX24" fmla="*/ 4236182 w 7541555"/>
                  <a:gd name="connsiteY24" fmla="*/ 211603 h 2392268"/>
                  <a:gd name="connsiteX25" fmla="*/ 2374677 w 7541555"/>
                  <a:gd name="connsiteY25" fmla="*/ 1054412 h 2392268"/>
                  <a:gd name="connsiteX26" fmla="*/ 6031633 w 7541555"/>
                  <a:gd name="connsiteY26" fmla="*/ 902012 h 2392268"/>
                  <a:gd name="connsiteX27" fmla="*/ 4412705 w 7541555"/>
                  <a:gd name="connsiteY27" fmla="*/ 216212 h 2392268"/>
                  <a:gd name="connsiteX28" fmla="*/ 4236182 w 7541555"/>
                  <a:gd name="connsiteY28" fmla="*/ 211603 h 23922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7541555" h="2392268">
                    <a:moveTo>
                      <a:pt x="4318460" y="489"/>
                    </a:moveTo>
                    <a:cubicBezTo>
                      <a:pt x="4996620" y="11763"/>
                      <a:pt x="5805824" y="219379"/>
                      <a:pt x="6779556" y="773019"/>
                    </a:cubicBezTo>
                    <a:cubicBezTo>
                      <a:pt x="6975876" y="801594"/>
                      <a:pt x="7135152" y="848689"/>
                      <a:pt x="7271677" y="944468"/>
                    </a:cubicBezTo>
                    <a:cubicBezTo>
                      <a:pt x="7347079" y="944468"/>
                      <a:pt x="7541555" y="1538994"/>
                      <a:pt x="7541555" y="1614396"/>
                    </a:cubicBezTo>
                    <a:lnTo>
                      <a:pt x="7541555" y="2160490"/>
                    </a:lnTo>
                    <a:cubicBezTo>
                      <a:pt x="7541555" y="2235892"/>
                      <a:pt x="7480429" y="2297018"/>
                      <a:pt x="7405027" y="2297018"/>
                    </a:cubicBezTo>
                    <a:lnTo>
                      <a:pt x="6667226" y="2306812"/>
                    </a:lnTo>
                    <a:lnTo>
                      <a:pt x="6673824" y="2241362"/>
                    </a:lnTo>
                    <a:cubicBezTo>
                      <a:pt x="6673824" y="1886690"/>
                      <a:pt x="6386305" y="1599171"/>
                      <a:pt x="6031633" y="1599171"/>
                    </a:cubicBezTo>
                    <a:cubicBezTo>
                      <a:pt x="5676961" y="1599171"/>
                      <a:pt x="5389442" y="1886690"/>
                      <a:pt x="5389442" y="2241362"/>
                    </a:cubicBezTo>
                    <a:lnTo>
                      <a:pt x="5397739" y="2323664"/>
                    </a:lnTo>
                    <a:lnTo>
                      <a:pt x="1874794" y="2370428"/>
                    </a:lnTo>
                    <a:lnTo>
                      <a:pt x="1879370" y="2361997"/>
                    </a:lnTo>
                    <a:cubicBezTo>
                      <a:pt x="1911867" y="2285166"/>
                      <a:pt x="1929837" y="2200695"/>
                      <a:pt x="1929837" y="2112027"/>
                    </a:cubicBezTo>
                    <a:cubicBezTo>
                      <a:pt x="1929837" y="1757355"/>
                      <a:pt x="1642318" y="1469836"/>
                      <a:pt x="1287646" y="1469836"/>
                    </a:cubicBezTo>
                    <a:cubicBezTo>
                      <a:pt x="932974" y="1469836"/>
                      <a:pt x="645455" y="1757355"/>
                      <a:pt x="645455" y="2112027"/>
                    </a:cubicBezTo>
                    <a:cubicBezTo>
                      <a:pt x="645455" y="2200695"/>
                      <a:pt x="663425" y="2285166"/>
                      <a:pt x="695922" y="2361997"/>
                    </a:cubicBezTo>
                    <a:lnTo>
                      <a:pt x="708899" y="2385905"/>
                    </a:lnTo>
                    <a:lnTo>
                      <a:pt x="229533" y="2392268"/>
                    </a:lnTo>
                    <a:cubicBezTo>
                      <a:pt x="154131" y="2392268"/>
                      <a:pt x="93005" y="2235892"/>
                      <a:pt x="93005" y="2160490"/>
                    </a:cubicBezTo>
                    <a:cubicBezTo>
                      <a:pt x="-40345" y="1978459"/>
                      <a:pt x="-21295" y="1796427"/>
                      <a:pt x="93005" y="1614396"/>
                    </a:cubicBezTo>
                    <a:cubicBezTo>
                      <a:pt x="93005" y="1538994"/>
                      <a:pt x="154131" y="1477868"/>
                      <a:pt x="229533" y="1477868"/>
                    </a:cubicBezTo>
                    <a:cubicBezTo>
                      <a:pt x="355474" y="1261968"/>
                      <a:pt x="1300564" y="893668"/>
                      <a:pt x="1864655" y="887318"/>
                    </a:cubicBezTo>
                    <a:cubicBezTo>
                      <a:pt x="2421933" y="508303"/>
                      <a:pt x="3188192" y="-18301"/>
                      <a:pt x="4318460" y="489"/>
                    </a:cubicBezTo>
                    <a:close/>
                    <a:moveTo>
                      <a:pt x="4236182" y="211603"/>
                    </a:moveTo>
                    <a:cubicBezTo>
                      <a:pt x="3330715" y="229532"/>
                      <a:pt x="2121720" y="840100"/>
                      <a:pt x="2374677" y="1054412"/>
                    </a:cubicBezTo>
                    <a:cubicBezTo>
                      <a:pt x="2644498" y="1283012"/>
                      <a:pt x="5872937" y="978212"/>
                      <a:pt x="6031633" y="902012"/>
                    </a:cubicBezTo>
                    <a:cubicBezTo>
                      <a:pt x="6031633" y="592357"/>
                      <a:pt x="5326998" y="286062"/>
                      <a:pt x="4412705" y="216212"/>
                    </a:cubicBezTo>
                    <a:cubicBezTo>
                      <a:pt x="4355562" y="211847"/>
                      <a:pt x="4296547" y="210408"/>
                      <a:pt x="4236182" y="211603"/>
                    </a:cubicBezTo>
                    <a:close/>
                  </a:path>
                </a:pathLst>
              </a:custGeom>
              <a:solidFill>
                <a:srgbClr val="FFC000">
                  <a:lumMod val="60000"/>
                  <a:lumOff val="4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E11AF87F-7158-224B-5C45-4A26AD4B1980}"/>
                  </a:ext>
                </a:extLst>
              </p:cNvPr>
              <p:cNvSpPr/>
              <p:nvPr/>
            </p:nvSpPr>
            <p:spPr>
              <a:xfrm>
                <a:off x="6027816" y="2046133"/>
                <a:ext cx="1269487" cy="576741"/>
              </a:xfrm>
              <a:custGeom>
                <a:avLst/>
                <a:gdLst>
                  <a:gd name="connsiteX0" fmla="*/ 1269487 w 1269487"/>
                  <a:gd name="connsiteY0" fmla="*/ 0 h 576741"/>
                  <a:gd name="connsiteX1" fmla="*/ 1263038 w 1269487"/>
                  <a:gd name="connsiteY1" fmla="*/ 63974 h 576741"/>
                  <a:gd name="connsiteX2" fmla="*/ 633894 w 1269487"/>
                  <a:gd name="connsiteY2" fmla="*/ 576741 h 576741"/>
                  <a:gd name="connsiteX3" fmla="*/ 4750 w 1269487"/>
                  <a:gd name="connsiteY3" fmla="*/ 63974 h 576741"/>
                  <a:gd name="connsiteX4" fmla="*/ 0 w 1269487"/>
                  <a:gd name="connsiteY4" fmla="*/ 16852 h 576741"/>
                  <a:gd name="connsiteX5" fmla="*/ 393644 w 1269487"/>
                  <a:gd name="connsiteY5" fmla="*/ 11626 h 576741"/>
                  <a:gd name="connsiteX6" fmla="*/ 394452 w 1269487"/>
                  <a:gd name="connsiteY6" fmla="*/ 19640 h 576741"/>
                  <a:gd name="connsiteX7" fmla="*/ 633894 w 1269487"/>
                  <a:gd name="connsiteY7" fmla="*/ 214791 h 576741"/>
                  <a:gd name="connsiteX8" fmla="*/ 873336 w 1269487"/>
                  <a:gd name="connsiteY8" fmla="*/ 19640 h 576741"/>
                  <a:gd name="connsiteX9" fmla="*/ 874788 w 1269487"/>
                  <a:gd name="connsiteY9" fmla="*/ 5239 h 576741"/>
                  <a:gd name="connsiteX10" fmla="*/ 1269487 w 1269487"/>
                  <a:gd name="connsiteY10" fmla="*/ 0 h 576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269487" h="576741">
                    <a:moveTo>
                      <a:pt x="1269487" y="0"/>
                    </a:moveTo>
                    <a:lnTo>
                      <a:pt x="1263038" y="63974"/>
                    </a:lnTo>
                    <a:cubicBezTo>
                      <a:pt x="1203156" y="356610"/>
                      <a:pt x="944232" y="576741"/>
                      <a:pt x="633894" y="576741"/>
                    </a:cubicBezTo>
                    <a:cubicBezTo>
                      <a:pt x="323556" y="576741"/>
                      <a:pt x="64632" y="356610"/>
                      <a:pt x="4750" y="63974"/>
                    </a:cubicBezTo>
                    <a:lnTo>
                      <a:pt x="0" y="16852"/>
                    </a:lnTo>
                    <a:lnTo>
                      <a:pt x="393644" y="11626"/>
                    </a:lnTo>
                    <a:lnTo>
                      <a:pt x="394452" y="19640"/>
                    </a:lnTo>
                    <a:cubicBezTo>
                      <a:pt x="417243" y="131013"/>
                      <a:pt x="515785" y="214791"/>
                      <a:pt x="633894" y="214791"/>
                    </a:cubicBezTo>
                    <a:cubicBezTo>
                      <a:pt x="752003" y="214791"/>
                      <a:pt x="850545" y="131013"/>
                      <a:pt x="873336" y="19640"/>
                    </a:cubicBezTo>
                    <a:lnTo>
                      <a:pt x="874788" y="5239"/>
                    </a:lnTo>
                    <a:lnTo>
                      <a:pt x="1269487" y="0"/>
                    </a:ln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75A9146A-7F15-BF51-6507-8CE80F24D422}"/>
                  </a:ext>
                </a:extLst>
              </p:cNvPr>
              <p:cNvSpPr/>
              <p:nvPr/>
            </p:nvSpPr>
            <p:spPr>
              <a:xfrm>
                <a:off x="1338976" y="2109748"/>
                <a:ext cx="1165895" cy="383790"/>
              </a:xfrm>
              <a:custGeom>
                <a:avLst/>
                <a:gdLst>
                  <a:gd name="connsiteX0" fmla="*/ 1165895 w 1165895"/>
                  <a:gd name="connsiteY0" fmla="*/ 0 h 383790"/>
                  <a:gd name="connsiteX1" fmla="*/ 1111262 w 1165895"/>
                  <a:gd name="connsiteY1" fmla="*/ 100654 h 383790"/>
                  <a:gd name="connsiteX2" fmla="*/ 578747 w 1165895"/>
                  <a:gd name="connsiteY2" fmla="*/ 383790 h 383790"/>
                  <a:gd name="connsiteX3" fmla="*/ 46232 w 1165895"/>
                  <a:gd name="connsiteY3" fmla="*/ 100654 h 383790"/>
                  <a:gd name="connsiteX4" fmla="*/ 0 w 1165895"/>
                  <a:gd name="connsiteY4" fmla="*/ 15477 h 383790"/>
                  <a:gd name="connsiteX5" fmla="*/ 503459 w 1165895"/>
                  <a:gd name="connsiteY5" fmla="*/ 8794 h 383790"/>
                  <a:gd name="connsiteX6" fmla="*/ 529491 w 1165895"/>
                  <a:gd name="connsiteY6" fmla="*/ 16875 h 383790"/>
                  <a:gd name="connsiteX7" fmla="*/ 578747 w 1165895"/>
                  <a:gd name="connsiteY7" fmla="*/ 21840 h 383790"/>
                  <a:gd name="connsiteX8" fmla="*/ 628003 w 1165895"/>
                  <a:gd name="connsiteY8" fmla="*/ 16875 h 383790"/>
                  <a:gd name="connsiteX9" fmla="*/ 660762 w 1165895"/>
                  <a:gd name="connsiteY9" fmla="*/ 6706 h 383790"/>
                  <a:gd name="connsiteX10" fmla="*/ 1165895 w 1165895"/>
                  <a:gd name="connsiteY10" fmla="*/ 0 h 3837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165895" h="383790">
                    <a:moveTo>
                      <a:pt x="1165895" y="0"/>
                    </a:moveTo>
                    <a:lnTo>
                      <a:pt x="1111262" y="100654"/>
                    </a:lnTo>
                    <a:cubicBezTo>
                      <a:pt x="995856" y="271478"/>
                      <a:pt x="800417" y="383790"/>
                      <a:pt x="578747" y="383790"/>
                    </a:cubicBezTo>
                    <a:cubicBezTo>
                      <a:pt x="357077" y="383790"/>
                      <a:pt x="161639" y="271478"/>
                      <a:pt x="46232" y="100654"/>
                    </a:cubicBezTo>
                    <a:lnTo>
                      <a:pt x="0" y="15477"/>
                    </a:lnTo>
                    <a:lnTo>
                      <a:pt x="503459" y="8794"/>
                    </a:lnTo>
                    <a:lnTo>
                      <a:pt x="529491" y="16875"/>
                    </a:lnTo>
                    <a:cubicBezTo>
                      <a:pt x="545401" y="20130"/>
                      <a:pt x="561874" y="21840"/>
                      <a:pt x="578747" y="21840"/>
                    </a:cubicBezTo>
                    <a:cubicBezTo>
                      <a:pt x="595620" y="21840"/>
                      <a:pt x="612093" y="20130"/>
                      <a:pt x="628003" y="16875"/>
                    </a:cubicBezTo>
                    <a:lnTo>
                      <a:pt x="660762" y="6706"/>
                    </a:lnTo>
                    <a:lnTo>
                      <a:pt x="1165895" y="0"/>
                    </a:ln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447C07FC-0ADB-53C7-087E-C42057422B37}"/>
                  </a:ext>
                </a:extLst>
              </p:cNvPr>
              <p:cNvSpPr/>
              <p:nvPr/>
            </p:nvSpPr>
            <p:spPr>
              <a:xfrm rot="20797355">
                <a:off x="7522739" y="828772"/>
                <a:ext cx="549381" cy="341356"/>
              </a:xfrm>
              <a:custGeom>
                <a:avLst/>
                <a:gdLst>
                  <a:gd name="connsiteX0" fmla="*/ 315647 w 315647"/>
                  <a:gd name="connsiteY0" fmla="*/ 0 h 258589"/>
                  <a:gd name="connsiteX1" fmla="*/ 315647 w 315647"/>
                  <a:gd name="connsiteY1" fmla="*/ 258589 h 258589"/>
                  <a:gd name="connsiteX2" fmla="*/ 195123 w 315647"/>
                  <a:gd name="connsiteY2" fmla="*/ 246802 h 258589"/>
                  <a:gd name="connsiteX3" fmla="*/ 8 w 315647"/>
                  <a:gd name="connsiteY3" fmla="*/ 123934 h 258589"/>
                  <a:gd name="connsiteX4" fmla="*/ 199055 w 315647"/>
                  <a:gd name="connsiteY4" fmla="*/ 7544 h 258589"/>
                  <a:gd name="connsiteX5" fmla="*/ 315647 w 315647"/>
                  <a:gd name="connsiteY5" fmla="*/ 0 h 258589"/>
                  <a:gd name="connsiteX0" fmla="*/ 315647 w 339340"/>
                  <a:gd name="connsiteY0" fmla="*/ 0 h 253093"/>
                  <a:gd name="connsiteX1" fmla="*/ 339340 w 339340"/>
                  <a:gd name="connsiteY1" fmla="*/ 253093 h 253093"/>
                  <a:gd name="connsiteX2" fmla="*/ 195123 w 339340"/>
                  <a:gd name="connsiteY2" fmla="*/ 246802 h 253093"/>
                  <a:gd name="connsiteX3" fmla="*/ 8 w 339340"/>
                  <a:gd name="connsiteY3" fmla="*/ 123934 h 253093"/>
                  <a:gd name="connsiteX4" fmla="*/ 199055 w 339340"/>
                  <a:gd name="connsiteY4" fmla="*/ 7544 h 253093"/>
                  <a:gd name="connsiteX5" fmla="*/ 315647 w 339340"/>
                  <a:gd name="connsiteY5" fmla="*/ 0 h 253093"/>
                  <a:gd name="connsiteX0" fmla="*/ 315647 w 340006"/>
                  <a:gd name="connsiteY0" fmla="*/ 0 h 253093"/>
                  <a:gd name="connsiteX1" fmla="*/ 339340 w 340006"/>
                  <a:gd name="connsiteY1" fmla="*/ 253093 h 253093"/>
                  <a:gd name="connsiteX2" fmla="*/ 195123 w 340006"/>
                  <a:gd name="connsiteY2" fmla="*/ 246802 h 253093"/>
                  <a:gd name="connsiteX3" fmla="*/ 8 w 340006"/>
                  <a:gd name="connsiteY3" fmla="*/ 123934 h 253093"/>
                  <a:gd name="connsiteX4" fmla="*/ 199055 w 340006"/>
                  <a:gd name="connsiteY4" fmla="*/ 7544 h 253093"/>
                  <a:gd name="connsiteX5" fmla="*/ 315647 w 340006"/>
                  <a:gd name="connsiteY5" fmla="*/ 0 h 253093"/>
                  <a:gd name="connsiteX0" fmla="*/ 315647 w 345708"/>
                  <a:gd name="connsiteY0" fmla="*/ 0 h 254737"/>
                  <a:gd name="connsiteX1" fmla="*/ 345172 w 345708"/>
                  <a:gd name="connsiteY1" fmla="*/ 254737 h 254737"/>
                  <a:gd name="connsiteX2" fmla="*/ 195123 w 345708"/>
                  <a:gd name="connsiteY2" fmla="*/ 246802 h 254737"/>
                  <a:gd name="connsiteX3" fmla="*/ 8 w 345708"/>
                  <a:gd name="connsiteY3" fmla="*/ 123934 h 254737"/>
                  <a:gd name="connsiteX4" fmla="*/ 199055 w 345708"/>
                  <a:gd name="connsiteY4" fmla="*/ 7544 h 254737"/>
                  <a:gd name="connsiteX5" fmla="*/ 315647 w 345708"/>
                  <a:gd name="connsiteY5" fmla="*/ 0 h 254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45708" h="254737">
                    <a:moveTo>
                      <a:pt x="315647" y="0"/>
                    </a:moveTo>
                    <a:cubicBezTo>
                      <a:pt x="323545" y="84364"/>
                      <a:pt x="349766" y="159284"/>
                      <a:pt x="345172" y="254737"/>
                    </a:cubicBezTo>
                    <a:cubicBezTo>
                      <a:pt x="304997" y="250808"/>
                      <a:pt x="235298" y="250731"/>
                      <a:pt x="195123" y="246802"/>
                    </a:cubicBezTo>
                    <a:cubicBezTo>
                      <a:pt x="79630" y="225188"/>
                      <a:pt x="-876" y="177712"/>
                      <a:pt x="8" y="123934"/>
                    </a:cubicBezTo>
                    <a:cubicBezTo>
                      <a:pt x="892" y="70155"/>
                      <a:pt x="82916" y="25350"/>
                      <a:pt x="199055" y="7544"/>
                    </a:cubicBezTo>
                    <a:lnTo>
                      <a:pt x="315647" y="0"/>
                    </a:ln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>
                <a:innerShdw blurRad="114300">
                  <a:prstClr val="black">
                    <a:alpha val="43000"/>
                  </a:prstClr>
                </a:innerShdw>
              </a:effectLst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F1284CE4-31F5-5C03-6B2E-43B109D4E34D}"/>
                  </a:ext>
                </a:extLst>
              </p:cNvPr>
              <p:cNvSpPr/>
              <p:nvPr/>
            </p:nvSpPr>
            <p:spPr>
              <a:xfrm rot="21263350">
                <a:off x="725788" y="1163195"/>
                <a:ext cx="645455" cy="259698"/>
              </a:xfrm>
              <a:prstGeom prst="ellipse">
                <a:avLst/>
              </a:prstGeom>
              <a:solidFill>
                <a:sysClr val="window" lastClr="FFFFFF">
                  <a:lumMod val="95000"/>
                </a:sys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>
                <a:innerShdw blurRad="114300">
                  <a:prstClr val="black">
                    <a:alpha val="43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CBFE3E30-0C6A-64AC-E2B3-E5DC872773CE}"/>
                  </a:ext>
                </a:extLst>
              </p:cNvPr>
              <p:cNvSpPr/>
              <p:nvPr/>
            </p:nvSpPr>
            <p:spPr>
              <a:xfrm rot="264026">
                <a:off x="623148" y="1507823"/>
                <a:ext cx="364754" cy="260747"/>
              </a:xfrm>
              <a:custGeom>
                <a:avLst/>
                <a:gdLst>
                  <a:gd name="connsiteX0" fmla="*/ 134615 w 329737"/>
                  <a:gd name="connsiteY0" fmla="*/ 12268 h 259773"/>
                  <a:gd name="connsiteX1" fmla="*/ 329730 w 329737"/>
                  <a:gd name="connsiteY1" fmla="*/ 135135 h 259773"/>
                  <a:gd name="connsiteX2" fmla="*/ 4911 w 329737"/>
                  <a:gd name="connsiteY2" fmla="*/ 259663 h 259773"/>
                  <a:gd name="connsiteX3" fmla="*/ 0 w 329737"/>
                  <a:gd name="connsiteY3" fmla="*/ 259183 h 259773"/>
                  <a:gd name="connsiteX4" fmla="*/ 0 w 329737"/>
                  <a:gd name="connsiteY4" fmla="*/ 594 h 259773"/>
                  <a:gd name="connsiteX5" fmla="*/ 9180 w 329737"/>
                  <a:gd name="connsiteY5" fmla="*/ 0 h 259773"/>
                  <a:gd name="connsiteX6" fmla="*/ 134615 w 329737"/>
                  <a:gd name="connsiteY6" fmla="*/ 12268 h 259773"/>
                  <a:gd name="connsiteX0" fmla="*/ 159075 w 354197"/>
                  <a:gd name="connsiteY0" fmla="*/ 12268 h 259773"/>
                  <a:gd name="connsiteX1" fmla="*/ 354190 w 354197"/>
                  <a:gd name="connsiteY1" fmla="*/ 135135 h 259773"/>
                  <a:gd name="connsiteX2" fmla="*/ 29371 w 354197"/>
                  <a:gd name="connsiteY2" fmla="*/ 259663 h 259773"/>
                  <a:gd name="connsiteX3" fmla="*/ 24460 w 354197"/>
                  <a:gd name="connsiteY3" fmla="*/ 259183 h 259773"/>
                  <a:gd name="connsiteX4" fmla="*/ 24460 w 354197"/>
                  <a:gd name="connsiteY4" fmla="*/ 594 h 259773"/>
                  <a:gd name="connsiteX5" fmla="*/ 33640 w 354197"/>
                  <a:gd name="connsiteY5" fmla="*/ 0 h 259773"/>
                  <a:gd name="connsiteX6" fmla="*/ 159075 w 354197"/>
                  <a:gd name="connsiteY6" fmla="*/ 12268 h 259773"/>
                  <a:gd name="connsiteX0" fmla="*/ 159075 w 354197"/>
                  <a:gd name="connsiteY0" fmla="*/ 12268 h 259773"/>
                  <a:gd name="connsiteX1" fmla="*/ 354190 w 354197"/>
                  <a:gd name="connsiteY1" fmla="*/ 135135 h 259773"/>
                  <a:gd name="connsiteX2" fmla="*/ 29371 w 354197"/>
                  <a:gd name="connsiteY2" fmla="*/ 259663 h 259773"/>
                  <a:gd name="connsiteX3" fmla="*/ 24460 w 354197"/>
                  <a:gd name="connsiteY3" fmla="*/ 259183 h 259773"/>
                  <a:gd name="connsiteX4" fmla="*/ 24460 w 354197"/>
                  <a:gd name="connsiteY4" fmla="*/ 594 h 259773"/>
                  <a:gd name="connsiteX5" fmla="*/ 33640 w 354197"/>
                  <a:gd name="connsiteY5" fmla="*/ 0 h 259773"/>
                  <a:gd name="connsiteX6" fmla="*/ 159075 w 354197"/>
                  <a:gd name="connsiteY6" fmla="*/ 12268 h 259773"/>
                  <a:gd name="connsiteX0" fmla="*/ 159075 w 354197"/>
                  <a:gd name="connsiteY0" fmla="*/ 13242 h 260747"/>
                  <a:gd name="connsiteX1" fmla="*/ 354190 w 354197"/>
                  <a:gd name="connsiteY1" fmla="*/ 136109 h 260747"/>
                  <a:gd name="connsiteX2" fmla="*/ 29371 w 354197"/>
                  <a:gd name="connsiteY2" fmla="*/ 260637 h 260747"/>
                  <a:gd name="connsiteX3" fmla="*/ 24460 w 354197"/>
                  <a:gd name="connsiteY3" fmla="*/ 260157 h 260747"/>
                  <a:gd name="connsiteX4" fmla="*/ 24460 w 354197"/>
                  <a:gd name="connsiteY4" fmla="*/ 1568 h 260747"/>
                  <a:gd name="connsiteX5" fmla="*/ 46303 w 354197"/>
                  <a:gd name="connsiteY5" fmla="*/ 0 h 260747"/>
                  <a:gd name="connsiteX6" fmla="*/ 159075 w 354197"/>
                  <a:gd name="connsiteY6" fmla="*/ 13242 h 260747"/>
                  <a:gd name="connsiteX0" fmla="*/ 162936 w 358058"/>
                  <a:gd name="connsiteY0" fmla="*/ 13865 h 261370"/>
                  <a:gd name="connsiteX1" fmla="*/ 358051 w 358058"/>
                  <a:gd name="connsiteY1" fmla="*/ 136732 h 261370"/>
                  <a:gd name="connsiteX2" fmla="*/ 33232 w 358058"/>
                  <a:gd name="connsiteY2" fmla="*/ 261260 h 261370"/>
                  <a:gd name="connsiteX3" fmla="*/ 28321 w 358058"/>
                  <a:gd name="connsiteY3" fmla="*/ 260780 h 261370"/>
                  <a:gd name="connsiteX4" fmla="*/ 15415 w 358058"/>
                  <a:gd name="connsiteY4" fmla="*/ 0 h 261370"/>
                  <a:gd name="connsiteX5" fmla="*/ 50164 w 358058"/>
                  <a:gd name="connsiteY5" fmla="*/ 623 h 261370"/>
                  <a:gd name="connsiteX6" fmla="*/ 162936 w 358058"/>
                  <a:gd name="connsiteY6" fmla="*/ 13865 h 261370"/>
                  <a:gd name="connsiteX0" fmla="*/ 165295 w 360417"/>
                  <a:gd name="connsiteY0" fmla="*/ 13378 h 260883"/>
                  <a:gd name="connsiteX1" fmla="*/ 360410 w 360417"/>
                  <a:gd name="connsiteY1" fmla="*/ 136245 h 260883"/>
                  <a:gd name="connsiteX2" fmla="*/ 35591 w 360417"/>
                  <a:gd name="connsiteY2" fmla="*/ 260773 h 260883"/>
                  <a:gd name="connsiteX3" fmla="*/ 30680 w 360417"/>
                  <a:gd name="connsiteY3" fmla="*/ 260293 h 260883"/>
                  <a:gd name="connsiteX4" fmla="*/ 11443 w 360417"/>
                  <a:gd name="connsiteY4" fmla="*/ 0 h 260883"/>
                  <a:gd name="connsiteX5" fmla="*/ 52523 w 360417"/>
                  <a:gd name="connsiteY5" fmla="*/ 136 h 260883"/>
                  <a:gd name="connsiteX6" fmla="*/ 165295 w 360417"/>
                  <a:gd name="connsiteY6" fmla="*/ 13378 h 260883"/>
                  <a:gd name="connsiteX0" fmla="*/ 134615 w 329737"/>
                  <a:gd name="connsiteY0" fmla="*/ 13242 h 260747"/>
                  <a:gd name="connsiteX1" fmla="*/ 329730 w 329737"/>
                  <a:gd name="connsiteY1" fmla="*/ 136109 h 260747"/>
                  <a:gd name="connsiteX2" fmla="*/ 4911 w 329737"/>
                  <a:gd name="connsiteY2" fmla="*/ 260637 h 260747"/>
                  <a:gd name="connsiteX3" fmla="*/ 0 w 329737"/>
                  <a:gd name="connsiteY3" fmla="*/ 260157 h 260747"/>
                  <a:gd name="connsiteX4" fmla="*/ 21843 w 329737"/>
                  <a:gd name="connsiteY4" fmla="*/ 0 h 260747"/>
                  <a:gd name="connsiteX5" fmla="*/ 134615 w 329737"/>
                  <a:gd name="connsiteY5" fmla="*/ 13242 h 260747"/>
                  <a:gd name="connsiteX0" fmla="*/ 160936 w 356058"/>
                  <a:gd name="connsiteY0" fmla="*/ 13242 h 260747"/>
                  <a:gd name="connsiteX1" fmla="*/ 356051 w 356058"/>
                  <a:gd name="connsiteY1" fmla="*/ 136109 h 260747"/>
                  <a:gd name="connsiteX2" fmla="*/ 31232 w 356058"/>
                  <a:gd name="connsiteY2" fmla="*/ 260637 h 260747"/>
                  <a:gd name="connsiteX3" fmla="*/ 26321 w 356058"/>
                  <a:gd name="connsiteY3" fmla="*/ 260157 h 260747"/>
                  <a:gd name="connsiteX4" fmla="*/ 48164 w 356058"/>
                  <a:gd name="connsiteY4" fmla="*/ 0 h 260747"/>
                  <a:gd name="connsiteX5" fmla="*/ 160936 w 356058"/>
                  <a:gd name="connsiteY5" fmla="*/ 13242 h 260747"/>
                  <a:gd name="connsiteX0" fmla="*/ 169632 w 364754"/>
                  <a:gd name="connsiteY0" fmla="*/ 13242 h 260747"/>
                  <a:gd name="connsiteX1" fmla="*/ 364747 w 364754"/>
                  <a:gd name="connsiteY1" fmla="*/ 136109 h 260747"/>
                  <a:gd name="connsiteX2" fmla="*/ 39928 w 364754"/>
                  <a:gd name="connsiteY2" fmla="*/ 260637 h 260747"/>
                  <a:gd name="connsiteX3" fmla="*/ 35017 w 364754"/>
                  <a:gd name="connsiteY3" fmla="*/ 260157 h 260747"/>
                  <a:gd name="connsiteX4" fmla="*/ 56860 w 364754"/>
                  <a:gd name="connsiteY4" fmla="*/ 0 h 260747"/>
                  <a:gd name="connsiteX5" fmla="*/ 169632 w 364754"/>
                  <a:gd name="connsiteY5" fmla="*/ 13242 h 2607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4754" h="260747">
                    <a:moveTo>
                      <a:pt x="169632" y="13242"/>
                    </a:moveTo>
                    <a:cubicBezTo>
                      <a:pt x="285125" y="34854"/>
                      <a:pt x="365631" y="82331"/>
                      <a:pt x="364747" y="136109"/>
                    </a:cubicBezTo>
                    <a:cubicBezTo>
                      <a:pt x="363569" y="207814"/>
                      <a:pt x="218143" y="263566"/>
                      <a:pt x="39928" y="260637"/>
                    </a:cubicBezTo>
                    <a:lnTo>
                      <a:pt x="35017" y="260157"/>
                    </a:lnTo>
                    <a:cubicBezTo>
                      <a:pt x="9349" y="218911"/>
                      <a:pt x="-38630" y="2193"/>
                      <a:pt x="56860" y="0"/>
                    </a:cubicBezTo>
                    <a:cubicBezTo>
                      <a:pt x="101413" y="733"/>
                      <a:pt x="131135" y="6037"/>
                      <a:pt x="169632" y="13242"/>
                    </a:cubicBez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>
                <a:innerShdw blurRad="114300">
                  <a:prstClr val="black">
                    <a:alpha val="43000"/>
                  </a:prstClr>
                </a:innerShdw>
              </a:effectLst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B78ADB2-C516-98FC-AF73-D2D86ECE3BE7}"/>
                </a:ext>
              </a:extLst>
            </p:cNvPr>
            <p:cNvSpPr txBox="1"/>
            <p:nvPr/>
          </p:nvSpPr>
          <p:spPr>
            <a:xfrm>
              <a:off x="8656758" y="2610901"/>
              <a:ext cx="2923112" cy="13234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Black" panose="020B0A04020102020204" pitchFamily="34" charset="0"/>
                </a:rPr>
                <a:t>Car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46195F4-FAEB-33B2-8880-B18BC3D34933}"/>
              </a:ext>
            </a:extLst>
          </p:cNvPr>
          <p:cNvGrpSpPr/>
          <p:nvPr/>
        </p:nvGrpSpPr>
        <p:grpSpPr>
          <a:xfrm>
            <a:off x="974181" y="1008993"/>
            <a:ext cx="5073045" cy="5512565"/>
            <a:chOff x="489061" y="518958"/>
            <a:chExt cx="5073045" cy="5512565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7F511F0-ABB5-4BF1-3C06-73CB000253D8}"/>
                </a:ext>
              </a:extLst>
            </p:cNvPr>
            <p:cNvSpPr txBox="1"/>
            <p:nvPr/>
          </p:nvSpPr>
          <p:spPr>
            <a:xfrm>
              <a:off x="489061" y="518958"/>
              <a:ext cx="5073045" cy="13234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0" b="0" i="0" u="none" strike="noStrike" kern="0" cap="none" spc="0" normalizeH="0" baseline="0" noProof="0" dirty="0">
                  <a:ln>
                    <a:solidFill>
                      <a:sysClr val="windowText" lastClr="000000"/>
                    </a:solidFill>
                  </a:ln>
                  <a:solidFill>
                    <a:srgbClr val="BEA7D5"/>
                  </a:solidFill>
                  <a:effectLst/>
                  <a:uLnTx/>
                  <a:uFillTx/>
                  <a:latin typeface="Arial Black" panose="020B0A04020102020204" pitchFamily="34" charset="0"/>
                </a:rPr>
                <a:t>O</a:t>
              </a:r>
              <a:r>
                <a:rPr kumimoji="0" lang="en-US" sz="8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Black" panose="020B0A04020102020204" pitchFamily="34" charset="0"/>
                </a:rPr>
                <a:t>ctopus</a:t>
              </a:r>
              <a:endParaRPr kumimoji="0" lang="en-US" sz="8000" b="0" i="0" u="none" strike="noStrike" kern="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</a:endParaRP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1B98A7CC-456D-4665-5CDC-C370ADF6B52C}"/>
                </a:ext>
              </a:extLst>
            </p:cNvPr>
            <p:cNvGrpSpPr/>
            <p:nvPr/>
          </p:nvGrpSpPr>
          <p:grpSpPr>
            <a:xfrm>
              <a:off x="648514" y="2058159"/>
              <a:ext cx="4547908" cy="3973364"/>
              <a:chOff x="4169342" y="2914886"/>
              <a:chExt cx="3420844" cy="2988684"/>
            </a:xfrm>
          </p:grpSpPr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A49237B8-E830-22DB-D131-2BE8F2ADE30D}"/>
                  </a:ext>
                </a:extLst>
              </p:cNvPr>
              <p:cNvSpPr/>
              <p:nvPr/>
            </p:nvSpPr>
            <p:spPr>
              <a:xfrm rot="329721" flipH="1">
                <a:off x="6273595" y="3821104"/>
                <a:ext cx="1316591" cy="865631"/>
              </a:xfrm>
              <a:custGeom>
                <a:avLst/>
                <a:gdLst>
                  <a:gd name="connsiteX0" fmla="*/ 1158863 w 1158863"/>
                  <a:gd name="connsiteY0" fmla="*/ 326249 h 745571"/>
                  <a:gd name="connsiteX1" fmla="*/ 1089807 w 1158863"/>
                  <a:gd name="connsiteY1" fmla="*/ 369111 h 745571"/>
                  <a:gd name="connsiteX2" fmla="*/ 968363 w 1158863"/>
                  <a:gd name="connsiteY2" fmla="*/ 400068 h 745571"/>
                  <a:gd name="connsiteX3" fmla="*/ 801676 w 1158863"/>
                  <a:gd name="connsiteY3" fmla="*/ 392924 h 745571"/>
                  <a:gd name="connsiteX4" fmla="*/ 658801 w 1158863"/>
                  <a:gd name="connsiteY4" fmla="*/ 288149 h 745571"/>
                  <a:gd name="connsiteX5" fmla="*/ 546882 w 1158863"/>
                  <a:gd name="connsiteY5" fmla="*/ 169086 h 745571"/>
                  <a:gd name="connsiteX6" fmla="*/ 430201 w 1158863"/>
                  <a:gd name="connsiteY6" fmla="*/ 52405 h 745571"/>
                  <a:gd name="connsiteX7" fmla="*/ 277801 w 1158863"/>
                  <a:gd name="connsiteY7" fmla="*/ 18 h 745571"/>
                  <a:gd name="connsiteX8" fmla="*/ 87301 w 1158863"/>
                  <a:gd name="connsiteY8" fmla="*/ 57168 h 745571"/>
                  <a:gd name="connsiteX9" fmla="*/ 1576 w 1158863"/>
                  <a:gd name="connsiteY9" fmla="*/ 207186 h 745571"/>
                  <a:gd name="connsiteX10" fmla="*/ 37295 w 1158863"/>
                  <a:gd name="connsiteY10" fmla="*/ 321486 h 745571"/>
                  <a:gd name="connsiteX11" fmla="*/ 106351 w 1158863"/>
                  <a:gd name="connsiteY11" fmla="*/ 228618 h 745571"/>
                  <a:gd name="connsiteX12" fmla="*/ 203982 w 1158863"/>
                  <a:gd name="connsiteY12" fmla="*/ 157180 h 745571"/>
                  <a:gd name="connsiteX13" fmla="*/ 303995 w 1158863"/>
                  <a:gd name="connsiteY13" fmla="*/ 152418 h 745571"/>
                  <a:gd name="connsiteX14" fmla="*/ 380195 w 1158863"/>
                  <a:gd name="connsiteY14" fmla="*/ 345299 h 745571"/>
                  <a:gd name="connsiteX15" fmla="*/ 465920 w 1158863"/>
                  <a:gd name="connsiteY15" fmla="*/ 535799 h 745571"/>
                  <a:gd name="connsiteX16" fmla="*/ 589745 w 1158863"/>
                  <a:gd name="connsiteY16" fmla="*/ 640574 h 745571"/>
                  <a:gd name="connsiteX17" fmla="*/ 694520 w 1158863"/>
                  <a:gd name="connsiteY17" fmla="*/ 707249 h 745571"/>
                  <a:gd name="connsiteX18" fmla="*/ 882638 w 1158863"/>
                  <a:gd name="connsiteY18" fmla="*/ 745349 h 745571"/>
                  <a:gd name="connsiteX19" fmla="*/ 985032 w 1158863"/>
                  <a:gd name="connsiteY19" fmla="*/ 723918 h 745571"/>
                  <a:gd name="connsiteX20" fmla="*/ 985032 w 1158863"/>
                  <a:gd name="connsiteY20" fmla="*/ 723918 h 745571"/>
                  <a:gd name="connsiteX0" fmla="*/ 1158863 w 1158863"/>
                  <a:gd name="connsiteY0" fmla="*/ 326249 h 745571"/>
                  <a:gd name="connsiteX1" fmla="*/ 1089807 w 1158863"/>
                  <a:gd name="connsiteY1" fmla="*/ 369111 h 745571"/>
                  <a:gd name="connsiteX2" fmla="*/ 968363 w 1158863"/>
                  <a:gd name="connsiteY2" fmla="*/ 400068 h 745571"/>
                  <a:gd name="connsiteX3" fmla="*/ 801676 w 1158863"/>
                  <a:gd name="connsiteY3" fmla="*/ 392924 h 745571"/>
                  <a:gd name="connsiteX4" fmla="*/ 658801 w 1158863"/>
                  <a:gd name="connsiteY4" fmla="*/ 288149 h 745571"/>
                  <a:gd name="connsiteX5" fmla="*/ 546882 w 1158863"/>
                  <a:gd name="connsiteY5" fmla="*/ 169086 h 745571"/>
                  <a:gd name="connsiteX6" fmla="*/ 430201 w 1158863"/>
                  <a:gd name="connsiteY6" fmla="*/ 52405 h 745571"/>
                  <a:gd name="connsiteX7" fmla="*/ 277801 w 1158863"/>
                  <a:gd name="connsiteY7" fmla="*/ 18 h 745571"/>
                  <a:gd name="connsiteX8" fmla="*/ 87301 w 1158863"/>
                  <a:gd name="connsiteY8" fmla="*/ 57168 h 745571"/>
                  <a:gd name="connsiteX9" fmla="*/ 1576 w 1158863"/>
                  <a:gd name="connsiteY9" fmla="*/ 207186 h 745571"/>
                  <a:gd name="connsiteX10" fmla="*/ 37295 w 1158863"/>
                  <a:gd name="connsiteY10" fmla="*/ 321486 h 745571"/>
                  <a:gd name="connsiteX11" fmla="*/ 106351 w 1158863"/>
                  <a:gd name="connsiteY11" fmla="*/ 228618 h 745571"/>
                  <a:gd name="connsiteX12" fmla="*/ 180169 w 1158863"/>
                  <a:gd name="connsiteY12" fmla="*/ 152418 h 745571"/>
                  <a:gd name="connsiteX13" fmla="*/ 303995 w 1158863"/>
                  <a:gd name="connsiteY13" fmla="*/ 152418 h 745571"/>
                  <a:gd name="connsiteX14" fmla="*/ 380195 w 1158863"/>
                  <a:gd name="connsiteY14" fmla="*/ 345299 h 745571"/>
                  <a:gd name="connsiteX15" fmla="*/ 465920 w 1158863"/>
                  <a:gd name="connsiteY15" fmla="*/ 535799 h 745571"/>
                  <a:gd name="connsiteX16" fmla="*/ 589745 w 1158863"/>
                  <a:gd name="connsiteY16" fmla="*/ 640574 h 745571"/>
                  <a:gd name="connsiteX17" fmla="*/ 694520 w 1158863"/>
                  <a:gd name="connsiteY17" fmla="*/ 707249 h 745571"/>
                  <a:gd name="connsiteX18" fmla="*/ 882638 w 1158863"/>
                  <a:gd name="connsiteY18" fmla="*/ 745349 h 745571"/>
                  <a:gd name="connsiteX19" fmla="*/ 985032 w 1158863"/>
                  <a:gd name="connsiteY19" fmla="*/ 723918 h 745571"/>
                  <a:gd name="connsiteX20" fmla="*/ 985032 w 1158863"/>
                  <a:gd name="connsiteY20" fmla="*/ 723918 h 745571"/>
                  <a:gd name="connsiteX0" fmla="*/ 1164320 w 1164320"/>
                  <a:gd name="connsiteY0" fmla="*/ 326249 h 745571"/>
                  <a:gd name="connsiteX1" fmla="*/ 1095264 w 1164320"/>
                  <a:gd name="connsiteY1" fmla="*/ 369111 h 745571"/>
                  <a:gd name="connsiteX2" fmla="*/ 973820 w 1164320"/>
                  <a:gd name="connsiteY2" fmla="*/ 400068 h 745571"/>
                  <a:gd name="connsiteX3" fmla="*/ 807133 w 1164320"/>
                  <a:gd name="connsiteY3" fmla="*/ 392924 h 745571"/>
                  <a:gd name="connsiteX4" fmla="*/ 664258 w 1164320"/>
                  <a:gd name="connsiteY4" fmla="*/ 288149 h 745571"/>
                  <a:gd name="connsiteX5" fmla="*/ 552339 w 1164320"/>
                  <a:gd name="connsiteY5" fmla="*/ 169086 h 745571"/>
                  <a:gd name="connsiteX6" fmla="*/ 435658 w 1164320"/>
                  <a:gd name="connsiteY6" fmla="*/ 52405 h 745571"/>
                  <a:gd name="connsiteX7" fmla="*/ 283258 w 1164320"/>
                  <a:gd name="connsiteY7" fmla="*/ 18 h 745571"/>
                  <a:gd name="connsiteX8" fmla="*/ 92758 w 1164320"/>
                  <a:gd name="connsiteY8" fmla="*/ 57168 h 745571"/>
                  <a:gd name="connsiteX9" fmla="*/ 7033 w 1164320"/>
                  <a:gd name="connsiteY9" fmla="*/ 207186 h 745571"/>
                  <a:gd name="connsiteX10" fmla="*/ 42752 w 1164320"/>
                  <a:gd name="connsiteY10" fmla="*/ 321486 h 745571"/>
                  <a:gd name="connsiteX11" fmla="*/ 111808 w 1164320"/>
                  <a:gd name="connsiteY11" fmla="*/ 228618 h 745571"/>
                  <a:gd name="connsiteX12" fmla="*/ 185626 w 1164320"/>
                  <a:gd name="connsiteY12" fmla="*/ 152418 h 745571"/>
                  <a:gd name="connsiteX13" fmla="*/ 309452 w 1164320"/>
                  <a:gd name="connsiteY13" fmla="*/ 152418 h 745571"/>
                  <a:gd name="connsiteX14" fmla="*/ 385652 w 1164320"/>
                  <a:gd name="connsiteY14" fmla="*/ 345299 h 745571"/>
                  <a:gd name="connsiteX15" fmla="*/ 471377 w 1164320"/>
                  <a:gd name="connsiteY15" fmla="*/ 535799 h 745571"/>
                  <a:gd name="connsiteX16" fmla="*/ 595202 w 1164320"/>
                  <a:gd name="connsiteY16" fmla="*/ 640574 h 745571"/>
                  <a:gd name="connsiteX17" fmla="*/ 699977 w 1164320"/>
                  <a:gd name="connsiteY17" fmla="*/ 707249 h 745571"/>
                  <a:gd name="connsiteX18" fmla="*/ 888095 w 1164320"/>
                  <a:gd name="connsiteY18" fmla="*/ 745349 h 745571"/>
                  <a:gd name="connsiteX19" fmla="*/ 990489 w 1164320"/>
                  <a:gd name="connsiteY19" fmla="*/ 723918 h 745571"/>
                  <a:gd name="connsiteX20" fmla="*/ 990489 w 1164320"/>
                  <a:gd name="connsiteY20" fmla="*/ 723918 h 745571"/>
                  <a:gd name="connsiteX0" fmla="*/ 1164320 w 1164320"/>
                  <a:gd name="connsiteY0" fmla="*/ 326249 h 745571"/>
                  <a:gd name="connsiteX1" fmla="*/ 1095264 w 1164320"/>
                  <a:gd name="connsiteY1" fmla="*/ 369111 h 745571"/>
                  <a:gd name="connsiteX2" fmla="*/ 973820 w 1164320"/>
                  <a:gd name="connsiteY2" fmla="*/ 400068 h 745571"/>
                  <a:gd name="connsiteX3" fmla="*/ 807133 w 1164320"/>
                  <a:gd name="connsiteY3" fmla="*/ 392924 h 745571"/>
                  <a:gd name="connsiteX4" fmla="*/ 664258 w 1164320"/>
                  <a:gd name="connsiteY4" fmla="*/ 288149 h 745571"/>
                  <a:gd name="connsiteX5" fmla="*/ 552339 w 1164320"/>
                  <a:gd name="connsiteY5" fmla="*/ 169086 h 745571"/>
                  <a:gd name="connsiteX6" fmla="*/ 435658 w 1164320"/>
                  <a:gd name="connsiteY6" fmla="*/ 52405 h 745571"/>
                  <a:gd name="connsiteX7" fmla="*/ 283258 w 1164320"/>
                  <a:gd name="connsiteY7" fmla="*/ 18 h 745571"/>
                  <a:gd name="connsiteX8" fmla="*/ 92758 w 1164320"/>
                  <a:gd name="connsiteY8" fmla="*/ 57168 h 745571"/>
                  <a:gd name="connsiteX9" fmla="*/ 7033 w 1164320"/>
                  <a:gd name="connsiteY9" fmla="*/ 207186 h 745571"/>
                  <a:gd name="connsiteX10" fmla="*/ 42752 w 1164320"/>
                  <a:gd name="connsiteY10" fmla="*/ 321486 h 745571"/>
                  <a:gd name="connsiteX11" fmla="*/ 111808 w 1164320"/>
                  <a:gd name="connsiteY11" fmla="*/ 228618 h 745571"/>
                  <a:gd name="connsiteX12" fmla="*/ 185626 w 1164320"/>
                  <a:gd name="connsiteY12" fmla="*/ 152418 h 745571"/>
                  <a:gd name="connsiteX13" fmla="*/ 309452 w 1164320"/>
                  <a:gd name="connsiteY13" fmla="*/ 152418 h 745571"/>
                  <a:gd name="connsiteX14" fmla="*/ 385652 w 1164320"/>
                  <a:gd name="connsiteY14" fmla="*/ 345299 h 745571"/>
                  <a:gd name="connsiteX15" fmla="*/ 471377 w 1164320"/>
                  <a:gd name="connsiteY15" fmla="*/ 535799 h 745571"/>
                  <a:gd name="connsiteX16" fmla="*/ 595202 w 1164320"/>
                  <a:gd name="connsiteY16" fmla="*/ 666768 h 745571"/>
                  <a:gd name="connsiteX17" fmla="*/ 699977 w 1164320"/>
                  <a:gd name="connsiteY17" fmla="*/ 707249 h 745571"/>
                  <a:gd name="connsiteX18" fmla="*/ 888095 w 1164320"/>
                  <a:gd name="connsiteY18" fmla="*/ 745349 h 745571"/>
                  <a:gd name="connsiteX19" fmla="*/ 990489 w 1164320"/>
                  <a:gd name="connsiteY19" fmla="*/ 723918 h 745571"/>
                  <a:gd name="connsiteX20" fmla="*/ 990489 w 1164320"/>
                  <a:gd name="connsiteY20" fmla="*/ 723918 h 745571"/>
                  <a:gd name="connsiteX0" fmla="*/ 1164320 w 1164320"/>
                  <a:gd name="connsiteY0" fmla="*/ 326249 h 750403"/>
                  <a:gd name="connsiteX1" fmla="*/ 1095264 w 1164320"/>
                  <a:gd name="connsiteY1" fmla="*/ 369111 h 750403"/>
                  <a:gd name="connsiteX2" fmla="*/ 973820 w 1164320"/>
                  <a:gd name="connsiteY2" fmla="*/ 400068 h 750403"/>
                  <a:gd name="connsiteX3" fmla="*/ 807133 w 1164320"/>
                  <a:gd name="connsiteY3" fmla="*/ 392924 h 750403"/>
                  <a:gd name="connsiteX4" fmla="*/ 664258 w 1164320"/>
                  <a:gd name="connsiteY4" fmla="*/ 288149 h 750403"/>
                  <a:gd name="connsiteX5" fmla="*/ 552339 w 1164320"/>
                  <a:gd name="connsiteY5" fmla="*/ 169086 h 750403"/>
                  <a:gd name="connsiteX6" fmla="*/ 435658 w 1164320"/>
                  <a:gd name="connsiteY6" fmla="*/ 52405 h 750403"/>
                  <a:gd name="connsiteX7" fmla="*/ 283258 w 1164320"/>
                  <a:gd name="connsiteY7" fmla="*/ 18 h 750403"/>
                  <a:gd name="connsiteX8" fmla="*/ 92758 w 1164320"/>
                  <a:gd name="connsiteY8" fmla="*/ 57168 h 750403"/>
                  <a:gd name="connsiteX9" fmla="*/ 7033 w 1164320"/>
                  <a:gd name="connsiteY9" fmla="*/ 207186 h 750403"/>
                  <a:gd name="connsiteX10" fmla="*/ 42752 w 1164320"/>
                  <a:gd name="connsiteY10" fmla="*/ 321486 h 750403"/>
                  <a:gd name="connsiteX11" fmla="*/ 111808 w 1164320"/>
                  <a:gd name="connsiteY11" fmla="*/ 228618 h 750403"/>
                  <a:gd name="connsiteX12" fmla="*/ 185626 w 1164320"/>
                  <a:gd name="connsiteY12" fmla="*/ 152418 h 750403"/>
                  <a:gd name="connsiteX13" fmla="*/ 309452 w 1164320"/>
                  <a:gd name="connsiteY13" fmla="*/ 152418 h 750403"/>
                  <a:gd name="connsiteX14" fmla="*/ 385652 w 1164320"/>
                  <a:gd name="connsiteY14" fmla="*/ 345299 h 750403"/>
                  <a:gd name="connsiteX15" fmla="*/ 471377 w 1164320"/>
                  <a:gd name="connsiteY15" fmla="*/ 535799 h 750403"/>
                  <a:gd name="connsiteX16" fmla="*/ 595202 w 1164320"/>
                  <a:gd name="connsiteY16" fmla="*/ 666768 h 750403"/>
                  <a:gd name="connsiteX17" fmla="*/ 726171 w 1164320"/>
                  <a:gd name="connsiteY17" fmla="*/ 742968 h 750403"/>
                  <a:gd name="connsiteX18" fmla="*/ 888095 w 1164320"/>
                  <a:gd name="connsiteY18" fmla="*/ 745349 h 750403"/>
                  <a:gd name="connsiteX19" fmla="*/ 990489 w 1164320"/>
                  <a:gd name="connsiteY19" fmla="*/ 723918 h 750403"/>
                  <a:gd name="connsiteX20" fmla="*/ 990489 w 1164320"/>
                  <a:gd name="connsiteY20" fmla="*/ 723918 h 750403"/>
                  <a:gd name="connsiteX0" fmla="*/ 1164320 w 1164320"/>
                  <a:gd name="connsiteY0" fmla="*/ 326249 h 760608"/>
                  <a:gd name="connsiteX1" fmla="*/ 1095264 w 1164320"/>
                  <a:gd name="connsiteY1" fmla="*/ 369111 h 760608"/>
                  <a:gd name="connsiteX2" fmla="*/ 973820 w 1164320"/>
                  <a:gd name="connsiteY2" fmla="*/ 400068 h 760608"/>
                  <a:gd name="connsiteX3" fmla="*/ 807133 w 1164320"/>
                  <a:gd name="connsiteY3" fmla="*/ 392924 h 760608"/>
                  <a:gd name="connsiteX4" fmla="*/ 664258 w 1164320"/>
                  <a:gd name="connsiteY4" fmla="*/ 288149 h 760608"/>
                  <a:gd name="connsiteX5" fmla="*/ 552339 w 1164320"/>
                  <a:gd name="connsiteY5" fmla="*/ 169086 h 760608"/>
                  <a:gd name="connsiteX6" fmla="*/ 435658 w 1164320"/>
                  <a:gd name="connsiteY6" fmla="*/ 52405 h 760608"/>
                  <a:gd name="connsiteX7" fmla="*/ 283258 w 1164320"/>
                  <a:gd name="connsiteY7" fmla="*/ 18 h 760608"/>
                  <a:gd name="connsiteX8" fmla="*/ 92758 w 1164320"/>
                  <a:gd name="connsiteY8" fmla="*/ 57168 h 760608"/>
                  <a:gd name="connsiteX9" fmla="*/ 7033 w 1164320"/>
                  <a:gd name="connsiteY9" fmla="*/ 207186 h 760608"/>
                  <a:gd name="connsiteX10" fmla="*/ 42752 w 1164320"/>
                  <a:gd name="connsiteY10" fmla="*/ 321486 h 760608"/>
                  <a:gd name="connsiteX11" fmla="*/ 111808 w 1164320"/>
                  <a:gd name="connsiteY11" fmla="*/ 228618 h 760608"/>
                  <a:gd name="connsiteX12" fmla="*/ 185626 w 1164320"/>
                  <a:gd name="connsiteY12" fmla="*/ 152418 h 760608"/>
                  <a:gd name="connsiteX13" fmla="*/ 309452 w 1164320"/>
                  <a:gd name="connsiteY13" fmla="*/ 152418 h 760608"/>
                  <a:gd name="connsiteX14" fmla="*/ 385652 w 1164320"/>
                  <a:gd name="connsiteY14" fmla="*/ 345299 h 760608"/>
                  <a:gd name="connsiteX15" fmla="*/ 471377 w 1164320"/>
                  <a:gd name="connsiteY15" fmla="*/ 535799 h 760608"/>
                  <a:gd name="connsiteX16" fmla="*/ 595202 w 1164320"/>
                  <a:gd name="connsiteY16" fmla="*/ 666768 h 760608"/>
                  <a:gd name="connsiteX17" fmla="*/ 726171 w 1164320"/>
                  <a:gd name="connsiteY17" fmla="*/ 742968 h 760608"/>
                  <a:gd name="connsiteX18" fmla="*/ 888095 w 1164320"/>
                  <a:gd name="connsiteY18" fmla="*/ 759637 h 760608"/>
                  <a:gd name="connsiteX19" fmla="*/ 990489 w 1164320"/>
                  <a:gd name="connsiteY19" fmla="*/ 723918 h 760608"/>
                  <a:gd name="connsiteX20" fmla="*/ 990489 w 1164320"/>
                  <a:gd name="connsiteY20" fmla="*/ 723918 h 760608"/>
                  <a:gd name="connsiteX0" fmla="*/ 1164320 w 1164320"/>
                  <a:gd name="connsiteY0" fmla="*/ 326249 h 760608"/>
                  <a:gd name="connsiteX1" fmla="*/ 1095264 w 1164320"/>
                  <a:gd name="connsiteY1" fmla="*/ 369111 h 760608"/>
                  <a:gd name="connsiteX2" fmla="*/ 973820 w 1164320"/>
                  <a:gd name="connsiteY2" fmla="*/ 419118 h 760608"/>
                  <a:gd name="connsiteX3" fmla="*/ 807133 w 1164320"/>
                  <a:gd name="connsiteY3" fmla="*/ 392924 h 760608"/>
                  <a:gd name="connsiteX4" fmla="*/ 664258 w 1164320"/>
                  <a:gd name="connsiteY4" fmla="*/ 288149 h 760608"/>
                  <a:gd name="connsiteX5" fmla="*/ 552339 w 1164320"/>
                  <a:gd name="connsiteY5" fmla="*/ 169086 h 760608"/>
                  <a:gd name="connsiteX6" fmla="*/ 435658 w 1164320"/>
                  <a:gd name="connsiteY6" fmla="*/ 52405 h 760608"/>
                  <a:gd name="connsiteX7" fmla="*/ 283258 w 1164320"/>
                  <a:gd name="connsiteY7" fmla="*/ 18 h 760608"/>
                  <a:gd name="connsiteX8" fmla="*/ 92758 w 1164320"/>
                  <a:gd name="connsiteY8" fmla="*/ 57168 h 760608"/>
                  <a:gd name="connsiteX9" fmla="*/ 7033 w 1164320"/>
                  <a:gd name="connsiteY9" fmla="*/ 207186 h 760608"/>
                  <a:gd name="connsiteX10" fmla="*/ 42752 w 1164320"/>
                  <a:gd name="connsiteY10" fmla="*/ 321486 h 760608"/>
                  <a:gd name="connsiteX11" fmla="*/ 111808 w 1164320"/>
                  <a:gd name="connsiteY11" fmla="*/ 228618 h 760608"/>
                  <a:gd name="connsiteX12" fmla="*/ 185626 w 1164320"/>
                  <a:gd name="connsiteY12" fmla="*/ 152418 h 760608"/>
                  <a:gd name="connsiteX13" fmla="*/ 309452 w 1164320"/>
                  <a:gd name="connsiteY13" fmla="*/ 152418 h 760608"/>
                  <a:gd name="connsiteX14" fmla="*/ 385652 w 1164320"/>
                  <a:gd name="connsiteY14" fmla="*/ 345299 h 760608"/>
                  <a:gd name="connsiteX15" fmla="*/ 471377 w 1164320"/>
                  <a:gd name="connsiteY15" fmla="*/ 535799 h 760608"/>
                  <a:gd name="connsiteX16" fmla="*/ 595202 w 1164320"/>
                  <a:gd name="connsiteY16" fmla="*/ 666768 h 760608"/>
                  <a:gd name="connsiteX17" fmla="*/ 726171 w 1164320"/>
                  <a:gd name="connsiteY17" fmla="*/ 742968 h 760608"/>
                  <a:gd name="connsiteX18" fmla="*/ 888095 w 1164320"/>
                  <a:gd name="connsiteY18" fmla="*/ 759637 h 760608"/>
                  <a:gd name="connsiteX19" fmla="*/ 990489 w 1164320"/>
                  <a:gd name="connsiteY19" fmla="*/ 723918 h 760608"/>
                  <a:gd name="connsiteX20" fmla="*/ 990489 w 1164320"/>
                  <a:gd name="connsiteY20" fmla="*/ 723918 h 760608"/>
                  <a:gd name="connsiteX0" fmla="*/ 1164320 w 1164320"/>
                  <a:gd name="connsiteY0" fmla="*/ 326249 h 760608"/>
                  <a:gd name="connsiteX1" fmla="*/ 1100027 w 1164320"/>
                  <a:gd name="connsiteY1" fmla="*/ 383398 h 760608"/>
                  <a:gd name="connsiteX2" fmla="*/ 973820 w 1164320"/>
                  <a:gd name="connsiteY2" fmla="*/ 419118 h 760608"/>
                  <a:gd name="connsiteX3" fmla="*/ 807133 w 1164320"/>
                  <a:gd name="connsiteY3" fmla="*/ 392924 h 760608"/>
                  <a:gd name="connsiteX4" fmla="*/ 664258 w 1164320"/>
                  <a:gd name="connsiteY4" fmla="*/ 288149 h 760608"/>
                  <a:gd name="connsiteX5" fmla="*/ 552339 w 1164320"/>
                  <a:gd name="connsiteY5" fmla="*/ 169086 h 760608"/>
                  <a:gd name="connsiteX6" fmla="*/ 435658 w 1164320"/>
                  <a:gd name="connsiteY6" fmla="*/ 52405 h 760608"/>
                  <a:gd name="connsiteX7" fmla="*/ 283258 w 1164320"/>
                  <a:gd name="connsiteY7" fmla="*/ 18 h 760608"/>
                  <a:gd name="connsiteX8" fmla="*/ 92758 w 1164320"/>
                  <a:gd name="connsiteY8" fmla="*/ 57168 h 760608"/>
                  <a:gd name="connsiteX9" fmla="*/ 7033 w 1164320"/>
                  <a:gd name="connsiteY9" fmla="*/ 207186 h 760608"/>
                  <a:gd name="connsiteX10" fmla="*/ 42752 w 1164320"/>
                  <a:gd name="connsiteY10" fmla="*/ 321486 h 760608"/>
                  <a:gd name="connsiteX11" fmla="*/ 111808 w 1164320"/>
                  <a:gd name="connsiteY11" fmla="*/ 228618 h 760608"/>
                  <a:gd name="connsiteX12" fmla="*/ 185626 w 1164320"/>
                  <a:gd name="connsiteY12" fmla="*/ 152418 h 760608"/>
                  <a:gd name="connsiteX13" fmla="*/ 309452 w 1164320"/>
                  <a:gd name="connsiteY13" fmla="*/ 152418 h 760608"/>
                  <a:gd name="connsiteX14" fmla="*/ 385652 w 1164320"/>
                  <a:gd name="connsiteY14" fmla="*/ 345299 h 760608"/>
                  <a:gd name="connsiteX15" fmla="*/ 471377 w 1164320"/>
                  <a:gd name="connsiteY15" fmla="*/ 535799 h 760608"/>
                  <a:gd name="connsiteX16" fmla="*/ 595202 w 1164320"/>
                  <a:gd name="connsiteY16" fmla="*/ 666768 h 760608"/>
                  <a:gd name="connsiteX17" fmla="*/ 726171 w 1164320"/>
                  <a:gd name="connsiteY17" fmla="*/ 742968 h 760608"/>
                  <a:gd name="connsiteX18" fmla="*/ 888095 w 1164320"/>
                  <a:gd name="connsiteY18" fmla="*/ 759637 h 760608"/>
                  <a:gd name="connsiteX19" fmla="*/ 990489 w 1164320"/>
                  <a:gd name="connsiteY19" fmla="*/ 723918 h 760608"/>
                  <a:gd name="connsiteX20" fmla="*/ 990489 w 1164320"/>
                  <a:gd name="connsiteY20" fmla="*/ 723918 h 760608"/>
                  <a:gd name="connsiteX0" fmla="*/ 1164320 w 1164320"/>
                  <a:gd name="connsiteY0" fmla="*/ 326248 h 760607"/>
                  <a:gd name="connsiteX1" fmla="*/ 1100027 w 1164320"/>
                  <a:gd name="connsiteY1" fmla="*/ 383397 h 760607"/>
                  <a:gd name="connsiteX2" fmla="*/ 973820 w 1164320"/>
                  <a:gd name="connsiteY2" fmla="*/ 419117 h 760607"/>
                  <a:gd name="connsiteX3" fmla="*/ 807133 w 1164320"/>
                  <a:gd name="connsiteY3" fmla="*/ 392923 h 760607"/>
                  <a:gd name="connsiteX4" fmla="*/ 664258 w 1164320"/>
                  <a:gd name="connsiteY4" fmla="*/ 288148 h 760607"/>
                  <a:gd name="connsiteX5" fmla="*/ 561864 w 1164320"/>
                  <a:gd name="connsiteY5" fmla="*/ 152416 h 760607"/>
                  <a:gd name="connsiteX6" fmla="*/ 435658 w 1164320"/>
                  <a:gd name="connsiteY6" fmla="*/ 52404 h 760607"/>
                  <a:gd name="connsiteX7" fmla="*/ 283258 w 1164320"/>
                  <a:gd name="connsiteY7" fmla="*/ 17 h 760607"/>
                  <a:gd name="connsiteX8" fmla="*/ 92758 w 1164320"/>
                  <a:gd name="connsiteY8" fmla="*/ 57167 h 760607"/>
                  <a:gd name="connsiteX9" fmla="*/ 7033 w 1164320"/>
                  <a:gd name="connsiteY9" fmla="*/ 207185 h 760607"/>
                  <a:gd name="connsiteX10" fmla="*/ 42752 w 1164320"/>
                  <a:gd name="connsiteY10" fmla="*/ 321485 h 760607"/>
                  <a:gd name="connsiteX11" fmla="*/ 111808 w 1164320"/>
                  <a:gd name="connsiteY11" fmla="*/ 228617 h 760607"/>
                  <a:gd name="connsiteX12" fmla="*/ 185626 w 1164320"/>
                  <a:gd name="connsiteY12" fmla="*/ 152417 h 760607"/>
                  <a:gd name="connsiteX13" fmla="*/ 309452 w 1164320"/>
                  <a:gd name="connsiteY13" fmla="*/ 152417 h 760607"/>
                  <a:gd name="connsiteX14" fmla="*/ 385652 w 1164320"/>
                  <a:gd name="connsiteY14" fmla="*/ 345298 h 760607"/>
                  <a:gd name="connsiteX15" fmla="*/ 471377 w 1164320"/>
                  <a:gd name="connsiteY15" fmla="*/ 535798 h 760607"/>
                  <a:gd name="connsiteX16" fmla="*/ 595202 w 1164320"/>
                  <a:gd name="connsiteY16" fmla="*/ 666767 h 760607"/>
                  <a:gd name="connsiteX17" fmla="*/ 726171 w 1164320"/>
                  <a:gd name="connsiteY17" fmla="*/ 742967 h 760607"/>
                  <a:gd name="connsiteX18" fmla="*/ 888095 w 1164320"/>
                  <a:gd name="connsiteY18" fmla="*/ 759636 h 760607"/>
                  <a:gd name="connsiteX19" fmla="*/ 990489 w 1164320"/>
                  <a:gd name="connsiteY19" fmla="*/ 723917 h 760607"/>
                  <a:gd name="connsiteX20" fmla="*/ 990489 w 1164320"/>
                  <a:gd name="connsiteY20" fmla="*/ 723917 h 760607"/>
                  <a:gd name="connsiteX0" fmla="*/ 1164320 w 1164320"/>
                  <a:gd name="connsiteY0" fmla="*/ 326424 h 760783"/>
                  <a:gd name="connsiteX1" fmla="*/ 1100027 w 1164320"/>
                  <a:gd name="connsiteY1" fmla="*/ 383573 h 760783"/>
                  <a:gd name="connsiteX2" fmla="*/ 973820 w 1164320"/>
                  <a:gd name="connsiteY2" fmla="*/ 419293 h 760783"/>
                  <a:gd name="connsiteX3" fmla="*/ 807133 w 1164320"/>
                  <a:gd name="connsiteY3" fmla="*/ 393099 h 760783"/>
                  <a:gd name="connsiteX4" fmla="*/ 664258 w 1164320"/>
                  <a:gd name="connsiteY4" fmla="*/ 288324 h 760783"/>
                  <a:gd name="connsiteX5" fmla="*/ 561864 w 1164320"/>
                  <a:gd name="connsiteY5" fmla="*/ 152592 h 760783"/>
                  <a:gd name="connsiteX6" fmla="*/ 438039 w 1164320"/>
                  <a:gd name="connsiteY6" fmla="*/ 43055 h 760783"/>
                  <a:gd name="connsiteX7" fmla="*/ 283258 w 1164320"/>
                  <a:gd name="connsiteY7" fmla="*/ 193 h 760783"/>
                  <a:gd name="connsiteX8" fmla="*/ 92758 w 1164320"/>
                  <a:gd name="connsiteY8" fmla="*/ 57343 h 760783"/>
                  <a:gd name="connsiteX9" fmla="*/ 7033 w 1164320"/>
                  <a:gd name="connsiteY9" fmla="*/ 207361 h 760783"/>
                  <a:gd name="connsiteX10" fmla="*/ 42752 w 1164320"/>
                  <a:gd name="connsiteY10" fmla="*/ 321661 h 760783"/>
                  <a:gd name="connsiteX11" fmla="*/ 111808 w 1164320"/>
                  <a:gd name="connsiteY11" fmla="*/ 228793 h 760783"/>
                  <a:gd name="connsiteX12" fmla="*/ 185626 w 1164320"/>
                  <a:gd name="connsiteY12" fmla="*/ 152593 h 760783"/>
                  <a:gd name="connsiteX13" fmla="*/ 309452 w 1164320"/>
                  <a:gd name="connsiteY13" fmla="*/ 152593 h 760783"/>
                  <a:gd name="connsiteX14" fmla="*/ 385652 w 1164320"/>
                  <a:gd name="connsiteY14" fmla="*/ 345474 h 760783"/>
                  <a:gd name="connsiteX15" fmla="*/ 471377 w 1164320"/>
                  <a:gd name="connsiteY15" fmla="*/ 535974 h 760783"/>
                  <a:gd name="connsiteX16" fmla="*/ 595202 w 1164320"/>
                  <a:gd name="connsiteY16" fmla="*/ 666943 h 760783"/>
                  <a:gd name="connsiteX17" fmla="*/ 726171 w 1164320"/>
                  <a:gd name="connsiteY17" fmla="*/ 743143 h 760783"/>
                  <a:gd name="connsiteX18" fmla="*/ 888095 w 1164320"/>
                  <a:gd name="connsiteY18" fmla="*/ 759812 h 760783"/>
                  <a:gd name="connsiteX19" fmla="*/ 990489 w 1164320"/>
                  <a:gd name="connsiteY19" fmla="*/ 724093 h 760783"/>
                  <a:gd name="connsiteX20" fmla="*/ 990489 w 1164320"/>
                  <a:gd name="connsiteY20" fmla="*/ 724093 h 760783"/>
                  <a:gd name="connsiteX0" fmla="*/ 1164320 w 1164320"/>
                  <a:gd name="connsiteY0" fmla="*/ 331157 h 765516"/>
                  <a:gd name="connsiteX1" fmla="*/ 1100027 w 1164320"/>
                  <a:gd name="connsiteY1" fmla="*/ 388306 h 765516"/>
                  <a:gd name="connsiteX2" fmla="*/ 973820 w 1164320"/>
                  <a:gd name="connsiteY2" fmla="*/ 424026 h 765516"/>
                  <a:gd name="connsiteX3" fmla="*/ 807133 w 1164320"/>
                  <a:gd name="connsiteY3" fmla="*/ 397832 h 765516"/>
                  <a:gd name="connsiteX4" fmla="*/ 664258 w 1164320"/>
                  <a:gd name="connsiteY4" fmla="*/ 293057 h 765516"/>
                  <a:gd name="connsiteX5" fmla="*/ 561864 w 1164320"/>
                  <a:gd name="connsiteY5" fmla="*/ 157325 h 765516"/>
                  <a:gd name="connsiteX6" fmla="*/ 438039 w 1164320"/>
                  <a:gd name="connsiteY6" fmla="*/ 47788 h 765516"/>
                  <a:gd name="connsiteX7" fmla="*/ 278496 w 1164320"/>
                  <a:gd name="connsiteY7" fmla="*/ 164 h 765516"/>
                  <a:gd name="connsiteX8" fmla="*/ 92758 w 1164320"/>
                  <a:gd name="connsiteY8" fmla="*/ 62076 h 765516"/>
                  <a:gd name="connsiteX9" fmla="*/ 7033 w 1164320"/>
                  <a:gd name="connsiteY9" fmla="*/ 212094 h 765516"/>
                  <a:gd name="connsiteX10" fmla="*/ 42752 w 1164320"/>
                  <a:gd name="connsiteY10" fmla="*/ 326394 h 765516"/>
                  <a:gd name="connsiteX11" fmla="*/ 111808 w 1164320"/>
                  <a:gd name="connsiteY11" fmla="*/ 233526 h 765516"/>
                  <a:gd name="connsiteX12" fmla="*/ 185626 w 1164320"/>
                  <a:gd name="connsiteY12" fmla="*/ 157326 h 765516"/>
                  <a:gd name="connsiteX13" fmla="*/ 309452 w 1164320"/>
                  <a:gd name="connsiteY13" fmla="*/ 157326 h 765516"/>
                  <a:gd name="connsiteX14" fmla="*/ 385652 w 1164320"/>
                  <a:gd name="connsiteY14" fmla="*/ 350207 h 765516"/>
                  <a:gd name="connsiteX15" fmla="*/ 471377 w 1164320"/>
                  <a:gd name="connsiteY15" fmla="*/ 540707 h 765516"/>
                  <a:gd name="connsiteX16" fmla="*/ 595202 w 1164320"/>
                  <a:gd name="connsiteY16" fmla="*/ 671676 h 765516"/>
                  <a:gd name="connsiteX17" fmla="*/ 726171 w 1164320"/>
                  <a:gd name="connsiteY17" fmla="*/ 747876 h 765516"/>
                  <a:gd name="connsiteX18" fmla="*/ 888095 w 1164320"/>
                  <a:gd name="connsiteY18" fmla="*/ 764545 h 765516"/>
                  <a:gd name="connsiteX19" fmla="*/ 990489 w 1164320"/>
                  <a:gd name="connsiteY19" fmla="*/ 728826 h 765516"/>
                  <a:gd name="connsiteX20" fmla="*/ 990489 w 1164320"/>
                  <a:gd name="connsiteY20" fmla="*/ 728826 h 765516"/>
                  <a:gd name="connsiteX0" fmla="*/ 1164320 w 1164320"/>
                  <a:gd name="connsiteY0" fmla="*/ 331157 h 765516"/>
                  <a:gd name="connsiteX1" fmla="*/ 1100027 w 1164320"/>
                  <a:gd name="connsiteY1" fmla="*/ 388306 h 765516"/>
                  <a:gd name="connsiteX2" fmla="*/ 973820 w 1164320"/>
                  <a:gd name="connsiteY2" fmla="*/ 424026 h 765516"/>
                  <a:gd name="connsiteX3" fmla="*/ 807133 w 1164320"/>
                  <a:gd name="connsiteY3" fmla="*/ 397832 h 765516"/>
                  <a:gd name="connsiteX4" fmla="*/ 664258 w 1164320"/>
                  <a:gd name="connsiteY4" fmla="*/ 293057 h 765516"/>
                  <a:gd name="connsiteX5" fmla="*/ 561864 w 1164320"/>
                  <a:gd name="connsiteY5" fmla="*/ 157325 h 765516"/>
                  <a:gd name="connsiteX6" fmla="*/ 438039 w 1164320"/>
                  <a:gd name="connsiteY6" fmla="*/ 47788 h 765516"/>
                  <a:gd name="connsiteX7" fmla="*/ 278496 w 1164320"/>
                  <a:gd name="connsiteY7" fmla="*/ 164 h 765516"/>
                  <a:gd name="connsiteX8" fmla="*/ 92758 w 1164320"/>
                  <a:gd name="connsiteY8" fmla="*/ 62076 h 765516"/>
                  <a:gd name="connsiteX9" fmla="*/ 7033 w 1164320"/>
                  <a:gd name="connsiteY9" fmla="*/ 212094 h 765516"/>
                  <a:gd name="connsiteX10" fmla="*/ 42752 w 1164320"/>
                  <a:gd name="connsiteY10" fmla="*/ 326394 h 765516"/>
                  <a:gd name="connsiteX11" fmla="*/ 111808 w 1164320"/>
                  <a:gd name="connsiteY11" fmla="*/ 233526 h 765516"/>
                  <a:gd name="connsiteX12" fmla="*/ 185626 w 1164320"/>
                  <a:gd name="connsiteY12" fmla="*/ 157326 h 765516"/>
                  <a:gd name="connsiteX13" fmla="*/ 311833 w 1164320"/>
                  <a:gd name="connsiteY13" fmla="*/ 178757 h 765516"/>
                  <a:gd name="connsiteX14" fmla="*/ 385652 w 1164320"/>
                  <a:gd name="connsiteY14" fmla="*/ 350207 h 765516"/>
                  <a:gd name="connsiteX15" fmla="*/ 471377 w 1164320"/>
                  <a:gd name="connsiteY15" fmla="*/ 540707 h 765516"/>
                  <a:gd name="connsiteX16" fmla="*/ 595202 w 1164320"/>
                  <a:gd name="connsiteY16" fmla="*/ 671676 h 765516"/>
                  <a:gd name="connsiteX17" fmla="*/ 726171 w 1164320"/>
                  <a:gd name="connsiteY17" fmla="*/ 747876 h 765516"/>
                  <a:gd name="connsiteX18" fmla="*/ 888095 w 1164320"/>
                  <a:gd name="connsiteY18" fmla="*/ 764545 h 765516"/>
                  <a:gd name="connsiteX19" fmla="*/ 990489 w 1164320"/>
                  <a:gd name="connsiteY19" fmla="*/ 728826 h 765516"/>
                  <a:gd name="connsiteX20" fmla="*/ 990489 w 1164320"/>
                  <a:gd name="connsiteY20" fmla="*/ 728826 h 765516"/>
                  <a:gd name="connsiteX0" fmla="*/ 1164320 w 1164320"/>
                  <a:gd name="connsiteY0" fmla="*/ 331157 h 765516"/>
                  <a:gd name="connsiteX1" fmla="*/ 1100027 w 1164320"/>
                  <a:gd name="connsiteY1" fmla="*/ 388306 h 765516"/>
                  <a:gd name="connsiteX2" fmla="*/ 973820 w 1164320"/>
                  <a:gd name="connsiteY2" fmla="*/ 424026 h 765516"/>
                  <a:gd name="connsiteX3" fmla="*/ 807133 w 1164320"/>
                  <a:gd name="connsiteY3" fmla="*/ 397832 h 765516"/>
                  <a:gd name="connsiteX4" fmla="*/ 664258 w 1164320"/>
                  <a:gd name="connsiteY4" fmla="*/ 293057 h 765516"/>
                  <a:gd name="connsiteX5" fmla="*/ 561864 w 1164320"/>
                  <a:gd name="connsiteY5" fmla="*/ 157325 h 765516"/>
                  <a:gd name="connsiteX6" fmla="*/ 438039 w 1164320"/>
                  <a:gd name="connsiteY6" fmla="*/ 47788 h 765516"/>
                  <a:gd name="connsiteX7" fmla="*/ 278496 w 1164320"/>
                  <a:gd name="connsiteY7" fmla="*/ 164 h 765516"/>
                  <a:gd name="connsiteX8" fmla="*/ 92758 w 1164320"/>
                  <a:gd name="connsiteY8" fmla="*/ 62076 h 765516"/>
                  <a:gd name="connsiteX9" fmla="*/ 7033 w 1164320"/>
                  <a:gd name="connsiteY9" fmla="*/ 212094 h 765516"/>
                  <a:gd name="connsiteX10" fmla="*/ 42752 w 1164320"/>
                  <a:gd name="connsiteY10" fmla="*/ 326394 h 765516"/>
                  <a:gd name="connsiteX11" fmla="*/ 111808 w 1164320"/>
                  <a:gd name="connsiteY11" fmla="*/ 233526 h 765516"/>
                  <a:gd name="connsiteX12" fmla="*/ 185626 w 1164320"/>
                  <a:gd name="connsiteY12" fmla="*/ 162088 h 765516"/>
                  <a:gd name="connsiteX13" fmla="*/ 311833 w 1164320"/>
                  <a:gd name="connsiteY13" fmla="*/ 178757 h 765516"/>
                  <a:gd name="connsiteX14" fmla="*/ 385652 w 1164320"/>
                  <a:gd name="connsiteY14" fmla="*/ 350207 h 765516"/>
                  <a:gd name="connsiteX15" fmla="*/ 471377 w 1164320"/>
                  <a:gd name="connsiteY15" fmla="*/ 540707 h 765516"/>
                  <a:gd name="connsiteX16" fmla="*/ 595202 w 1164320"/>
                  <a:gd name="connsiteY16" fmla="*/ 671676 h 765516"/>
                  <a:gd name="connsiteX17" fmla="*/ 726171 w 1164320"/>
                  <a:gd name="connsiteY17" fmla="*/ 747876 h 765516"/>
                  <a:gd name="connsiteX18" fmla="*/ 888095 w 1164320"/>
                  <a:gd name="connsiteY18" fmla="*/ 764545 h 765516"/>
                  <a:gd name="connsiteX19" fmla="*/ 990489 w 1164320"/>
                  <a:gd name="connsiteY19" fmla="*/ 728826 h 765516"/>
                  <a:gd name="connsiteX20" fmla="*/ 990489 w 1164320"/>
                  <a:gd name="connsiteY20" fmla="*/ 728826 h 7655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164320" h="765516">
                    <a:moveTo>
                      <a:pt x="1164320" y="331157"/>
                    </a:moveTo>
                    <a:cubicBezTo>
                      <a:pt x="1145667" y="346436"/>
                      <a:pt x="1131777" y="372828"/>
                      <a:pt x="1100027" y="388306"/>
                    </a:cubicBezTo>
                    <a:cubicBezTo>
                      <a:pt x="1068277" y="403784"/>
                      <a:pt x="1022636" y="422438"/>
                      <a:pt x="973820" y="424026"/>
                    </a:cubicBezTo>
                    <a:cubicBezTo>
                      <a:pt x="925004" y="425614"/>
                      <a:pt x="858727" y="419660"/>
                      <a:pt x="807133" y="397832"/>
                    </a:cubicBezTo>
                    <a:cubicBezTo>
                      <a:pt x="755539" y="376004"/>
                      <a:pt x="705136" y="333141"/>
                      <a:pt x="664258" y="293057"/>
                    </a:cubicBezTo>
                    <a:cubicBezTo>
                      <a:pt x="623380" y="252973"/>
                      <a:pt x="599567" y="198203"/>
                      <a:pt x="561864" y="157325"/>
                    </a:cubicBezTo>
                    <a:cubicBezTo>
                      <a:pt x="524161" y="116447"/>
                      <a:pt x="485267" y="73981"/>
                      <a:pt x="438039" y="47788"/>
                    </a:cubicBezTo>
                    <a:cubicBezTo>
                      <a:pt x="390811" y="21595"/>
                      <a:pt x="336043" y="-2217"/>
                      <a:pt x="278496" y="164"/>
                    </a:cubicBezTo>
                    <a:cubicBezTo>
                      <a:pt x="220949" y="2545"/>
                      <a:pt x="138002" y="26754"/>
                      <a:pt x="92758" y="62076"/>
                    </a:cubicBezTo>
                    <a:cubicBezTo>
                      <a:pt x="47514" y="97398"/>
                      <a:pt x="15367" y="168041"/>
                      <a:pt x="7033" y="212094"/>
                    </a:cubicBezTo>
                    <a:cubicBezTo>
                      <a:pt x="-1301" y="256147"/>
                      <a:pt x="-12810" y="318060"/>
                      <a:pt x="42752" y="326394"/>
                    </a:cubicBezTo>
                    <a:cubicBezTo>
                      <a:pt x="98314" y="334728"/>
                      <a:pt x="87996" y="260910"/>
                      <a:pt x="111808" y="233526"/>
                    </a:cubicBezTo>
                    <a:cubicBezTo>
                      <a:pt x="135620" y="206142"/>
                      <a:pt x="152289" y="171216"/>
                      <a:pt x="185626" y="162088"/>
                    </a:cubicBezTo>
                    <a:cubicBezTo>
                      <a:pt x="218963" y="152960"/>
                      <a:pt x="278495" y="147404"/>
                      <a:pt x="311833" y="178757"/>
                    </a:cubicBezTo>
                    <a:cubicBezTo>
                      <a:pt x="345171" y="210110"/>
                      <a:pt x="359061" y="289882"/>
                      <a:pt x="385652" y="350207"/>
                    </a:cubicBezTo>
                    <a:cubicBezTo>
                      <a:pt x="412243" y="410532"/>
                      <a:pt x="436452" y="487129"/>
                      <a:pt x="471377" y="540707"/>
                    </a:cubicBezTo>
                    <a:cubicBezTo>
                      <a:pt x="506302" y="594285"/>
                      <a:pt x="552736" y="637148"/>
                      <a:pt x="595202" y="671676"/>
                    </a:cubicBezTo>
                    <a:cubicBezTo>
                      <a:pt x="637668" y="706204"/>
                      <a:pt x="677356" y="732398"/>
                      <a:pt x="726171" y="747876"/>
                    </a:cubicBezTo>
                    <a:cubicBezTo>
                      <a:pt x="774986" y="763354"/>
                      <a:pt x="844042" y="767720"/>
                      <a:pt x="888095" y="764545"/>
                    </a:cubicBezTo>
                    <a:cubicBezTo>
                      <a:pt x="932148" y="761370"/>
                      <a:pt x="990489" y="728826"/>
                      <a:pt x="990489" y="728826"/>
                    </a:cubicBezTo>
                    <a:lnTo>
                      <a:pt x="990489" y="728826"/>
                    </a:lnTo>
                  </a:path>
                </a:pathLst>
              </a:custGeom>
              <a:solidFill>
                <a:srgbClr val="BEA7D5"/>
              </a:solidFill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0B5C7178-6A20-0EEC-BDD8-21B3AADAEA49}"/>
                  </a:ext>
                </a:extLst>
              </p:cNvPr>
              <p:cNvGrpSpPr/>
              <p:nvPr/>
            </p:nvGrpSpPr>
            <p:grpSpPr>
              <a:xfrm rot="18657937">
                <a:off x="6546849" y="3722475"/>
                <a:ext cx="937606" cy="1088467"/>
                <a:chOff x="6479997" y="4263560"/>
                <a:chExt cx="937606" cy="1088467"/>
              </a:xfrm>
            </p:grpSpPr>
            <p:sp>
              <p:nvSpPr>
                <p:cNvPr id="222" name="Freeform: Shape 221">
                  <a:extLst>
                    <a:ext uri="{FF2B5EF4-FFF2-40B4-BE49-F238E27FC236}">
                      <a16:creationId xmlns:a16="http://schemas.microsoft.com/office/drawing/2014/main" id="{E7ACEB63-D658-0D9E-9DA7-F7BA9BB5B8EE}"/>
                    </a:ext>
                  </a:extLst>
                </p:cNvPr>
                <p:cNvSpPr/>
                <p:nvPr/>
              </p:nvSpPr>
              <p:spPr>
                <a:xfrm rot="3303579" flipH="1">
                  <a:off x="6365003" y="4428173"/>
                  <a:ext cx="1088467" cy="759241"/>
                </a:xfrm>
                <a:custGeom>
                  <a:avLst/>
                  <a:gdLst>
                    <a:gd name="connsiteX0" fmla="*/ 1088467 w 1088467"/>
                    <a:gd name="connsiteY0" fmla="*/ 655217 h 759241"/>
                    <a:gd name="connsiteX1" fmla="*/ 1053305 w 1088467"/>
                    <a:gd name="connsiteY1" fmla="*/ 664943 h 759241"/>
                    <a:gd name="connsiteX2" fmla="*/ 180097 w 1088467"/>
                    <a:gd name="connsiteY2" fmla="*/ 0 h 759241"/>
                    <a:gd name="connsiteX3" fmla="*/ 2923 w 1088467"/>
                    <a:gd name="connsiteY3" fmla="*/ 201297 h 759241"/>
                    <a:gd name="connsiteX4" fmla="*/ 0 w 1088467"/>
                    <a:gd name="connsiteY4" fmla="*/ 262412 h 759241"/>
                    <a:gd name="connsiteX5" fmla="*/ 9739 w 1088467"/>
                    <a:gd name="connsiteY5" fmla="*/ 262154 h 759241"/>
                    <a:gd name="connsiteX6" fmla="*/ 67536 w 1088467"/>
                    <a:gd name="connsiteY6" fmla="*/ 157676 h 759241"/>
                    <a:gd name="connsiteX7" fmla="*/ 151008 w 1088467"/>
                    <a:gd name="connsiteY7" fmla="*/ 76896 h 759241"/>
                    <a:gd name="connsiteX8" fmla="*/ 293721 w 1088467"/>
                    <a:gd name="connsiteY8" fmla="*/ 95745 h 759241"/>
                    <a:gd name="connsiteX9" fmla="*/ 377194 w 1088467"/>
                    <a:gd name="connsiteY9" fmla="*/ 289618 h 759241"/>
                    <a:gd name="connsiteX10" fmla="*/ 474130 w 1088467"/>
                    <a:gd name="connsiteY10" fmla="*/ 505031 h 759241"/>
                    <a:gd name="connsiteX11" fmla="*/ 614149 w 1088467"/>
                    <a:gd name="connsiteY11" fmla="*/ 653129 h 759241"/>
                    <a:gd name="connsiteX12" fmla="*/ 762246 w 1088467"/>
                    <a:gd name="connsiteY12" fmla="*/ 739294 h 759241"/>
                    <a:gd name="connsiteX13" fmla="*/ 945347 w 1088467"/>
                    <a:gd name="connsiteY13" fmla="*/ 758143 h 759241"/>
                    <a:gd name="connsiteX14" fmla="*/ 1061132 w 1088467"/>
                    <a:gd name="connsiteY14" fmla="*/ 717753 h 759241"/>
                    <a:gd name="connsiteX15" fmla="*/ 1088467 w 1088467"/>
                    <a:gd name="connsiteY15" fmla="*/ 655217 h 7592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1088467" h="759241">
                      <a:moveTo>
                        <a:pt x="1088467" y="655217"/>
                      </a:moveTo>
                      <a:lnTo>
                        <a:pt x="1053305" y="664943"/>
                      </a:lnTo>
                      <a:cubicBezTo>
                        <a:pt x="388038" y="824227"/>
                        <a:pt x="535616" y="7372"/>
                        <a:pt x="180097" y="0"/>
                      </a:cubicBezTo>
                      <a:cubicBezTo>
                        <a:pt x="72776" y="46352"/>
                        <a:pt x="18682" y="125234"/>
                        <a:pt x="2923" y="201297"/>
                      </a:cubicBezTo>
                      <a:lnTo>
                        <a:pt x="0" y="262412"/>
                      </a:lnTo>
                      <a:lnTo>
                        <a:pt x="9739" y="262154"/>
                      </a:lnTo>
                      <a:cubicBezTo>
                        <a:pt x="49964" y="252066"/>
                        <a:pt x="43976" y="184772"/>
                        <a:pt x="67536" y="157676"/>
                      </a:cubicBezTo>
                      <a:cubicBezTo>
                        <a:pt x="94462" y="126712"/>
                        <a:pt x="113311" y="87218"/>
                        <a:pt x="151008" y="76896"/>
                      </a:cubicBezTo>
                      <a:cubicBezTo>
                        <a:pt x="188704" y="66574"/>
                        <a:pt x="256023" y="60292"/>
                        <a:pt x="293721" y="95745"/>
                      </a:cubicBezTo>
                      <a:cubicBezTo>
                        <a:pt x="331418" y="131198"/>
                        <a:pt x="347125" y="221403"/>
                        <a:pt x="377194" y="289618"/>
                      </a:cubicBezTo>
                      <a:cubicBezTo>
                        <a:pt x="407262" y="357832"/>
                        <a:pt x="434638" y="444447"/>
                        <a:pt x="474130" y="505031"/>
                      </a:cubicBezTo>
                      <a:cubicBezTo>
                        <a:pt x="513622" y="565616"/>
                        <a:pt x="566129" y="614085"/>
                        <a:pt x="614149" y="653129"/>
                      </a:cubicBezTo>
                      <a:cubicBezTo>
                        <a:pt x="662168" y="692172"/>
                        <a:pt x="707047" y="721792"/>
                        <a:pt x="762246" y="739294"/>
                      </a:cubicBezTo>
                      <a:cubicBezTo>
                        <a:pt x="817445" y="756796"/>
                        <a:pt x="895532" y="761733"/>
                        <a:pt x="945347" y="758143"/>
                      </a:cubicBezTo>
                      <a:cubicBezTo>
                        <a:pt x="995161" y="754553"/>
                        <a:pt x="1061132" y="717753"/>
                        <a:pt x="1061132" y="717753"/>
                      </a:cubicBezTo>
                      <a:lnTo>
                        <a:pt x="1088467" y="655217"/>
                      </a:lnTo>
                      <a:close/>
                    </a:path>
                  </a:pathLst>
                </a:custGeom>
                <a:solidFill>
                  <a:srgbClr val="EADEFA"/>
                </a:solidFill>
                <a:ln w="28575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3" name="Oval 222">
                  <a:extLst>
                    <a:ext uri="{FF2B5EF4-FFF2-40B4-BE49-F238E27FC236}">
                      <a16:creationId xmlns:a16="http://schemas.microsoft.com/office/drawing/2014/main" id="{B63221F4-345E-4C32-11E0-55AD4A295C05}"/>
                    </a:ext>
                  </a:extLst>
                </p:cNvPr>
                <p:cNvSpPr/>
                <p:nvPr/>
              </p:nvSpPr>
              <p:spPr>
                <a:xfrm flipH="1" flipV="1">
                  <a:off x="7366201" y="4870610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28575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4" name="Oval 223">
                  <a:extLst>
                    <a:ext uri="{FF2B5EF4-FFF2-40B4-BE49-F238E27FC236}">
                      <a16:creationId xmlns:a16="http://schemas.microsoft.com/office/drawing/2014/main" id="{6D90E7EA-F5F5-FAA1-B74C-87575F904B01}"/>
                    </a:ext>
                  </a:extLst>
                </p:cNvPr>
                <p:cNvSpPr/>
                <p:nvPr/>
              </p:nvSpPr>
              <p:spPr>
                <a:xfrm flipH="1" flipV="1">
                  <a:off x="7371884" y="4996441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28575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5" name="Oval 224">
                  <a:extLst>
                    <a:ext uri="{FF2B5EF4-FFF2-40B4-BE49-F238E27FC236}">
                      <a16:creationId xmlns:a16="http://schemas.microsoft.com/office/drawing/2014/main" id="{DA8BBAB0-C5E5-892D-DAD9-5948DA90D677}"/>
                    </a:ext>
                  </a:extLst>
                </p:cNvPr>
                <p:cNvSpPr/>
                <p:nvPr/>
              </p:nvSpPr>
              <p:spPr>
                <a:xfrm flipH="1" flipV="1">
                  <a:off x="7321871" y="5095966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28575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6" name="Oval 225">
                  <a:extLst>
                    <a:ext uri="{FF2B5EF4-FFF2-40B4-BE49-F238E27FC236}">
                      <a16:creationId xmlns:a16="http://schemas.microsoft.com/office/drawing/2014/main" id="{99EC4F6F-7FC1-B538-5227-CB05529711BD}"/>
                    </a:ext>
                  </a:extLst>
                </p:cNvPr>
                <p:cNvSpPr/>
                <p:nvPr/>
              </p:nvSpPr>
              <p:spPr>
                <a:xfrm flipH="1" flipV="1">
                  <a:off x="6600232" y="4843448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28575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7" name="Oval 226">
                  <a:extLst>
                    <a:ext uri="{FF2B5EF4-FFF2-40B4-BE49-F238E27FC236}">
                      <a16:creationId xmlns:a16="http://schemas.microsoft.com/office/drawing/2014/main" id="{25331A17-BE56-7A46-B05A-13517CBB79A7}"/>
                    </a:ext>
                  </a:extLst>
                </p:cNvPr>
                <p:cNvSpPr/>
                <p:nvPr/>
              </p:nvSpPr>
              <p:spPr>
                <a:xfrm flipH="1" flipV="1">
                  <a:off x="6766186" y="4886785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28575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8" name="Oval 227">
                  <a:extLst>
                    <a:ext uri="{FF2B5EF4-FFF2-40B4-BE49-F238E27FC236}">
                      <a16:creationId xmlns:a16="http://schemas.microsoft.com/office/drawing/2014/main" id="{5BE1F1B9-0870-009E-DB05-CD35B6F7EF33}"/>
                    </a:ext>
                  </a:extLst>
                </p:cNvPr>
                <p:cNvSpPr/>
                <p:nvPr/>
              </p:nvSpPr>
              <p:spPr>
                <a:xfrm flipH="1" flipV="1">
                  <a:off x="6916640" y="4872407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28575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9" name="Oval 228">
                  <a:extLst>
                    <a:ext uri="{FF2B5EF4-FFF2-40B4-BE49-F238E27FC236}">
                      <a16:creationId xmlns:a16="http://schemas.microsoft.com/office/drawing/2014/main" id="{9D5B20C2-B70F-7132-C01C-E7CE3348F22E}"/>
                    </a:ext>
                  </a:extLst>
                </p:cNvPr>
                <p:cNvSpPr/>
                <p:nvPr/>
              </p:nvSpPr>
              <p:spPr>
                <a:xfrm flipH="1" flipV="1">
                  <a:off x="7082758" y="4830128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28575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0" name="Oval 229">
                  <a:extLst>
                    <a:ext uri="{FF2B5EF4-FFF2-40B4-BE49-F238E27FC236}">
                      <a16:creationId xmlns:a16="http://schemas.microsoft.com/office/drawing/2014/main" id="{8B1199E2-5257-426C-D62E-A093D25BF614}"/>
                    </a:ext>
                  </a:extLst>
                </p:cNvPr>
                <p:cNvSpPr/>
                <p:nvPr/>
              </p:nvSpPr>
              <p:spPr>
                <a:xfrm flipH="1" flipV="1">
                  <a:off x="7236060" y="4805829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28575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1" name="Oval 230">
                  <a:extLst>
                    <a:ext uri="{FF2B5EF4-FFF2-40B4-BE49-F238E27FC236}">
                      <a16:creationId xmlns:a16="http://schemas.microsoft.com/office/drawing/2014/main" id="{7BEEF56C-2BE5-C134-4D0E-2EF930423749}"/>
                    </a:ext>
                  </a:extLst>
                </p:cNvPr>
                <p:cNvSpPr/>
                <p:nvPr/>
              </p:nvSpPr>
              <p:spPr>
                <a:xfrm flipH="1" flipV="1">
                  <a:off x="6479997" y="4792502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28575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9C72B527-8C05-FCB4-FB61-79B0BB5C7D18}"/>
                  </a:ext>
                </a:extLst>
              </p:cNvPr>
              <p:cNvSpPr/>
              <p:nvPr/>
            </p:nvSpPr>
            <p:spPr>
              <a:xfrm>
                <a:off x="4169342" y="4031362"/>
                <a:ext cx="1316591" cy="865631"/>
              </a:xfrm>
              <a:custGeom>
                <a:avLst/>
                <a:gdLst>
                  <a:gd name="connsiteX0" fmla="*/ 1158863 w 1158863"/>
                  <a:gd name="connsiteY0" fmla="*/ 326249 h 745571"/>
                  <a:gd name="connsiteX1" fmla="*/ 1089807 w 1158863"/>
                  <a:gd name="connsiteY1" fmla="*/ 369111 h 745571"/>
                  <a:gd name="connsiteX2" fmla="*/ 968363 w 1158863"/>
                  <a:gd name="connsiteY2" fmla="*/ 400068 h 745571"/>
                  <a:gd name="connsiteX3" fmla="*/ 801676 w 1158863"/>
                  <a:gd name="connsiteY3" fmla="*/ 392924 h 745571"/>
                  <a:gd name="connsiteX4" fmla="*/ 658801 w 1158863"/>
                  <a:gd name="connsiteY4" fmla="*/ 288149 h 745571"/>
                  <a:gd name="connsiteX5" fmla="*/ 546882 w 1158863"/>
                  <a:gd name="connsiteY5" fmla="*/ 169086 h 745571"/>
                  <a:gd name="connsiteX6" fmla="*/ 430201 w 1158863"/>
                  <a:gd name="connsiteY6" fmla="*/ 52405 h 745571"/>
                  <a:gd name="connsiteX7" fmla="*/ 277801 w 1158863"/>
                  <a:gd name="connsiteY7" fmla="*/ 18 h 745571"/>
                  <a:gd name="connsiteX8" fmla="*/ 87301 w 1158863"/>
                  <a:gd name="connsiteY8" fmla="*/ 57168 h 745571"/>
                  <a:gd name="connsiteX9" fmla="*/ 1576 w 1158863"/>
                  <a:gd name="connsiteY9" fmla="*/ 207186 h 745571"/>
                  <a:gd name="connsiteX10" fmla="*/ 37295 w 1158863"/>
                  <a:gd name="connsiteY10" fmla="*/ 321486 h 745571"/>
                  <a:gd name="connsiteX11" fmla="*/ 106351 w 1158863"/>
                  <a:gd name="connsiteY11" fmla="*/ 228618 h 745571"/>
                  <a:gd name="connsiteX12" fmla="*/ 203982 w 1158863"/>
                  <a:gd name="connsiteY12" fmla="*/ 157180 h 745571"/>
                  <a:gd name="connsiteX13" fmla="*/ 303995 w 1158863"/>
                  <a:gd name="connsiteY13" fmla="*/ 152418 h 745571"/>
                  <a:gd name="connsiteX14" fmla="*/ 380195 w 1158863"/>
                  <a:gd name="connsiteY14" fmla="*/ 345299 h 745571"/>
                  <a:gd name="connsiteX15" fmla="*/ 465920 w 1158863"/>
                  <a:gd name="connsiteY15" fmla="*/ 535799 h 745571"/>
                  <a:gd name="connsiteX16" fmla="*/ 589745 w 1158863"/>
                  <a:gd name="connsiteY16" fmla="*/ 640574 h 745571"/>
                  <a:gd name="connsiteX17" fmla="*/ 694520 w 1158863"/>
                  <a:gd name="connsiteY17" fmla="*/ 707249 h 745571"/>
                  <a:gd name="connsiteX18" fmla="*/ 882638 w 1158863"/>
                  <a:gd name="connsiteY18" fmla="*/ 745349 h 745571"/>
                  <a:gd name="connsiteX19" fmla="*/ 985032 w 1158863"/>
                  <a:gd name="connsiteY19" fmla="*/ 723918 h 745571"/>
                  <a:gd name="connsiteX20" fmla="*/ 985032 w 1158863"/>
                  <a:gd name="connsiteY20" fmla="*/ 723918 h 745571"/>
                  <a:gd name="connsiteX0" fmla="*/ 1158863 w 1158863"/>
                  <a:gd name="connsiteY0" fmla="*/ 326249 h 745571"/>
                  <a:gd name="connsiteX1" fmla="*/ 1089807 w 1158863"/>
                  <a:gd name="connsiteY1" fmla="*/ 369111 h 745571"/>
                  <a:gd name="connsiteX2" fmla="*/ 968363 w 1158863"/>
                  <a:gd name="connsiteY2" fmla="*/ 400068 h 745571"/>
                  <a:gd name="connsiteX3" fmla="*/ 801676 w 1158863"/>
                  <a:gd name="connsiteY3" fmla="*/ 392924 h 745571"/>
                  <a:gd name="connsiteX4" fmla="*/ 658801 w 1158863"/>
                  <a:gd name="connsiteY4" fmla="*/ 288149 h 745571"/>
                  <a:gd name="connsiteX5" fmla="*/ 546882 w 1158863"/>
                  <a:gd name="connsiteY5" fmla="*/ 169086 h 745571"/>
                  <a:gd name="connsiteX6" fmla="*/ 430201 w 1158863"/>
                  <a:gd name="connsiteY6" fmla="*/ 52405 h 745571"/>
                  <a:gd name="connsiteX7" fmla="*/ 277801 w 1158863"/>
                  <a:gd name="connsiteY7" fmla="*/ 18 h 745571"/>
                  <a:gd name="connsiteX8" fmla="*/ 87301 w 1158863"/>
                  <a:gd name="connsiteY8" fmla="*/ 57168 h 745571"/>
                  <a:gd name="connsiteX9" fmla="*/ 1576 w 1158863"/>
                  <a:gd name="connsiteY9" fmla="*/ 207186 h 745571"/>
                  <a:gd name="connsiteX10" fmla="*/ 37295 w 1158863"/>
                  <a:gd name="connsiteY10" fmla="*/ 321486 h 745571"/>
                  <a:gd name="connsiteX11" fmla="*/ 106351 w 1158863"/>
                  <a:gd name="connsiteY11" fmla="*/ 228618 h 745571"/>
                  <a:gd name="connsiteX12" fmla="*/ 180169 w 1158863"/>
                  <a:gd name="connsiteY12" fmla="*/ 152418 h 745571"/>
                  <a:gd name="connsiteX13" fmla="*/ 303995 w 1158863"/>
                  <a:gd name="connsiteY13" fmla="*/ 152418 h 745571"/>
                  <a:gd name="connsiteX14" fmla="*/ 380195 w 1158863"/>
                  <a:gd name="connsiteY14" fmla="*/ 345299 h 745571"/>
                  <a:gd name="connsiteX15" fmla="*/ 465920 w 1158863"/>
                  <a:gd name="connsiteY15" fmla="*/ 535799 h 745571"/>
                  <a:gd name="connsiteX16" fmla="*/ 589745 w 1158863"/>
                  <a:gd name="connsiteY16" fmla="*/ 640574 h 745571"/>
                  <a:gd name="connsiteX17" fmla="*/ 694520 w 1158863"/>
                  <a:gd name="connsiteY17" fmla="*/ 707249 h 745571"/>
                  <a:gd name="connsiteX18" fmla="*/ 882638 w 1158863"/>
                  <a:gd name="connsiteY18" fmla="*/ 745349 h 745571"/>
                  <a:gd name="connsiteX19" fmla="*/ 985032 w 1158863"/>
                  <a:gd name="connsiteY19" fmla="*/ 723918 h 745571"/>
                  <a:gd name="connsiteX20" fmla="*/ 985032 w 1158863"/>
                  <a:gd name="connsiteY20" fmla="*/ 723918 h 745571"/>
                  <a:gd name="connsiteX0" fmla="*/ 1164320 w 1164320"/>
                  <a:gd name="connsiteY0" fmla="*/ 326249 h 745571"/>
                  <a:gd name="connsiteX1" fmla="*/ 1095264 w 1164320"/>
                  <a:gd name="connsiteY1" fmla="*/ 369111 h 745571"/>
                  <a:gd name="connsiteX2" fmla="*/ 973820 w 1164320"/>
                  <a:gd name="connsiteY2" fmla="*/ 400068 h 745571"/>
                  <a:gd name="connsiteX3" fmla="*/ 807133 w 1164320"/>
                  <a:gd name="connsiteY3" fmla="*/ 392924 h 745571"/>
                  <a:gd name="connsiteX4" fmla="*/ 664258 w 1164320"/>
                  <a:gd name="connsiteY4" fmla="*/ 288149 h 745571"/>
                  <a:gd name="connsiteX5" fmla="*/ 552339 w 1164320"/>
                  <a:gd name="connsiteY5" fmla="*/ 169086 h 745571"/>
                  <a:gd name="connsiteX6" fmla="*/ 435658 w 1164320"/>
                  <a:gd name="connsiteY6" fmla="*/ 52405 h 745571"/>
                  <a:gd name="connsiteX7" fmla="*/ 283258 w 1164320"/>
                  <a:gd name="connsiteY7" fmla="*/ 18 h 745571"/>
                  <a:gd name="connsiteX8" fmla="*/ 92758 w 1164320"/>
                  <a:gd name="connsiteY8" fmla="*/ 57168 h 745571"/>
                  <a:gd name="connsiteX9" fmla="*/ 7033 w 1164320"/>
                  <a:gd name="connsiteY9" fmla="*/ 207186 h 745571"/>
                  <a:gd name="connsiteX10" fmla="*/ 42752 w 1164320"/>
                  <a:gd name="connsiteY10" fmla="*/ 321486 h 745571"/>
                  <a:gd name="connsiteX11" fmla="*/ 111808 w 1164320"/>
                  <a:gd name="connsiteY11" fmla="*/ 228618 h 745571"/>
                  <a:gd name="connsiteX12" fmla="*/ 185626 w 1164320"/>
                  <a:gd name="connsiteY12" fmla="*/ 152418 h 745571"/>
                  <a:gd name="connsiteX13" fmla="*/ 309452 w 1164320"/>
                  <a:gd name="connsiteY13" fmla="*/ 152418 h 745571"/>
                  <a:gd name="connsiteX14" fmla="*/ 385652 w 1164320"/>
                  <a:gd name="connsiteY14" fmla="*/ 345299 h 745571"/>
                  <a:gd name="connsiteX15" fmla="*/ 471377 w 1164320"/>
                  <a:gd name="connsiteY15" fmla="*/ 535799 h 745571"/>
                  <a:gd name="connsiteX16" fmla="*/ 595202 w 1164320"/>
                  <a:gd name="connsiteY16" fmla="*/ 640574 h 745571"/>
                  <a:gd name="connsiteX17" fmla="*/ 699977 w 1164320"/>
                  <a:gd name="connsiteY17" fmla="*/ 707249 h 745571"/>
                  <a:gd name="connsiteX18" fmla="*/ 888095 w 1164320"/>
                  <a:gd name="connsiteY18" fmla="*/ 745349 h 745571"/>
                  <a:gd name="connsiteX19" fmla="*/ 990489 w 1164320"/>
                  <a:gd name="connsiteY19" fmla="*/ 723918 h 745571"/>
                  <a:gd name="connsiteX20" fmla="*/ 990489 w 1164320"/>
                  <a:gd name="connsiteY20" fmla="*/ 723918 h 745571"/>
                  <a:gd name="connsiteX0" fmla="*/ 1164320 w 1164320"/>
                  <a:gd name="connsiteY0" fmla="*/ 326249 h 745571"/>
                  <a:gd name="connsiteX1" fmla="*/ 1095264 w 1164320"/>
                  <a:gd name="connsiteY1" fmla="*/ 369111 h 745571"/>
                  <a:gd name="connsiteX2" fmla="*/ 973820 w 1164320"/>
                  <a:gd name="connsiteY2" fmla="*/ 400068 h 745571"/>
                  <a:gd name="connsiteX3" fmla="*/ 807133 w 1164320"/>
                  <a:gd name="connsiteY3" fmla="*/ 392924 h 745571"/>
                  <a:gd name="connsiteX4" fmla="*/ 664258 w 1164320"/>
                  <a:gd name="connsiteY4" fmla="*/ 288149 h 745571"/>
                  <a:gd name="connsiteX5" fmla="*/ 552339 w 1164320"/>
                  <a:gd name="connsiteY5" fmla="*/ 169086 h 745571"/>
                  <a:gd name="connsiteX6" fmla="*/ 435658 w 1164320"/>
                  <a:gd name="connsiteY6" fmla="*/ 52405 h 745571"/>
                  <a:gd name="connsiteX7" fmla="*/ 283258 w 1164320"/>
                  <a:gd name="connsiteY7" fmla="*/ 18 h 745571"/>
                  <a:gd name="connsiteX8" fmla="*/ 92758 w 1164320"/>
                  <a:gd name="connsiteY8" fmla="*/ 57168 h 745571"/>
                  <a:gd name="connsiteX9" fmla="*/ 7033 w 1164320"/>
                  <a:gd name="connsiteY9" fmla="*/ 207186 h 745571"/>
                  <a:gd name="connsiteX10" fmla="*/ 42752 w 1164320"/>
                  <a:gd name="connsiteY10" fmla="*/ 321486 h 745571"/>
                  <a:gd name="connsiteX11" fmla="*/ 111808 w 1164320"/>
                  <a:gd name="connsiteY11" fmla="*/ 228618 h 745571"/>
                  <a:gd name="connsiteX12" fmla="*/ 185626 w 1164320"/>
                  <a:gd name="connsiteY12" fmla="*/ 152418 h 745571"/>
                  <a:gd name="connsiteX13" fmla="*/ 309452 w 1164320"/>
                  <a:gd name="connsiteY13" fmla="*/ 152418 h 745571"/>
                  <a:gd name="connsiteX14" fmla="*/ 385652 w 1164320"/>
                  <a:gd name="connsiteY14" fmla="*/ 345299 h 745571"/>
                  <a:gd name="connsiteX15" fmla="*/ 471377 w 1164320"/>
                  <a:gd name="connsiteY15" fmla="*/ 535799 h 745571"/>
                  <a:gd name="connsiteX16" fmla="*/ 595202 w 1164320"/>
                  <a:gd name="connsiteY16" fmla="*/ 666768 h 745571"/>
                  <a:gd name="connsiteX17" fmla="*/ 699977 w 1164320"/>
                  <a:gd name="connsiteY17" fmla="*/ 707249 h 745571"/>
                  <a:gd name="connsiteX18" fmla="*/ 888095 w 1164320"/>
                  <a:gd name="connsiteY18" fmla="*/ 745349 h 745571"/>
                  <a:gd name="connsiteX19" fmla="*/ 990489 w 1164320"/>
                  <a:gd name="connsiteY19" fmla="*/ 723918 h 745571"/>
                  <a:gd name="connsiteX20" fmla="*/ 990489 w 1164320"/>
                  <a:gd name="connsiteY20" fmla="*/ 723918 h 745571"/>
                  <a:gd name="connsiteX0" fmla="*/ 1164320 w 1164320"/>
                  <a:gd name="connsiteY0" fmla="*/ 326249 h 750403"/>
                  <a:gd name="connsiteX1" fmla="*/ 1095264 w 1164320"/>
                  <a:gd name="connsiteY1" fmla="*/ 369111 h 750403"/>
                  <a:gd name="connsiteX2" fmla="*/ 973820 w 1164320"/>
                  <a:gd name="connsiteY2" fmla="*/ 400068 h 750403"/>
                  <a:gd name="connsiteX3" fmla="*/ 807133 w 1164320"/>
                  <a:gd name="connsiteY3" fmla="*/ 392924 h 750403"/>
                  <a:gd name="connsiteX4" fmla="*/ 664258 w 1164320"/>
                  <a:gd name="connsiteY4" fmla="*/ 288149 h 750403"/>
                  <a:gd name="connsiteX5" fmla="*/ 552339 w 1164320"/>
                  <a:gd name="connsiteY5" fmla="*/ 169086 h 750403"/>
                  <a:gd name="connsiteX6" fmla="*/ 435658 w 1164320"/>
                  <a:gd name="connsiteY6" fmla="*/ 52405 h 750403"/>
                  <a:gd name="connsiteX7" fmla="*/ 283258 w 1164320"/>
                  <a:gd name="connsiteY7" fmla="*/ 18 h 750403"/>
                  <a:gd name="connsiteX8" fmla="*/ 92758 w 1164320"/>
                  <a:gd name="connsiteY8" fmla="*/ 57168 h 750403"/>
                  <a:gd name="connsiteX9" fmla="*/ 7033 w 1164320"/>
                  <a:gd name="connsiteY9" fmla="*/ 207186 h 750403"/>
                  <a:gd name="connsiteX10" fmla="*/ 42752 w 1164320"/>
                  <a:gd name="connsiteY10" fmla="*/ 321486 h 750403"/>
                  <a:gd name="connsiteX11" fmla="*/ 111808 w 1164320"/>
                  <a:gd name="connsiteY11" fmla="*/ 228618 h 750403"/>
                  <a:gd name="connsiteX12" fmla="*/ 185626 w 1164320"/>
                  <a:gd name="connsiteY12" fmla="*/ 152418 h 750403"/>
                  <a:gd name="connsiteX13" fmla="*/ 309452 w 1164320"/>
                  <a:gd name="connsiteY13" fmla="*/ 152418 h 750403"/>
                  <a:gd name="connsiteX14" fmla="*/ 385652 w 1164320"/>
                  <a:gd name="connsiteY14" fmla="*/ 345299 h 750403"/>
                  <a:gd name="connsiteX15" fmla="*/ 471377 w 1164320"/>
                  <a:gd name="connsiteY15" fmla="*/ 535799 h 750403"/>
                  <a:gd name="connsiteX16" fmla="*/ 595202 w 1164320"/>
                  <a:gd name="connsiteY16" fmla="*/ 666768 h 750403"/>
                  <a:gd name="connsiteX17" fmla="*/ 726171 w 1164320"/>
                  <a:gd name="connsiteY17" fmla="*/ 742968 h 750403"/>
                  <a:gd name="connsiteX18" fmla="*/ 888095 w 1164320"/>
                  <a:gd name="connsiteY18" fmla="*/ 745349 h 750403"/>
                  <a:gd name="connsiteX19" fmla="*/ 990489 w 1164320"/>
                  <a:gd name="connsiteY19" fmla="*/ 723918 h 750403"/>
                  <a:gd name="connsiteX20" fmla="*/ 990489 w 1164320"/>
                  <a:gd name="connsiteY20" fmla="*/ 723918 h 750403"/>
                  <a:gd name="connsiteX0" fmla="*/ 1164320 w 1164320"/>
                  <a:gd name="connsiteY0" fmla="*/ 326249 h 760608"/>
                  <a:gd name="connsiteX1" fmla="*/ 1095264 w 1164320"/>
                  <a:gd name="connsiteY1" fmla="*/ 369111 h 760608"/>
                  <a:gd name="connsiteX2" fmla="*/ 973820 w 1164320"/>
                  <a:gd name="connsiteY2" fmla="*/ 400068 h 760608"/>
                  <a:gd name="connsiteX3" fmla="*/ 807133 w 1164320"/>
                  <a:gd name="connsiteY3" fmla="*/ 392924 h 760608"/>
                  <a:gd name="connsiteX4" fmla="*/ 664258 w 1164320"/>
                  <a:gd name="connsiteY4" fmla="*/ 288149 h 760608"/>
                  <a:gd name="connsiteX5" fmla="*/ 552339 w 1164320"/>
                  <a:gd name="connsiteY5" fmla="*/ 169086 h 760608"/>
                  <a:gd name="connsiteX6" fmla="*/ 435658 w 1164320"/>
                  <a:gd name="connsiteY6" fmla="*/ 52405 h 760608"/>
                  <a:gd name="connsiteX7" fmla="*/ 283258 w 1164320"/>
                  <a:gd name="connsiteY7" fmla="*/ 18 h 760608"/>
                  <a:gd name="connsiteX8" fmla="*/ 92758 w 1164320"/>
                  <a:gd name="connsiteY8" fmla="*/ 57168 h 760608"/>
                  <a:gd name="connsiteX9" fmla="*/ 7033 w 1164320"/>
                  <a:gd name="connsiteY9" fmla="*/ 207186 h 760608"/>
                  <a:gd name="connsiteX10" fmla="*/ 42752 w 1164320"/>
                  <a:gd name="connsiteY10" fmla="*/ 321486 h 760608"/>
                  <a:gd name="connsiteX11" fmla="*/ 111808 w 1164320"/>
                  <a:gd name="connsiteY11" fmla="*/ 228618 h 760608"/>
                  <a:gd name="connsiteX12" fmla="*/ 185626 w 1164320"/>
                  <a:gd name="connsiteY12" fmla="*/ 152418 h 760608"/>
                  <a:gd name="connsiteX13" fmla="*/ 309452 w 1164320"/>
                  <a:gd name="connsiteY13" fmla="*/ 152418 h 760608"/>
                  <a:gd name="connsiteX14" fmla="*/ 385652 w 1164320"/>
                  <a:gd name="connsiteY14" fmla="*/ 345299 h 760608"/>
                  <a:gd name="connsiteX15" fmla="*/ 471377 w 1164320"/>
                  <a:gd name="connsiteY15" fmla="*/ 535799 h 760608"/>
                  <a:gd name="connsiteX16" fmla="*/ 595202 w 1164320"/>
                  <a:gd name="connsiteY16" fmla="*/ 666768 h 760608"/>
                  <a:gd name="connsiteX17" fmla="*/ 726171 w 1164320"/>
                  <a:gd name="connsiteY17" fmla="*/ 742968 h 760608"/>
                  <a:gd name="connsiteX18" fmla="*/ 888095 w 1164320"/>
                  <a:gd name="connsiteY18" fmla="*/ 759637 h 760608"/>
                  <a:gd name="connsiteX19" fmla="*/ 990489 w 1164320"/>
                  <a:gd name="connsiteY19" fmla="*/ 723918 h 760608"/>
                  <a:gd name="connsiteX20" fmla="*/ 990489 w 1164320"/>
                  <a:gd name="connsiteY20" fmla="*/ 723918 h 760608"/>
                  <a:gd name="connsiteX0" fmla="*/ 1164320 w 1164320"/>
                  <a:gd name="connsiteY0" fmla="*/ 326249 h 760608"/>
                  <a:gd name="connsiteX1" fmla="*/ 1095264 w 1164320"/>
                  <a:gd name="connsiteY1" fmla="*/ 369111 h 760608"/>
                  <a:gd name="connsiteX2" fmla="*/ 973820 w 1164320"/>
                  <a:gd name="connsiteY2" fmla="*/ 419118 h 760608"/>
                  <a:gd name="connsiteX3" fmla="*/ 807133 w 1164320"/>
                  <a:gd name="connsiteY3" fmla="*/ 392924 h 760608"/>
                  <a:gd name="connsiteX4" fmla="*/ 664258 w 1164320"/>
                  <a:gd name="connsiteY4" fmla="*/ 288149 h 760608"/>
                  <a:gd name="connsiteX5" fmla="*/ 552339 w 1164320"/>
                  <a:gd name="connsiteY5" fmla="*/ 169086 h 760608"/>
                  <a:gd name="connsiteX6" fmla="*/ 435658 w 1164320"/>
                  <a:gd name="connsiteY6" fmla="*/ 52405 h 760608"/>
                  <a:gd name="connsiteX7" fmla="*/ 283258 w 1164320"/>
                  <a:gd name="connsiteY7" fmla="*/ 18 h 760608"/>
                  <a:gd name="connsiteX8" fmla="*/ 92758 w 1164320"/>
                  <a:gd name="connsiteY8" fmla="*/ 57168 h 760608"/>
                  <a:gd name="connsiteX9" fmla="*/ 7033 w 1164320"/>
                  <a:gd name="connsiteY9" fmla="*/ 207186 h 760608"/>
                  <a:gd name="connsiteX10" fmla="*/ 42752 w 1164320"/>
                  <a:gd name="connsiteY10" fmla="*/ 321486 h 760608"/>
                  <a:gd name="connsiteX11" fmla="*/ 111808 w 1164320"/>
                  <a:gd name="connsiteY11" fmla="*/ 228618 h 760608"/>
                  <a:gd name="connsiteX12" fmla="*/ 185626 w 1164320"/>
                  <a:gd name="connsiteY12" fmla="*/ 152418 h 760608"/>
                  <a:gd name="connsiteX13" fmla="*/ 309452 w 1164320"/>
                  <a:gd name="connsiteY13" fmla="*/ 152418 h 760608"/>
                  <a:gd name="connsiteX14" fmla="*/ 385652 w 1164320"/>
                  <a:gd name="connsiteY14" fmla="*/ 345299 h 760608"/>
                  <a:gd name="connsiteX15" fmla="*/ 471377 w 1164320"/>
                  <a:gd name="connsiteY15" fmla="*/ 535799 h 760608"/>
                  <a:gd name="connsiteX16" fmla="*/ 595202 w 1164320"/>
                  <a:gd name="connsiteY16" fmla="*/ 666768 h 760608"/>
                  <a:gd name="connsiteX17" fmla="*/ 726171 w 1164320"/>
                  <a:gd name="connsiteY17" fmla="*/ 742968 h 760608"/>
                  <a:gd name="connsiteX18" fmla="*/ 888095 w 1164320"/>
                  <a:gd name="connsiteY18" fmla="*/ 759637 h 760608"/>
                  <a:gd name="connsiteX19" fmla="*/ 990489 w 1164320"/>
                  <a:gd name="connsiteY19" fmla="*/ 723918 h 760608"/>
                  <a:gd name="connsiteX20" fmla="*/ 990489 w 1164320"/>
                  <a:gd name="connsiteY20" fmla="*/ 723918 h 760608"/>
                  <a:gd name="connsiteX0" fmla="*/ 1164320 w 1164320"/>
                  <a:gd name="connsiteY0" fmla="*/ 326249 h 760608"/>
                  <a:gd name="connsiteX1" fmla="*/ 1100027 w 1164320"/>
                  <a:gd name="connsiteY1" fmla="*/ 383398 h 760608"/>
                  <a:gd name="connsiteX2" fmla="*/ 973820 w 1164320"/>
                  <a:gd name="connsiteY2" fmla="*/ 419118 h 760608"/>
                  <a:gd name="connsiteX3" fmla="*/ 807133 w 1164320"/>
                  <a:gd name="connsiteY3" fmla="*/ 392924 h 760608"/>
                  <a:gd name="connsiteX4" fmla="*/ 664258 w 1164320"/>
                  <a:gd name="connsiteY4" fmla="*/ 288149 h 760608"/>
                  <a:gd name="connsiteX5" fmla="*/ 552339 w 1164320"/>
                  <a:gd name="connsiteY5" fmla="*/ 169086 h 760608"/>
                  <a:gd name="connsiteX6" fmla="*/ 435658 w 1164320"/>
                  <a:gd name="connsiteY6" fmla="*/ 52405 h 760608"/>
                  <a:gd name="connsiteX7" fmla="*/ 283258 w 1164320"/>
                  <a:gd name="connsiteY7" fmla="*/ 18 h 760608"/>
                  <a:gd name="connsiteX8" fmla="*/ 92758 w 1164320"/>
                  <a:gd name="connsiteY8" fmla="*/ 57168 h 760608"/>
                  <a:gd name="connsiteX9" fmla="*/ 7033 w 1164320"/>
                  <a:gd name="connsiteY9" fmla="*/ 207186 h 760608"/>
                  <a:gd name="connsiteX10" fmla="*/ 42752 w 1164320"/>
                  <a:gd name="connsiteY10" fmla="*/ 321486 h 760608"/>
                  <a:gd name="connsiteX11" fmla="*/ 111808 w 1164320"/>
                  <a:gd name="connsiteY11" fmla="*/ 228618 h 760608"/>
                  <a:gd name="connsiteX12" fmla="*/ 185626 w 1164320"/>
                  <a:gd name="connsiteY12" fmla="*/ 152418 h 760608"/>
                  <a:gd name="connsiteX13" fmla="*/ 309452 w 1164320"/>
                  <a:gd name="connsiteY13" fmla="*/ 152418 h 760608"/>
                  <a:gd name="connsiteX14" fmla="*/ 385652 w 1164320"/>
                  <a:gd name="connsiteY14" fmla="*/ 345299 h 760608"/>
                  <a:gd name="connsiteX15" fmla="*/ 471377 w 1164320"/>
                  <a:gd name="connsiteY15" fmla="*/ 535799 h 760608"/>
                  <a:gd name="connsiteX16" fmla="*/ 595202 w 1164320"/>
                  <a:gd name="connsiteY16" fmla="*/ 666768 h 760608"/>
                  <a:gd name="connsiteX17" fmla="*/ 726171 w 1164320"/>
                  <a:gd name="connsiteY17" fmla="*/ 742968 h 760608"/>
                  <a:gd name="connsiteX18" fmla="*/ 888095 w 1164320"/>
                  <a:gd name="connsiteY18" fmla="*/ 759637 h 760608"/>
                  <a:gd name="connsiteX19" fmla="*/ 990489 w 1164320"/>
                  <a:gd name="connsiteY19" fmla="*/ 723918 h 760608"/>
                  <a:gd name="connsiteX20" fmla="*/ 990489 w 1164320"/>
                  <a:gd name="connsiteY20" fmla="*/ 723918 h 760608"/>
                  <a:gd name="connsiteX0" fmla="*/ 1164320 w 1164320"/>
                  <a:gd name="connsiteY0" fmla="*/ 326248 h 760607"/>
                  <a:gd name="connsiteX1" fmla="*/ 1100027 w 1164320"/>
                  <a:gd name="connsiteY1" fmla="*/ 383397 h 760607"/>
                  <a:gd name="connsiteX2" fmla="*/ 973820 w 1164320"/>
                  <a:gd name="connsiteY2" fmla="*/ 419117 h 760607"/>
                  <a:gd name="connsiteX3" fmla="*/ 807133 w 1164320"/>
                  <a:gd name="connsiteY3" fmla="*/ 392923 h 760607"/>
                  <a:gd name="connsiteX4" fmla="*/ 664258 w 1164320"/>
                  <a:gd name="connsiteY4" fmla="*/ 288148 h 760607"/>
                  <a:gd name="connsiteX5" fmla="*/ 561864 w 1164320"/>
                  <a:gd name="connsiteY5" fmla="*/ 152416 h 760607"/>
                  <a:gd name="connsiteX6" fmla="*/ 435658 w 1164320"/>
                  <a:gd name="connsiteY6" fmla="*/ 52404 h 760607"/>
                  <a:gd name="connsiteX7" fmla="*/ 283258 w 1164320"/>
                  <a:gd name="connsiteY7" fmla="*/ 17 h 760607"/>
                  <a:gd name="connsiteX8" fmla="*/ 92758 w 1164320"/>
                  <a:gd name="connsiteY8" fmla="*/ 57167 h 760607"/>
                  <a:gd name="connsiteX9" fmla="*/ 7033 w 1164320"/>
                  <a:gd name="connsiteY9" fmla="*/ 207185 h 760607"/>
                  <a:gd name="connsiteX10" fmla="*/ 42752 w 1164320"/>
                  <a:gd name="connsiteY10" fmla="*/ 321485 h 760607"/>
                  <a:gd name="connsiteX11" fmla="*/ 111808 w 1164320"/>
                  <a:gd name="connsiteY11" fmla="*/ 228617 h 760607"/>
                  <a:gd name="connsiteX12" fmla="*/ 185626 w 1164320"/>
                  <a:gd name="connsiteY12" fmla="*/ 152417 h 760607"/>
                  <a:gd name="connsiteX13" fmla="*/ 309452 w 1164320"/>
                  <a:gd name="connsiteY13" fmla="*/ 152417 h 760607"/>
                  <a:gd name="connsiteX14" fmla="*/ 385652 w 1164320"/>
                  <a:gd name="connsiteY14" fmla="*/ 345298 h 760607"/>
                  <a:gd name="connsiteX15" fmla="*/ 471377 w 1164320"/>
                  <a:gd name="connsiteY15" fmla="*/ 535798 h 760607"/>
                  <a:gd name="connsiteX16" fmla="*/ 595202 w 1164320"/>
                  <a:gd name="connsiteY16" fmla="*/ 666767 h 760607"/>
                  <a:gd name="connsiteX17" fmla="*/ 726171 w 1164320"/>
                  <a:gd name="connsiteY17" fmla="*/ 742967 h 760607"/>
                  <a:gd name="connsiteX18" fmla="*/ 888095 w 1164320"/>
                  <a:gd name="connsiteY18" fmla="*/ 759636 h 760607"/>
                  <a:gd name="connsiteX19" fmla="*/ 990489 w 1164320"/>
                  <a:gd name="connsiteY19" fmla="*/ 723917 h 760607"/>
                  <a:gd name="connsiteX20" fmla="*/ 990489 w 1164320"/>
                  <a:gd name="connsiteY20" fmla="*/ 723917 h 760607"/>
                  <a:gd name="connsiteX0" fmla="*/ 1164320 w 1164320"/>
                  <a:gd name="connsiteY0" fmla="*/ 326424 h 760783"/>
                  <a:gd name="connsiteX1" fmla="*/ 1100027 w 1164320"/>
                  <a:gd name="connsiteY1" fmla="*/ 383573 h 760783"/>
                  <a:gd name="connsiteX2" fmla="*/ 973820 w 1164320"/>
                  <a:gd name="connsiteY2" fmla="*/ 419293 h 760783"/>
                  <a:gd name="connsiteX3" fmla="*/ 807133 w 1164320"/>
                  <a:gd name="connsiteY3" fmla="*/ 393099 h 760783"/>
                  <a:gd name="connsiteX4" fmla="*/ 664258 w 1164320"/>
                  <a:gd name="connsiteY4" fmla="*/ 288324 h 760783"/>
                  <a:gd name="connsiteX5" fmla="*/ 561864 w 1164320"/>
                  <a:gd name="connsiteY5" fmla="*/ 152592 h 760783"/>
                  <a:gd name="connsiteX6" fmla="*/ 438039 w 1164320"/>
                  <a:gd name="connsiteY6" fmla="*/ 43055 h 760783"/>
                  <a:gd name="connsiteX7" fmla="*/ 283258 w 1164320"/>
                  <a:gd name="connsiteY7" fmla="*/ 193 h 760783"/>
                  <a:gd name="connsiteX8" fmla="*/ 92758 w 1164320"/>
                  <a:gd name="connsiteY8" fmla="*/ 57343 h 760783"/>
                  <a:gd name="connsiteX9" fmla="*/ 7033 w 1164320"/>
                  <a:gd name="connsiteY9" fmla="*/ 207361 h 760783"/>
                  <a:gd name="connsiteX10" fmla="*/ 42752 w 1164320"/>
                  <a:gd name="connsiteY10" fmla="*/ 321661 h 760783"/>
                  <a:gd name="connsiteX11" fmla="*/ 111808 w 1164320"/>
                  <a:gd name="connsiteY11" fmla="*/ 228793 h 760783"/>
                  <a:gd name="connsiteX12" fmla="*/ 185626 w 1164320"/>
                  <a:gd name="connsiteY12" fmla="*/ 152593 h 760783"/>
                  <a:gd name="connsiteX13" fmla="*/ 309452 w 1164320"/>
                  <a:gd name="connsiteY13" fmla="*/ 152593 h 760783"/>
                  <a:gd name="connsiteX14" fmla="*/ 385652 w 1164320"/>
                  <a:gd name="connsiteY14" fmla="*/ 345474 h 760783"/>
                  <a:gd name="connsiteX15" fmla="*/ 471377 w 1164320"/>
                  <a:gd name="connsiteY15" fmla="*/ 535974 h 760783"/>
                  <a:gd name="connsiteX16" fmla="*/ 595202 w 1164320"/>
                  <a:gd name="connsiteY16" fmla="*/ 666943 h 760783"/>
                  <a:gd name="connsiteX17" fmla="*/ 726171 w 1164320"/>
                  <a:gd name="connsiteY17" fmla="*/ 743143 h 760783"/>
                  <a:gd name="connsiteX18" fmla="*/ 888095 w 1164320"/>
                  <a:gd name="connsiteY18" fmla="*/ 759812 h 760783"/>
                  <a:gd name="connsiteX19" fmla="*/ 990489 w 1164320"/>
                  <a:gd name="connsiteY19" fmla="*/ 724093 h 760783"/>
                  <a:gd name="connsiteX20" fmla="*/ 990489 w 1164320"/>
                  <a:gd name="connsiteY20" fmla="*/ 724093 h 760783"/>
                  <a:gd name="connsiteX0" fmla="*/ 1164320 w 1164320"/>
                  <a:gd name="connsiteY0" fmla="*/ 331157 h 765516"/>
                  <a:gd name="connsiteX1" fmla="*/ 1100027 w 1164320"/>
                  <a:gd name="connsiteY1" fmla="*/ 388306 h 765516"/>
                  <a:gd name="connsiteX2" fmla="*/ 973820 w 1164320"/>
                  <a:gd name="connsiteY2" fmla="*/ 424026 h 765516"/>
                  <a:gd name="connsiteX3" fmla="*/ 807133 w 1164320"/>
                  <a:gd name="connsiteY3" fmla="*/ 397832 h 765516"/>
                  <a:gd name="connsiteX4" fmla="*/ 664258 w 1164320"/>
                  <a:gd name="connsiteY4" fmla="*/ 293057 h 765516"/>
                  <a:gd name="connsiteX5" fmla="*/ 561864 w 1164320"/>
                  <a:gd name="connsiteY5" fmla="*/ 157325 h 765516"/>
                  <a:gd name="connsiteX6" fmla="*/ 438039 w 1164320"/>
                  <a:gd name="connsiteY6" fmla="*/ 47788 h 765516"/>
                  <a:gd name="connsiteX7" fmla="*/ 278496 w 1164320"/>
                  <a:gd name="connsiteY7" fmla="*/ 164 h 765516"/>
                  <a:gd name="connsiteX8" fmla="*/ 92758 w 1164320"/>
                  <a:gd name="connsiteY8" fmla="*/ 62076 h 765516"/>
                  <a:gd name="connsiteX9" fmla="*/ 7033 w 1164320"/>
                  <a:gd name="connsiteY9" fmla="*/ 212094 h 765516"/>
                  <a:gd name="connsiteX10" fmla="*/ 42752 w 1164320"/>
                  <a:gd name="connsiteY10" fmla="*/ 326394 h 765516"/>
                  <a:gd name="connsiteX11" fmla="*/ 111808 w 1164320"/>
                  <a:gd name="connsiteY11" fmla="*/ 233526 h 765516"/>
                  <a:gd name="connsiteX12" fmla="*/ 185626 w 1164320"/>
                  <a:gd name="connsiteY12" fmla="*/ 157326 h 765516"/>
                  <a:gd name="connsiteX13" fmla="*/ 309452 w 1164320"/>
                  <a:gd name="connsiteY13" fmla="*/ 157326 h 765516"/>
                  <a:gd name="connsiteX14" fmla="*/ 385652 w 1164320"/>
                  <a:gd name="connsiteY14" fmla="*/ 350207 h 765516"/>
                  <a:gd name="connsiteX15" fmla="*/ 471377 w 1164320"/>
                  <a:gd name="connsiteY15" fmla="*/ 540707 h 765516"/>
                  <a:gd name="connsiteX16" fmla="*/ 595202 w 1164320"/>
                  <a:gd name="connsiteY16" fmla="*/ 671676 h 765516"/>
                  <a:gd name="connsiteX17" fmla="*/ 726171 w 1164320"/>
                  <a:gd name="connsiteY17" fmla="*/ 747876 h 765516"/>
                  <a:gd name="connsiteX18" fmla="*/ 888095 w 1164320"/>
                  <a:gd name="connsiteY18" fmla="*/ 764545 h 765516"/>
                  <a:gd name="connsiteX19" fmla="*/ 990489 w 1164320"/>
                  <a:gd name="connsiteY19" fmla="*/ 728826 h 765516"/>
                  <a:gd name="connsiteX20" fmla="*/ 990489 w 1164320"/>
                  <a:gd name="connsiteY20" fmla="*/ 728826 h 765516"/>
                  <a:gd name="connsiteX0" fmla="*/ 1164320 w 1164320"/>
                  <a:gd name="connsiteY0" fmla="*/ 331157 h 765516"/>
                  <a:gd name="connsiteX1" fmla="*/ 1100027 w 1164320"/>
                  <a:gd name="connsiteY1" fmla="*/ 388306 h 765516"/>
                  <a:gd name="connsiteX2" fmla="*/ 973820 w 1164320"/>
                  <a:gd name="connsiteY2" fmla="*/ 424026 h 765516"/>
                  <a:gd name="connsiteX3" fmla="*/ 807133 w 1164320"/>
                  <a:gd name="connsiteY3" fmla="*/ 397832 h 765516"/>
                  <a:gd name="connsiteX4" fmla="*/ 664258 w 1164320"/>
                  <a:gd name="connsiteY4" fmla="*/ 293057 h 765516"/>
                  <a:gd name="connsiteX5" fmla="*/ 561864 w 1164320"/>
                  <a:gd name="connsiteY5" fmla="*/ 157325 h 765516"/>
                  <a:gd name="connsiteX6" fmla="*/ 438039 w 1164320"/>
                  <a:gd name="connsiteY6" fmla="*/ 47788 h 765516"/>
                  <a:gd name="connsiteX7" fmla="*/ 278496 w 1164320"/>
                  <a:gd name="connsiteY7" fmla="*/ 164 h 765516"/>
                  <a:gd name="connsiteX8" fmla="*/ 92758 w 1164320"/>
                  <a:gd name="connsiteY8" fmla="*/ 62076 h 765516"/>
                  <a:gd name="connsiteX9" fmla="*/ 7033 w 1164320"/>
                  <a:gd name="connsiteY9" fmla="*/ 212094 h 765516"/>
                  <a:gd name="connsiteX10" fmla="*/ 42752 w 1164320"/>
                  <a:gd name="connsiteY10" fmla="*/ 326394 h 765516"/>
                  <a:gd name="connsiteX11" fmla="*/ 111808 w 1164320"/>
                  <a:gd name="connsiteY11" fmla="*/ 233526 h 765516"/>
                  <a:gd name="connsiteX12" fmla="*/ 185626 w 1164320"/>
                  <a:gd name="connsiteY12" fmla="*/ 157326 h 765516"/>
                  <a:gd name="connsiteX13" fmla="*/ 311833 w 1164320"/>
                  <a:gd name="connsiteY13" fmla="*/ 178757 h 765516"/>
                  <a:gd name="connsiteX14" fmla="*/ 385652 w 1164320"/>
                  <a:gd name="connsiteY14" fmla="*/ 350207 h 765516"/>
                  <a:gd name="connsiteX15" fmla="*/ 471377 w 1164320"/>
                  <a:gd name="connsiteY15" fmla="*/ 540707 h 765516"/>
                  <a:gd name="connsiteX16" fmla="*/ 595202 w 1164320"/>
                  <a:gd name="connsiteY16" fmla="*/ 671676 h 765516"/>
                  <a:gd name="connsiteX17" fmla="*/ 726171 w 1164320"/>
                  <a:gd name="connsiteY17" fmla="*/ 747876 h 765516"/>
                  <a:gd name="connsiteX18" fmla="*/ 888095 w 1164320"/>
                  <a:gd name="connsiteY18" fmla="*/ 764545 h 765516"/>
                  <a:gd name="connsiteX19" fmla="*/ 990489 w 1164320"/>
                  <a:gd name="connsiteY19" fmla="*/ 728826 h 765516"/>
                  <a:gd name="connsiteX20" fmla="*/ 990489 w 1164320"/>
                  <a:gd name="connsiteY20" fmla="*/ 728826 h 765516"/>
                  <a:gd name="connsiteX0" fmla="*/ 1164320 w 1164320"/>
                  <a:gd name="connsiteY0" fmla="*/ 331157 h 765516"/>
                  <a:gd name="connsiteX1" fmla="*/ 1100027 w 1164320"/>
                  <a:gd name="connsiteY1" fmla="*/ 388306 h 765516"/>
                  <a:gd name="connsiteX2" fmla="*/ 973820 w 1164320"/>
                  <a:gd name="connsiteY2" fmla="*/ 424026 h 765516"/>
                  <a:gd name="connsiteX3" fmla="*/ 807133 w 1164320"/>
                  <a:gd name="connsiteY3" fmla="*/ 397832 h 765516"/>
                  <a:gd name="connsiteX4" fmla="*/ 664258 w 1164320"/>
                  <a:gd name="connsiteY4" fmla="*/ 293057 h 765516"/>
                  <a:gd name="connsiteX5" fmla="*/ 561864 w 1164320"/>
                  <a:gd name="connsiteY5" fmla="*/ 157325 h 765516"/>
                  <a:gd name="connsiteX6" fmla="*/ 438039 w 1164320"/>
                  <a:gd name="connsiteY6" fmla="*/ 47788 h 765516"/>
                  <a:gd name="connsiteX7" fmla="*/ 278496 w 1164320"/>
                  <a:gd name="connsiteY7" fmla="*/ 164 h 765516"/>
                  <a:gd name="connsiteX8" fmla="*/ 92758 w 1164320"/>
                  <a:gd name="connsiteY8" fmla="*/ 62076 h 765516"/>
                  <a:gd name="connsiteX9" fmla="*/ 7033 w 1164320"/>
                  <a:gd name="connsiteY9" fmla="*/ 212094 h 765516"/>
                  <a:gd name="connsiteX10" fmla="*/ 42752 w 1164320"/>
                  <a:gd name="connsiteY10" fmla="*/ 326394 h 765516"/>
                  <a:gd name="connsiteX11" fmla="*/ 111808 w 1164320"/>
                  <a:gd name="connsiteY11" fmla="*/ 233526 h 765516"/>
                  <a:gd name="connsiteX12" fmla="*/ 185626 w 1164320"/>
                  <a:gd name="connsiteY12" fmla="*/ 162088 h 765516"/>
                  <a:gd name="connsiteX13" fmla="*/ 311833 w 1164320"/>
                  <a:gd name="connsiteY13" fmla="*/ 178757 h 765516"/>
                  <a:gd name="connsiteX14" fmla="*/ 385652 w 1164320"/>
                  <a:gd name="connsiteY14" fmla="*/ 350207 h 765516"/>
                  <a:gd name="connsiteX15" fmla="*/ 471377 w 1164320"/>
                  <a:gd name="connsiteY15" fmla="*/ 540707 h 765516"/>
                  <a:gd name="connsiteX16" fmla="*/ 595202 w 1164320"/>
                  <a:gd name="connsiteY16" fmla="*/ 671676 h 765516"/>
                  <a:gd name="connsiteX17" fmla="*/ 726171 w 1164320"/>
                  <a:gd name="connsiteY17" fmla="*/ 747876 h 765516"/>
                  <a:gd name="connsiteX18" fmla="*/ 888095 w 1164320"/>
                  <a:gd name="connsiteY18" fmla="*/ 764545 h 765516"/>
                  <a:gd name="connsiteX19" fmla="*/ 990489 w 1164320"/>
                  <a:gd name="connsiteY19" fmla="*/ 728826 h 765516"/>
                  <a:gd name="connsiteX20" fmla="*/ 990489 w 1164320"/>
                  <a:gd name="connsiteY20" fmla="*/ 728826 h 7655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164320" h="765516">
                    <a:moveTo>
                      <a:pt x="1164320" y="331157"/>
                    </a:moveTo>
                    <a:cubicBezTo>
                      <a:pt x="1145667" y="346436"/>
                      <a:pt x="1131777" y="372828"/>
                      <a:pt x="1100027" y="388306"/>
                    </a:cubicBezTo>
                    <a:cubicBezTo>
                      <a:pt x="1068277" y="403784"/>
                      <a:pt x="1022636" y="422438"/>
                      <a:pt x="973820" y="424026"/>
                    </a:cubicBezTo>
                    <a:cubicBezTo>
                      <a:pt x="925004" y="425614"/>
                      <a:pt x="858727" y="419660"/>
                      <a:pt x="807133" y="397832"/>
                    </a:cubicBezTo>
                    <a:cubicBezTo>
                      <a:pt x="755539" y="376004"/>
                      <a:pt x="705136" y="333141"/>
                      <a:pt x="664258" y="293057"/>
                    </a:cubicBezTo>
                    <a:cubicBezTo>
                      <a:pt x="623380" y="252973"/>
                      <a:pt x="599567" y="198203"/>
                      <a:pt x="561864" y="157325"/>
                    </a:cubicBezTo>
                    <a:cubicBezTo>
                      <a:pt x="524161" y="116447"/>
                      <a:pt x="485267" y="73981"/>
                      <a:pt x="438039" y="47788"/>
                    </a:cubicBezTo>
                    <a:cubicBezTo>
                      <a:pt x="390811" y="21595"/>
                      <a:pt x="336043" y="-2217"/>
                      <a:pt x="278496" y="164"/>
                    </a:cubicBezTo>
                    <a:cubicBezTo>
                      <a:pt x="220949" y="2545"/>
                      <a:pt x="138002" y="26754"/>
                      <a:pt x="92758" y="62076"/>
                    </a:cubicBezTo>
                    <a:cubicBezTo>
                      <a:pt x="47514" y="97398"/>
                      <a:pt x="15367" y="168041"/>
                      <a:pt x="7033" y="212094"/>
                    </a:cubicBezTo>
                    <a:cubicBezTo>
                      <a:pt x="-1301" y="256147"/>
                      <a:pt x="-12810" y="318060"/>
                      <a:pt x="42752" y="326394"/>
                    </a:cubicBezTo>
                    <a:cubicBezTo>
                      <a:pt x="98314" y="334728"/>
                      <a:pt x="87996" y="260910"/>
                      <a:pt x="111808" y="233526"/>
                    </a:cubicBezTo>
                    <a:cubicBezTo>
                      <a:pt x="135620" y="206142"/>
                      <a:pt x="152289" y="171216"/>
                      <a:pt x="185626" y="162088"/>
                    </a:cubicBezTo>
                    <a:cubicBezTo>
                      <a:pt x="218963" y="152960"/>
                      <a:pt x="278495" y="147404"/>
                      <a:pt x="311833" y="178757"/>
                    </a:cubicBezTo>
                    <a:cubicBezTo>
                      <a:pt x="345171" y="210110"/>
                      <a:pt x="359061" y="289882"/>
                      <a:pt x="385652" y="350207"/>
                    </a:cubicBezTo>
                    <a:cubicBezTo>
                      <a:pt x="412243" y="410532"/>
                      <a:pt x="436452" y="487129"/>
                      <a:pt x="471377" y="540707"/>
                    </a:cubicBezTo>
                    <a:cubicBezTo>
                      <a:pt x="506302" y="594285"/>
                      <a:pt x="552736" y="637148"/>
                      <a:pt x="595202" y="671676"/>
                    </a:cubicBezTo>
                    <a:cubicBezTo>
                      <a:pt x="637668" y="706204"/>
                      <a:pt x="677356" y="732398"/>
                      <a:pt x="726171" y="747876"/>
                    </a:cubicBezTo>
                    <a:cubicBezTo>
                      <a:pt x="774986" y="763354"/>
                      <a:pt x="844042" y="767720"/>
                      <a:pt x="888095" y="764545"/>
                    </a:cubicBezTo>
                    <a:cubicBezTo>
                      <a:pt x="932148" y="761370"/>
                      <a:pt x="990489" y="728826"/>
                      <a:pt x="990489" y="728826"/>
                    </a:cubicBezTo>
                    <a:lnTo>
                      <a:pt x="990489" y="728826"/>
                    </a:lnTo>
                  </a:path>
                </a:pathLst>
              </a:custGeom>
              <a:solidFill>
                <a:srgbClr val="BEA7D5"/>
              </a:solidFill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4A491E90-CD0B-613A-DA6D-77BEC2D07B66}"/>
                  </a:ext>
                </a:extLst>
              </p:cNvPr>
              <p:cNvGrpSpPr/>
              <p:nvPr/>
            </p:nvGrpSpPr>
            <p:grpSpPr>
              <a:xfrm rot="3322491" flipH="1">
                <a:off x="4281466" y="3928457"/>
                <a:ext cx="937606" cy="1088467"/>
                <a:chOff x="6479997" y="4263560"/>
                <a:chExt cx="937606" cy="1088467"/>
              </a:xfrm>
            </p:grpSpPr>
            <p:sp>
              <p:nvSpPr>
                <p:cNvPr id="212" name="Freeform: Shape 211">
                  <a:extLst>
                    <a:ext uri="{FF2B5EF4-FFF2-40B4-BE49-F238E27FC236}">
                      <a16:creationId xmlns:a16="http://schemas.microsoft.com/office/drawing/2014/main" id="{59ADA942-4288-784B-398C-0635B928123A}"/>
                    </a:ext>
                  </a:extLst>
                </p:cNvPr>
                <p:cNvSpPr/>
                <p:nvPr/>
              </p:nvSpPr>
              <p:spPr>
                <a:xfrm rot="3303579" flipH="1">
                  <a:off x="6365003" y="4428173"/>
                  <a:ext cx="1088467" cy="759241"/>
                </a:xfrm>
                <a:custGeom>
                  <a:avLst/>
                  <a:gdLst>
                    <a:gd name="connsiteX0" fmla="*/ 1088467 w 1088467"/>
                    <a:gd name="connsiteY0" fmla="*/ 655217 h 759241"/>
                    <a:gd name="connsiteX1" fmla="*/ 1053305 w 1088467"/>
                    <a:gd name="connsiteY1" fmla="*/ 664943 h 759241"/>
                    <a:gd name="connsiteX2" fmla="*/ 180097 w 1088467"/>
                    <a:gd name="connsiteY2" fmla="*/ 0 h 759241"/>
                    <a:gd name="connsiteX3" fmla="*/ 2923 w 1088467"/>
                    <a:gd name="connsiteY3" fmla="*/ 201297 h 759241"/>
                    <a:gd name="connsiteX4" fmla="*/ 0 w 1088467"/>
                    <a:gd name="connsiteY4" fmla="*/ 262412 h 759241"/>
                    <a:gd name="connsiteX5" fmla="*/ 9739 w 1088467"/>
                    <a:gd name="connsiteY5" fmla="*/ 262154 h 759241"/>
                    <a:gd name="connsiteX6" fmla="*/ 67536 w 1088467"/>
                    <a:gd name="connsiteY6" fmla="*/ 157676 h 759241"/>
                    <a:gd name="connsiteX7" fmla="*/ 151008 w 1088467"/>
                    <a:gd name="connsiteY7" fmla="*/ 76896 h 759241"/>
                    <a:gd name="connsiteX8" fmla="*/ 293721 w 1088467"/>
                    <a:gd name="connsiteY8" fmla="*/ 95745 h 759241"/>
                    <a:gd name="connsiteX9" fmla="*/ 377194 w 1088467"/>
                    <a:gd name="connsiteY9" fmla="*/ 289618 h 759241"/>
                    <a:gd name="connsiteX10" fmla="*/ 474130 w 1088467"/>
                    <a:gd name="connsiteY10" fmla="*/ 505031 h 759241"/>
                    <a:gd name="connsiteX11" fmla="*/ 614149 w 1088467"/>
                    <a:gd name="connsiteY11" fmla="*/ 653129 h 759241"/>
                    <a:gd name="connsiteX12" fmla="*/ 762246 w 1088467"/>
                    <a:gd name="connsiteY12" fmla="*/ 739294 h 759241"/>
                    <a:gd name="connsiteX13" fmla="*/ 945347 w 1088467"/>
                    <a:gd name="connsiteY13" fmla="*/ 758143 h 759241"/>
                    <a:gd name="connsiteX14" fmla="*/ 1061132 w 1088467"/>
                    <a:gd name="connsiteY14" fmla="*/ 717753 h 759241"/>
                    <a:gd name="connsiteX15" fmla="*/ 1088467 w 1088467"/>
                    <a:gd name="connsiteY15" fmla="*/ 655217 h 7592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1088467" h="759241">
                      <a:moveTo>
                        <a:pt x="1088467" y="655217"/>
                      </a:moveTo>
                      <a:lnTo>
                        <a:pt x="1053305" y="664943"/>
                      </a:lnTo>
                      <a:cubicBezTo>
                        <a:pt x="388038" y="824227"/>
                        <a:pt x="535616" y="7372"/>
                        <a:pt x="180097" y="0"/>
                      </a:cubicBezTo>
                      <a:cubicBezTo>
                        <a:pt x="72776" y="46352"/>
                        <a:pt x="18682" y="125234"/>
                        <a:pt x="2923" y="201297"/>
                      </a:cubicBezTo>
                      <a:lnTo>
                        <a:pt x="0" y="262412"/>
                      </a:lnTo>
                      <a:lnTo>
                        <a:pt x="9739" y="262154"/>
                      </a:lnTo>
                      <a:cubicBezTo>
                        <a:pt x="49964" y="252066"/>
                        <a:pt x="43976" y="184772"/>
                        <a:pt x="67536" y="157676"/>
                      </a:cubicBezTo>
                      <a:cubicBezTo>
                        <a:pt x="94462" y="126712"/>
                        <a:pt x="113311" y="87218"/>
                        <a:pt x="151008" y="76896"/>
                      </a:cubicBezTo>
                      <a:cubicBezTo>
                        <a:pt x="188704" y="66574"/>
                        <a:pt x="256023" y="60292"/>
                        <a:pt x="293721" y="95745"/>
                      </a:cubicBezTo>
                      <a:cubicBezTo>
                        <a:pt x="331418" y="131198"/>
                        <a:pt x="347125" y="221403"/>
                        <a:pt x="377194" y="289618"/>
                      </a:cubicBezTo>
                      <a:cubicBezTo>
                        <a:pt x="407262" y="357832"/>
                        <a:pt x="434638" y="444447"/>
                        <a:pt x="474130" y="505031"/>
                      </a:cubicBezTo>
                      <a:cubicBezTo>
                        <a:pt x="513622" y="565616"/>
                        <a:pt x="566129" y="614085"/>
                        <a:pt x="614149" y="653129"/>
                      </a:cubicBezTo>
                      <a:cubicBezTo>
                        <a:pt x="662168" y="692172"/>
                        <a:pt x="707047" y="721792"/>
                        <a:pt x="762246" y="739294"/>
                      </a:cubicBezTo>
                      <a:cubicBezTo>
                        <a:pt x="817445" y="756796"/>
                        <a:pt x="895532" y="761733"/>
                        <a:pt x="945347" y="758143"/>
                      </a:cubicBezTo>
                      <a:cubicBezTo>
                        <a:pt x="995161" y="754553"/>
                        <a:pt x="1061132" y="717753"/>
                        <a:pt x="1061132" y="717753"/>
                      </a:cubicBezTo>
                      <a:lnTo>
                        <a:pt x="1088467" y="655217"/>
                      </a:lnTo>
                      <a:close/>
                    </a:path>
                  </a:pathLst>
                </a:custGeom>
                <a:solidFill>
                  <a:srgbClr val="EADEFA"/>
                </a:solidFill>
                <a:ln w="28575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3" name="Oval 212">
                  <a:extLst>
                    <a:ext uri="{FF2B5EF4-FFF2-40B4-BE49-F238E27FC236}">
                      <a16:creationId xmlns:a16="http://schemas.microsoft.com/office/drawing/2014/main" id="{59C0F0DA-FBF4-4890-D9B8-3E7D63F5B439}"/>
                    </a:ext>
                  </a:extLst>
                </p:cNvPr>
                <p:cNvSpPr/>
                <p:nvPr/>
              </p:nvSpPr>
              <p:spPr>
                <a:xfrm flipH="1" flipV="1">
                  <a:off x="7366201" y="4870610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28575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" name="Oval 213">
                  <a:extLst>
                    <a:ext uri="{FF2B5EF4-FFF2-40B4-BE49-F238E27FC236}">
                      <a16:creationId xmlns:a16="http://schemas.microsoft.com/office/drawing/2014/main" id="{5601101F-7A17-F09E-8690-080F59F8C785}"/>
                    </a:ext>
                  </a:extLst>
                </p:cNvPr>
                <p:cNvSpPr/>
                <p:nvPr/>
              </p:nvSpPr>
              <p:spPr>
                <a:xfrm flipH="1" flipV="1">
                  <a:off x="7371884" y="4996441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28575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5" name="Oval 214">
                  <a:extLst>
                    <a:ext uri="{FF2B5EF4-FFF2-40B4-BE49-F238E27FC236}">
                      <a16:creationId xmlns:a16="http://schemas.microsoft.com/office/drawing/2014/main" id="{D030B4E9-395B-3C77-BB7E-1F616DCB71B5}"/>
                    </a:ext>
                  </a:extLst>
                </p:cNvPr>
                <p:cNvSpPr/>
                <p:nvPr/>
              </p:nvSpPr>
              <p:spPr>
                <a:xfrm flipH="1" flipV="1">
                  <a:off x="7321871" y="5095966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28575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6" name="Oval 215">
                  <a:extLst>
                    <a:ext uri="{FF2B5EF4-FFF2-40B4-BE49-F238E27FC236}">
                      <a16:creationId xmlns:a16="http://schemas.microsoft.com/office/drawing/2014/main" id="{B06ABCAF-3EFD-0415-F0F8-1C5EE8527AE3}"/>
                    </a:ext>
                  </a:extLst>
                </p:cNvPr>
                <p:cNvSpPr/>
                <p:nvPr/>
              </p:nvSpPr>
              <p:spPr>
                <a:xfrm flipH="1" flipV="1">
                  <a:off x="6600232" y="4843448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28575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7" name="Oval 216">
                  <a:extLst>
                    <a:ext uri="{FF2B5EF4-FFF2-40B4-BE49-F238E27FC236}">
                      <a16:creationId xmlns:a16="http://schemas.microsoft.com/office/drawing/2014/main" id="{882E53B2-3DA1-C3DA-562E-A88AB9B2DFE2}"/>
                    </a:ext>
                  </a:extLst>
                </p:cNvPr>
                <p:cNvSpPr/>
                <p:nvPr/>
              </p:nvSpPr>
              <p:spPr>
                <a:xfrm flipH="1" flipV="1">
                  <a:off x="6766186" y="4886785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28575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8" name="Oval 217">
                  <a:extLst>
                    <a:ext uri="{FF2B5EF4-FFF2-40B4-BE49-F238E27FC236}">
                      <a16:creationId xmlns:a16="http://schemas.microsoft.com/office/drawing/2014/main" id="{54804026-6252-FD26-3873-454CBD342549}"/>
                    </a:ext>
                  </a:extLst>
                </p:cNvPr>
                <p:cNvSpPr/>
                <p:nvPr/>
              </p:nvSpPr>
              <p:spPr>
                <a:xfrm flipH="1" flipV="1">
                  <a:off x="6916640" y="4872407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28575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9" name="Oval 218">
                  <a:extLst>
                    <a:ext uri="{FF2B5EF4-FFF2-40B4-BE49-F238E27FC236}">
                      <a16:creationId xmlns:a16="http://schemas.microsoft.com/office/drawing/2014/main" id="{DF6FEAFC-F174-49B2-F8BD-82F47BAF8E20}"/>
                    </a:ext>
                  </a:extLst>
                </p:cNvPr>
                <p:cNvSpPr/>
                <p:nvPr/>
              </p:nvSpPr>
              <p:spPr>
                <a:xfrm flipH="1" flipV="1">
                  <a:off x="7082758" y="4830128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28575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0" name="Oval 219">
                  <a:extLst>
                    <a:ext uri="{FF2B5EF4-FFF2-40B4-BE49-F238E27FC236}">
                      <a16:creationId xmlns:a16="http://schemas.microsoft.com/office/drawing/2014/main" id="{C408A127-05E6-7EC9-522C-428722EEF3C3}"/>
                    </a:ext>
                  </a:extLst>
                </p:cNvPr>
                <p:cNvSpPr/>
                <p:nvPr/>
              </p:nvSpPr>
              <p:spPr>
                <a:xfrm flipH="1" flipV="1">
                  <a:off x="7236060" y="4805829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28575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1" name="Oval 220">
                  <a:extLst>
                    <a:ext uri="{FF2B5EF4-FFF2-40B4-BE49-F238E27FC236}">
                      <a16:creationId xmlns:a16="http://schemas.microsoft.com/office/drawing/2014/main" id="{1E2DDFA8-A36B-3A21-EAB5-B58B22118061}"/>
                    </a:ext>
                  </a:extLst>
                </p:cNvPr>
                <p:cNvSpPr/>
                <p:nvPr/>
              </p:nvSpPr>
              <p:spPr>
                <a:xfrm flipH="1" flipV="1">
                  <a:off x="6479997" y="4792502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28575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82279B9C-F25B-2999-0F26-69E40E0D67EA}"/>
                  </a:ext>
                </a:extLst>
              </p:cNvPr>
              <p:cNvSpPr/>
              <p:nvPr/>
            </p:nvSpPr>
            <p:spPr>
              <a:xfrm rot="17770395">
                <a:off x="4486095" y="4543996"/>
                <a:ext cx="1316591" cy="865631"/>
              </a:xfrm>
              <a:custGeom>
                <a:avLst/>
                <a:gdLst>
                  <a:gd name="connsiteX0" fmla="*/ 1158863 w 1158863"/>
                  <a:gd name="connsiteY0" fmla="*/ 326249 h 745571"/>
                  <a:gd name="connsiteX1" fmla="*/ 1089807 w 1158863"/>
                  <a:gd name="connsiteY1" fmla="*/ 369111 h 745571"/>
                  <a:gd name="connsiteX2" fmla="*/ 968363 w 1158863"/>
                  <a:gd name="connsiteY2" fmla="*/ 400068 h 745571"/>
                  <a:gd name="connsiteX3" fmla="*/ 801676 w 1158863"/>
                  <a:gd name="connsiteY3" fmla="*/ 392924 h 745571"/>
                  <a:gd name="connsiteX4" fmla="*/ 658801 w 1158863"/>
                  <a:gd name="connsiteY4" fmla="*/ 288149 h 745571"/>
                  <a:gd name="connsiteX5" fmla="*/ 546882 w 1158863"/>
                  <a:gd name="connsiteY5" fmla="*/ 169086 h 745571"/>
                  <a:gd name="connsiteX6" fmla="*/ 430201 w 1158863"/>
                  <a:gd name="connsiteY6" fmla="*/ 52405 h 745571"/>
                  <a:gd name="connsiteX7" fmla="*/ 277801 w 1158863"/>
                  <a:gd name="connsiteY7" fmla="*/ 18 h 745571"/>
                  <a:gd name="connsiteX8" fmla="*/ 87301 w 1158863"/>
                  <a:gd name="connsiteY8" fmla="*/ 57168 h 745571"/>
                  <a:gd name="connsiteX9" fmla="*/ 1576 w 1158863"/>
                  <a:gd name="connsiteY9" fmla="*/ 207186 h 745571"/>
                  <a:gd name="connsiteX10" fmla="*/ 37295 w 1158863"/>
                  <a:gd name="connsiteY10" fmla="*/ 321486 h 745571"/>
                  <a:gd name="connsiteX11" fmla="*/ 106351 w 1158863"/>
                  <a:gd name="connsiteY11" fmla="*/ 228618 h 745571"/>
                  <a:gd name="connsiteX12" fmla="*/ 203982 w 1158863"/>
                  <a:gd name="connsiteY12" fmla="*/ 157180 h 745571"/>
                  <a:gd name="connsiteX13" fmla="*/ 303995 w 1158863"/>
                  <a:gd name="connsiteY13" fmla="*/ 152418 h 745571"/>
                  <a:gd name="connsiteX14" fmla="*/ 380195 w 1158863"/>
                  <a:gd name="connsiteY14" fmla="*/ 345299 h 745571"/>
                  <a:gd name="connsiteX15" fmla="*/ 465920 w 1158863"/>
                  <a:gd name="connsiteY15" fmla="*/ 535799 h 745571"/>
                  <a:gd name="connsiteX16" fmla="*/ 589745 w 1158863"/>
                  <a:gd name="connsiteY16" fmla="*/ 640574 h 745571"/>
                  <a:gd name="connsiteX17" fmla="*/ 694520 w 1158863"/>
                  <a:gd name="connsiteY17" fmla="*/ 707249 h 745571"/>
                  <a:gd name="connsiteX18" fmla="*/ 882638 w 1158863"/>
                  <a:gd name="connsiteY18" fmla="*/ 745349 h 745571"/>
                  <a:gd name="connsiteX19" fmla="*/ 985032 w 1158863"/>
                  <a:gd name="connsiteY19" fmla="*/ 723918 h 745571"/>
                  <a:gd name="connsiteX20" fmla="*/ 985032 w 1158863"/>
                  <a:gd name="connsiteY20" fmla="*/ 723918 h 745571"/>
                  <a:gd name="connsiteX0" fmla="*/ 1158863 w 1158863"/>
                  <a:gd name="connsiteY0" fmla="*/ 326249 h 745571"/>
                  <a:gd name="connsiteX1" fmla="*/ 1089807 w 1158863"/>
                  <a:gd name="connsiteY1" fmla="*/ 369111 h 745571"/>
                  <a:gd name="connsiteX2" fmla="*/ 968363 w 1158863"/>
                  <a:gd name="connsiteY2" fmla="*/ 400068 h 745571"/>
                  <a:gd name="connsiteX3" fmla="*/ 801676 w 1158863"/>
                  <a:gd name="connsiteY3" fmla="*/ 392924 h 745571"/>
                  <a:gd name="connsiteX4" fmla="*/ 658801 w 1158863"/>
                  <a:gd name="connsiteY4" fmla="*/ 288149 h 745571"/>
                  <a:gd name="connsiteX5" fmla="*/ 546882 w 1158863"/>
                  <a:gd name="connsiteY5" fmla="*/ 169086 h 745571"/>
                  <a:gd name="connsiteX6" fmla="*/ 430201 w 1158863"/>
                  <a:gd name="connsiteY6" fmla="*/ 52405 h 745571"/>
                  <a:gd name="connsiteX7" fmla="*/ 277801 w 1158863"/>
                  <a:gd name="connsiteY7" fmla="*/ 18 h 745571"/>
                  <a:gd name="connsiteX8" fmla="*/ 87301 w 1158863"/>
                  <a:gd name="connsiteY8" fmla="*/ 57168 h 745571"/>
                  <a:gd name="connsiteX9" fmla="*/ 1576 w 1158863"/>
                  <a:gd name="connsiteY9" fmla="*/ 207186 h 745571"/>
                  <a:gd name="connsiteX10" fmla="*/ 37295 w 1158863"/>
                  <a:gd name="connsiteY10" fmla="*/ 321486 h 745571"/>
                  <a:gd name="connsiteX11" fmla="*/ 106351 w 1158863"/>
                  <a:gd name="connsiteY11" fmla="*/ 228618 h 745571"/>
                  <a:gd name="connsiteX12" fmla="*/ 180169 w 1158863"/>
                  <a:gd name="connsiteY12" fmla="*/ 152418 h 745571"/>
                  <a:gd name="connsiteX13" fmla="*/ 303995 w 1158863"/>
                  <a:gd name="connsiteY13" fmla="*/ 152418 h 745571"/>
                  <a:gd name="connsiteX14" fmla="*/ 380195 w 1158863"/>
                  <a:gd name="connsiteY14" fmla="*/ 345299 h 745571"/>
                  <a:gd name="connsiteX15" fmla="*/ 465920 w 1158863"/>
                  <a:gd name="connsiteY15" fmla="*/ 535799 h 745571"/>
                  <a:gd name="connsiteX16" fmla="*/ 589745 w 1158863"/>
                  <a:gd name="connsiteY16" fmla="*/ 640574 h 745571"/>
                  <a:gd name="connsiteX17" fmla="*/ 694520 w 1158863"/>
                  <a:gd name="connsiteY17" fmla="*/ 707249 h 745571"/>
                  <a:gd name="connsiteX18" fmla="*/ 882638 w 1158863"/>
                  <a:gd name="connsiteY18" fmla="*/ 745349 h 745571"/>
                  <a:gd name="connsiteX19" fmla="*/ 985032 w 1158863"/>
                  <a:gd name="connsiteY19" fmla="*/ 723918 h 745571"/>
                  <a:gd name="connsiteX20" fmla="*/ 985032 w 1158863"/>
                  <a:gd name="connsiteY20" fmla="*/ 723918 h 745571"/>
                  <a:gd name="connsiteX0" fmla="*/ 1164320 w 1164320"/>
                  <a:gd name="connsiteY0" fmla="*/ 326249 h 745571"/>
                  <a:gd name="connsiteX1" fmla="*/ 1095264 w 1164320"/>
                  <a:gd name="connsiteY1" fmla="*/ 369111 h 745571"/>
                  <a:gd name="connsiteX2" fmla="*/ 973820 w 1164320"/>
                  <a:gd name="connsiteY2" fmla="*/ 400068 h 745571"/>
                  <a:gd name="connsiteX3" fmla="*/ 807133 w 1164320"/>
                  <a:gd name="connsiteY3" fmla="*/ 392924 h 745571"/>
                  <a:gd name="connsiteX4" fmla="*/ 664258 w 1164320"/>
                  <a:gd name="connsiteY4" fmla="*/ 288149 h 745571"/>
                  <a:gd name="connsiteX5" fmla="*/ 552339 w 1164320"/>
                  <a:gd name="connsiteY5" fmla="*/ 169086 h 745571"/>
                  <a:gd name="connsiteX6" fmla="*/ 435658 w 1164320"/>
                  <a:gd name="connsiteY6" fmla="*/ 52405 h 745571"/>
                  <a:gd name="connsiteX7" fmla="*/ 283258 w 1164320"/>
                  <a:gd name="connsiteY7" fmla="*/ 18 h 745571"/>
                  <a:gd name="connsiteX8" fmla="*/ 92758 w 1164320"/>
                  <a:gd name="connsiteY8" fmla="*/ 57168 h 745571"/>
                  <a:gd name="connsiteX9" fmla="*/ 7033 w 1164320"/>
                  <a:gd name="connsiteY9" fmla="*/ 207186 h 745571"/>
                  <a:gd name="connsiteX10" fmla="*/ 42752 w 1164320"/>
                  <a:gd name="connsiteY10" fmla="*/ 321486 h 745571"/>
                  <a:gd name="connsiteX11" fmla="*/ 111808 w 1164320"/>
                  <a:gd name="connsiteY11" fmla="*/ 228618 h 745571"/>
                  <a:gd name="connsiteX12" fmla="*/ 185626 w 1164320"/>
                  <a:gd name="connsiteY12" fmla="*/ 152418 h 745571"/>
                  <a:gd name="connsiteX13" fmla="*/ 309452 w 1164320"/>
                  <a:gd name="connsiteY13" fmla="*/ 152418 h 745571"/>
                  <a:gd name="connsiteX14" fmla="*/ 385652 w 1164320"/>
                  <a:gd name="connsiteY14" fmla="*/ 345299 h 745571"/>
                  <a:gd name="connsiteX15" fmla="*/ 471377 w 1164320"/>
                  <a:gd name="connsiteY15" fmla="*/ 535799 h 745571"/>
                  <a:gd name="connsiteX16" fmla="*/ 595202 w 1164320"/>
                  <a:gd name="connsiteY16" fmla="*/ 640574 h 745571"/>
                  <a:gd name="connsiteX17" fmla="*/ 699977 w 1164320"/>
                  <a:gd name="connsiteY17" fmla="*/ 707249 h 745571"/>
                  <a:gd name="connsiteX18" fmla="*/ 888095 w 1164320"/>
                  <a:gd name="connsiteY18" fmla="*/ 745349 h 745571"/>
                  <a:gd name="connsiteX19" fmla="*/ 990489 w 1164320"/>
                  <a:gd name="connsiteY19" fmla="*/ 723918 h 745571"/>
                  <a:gd name="connsiteX20" fmla="*/ 990489 w 1164320"/>
                  <a:gd name="connsiteY20" fmla="*/ 723918 h 745571"/>
                  <a:gd name="connsiteX0" fmla="*/ 1164320 w 1164320"/>
                  <a:gd name="connsiteY0" fmla="*/ 326249 h 745571"/>
                  <a:gd name="connsiteX1" fmla="*/ 1095264 w 1164320"/>
                  <a:gd name="connsiteY1" fmla="*/ 369111 h 745571"/>
                  <a:gd name="connsiteX2" fmla="*/ 973820 w 1164320"/>
                  <a:gd name="connsiteY2" fmla="*/ 400068 h 745571"/>
                  <a:gd name="connsiteX3" fmla="*/ 807133 w 1164320"/>
                  <a:gd name="connsiteY3" fmla="*/ 392924 h 745571"/>
                  <a:gd name="connsiteX4" fmla="*/ 664258 w 1164320"/>
                  <a:gd name="connsiteY4" fmla="*/ 288149 h 745571"/>
                  <a:gd name="connsiteX5" fmla="*/ 552339 w 1164320"/>
                  <a:gd name="connsiteY5" fmla="*/ 169086 h 745571"/>
                  <a:gd name="connsiteX6" fmla="*/ 435658 w 1164320"/>
                  <a:gd name="connsiteY6" fmla="*/ 52405 h 745571"/>
                  <a:gd name="connsiteX7" fmla="*/ 283258 w 1164320"/>
                  <a:gd name="connsiteY7" fmla="*/ 18 h 745571"/>
                  <a:gd name="connsiteX8" fmla="*/ 92758 w 1164320"/>
                  <a:gd name="connsiteY8" fmla="*/ 57168 h 745571"/>
                  <a:gd name="connsiteX9" fmla="*/ 7033 w 1164320"/>
                  <a:gd name="connsiteY9" fmla="*/ 207186 h 745571"/>
                  <a:gd name="connsiteX10" fmla="*/ 42752 w 1164320"/>
                  <a:gd name="connsiteY10" fmla="*/ 321486 h 745571"/>
                  <a:gd name="connsiteX11" fmla="*/ 111808 w 1164320"/>
                  <a:gd name="connsiteY11" fmla="*/ 228618 h 745571"/>
                  <a:gd name="connsiteX12" fmla="*/ 185626 w 1164320"/>
                  <a:gd name="connsiteY12" fmla="*/ 152418 h 745571"/>
                  <a:gd name="connsiteX13" fmla="*/ 309452 w 1164320"/>
                  <a:gd name="connsiteY13" fmla="*/ 152418 h 745571"/>
                  <a:gd name="connsiteX14" fmla="*/ 385652 w 1164320"/>
                  <a:gd name="connsiteY14" fmla="*/ 345299 h 745571"/>
                  <a:gd name="connsiteX15" fmla="*/ 471377 w 1164320"/>
                  <a:gd name="connsiteY15" fmla="*/ 535799 h 745571"/>
                  <a:gd name="connsiteX16" fmla="*/ 595202 w 1164320"/>
                  <a:gd name="connsiteY16" fmla="*/ 666768 h 745571"/>
                  <a:gd name="connsiteX17" fmla="*/ 699977 w 1164320"/>
                  <a:gd name="connsiteY17" fmla="*/ 707249 h 745571"/>
                  <a:gd name="connsiteX18" fmla="*/ 888095 w 1164320"/>
                  <a:gd name="connsiteY18" fmla="*/ 745349 h 745571"/>
                  <a:gd name="connsiteX19" fmla="*/ 990489 w 1164320"/>
                  <a:gd name="connsiteY19" fmla="*/ 723918 h 745571"/>
                  <a:gd name="connsiteX20" fmla="*/ 990489 w 1164320"/>
                  <a:gd name="connsiteY20" fmla="*/ 723918 h 745571"/>
                  <a:gd name="connsiteX0" fmla="*/ 1164320 w 1164320"/>
                  <a:gd name="connsiteY0" fmla="*/ 326249 h 750403"/>
                  <a:gd name="connsiteX1" fmla="*/ 1095264 w 1164320"/>
                  <a:gd name="connsiteY1" fmla="*/ 369111 h 750403"/>
                  <a:gd name="connsiteX2" fmla="*/ 973820 w 1164320"/>
                  <a:gd name="connsiteY2" fmla="*/ 400068 h 750403"/>
                  <a:gd name="connsiteX3" fmla="*/ 807133 w 1164320"/>
                  <a:gd name="connsiteY3" fmla="*/ 392924 h 750403"/>
                  <a:gd name="connsiteX4" fmla="*/ 664258 w 1164320"/>
                  <a:gd name="connsiteY4" fmla="*/ 288149 h 750403"/>
                  <a:gd name="connsiteX5" fmla="*/ 552339 w 1164320"/>
                  <a:gd name="connsiteY5" fmla="*/ 169086 h 750403"/>
                  <a:gd name="connsiteX6" fmla="*/ 435658 w 1164320"/>
                  <a:gd name="connsiteY6" fmla="*/ 52405 h 750403"/>
                  <a:gd name="connsiteX7" fmla="*/ 283258 w 1164320"/>
                  <a:gd name="connsiteY7" fmla="*/ 18 h 750403"/>
                  <a:gd name="connsiteX8" fmla="*/ 92758 w 1164320"/>
                  <a:gd name="connsiteY8" fmla="*/ 57168 h 750403"/>
                  <a:gd name="connsiteX9" fmla="*/ 7033 w 1164320"/>
                  <a:gd name="connsiteY9" fmla="*/ 207186 h 750403"/>
                  <a:gd name="connsiteX10" fmla="*/ 42752 w 1164320"/>
                  <a:gd name="connsiteY10" fmla="*/ 321486 h 750403"/>
                  <a:gd name="connsiteX11" fmla="*/ 111808 w 1164320"/>
                  <a:gd name="connsiteY11" fmla="*/ 228618 h 750403"/>
                  <a:gd name="connsiteX12" fmla="*/ 185626 w 1164320"/>
                  <a:gd name="connsiteY12" fmla="*/ 152418 h 750403"/>
                  <a:gd name="connsiteX13" fmla="*/ 309452 w 1164320"/>
                  <a:gd name="connsiteY13" fmla="*/ 152418 h 750403"/>
                  <a:gd name="connsiteX14" fmla="*/ 385652 w 1164320"/>
                  <a:gd name="connsiteY14" fmla="*/ 345299 h 750403"/>
                  <a:gd name="connsiteX15" fmla="*/ 471377 w 1164320"/>
                  <a:gd name="connsiteY15" fmla="*/ 535799 h 750403"/>
                  <a:gd name="connsiteX16" fmla="*/ 595202 w 1164320"/>
                  <a:gd name="connsiteY16" fmla="*/ 666768 h 750403"/>
                  <a:gd name="connsiteX17" fmla="*/ 726171 w 1164320"/>
                  <a:gd name="connsiteY17" fmla="*/ 742968 h 750403"/>
                  <a:gd name="connsiteX18" fmla="*/ 888095 w 1164320"/>
                  <a:gd name="connsiteY18" fmla="*/ 745349 h 750403"/>
                  <a:gd name="connsiteX19" fmla="*/ 990489 w 1164320"/>
                  <a:gd name="connsiteY19" fmla="*/ 723918 h 750403"/>
                  <a:gd name="connsiteX20" fmla="*/ 990489 w 1164320"/>
                  <a:gd name="connsiteY20" fmla="*/ 723918 h 750403"/>
                  <a:gd name="connsiteX0" fmla="*/ 1164320 w 1164320"/>
                  <a:gd name="connsiteY0" fmla="*/ 326249 h 760608"/>
                  <a:gd name="connsiteX1" fmla="*/ 1095264 w 1164320"/>
                  <a:gd name="connsiteY1" fmla="*/ 369111 h 760608"/>
                  <a:gd name="connsiteX2" fmla="*/ 973820 w 1164320"/>
                  <a:gd name="connsiteY2" fmla="*/ 400068 h 760608"/>
                  <a:gd name="connsiteX3" fmla="*/ 807133 w 1164320"/>
                  <a:gd name="connsiteY3" fmla="*/ 392924 h 760608"/>
                  <a:gd name="connsiteX4" fmla="*/ 664258 w 1164320"/>
                  <a:gd name="connsiteY4" fmla="*/ 288149 h 760608"/>
                  <a:gd name="connsiteX5" fmla="*/ 552339 w 1164320"/>
                  <a:gd name="connsiteY5" fmla="*/ 169086 h 760608"/>
                  <a:gd name="connsiteX6" fmla="*/ 435658 w 1164320"/>
                  <a:gd name="connsiteY6" fmla="*/ 52405 h 760608"/>
                  <a:gd name="connsiteX7" fmla="*/ 283258 w 1164320"/>
                  <a:gd name="connsiteY7" fmla="*/ 18 h 760608"/>
                  <a:gd name="connsiteX8" fmla="*/ 92758 w 1164320"/>
                  <a:gd name="connsiteY8" fmla="*/ 57168 h 760608"/>
                  <a:gd name="connsiteX9" fmla="*/ 7033 w 1164320"/>
                  <a:gd name="connsiteY9" fmla="*/ 207186 h 760608"/>
                  <a:gd name="connsiteX10" fmla="*/ 42752 w 1164320"/>
                  <a:gd name="connsiteY10" fmla="*/ 321486 h 760608"/>
                  <a:gd name="connsiteX11" fmla="*/ 111808 w 1164320"/>
                  <a:gd name="connsiteY11" fmla="*/ 228618 h 760608"/>
                  <a:gd name="connsiteX12" fmla="*/ 185626 w 1164320"/>
                  <a:gd name="connsiteY12" fmla="*/ 152418 h 760608"/>
                  <a:gd name="connsiteX13" fmla="*/ 309452 w 1164320"/>
                  <a:gd name="connsiteY13" fmla="*/ 152418 h 760608"/>
                  <a:gd name="connsiteX14" fmla="*/ 385652 w 1164320"/>
                  <a:gd name="connsiteY14" fmla="*/ 345299 h 760608"/>
                  <a:gd name="connsiteX15" fmla="*/ 471377 w 1164320"/>
                  <a:gd name="connsiteY15" fmla="*/ 535799 h 760608"/>
                  <a:gd name="connsiteX16" fmla="*/ 595202 w 1164320"/>
                  <a:gd name="connsiteY16" fmla="*/ 666768 h 760608"/>
                  <a:gd name="connsiteX17" fmla="*/ 726171 w 1164320"/>
                  <a:gd name="connsiteY17" fmla="*/ 742968 h 760608"/>
                  <a:gd name="connsiteX18" fmla="*/ 888095 w 1164320"/>
                  <a:gd name="connsiteY18" fmla="*/ 759637 h 760608"/>
                  <a:gd name="connsiteX19" fmla="*/ 990489 w 1164320"/>
                  <a:gd name="connsiteY19" fmla="*/ 723918 h 760608"/>
                  <a:gd name="connsiteX20" fmla="*/ 990489 w 1164320"/>
                  <a:gd name="connsiteY20" fmla="*/ 723918 h 760608"/>
                  <a:gd name="connsiteX0" fmla="*/ 1164320 w 1164320"/>
                  <a:gd name="connsiteY0" fmla="*/ 326249 h 760608"/>
                  <a:gd name="connsiteX1" fmla="*/ 1095264 w 1164320"/>
                  <a:gd name="connsiteY1" fmla="*/ 369111 h 760608"/>
                  <a:gd name="connsiteX2" fmla="*/ 973820 w 1164320"/>
                  <a:gd name="connsiteY2" fmla="*/ 419118 h 760608"/>
                  <a:gd name="connsiteX3" fmla="*/ 807133 w 1164320"/>
                  <a:gd name="connsiteY3" fmla="*/ 392924 h 760608"/>
                  <a:gd name="connsiteX4" fmla="*/ 664258 w 1164320"/>
                  <a:gd name="connsiteY4" fmla="*/ 288149 h 760608"/>
                  <a:gd name="connsiteX5" fmla="*/ 552339 w 1164320"/>
                  <a:gd name="connsiteY5" fmla="*/ 169086 h 760608"/>
                  <a:gd name="connsiteX6" fmla="*/ 435658 w 1164320"/>
                  <a:gd name="connsiteY6" fmla="*/ 52405 h 760608"/>
                  <a:gd name="connsiteX7" fmla="*/ 283258 w 1164320"/>
                  <a:gd name="connsiteY7" fmla="*/ 18 h 760608"/>
                  <a:gd name="connsiteX8" fmla="*/ 92758 w 1164320"/>
                  <a:gd name="connsiteY8" fmla="*/ 57168 h 760608"/>
                  <a:gd name="connsiteX9" fmla="*/ 7033 w 1164320"/>
                  <a:gd name="connsiteY9" fmla="*/ 207186 h 760608"/>
                  <a:gd name="connsiteX10" fmla="*/ 42752 w 1164320"/>
                  <a:gd name="connsiteY10" fmla="*/ 321486 h 760608"/>
                  <a:gd name="connsiteX11" fmla="*/ 111808 w 1164320"/>
                  <a:gd name="connsiteY11" fmla="*/ 228618 h 760608"/>
                  <a:gd name="connsiteX12" fmla="*/ 185626 w 1164320"/>
                  <a:gd name="connsiteY12" fmla="*/ 152418 h 760608"/>
                  <a:gd name="connsiteX13" fmla="*/ 309452 w 1164320"/>
                  <a:gd name="connsiteY13" fmla="*/ 152418 h 760608"/>
                  <a:gd name="connsiteX14" fmla="*/ 385652 w 1164320"/>
                  <a:gd name="connsiteY14" fmla="*/ 345299 h 760608"/>
                  <a:gd name="connsiteX15" fmla="*/ 471377 w 1164320"/>
                  <a:gd name="connsiteY15" fmla="*/ 535799 h 760608"/>
                  <a:gd name="connsiteX16" fmla="*/ 595202 w 1164320"/>
                  <a:gd name="connsiteY16" fmla="*/ 666768 h 760608"/>
                  <a:gd name="connsiteX17" fmla="*/ 726171 w 1164320"/>
                  <a:gd name="connsiteY17" fmla="*/ 742968 h 760608"/>
                  <a:gd name="connsiteX18" fmla="*/ 888095 w 1164320"/>
                  <a:gd name="connsiteY18" fmla="*/ 759637 h 760608"/>
                  <a:gd name="connsiteX19" fmla="*/ 990489 w 1164320"/>
                  <a:gd name="connsiteY19" fmla="*/ 723918 h 760608"/>
                  <a:gd name="connsiteX20" fmla="*/ 990489 w 1164320"/>
                  <a:gd name="connsiteY20" fmla="*/ 723918 h 760608"/>
                  <a:gd name="connsiteX0" fmla="*/ 1164320 w 1164320"/>
                  <a:gd name="connsiteY0" fmla="*/ 326249 h 760608"/>
                  <a:gd name="connsiteX1" fmla="*/ 1100027 w 1164320"/>
                  <a:gd name="connsiteY1" fmla="*/ 383398 h 760608"/>
                  <a:gd name="connsiteX2" fmla="*/ 973820 w 1164320"/>
                  <a:gd name="connsiteY2" fmla="*/ 419118 h 760608"/>
                  <a:gd name="connsiteX3" fmla="*/ 807133 w 1164320"/>
                  <a:gd name="connsiteY3" fmla="*/ 392924 h 760608"/>
                  <a:gd name="connsiteX4" fmla="*/ 664258 w 1164320"/>
                  <a:gd name="connsiteY4" fmla="*/ 288149 h 760608"/>
                  <a:gd name="connsiteX5" fmla="*/ 552339 w 1164320"/>
                  <a:gd name="connsiteY5" fmla="*/ 169086 h 760608"/>
                  <a:gd name="connsiteX6" fmla="*/ 435658 w 1164320"/>
                  <a:gd name="connsiteY6" fmla="*/ 52405 h 760608"/>
                  <a:gd name="connsiteX7" fmla="*/ 283258 w 1164320"/>
                  <a:gd name="connsiteY7" fmla="*/ 18 h 760608"/>
                  <a:gd name="connsiteX8" fmla="*/ 92758 w 1164320"/>
                  <a:gd name="connsiteY8" fmla="*/ 57168 h 760608"/>
                  <a:gd name="connsiteX9" fmla="*/ 7033 w 1164320"/>
                  <a:gd name="connsiteY9" fmla="*/ 207186 h 760608"/>
                  <a:gd name="connsiteX10" fmla="*/ 42752 w 1164320"/>
                  <a:gd name="connsiteY10" fmla="*/ 321486 h 760608"/>
                  <a:gd name="connsiteX11" fmla="*/ 111808 w 1164320"/>
                  <a:gd name="connsiteY11" fmla="*/ 228618 h 760608"/>
                  <a:gd name="connsiteX12" fmla="*/ 185626 w 1164320"/>
                  <a:gd name="connsiteY12" fmla="*/ 152418 h 760608"/>
                  <a:gd name="connsiteX13" fmla="*/ 309452 w 1164320"/>
                  <a:gd name="connsiteY13" fmla="*/ 152418 h 760608"/>
                  <a:gd name="connsiteX14" fmla="*/ 385652 w 1164320"/>
                  <a:gd name="connsiteY14" fmla="*/ 345299 h 760608"/>
                  <a:gd name="connsiteX15" fmla="*/ 471377 w 1164320"/>
                  <a:gd name="connsiteY15" fmla="*/ 535799 h 760608"/>
                  <a:gd name="connsiteX16" fmla="*/ 595202 w 1164320"/>
                  <a:gd name="connsiteY16" fmla="*/ 666768 h 760608"/>
                  <a:gd name="connsiteX17" fmla="*/ 726171 w 1164320"/>
                  <a:gd name="connsiteY17" fmla="*/ 742968 h 760608"/>
                  <a:gd name="connsiteX18" fmla="*/ 888095 w 1164320"/>
                  <a:gd name="connsiteY18" fmla="*/ 759637 h 760608"/>
                  <a:gd name="connsiteX19" fmla="*/ 990489 w 1164320"/>
                  <a:gd name="connsiteY19" fmla="*/ 723918 h 760608"/>
                  <a:gd name="connsiteX20" fmla="*/ 990489 w 1164320"/>
                  <a:gd name="connsiteY20" fmla="*/ 723918 h 760608"/>
                  <a:gd name="connsiteX0" fmla="*/ 1164320 w 1164320"/>
                  <a:gd name="connsiteY0" fmla="*/ 326248 h 760607"/>
                  <a:gd name="connsiteX1" fmla="*/ 1100027 w 1164320"/>
                  <a:gd name="connsiteY1" fmla="*/ 383397 h 760607"/>
                  <a:gd name="connsiteX2" fmla="*/ 973820 w 1164320"/>
                  <a:gd name="connsiteY2" fmla="*/ 419117 h 760607"/>
                  <a:gd name="connsiteX3" fmla="*/ 807133 w 1164320"/>
                  <a:gd name="connsiteY3" fmla="*/ 392923 h 760607"/>
                  <a:gd name="connsiteX4" fmla="*/ 664258 w 1164320"/>
                  <a:gd name="connsiteY4" fmla="*/ 288148 h 760607"/>
                  <a:gd name="connsiteX5" fmla="*/ 561864 w 1164320"/>
                  <a:gd name="connsiteY5" fmla="*/ 152416 h 760607"/>
                  <a:gd name="connsiteX6" fmla="*/ 435658 w 1164320"/>
                  <a:gd name="connsiteY6" fmla="*/ 52404 h 760607"/>
                  <a:gd name="connsiteX7" fmla="*/ 283258 w 1164320"/>
                  <a:gd name="connsiteY7" fmla="*/ 17 h 760607"/>
                  <a:gd name="connsiteX8" fmla="*/ 92758 w 1164320"/>
                  <a:gd name="connsiteY8" fmla="*/ 57167 h 760607"/>
                  <a:gd name="connsiteX9" fmla="*/ 7033 w 1164320"/>
                  <a:gd name="connsiteY9" fmla="*/ 207185 h 760607"/>
                  <a:gd name="connsiteX10" fmla="*/ 42752 w 1164320"/>
                  <a:gd name="connsiteY10" fmla="*/ 321485 h 760607"/>
                  <a:gd name="connsiteX11" fmla="*/ 111808 w 1164320"/>
                  <a:gd name="connsiteY11" fmla="*/ 228617 h 760607"/>
                  <a:gd name="connsiteX12" fmla="*/ 185626 w 1164320"/>
                  <a:gd name="connsiteY12" fmla="*/ 152417 h 760607"/>
                  <a:gd name="connsiteX13" fmla="*/ 309452 w 1164320"/>
                  <a:gd name="connsiteY13" fmla="*/ 152417 h 760607"/>
                  <a:gd name="connsiteX14" fmla="*/ 385652 w 1164320"/>
                  <a:gd name="connsiteY14" fmla="*/ 345298 h 760607"/>
                  <a:gd name="connsiteX15" fmla="*/ 471377 w 1164320"/>
                  <a:gd name="connsiteY15" fmla="*/ 535798 h 760607"/>
                  <a:gd name="connsiteX16" fmla="*/ 595202 w 1164320"/>
                  <a:gd name="connsiteY16" fmla="*/ 666767 h 760607"/>
                  <a:gd name="connsiteX17" fmla="*/ 726171 w 1164320"/>
                  <a:gd name="connsiteY17" fmla="*/ 742967 h 760607"/>
                  <a:gd name="connsiteX18" fmla="*/ 888095 w 1164320"/>
                  <a:gd name="connsiteY18" fmla="*/ 759636 h 760607"/>
                  <a:gd name="connsiteX19" fmla="*/ 990489 w 1164320"/>
                  <a:gd name="connsiteY19" fmla="*/ 723917 h 760607"/>
                  <a:gd name="connsiteX20" fmla="*/ 990489 w 1164320"/>
                  <a:gd name="connsiteY20" fmla="*/ 723917 h 760607"/>
                  <a:gd name="connsiteX0" fmla="*/ 1164320 w 1164320"/>
                  <a:gd name="connsiteY0" fmla="*/ 326424 h 760783"/>
                  <a:gd name="connsiteX1" fmla="*/ 1100027 w 1164320"/>
                  <a:gd name="connsiteY1" fmla="*/ 383573 h 760783"/>
                  <a:gd name="connsiteX2" fmla="*/ 973820 w 1164320"/>
                  <a:gd name="connsiteY2" fmla="*/ 419293 h 760783"/>
                  <a:gd name="connsiteX3" fmla="*/ 807133 w 1164320"/>
                  <a:gd name="connsiteY3" fmla="*/ 393099 h 760783"/>
                  <a:gd name="connsiteX4" fmla="*/ 664258 w 1164320"/>
                  <a:gd name="connsiteY4" fmla="*/ 288324 h 760783"/>
                  <a:gd name="connsiteX5" fmla="*/ 561864 w 1164320"/>
                  <a:gd name="connsiteY5" fmla="*/ 152592 h 760783"/>
                  <a:gd name="connsiteX6" fmla="*/ 438039 w 1164320"/>
                  <a:gd name="connsiteY6" fmla="*/ 43055 h 760783"/>
                  <a:gd name="connsiteX7" fmla="*/ 283258 w 1164320"/>
                  <a:gd name="connsiteY7" fmla="*/ 193 h 760783"/>
                  <a:gd name="connsiteX8" fmla="*/ 92758 w 1164320"/>
                  <a:gd name="connsiteY8" fmla="*/ 57343 h 760783"/>
                  <a:gd name="connsiteX9" fmla="*/ 7033 w 1164320"/>
                  <a:gd name="connsiteY9" fmla="*/ 207361 h 760783"/>
                  <a:gd name="connsiteX10" fmla="*/ 42752 w 1164320"/>
                  <a:gd name="connsiteY10" fmla="*/ 321661 h 760783"/>
                  <a:gd name="connsiteX11" fmla="*/ 111808 w 1164320"/>
                  <a:gd name="connsiteY11" fmla="*/ 228793 h 760783"/>
                  <a:gd name="connsiteX12" fmla="*/ 185626 w 1164320"/>
                  <a:gd name="connsiteY12" fmla="*/ 152593 h 760783"/>
                  <a:gd name="connsiteX13" fmla="*/ 309452 w 1164320"/>
                  <a:gd name="connsiteY13" fmla="*/ 152593 h 760783"/>
                  <a:gd name="connsiteX14" fmla="*/ 385652 w 1164320"/>
                  <a:gd name="connsiteY14" fmla="*/ 345474 h 760783"/>
                  <a:gd name="connsiteX15" fmla="*/ 471377 w 1164320"/>
                  <a:gd name="connsiteY15" fmla="*/ 535974 h 760783"/>
                  <a:gd name="connsiteX16" fmla="*/ 595202 w 1164320"/>
                  <a:gd name="connsiteY16" fmla="*/ 666943 h 760783"/>
                  <a:gd name="connsiteX17" fmla="*/ 726171 w 1164320"/>
                  <a:gd name="connsiteY17" fmla="*/ 743143 h 760783"/>
                  <a:gd name="connsiteX18" fmla="*/ 888095 w 1164320"/>
                  <a:gd name="connsiteY18" fmla="*/ 759812 h 760783"/>
                  <a:gd name="connsiteX19" fmla="*/ 990489 w 1164320"/>
                  <a:gd name="connsiteY19" fmla="*/ 724093 h 760783"/>
                  <a:gd name="connsiteX20" fmla="*/ 990489 w 1164320"/>
                  <a:gd name="connsiteY20" fmla="*/ 724093 h 760783"/>
                  <a:gd name="connsiteX0" fmla="*/ 1164320 w 1164320"/>
                  <a:gd name="connsiteY0" fmla="*/ 331157 h 765516"/>
                  <a:gd name="connsiteX1" fmla="*/ 1100027 w 1164320"/>
                  <a:gd name="connsiteY1" fmla="*/ 388306 h 765516"/>
                  <a:gd name="connsiteX2" fmla="*/ 973820 w 1164320"/>
                  <a:gd name="connsiteY2" fmla="*/ 424026 h 765516"/>
                  <a:gd name="connsiteX3" fmla="*/ 807133 w 1164320"/>
                  <a:gd name="connsiteY3" fmla="*/ 397832 h 765516"/>
                  <a:gd name="connsiteX4" fmla="*/ 664258 w 1164320"/>
                  <a:gd name="connsiteY4" fmla="*/ 293057 h 765516"/>
                  <a:gd name="connsiteX5" fmla="*/ 561864 w 1164320"/>
                  <a:gd name="connsiteY5" fmla="*/ 157325 h 765516"/>
                  <a:gd name="connsiteX6" fmla="*/ 438039 w 1164320"/>
                  <a:gd name="connsiteY6" fmla="*/ 47788 h 765516"/>
                  <a:gd name="connsiteX7" fmla="*/ 278496 w 1164320"/>
                  <a:gd name="connsiteY7" fmla="*/ 164 h 765516"/>
                  <a:gd name="connsiteX8" fmla="*/ 92758 w 1164320"/>
                  <a:gd name="connsiteY8" fmla="*/ 62076 h 765516"/>
                  <a:gd name="connsiteX9" fmla="*/ 7033 w 1164320"/>
                  <a:gd name="connsiteY9" fmla="*/ 212094 h 765516"/>
                  <a:gd name="connsiteX10" fmla="*/ 42752 w 1164320"/>
                  <a:gd name="connsiteY10" fmla="*/ 326394 h 765516"/>
                  <a:gd name="connsiteX11" fmla="*/ 111808 w 1164320"/>
                  <a:gd name="connsiteY11" fmla="*/ 233526 h 765516"/>
                  <a:gd name="connsiteX12" fmla="*/ 185626 w 1164320"/>
                  <a:gd name="connsiteY12" fmla="*/ 157326 h 765516"/>
                  <a:gd name="connsiteX13" fmla="*/ 309452 w 1164320"/>
                  <a:gd name="connsiteY13" fmla="*/ 157326 h 765516"/>
                  <a:gd name="connsiteX14" fmla="*/ 385652 w 1164320"/>
                  <a:gd name="connsiteY14" fmla="*/ 350207 h 765516"/>
                  <a:gd name="connsiteX15" fmla="*/ 471377 w 1164320"/>
                  <a:gd name="connsiteY15" fmla="*/ 540707 h 765516"/>
                  <a:gd name="connsiteX16" fmla="*/ 595202 w 1164320"/>
                  <a:gd name="connsiteY16" fmla="*/ 671676 h 765516"/>
                  <a:gd name="connsiteX17" fmla="*/ 726171 w 1164320"/>
                  <a:gd name="connsiteY17" fmla="*/ 747876 h 765516"/>
                  <a:gd name="connsiteX18" fmla="*/ 888095 w 1164320"/>
                  <a:gd name="connsiteY18" fmla="*/ 764545 h 765516"/>
                  <a:gd name="connsiteX19" fmla="*/ 990489 w 1164320"/>
                  <a:gd name="connsiteY19" fmla="*/ 728826 h 765516"/>
                  <a:gd name="connsiteX20" fmla="*/ 990489 w 1164320"/>
                  <a:gd name="connsiteY20" fmla="*/ 728826 h 765516"/>
                  <a:gd name="connsiteX0" fmla="*/ 1164320 w 1164320"/>
                  <a:gd name="connsiteY0" fmla="*/ 331157 h 765516"/>
                  <a:gd name="connsiteX1" fmla="*/ 1100027 w 1164320"/>
                  <a:gd name="connsiteY1" fmla="*/ 388306 h 765516"/>
                  <a:gd name="connsiteX2" fmla="*/ 973820 w 1164320"/>
                  <a:gd name="connsiteY2" fmla="*/ 424026 h 765516"/>
                  <a:gd name="connsiteX3" fmla="*/ 807133 w 1164320"/>
                  <a:gd name="connsiteY3" fmla="*/ 397832 h 765516"/>
                  <a:gd name="connsiteX4" fmla="*/ 664258 w 1164320"/>
                  <a:gd name="connsiteY4" fmla="*/ 293057 h 765516"/>
                  <a:gd name="connsiteX5" fmla="*/ 561864 w 1164320"/>
                  <a:gd name="connsiteY5" fmla="*/ 157325 h 765516"/>
                  <a:gd name="connsiteX6" fmla="*/ 438039 w 1164320"/>
                  <a:gd name="connsiteY6" fmla="*/ 47788 h 765516"/>
                  <a:gd name="connsiteX7" fmla="*/ 278496 w 1164320"/>
                  <a:gd name="connsiteY7" fmla="*/ 164 h 765516"/>
                  <a:gd name="connsiteX8" fmla="*/ 92758 w 1164320"/>
                  <a:gd name="connsiteY8" fmla="*/ 62076 h 765516"/>
                  <a:gd name="connsiteX9" fmla="*/ 7033 w 1164320"/>
                  <a:gd name="connsiteY9" fmla="*/ 212094 h 765516"/>
                  <a:gd name="connsiteX10" fmla="*/ 42752 w 1164320"/>
                  <a:gd name="connsiteY10" fmla="*/ 326394 h 765516"/>
                  <a:gd name="connsiteX11" fmla="*/ 111808 w 1164320"/>
                  <a:gd name="connsiteY11" fmla="*/ 233526 h 765516"/>
                  <a:gd name="connsiteX12" fmla="*/ 185626 w 1164320"/>
                  <a:gd name="connsiteY12" fmla="*/ 157326 h 765516"/>
                  <a:gd name="connsiteX13" fmla="*/ 311833 w 1164320"/>
                  <a:gd name="connsiteY13" fmla="*/ 178757 h 765516"/>
                  <a:gd name="connsiteX14" fmla="*/ 385652 w 1164320"/>
                  <a:gd name="connsiteY14" fmla="*/ 350207 h 765516"/>
                  <a:gd name="connsiteX15" fmla="*/ 471377 w 1164320"/>
                  <a:gd name="connsiteY15" fmla="*/ 540707 h 765516"/>
                  <a:gd name="connsiteX16" fmla="*/ 595202 w 1164320"/>
                  <a:gd name="connsiteY16" fmla="*/ 671676 h 765516"/>
                  <a:gd name="connsiteX17" fmla="*/ 726171 w 1164320"/>
                  <a:gd name="connsiteY17" fmla="*/ 747876 h 765516"/>
                  <a:gd name="connsiteX18" fmla="*/ 888095 w 1164320"/>
                  <a:gd name="connsiteY18" fmla="*/ 764545 h 765516"/>
                  <a:gd name="connsiteX19" fmla="*/ 990489 w 1164320"/>
                  <a:gd name="connsiteY19" fmla="*/ 728826 h 765516"/>
                  <a:gd name="connsiteX20" fmla="*/ 990489 w 1164320"/>
                  <a:gd name="connsiteY20" fmla="*/ 728826 h 765516"/>
                  <a:gd name="connsiteX0" fmla="*/ 1164320 w 1164320"/>
                  <a:gd name="connsiteY0" fmla="*/ 331157 h 765516"/>
                  <a:gd name="connsiteX1" fmla="*/ 1100027 w 1164320"/>
                  <a:gd name="connsiteY1" fmla="*/ 388306 h 765516"/>
                  <a:gd name="connsiteX2" fmla="*/ 973820 w 1164320"/>
                  <a:gd name="connsiteY2" fmla="*/ 424026 h 765516"/>
                  <a:gd name="connsiteX3" fmla="*/ 807133 w 1164320"/>
                  <a:gd name="connsiteY3" fmla="*/ 397832 h 765516"/>
                  <a:gd name="connsiteX4" fmla="*/ 664258 w 1164320"/>
                  <a:gd name="connsiteY4" fmla="*/ 293057 h 765516"/>
                  <a:gd name="connsiteX5" fmla="*/ 561864 w 1164320"/>
                  <a:gd name="connsiteY5" fmla="*/ 157325 h 765516"/>
                  <a:gd name="connsiteX6" fmla="*/ 438039 w 1164320"/>
                  <a:gd name="connsiteY6" fmla="*/ 47788 h 765516"/>
                  <a:gd name="connsiteX7" fmla="*/ 278496 w 1164320"/>
                  <a:gd name="connsiteY7" fmla="*/ 164 h 765516"/>
                  <a:gd name="connsiteX8" fmla="*/ 92758 w 1164320"/>
                  <a:gd name="connsiteY8" fmla="*/ 62076 h 765516"/>
                  <a:gd name="connsiteX9" fmla="*/ 7033 w 1164320"/>
                  <a:gd name="connsiteY9" fmla="*/ 212094 h 765516"/>
                  <a:gd name="connsiteX10" fmla="*/ 42752 w 1164320"/>
                  <a:gd name="connsiteY10" fmla="*/ 326394 h 765516"/>
                  <a:gd name="connsiteX11" fmla="*/ 111808 w 1164320"/>
                  <a:gd name="connsiteY11" fmla="*/ 233526 h 765516"/>
                  <a:gd name="connsiteX12" fmla="*/ 185626 w 1164320"/>
                  <a:gd name="connsiteY12" fmla="*/ 162088 h 765516"/>
                  <a:gd name="connsiteX13" fmla="*/ 311833 w 1164320"/>
                  <a:gd name="connsiteY13" fmla="*/ 178757 h 765516"/>
                  <a:gd name="connsiteX14" fmla="*/ 385652 w 1164320"/>
                  <a:gd name="connsiteY14" fmla="*/ 350207 h 765516"/>
                  <a:gd name="connsiteX15" fmla="*/ 471377 w 1164320"/>
                  <a:gd name="connsiteY15" fmla="*/ 540707 h 765516"/>
                  <a:gd name="connsiteX16" fmla="*/ 595202 w 1164320"/>
                  <a:gd name="connsiteY16" fmla="*/ 671676 h 765516"/>
                  <a:gd name="connsiteX17" fmla="*/ 726171 w 1164320"/>
                  <a:gd name="connsiteY17" fmla="*/ 747876 h 765516"/>
                  <a:gd name="connsiteX18" fmla="*/ 888095 w 1164320"/>
                  <a:gd name="connsiteY18" fmla="*/ 764545 h 765516"/>
                  <a:gd name="connsiteX19" fmla="*/ 990489 w 1164320"/>
                  <a:gd name="connsiteY19" fmla="*/ 728826 h 765516"/>
                  <a:gd name="connsiteX20" fmla="*/ 990489 w 1164320"/>
                  <a:gd name="connsiteY20" fmla="*/ 728826 h 7655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164320" h="765516">
                    <a:moveTo>
                      <a:pt x="1164320" y="331157"/>
                    </a:moveTo>
                    <a:cubicBezTo>
                      <a:pt x="1145667" y="346436"/>
                      <a:pt x="1131777" y="372828"/>
                      <a:pt x="1100027" y="388306"/>
                    </a:cubicBezTo>
                    <a:cubicBezTo>
                      <a:pt x="1068277" y="403784"/>
                      <a:pt x="1022636" y="422438"/>
                      <a:pt x="973820" y="424026"/>
                    </a:cubicBezTo>
                    <a:cubicBezTo>
                      <a:pt x="925004" y="425614"/>
                      <a:pt x="858727" y="419660"/>
                      <a:pt x="807133" y="397832"/>
                    </a:cubicBezTo>
                    <a:cubicBezTo>
                      <a:pt x="755539" y="376004"/>
                      <a:pt x="705136" y="333141"/>
                      <a:pt x="664258" y="293057"/>
                    </a:cubicBezTo>
                    <a:cubicBezTo>
                      <a:pt x="623380" y="252973"/>
                      <a:pt x="599567" y="198203"/>
                      <a:pt x="561864" y="157325"/>
                    </a:cubicBezTo>
                    <a:cubicBezTo>
                      <a:pt x="524161" y="116447"/>
                      <a:pt x="485267" y="73981"/>
                      <a:pt x="438039" y="47788"/>
                    </a:cubicBezTo>
                    <a:cubicBezTo>
                      <a:pt x="390811" y="21595"/>
                      <a:pt x="336043" y="-2217"/>
                      <a:pt x="278496" y="164"/>
                    </a:cubicBezTo>
                    <a:cubicBezTo>
                      <a:pt x="220949" y="2545"/>
                      <a:pt x="138002" y="26754"/>
                      <a:pt x="92758" y="62076"/>
                    </a:cubicBezTo>
                    <a:cubicBezTo>
                      <a:pt x="47514" y="97398"/>
                      <a:pt x="15367" y="168041"/>
                      <a:pt x="7033" y="212094"/>
                    </a:cubicBezTo>
                    <a:cubicBezTo>
                      <a:pt x="-1301" y="256147"/>
                      <a:pt x="-12810" y="318060"/>
                      <a:pt x="42752" y="326394"/>
                    </a:cubicBezTo>
                    <a:cubicBezTo>
                      <a:pt x="98314" y="334728"/>
                      <a:pt x="87996" y="260910"/>
                      <a:pt x="111808" y="233526"/>
                    </a:cubicBezTo>
                    <a:cubicBezTo>
                      <a:pt x="135620" y="206142"/>
                      <a:pt x="152289" y="171216"/>
                      <a:pt x="185626" y="162088"/>
                    </a:cubicBezTo>
                    <a:cubicBezTo>
                      <a:pt x="218963" y="152960"/>
                      <a:pt x="278495" y="147404"/>
                      <a:pt x="311833" y="178757"/>
                    </a:cubicBezTo>
                    <a:cubicBezTo>
                      <a:pt x="345171" y="210110"/>
                      <a:pt x="359061" y="289882"/>
                      <a:pt x="385652" y="350207"/>
                    </a:cubicBezTo>
                    <a:cubicBezTo>
                      <a:pt x="412243" y="410532"/>
                      <a:pt x="436452" y="487129"/>
                      <a:pt x="471377" y="540707"/>
                    </a:cubicBezTo>
                    <a:cubicBezTo>
                      <a:pt x="506302" y="594285"/>
                      <a:pt x="552736" y="637148"/>
                      <a:pt x="595202" y="671676"/>
                    </a:cubicBezTo>
                    <a:cubicBezTo>
                      <a:pt x="637668" y="706204"/>
                      <a:pt x="677356" y="732398"/>
                      <a:pt x="726171" y="747876"/>
                    </a:cubicBezTo>
                    <a:cubicBezTo>
                      <a:pt x="774986" y="763354"/>
                      <a:pt x="844042" y="767720"/>
                      <a:pt x="888095" y="764545"/>
                    </a:cubicBezTo>
                    <a:cubicBezTo>
                      <a:pt x="932148" y="761370"/>
                      <a:pt x="990489" y="728826"/>
                      <a:pt x="990489" y="728826"/>
                    </a:cubicBezTo>
                    <a:lnTo>
                      <a:pt x="990489" y="728826"/>
                    </a:lnTo>
                  </a:path>
                </a:pathLst>
              </a:custGeom>
              <a:solidFill>
                <a:srgbClr val="BEA7D5"/>
              </a:solidFill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7454D82F-2695-B517-F470-84FDB8B88706}"/>
                  </a:ext>
                </a:extLst>
              </p:cNvPr>
              <p:cNvGrpSpPr/>
              <p:nvPr/>
            </p:nvGrpSpPr>
            <p:grpSpPr>
              <a:xfrm rot="21153198" flipH="1">
                <a:off x="4654713" y="4508885"/>
                <a:ext cx="937606" cy="1088467"/>
                <a:chOff x="6479997" y="4263560"/>
                <a:chExt cx="937606" cy="1088467"/>
              </a:xfrm>
            </p:grpSpPr>
            <p:sp>
              <p:nvSpPr>
                <p:cNvPr id="202" name="Freeform: Shape 201">
                  <a:extLst>
                    <a:ext uri="{FF2B5EF4-FFF2-40B4-BE49-F238E27FC236}">
                      <a16:creationId xmlns:a16="http://schemas.microsoft.com/office/drawing/2014/main" id="{EBC6E74E-1872-7194-3AF6-C5EFD0F14D04}"/>
                    </a:ext>
                  </a:extLst>
                </p:cNvPr>
                <p:cNvSpPr/>
                <p:nvPr/>
              </p:nvSpPr>
              <p:spPr>
                <a:xfrm rot="3303579" flipH="1">
                  <a:off x="6365004" y="4428173"/>
                  <a:ext cx="1088467" cy="759241"/>
                </a:xfrm>
                <a:custGeom>
                  <a:avLst/>
                  <a:gdLst>
                    <a:gd name="connsiteX0" fmla="*/ 1088467 w 1088467"/>
                    <a:gd name="connsiteY0" fmla="*/ 655217 h 759241"/>
                    <a:gd name="connsiteX1" fmla="*/ 1053305 w 1088467"/>
                    <a:gd name="connsiteY1" fmla="*/ 664943 h 759241"/>
                    <a:gd name="connsiteX2" fmla="*/ 180097 w 1088467"/>
                    <a:gd name="connsiteY2" fmla="*/ 0 h 759241"/>
                    <a:gd name="connsiteX3" fmla="*/ 2923 w 1088467"/>
                    <a:gd name="connsiteY3" fmla="*/ 201297 h 759241"/>
                    <a:gd name="connsiteX4" fmla="*/ 0 w 1088467"/>
                    <a:gd name="connsiteY4" fmla="*/ 262412 h 759241"/>
                    <a:gd name="connsiteX5" fmla="*/ 9739 w 1088467"/>
                    <a:gd name="connsiteY5" fmla="*/ 262154 h 759241"/>
                    <a:gd name="connsiteX6" fmla="*/ 67536 w 1088467"/>
                    <a:gd name="connsiteY6" fmla="*/ 157676 h 759241"/>
                    <a:gd name="connsiteX7" fmla="*/ 151008 w 1088467"/>
                    <a:gd name="connsiteY7" fmla="*/ 76896 h 759241"/>
                    <a:gd name="connsiteX8" fmla="*/ 293721 w 1088467"/>
                    <a:gd name="connsiteY8" fmla="*/ 95745 h 759241"/>
                    <a:gd name="connsiteX9" fmla="*/ 377194 w 1088467"/>
                    <a:gd name="connsiteY9" fmla="*/ 289618 h 759241"/>
                    <a:gd name="connsiteX10" fmla="*/ 474130 w 1088467"/>
                    <a:gd name="connsiteY10" fmla="*/ 505031 h 759241"/>
                    <a:gd name="connsiteX11" fmla="*/ 614149 w 1088467"/>
                    <a:gd name="connsiteY11" fmla="*/ 653129 h 759241"/>
                    <a:gd name="connsiteX12" fmla="*/ 762246 w 1088467"/>
                    <a:gd name="connsiteY12" fmla="*/ 739294 h 759241"/>
                    <a:gd name="connsiteX13" fmla="*/ 945347 w 1088467"/>
                    <a:gd name="connsiteY13" fmla="*/ 758143 h 759241"/>
                    <a:gd name="connsiteX14" fmla="*/ 1061132 w 1088467"/>
                    <a:gd name="connsiteY14" fmla="*/ 717753 h 759241"/>
                    <a:gd name="connsiteX15" fmla="*/ 1088467 w 1088467"/>
                    <a:gd name="connsiteY15" fmla="*/ 655217 h 7592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1088467" h="759241">
                      <a:moveTo>
                        <a:pt x="1088467" y="655217"/>
                      </a:moveTo>
                      <a:lnTo>
                        <a:pt x="1053305" y="664943"/>
                      </a:lnTo>
                      <a:cubicBezTo>
                        <a:pt x="388038" y="824227"/>
                        <a:pt x="535616" y="7372"/>
                        <a:pt x="180097" y="0"/>
                      </a:cubicBezTo>
                      <a:cubicBezTo>
                        <a:pt x="72776" y="46352"/>
                        <a:pt x="18682" y="125234"/>
                        <a:pt x="2923" y="201297"/>
                      </a:cubicBezTo>
                      <a:lnTo>
                        <a:pt x="0" y="262412"/>
                      </a:lnTo>
                      <a:lnTo>
                        <a:pt x="9739" y="262154"/>
                      </a:lnTo>
                      <a:cubicBezTo>
                        <a:pt x="49964" y="252066"/>
                        <a:pt x="43976" y="184772"/>
                        <a:pt x="67536" y="157676"/>
                      </a:cubicBezTo>
                      <a:cubicBezTo>
                        <a:pt x="94462" y="126712"/>
                        <a:pt x="113311" y="87218"/>
                        <a:pt x="151008" y="76896"/>
                      </a:cubicBezTo>
                      <a:cubicBezTo>
                        <a:pt x="188704" y="66574"/>
                        <a:pt x="256023" y="60292"/>
                        <a:pt x="293721" y="95745"/>
                      </a:cubicBezTo>
                      <a:cubicBezTo>
                        <a:pt x="331418" y="131198"/>
                        <a:pt x="347125" y="221403"/>
                        <a:pt x="377194" y="289618"/>
                      </a:cubicBezTo>
                      <a:cubicBezTo>
                        <a:pt x="407262" y="357832"/>
                        <a:pt x="434638" y="444447"/>
                        <a:pt x="474130" y="505031"/>
                      </a:cubicBezTo>
                      <a:cubicBezTo>
                        <a:pt x="513622" y="565616"/>
                        <a:pt x="566129" y="614085"/>
                        <a:pt x="614149" y="653129"/>
                      </a:cubicBezTo>
                      <a:cubicBezTo>
                        <a:pt x="662168" y="692172"/>
                        <a:pt x="707047" y="721792"/>
                        <a:pt x="762246" y="739294"/>
                      </a:cubicBezTo>
                      <a:cubicBezTo>
                        <a:pt x="817445" y="756796"/>
                        <a:pt x="895532" y="761733"/>
                        <a:pt x="945347" y="758143"/>
                      </a:cubicBezTo>
                      <a:cubicBezTo>
                        <a:pt x="995161" y="754553"/>
                        <a:pt x="1061132" y="717753"/>
                        <a:pt x="1061132" y="717753"/>
                      </a:cubicBezTo>
                      <a:lnTo>
                        <a:pt x="1088467" y="655217"/>
                      </a:lnTo>
                      <a:close/>
                    </a:path>
                  </a:pathLst>
                </a:custGeom>
                <a:solidFill>
                  <a:srgbClr val="EADEFA"/>
                </a:solidFill>
                <a:ln w="28575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3" name="Oval 202">
                  <a:extLst>
                    <a:ext uri="{FF2B5EF4-FFF2-40B4-BE49-F238E27FC236}">
                      <a16:creationId xmlns:a16="http://schemas.microsoft.com/office/drawing/2014/main" id="{A6F362C8-EC2F-07A1-985A-E2C4FA99C278}"/>
                    </a:ext>
                  </a:extLst>
                </p:cNvPr>
                <p:cNvSpPr/>
                <p:nvPr/>
              </p:nvSpPr>
              <p:spPr>
                <a:xfrm flipH="1" flipV="1">
                  <a:off x="7366201" y="4870610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28575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4" name="Oval 203">
                  <a:extLst>
                    <a:ext uri="{FF2B5EF4-FFF2-40B4-BE49-F238E27FC236}">
                      <a16:creationId xmlns:a16="http://schemas.microsoft.com/office/drawing/2014/main" id="{E5F0CFA4-FF5D-CEA8-638F-44FB3D198AD7}"/>
                    </a:ext>
                  </a:extLst>
                </p:cNvPr>
                <p:cNvSpPr/>
                <p:nvPr/>
              </p:nvSpPr>
              <p:spPr>
                <a:xfrm flipH="1" flipV="1">
                  <a:off x="7371884" y="4996441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28575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5" name="Oval 204">
                  <a:extLst>
                    <a:ext uri="{FF2B5EF4-FFF2-40B4-BE49-F238E27FC236}">
                      <a16:creationId xmlns:a16="http://schemas.microsoft.com/office/drawing/2014/main" id="{6C24A137-3C0F-25D5-2E12-4B39677A0305}"/>
                    </a:ext>
                  </a:extLst>
                </p:cNvPr>
                <p:cNvSpPr/>
                <p:nvPr/>
              </p:nvSpPr>
              <p:spPr>
                <a:xfrm flipH="1" flipV="1">
                  <a:off x="7321871" y="5095966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28575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6" name="Oval 205">
                  <a:extLst>
                    <a:ext uri="{FF2B5EF4-FFF2-40B4-BE49-F238E27FC236}">
                      <a16:creationId xmlns:a16="http://schemas.microsoft.com/office/drawing/2014/main" id="{FB08B6DF-AA9A-E294-6B2F-9B31FC515A9F}"/>
                    </a:ext>
                  </a:extLst>
                </p:cNvPr>
                <p:cNvSpPr/>
                <p:nvPr/>
              </p:nvSpPr>
              <p:spPr>
                <a:xfrm flipH="1" flipV="1">
                  <a:off x="6600232" y="4843448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28575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7" name="Oval 206">
                  <a:extLst>
                    <a:ext uri="{FF2B5EF4-FFF2-40B4-BE49-F238E27FC236}">
                      <a16:creationId xmlns:a16="http://schemas.microsoft.com/office/drawing/2014/main" id="{B37C9BCD-47FD-9E78-C9F8-392B1FD3910A}"/>
                    </a:ext>
                  </a:extLst>
                </p:cNvPr>
                <p:cNvSpPr/>
                <p:nvPr/>
              </p:nvSpPr>
              <p:spPr>
                <a:xfrm flipH="1" flipV="1">
                  <a:off x="6766186" y="4886785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28575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8" name="Oval 207">
                  <a:extLst>
                    <a:ext uri="{FF2B5EF4-FFF2-40B4-BE49-F238E27FC236}">
                      <a16:creationId xmlns:a16="http://schemas.microsoft.com/office/drawing/2014/main" id="{E99E00CE-C2C4-E37F-1580-99492A735148}"/>
                    </a:ext>
                  </a:extLst>
                </p:cNvPr>
                <p:cNvSpPr/>
                <p:nvPr/>
              </p:nvSpPr>
              <p:spPr>
                <a:xfrm flipH="1" flipV="1">
                  <a:off x="6916640" y="4872407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28575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9" name="Oval 208">
                  <a:extLst>
                    <a:ext uri="{FF2B5EF4-FFF2-40B4-BE49-F238E27FC236}">
                      <a16:creationId xmlns:a16="http://schemas.microsoft.com/office/drawing/2014/main" id="{E958A3CF-5605-DA62-7BF5-E1773EB38BBF}"/>
                    </a:ext>
                  </a:extLst>
                </p:cNvPr>
                <p:cNvSpPr/>
                <p:nvPr/>
              </p:nvSpPr>
              <p:spPr>
                <a:xfrm flipH="1" flipV="1">
                  <a:off x="7082758" y="4830128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28575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0" name="Oval 209">
                  <a:extLst>
                    <a:ext uri="{FF2B5EF4-FFF2-40B4-BE49-F238E27FC236}">
                      <a16:creationId xmlns:a16="http://schemas.microsoft.com/office/drawing/2014/main" id="{C35904FB-8B7D-9A57-BB45-A37F7E64597F}"/>
                    </a:ext>
                  </a:extLst>
                </p:cNvPr>
                <p:cNvSpPr/>
                <p:nvPr/>
              </p:nvSpPr>
              <p:spPr>
                <a:xfrm flipH="1" flipV="1">
                  <a:off x="7236060" y="4805829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28575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1" name="Oval 210">
                  <a:extLst>
                    <a:ext uri="{FF2B5EF4-FFF2-40B4-BE49-F238E27FC236}">
                      <a16:creationId xmlns:a16="http://schemas.microsoft.com/office/drawing/2014/main" id="{D4DB42B6-1820-E867-189B-5F17E5C0B81A}"/>
                    </a:ext>
                  </a:extLst>
                </p:cNvPr>
                <p:cNvSpPr/>
                <p:nvPr/>
              </p:nvSpPr>
              <p:spPr>
                <a:xfrm flipH="1" flipV="1">
                  <a:off x="6479997" y="4792502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28575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19913683-718B-56D1-9C72-261B670C795D}"/>
                  </a:ext>
                </a:extLst>
              </p:cNvPr>
              <p:cNvSpPr/>
              <p:nvPr/>
            </p:nvSpPr>
            <p:spPr>
              <a:xfrm rot="20585732" flipH="1">
                <a:off x="6016792" y="3422223"/>
                <a:ext cx="1316591" cy="865631"/>
              </a:xfrm>
              <a:custGeom>
                <a:avLst/>
                <a:gdLst>
                  <a:gd name="connsiteX0" fmla="*/ 1158863 w 1158863"/>
                  <a:gd name="connsiteY0" fmla="*/ 326249 h 745571"/>
                  <a:gd name="connsiteX1" fmla="*/ 1089807 w 1158863"/>
                  <a:gd name="connsiteY1" fmla="*/ 369111 h 745571"/>
                  <a:gd name="connsiteX2" fmla="*/ 968363 w 1158863"/>
                  <a:gd name="connsiteY2" fmla="*/ 400068 h 745571"/>
                  <a:gd name="connsiteX3" fmla="*/ 801676 w 1158863"/>
                  <a:gd name="connsiteY3" fmla="*/ 392924 h 745571"/>
                  <a:gd name="connsiteX4" fmla="*/ 658801 w 1158863"/>
                  <a:gd name="connsiteY4" fmla="*/ 288149 h 745571"/>
                  <a:gd name="connsiteX5" fmla="*/ 546882 w 1158863"/>
                  <a:gd name="connsiteY5" fmla="*/ 169086 h 745571"/>
                  <a:gd name="connsiteX6" fmla="*/ 430201 w 1158863"/>
                  <a:gd name="connsiteY6" fmla="*/ 52405 h 745571"/>
                  <a:gd name="connsiteX7" fmla="*/ 277801 w 1158863"/>
                  <a:gd name="connsiteY7" fmla="*/ 18 h 745571"/>
                  <a:gd name="connsiteX8" fmla="*/ 87301 w 1158863"/>
                  <a:gd name="connsiteY8" fmla="*/ 57168 h 745571"/>
                  <a:gd name="connsiteX9" fmla="*/ 1576 w 1158863"/>
                  <a:gd name="connsiteY9" fmla="*/ 207186 h 745571"/>
                  <a:gd name="connsiteX10" fmla="*/ 37295 w 1158863"/>
                  <a:gd name="connsiteY10" fmla="*/ 321486 h 745571"/>
                  <a:gd name="connsiteX11" fmla="*/ 106351 w 1158863"/>
                  <a:gd name="connsiteY11" fmla="*/ 228618 h 745571"/>
                  <a:gd name="connsiteX12" fmla="*/ 203982 w 1158863"/>
                  <a:gd name="connsiteY12" fmla="*/ 157180 h 745571"/>
                  <a:gd name="connsiteX13" fmla="*/ 303995 w 1158863"/>
                  <a:gd name="connsiteY13" fmla="*/ 152418 h 745571"/>
                  <a:gd name="connsiteX14" fmla="*/ 380195 w 1158863"/>
                  <a:gd name="connsiteY14" fmla="*/ 345299 h 745571"/>
                  <a:gd name="connsiteX15" fmla="*/ 465920 w 1158863"/>
                  <a:gd name="connsiteY15" fmla="*/ 535799 h 745571"/>
                  <a:gd name="connsiteX16" fmla="*/ 589745 w 1158863"/>
                  <a:gd name="connsiteY16" fmla="*/ 640574 h 745571"/>
                  <a:gd name="connsiteX17" fmla="*/ 694520 w 1158863"/>
                  <a:gd name="connsiteY17" fmla="*/ 707249 h 745571"/>
                  <a:gd name="connsiteX18" fmla="*/ 882638 w 1158863"/>
                  <a:gd name="connsiteY18" fmla="*/ 745349 h 745571"/>
                  <a:gd name="connsiteX19" fmla="*/ 985032 w 1158863"/>
                  <a:gd name="connsiteY19" fmla="*/ 723918 h 745571"/>
                  <a:gd name="connsiteX20" fmla="*/ 985032 w 1158863"/>
                  <a:gd name="connsiteY20" fmla="*/ 723918 h 745571"/>
                  <a:gd name="connsiteX0" fmla="*/ 1158863 w 1158863"/>
                  <a:gd name="connsiteY0" fmla="*/ 326249 h 745571"/>
                  <a:gd name="connsiteX1" fmla="*/ 1089807 w 1158863"/>
                  <a:gd name="connsiteY1" fmla="*/ 369111 h 745571"/>
                  <a:gd name="connsiteX2" fmla="*/ 968363 w 1158863"/>
                  <a:gd name="connsiteY2" fmla="*/ 400068 h 745571"/>
                  <a:gd name="connsiteX3" fmla="*/ 801676 w 1158863"/>
                  <a:gd name="connsiteY3" fmla="*/ 392924 h 745571"/>
                  <a:gd name="connsiteX4" fmla="*/ 658801 w 1158863"/>
                  <a:gd name="connsiteY4" fmla="*/ 288149 h 745571"/>
                  <a:gd name="connsiteX5" fmla="*/ 546882 w 1158863"/>
                  <a:gd name="connsiteY5" fmla="*/ 169086 h 745571"/>
                  <a:gd name="connsiteX6" fmla="*/ 430201 w 1158863"/>
                  <a:gd name="connsiteY6" fmla="*/ 52405 h 745571"/>
                  <a:gd name="connsiteX7" fmla="*/ 277801 w 1158863"/>
                  <a:gd name="connsiteY7" fmla="*/ 18 h 745571"/>
                  <a:gd name="connsiteX8" fmla="*/ 87301 w 1158863"/>
                  <a:gd name="connsiteY8" fmla="*/ 57168 h 745571"/>
                  <a:gd name="connsiteX9" fmla="*/ 1576 w 1158863"/>
                  <a:gd name="connsiteY9" fmla="*/ 207186 h 745571"/>
                  <a:gd name="connsiteX10" fmla="*/ 37295 w 1158863"/>
                  <a:gd name="connsiteY10" fmla="*/ 321486 h 745571"/>
                  <a:gd name="connsiteX11" fmla="*/ 106351 w 1158863"/>
                  <a:gd name="connsiteY11" fmla="*/ 228618 h 745571"/>
                  <a:gd name="connsiteX12" fmla="*/ 180169 w 1158863"/>
                  <a:gd name="connsiteY12" fmla="*/ 152418 h 745571"/>
                  <a:gd name="connsiteX13" fmla="*/ 303995 w 1158863"/>
                  <a:gd name="connsiteY13" fmla="*/ 152418 h 745571"/>
                  <a:gd name="connsiteX14" fmla="*/ 380195 w 1158863"/>
                  <a:gd name="connsiteY14" fmla="*/ 345299 h 745571"/>
                  <a:gd name="connsiteX15" fmla="*/ 465920 w 1158863"/>
                  <a:gd name="connsiteY15" fmla="*/ 535799 h 745571"/>
                  <a:gd name="connsiteX16" fmla="*/ 589745 w 1158863"/>
                  <a:gd name="connsiteY16" fmla="*/ 640574 h 745571"/>
                  <a:gd name="connsiteX17" fmla="*/ 694520 w 1158863"/>
                  <a:gd name="connsiteY17" fmla="*/ 707249 h 745571"/>
                  <a:gd name="connsiteX18" fmla="*/ 882638 w 1158863"/>
                  <a:gd name="connsiteY18" fmla="*/ 745349 h 745571"/>
                  <a:gd name="connsiteX19" fmla="*/ 985032 w 1158863"/>
                  <a:gd name="connsiteY19" fmla="*/ 723918 h 745571"/>
                  <a:gd name="connsiteX20" fmla="*/ 985032 w 1158863"/>
                  <a:gd name="connsiteY20" fmla="*/ 723918 h 745571"/>
                  <a:gd name="connsiteX0" fmla="*/ 1164320 w 1164320"/>
                  <a:gd name="connsiteY0" fmla="*/ 326249 h 745571"/>
                  <a:gd name="connsiteX1" fmla="*/ 1095264 w 1164320"/>
                  <a:gd name="connsiteY1" fmla="*/ 369111 h 745571"/>
                  <a:gd name="connsiteX2" fmla="*/ 973820 w 1164320"/>
                  <a:gd name="connsiteY2" fmla="*/ 400068 h 745571"/>
                  <a:gd name="connsiteX3" fmla="*/ 807133 w 1164320"/>
                  <a:gd name="connsiteY3" fmla="*/ 392924 h 745571"/>
                  <a:gd name="connsiteX4" fmla="*/ 664258 w 1164320"/>
                  <a:gd name="connsiteY4" fmla="*/ 288149 h 745571"/>
                  <a:gd name="connsiteX5" fmla="*/ 552339 w 1164320"/>
                  <a:gd name="connsiteY5" fmla="*/ 169086 h 745571"/>
                  <a:gd name="connsiteX6" fmla="*/ 435658 w 1164320"/>
                  <a:gd name="connsiteY6" fmla="*/ 52405 h 745571"/>
                  <a:gd name="connsiteX7" fmla="*/ 283258 w 1164320"/>
                  <a:gd name="connsiteY7" fmla="*/ 18 h 745571"/>
                  <a:gd name="connsiteX8" fmla="*/ 92758 w 1164320"/>
                  <a:gd name="connsiteY8" fmla="*/ 57168 h 745571"/>
                  <a:gd name="connsiteX9" fmla="*/ 7033 w 1164320"/>
                  <a:gd name="connsiteY9" fmla="*/ 207186 h 745571"/>
                  <a:gd name="connsiteX10" fmla="*/ 42752 w 1164320"/>
                  <a:gd name="connsiteY10" fmla="*/ 321486 h 745571"/>
                  <a:gd name="connsiteX11" fmla="*/ 111808 w 1164320"/>
                  <a:gd name="connsiteY11" fmla="*/ 228618 h 745571"/>
                  <a:gd name="connsiteX12" fmla="*/ 185626 w 1164320"/>
                  <a:gd name="connsiteY12" fmla="*/ 152418 h 745571"/>
                  <a:gd name="connsiteX13" fmla="*/ 309452 w 1164320"/>
                  <a:gd name="connsiteY13" fmla="*/ 152418 h 745571"/>
                  <a:gd name="connsiteX14" fmla="*/ 385652 w 1164320"/>
                  <a:gd name="connsiteY14" fmla="*/ 345299 h 745571"/>
                  <a:gd name="connsiteX15" fmla="*/ 471377 w 1164320"/>
                  <a:gd name="connsiteY15" fmla="*/ 535799 h 745571"/>
                  <a:gd name="connsiteX16" fmla="*/ 595202 w 1164320"/>
                  <a:gd name="connsiteY16" fmla="*/ 640574 h 745571"/>
                  <a:gd name="connsiteX17" fmla="*/ 699977 w 1164320"/>
                  <a:gd name="connsiteY17" fmla="*/ 707249 h 745571"/>
                  <a:gd name="connsiteX18" fmla="*/ 888095 w 1164320"/>
                  <a:gd name="connsiteY18" fmla="*/ 745349 h 745571"/>
                  <a:gd name="connsiteX19" fmla="*/ 990489 w 1164320"/>
                  <a:gd name="connsiteY19" fmla="*/ 723918 h 745571"/>
                  <a:gd name="connsiteX20" fmla="*/ 990489 w 1164320"/>
                  <a:gd name="connsiteY20" fmla="*/ 723918 h 745571"/>
                  <a:gd name="connsiteX0" fmla="*/ 1164320 w 1164320"/>
                  <a:gd name="connsiteY0" fmla="*/ 326249 h 745571"/>
                  <a:gd name="connsiteX1" fmla="*/ 1095264 w 1164320"/>
                  <a:gd name="connsiteY1" fmla="*/ 369111 h 745571"/>
                  <a:gd name="connsiteX2" fmla="*/ 973820 w 1164320"/>
                  <a:gd name="connsiteY2" fmla="*/ 400068 h 745571"/>
                  <a:gd name="connsiteX3" fmla="*/ 807133 w 1164320"/>
                  <a:gd name="connsiteY3" fmla="*/ 392924 h 745571"/>
                  <a:gd name="connsiteX4" fmla="*/ 664258 w 1164320"/>
                  <a:gd name="connsiteY4" fmla="*/ 288149 h 745571"/>
                  <a:gd name="connsiteX5" fmla="*/ 552339 w 1164320"/>
                  <a:gd name="connsiteY5" fmla="*/ 169086 h 745571"/>
                  <a:gd name="connsiteX6" fmla="*/ 435658 w 1164320"/>
                  <a:gd name="connsiteY6" fmla="*/ 52405 h 745571"/>
                  <a:gd name="connsiteX7" fmla="*/ 283258 w 1164320"/>
                  <a:gd name="connsiteY7" fmla="*/ 18 h 745571"/>
                  <a:gd name="connsiteX8" fmla="*/ 92758 w 1164320"/>
                  <a:gd name="connsiteY8" fmla="*/ 57168 h 745571"/>
                  <a:gd name="connsiteX9" fmla="*/ 7033 w 1164320"/>
                  <a:gd name="connsiteY9" fmla="*/ 207186 h 745571"/>
                  <a:gd name="connsiteX10" fmla="*/ 42752 w 1164320"/>
                  <a:gd name="connsiteY10" fmla="*/ 321486 h 745571"/>
                  <a:gd name="connsiteX11" fmla="*/ 111808 w 1164320"/>
                  <a:gd name="connsiteY11" fmla="*/ 228618 h 745571"/>
                  <a:gd name="connsiteX12" fmla="*/ 185626 w 1164320"/>
                  <a:gd name="connsiteY12" fmla="*/ 152418 h 745571"/>
                  <a:gd name="connsiteX13" fmla="*/ 309452 w 1164320"/>
                  <a:gd name="connsiteY13" fmla="*/ 152418 h 745571"/>
                  <a:gd name="connsiteX14" fmla="*/ 385652 w 1164320"/>
                  <a:gd name="connsiteY14" fmla="*/ 345299 h 745571"/>
                  <a:gd name="connsiteX15" fmla="*/ 471377 w 1164320"/>
                  <a:gd name="connsiteY15" fmla="*/ 535799 h 745571"/>
                  <a:gd name="connsiteX16" fmla="*/ 595202 w 1164320"/>
                  <a:gd name="connsiteY16" fmla="*/ 666768 h 745571"/>
                  <a:gd name="connsiteX17" fmla="*/ 699977 w 1164320"/>
                  <a:gd name="connsiteY17" fmla="*/ 707249 h 745571"/>
                  <a:gd name="connsiteX18" fmla="*/ 888095 w 1164320"/>
                  <a:gd name="connsiteY18" fmla="*/ 745349 h 745571"/>
                  <a:gd name="connsiteX19" fmla="*/ 990489 w 1164320"/>
                  <a:gd name="connsiteY19" fmla="*/ 723918 h 745571"/>
                  <a:gd name="connsiteX20" fmla="*/ 990489 w 1164320"/>
                  <a:gd name="connsiteY20" fmla="*/ 723918 h 745571"/>
                  <a:gd name="connsiteX0" fmla="*/ 1164320 w 1164320"/>
                  <a:gd name="connsiteY0" fmla="*/ 326249 h 750403"/>
                  <a:gd name="connsiteX1" fmla="*/ 1095264 w 1164320"/>
                  <a:gd name="connsiteY1" fmla="*/ 369111 h 750403"/>
                  <a:gd name="connsiteX2" fmla="*/ 973820 w 1164320"/>
                  <a:gd name="connsiteY2" fmla="*/ 400068 h 750403"/>
                  <a:gd name="connsiteX3" fmla="*/ 807133 w 1164320"/>
                  <a:gd name="connsiteY3" fmla="*/ 392924 h 750403"/>
                  <a:gd name="connsiteX4" fmla="*/ 664258 w 1164320"/>
                  <a:gd name="connsiteY4" fmla="*/ 288149 h 750403"/>
                  <a:gd name="connsiteX5" fmla="*/ 552339 w 1164320"/>
                  <a:gd name="connsiteY5" fmla="*/ 169086 h 750403"/>
                  <a:gd name="connsiteX6" fmla="*/ 435658 w 1164320"/>
                  <a:gd name="connsiteY6" fmla="*/ 52405 h 750403"/>
                  <a:gd name="connsiteX7" fmla="*/ 283258 w 1164320"/>
                  <a:gd name="connsiteY7" fmla="*/ 18 h 750403"/>
                  <a:gd name="connsiteX8" fmla="*/ 92758 w 1164320"/>
                  <a:gd name="connsiteY8" fmla="*/ 57168 h 750403"/>
                  <a:gd name="connsiteX9" fmla="*/ 7033 w 1164320"/>
                  <a:gd name="connsiteY9" fmla="*/ 207186 h 750403"/>
                  <a:gd name="connsiteX10" fmla="*/ 42752 w 1164320"/>
                  <a:gd name="connsiteY10" fmla="*/ 321486 h 750403"/>
                  <a:gd name="connsiteX11" fmla="*/ 111808 w 1164320"/>
                  <a:gd name="connsiteY11" fmla="*/ 228618 h 750403"/>
                  <a:gd name="connsiteX12" fmla="*/ 185626 w 1164320"/>
                  <a:gd name="connsiteY12" fmla="*/ 152418 h 750403"/>
                  <a:gd name="connsiteX13" fmla="*/ 309452 w 1164320"/>
                  <a:gd name="connsiteY13" fmla="*/ 152418 h 750403"/>
                  <a:gd name="connsiteX14" fmla="*/ 385652 w 1164320"/>
                  <a:gd name="connsiteY14" fmla="*/ 345299 h 750403"/>
                  <a:gd name="connsiteX15" fmla="*/ 471377 w 1164320"/>
                  <a:gd name="connsiteY15" fmla="*/ 535799 h 750403"/>
                  <a:gd name="connsiteX16" fmla="*/ 595202 w 1164320"/>
                  <a:gd name="connsiteY16" fmla="*/ 666768 h 750403"/>
                  <a:gd name="connsiteX17" fmla="*/ 726171 w 1164320"/>
                  <a:gd name="connsiteY17" fmla="*/ 742968 h 750403"/>
                  <a:gd name="connsiteX18" fmla="*/ 888095 w 1164320"/>
                  <a:gd name="connsiteY18" fmla="*/ 745349 h 750403"/>
                  <a:gd name="connsiteX19" fmla="*/ 990489 w 1164320"/>
                  <a:gd name="connsiteY19" fmla="*/ 723918 h 750403"/>
                  <a:gd name="connsiteX20" fmla="*/ 990489 w 1164320"/>
                  <a:gd name="connsiteY20" fmla="*/ 723918 h 750403"/>
                  <a:gd name="connsiteX0" fmla="*/ 1164320 w 1164320"/>
                  <a:gd name="connsiteY0" fmla="*/ 326249 h 760608"/>
                  <a:gd name="connsiteX1" fmla="*/ 1095264 w 1164320"/>
                  <a:gd name="connsiteY1" fmla="*/ 369111 h 760608"/>
                  <a:gd name="connsiteX2" fmla="*/ 973820 w 1164320"/>
                  <a:gd name="connsiteY2" fmla="*/ 400068 h 760608"/>
                  <a:gd name="connsiteX3" fmla="*/ 807133 w 1164320"/>
                  <a:gd name="connsiteY3" fmla="*/ 392924 h 760608"/>
                  <a:gd name="connsiteX4" fmla="*/ 664258 w 1164320"/>
                  <a:gd name="connsiteY4" fmla="*/ 288149 h 760608"/>
                  <a:gd name="connsiteX5" fmla="*/ 552339 w 1164320"/>
                  <a:gd name="connsiteY5" fmla="*/ 169086 h 760608"/>
                  <a:gd name="connsiteX6" fmla="*/ 435658 w 1164320"/>
                  <a:gd name="connsiteY6" fmla="*/ 52405 h 760608"/>
                  <a:gd name="connsiteX7" fmla="*/ 283258 w 1164320"/>
                  <a:gd name="connsiteY7" fmla="*/ 18 h 760608"/>
                  <a:gd name="connsiteX8" fmla="*/ 92758 w 1164320"/>
                  <a:gd name="connsiteY8" fmla="*/ 57168 h 760608"/>
                  <a:gd name="connsiteX9" fmla="*/ 7033 w 1164320"/>
                  <a:gd name="connsiteY9" fmla="*/ 207186 h 760608"/>
                  <a:gd name="connsiteX10" fmla="*/ 42752 w 1164320"/>
                  <a:gd name="connsiteY10" fmla="*/ 321486 h 760608"/>
                  <a:gd name="connsiteX11" fmla="*/ 111808 w 1164320"/>
                  <a:gd name="connsiteY11" fmla="*/ 228618 h 760608"/>
                  <a:gd name="connsiteX12" fmla="*/ 185626 w 1164320"/>
                  <a:gd name="connsiteY12" fmla="*/ 152418 h 760608"/>
                  <a:gd name="connsiteX13" fmla="*/ 309452 w 1164320"/>
                  <a:gd name="connsiteY13" fmla="*/ 152418 h 760608"/>
                  <a:gd name="connsiteX14" fmla="*/ 385652 w 1164320"/>
                  <a:gd name="connsiteY14" fmla="*/ 345299 h 760608"/>
                  <a:gd name="connsiteX15" fmla="*/ 471377 w 1164320"/>
                  <a:gd name="connsiteY15" fmla="*/ 535799 h 760608"/>
                  <a:gd name="connsiteX16" fmla="*/ 595202 w 1164320"/>
                  <a:gd name="connsiteY16" fmla="*/ 666768 h 760608"/>
                  <a:gd name="connsiteX17" fmla="*/ 726171 w 1164320"/>
                  <a:gd name="connsiteY17" fmla="*/ 742968 h 760608"/>
                  <a:gd name="connsiteX18" fmla="*/ 888095 w 1164320"/>
                  <a:gd name="connsiteY18" fmla="*/ 759637 h 760608"/>
                  <a:gd name="connsiteX19" fmla="*/ 990489 w 1164320"/>
                  <a:gd name="connsiteY19" fmla="*/ 723918 h 760608"/>
                  <a:gd name="connsiteX20" fmla="*/ 990489 w 1164320"/>
                  <a:gd name="connsiteY20" fmla="*/ 723918 h 760608"/>
                  <a:gd name="connsiteX0" fmla="*/ 1164320 w 1164320"/>
                  <a:gd name="connsiteY0" fmla="*/ 326249 h 760608"/>
                  <a:gd name="connsiteX1" fmla="*/ 1095264 w 1164320"/>
                  <a:gd name="connsiteY1" fmla="*/ 369111 h 760608"/>
                  <a:gd name="connsiteX2" fmla="*/ 973820 w 1164320"/>
                  <a:gd name="connsiteY2" fmla="*/ 419118 h 760608"/>
                  <a:gd name="connsiteX3" fmla="*/ 807133 w 1164320"/>
                  <a:gd name="connsiteY3" fmla="*/ 392924 h 760608"/>
                  <a:gd name="connsiteX4" fmla="*/ 664258 w 1164320"/>
                  <a:gd name="connsiteY4" fmla="*/ 288149 h 760608"/>
                  <a:gd name="connsiteX5" fmla="*/ 552339 w 1164320"/>
                  <a:gd name="connsiteY5" fmla="*/ 169086 h 760608"/>
                  <a:gd name="connsiteX6" fmla="*/ 435658 w 1164320"/>
                  <a:gd name="connsiteY6" fmla="*/ 52405 h 760608"/>
                  <a:gd name="connsiteX7" fmla="*/ 283258 w 1164320"/>
                  <a:gd name="connsiteY7" fmla="*/ 18 h 760608"/>
                  <a:gd name="connsiteX8" fmla="*/ 92758 w 1164320"/>
                  <a:gd name="connsiteY8" fmla="*/ 57168 h 760608"/>
                  <a:gd name="connsiteX9" fmla="*/ 7033 w 1164320"/>
                  <a:gd name="connsiteY9" fmla="*/ 207186 h 760608"/>
                  <a:gd name="connsiteX10" fmla="*/ 42752 w 1164320"/>
                  <a:gd name="connsiteY10" fmla="*/ 321486 h 760608"/>
                  <a:gd name="connsiteX11" fmla="*/ 111808 w 1164320"/>
                  <a:gd name="connsiteY11" fmla="*/ 228618 h 760608"/>
                  <a:gd name="connsiteX12" fmla="*/ 185626 w 1164320"/>
                  <a:gd name="connsiteY12" fmla="*/ 152418 h 760608"/>
                  <a:gd name="connsiteX13" fmla="*/ 309452 w 1164320"/>
                  <a:gd name="connsiteY13" fmla="*/ 152418 h 760608"/>
                  <a:gd name="connsiteX14" fmla="*/ 385652 w 1164320"/>
                  <a:gd name="connsiteY14" fmla="*/ 345299 h 760608"/>
                  <a:gd name="connsiteX15" fmla="*/ 471377 w 1164320"/>
                  <a:gd name="connsiteY15" fmla="*/ 535799 h 760608"/>
                  <a:gd name="connsiteX16" fmla="*/ 595202 w 1164320"/>
                  <a:gd name="connsiteY16" fmla="*/ 666768 h 760608"/>
                  <a:gd name="connsiteX17" fmla="*/ 726171 w 1164320"/>
                  <a:gd name="connsiteY17" fmla="*/ 742968 h 760608"/>
                  <a:gd name="connsiteX18" fmla="*/ 888095 w 1164320"/>
                  <a:gd name="connsiteY18" fmla="*/ 759637 h 760608"/>
                  <a:gd name="connsiteX19" fmla="*/ 990489 w 1164320"/>
                  <a:gd name="connsiteY19" fmla="*/ 723918 h 760608"/>
                  <a:gd name="connsiteX20" fmla="*/ 990489 w 1164320"/>
                  <a:gd name="connsiteY20" fmla="*/ 723918 h 760608"/>
                  <a:gd name="connsiteX0" fmla="*/ 1164320 w 1164320"/>
                  <a:gd name="connsiteY0" fmla="*/ 326249 h 760608"/>
                  <a:gd name="connsiteX1" fmla="*/ 1100027 w 1164320"/>
                  <a:gd name="connsiteY1" fmla="*/ 383398 h 760608"/>
                  <a:gd name="connsiteX2" fmla="*/ 973820 w 1164320"/>
                  <a:gd name="connsiteY2" fmla="*/ 419118 h 760608"/>
                  <a:gd name="connsiteX3" fmla="*/ 807133 w 1164320"/>
                  <a:gd name="connsiteY3" fmla="*/ 392924 h 760608"/>
                  <a:gd name="connsiteX4" fmla="*/ 664258 w 1164320"/>
                  <a:gd name="connsiteY4" fmla="*/ 288149 h 760608"/>
                  <a:gd name="connsiteX5" fmla="*/ 552339 w 1164320"/>
                  <a:gd name="connsiteY5" fmla="*/ 169086 h 760608"/>
                  <a:gd name="connsiteX6" fmla="*/ 435658 w 1164320"/>
                  <a:gd name="connsiteY6" fmla="*/ 52405 h 760608"/>
                  <a:gd name="connsiteX7" fmla="*/ 283258 w 1164320"/>
                  <a:gd name="connsiteY7" fmla="*/ 18 h 760608"/>
                  <a:gd name="connsiteX8" fmla="*/ 92758 w 1164320"/>
                  <a:gd name="connsiteY8" fmla="*/ 57168 h 760608"/>
                  <a:gd name="connsiteX9" fmla="*/ 7033 w 1164320"/>
                  <a:gd name="connsiteY9" fmla="*/ 207186 h 760608"/>
                  <a:gd name="connsiteX10" fmla="*/ 42752 w 1164320"/>
                  <a:gd name="connsiteY10" fmla="*/ 321486 h 760608"/>
                  <a:gd name="connsiteX11" fmla="*/ 111808 w 1164320"/>
                  <a:gd name="connsiteY11" fmla="*/ 228618 h 760608"/>
                  <a:gd name="connsiteX12" fmla="*/ 185626 w 1164320"/>
                  <a:gd name="connsiteY12" fmla="*/ 152418 h 760608"/>
                  <a:gd name="connsiteX13" fmla="*/ 309452 w 1164320"/>
                  <a:gd name="connsiteY13" fmla="*/ 152418 h 760608"/>
                  <a:gd name="connsiteX14" fmla="*/ 385652 w 1164320"/>
                  <a:gd name="connsiteY14" fmla="*/ 345299 h 760608"/>
                  <a:gd name="connsiteX15" fmla="*/ 471377 w 1164320"/>
                  <a:gd name="connsiteY15" fmla="*/ 535799 h 760608"/>
                  <a:gd name="connsiteX16" fmla="*/ 595202 w 1164320"/>
                  <a:gd name="connsiteY16" fmla="*/ 666768 h 760608"/>
                  <a:gd name="connsiteX17" fmla="*/ 726171 w 1164320"/>
                  <a:gd name="connsiteY17" fmla="*/ 742968 h 760608"/>
                  <a:gd name="connsiteX18" fmla="*/ 888095 w 1164320"/>
                  <a:gd name="connsiteY18" fmla="*/ 759637 h 760608"/>
                  <a:gd name="connsiteX19" fmla="*/ 990489 w 1164320"/>
                  <a:gd name="connsiteY19" fmla="*/ 723918 h 760608"/>
                  <a:gd name="connsiteX20" fmla="*/ 990489 w 1164320"/>
                  <a:gd name="connsiteY20" fmla="*/ 723918 h 760608"/>
                  <a:gd name="connsiteX0" fmla="*/ 1164320 w 1164320"/>
                  <a:gd name="connsiteY0" fmla="*/ 326248 h 760607"/>
                  <a:gd name="connsiteX1" fmla="*/ 1100027 w 1164320"/>
                  <a:gd name="connsiteY1" fmla="*/ 383397 h 760607"/>
                  <a:gd name="connsiteX2" fmla="*/ 973820 w 1164320"/>
                  <a:gd name="connsiteY2" fmla="*/ 419117 h 760607"/>
                  <a:gd name="connsiteX3" fmla="*/ 807133 w 1164320"/>
                  <a:gd name="connsiteY3" fmla="*/ 392923 h 760607"/>
                  <a:gd name="connsiteX4" fmla="*/ 664258 w 1164320"/>
                  <a:gd name="connsiteY4" fmla="*/ 288148 h 760607"/>
                  <a:gd name="connsiteX5" fmla="*/ 561864 w 1164320"/>
                  <a:gd name="connsiteY5" fmla="*/ 152416 h 760607"/>
                  <a:gd name="connsiteX6" fmla="*/ 435658 w 1164320"/>
                  <a:gd name="connsiteY6" fmla="*/ 52404 h 760607"/>
                  <a:gd name="connsiteX7" fmla="*/ 283258 w 1164320"/>
                  <a:gd name="connsiteY7" fmla="*/ 17 h 760607"/>
                  <a:gd name="connsiteX8" fmla="*/ 92758 w 1164320"/>
                  <a:gd name="connsiteY8" fmla="*/ 57167 h 760607"/>
                  <a:gd name="connsiteX9" fmla="*/ 7033 w 1164320"/>
                  <a:gd name="connsiteY9" fmla="*/ 207185 h 760607"/>
                  <a:gd name="connsiteX10" fmla="*/ 42752 w 1164320"/>
                  <a:gd name="connsiteY10" fmla="*/ 321485 h 760607"/>
                  <a:gd name="connsiteX11" fmla="*/ 111808 w 1164320"/>
                  <a:gd name="connsiteY11" fmla="*/ 228617 h 760607"/>
                  <a:gd name="connsiteX12" fmla="*/ 185626 w 1164320"/>
                  <a:gd name="connsiteY12" fmla="*/ 152417 h 760607"/>
                  <a:gd name="connsiteX13" fmla="*/ 309452 w 1164320"/>
                  <a:gd name="connsiteY13" fmla="*/ 152417 h 760607"/>
                  <a:gd name="connsiteX14" fmla="*/ 385652 w 1164320"/>
                  <a:gd name="connsiteY14" fmla="*/ 345298 h 760607"/>
                  <a:gd name="connsiteX15" fmla="*/ 471377 w 1164320"/>
                  <a:gd name="connsiteY15" fmla="*/ 535798 h 760607"/>
                  <a:gd name="connsiteX16" fmla="*/ 595202 w 1164320"/>
                  <a:gd name="connsiteY16" fmla="*/ 666767 h 760607"/>
                  <a:gd name="connsiteX17" fmla="*/ 726171 w 1164320"/>
                  <a:gd name="connsiteY17" fmla="*/ 742967 h 760607"/>
                  <a:gd name="connsiteX18" fmla="*/ 888095 w 1164320"/>
                  <a:gd name="connsiteY18" fmla="*/ 759636 h 760607"/>
                  <a:gd name="connsiteX19" fmla="*/ 990489 w 1164320"/>
                  <a:gd name="connsiteY19" fmla="*/ 723917 h 760607"/>
                  <a:gd name="connsiteX20" fmla="*/ 990489 w 1164320"/>
                  <a:gd name="connsiteY20" fmla="*/ 723917 h 760607"/>
                  <a:gd name="connsiteX0" fmla="*/ 1164320 w 1164320"/>
                  <a:gd name="connsiteY0" fmla="*/ 326424 h 760783"/>
                  <a:gd name="connsiteX1" fmla="*/ 1100027 w 1164320"/>
                  <a:gd name="connsiteY1" fmla="*/ 383573 h 760783"/>
                  <a:gd name="connsiteX2" fmla="*/ 973820 w 1164320"/>
                  <a:gd name="connsiteY2" fmla="*/ 419293 h 760783"/>
                  <a:gd name="connsiteX3" fmla="*/ 807133 w 1164320"/>
                  <a:gd name="connsiteY3" fmla="*/ 393099 h 760783"/>
                  <a:gd name="connsiteX4" fmla="*/ 664258 w 1164320"/>
                  <a:gd name="connsiteY4" fmla="*/ 288324 h 760783"/>
                  <a:gd name="connsiteX5" fmla="*/ 561864 w 1164320"/>
                  <a:gd name="connsiteY5" fmla="*/ 152592 h 760783"/>
                  <a:gd name="connsiteX6" fmla="*/ 438039 w 1164320"/>
                  <a:gd name="connsiteY6" fmla="*/ 43055 h 760783"/>
                  <a:gd name="connsiteX7" fmla="*/ 283258 w 1164320"/>
                  <a:gd name="connsiteY7" fmla="*/ 193 h 760783"/>
                  <a:gd name="connsiteX8" fmla="*/ 92758 w 1164320"/>
                  <a:gd name="connsiteY8" fmla="*/ 57343 h 760783"/>
                  <a:gd name="connsiteX9" fmla="*/ 7033 w 1164320"/>
                  <a:gd name="connsiteY9" fmla="*/ 207361 h 760783"/>
                  <a:gd name="connsiteX10" fmla="*/ 42752 w 1164320"/>
                  <a:gd name="connsiteY10" fmla="*/ 321661 h 760783"/>
                  <a:gd name="connsiteX11" fmla="*/ 111808 w 1164320"/>
                  <a:gd name="connsiteY11" fmla="*/ 228793 h 760783"/>
                  <a:gd name="connsiteX12" fmla="*/ 185626 w 1164320"/>
                  <a:gd name="connsiteY12" fmla="*/ 152593 h 760783"/>
                  <a:gd name="connsiteX13" fmla="*/ 309452 w 1164320"/>
                  <a:gd name="connsiteY13" fmla="*/ 152593 h 760783"/>
                  <a:gd name="connsiteX14" fmla="*/ 385652 w 1164320"/>
                  <a:gd name="connsiteY14" fmla="*/ 345474 h 760783"/>
                  <a:gd name="connsiteX15" fmla="*/ 471377 w 1164320"/>
                  <a:gd name="connsiteY15" fmla="*/ 535974 h 760783"/>
                  <a:gd name="connsiteX16" fmla="*/ 595202 w 1164320"/>
                  <a:gd name="connsiteY16" fmla="*/ 666943 h 760783"/>
                  <a:gd name="connsiteX17" fmla="*/ 726171 w 1164320"/>
                  <a:gd name="connsiteY17" fmla="*/ 743143 h 760783"/>
                  <a:gd name="connsiteX18" fmla="*/ 888095 w 1164320"/>
                  <a:gd name="connsiteY18" fmla="*/ 759812 h 760783"/>
                  <a:gd name="connsiteX19" fmla="*/ 990489 w 1164320"/>
                  <a:gd name="connsiteY19" fmla="*/ 724093 h 760783"/>
                  <a:gd name="connsiteX20" fmla="*/ 990489 w 1164320"/>
                  <a:gd name="connsiteY20" fmla="*/ 724093 h 760783"/>
                  <a:gd name="connsiteX0" fmla="*/ 1164320 w 1164320"/>
                  <a:gd name="connsiteY0" fmla="*/ 331157 h 765516"/>
                  <a:gd name="connsiteX1" fmla="*/ 1100027 w 1164320"/>
                  <a:gd name="connsiteY1" fmla="*/ 388306 h 765516"/>
                  <a:gd name="connsiteX2" fmla="*/ 973820 w 1164320"/>
                  <a:gd name="connsiteY2" fmla="*/ 424026 h 765516"/>
                  <a:gd name="connsiteX3" fmla="*/ 807133 w 1164320"/>
                  <a:gd name="connsiteY3" fmla="*/ 397832 h 765516"/>
                  <a:gd name="connsiteX4" fmla="*/ 664258 w 1164320"/>
                  <a:gd name="connsiteY4" fmla="*/ 293057 h 765516"/>
                  <a:gd name="connsiteX5" fmla="*/ 561864 w 1164320"/>
                  <a:gd name="connsiteY5" fmla="*/ 157325 h 765516"/>
                  <a:gd name="connsiteX6" fmla="*/ 438039 w 1164320"/>
                  <a:gd name="connsiteY6" fmla="*/ 47788 h 765516"/>
                  <a:gd name="connsiteX7" fmla="*/ 278496 w 1164320"/>
                  <a:gd name="connsiteY7" fmla="*/ 164 h 765516"/>
                  <a:gd name="connsiteX8" fmla="*/ 92758 w 1164320"/>
                  <a:gd name="connsiteY8" fmla="*/ 62076 h 765516"/>
                  <a:gd name="connsiteX9" fmla="*/ 7033 w 1164320"/>
                  <a:gd name="connsiteY9" fmla="*/ 212094 h 765516"/>
                  <a:gd name="connsiteX10" fmla="*/ 42752 w 1164320"/>
                  <a:gd name="connsiteY10" fmla="*/ 326394 h 765516"/>
                  <a:gd name="connsiteX11" fmla="*/ 111808 w 1164320"/>
                  <a:gd name="connsiteY11" fmla="*/ 233526 h 765516"/>
                  <a:gd name="connsiteX12" fmla="*/ 185626 w 1164320"/>
                  <a:gd name="connsiteY12" fmla="*/ 157326 h 765516"/>
                  <a:gd name="connsiteX13" fmla="*/ 309452 w 1164320"/>
                  <a:gd name="connsiteY13" fmla="*/ 157326 h 765516"/>
                  <a:gd name="connsiteX14" fmla="*/ 385652 w 1164320"/>
                  <a:gd name="connsiteY14" fmla="*/ 350207 h 765516"/>
                  <a:gd name="connsiteX15" fmla="*/ 471377 w 1164320"/>
                  <a:gd name="connsiteY15" fmla="*/ 540707 h 765516"/>
                  <a:gd name="connsiteX16" fmla="*/ 595202 w 1164320"/>
                  <a:gd name="connsiteY16" fmla="*/ 671676 h 765516"/>
                  <a:gd name="connsiteX17" fmla="*/ 726171 w 1164320"/>
                  <a:gd name="connsiteY17" fmla="*/ 747876 h 765516"/>
                  <a:gd name="connsiteX18" fmla="*/ 888095 w 1164320"/>
                  <a:gd name="connsiteY18" fmla="*/ 764545 h 765516"/>
                  <a:gd name="connsiteX19" fmla="*/ 990489 w 1164320"/>
                  <a:gd name="connsiteY19" fmla="*/ 728826 h 765516"/>
                  <a:gd name="connsiteX20" fmla="*/ 990489 w 1164320"/>
                  <a:gd name="connsiteY20" fmla="*/ 728826 h 765516"/>
                  <a:gd name="connsiteX0" fmla="*/ 1164320 w 1164320"/>
                  <a:gd name="connsiteY0" fmla="*/ 331157 h 765516"/>
                  <a:gd name="connsiteX1" fmla="*/ 1100027 w 1164320"/>
                  <a:gd name="connsiteY1" fmla="*/ 388306 h 765516"/>
                  <a:gd name="connsiteX2" fmla="*/ 973820 w 1164320"/>
                  <a:gd name="connsiteY2" fmla="*/ 424026 h 765516"/>
                  <a:gd name="connsiteX3" fmla="*/ 807133 w 1164320"/>
                  <a:gd name="connsiteY3" fmla="*/ 397832 h 765516"/>
                  <a:gd name="connsiteX4" fmla="*/ 664258 w 1164320"/>
                  <a:gd name="connsiteY4" fmla="*/ 293057 h 765516"/>
                  <a:gd name="connsiteX5" fmla="*/ 561864 w 1164320"/>
                  <a:gd name="connsiteY5" fmla="*/ 157325 h 765516"/>
                  <a:gd name="connsiteX6" fmla="*/ 438039 w 1164320"/>
                  <a:gd name="connsiteY6" fmla="*/ 47788 h 765516"/>
                  <a:gd name="connsiteX7" fmla="*/ 278496 w 1164320"/>
                  <a:gd name="connsiteY7" fmla="*/ 164 h 765516"/>
                  <a:gd name="connsiteX8" fmla="*/ 92758 w 1164320"/>
                  <a:gd name="connsiteY8" fmla="*/ 62076 h 765516"/>
                  <a:gd name="connsiteX9" fmla="*/ 7033 w 1164320"/>
                  <a:gd name="connsiteY9" fmla="*/ 212094 h 765516"/>
                  <a:gd name="connsiteX10" fmla="*/ 42752 w 1164320"/>
                  <a:gd name="connsiteY10" fmla="*/ 326394 h 765516"/>
                  <a:gd name="connsiteX11" fmla="*/ 111808 w 1164320"/>
                  <a:gd name="connsiteY11" fmla="*/ 233526 h 765516"/>
                  <a:gd name="connsiteX12" fmla="*/ 185626 w 1164320"/>
                  <a:gd name="connsiteY12" fmla="*/ 157326 h 765516"/>
                  <a:gd name="connsiteX13" fmla="*/ 311833 w 1164320"/>
                  <a:gd name="connsiteY13" fmla="*/ 178757 h 765516"/>
                  <a:gd name="connsiteX14" fmla="*/ 385652 w 1164320"/>
                  <a:gd name="connsiteY14" fmla="*/ 350207 h 765516"/>
                  <a:gd name="connsiteX15" fmla="*/ 471377 w 1164320"/>
                  <a:gd name="connsiteY15" fmla="*/ 540707 h 765516"/>
                  <a:gd name="connsiteX16" fmla="*/ 595202 w 1164320"/>
                  <a:gd name="connsiteY16" fmla="*/ 671676 h 765516"/>
                  <a:gd name="connsiteX17" fmla="*/ 726171 w 1164320"/>
                  <a:gd name="connsiteY17" fmla="*/ 747876 h 765516"/>
                  <a:gd name="connsiteX18" fmla="*/ 888095 w 1164320"/>
                  <a:gd name="connsiteY18" fmla="*/ 764545 h 765516"/>
                  <a:gd name="connsiteX19" fmla="*/ 990489 w 1164320"/>
                  <a:gd name="connsiteY19" fmla="*/ 728826 h 765516"/>
                  <a:gd name="connsiteX20" fmla="*/ 990489 w 1164320"/>
                  <a:gd name="connsiteY20" fmla="*/ 728826 h 765516"/>
                  <a:gd name="connsiteX0" fmla="*/ 1164320 w 1164320"/>
                  <a:gd name="connsiteY0" fmla="*/ 331157 h 765516"/>
                  <a:gd name="connsiteX1" fmla="*/ 1100027 w 1164320"/>
                  <a:gd name="connsiteY1" fmla="*/ 388306 h 765516"/>
                  <a:gd name="connsiteX2" fmla="*/ 973820 w 1164320"/>
                  <a:gd name="connsiteY2" fmla="*/ 424026 h 765516"/>
                  <a:gd name="connsiteX3" fmla="*/ 807133 w 1164320"/>
                  <a:gd name="connsiteY3" fmla="*/ 397832 h 765516"/>
                  <a:gd name="connsiteX4" fmla="*/ 664258 w 1164320"/>
                  <a:gd name="connsiteY4" fmla="*/ 293057 h 765516"/>
                  <a:gd name="connsiteX5" fmla="*/ 561864 w 1164320"/>
                  <a:gd name="connsiteY5" fmla="*/ 157325 h 765516"/>
                  <a:gd name="connsiteX6" fmla="*/ 438039 w 1164320"/>
                  <a:gd name="connsiteY6" fmla="*/ 47788 h 765516"/>
                  <a:gd name="connsiteX7" fmla="*/ 278496 w 1164320"/>
                  <a:gd name="connsiteY7" fmla="*/ 164 h 765516"/>
                  <a:gd name="connsiteX8" fmla="*/ 92758 w 1164320"/>
                  <a:gd name="connsiteY8" fmla="*/ 62076 h 765516"/>
                  <a:gd name="connsiteX9" fmla="*/ 7033 w 1164320"/>
                  <a:gd name="connsiteY9" fmla="*/ 212094 h 765516"/>
                  <a:gd name="connsiteX10" fmla="*/ 42752 w 1164320"/>
                  <a:gd name="connsiteY10" fmla="*/ 326394 h 765516"/>
                  <a:gd name="connsiteX11" fmla="*/ 111808 w 1164320"/>
                  <a:gd name="connsiteY11" fmla="*/ 233526 h 765516"/>
                  <a:gd name="connsiteX12" fmla="*/ 185626 w 1164320"/>
                  <a:gd name="connsiteY12" fmla="*/ 162088 h 765516"/>
                  <a:gd name="connsiteX13" fmla="*/ 311833 w 1164320"/>
                  <a:gd name="connsiteY13" fmla="*/ 178757 h 765516"/>
                  <a:gd name="connsiteX14" fmla="*/ 385652 w 1164320"/>
                  <a:gd name="connsiteY14" fmla="*/ 350207 h 765516"/>
                  <a:gd name="connsiteX15" fmla="*/ 471377 w 1164320"/>
                  <a:gd name="connsiteY15" fmla="*/ 540707 h 765516"/>
                  <a:gd name="connsiteX16" fmla="*/ 595202 w 1164320"/>
                  <a:gd name="connsiteY16" fmla="*/ 671676 h 765516"/>
                  <a:gd name="connsiteX17" fmla="*/ 726171 w 1164320"/>
                  <a:gd name="connsiteY17" fmla="*/ 747876 h 765516"/>
                  <a:gd name="connsiteX18" fmla="*/ 888095 w 1164320"/>
                  <a:gd name="connsiteY18" fmla="*/ 764545 h 765516"/>
                  <a:gd name="connsiteX19" fmla="*/ 990489 w 1164320"/>
                  <a:gd name="connsiteY19" fmla="*/ 728826 h 765516"/>
                  <a:gd name="connsiteX20" fmla="*/ 990489 w 1164320"/>
                  <a:gd name="connsiteY20" fmla="*/ 728826 h 7655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164320" h="765516">
                    <a:moveTo>
                      <a:pt x="1164320" y="331157"/>
                    </a:moveTo>
                    <a:cubicBezTo>
                      <a:pt x="1145667" y="346436"/>
                      <a:pt x="1131777" y="372828"/>
                      <a:pt x="1100027" y="388306"/>
                    </a:cubicBezTo>
                    <a:cubicBezTo>
                      <a:pt x="1068277" y="403784"/>
                      <a:pt x="1022636" y="422438"/>
                      <a:pt x="973820" y="424026"/>
                    </a:cubicBezTo>
                    <a:cubicBezTo>
                      <a:pt x="925004" y="425614"/>
                      <a:pt x="858727" y="419660"/>
                      <a:pt x="807133" y="397832"/>
                    </a:cubicBezTo>
                    <a:cubicBezTo>
                      <a:pt x="755539" y="376004"/>
                      <a:pt x="705136" y="333141"/>
                      <a:pt x="664258" y="293057"/>
                    </a:cubicBezTo>
                    <a:cubicBezTo>
                      <a:pt x="623380" y="252973"/>
                      <a:pt x="599567" y="198203"/>
                      <a:pt x="561864" y="157325"/>
                    </a:cubicBezTo>
                    <a:cubicBezTo>
                      <a:pt x="524161" y="116447"/>
                      <a:pt x="485267" y="73981"/>
                      <a:pt x="438039" y="47788"/>
                    </a:cubicBezTo>
                    <a:cubicBezTo>
                      <a:pt x="390811" y="21595"/>
                      <a:pt x="336043" y="-2217"/>
                      <a:pt x="278496" y="164"/>
                    </a:cubicBezTo>
                    <a:cubicBezTo>
                      <a:pt x="220949" y="2545"/>
                      <a:pt x="138002" y="26754"/>
                      <a:pt x="92758" y="62076"/>
                    </a:cubicBezTo>
                    <a:cubicBezTo>
                      <a:pt x="47514" y="97398"/>
                      <a:pt x="15367" y="168041"/>
                      <a:pt x="7033" y="212094"/>
                    </a:cubicBezTo>
                    <a:cubicBezTo>
                      <a:pt x="-1301" y="256147"/>
                      <a:pt x="-12810" y="318060"/>
                      <a:pt x="42752" y="326394"/>
                    </a:cubicBezTo>
                    <a:cubicBezTo>
                      <a:pt x="98314" y="334728"/>
                      <a:pt x="87996" y="260910"/>
                      <a:pt x="111808" y="233526"/>
                    </a:cubicBezTo>
                    <a:cubicBezTo>
                      <a:pt x="135620" y="206142"/>
                      <a:pt x="152289" y="171216"/>
                      <a:pt x="185626" y="162088"/>
                    </a:cubicBezTo>
                    <a:cubicBezTo>
                      <a:pt x="218963" y="152960"/>
                      <a:pt x="278495" y="147404"/>
                      <a:pt x="311833" y="178757"/>
                    </a:cubicBezTo>
                    <a:cubicBezTo>
                      <a:pt x="345171" y="210110"/>
                      <a:pt x="359061" y="289882"/>
                      <a:pt x="385652" y="350207"/>
                    </a:cubicBezTo>
                    <a:cubicBezTo>
                      <a:pt x="412243" y="410532"/>
                      <a:pt x="436452" y="487129"/>
                      <a:pt x="471377" y="540707"/>
                    </a:cubicBezTo>
                    <a:cubicBezTo>
                      <a:pt x="506302" y="594285"/>
                      <a:pt x="552736" y="637148"/>
                      <a:pt x="595202" y="671676"/>
                    </a:cubicBezTo>
                    <a:cubicBezTo>
                      <a:pt x="637668" y="706204"/>
                      <a:pt x="677356" y="732398"/>
                      <a:pt x="726171" y="747876"/>
                    </a:cubicBezTo>
                    <a:cubicBezTo>
                      <a:pt x="774986" y="763354"/>
                      <a:pt x="844042" y="767720"/>
                      <a:pt x="888095" y="764545"/>
                    </a:cubicBezTo>
                    <a:cubicBezTo>
                      <a:pt x="932148" y="761370"/>
                      <a:pt x="990489" y="728826"/>
                      <a:pt x="990489" y="728826"/>
                    </a:cubicBezTo>
                    <a:lnTo>
                      <a:pt x="990489" y="728826"/>
                    </a:lnTo>
                  </a:path>
                </a:pathLst>
              </a:custGeom>
              <a:solidFill>
                <a:srgbClr val="BEA7D5"/>
              </a:solidFill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30826F45-226E-2C5B-CB06-27E5B5459B18}"/>
                  </a:ext>
                </a:extLst>
              </p:cNvPr>
              <p:cNvSpPr/>
              <p:nvPr/>
            </p:nvSpPr>
            <p:spPr>
              <a:xfrm rot="3303579" flipH="1">
                <a:off x="6246233" y="4305397"/>
                <a:ext cx="1316591" cy="865631"/>
              </a:xfrm>
              <a:custGeom>
                <a:avLst/>
                <a:gdLst>
                  <a:gd name="connsiteX0" fmla="*/ 1158863 w 1158863"/>
                  <a:gd name="connsiteY0" fmla="*/ 326249 h 745571"/>
                  <a:gd name="connsiteX1" fmla="*/ 1089807 w 1158863"/>
                  <a:gd name="connsiteY1" fmla="*/ 369111 h 745571"/>
                  <a:gd name="connsiteX2" fmla="*/ 968363 w 1158863"/>
                  <a:gd name="connsiteY2" fmla="*/ 400068 h 745571"/>
                  <a:gd name="connsiteX3" fmla="*/ 801676 w 1158863"/>
                  <a:gd name="connsiteY3" fmla="*/ 392924 h 745571"/>
                  <a:gd name="connsiteX4" fmla="*/ 658801 w 1158863"/>
                  <a:gd name="connsiteY4" fmla="*/ 288149 h 745571"/>
                  <a:gd name="connsiteX5" fmla="*/ 546882 w 1158863"/>
                  <a:gd name="connsiteY5" fmla="*/ 169086 h 745571"/>
                  <a:gd name="connsiteX6" fmla="*/ 430201 w 1158863"/>
                  <a:gd name="connsiteY6" fmla="*/ 52405 h 745571"/>
                  <a:gd name="connsiteX7" fmla="*/ 277801 w 1158863"/>
                  <a:gd name="connsiteY7" fmla="*/ 18 h 745571"/>
                  <a:gd name="connsiteX8" fmla="*/ 87301 w 1158863"/>
                  <a:gd name="connsiteY8" fmla="*/ 57168 h 745571"/>
                  <a:gd name="connsiteX9" fmla="*/ 1576 w 1158863"/>
                  <a:gd name="connsiteY9" fmla="*/ 207186 h 745571"/>
                  <a:gd name="connsiteX10" fmla="*/ 37295 w 1158863"/>
                  <a:gd name="connsiteY10" fmla="*/ 321486 h 745571"/>
                  <a:gd name="connsiteX11" fmla="*/ 106351 w 1158863"/>
                  <a:gd name="connsiteY11" fmla="*/ 228618 h 745571"/>
                  <a:gd name="connsiteX12" fmla="*/ 203982 w 1158863"/>
                  <a:gd name="connsiteY12" fmla="*/ 157180 h 745571"/>
                  <a:gd name="connsiteX13" fmla="*/ 303995 w 1158863"/>
                  <a:gd name="connsiteY13" fmla="*/ 152418 h 745571"/>
                  <a:gd name="connsiteX14" fmla="*/ 380195 w 1158863"/>
                  <a:gd name="connsiteY14" fmla="*/ 345299 h 745571"/>
                  <a:gd name="connsiteX15" fmla="*/ 465920 w 1158863"/>
                  <a:gd name="connsiteY15" fmla="*/ 535799 h 745571"/>
                  <a:gd name="connsiteX16" fmla="*/ 589745 w 1158863"/>
                  <a:gd name="connsiteY16" fmla="*/ 640574 h 745571"/>
                  <a:gd name="connsiteX17" fmla="*/ 694520 w 1158863"/>
                  <a:gd name="connsiteY17" fmla="*/ 707249 h 745571"/>
                  <a:gd name="connsiteX18" fmla="*/ 882638 w 1158863"/>
                  <a:gd name="connsiteY18" fmla="*/ 745349 h 745571"/>
                  <a:gd name="connsiteX19" fmla="*/ 985032 w 1158863"/>
                  <a:gd name="connsiteY19" fmla="*/ 723918 h 745571"/>
                  <a:gd name="connsiteX20" fmla="*/ 985032 w 1158863"/>
                  <a:gd name="connsiteY20" fmla="*/ 723918 h 745571"/>
                  <a:gd name="connsiteX0" fmla="*/ 1158863 w 1158863"/>
                  <a:gd name="connsiteY0" fmla="*/ 326249 h 745571"/>
                  <a:gd name="connsiteX1" fmla="*/ 1089807 w 1158863"/>
                  <a:gd name="connsiteY1" fmla="*/ 369111 h 745571"/>
                  <a:gd name="connsiteX2" fmla="*/ 968363 w 1158863"/>
                  <a:gd name="connsiteY2" fmla="*/ 400068 h 745571"/>
                  <a:gd name="connsiteX3" fmla="*/ 801676 w 1158863"/>
                  <a:gd name="connsiteY3" fmla="*/ 392924 h 745571"/>
                  <a:gd name="connsiteX4" fmla="*/ 658801 w 1158863"/>
                  <a:gd name="connsiteY4" fmla="*/ 288149 h 745571"/>
                  <a:gd name="connsiteX5" fmla="*/ 546882 w 1158863"/>
                  <a:gd name="connsiteY5" fmla="*/ 169086 h 745571"/>
                  <a:gd name="connsiteX6" fmla="*/ 430201 w 1158863"/>
                  <a:gd name="connsiteY6" fmla="*/ 52405 h 745571"/>
                  <a:gd name="connsiteX7" fmla="*/ 277801 w 1158863"/>
                  <a:gd name="connsiteY7" fmla="*/ 18 h 745571"/>
                  <a:gd name="connsiteX8" fmla="*/ 87301 w 1158863"/>
                  <a:gd name="connsiteY8" fmla="*/ 57168 h 745571"/>
                  <a:gd name="connsiteX9" fmla="*/ 1576 w 1158863"/>
                  <a:gd name="connsiteY9" fmla="*/ 207186 h 745571"/>
                  <a:gd name="connsiteX10" fmla="*/ 37295 w 1158863"/>
                  <a:gd name="connsiteY10" fmla="*/ 321486 h 745571"/>
                  <a:gd name="connsiteX11" fmla="*/ 106351 w 1158863"/>
                  <a:gd name="connsiteY11" fmla="*/ 228618 h 745571"/>
                  <a:gd name="connsiteX12" fmla="*/ 180169 w 1158863"/>
                  <a:gd name="connsiteY12" fmla="*/ 152418 h 745571"/>
                  <a:gd name="connsiteX13" fmla="*/ 303995 w 1158863"/>
                  <a:gd name="connsiteY13" fmla="*/ 152418 h 745571"/>
                  <a:gd name="connsiteX14" fmla="*/ 380195 w 1158863"/>
                  <a:gd name="connsiteY14" fmla="*/ 345299 h 745571"/>
                  <a:gd name="connsiteX15" fmla="*/ 465920 w 1158863"/>
                  <a:gd name="connsiteY15" fmla="*/ 535799 h 745571"/>
                  <a:gd name="connsiteX16" fmla="*/ 589745 w 1158863"/>
                  <a:gd name="connsiteY16" fmla="*/ 640574 h 745571"/>
                  <a:gd name="connsiteX17" fmla="*/ 694520 w 1158863"/>
                  <a:gd name="connsiteY17" fmla="*/ 707249 h 745571"/>
                  <a:gd name="connsiteX18" fmla="*/ 882638 w 1158863"/>
                  <a:gd name="connsiteY18" fmla="*/ 745349 h 745571"/>
                  <a:gd name="connsiteX19" fmla="*/ 985032 w 1158863"/>
                  <a:gd name="connsiteY19" fmla="*/ 723918 h 745571"/>
                  <a:gd name="connsiteX20" fmla="*/ 985032 w 1158863"/>
                  <a:gd name="connsiteY20" fmla="*/ 723918 h 745571"/>
                  <a:gd name="connsiteX0" fmla="*/ 1164320 w 1164320"/>
                  <a:gd name="connsiteY0" fmla="*/ 326249 h 745571"/>
                  <a:gd name="connsiteX1" fmla="*/ 1095264 w 1164320"/>
                  <a:gd name="connsiteY1" fmla="*/ 369111 h 745571"/>
                  <a:gd name="connsiteX2" fmla="*/ 973820 w 1164320"/>
                  <a:gd name="connsiteY2" fmla="*/ 400068 h 745571"/>
                  <a:gd name="connsiteX3" fmla="*/ 807133 w 1164320"/>
                  <a:gd name="connsiteY3" fmla="*/ 392924 h 745571"/>
                  <a:gd name="connsiteX4" fmla="*/ 664258 w 1164320"/>
                  <a:gd name="connsiteY4" fmla="*/ 288149 h 745571"/>
                  <a:gd name="connsiteX5" fmla="*/ 552339 w 1164320"/>
                  <a:gd name="connsiteY5" fmla="*/ 169086 h 745571"/>
                  <a:gd name="connsiteX6" fmla="*/ 435658 w 1164320"/>
                  <a:gd name="connsiteY6" fmla="*/ 52405 h 745571"/>
                  <a:gd name="connsiteX7" fmla="*/ 283258 w 1164320"/>
                  <a:gd name="connsiteY7" fmla="*/ 18 h 745571"/>
                  <a:gd name="connsiteX8" fmla="*/ 92758 w 1164320"/>
                  <a:gd name="connsiteY8" fmla="*/ 57168 h 745571"/>
                  <a:gd name="connsiteX9" fmla="*/ 7033 w 1164320"/>
                  <a:gd name="connsiteY9" fmla="*/ 207186 h 745571"/>
                  <a:gd name="connsiteX10" fmla="*/ 42752 w 1164320"/>
                  <a:gd name="connsiteY10" fmla="*/ 321486 h 745571"/>
                  <a:gd name="connsiteX11" fmla="*/ 111808 w 1164320"/>
                  <a:gd name="connsiteY11" fmla="*/ 228618 h 745571"/>
                  <a:gd name="connsiteX12" fmla="*/ 185626 w 1164320"/>
                  <a:gd name="connsiteY12" fmla="*/ 152418 h 745571"/>
                  <a:gd name="connsiteX13" fmla="*/ 309452 w 1164320"/>
                  <a:gd name="connsiteY13" fmla="*/ 152418 h 745571"/>
                  <a:gd name="connsiteX14" fmla="*/ 385652 w 1164320"/>
                  <a:gd name="connsiteY14" fmla="*/ 345299 h 745571"/>
                  <a:gd name="connsiteX15" fmla="*/ 471377 w 1164320"/>
                  <a:gd name="connsiteY15" fmla="*/ 535799 h 745571"/>
                  <a:gd name="connsiteX16" fmla="*/ 595202 w 1164320"/>
                  <a:gd name="connsiteY16" fmla="*/ 640574 h 745571"/>
                  <a:gd name="connsiteX17" fmla="*/ 699977 w 1164320"/>
                  <a:gd name="connsiteY17" fmla="*/ 707249 h 745571"/>
                  <a:gd name="connsiteX18" fmla="*/ 888095 w 1164320"/>
                  <a:gd name="connsiteY18" fmla="*/ 745349 h 745571"/>
                  <a:gd name="connsiteX19" fmla="*/ 990489 w 1164320"/>
                  <a:gd name="connsiteY19" fmla="*/ 723918 h 745571"/>
                  <a:gd name="connsiteX20" fmla="*/ 990489 w 1164320"/>
                  <a:gd name="connsiteY20" fmla="*/ 723918 h 745571"/>
                  <a:gd name="connsiteX0" fmla="*/ 1164320 w 1164320"/>
                  <a:gd name="connsiteY0" fmla="*/ 326249 h 745571"/>
                  <a:gd name="connsiteX1" fmla="*/ 1095264 w 1164320"/>
                  <a:gd name="connsiteY1" fmla="*/ 369111 h 745571"/>
                  <a:gd name="connsiteX2" fmla="*/ 973820 w 1164320"/>
                  <a:gd name="connsiteY2" fmla="*/ 400068 h 745571"/>
                  <a:gd name="connsiteX3" fmla="*/ 807133 w 1164320"/>
                  <a:gd name="connsiteY3" fmla="*/ 392924 h 745571"/>
                  <a:gd name="connsiteX4" fmla="*/ 664258 w 1164320"/>
                  <a:gd name="connsiteY4" fmla="*/ 288149 h 745571"/>
                  <a:gd name="connsiteX5" fmla="*/ 552339 w 1164320"/>
                  <a:gd name="connsiteY5" fmla="*/ 169086 h 745571"/>
                  <a:gd name="connsiteX6" fmla="*/ 435658 w 1164320"/>
                  <a:gd name="connsiteY6" fmla="*/ 52405 h 745571"/>
                  <a:gd name="connsiteX7" fmla="*/ 283258 w 1164320"/>
                  <a:gd name="connsiteY7" fmla="*/ 18 h 745571"/>
                  <a:gd name="connsiteX8" fmla="*/ 92758 w 1164320"/>
                  <a:gd name="connsiteY8" fmla="*/ 57168 h 745571"/>
                  <a:gd name="connsiteX9" fmla="*/ 7033 w 1164320"/>
                  <a:gd name="connsiteY9" fmla="*/ 207186 h 745571"/>
                  <a:gd name="connsiteX10" fmla="*/ 42752 w 1164320"/>
                  <a:gd name="connsiteY10" fmla="*/ 321486 h 745571"/>
                  <a:gd name="connsiteX11" fmla="*/ 111808 w 1164320"/>
                  <a:gd name="connsiteY11" fmla="*/ 228618 h 745571"/>
                  <a:gd name="connsiteX12" fmla="*/ 185626 w 1164320"/>
                  <a:gd name="connsiteY12" fmla="*/ 152418 h 745571"/>
                  <a:gd name="connsiteX13" fmla="*/ 309452 w 1164320"/>
                  <a:gd name="connsiteY13" fmla="*/ 152418 h 745571"/>
                  <a:gd name="connsiteX14" fmla="*/ 385652 w 1164320"/>
                  <a:gd name="connsiteY14" fmla="*/ 345299 h 745571"/>
                  <a:gd name="connsiteX15" fmla="*/ 471377 w 1164320"/>
                  <a:gd name="connsiteY15" fmla="*/ 535799 h 745571"/>
                  <a:gd name="connsiteX16" fmla="*/ 595202 w 1164320"/>
                  <a:gd name="connsiteY16" fmla="*/ 666768 h 745571"/>
                  <a:gd name="connsiteX17" fmla="*/ 699977 w 1164320"/>
                  <a:gd name="connsiteY17" fmla="*/ 707249 h 745571"/>
                  <a:gd name="connsiteX18" fmla="*/ 888095 w 1164320"/>
                  <a:gd name="connsiteY18" fmla="*/ 745349 h 745571"/>
                  <a:gd name="connsiteX19" fmla="*/ 990489 w 1164320"/>
                  <a:gd name="connsiteY19" fmla="*/ 723918 h 745571"/>
                  <a:gd name="connsiteX20" fmla="*/ 990489 w 1164320"/>
                  <a:gd name="connsiteY20" fmla="*/ 723918 h 745571"/>
                  <a:gd name="connsiteX0" fmla="*/ 1164320 w 1164320"/>
                  <a:gd name="connsiteY0" fmla="*/ 326249 h 750403"/>
                  <a:gd name="connsiteX1" fmla="*/ 1095264 w 1164320"/>
                  <a:gd name="connsiteY1" fmla="*/ 369111 h 750403"/>
                  <a:gd name="connsiteX2" fmla="*/ 973820 w 1164320"/>
                  <a:gd name="connsiteY2" fmla="*/ 400068 h 750403"/>
                  <a:gd name="connsiteX3" fmla="*/ 807133 w 1164320"/>
                  <a:gd name="connsiteY3" fmla="*/ 392924 h 750403"/>
                  <a:gd name="connsiteX4" fmla="*/ 664258 w 1164320"/>
                  <a:gd name="connsiteY4" fmla="*/ 288149 h 750403"/>
                  <a:gd name="connsiteX5" fmla="*/ 552339 w 1164320"/>
                  <a:gd name="connsiteY5" fmla="*/ 169086 h 750403"/>
                  <a:gd name="connsiteX6" fmla="*/ 435658 w 1164320"/>
                  <a:gd name="connsiteY6" fmla="*/ 52405 h 750403"/>
                  <a:gd name="connsiteX7" fmla="*/ 283258 w 1164320"/>
                  <a:gd name="connsiteY7" fmla="*/ 18 h 750403"/>
                  <a:gd name="connsiteX8" fmla="*/ 92758 w 1164320"/>
                  <a:gd name="connsiteY8" fmla="*/ 57168 h 750403"/>
                  <a:gd name="connsiteX9" fmla="*/ 7033 w 1164320"/>
                  <a:gd name="connsiteY9" fmla="*/ 207186 h 750403"/>
                  <a:gd name="connsiteX10" fmla="*/ 42752 w 1164320"/>
                  <a:gd name="connsiteY10" fmla="*/ 321486 h 750403"/>
                  <a:gd name="connsiteX11" fmla="*/ 111808 w 1164320"/>
                  <a:gd name="connsiteY11" fmla="*/ 228618 h 750403"/>
                  <a:gd name="connsiteX12" fmla="*/ 185626 w 1164320"/>
                  <a:gd name="connsiteY12" fmla="*/ 152418 h 750403"/>
                  <a:gd name="connsiteX13" fmla="*/ 309452 w 1164320"/>
                  <a:gd name="connsiteY13" fmla="*/ 152418 h 750403"/>
                  <a:gd name="connsiteX14" fmla="*/ 385652 w 1164320"/>
                  <a:gd name="connsiteY14" fmla="*/ 345299 h 750403"/>
                  <a:gd name="connsiteX15" fmla="*/ 471377 w 1164320"/>
                  <a:gd name="connsiteY15" fmla="*/ 535799 h 750403"/>
                  <a:gd name="connsiteX16" fmla="*/ 595202 w 1164320"/>
                  <a:gd name="connsiteY16" fmla="*/ 666768 h 750403"/>
                  <a:gd name="connsiteX17" fmla="*/ 726171 w 1164320"/>
                  <a:gd name="connsiteY17" fmla="*/ 742968 h 750403"/>
                  <a:gd name="connsiteX18" fmla="*/ 888095 w 1164320"/>
                  <a:gd name="connsiteY18" fmla="*/ 745349 h 750403"/>
                  <a:gd name="connsiteX19" fmla="*/ 990489 w 1164320"/>
                  <a:gd name="connsiteY19" fmla="*/ 723918 h 750403"/>
                  <a:gd name="connsiteX20" fmla="*/ 990489 w 1164320"/>
                  <a:gd name="connsiteY20" fmla="*/ 723918 h 750403"/>
                  <a:gd name="connsiteX0" fmla="*/ 1164320 w 1164320"/>
                  <a:gd name="connsiteY0" fmla="*/ 326249 h 760608"/>
                  <a:gd name="connsiteX1" fmla="*/ 1095264 w 1164320"/>
                  <a:gd name="connsiteY1" fmla="*/ 369111 h 760608"/>
                  <a:gd name="connsiteX2" fmla="*/ 973820 w 1164320"/>
                  <a:gd name="connsiteY2" fmla="*/ 400068 h 760608"/>
                  <a:gd name="connsiteX3" fmla="*/ 807133 w 1164320"/>
                  <a:gd name="connsiteY3" fmla="*/ 392924 h 760608"/>
                  <a:gd name="connsiteX4" fmla="*/ 664258 w 1164320"/>
                  <a:gd name="connsiteY4" fmla="*/ 288149 h 760608"/>
                  <a:gd name="connsiteX5" fmla="*/ 552339 w 1164320"/>
                  <a:gd name="connsiteY5" fmla="*/ 169086 h 760608"/>
                  <a:gd name="connsiteX6" fmla="*/ 435658 w 1164320"/>
                  <a:gd name="connsiteY6" fmla="*/ 52405 h 760608"/>
                  <a:gd name="connsiteX7" fmla="*/ 283258 w 1164320"/>
                  <a:gd name="connsiteY7" fmla="*/ 18 h 760608"/>
                  <a:gd name="connsiteX8" fmla="*/ 92758 w 1164320"/>
                  <a:gd name="connsiteY8" fmla="*/ 57168 h 760608"/>
                  <a:gd name="connsiteX9" fmla="*/ 7033 w 1164320"/>
                  <a:gd name="connsiteY9" fmla="*/ 207186 h 760608"/>
                  <a:gd name="connsiteX10" fmla="*/ 42752 w 1164320"/>
                  <a:gd name="connsiteY10" fmla="*/ 321486 h 760608"/>
                  <a:gd name="connsiteX11" fmla="*/ 111808 w 1164320"/>
                  <a:gd name="connsiteY11" fmla="*/ 228618 h 760608"/>
                  <a:gd name="connsiteX12" fmla="*/ 185626 w 1164320"/>
                  <a:gd name="connsiteY12" fmla="*/ 152418 h 760608"/>
                  <a:gd name="connsiteX13" fmla="*/ 309452 w 1164320"/>
                  <a:gd name="connsiteY13" fmla="*/ 152418 h 760608"/>
                  <a:gd name="connsiteX14" fmla="*/ 385652 w 1164320"/>
                  <a:gd name="connsiteY14" fmla="*/ 345299 h 760608"/>
                  <a:gd name="connsiteX15" fmla="*/ 471377 w 1164320"/>
                  <a:gd name="connsiteY15" fmla="*/ 535799 h 760608"/>
                  <a:gd name="connsiteX16" fmla="*/ 595202 w 1164320"/>
                  <a:gd name="connsiteY16" fmla="*/ 666768 h 760608"/>
                  <a:gd name="connsiteX17" fmla="*/ 726171 w 1164320"/>
                  <a:gd name="connsiteY17" fmla="*/ 742968 h 760608"/>
                  <a:gd name="connsiteX18" fmla="*/ 888095 w 1164320"/>
                  <a:gd name="connsiteY18" fmla="*/ 759637 h 760608"/>
                  <a:gd name="connsiteX19" fmla="*/ 990489 w 1164320"/>
                  <a:gd name="connsiteY19" fmla="*/ 723918 h 760608"/>
                  <a:gd name="connsiteX20" fmla="*/ 990489 w 1164320"/>
                  <a:gd name="connsiteY20" fmla="*/ 723918 h 760608"/>
                  <a:gd name="connsiteX0" fmla="*/ 1164320 w 1164320"/>
                  <a:gd name="connsiteY0" fmla="*/ 326249 h 760608"/>
                  <a:gd name="connsiteX1" fmla="*/ 1095264 w 1164320"/>
                  <a:gd name="connsiteY1" fmla="*/ 369111 h 760608"/>
                  <a:gd name="connsiteX2" fmla="*/ 973820 w 1164320"/>
                  <a:gd name="connsiteY2" fmla="*/ 419118 h 760608"/>
                  <a:gd name="connsiteX3" fmla="*/ 807133 w 1164320"/>
                  <a:gd name="connsiteY3" fmla="*/ 392924 h 760608"/>
                  <a:gd name="connsiteX4" fmla="*/ 664258 w 1164320"/>
                  <a:gd name="connsiteY4" fmla="*/ 288149 h 760608"/>
                  <a:gd name="connsiteX5" fmla="*/ 552339 w 1164320"/>
                  <a:gd name="connsiteY5" fmla="*/ 169086 h 760608"/>
                  <a:gd name="connsiteX6" fmla="*/ 435658 w 1164320"/>
                  <a:gd name="connsiteY6" fmla="*/ 52405 h 760608"/>
                  <a:gd name="connsiteX7" fmla="*/ 283258 w 1164320"/>
                  <a:gd name="connsiteY7" fmla="*/ 18 h 760608"/>
                  <a:gd name="connsiteX8" fmla="*/ 92758 w 1164320"/>
                  <a:gd name="connsiteY8" fmla="*/ 57168 h 760608"/>
                  <a:gd name="connsiteX9" fmla="*/ 7033 w 1164320"/>
                  <a:gd name="connsiteY9" fmla="*/ 207186 h 760608"/>
                  <a:gd name="connsiteX10" fmla="*/ 42752 w 1164320"/>
                  <a:gd name="connsiteY10" fmla="*/ 321486 h 760608"/>
                  <a:gd name="connsiteX11" fmla="*/ 111808 w 1164320"/>
                  <a:gd name="connsiteY11" fmla="*/ 228618 h 760608"/>
                  <a:gd name="connsiteX12" fmla="*/ 185626 w 1164320"/>
                  <a:gd name="connsiteY12" fmla="*/ 152418 h 760608"/>
                  <a:gd name="connsiteX13" fmla="*/ 309452 w 1164320"/>
                  <a:gd name="connsiteY13" fmla="*/ 152418 h 760608"/>
                  <a:gd name="connsiteX14" fmla="*/ 385652 w 1164320"/>
                  <a:gd name="connsiteY14" fmla="*/ 345299 h 760608"/>
                  <a:gd name="connsiteX15" fmla="*/ 471377 w 1164320"/>
                  <a:gd name="connsiteY15" fmla="*/ 535799 h 760608"/>
                  <a:gd name="connsiteX16" fmla="*/ 595202 w 1164320"/>
                  <a:gd name="connsiteY16" fmla="*/ 666768 h 760608"/>
                  <a:gd name="connsiteX17" fmla="*/ 726171 w 1164320"/>
                  <a:gd name="connsiteY17" fmla="*/ 742968 h 760608"/>
                  <a:gd name="connsiteX18" fmla="*/ 888095 w 1164320"/>
                  <a:gd name="connsiteY18" fmla="*/ 759637 h 760608"/>
                  <a:gd name="connsiteX19" fmla="*/ 990489 w 1164320"/>
                  <a:gd name="connsiteY19" fmla="*/ 723918 h 760608"/>
                  <a:gd name="connsiteX20" fmla="*/ 990489 w 1164320"/>
                  <a:gd name="connsiteY20" fmla="*/ 723918 h 760608"/>
                  <a:gd name="connsiteX0" fmla="*/ 1164320 w 1164320"/>
                  <a:gd name="connsiteY0" fmla="*/ 326249 h 760608"/>
                  <a:gd name="connsiteX1" fmla="*/ 1100027 w 1164320"/>
                  <a:gd name="connsiteY1" fmla="*/ 383398 h 760608"/>
                  <a:gd name="connsiteX2" fmla="*/ 973820 w 1164320"/>
                  <a:gd name="connsiteY2" fmla="*/ 419118 h 760608"/>
                  <a:gd name="connsiteX3" fmla="*/ 807133 w 1164320"/>
                  <a:gd name="connsiteY3" fmla="*/ 392924 h 760608"/>
                  <a:gd name="connsiteX4" fmla="*/ 664258 w 1164320"/>
                  <a:gd name="connsiteY4" fmla="*/ 288149 h 760608"/>
                  <a:gd name="connsiteX5" fmla="*/ 552339 w 1164320"/>
                  <a:gd name="connsiteY5" fmla="*/ 169086 h 760608"/>
                  <a:gd name="connsiteX6" fmla="*/ 435658 w 1164320"/>
                  <a:gd name="connsiteY6" fmla="*/ 52405 h 760608"/>
                  <a:gd name="connsiteX7" fmla="*/ 283258 w 1164320"/>
                  <a:gd name="connsiteY7" fmla="*/ 18 h 760608"/>
                  <a:gd name="connsiteX8" fmla="*/ 92758 w 1164320"/>
                  <a:gd name="connsiteY8" fmla="*/ 57168 h 760608"/>
                  <a:gd name="connsiteX9" fmla="*/ 7033 w 1164320"/>
                  <a:gd name="connsiteY9" fmla="*/ 207186 h 760608"/>
                  <a:gd name="connsiteX10" fmla="*/ 42752 w 1164320"/>
                  <a:gd name="connsiteY10" fmla="*/ 321486 h 760608"/>
                  <a:gd name="connsiteX11" fmla="*/ 111808 w 1164320"/>
                  <a:gd name="connsiteY11" fmla="*/ 228618 h 760608"/>
                  <a:gd name="connsiteX12" fmla="*/ 185626 w 1164320"/>
                  <a:gd name="connsiteY12" fmla="*/ 152418 h 760608"/>
                  <a:gd name="connsiteX13" fmla="*/ 309452 w 1164320"/>
                  <a:gd name="connsiteY13" fmla="*/ 152418 h 760608"/>
                  <a:gd name="connsiteX14" fmla="*/ 385652 w 1164320"/>
                  <a:gd name="connsiteY14" fmla="*/ 345299 h 760608"/>
                  <a:gd name="connsiteX15" fmla="*/ 471377 w 1164320"/>
                  <a:gd name="connsiteY15" fmla="*/ 535799 h 760608"/>
                  <a:gd name="connsiteX16" fmla="*/ 595202 w 1164320"/>
                  <a:gd name="connsiteY16" fmla="*/ 666768 h 760608"/>
                  <a:gd name="connsiteX17" fmla="*/ 726171 w 1164320"/>
                  <a:gd name="connsiteY17" fmla="*/ 742968 h 760608"/>
                  <a:gd name="connsiteX18" fmla="*/ 888095 w 1164320"/>
                  <a:gd name="connsiteY18" fmla="*/ 759637 h 760608"/>
                  <a:gd name="connsiteX19" fmla="*/ 990489 w 1164320"/>
                  <a:gd name="connsiteY19" fmla="*/ 723918 h 760608"/>
                  <a:gd name="connsiteX20" fmla="*/ 990489 w 1164320"/>
                  <a:gd name="connsiteY20" fmla="*/ 723918 h 760608"/>
                  <a:gd name="connsiteX0" fmla="*/ 1164320 w 1164320"/>
                  <a:gd name="connsiteY0" fmla="*/ 326248 h 760607"/>
                  <a:gd name="connsiteX1" fmla="*/ 1100027 w 1164320"/>
                  <a:gd name="connsiteY1" fmla="*/ 383397 h 760607"/>
                  <a:gd name="connsiteX2" fmla="*/ 973820 w 1164320"/>
                  <a:gd name="connsiteY2" fmla="*/ 419117 h 760607"/>
                  <a:gd name="connsiteX3" fmla="*/ 807133 w 1164320"/>
                  <a:gd name="connsiteY3" fmla="*/ 392923 h 760607"/>
                  <a:gd name="connsiteX4" fmla="*/ 664258 w 1164320"/>
                  <a:gd name="connsiteY4" fmla="*/ 288148 h 760607"/>
                  <a:gd name="connsiteX5" fmla="*/ 561864 w 1164320"/>
                  <a:gd name="connsiteY5" fmla="*/ 152416 h 760607"/>
                  <a:gd name="connsiteX6" fmla="*/ 435658 w 1164320"/>
                  <a:gd name="connsiteY6" fmla="*/ 52404 h 760607"/>
                  <a:gd name="connsiteX7" fmla="*/ 283258 w 1164320"/>
                  <a:gd name="connsiteY7" fmla="*/ 17 h 760607"/>
                  <a:gd name="connsiteX8" fmla="*/ 92758 w 1164320"/>
                  <a:gd name="connsiteY8" fmla="*/ 57167 h 760607"/>
                  <a:gd name="connsiteX9" fmla="*/ 7033 w 1164320"/>
                  <a:gd name="connsiteY9" fmla="*/ 207185 h 760607"/>
                  <a:gd name="connsiteX10" fmla="*/ 42752 w 1164320"/>
                  <a:gd name="connsiteY10" fmla="*/ 321485 h 760607"/>
                  <a:gd name="connsiteX11" fmla="*/ 111808 w 1164320"/>
                  <a:gd name="connsiteY11" fmla="*/ 228617 h 760607"/>
                  <a:gd name="connsiteX12" fmla="*/ 185626 w 1164320"/>
                  <a:gd name="connsiteY12" fmla="*/ 152417 h 760607"/>
                  <a:gd name="connsiteX13" fmla="*/ 309452 w 1164320"/>
                  <a:gd name="connsiteY13" fmla="*/ 152417 h 760607"/>
                  <a:gd name="connsiteX14" fmla="*/ 385652 w 1164320"/>
                  <a:gd name="connsiteY14" fmla="*/ 345298 h 760607"/>
                  <a:gd name="connsiteX15" fmla="*/ 471377 w 1164320"/>
                  <a:gd name="connsiteY15" fmla="*/ 535798 h 760607"/>
                  <a:gd name="connsiteX16" fmla="*/ 595202 w 1164320"/>
                  <a:gd name="connsiteY16" fmla="*/ 666767 h 760607"/>
                  <a:gd name="connsiteX17" fmla="*/ 726171 w 1164320"/>
                  <a:gd name="connsiteY17" fmla="*/ 742967 h 760607"/>
                  <a:gd name="connsiteX18" fmla="*/ 888095 w 1164320"/>
                  <a:gd name="connsiteY18" fmla="*/ 759636 h 760607"/>
                  <a:gd name="connsiteX19" fmla="*/ 990489 w 1164320"/>
                  <a:gd name="connsiteY19" fmla="*/ 723917 h 760607"/>
                  <a:gd name="connsiteX20" fmla="*/ 990489 w 1164320"/>
                  <a:gd name="connsiteY20" fmla="*/ 723917 h 760607"/>
                  <a:gd name="connsiteX0" fmla="*/ 1164320 w 1164320"/>
                  <a:gd name="connsiteY0" fmla="*/ 326424 h 760783"/>
                  <a:gd name="connsiteX1" fmla="*/ 1100027 w 1164320"/>
                  <a:gd name="connsiteY1" fmla="*/ 383573 h 760783"/>
                  <a:gd name="connsiteX2" fmla="*/ 973820 w 1164320"/>
                  <a:gd name="connsiteY2" fmla="*/ 419293 h 760783"/>
                  <a:gd name="connsiteX3" fmla="*/ 807133 w 1164320"/>
                  <a:gd name="connsiteY3" fmla="*/ 393099 h 760783"/>
                  <a:gd name="connsiteX4" fmla="*/ 664258 w 1164320"/>
                  <a:gd name="connsiteY4" fmla="*/ 288324 h 760783"/>
                  <a:gd name="connsiteX5" fmla="*/ 561864 w 1164320"/>
                  <a:gd name="connsiteY5" fmla="*/ 152592 h 760783"/>
                  <a:gd name="connsiteX6" fmla="*/ 438039 w 1164320"/>
                  <a:gd name="connsiteY6" fmla="*/ 43055 h 760783"/>
                  <a:gd name="connsiteX7" fmla="*/ 283258 w 1164320"/>
                  <a:gd name="connsiteY7" fmla="*/ 193 h 760783"/>
                  <a:gd name="connsiteX8" fmla="*/ 92758 w 1164320"/>
                  <a:gd name="connsiteY8" fmla="*/ 57343 h 760783"/>
                  <a:gd name="connsiteX9" fmla="*/ 7033 w 1164320"/>
                  <a:gd name="connsiteY9" fmla="*/ 207361 h 760783"/>
                  <a:gd name="connsiteX10" fmla="*/ 42752 w 1164320"/>
                  <a:gd name="connsiteY10" fmla="*/ 321661 h 760783"/>
                  <a:gd name="connsiteX11" fmla="*/ 111808 w 1164320"/>
                  <a:gd name="connsiteY11" fmla="*/ 228793 h 760783"/>
                  <a:gd name="connsiteX12" fmla="*/ 185626 w 1164320"/>
                  <a:gd name="connsiteY12" fmla="*/ 152593 h 760783"/>
                  <a:gd name="connsiteX13" fmla="*/ 309452 w 1164320"/>
                  <a:gd name="connsiteY13" fmla="*/ 152593 h 760783"/>
                  <a:gd name="connsiteX14" fmla="*/ 385652 w 1164320"/>
                  <a:gd name="connsiteY14" fmla="*/ 345474 h 760783"/>
                  <a:gd name="connsiteX15" fmla="*/ 471377 w 1164320"/>
                  <a:gd name="connsiteY15" fmla="*/ 535974 h 760783"/>
                  <a:gd name="connsiteX16" fmla="*/ 595202 w 1164320"/>
                  <a:gd name="connsiteY16" fmla="*/ 666943 h 760783"/>
                  <a:gd name="connsiteX17" fmla="*/ 726171 w 1164320"/>
                  <a:gd name="connsiteY17" fmla="*/ 743143 h 760783"/>
                  <a:gd name="connsiteX18" fmla="*/ 888095 w 1164320"/>
                  <a:gd name="connsiteY18" fmla="*/ 759812 h 760783"/>
                  <a:gd name="connsiteX19" fmla="*/ 990489 w 1164320"/>
                  <a:gd name="connsiteY19" fmla="*/ 724093 h 760783"/>
                  <a:gd name="connsiteX20" fmla="*/ 990489 w 1164320"/>
                  <a:gd name="connsiteY20" fmla="*/ 724093 h 760783"/>
                  <a:gd name="connsiteX0" fmla="*/ 1164320 w 1164320"/>
                  <a:gd name="connsiteY0" fmla="*/ 331157 h 765516"/>
                  <a:gd name="connsiteX1" fmla="*/ 1100027 w 1164320"/>
                  <a:gd name="connsiteY1" fmla="*/ 388306 h 765516"/>
                  <a:gd name="connsiteX2" fmla="*/ 973820 w 1164320"/>
                  <a:gd name="connsiteY2" fmla="*/ 424026 h 765516"/>
                  <a:gd name="connsiteX3" fmla="*/ 807133 w 1164320"/>
                  <a:gd name="connsiteY3" fmla="*/ 397832 h 765516"/>
                  <a:gd name="connsiteX4" fmla="*/ 664258 w 1164320"/>
                  <a:gd name="connsiteY4" fmla="*/ 293057 h 765516"/>
                  <a:gd name="connsiteX5" fmla="*/ 561864 w 1164320"/>
                  <a:gd name="connsiteY5" fmla="*/ 157325 h 765516"/>
                  <a:gd name="connsiteX6" fmla="*/ 438039 w 1164320"/>
                  <a:gd name="connsiteY6" fmla="*/ 47788 h 765516"/>
                  <a:gd name="connsiteX7" fmla="*/ 278496 w 1164320"/>
                  <a:gd name="connsiteY7" fmla="*/ 164 h 765516"/>
                  <a:gd name="connsiteX8" fmla="*/ 92758 w 1164320"/>
                  <a:gd name="connsiteY8" fmla="*/ 62076 h 765516"/>
                  <a:gd name="connsiteX9" fmla="*/ 7033 w 1164320"/>
                  <a:gd name="connsiteY9" fmla="*/ 212094 h 765516"/>
                  <a:gd name="connsiteX10" fmla="*/ 42752 w 1164320"/>
                  <a:gd name="connsiteY10" fmla="*/ 326394 h 765516"/>
                  <a:gd name="connsiteX11" fmla="*/ 111808 w 1164320"/>
                  <a:gd name="connsiteY11" fmla="*/ 233526 h 765516"/>
                  <a:gd name="connsiteX12" fmla="*/ 185626 w 1164320"/>
                  <a:gd name="connsiteY12" fmla="*/ 157326 h 765516"/>
                  <a:gd name="connsiteX13" fmla="*/ 309452 w 1164320"/>
                  <a:gd name="connsiteY13" fmla="*/ 157326 h 765516"/>
                  <a:gd name="connsiteX14" fmla="*/ 385652 w 1164320"/>
                  <a:gd name="connsiteY14" fmla="*/ 350207 h 765516"/>
                  <a:gd name="connsiteX15" fmla="*/ 471377 w 1164320"/>
                  <a:gd name="connsiteY15" fmla="*/ 540707 h 765516"/>
                  <a:gd name="connsiteX16" fmla="*/ 595202 w 1164320"/>
                  <a:gd name="connsiteY16" fmla="*/ 671676 h 765516"/>
                  <a:gd name="connsiteX17" fmla="*/ 726171 w 1164320"/>
                  <a:gd name="connsiteY17" fmla="*/ 747876 h 765516"/>
                  <a:gd name="connsiteX18" fmla="*/ 888095 w 1164320"/>
                  <a:gd name="connsiteY18" fmla="*/ 764545 h 765516"/>
                  <a:gd name="connsiteX19" fmla="*/ 990489 w 1164320"/>
                  <a:gd name="connsiteY19" fmla="*/ 728826 h 765516"/>
                  <a:gd name="connsiteX20" fmla="*/ 990489 w 1164320"/>
                  <a:gd name="connsiteY20" fmla="*/ 728826 h 765516"/>
                  <a:gd name="connsiteX0" fmla="*/ 1164320 w 1164320"/>
                  <a:gd name="connsiteY0" fmla="*/ 331157 h 765516"/>
                  <a:gd name="connsiteX1" fmla="*/ 1100027 w 1164320"/>
                  <a:gd name="connsiteY1" fmla="*/ 388306 h 765516"/>
                  <a:gd name="connsiteX2" fmla="*/ 973820 w 1164320"/>
                  <a:gd name="connsiteY2" fmla="*/ 424026 h 765516"/>
                  <a:gd name="connsiteX3" fmla="*/ 807133 w 1164320"/>
                  <a:gd name="connsiteY3" fmla="*/ 397832 h 765516"/>
                  <a:gd name="connsiteX4" fmla="*/ 664258 w 1164320"/>
                  <a:gd name="connsiteY4" fmla="*/ 293057 h 765516"/>
                  <a:gd name="connsiteX5" fmla="*/ 561864 w 1164320"/>
                  <a:gd name="connsiteY5" fmla="*/ 157325 h 765516"/>
                  <a:gd name="connsiteX6" fmla="*/ 438039 w 1164320"/>
                  <a:gd name="connsiteY6" fmla="*/ 47788 h 765516"/>
                  <a:gd name="connsiteX7" fmla="*/ 278496 w 1164320"/>
                  <a:gd name="connsiteY7" fmla="*/ 164 h 765516"/>
                  <a:gd name="connsiteX8" fmla="*/ 92758 w 1164320"/>
                  <a:gd name="connsiteY8" fmla="*/ 62076 h 765516"/>
                  <a:gd name="connsiteX9" fmla="*/ 7033 w 1164320"/>
                  <a:gd name="connsiteY9" fmla="*/ 212094 h 765516"/>
                  <a:gd name="connsiteX10" fmla="*/ 42752 w 1164320"/>
                  <a:gd name="connsiteY10" fmla="*/ 326394 h 765516"/>
                  <a:gd name="connsiteX11" fmla="*/ 111808 w 1164320"/>
                  <a:gd name="connsiteY11" fmla="*/ 233526 h 765516"/>
                  <a:gd name="connsiteX12" fmla="*/ 185626 w 1164320"/>
                  <a:gd name="connsiteY12" fmla="*/ 157326 h 765516"/>
                  <a:gd name="connsiteX13" fmla="*/ 311833 w 1164320"/>
                  <a:gd name="connsiteY13" fmla="*/ 178757 h 765516"/>
                  <a:gd name="connsiteX14" fmla="*/ 385652 w 1164320"/>
                  <a:gd name="connsiteY14" fmla="*/ 350207 h 765516"/>
                  <a:gd name="connsiteX15" fmla="*/ 471377 w 1164320"/>
                  <a:gd name="connsiteY15" fmla="*/ 540707 h 765516"/>
                  <a:gd name="connsiteX16" fmla="*/ 595202 w 1164320"/>
                  <a:gd name="connsiteY16" fmla="*/ 671676 h 765516"/>
                  <a:gd name="connsiteX17" fmla="*/ 726171 w 1164320"/>
                  <a:gd name="connsiteY17" fmla="*/ 747876 h 765516"/>
                  <a:gd name="connsiteX18" fmla="*/ 888095 w 1164320"/>
                  <a:gd name="connsiteY18" fmla="*/ 764545 h 765516"/>
                  <a:gd name="connsiteX19" fmla="*/ 990489 w 1164320"/>
                  <a:gd name="connsiteY19" fmla="*/ 728826 h 765516"/>
                  <a:gd name="connsiteX20" fmla="*/ 990489 w 1164320"/>
                  <a:gd name="connsiteY20" fmla="*/ 728826 h 765516"/>
                  <a:gd name="connsiteX0" fmla="*/ 1164320 w 1164320"/>
                  <a:gd name="connsiteY0" fmla="*/ 331157 h 765516"/>
                  <a:gd name="connsiteX1" fmla="*/ 1100027 w 1164320"/>
                  <a:gd name="connsiteY1" fmla="*/ 388306 h 765516"/>
                  <a:gd name="connsiteX2" fmla="*/ 973820 w 1164320"/>
                  <a:gd name="connsiteY2" fmla="*/ 424026 h 765516"/>
                  <a:gd name="connsiteX3" fmla="*/ 807133 w 1164320"/>
                  <a:gd name="connsiteY3" fmla="*/ 397832 h 765516"/>
                  <a:gd name="connsiteX4" fmla="*/ 664258 w 1164320"/>
                  <a:gd name="connsiteY4" fmla="*/ 293057 h 765516"/>
                  <a:gd name="connsiteX5" fmla="*/ 561864 w 1164320"/>
                  <a:gd name="connsiteY5" fmla="*/ 157325 h 765516"/>
                  <a:gd name="connsiteX6" fmla="*/ 438039 w 1164320"/>
                  <a:gd name="connsiteY6" fmla="*/ 47788 h 765516"/>
                  <a:gd name="connsiteX7" fmla="*/ 278496 w 1164320"/>
                  <a:gd name="connsiteY7" fmla="*/ 164 h 765516"/>
                  <a:gd name="connsiteX8" fmla="*/ 92758 w 1164320"/>
                  <a:gd name="connsiteY8" fmla="*/ 62076 h 765516"/>
                  <a:gd name="connsiteX9" fmla="*/ 7033 w 1164320"/>
                  <a:gd name="connsiteY9" fmla="*/ 212094 h 765516"/>
                  <a:gd name="connsiteX10" fmla="*/ 42752 w 1164320"/>
                  <a:gd name="connsiteY10" fmla="*/ 326394 h 765516"/>
                  <a:gd name="connsiteX11" fmla="*/ 111808 w 1164320"/>
                  <a:gd name="connsiteY11" fmla="*/ 233526 h 765516"/>
                  <a:gd name="connsiteX12" fmla="*/ 185626 w 1164320"/>
                  <a:gd name="connsiteY12" fmla="*/ 162088 h 765516"/>
                  <a:gd name="connsiteX13" fmla="*/ 311833 w 1164320"/>
                  <a:gd name="connsiteY13" fmla="*/ 178757 h 765516"/>
                  <a:gd name="connsiteX14" fmla="*/ 385652 w 1164320"/>
                  <a:gd name="connsiteY14" fmla="*/ 350207 h 765516"/>
                  <a:gd name="connsiteX15" fmla="*/ 471377 w 1164320"/>
                  <a:gd name="connsiteY15" fmla="*/ 540707 h 765516"/>
                  <a:gd name="connsiteX16" fmla="*/ 595202 w 1164320"/>
                  <a:gd name="connsiteY16" fmla="*/ 671676 h 765516"/>
                  <a:gd name="connsiteX17" fmla="*/ 726171 w 1164320"/>
                  <a:gd name="connsiteY17" fmla="*/ 747876 h 765516"/>
                  <a:gd name="connsiteX18" fmla="*/ 888095 w 1164320"/>
                  <a:gd name="connsiteY18" fmla="*/ 764545 h 765516"/>
                  <a:gd name="connsiteX19" fmla="*/ 990489 w 1164320"/>
                  <a:gd name="connsiteY19" fmla="*/ 728826 h 765516"/>
                  <a:gd name="connsiteX20" fmla="*/ 990489 w 1164320"/>
                  <a:gd name="connsiteY20" fmla="*/ 728826 h 7655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164320" h="765516">
                    <a:moveTo>
                      <a:pt x="1164320" y="331157"/>
                    </a:moveTo>
                    <a:cubicBezTo>
                      <a:pt x="1145667" y="346436"/>
                      <a:pt x="1131777" y="372828"/>
                      <a:pt x="1100027" y="388306"/>
                    </a:cubicBezTo>
                    <a:cubicBezTo>
                      <a:pt x="1068277" y="403784"/>
                      <a:pt x="1022636" y="422438"/>
                      <a:pt x="973820" y="424026"/>
                    </a:cubicBezTo>
                    <a:cubicBezTo>
                      <a:pt x="925004" y="425614"/>
                      <a:pt x="858727" y="419660"/>
                      <a:pt x="807133" y="397832"/>
                    </a:cubicBezTo>
                    <a:cubicBezTo>
                      <a:pt x="755539" y="376004"/>
                      <a:pt x="705136" y="333141"/>
                      <a:pt x="664258" y="293057"/>
                    </a:cubicBezTo>
                    <a:cubicBezTo>
                      <a:pt x="623380" y="252973"/>
                      <a:pt x="599567" y="198203"/>
                      <a:pt x="561864" y="157325"/>
                    </a:cubicBezTo>
                    <a:cubicBezTo>
                      <a:pt x="524161" y="116447"/>
                      <a:pt x="485267" y="73981"/>
                      <a:pt x="438039" y="47788"/>
                    </a:cubicBezTo>
                    <a:cubicBezTo>
                      <a:pt x="390811" y="21595"/>
                      <a:pt x="336043" y="-2217"/>
                      <a:pt x="278496" y="164"/>
                    </a:cubicBezTo>
                    <a:cubicBezTo>
                      <a:pt x="220949" y="2545"/>
                      <a:pt x="138002" y="26754"/>
                      <a:pt x="92758" y="62076"/>
                    </a:cubicBezTo>
                    <a:cubicBezTo>
                      <a:pt x="47514" y="97398"/>
                      <a:pt x="15367" y="168041"/>
                      <a:pt x="7033" y="212094"/>
                    </a:cubicBezTo>
                    <a:cubicBezTo>
                      <a:pt x="-1301" y="256147"/>
                      <a:pt x="-12810" y="318060"/>
                      <a:pt x="42752" y="326394"/>
                    </a:cubicBezTo>
                    <a:cubicBezTo>
                      <a:pt x="98314" y="334728"/>
                      <a:pt x="87996" y="260910"/>
                      <a:pt x="111808" y="233526"/>
                    </a:cubicBezTo>
                    <a:cubicBezTo>
                      <a:pt x="135620" y="206142"/>
                      <a:pt x="152289" y="171216"/>
                      <a:pt x="185626" y="162088"/>
                    </a:cubicBezTo>
                    <a:cubicBezTo>
                      <a:pt x="218963" y="152960"/>
                      <a:pt x="278495" y="147404"/>
                      <a:pt x="311833" y="178757"/>
                    </a:cubicBezTo>
                    <a:cubicBezTo>
                      <a:pt x="345171" y="210110"/>
                      <a:pt x="359061" y="289882"/>
                      <a:pt x="385652" y="350207"/>
                    </a:cubicBezTo>
                    <a:cubicBezTo>
                      <a:pt x="412243" y="410532"/>
                      <a:pt x="436452" y="487129"/>
                      <a:pt x="471377" y="540707"/>
                    </a:cubicBezTo>
                    <a:cubicBezTo>
                      <a:pt x="506302" y="594285"/>
                      <a:pt x="552736" y="637148"/>
                      <a:pt x="595202" y="671676"/>
                    </a:cubicBezTo>
                    <a:cubicBezTo>
                      <a:pt x="637668" y="706204"/>
                      <a:pt x="677356" y="732398"/>
                      <a:pt x="726171" y="747876"/>
                    </a:cubicBezTo>
                    <a:cubicBezTo>
                      <a:pt x="774986" y="763354"/>
                      <a:pt x="844042" y="767720"/>
                      <a:pt x="888095" y="764545"/>
                    </a:cubicBezTo>
                    <a:cubicBezTo>
                      <a:pt x="932148" y="761370"/>
                      <a:pt x="990489" y="728826"/>
                      <a:pt x="990489" y="728826"/>
                    </a:cubicBezTo>
                    <a:lnTo>
                      <a:pt x="990489" y="728826"/>
                    </a:lnTo>
                  </a:path>
                </a:pathLst>
              </a:custGeom>
              <a:solidFill>
                <a:srgbClr val="BEA7D5"/>
              </a:solidFill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094D63D0-D20D-FE72-058A-97D011E42198}"/>
                  </a:ext>
                </a:extLst>
              </p:cNvPr>
              <p:cNvSpPr/>
              <p:nvPr/>
            </p:nvSpPr>
            <p:spPr>
              <a:xfrm rot="1138557">
                <a:off x="4391420" y="3545904"/>
                <a:ext cx="1316591" cy="865631"/>
              </a:xfrm>
              <a:custGeom>
                <a:avLst/>
                <a:gdLst>
                  <a:gd name="connsiteX0" fmla="*/ 1158863 w 1158863"/>
                  <a:gd name="connsiteY0" fmla="*/ 326249 h 745571"/>
                  <a:gd name="connsiteX1" fmla="*/ 1089807 w 1158863"/>
                  <a:gd name="connsiteY1" fmla="*/ 369111 h 745571"/>
                  <a:gd name="connsiteX2" fmla="*/ 968363 w 1158863"/>
                  <a:gd name="connsiteY2" fmla="*/ 400068 h 745571"/>
                  <a:gd name="connsiteX3" fmla="*/ 801676 w 1158863"/>
                  <a:gd name="connsiteY3" fmla="*/ 392924 h 745571"/>
                  <a:gd name="connsiteX4" fmla="*/ 658801 w 1158863"/>
                  <a:gd name="connsiteY4" fmla="*/ 288149 h 745571"/>
                  <a:gd name="connsiteX5" fmla="*/ 546882 w 1158863"/>
                  <a:gd name="connsiteY5" fmla="*/ 169086 h 745571"/>
                  <a:gd name="connsiteX6" fmla="*/ 430201 w 1158863"/>
                  <a:gd name="connsiteY6" fmla="*/ 52405 h 745571"/>
                  <a:gd name="connsiteX7" fmla="*/ 277801 w 1158863"/>
                  <a:gd name="connsiteY7" fmla="*/ 18 h 745571"/>
                  <a:gd name="connsiteX8" fmla="*/ 87301 w 1158863"/>
                  <a:gd name="connsiteY8" fmla="*/ 57168 h 745571"/>
                  <a:gd name="connsiteX9" fmla="*/ 1576 w 1158863"/>
                  <a:gd name="connsiteY9" fmla="*/ 207186 h 745571"/>
                  <a:gd name="connsiteX10" fmla="*/ 37295 w 1158863"/>
                  <a:gd name="connsiteY10" fmla="*/ 321486 h 745571"/>
                  <a:gd name="connsiteX11" fmla="*/ 106351 w 1158863"/>
                  <a:gd name="connsiteY11" fmla="*/ 228618 h 745571"/>
                  <a:gd name="connsiteX12" fmla="*/ 203982 w 1158863"/>
                  <a:gd name="connsiteY12" fmla="*/ 157180 h 745571"/>
                  <a:gd name="connsiteX13" fmla="*/ 303995 w 1158863"/>
                  <a:gd name="connsiteY13" fmla="*/ 152418 h 745571"/>
                  <a:gd name="connsiteX14" fmla="*/ 380195 w 1158863"/>
                  <a:gd name="connsiteY14" fmla="*/ 345299 h 745571"/>
                  <a:gd name="connsiteX15" fmla="*/ 465920 w 1158863"/>
                  <a:gd name="connsiteY15" fmla="*/ 535799 h 745571"/>
                  <a:gd name="connsiteX16" fmla="*/ 589745 w 1158863"/>
                  <a:gd name="connsiteY16" fmla="*/ 640574 h 745571"/>
                  <a:gd name="connsiteX17" fmla="*/ 694520 w 1158863"/>
                  <a:gd name="connsiteY17" fmla="*/ 707249 h 745571"/>
                  <a:gd name="connsiteX18" fmla="*/ 882638 w 1158863"/>
                  <a:gd name="connsiteY18" fmla="*/ 745349 h 745571"/>
                  <a:gd name="connsiteX19" fmla="*/ 985032 w 1158863"/>
                  <a:gd name="connsiteY19" fmla="*/ 723918 h 745571"/>
                  <a:gd name="connsiteX20" fmla="*/ 985032 w 1158863"/>
                  <a:gd name="connsiteY20" fmla="*/ 723918 h 745571"/>
                  <a:gd name="connsiteX0" fmla="*/ 1158863 w 1158863"/>
                  <a:gd name="connsiteY0" fmla="*/ 326249 h 745571"/>
                  <a:gd name="connsiteX1" fmla="*/ 1089807 w 1158863"/>
                  <a:gd name="connsiteY1" fmla="*/ 369111 h 745571"/>
                  <a:gd name="connsiteX2" fmla="*/ 968363 w 1158863"/>
                  <a:gd name="connsiteY2" fmla="*/ 400068 h 745571"/>
                  <a:gd name="connsiteX3" fmla="*/ 801676 w 1158863"/>
                  <a:gd name="connsiteY3" fmla="*/ 392924 h 745571"/>
                  <a:gd name="connsiteX4" fmla="*/ 658801 w 1158863"/>
                  <a:gd name="connsiteY4" fmla="*/ 288149 h 745571"/>
                  <a:gd name="connsiteX5" fmla="*/ 546882 w 1158863"/>
                  <a:gd name="connsiteY5" fmla="*/ 169086 h 745571"/>
                  <a:gd name="connsiteX6" fmla="*/ 430201 w 1158863"/>
                  <a:gd name="connsiteY6" fmla="*/ 52405 h 745571"/>
                  <a:gd name="connsiteX7" fmla="*/ 277801 w 1158863"/>
                  <a:gd name="connsiteY7" fmla="*/ 18 h 745571"/>
                  <a:gd name="connsiteX8" fmla="*/ 87301 w 1158863"/>
                  <a:gd name="connsiteY8" fmla="*/ 57168 h 745571"/>
                  <a:gd name="connsiteX9" fmla="*/ 1576 w 1158863"/>
                  <a:gd name="connsiteY9" fmla="*/ 207186 h 745571"/>
                  <a:gd name="connsiteX10" fmla="*/ 37295 w 1158863"/>
                  <a:gd name="connsiteY10" fmla="*/ 321486 h 745571"/>
                  <a:gd name="connsiteX11" fmla="*/ 106351 w 1158863"/>
                  <a:gd name="connsiteY11" fmla="*/ 228618 h 745571"/>
                  <a:gd name="connsiteX12" fmla="*/ 180169 w 1158863"/>
                  <a:gd name="connsiteY12" fmla="*/ 152418 h 745571"/>
                  <a:gd name="connsiteX13" fmla="*/ 303995 w 1158863"/>
                  <a:gd name="connsiteY13" fmla="*/ 152418 h 745571"/>
                  <a:gd name="connsiteX14" fmla="*/ 380195 w 1158863"/>
                  <a:gd name="connsiteY14" fmla="*/ 345299 h 745571"/>
                  <a:gd name="connsiteX15" fmla="*/ 465920 w 1158863"/>
                  <a:gd name="connsiteY15" fmla="*/ 535799 h 745571"/>
                  <a:gd name="connsiteX16" fmla="*/ 589745 w 1158863"/>
                  <a:gd name="connsiteY16" fmla="*/ 640574 h 745571"/>
                  <a:gd name="connsiteX17" fmla="*/ 694520 w 1158863"/>
                  <a:gd name="connsiteY17" fmla="*/ 707249 h 745571"/>
                  <a:gd name="connsiteX18" fmla="*/ 882638 w 1158863"/>
                  <a:gd name="connsiteY18" fmla="*/ 745349 h 745571"/>
                  <a:gd name="connsiteX19" fmla="*/ 985032 w 1158863"/>
                  <a:gd name="connsiteY19" fmla="*/ 723918 h 745571"/>
                  <a:gd name="connsiteX20" fmla="*/ 985032 w 1158863"/>
                  <a:gd name="connsiteY20" fmla="*/ 723918 h 745571"/>
                  <a:gd name="connsiteX0" fmla="*/ 1164320 w 1164320"/>
                  <a:gd name="connsiteY0" fmla="*/ 326249 h 745571"/>
                  <a:gd name="connsiteX1" fmla="*/ 1095264 w 1164320"/>
                  <a:gd name="connsiteY1" fmla="*/ 369111 h 745571"/>
                  <a:gd name="connsiteX2" fmla="*/ 973820 w 1164320"/>
                  <a:gd name="connsiteY2" fmla="*/ 400068 h 745571"/>
                  <a:gd name="connsiteX3" fmla="*/ 807133 w 1164320"/>
                  <a:gd name="connsiteY3" fmla="*/ 392924 h 745571"/>
                  <a:gd name="connsiteX4" fmla="*/ 664258 w 1164320"/>
                  <a:gd name="connsiteY4" fmla="*/ 288149 h 745571"/>
                  <a:gd name="connsiteX5" fmla="*/ 552339 w 1164320"/>
                  <a:gd name="connsiteY5" fmla="*/ 169086 h 745571"/>
                  <a:gd name="connsiteX6" fmla="*/ 435658 w 1164320"/>
                  <a:gd name="connsiteY6" fmla="*/ 52405 h 745571"/>
                  <a:gd name="connsiteX7" fmla="*/ 283258 w 1164320"/>
                  <a:gd name="connsiteY7" fmla="*/ 18 h 745571"/>
                  <a:gd name="connsiteX8" fmla="*/ 92758 w 1164320"/>
                  <a:gd name="connsiteY8" fmla="*/ 57168 h 745571"/>
                  <a:gd name="connsiteX9" fmla="*/ 7033 w 1164320"/>
                  <a:gd name="connsiteY9" fmla="*/ 207186 h 745571"/>
                  <a:gd name="connsiteX10" fmla="*/ 42752 w 1164320"/>
                  <a:gd name="connsiteY10" fmla="*/ 321486 h 745571"/>
                  <a:gd name="connsiteX11" fmla="*/ 111808 w 1164320"/>
                  <a:gd name="connsiteY11" fmla="*/ 228618 h 745571"/>
                  <a:gd name="connsiteX12" fmla="*/ 185626 w 1164320"/>
                  <a:gd name="connsiteY12" fmla="*/ 152418 h 745571"/>
                  <a:gd name="connsiteX13" fmla="*/ 309452 w 1164320"/>
                  <a:gd name="connsiteY13" fmla="*/ 152418 h 745571"/>
                  <a:gd name="connsiteX14" fmla="*/ 385652 w 1164320"/>
                  <a:gd name="connsiteY14" fmla="*/ 345299 h 745571"/>
                  <a:gd name="connsiteX15" fmla="*/ 471377 w 1164320"/>
                  <a:gd name="connsiteY15" fmla="*/ 535799 h 745571"/>
                  <a:gd name="connsiteX16" fmla="*/ 595202 w 1164320"/>
                  <a:gd name="connsiteY16" fmla="*/ 640574 h 745571"/>
                  <a:gd name="connsiteX17" fmla="*/ 699977 w 1164320"/>
                  <a:gd name="connsiteY17" fmla="*/ 707249 h 745571"/>
                  <a:gd name="connsiteX18" fmla="*/ 888095 w 1164320"/>
                  <a:gd name="connsiteY18" fmla="*/ 745349 h 745571"/>
                  <a:gd name="connsiteX19" fmla="*/ 990489 w 1164320"/>
                  <a:gd name="connsiteY19" fmla="*/ 723918 h 745571"/>
                  <a:gd name="connsiteX20" fmla="*/ 990489 w 1164320"/>
                  <a:gd name="connsiteY20" fmla="*/ 723918 h 745571"/>
                  <a:gd name="connsiteX0" fmla="*/ 1164320 w 1164320"/>
                  <a:gd name="connsiteY0" fmla="*/ 326249 h 745571"/>
                  <a:gd name="connsiteX1" fmla="*/ 1095264 w 1164320"/>
                  <a:gd name="connsiteY1" fmla="*/ 369111 h 745571"/>
                  <a:gd name="connsiteX2" fmla="*/ 973820 w 1164320"/>
                  <a:gd name="connsiteY2" fmla="*/ 400068 h 745571"/>
                  <a:gd name="connsiteX3" fmla="*/ 807133 w 1164320"/>
                  <a:gd name="connsiteY3" fmla="*/ 392924 h 745571"/>
                  <a:gd name="connsiteX4" fmla="*/ 664258 w 1164320"/>
                  <a:gd name="connsiteY4" fmla="*/ 288149 h 745571"/>
                  <a:gd name="connsiteX5" fmla="*/ 552339 w 1164320"/>
                  <a:gd name="connsiteY5" fmla="*/ 169086 h 745571"/>
                  <a:gd name="connsiteX6" fmla="*/ 435658 w 1164320"/>
                  <a:gd name="connsiteY6" fmla="*/ 52405 h 745571"/>
                  <a:gd name="connsiteX7" fmla="*/ 283258 w 1164320"/>
                  <a:gd name="connsiteY7" fmla="*/ 18 h 745571"/>
                  <a:gd name="connsiteX8" fmla="*/ 92758 w 1164320"/>
                  <a:gd name="connsiteY8" fmla="*/ 57168 h 745571"/>
                  <a:gd name="connsiteX9" fmla="*/ 7033 w 1164320"/>
                  <a:gd name="connsiteY9" fmla="*/ 207186 h 745571"/>
                  <a:gd name="connsiteX10" fmla="*/ 42752 w 1164320"/>
                  <a:gd name="connsiteY10" fmla="*/ 321486 h 745571"/>
                  <a:gd name="connsiteX11" fmla="*/ 111808 w 1164320"/>
                  <a:gd name="connsiteY11" fmla="*/ 228618 h 745571"/>
                  <a:gd name="connsiteX12" fmla="*/ 185626 w 1164320"/>
                  <a:gd name="connsiteY12" fmla="*/ 152418 h 745571"/>
                  <a:gd name="connsiteX13" fmla="*/ 309452 w 1164320"/>
                  <a:gd name="connsiteY13" fmla="*/ 152418 h 745571"/>
                  <a:gd name="connsiteX14" fmla="*/ 385652 w 1164320"/>
                  <a:gd name="connsiteY14" fmla="*/ 345299 h 745571"/>
                  <a:gd name="connsiteX15" fmla="*/ 471377 w 1164320"/>
                  <a:gd name="connsiteY15" fmla="*/ 535799 h 745571"/>
                  <a:gd name="connsiteX16" fmla="*/ 595202 w 1164320"/>
                  <a:gd name="connsiteY16" fmla="*/ 666768 h 745571"/>
                  <a:gd name="connsiteX17" fmla="*/ 699977 w 1164320"/>
                  <a:gd name="connsiteY17" fmla="*/ 707249 h 745571"/>
                  <a:gd name="connsiteX18" fmla="*/ 888095 w 1164320"/>
                  <a:gd name="connsiteY18" fmla="*/ 745349 h 745571"/>
                  <a:gd name="connsiteX19" fmla="*/ 990489 w 1164320"/>
                  <a:gd name="connsiteY19" fmla="*/ 723918 h 745571"/>
                  <a:gd name="connsiteX20" fmla="*/ 990489 w 1164320"/>
                  <a:gd name="connsiteY20" fmla="*/ 723918 h 745571"/>
                  <a:gd name="connsiteX0" fmla="*/ 1164320 w 1164320"/>
                  <a:gd name="connsiteY0" fmla="*/ 326249 h 750403"/>
                  <a:gd name="connsiteX1" fmla="*/ 1095264 w 1164320"/>
                  <a:gd name="connsiteY1" fmla="*/ 369111 h 750403"/>
                  <a:gd name="connsiteX2" fmla="*/ 973820 w 1164320"/>
                  <a:gd name="connsiteY2" fmla="*/ 400068 h 750403"/>
                  <a:gd name="connsiteX3" fmla="*/ 807133 w 1164320"/>
                  <a:gd name="connsiteY3" fmla="*/ 392924 h 750403"/>
                  <a:gd name="connsiteX4" fmla="*/ 664258 w 1164320"/>
                  <a:gd name="connsiteY4" fmla="*/ 288149 h 750403"/>
                  <a:gd name="connsiteX5" fmla="*/ 552339 w 1164320"/>
                  <a:gd name="connsiteY5" fmla="*/ 169086 h 750403"/>
                  <a:gd name="connsiteX6" fmla="*/ 435658 w 1164320"/>
                  <a:gd name="connsiteY6" fmla="*/ 52405 h 750403"/>
                  <a:gd name="connsiteX7" fmla="*/ 283258 w 1164320"/>
                  <a:gd name="connsiteY7" fmla="*/ 18 h 750403"/>
                  <a:gd name="connsiteX8" fmla="*/ 92758 w 1164320"/>
                  <a:gd name="connsiteY8" fmla="*/ 57168 h 750403"/>
                  <a:gd name="connsiteX9" fmla="*/ 7033 w 1164320"/>
                  <a:gd name="connsiteY9" fmla="*/ 207186 h 750403"/>
                  <a:gd name="connsiteX10" fmla="*/ 42752 w 1164320"/>
                  <a:gd name="connsiteY10" fmla="*/ 321486 h 750403"/>
                  <a:gd name="connsiteX11" fmla="*/ 111808 w 1164320"/>
                  <a:gd name="connsiteY11" fmla="*/ 228618 h 750403"/>
                  <a:gd name="connsiteX12" fmla="*/ 185626 w 1164320"/>
                  <a:gd name="connsiteY12" fmla="*/ 152418 h 750403"/>
                  <a:gd name="connsiteX13" fmla="*/ 309452 w 1164320"/>
                  <a:gd name="connsiteY13" fmla="*/ 152418 h 750403"/>
                  <a:gd name="connsiteX14" fmla="*/ 385652 w 1164320"/>
                  <a:gd name="connsiteY14" fmla="*/ 345299 h 750403"/>
                  <a:gd name="connsiteX15" fmla="*/ 471377 w 1164320"/>
                  <a:gd name="connsiteY15" fmla="*/ 535799 h 750403"/>
                  <a:gd name="connsiteX16" fmla="*/ 595202 w 1164320"/>
                  <a:gd name="connsiteY16" fmla="*/ 666768 h 750403"/>
                  <a:gd name="connsiteX17" fmla="*/ 726171 w 1164320"/>
                  <a:gd name="connsiteY17" fmla="*/ 742968 h 750403"/>
                  <a:gd name="connsiteX18" fmla="*/ 888095 w 1164320"/>
                  <a:gd name="connsiteY18" fmla="*/ 745349 h 750403"/>
                  <a:gd name="connsiteX19" fmla="*/ 990489 w 1164320"/>
                  <a:gd name="connsiteY19" fmla="*/ 723918 h 750403"/>
                  <a:gd name="connsiteX20" fmla="*/ 990489 w 1164320"/>
                  <a:gd name="connsiteY20" fmla="*/ 723918 h 750403"/>
                  <a:gd name="connsiteX0" fmla="*/ 1164320 w 1164320"/>
                  <a:gd name="connsiteY0" fmla="*/ 326249 h 760608"/>
                  <a:gd name="connsiteX1" fmla="*/ 1095264 w 1164320"/>
                  <a:gd name="connsiteY1" fmla="*/ 369111 h 760608"/>
                  <a:gd name="connsiteX2" fmla="*/ 973820 w 1164320"/>
                  <a:gd name="connsiteY2" fmla="*/ 400068 h 760608"/>
                  <a:gd name="connsiteX3" fmla="*/ 807133 w 1164320"/>
                  <a:gd name="connsiteY3" fmla="*/ 392924 h 760608"/>
                  <a:gd name="connsiteX4" fmla="*/ 664258 w 1164320"/>
                  <a:gd name="connsiteY4" fmla="*/ 288149 h 760608"/>
                  <a:gd name="connsiteX5" fmla="*/ 552339 w 1164320"/>
                  <a:gd name="connsiteY5" fmla="*/ 169086 h 760608"/>
                  <a:gd name="connsiteX6" fmla="*/ 435658 w 1164320"/>
                  <a:gd name="connsiteY6" fmla="*/ 52405 h 760608"/>
                  <a:gd name="connsiteX7" fmla="*/ 283258 w 1164320"/>
                  <a:gd name="connsiteY7" fmla="*/ 18 h 760608"/>
                  <a:gd name="connsiteX8" fmla="*/ 92758 w 1164320"/>
                  <a:gd name="connsiteY8" fmla="*/ 57168 h 760608"/>
                  <a:gd name="connsiteX9" fmla="*/ 7033 w 1164320"/>
                  <a:gd name="connsiteY9" fmla="*/ 207186 h 760608"/>
                  <a:gd name="connsiteX10" fmla="*/ 42752 w 1164320"/>
                  <a:gd name="connsiteY10" fmla="*/ 321486 h 760608"/>
                  <a:gd name="connsiteX11" fmla="*/ 111808 w 1164320"/>
                  <a:gd name="connsiteY11" fmla="*/ 228618 h 760608"/>
                  <a:gd name="connsiteX12" fmla="*/ 185626 w 1164320"/>
                  <a:gd name="connsiteY12" fmla="*/ 152418 h 760608"/>
                  <a:gd name="connsiteX13" fmla="*/ 309452 w 1164320"/>
                  <a:gd name="connsiteY13" fmla="*/ 152418 h 760608"/>
                  <a:gd name="connsiteX14" fmla="*/ 385652 w 1164320"/>
                  <a:gd name="connsiteY14" fmla="*/ 345299 h 760608"/>
                  <a:gd name="connsiteX15" fmla="*/ 471377 w 1164320"/>
                  <a:gd name="connsiteY15" fmla="*/ 535799 h 760608"/>
                  <a:gd name="connsiteX16" fmla="*/ 595202 w 1164320"/>
                  <a:gd name="connsiteY16" fmla="*/ 666768 h 760608"/>
                  <a:gd name="connsiteX17" fmla="*/ 726171 w 1164320"/>
                  <a:gd name="connsiteY17" fmla="*/ 742968 h 760608"/>
                  <a:gd name="connsiteX18" fmla="*/ 888095 w 1164320"/>
                  <a:gd name="connsiteY18" fmla="*/ 759637 h 760608"/>
                  <a:gd name="connsiteX19" fmla="*/ 990489 w 1164320"/>
                  <a:gd name="connsiteY19" fmla="*/ 723918 h 760608"/>
                  <a:gd name="connsiteX20" fmla="*/ 990489 w 1164320"/>
                  <a:gd name="connsiteY20" fmla="*/ 723918 h 760608"/>
                  <a:gd name="connsiteX0" fmla="*/ 1164320 w 1164320"/>
                  <a:gd name="connsiteY0" fmla="*/ 326249 h 760608"/>
                  <a:gd name="connsiteX1" fmla="*/ 1095264 w 1164320"/>
                  <a:gd name="connsiteY1" fmla="*/ 369111 h 760608"/>
                  <a:gd name="connsiteX2" fmla="*/ 973820 w 1164320"/>
                  <a:gd name="connsiteY2" fmla="*/ 419118 h 760608"/>
                  <a:gd name="connsiteX3" fmla="*/ 807133 w 1164320"/>
                  <a:gd name="connsiteY3" fmla="*/ 392924 h 760608"/>
                  <a:gd name="connsiteX4" fmla="*/ 664258 w 1164320"/>
                  <a:gd name="connsiteY4" fmla="*/ 288149 h 760608"/>
                  <a:gd name="connsiteX5" fmla="*/ 552339 w 1164320"/>
                  <a:gd name="connsiteY5" fmla="*/ 169086 h 760608"/>
                  <a:gd name="connsiteX6" fmla="*/ 435658 w 1164320"/>
                  <a:gd name="connsiteY6" fmla="*/ 52405 h 760608"/>
                  <a:gd name="connsiteX7" fmla="*/ 283258 w 1164320"/>
                  <a:gd name="connsiteY7" fmla="*/ 18 h 760608"/>
                  <a:gd name="connsiteX8" fmla="*/ 92758 w 1164320"/>
                  <a:gd name="connsiteY8" fmla="*/ 57168 h 760608"/>
                  <a:gd name="connsiteX9" fmla="*/ 7033 w 1164320"/>
                  <a:gd name="connsiteY9" fmla="*/ 207186 h 760608"/>
                  <a:gd name="connsiteX10" fmla="*/ 42752 w 1164320"/>
                  <a:gd name="connsiteY10" fmla="*/ 321486 h 760608"/>
                  <a:gd name="connsiteX11" fmla="*/ 111808 w 1164320"/>
                  <a:gd name="connsiteY11" fmla="*/ 228618 h 760608"/>
                  <a:gd name="connsiteX12" fmla="*/ 185626 w 1164320"/>
                  <a:gd name="connsiteY12" fmla="*/ 152418 h 760608"/>
                  <a:gd name="connsiteX13" fmla="*/ 309452 w 1164320"/>
                  <a:gd name="connsiteY13" fmla="*/ 152418 h 760608"/>
                  <a:gd name="connsiteX14" fmla="*/ 385652 w 1164320"/>
                  <a:gd name="connsiteY14" fmla="*/ 345299 h 760608"/>
                  <a:gd name="connsiteX15" fmla="*/ 471377 w 1164320"/>
                  <a:gd name="connsiteY15" fmla="*/ 535799 h 760608"/>
                  <a:gd name="connsiteX16" fmla="*/ 595202 w 1164320"/>
                  <a:gd name="connsiteY16" fmla="*/ 666768 h 760608"/>
                  <a:gd name="connsiteX17" fmla="*/ 726171 w 1164320"/>
                  <a:gd name="connsiteY17" fmla="*/ 742968 h 760608"/>
                  <a:gd name="connsiteX18" fmla="*/ 888095 w 1164320"/>
                  <a:gd name="connsiteY18" fmla="*/ 759637 h 760608"/>
                  <a:gd name="connsiteX19" fmla="*/ 990489 w 1164320"/>
                  <a:gd name="connsiteY19" fmla="*/ 723918 h 760608"/>
                  <a:gd name="connsiteX20" fmla="*/ 990489 w 1164320"/>
                  <a:gd name="connsiteY20" fmla="*/ 723918 h 760608"/>
                  <a:gd name="connsiteX0" fmla="*/ 1164320 w 1164320"/>
                  <a:gd name="connsiteY0" fmla="*/ 326249 h 760608"/>
                  <a:gd name="connsiteX1" fmla="*/ 1100027 w 1164320"/>
                  <a:gd name="connsiteY1" fmla="*/ 383398 h 760608"/>
                  <a:gd name="connsiteX2" fmla="*/ 973820 w 1164320"/>
                  <a:gd name="connsiteY2" fmla="*/ 419118 h 760608"/>
                  <a:gd name="connsiteX3" fmla="*/ 807133 w 1164320"/>
                  <a:gd name="connsiteY3" fmla="*/ 392924 h 760608"/>
                  <a:gd name="connsiteX4" fmla="*/ 664258 w 1164320"/>
                  <a:gd name="connsiteY4" fmla="*/ 288149 h 760608"/>
                  <a:gd name="connsiteX5" fmla="*/ 552339 w 1164320"/>
                  <a:gd name="connsiteY5" fmla="*/ 169086 h 760608"/>
                  <a:gd name="connsiteX6" fmla="*/ 435658 w 1164320"/>
                  <a:gd name="connsiteY6" fmla="*/ 52405 h 760608"/>
                  <a:gd name="connsiteX7" fmla="*/ 283258 w 1164320"/>
                  <a:gd name="connsiteY7" fmla="*/ 18 h 760608"/>
                  <a:gd name="connsiteX8" fmla="*/ 92758 w 1164320"/>
                  <a:gd name="connsiteY8" fmla="*/ 57168 h 760608"/>
                  <a:gd name="connsiteX9" fmla="*/ 7033 w 1164320"/>
                  <a:gd name="connsiteY9" fmla="*/ 207186 h 760608"/>
                  <a:gd name="connsiteX10" fmla="*/ 42752 w 1164320"/>
                  <a:gd name="connsiteY10" fmla="*/ 321486 h 760608"/>
                  <a:gd name="connsiteX11" fmla="*/ 111808 w 1164320"/>
                  <a:gd name="connsiteY11" fmla="*/ 228618 h 760608"/>
                  <a:gd name="connsiteX12" fmla="*/ 185626 w 1164320"/>
                  <a:gd name="connsiteY12" fmla="*/ 152418 h 760608"/>
                  <a:gd name="connsiteX13" fmla="*/ 309452 w 1164320"/>
                  <a:gd name="connsiteY13" fmla="*/ 152418 h 760608"/>
                  <a:gd name="connsiteX14" fmla="*/ 385652 w 1164320"/>
                  <a:gd name="connsiteY14" fmla="*/ 345299 h 760608"/>
                  <a:gd name="connsiteX15" fmla="*/ 471377 w 1164320"/>
                  <a:gd name="connsiteY15" fmla="*/ 535799 h 760608"/>
                  <a:gd name="connsiteX16" fmla="*/ 595202 w 1164320"/>
                  <a:gd name="connsiteY16" fmla="*/ 666768 h 760608"/>
                  <a:gd name="connsiteX17" fmla="*/ 726171 w 1164320"/>
                  <a:gd name="connsiteY17" fmla="*/ 742968 h 760608"/>
                  <a:gd name="connsiteX18" fmla="*/ 888095 w 1164320"/>
                  <a:gd name="connsiteY18" fmla="*/ 759637 h 760608"/>
                  <a:gd name="connsiteX19" fmla="*/ 990489 w 1164320"/>
                  <a:gd name="connsiteY19" fmla="*/ 723918 h 760608"/>
                  <a:gd name="connsiteX20" fmla="*/ 990489 w 1164320"/>
                  <a:gd name="connsiteY20" fmla="*/ 723918 h 760608"/>
                  <a:gd name="connsiteX0" fmla="*/ 1164320 w 1164320"/>
                  <a:gd name="connsiteY0" fmla="*/ 326248 h 760607"/>
                  <a:gd name="connsiteX1" fmla="*/ 1100027 w 1164320"/>
                  <a:gd name="connsiteY1" fmla="*/ 383397 h 760607"/>
                  <a:gd name="connsiteX2" fmla="*/ 973820 w 1164320"/>
                  <a:gd name="connsiteY2" fmla="*/ 419117 h 760607"/>
                  <a:gd name="connsiteX3" fmla="*/ 807133 w 1164320"/>
                  <a:gd name="connsiteY3" fmla="*/ 392923 h 760607"/>
                  <a:gd name="connsiteX4" fmla="*/ 664258 w 1164320"/>
                  <a:gd name="connsiteY4" fmla="*/ 288148 h 760607"/>
                  <a:gd name="connsiteX5" fmla="*/ 561864 w 1164320"/>
                  <a:gd name="connsiteY5" fmla="*/ 152416 h 760607"/>
                  <a:gd name="connsiteX6" fmla="*/ 435658 w 1164320"/>
                  <a:gd name="connsiteY6" fmla="*/ 52404 h 760607"/>
                  <a:gd name="connsiteX7" fmla="*/ 283258 w 1164320"/>
                  <a:gd name="connsiteY7" fmla="*/ 17 h 760607"/>
                  <a:gd name="connsiteX8" fmla="*/ 92758 w 1164320"/>
                  <a:gd name="connsiteY8" fmla="*/ 57167 h 760607"/>
                  <a:gd name="connsiteX9" fmla="*/ 7033 w 1164320"/>
                  <a:gd name="connsiteY9" fmla="*/ 207185 h 760607"/>
                  <a:gd name="connsiteX10" fmla="*/ 42752 w 1164320"/>
                  <a:gd name="connsiteY10" fmla="*/ 321485 h 760607"/>
                  <a:gd name="connsiteX11" fmla="*/ 111808 w 1164320"/>
                  <a:gd name="connsiteY11" fmla="*/ 228617 h 760607"/>
                  <a:gd name="connsiteX12" fmla="*/ 185626 w 1164320"/>
                  <a:gd name="connsiteY12" fmla="*/ 152417 h 760607"/>
                  <a:gd name="connsiteX13" fmla="*/ 309452 w 1164320"/>
                  <a:gd name="connsiteY13" fmla="*/ 152417 h 760607"/>
                  <a:gd name="connsiteX14" fmla="*/ 385652 w 1164320"/>
                  <a:gd name="connsiteY14" fmla="*/ 345298 h 760607"/>
                  <a:gd name="connsiteX15" fmla="*/ 471377 w 1164320"/>
                  <a:gd name="connsiteY15" fmla="*/ 535798 h 760607"/>
                  <a:gd name="connsiteX16" fmla="*/ 595202 w 1164320"/>
                  <a:gd name="connsiteY16" fmla="*/ 666767 h 760607"/>
                  <a:gd name="connsiteX17" fmla="*/ 726171 w 1164320"/>
                  <a:gd name="connsiteY17" fmla="*/ 742967 h 760607"/>
                  <a:gd name="connsiteX18" fmla="*/ 888095 w 1164320"/>
                  <a:gd name="connsiteY18" fmla="*/ 759636 h 760607"/>
                  <a:gd name="connsiteX19" fmla="*/ 990489 w 1164320"/>
                  <a:gd name="connsiteY19" fmla="*/ 723917 h 760607"/>
                  <a:gd name="connsiteX20" fmla="*/ 990489 w 1164320"/>
                  <a:gd name="connsiteY20" fmla="*/ 723917 h 760607"/>
                  <a:gd name="connsiteX0" fmla="*/ 1164320 w 1164320"/>
                  <a:gd name="connsiteY0" fmla="*/ 326424 h 760783"/>
                  <a:gd name="connsiteX1" fmla="*/ 1100027 w 1164320"/>
                  <a:gd name="connsiteY1" fmla="*/ 383573 h 760783"/>
                  <a:gd name="connsiteX2" fmla="*/ 973820 w 1164320"/>
                  <a:gd name="connsiteY2" fmla="*/ 419293 h 760783"/>
                  <a:gd name="connsiteX3" fmla="*/ 807133 w 1164320"/>
                  <a:gd name="connsiteY3" fmla="*/ 393099 h 760783"/>
                  <a:gd name="connsiteX4" fmla="*/ 664258 w 1164320"/>
                  <a:gd name="connsiteY4" fmla="*/ 288324 h 760783"/>
                  <a:gd name="connsiteX5" fmla="*/ 561864 w 1164320"/>
                  <a:gd name="connsiteY5" fmla="*/ 152592 h 760783"/>
                  <a:gd name="connsiteX6" fmla="*/ 438039 w 1164320"/>
                  <a:gd name="connsiteY6" fmla="*/ 43055 h 760783"/>
                  <a:gd name="connsiteX7" fmla="*/ 283258 w 1164320"/>
                  <a:gd name="connsiteY7" fmla="*/ 193 h 760783"/>
                  <a:gd name="connsiteX8" fmla="*/ 92758 w 1164320"/>
                  <a:gd name="connsiteY8" fmla="*/ 57343 h 760783"/>
                  <a:gd name="connsiteX9" fmla="*/ 7033 w 1164320"/>
                  <a:gd name="connsiteY9" fmla="*/ 207361 h 760783"/>
                  <a:gd name="connsiteX10" fmla="*/ 42752 w 1164320"/>
                  <a:gd name="connsiteY10" fmla="*/ 321661 h 760783"/>
                  <a:gd name="connsiteX11" fmla="*/ 111808 w 1164320"/>
                  <a:gd name="connsiteY11" fmla="*/ 228793 h 760783"/>
                  <a:gd name="connsiteX12" fmla="*/ 185626 w 1164320"/>
                  <a:gd name="connsiteY12" fmla="*/ 152593 h 760783"/>
                  <a:gd name="connsiteX13" fmla="*/ 309452 w 1164320"/>
                  <a:gd name="connsiteY13" fmla="*/ 152593 h 760783"/>
                  <a:gd name="connsiteX14" fmla="*/ 385652 w 1164320"/>
                  <a:gd name="connsiteY14" fmla="*/ 345474 h 760783"/>
                  <a:gd name="connsiteX15" fmla="*/ 471377 w 1164320"/>
                  <a:gd name="connsiteY15" fmla="*/ 535974 h 760783"/>
                  <a:gd name="connsiteX16" fmla="*/ 595202 w 1164320"/>
                  <a:gd name="connsiteY16" fmla="*/ 666943 h 760783"/>
                  <a:gd name="connsiteX17" fmla="*/ 726171 w 1164320"/>
                  <a:gd name="connsiteY17" fmla="*/ 743143 h 760783"/>
                  <a:gd name="connsiteX18" fmla="*/ 888095 w 1164320"/>
                  <a:gd name="connsiteY18" fmla="*/ 759812 h 760783"/>
                  <a:gd name="connsiteX19" fmla="*/ 990489 w 1164320"/>
                  <a:gd name="connsiteY19" fmla="*/ 724093 h 760783"/>
                  <a:gd name="connsiteX20" fmla="*/ 990489 w 1164320"/>
                  <a:gd name="connsiteY20" fmla="*/ 724093 h 760783"/>
                  <a:gd name="connsiteX0" fmla="*/ 1164320 w 1164320"/>
                  <a:gd name="connsiteY0" fmla="*/ 331157 h 765516"/>
                  <a:gd name="connsiteX1" fmla="*/ 1100027 w 1164320"/>
                  <a:gd name="connsiteY1" fmla="*/ 388306 h 765516"/>
                  <a:gd name="connsiteX2" fmla="*/ 973820 w 1164320"/>
                  <a:gd name="connsiteY2" fmla="*/ 424026 h 765516"/>
                  <a:gd name="connsiteX3" fmla="*/ 807133 w 1164320"/>
                  <a:gd name="connsiteY3" fmla="*/ 397832 h 765516"/>
                  <a:gd name="connsiteX4" fmla="*/ 664258 w 1164320"/>
                  <a:gd name="connsiteY4" fmla="*/ 293057 h 765516"/>
                  <a:gd name="connsiteX5" fmla="*/ 561864 w 1164320"/>
                  <a:gd name="connsiteY5" fmla="*/ 157325 h 765516"/>
                  <a:gd name="connsiteX6" fmla="*/ 438039 w 1164320"/>
                  <a:gd name="connsiteY6" fmla="*/ 47788 h 765516"/>
                  <a:gd name="connsiteX7" fmla="*/ 278496 w 1164320"/>
                  <a:gd name="connsiteY7" fmla="*/ 164 h 765516"/>
                  <a:gd name="connsiteX8" fmla="*/ 92758 w 1164320"/>
                  <a:gd name="connsiteY8" fmla="*/ 62076 h 765516"/>
                  <a:gd name="connsiteX9" fmla="*/ 7033 w 1164320"/>
                  <a:gd name="connsiteY9" fmla="*/ 212094 h 765516"/>
                  <a:gd name="connsiteX10" fmla="*/ 42752 w 1164320"/>
                  <a:gd name="connsiteY10" fmla="*/ 326394 h 765516"/>
                  <a:gd name="connsiteX11" fmla="*/ 111808 w 1164320"/>
                  <a:gd name="connsiteY11" fmla="*/ 233526 h 765516"/>
                  <a:gd name="connsiteX12" fmla="*/ 185626 w 1164320"/>
                  <a:gd name="connsiteY12" fmla="*/ 157326 h 765516"/>
                  <a:gd name="connsiteX13" fmla="*/ 309452 w 1164320"/>
                  <a:gd name="connsiteY13" fmla="*/ 157326 h 765516"/>
                  <a:gd name="connsiteX14" fmla="*/ 385652 w 1164320"/>
                  <a:gd name="connsiteY14" fmla="*/ 350207 h 765516"/>
                  <a:gd name="connsiteX15" fmla="*/ 471377 w 1164320"/>
                  <a:gd name="connsiteY15" fmla="*/ 540707 h 765516"/>
                  <a:gd name="connsiteX16" fmla="*/ 595202 w 1164320"/>
                  <a:gd name="connsiteY16" fmla="*/ 671676 h 765516"/>
                  <a:gd name="connsiteX17" fmla="*/ 726171 w 1164320"/>
                  <a:gd name="connsiteY17" fmla="*/ 747876 h 765516"/>
                  <a:gd name="connsiteX18" fmla="*/ 888095 w 1164320"/>
                  <a:gd name="connsiteY18" fmla="*/ 764545 h 765516"/>
                  <a:gd name="connsiteX19" fmla="*/ 990489 w 1164320"/>
                  <a:gd name="connsiteY19" fmla="*/ 728826 h 765516"/>
                  <a:gd name="connsiteX20" fmla="*/ 990489 w 1164320"/>
                  <a:gd name="connsiteY20" fmla="*/ 728826 h 765516"/>
                  <a:gd name="connsiteX0" fmla="*/ 1164320 w 1164320"/>
                  <a:gd name="connsiteY0" fmla="*/ 331157 h 765516"/>
                  <a:gd name="connsiteX1" fmla="*/ 1100027 w 1164320"/>
                  <a:gd name="connsiteY1" fmla="*/ 388306 h 765516"/>
                  <a:gd name="connsiteX2" fmla="*/ 973820 w 1164320"/>
                  <a:gd name="connsiteY2" fmla="*/ 424026 h 765516"/>
                  <a:gd name="connsiteX3" fmla="*/ 807133 w 1164320"/>
                  <a:gd name="connsiteY3" fmla="*/ 397832 h 765516"/>
                  <a:gd name="connsiteX4" fmla="*/ 664258 w 1164320"/>
                  <a:gd name="connsiteY4" fmla="*/ 293057 h 765516"/>
                  <a:gd name="connsiteX5" fmla="*/ 561864 w 1164320"/>
                  <a:gd name="connsiteY5" fmla="*/ 157325 h 765516"/>
                  <a:gd name="connsiteX6" fmla="*/ 438039 w 1164320"/>
                  <a:gd name="connsiteY6" fmla="*/ 47788 h 765516"/>
                  <a:gd name="connsiteX7" fmla="*/ 278496 w 1164320"/>
                  <a:gd name="connsiteY7" fmla="*/ 164 h 765516"/>
                  <a:gd name="connsiteX8" fmla="*/ 92758 w 1164320"/>
                  <a:gd name="connsiteY8" fmla="*/ 62076 h 765516"/>
                  <a:gd name="connsiteX9" fmla="*/ 7033 w 1164320"/>
                  <a:gd name="connsiteY9" fmla="*/ 212094 h 765516"/>
                  <a:gd name="connsiteX10" fmla="*/ 42752 w 1164320"/>
                  <a:gd name="connsiteY10" fmla="*/ 326394 h 765516"/>
                  <a:gd name="connsiteX11" fmla="*/ 111808 w 1164320"/>
                  <a:gd name="connsiteY11" fmla="*/ 233526 h 765516"/>
                  <a:gd name="connsiteX12" fmla="*/ 185626 w 1164320"/>
                  <a:gd name="connsiteY12" fmla="*/ 157326 h 765516"/>
                  <a:gd name="connsiteX13" fmla="*/ 311833 w 1164320"/>
                  <a:gd name="connsiteY13" fmla="*/ 178757 h 765516"/>
                  <a:gd name="connsiteX14" fmla="*/ 385652 w 1164320"/>
                  <a:gd name="connsiteY14" fmla="*/ 350207 h 765516"/>
                  <a:gd name="connsiteX15" fmla="*/ 471377 w 1164320"/>
                  <a:gd name="connsiteY15" fmla="*/ 540707 h 765516"/>
                  <a:gd name="connsiteX16" fmla="*/ 595202 w 1164320"/>
                  <a:gd name="connsiteY16" fmla="*/ 671676 h 765516"/>
                  <a:gd name="connsiteX17" fmla="*/ 726171 w 1164320"/>
                  <a:gd name="connsiteY17" fmla="*/ 747876 h 765516"/>
                  <a:gd name="connsiteX18" fmla="*/ 888095 w 1164320"/>
                  <a:gd name="connsiteY18" fmla="*/ 764545 h 765516"/>
                  <a:gd name="connsiteX19" fmla="*/ 990489 w 1164320"/>
                  <a:gd name="connsiteY19" fmla="*/ 728826 h 765516"/>
                  <a:gd name="connsiteX20" fmla="*/ 990489 w 1164320"/>
                  <a:gd name="connsiteY20" fmla="*/ 728826 h 765516"/>
                  <a:gd name="connsiteX0" fmla="*/ 1164320 w 1164320"/>
                  <a:gd name="connsiteY0" fmla="*/ 331157 h 765516"/>
                  <a:gd name="connsiteX1" fmla="*/ 1100027 w 1164320"/>
                  <a:gd name="connsiteY1" fmla="*/ 388306 h 765516"/>
                  <a:gd name="connsiteX2" fmla="*/ 973820 w 1164320"/>
                  <a:gd name="connsiteY2" fmla="*/ 424026 h 765516"/>
                  <a:gd name="connsiteX3" fmla="*/ 807133 w 1164320"/>
                  <a:gd name="connsiteY3" fmla="*/ 397832 h 765516"/>
                  <a:gd name="connsiteX4" fmla="*/ 664258 w 1164320"/>
                  <a:gd name="connsiteY4" fmla="*/ 293057 h 765516"/>
                  <a:gd name="connsiteX5" fmla="*/ 561864 w 1164320"/>
                  <a:gd name="connsiteY5" fmla="*/ 157325 h 765516"/>
                  <a:gd name="connsiteX6" fmla="*/ 438039 w 1164320"/>
                  <a:gd name="connsiteY6" fmla="*/ 47788 h 765516"/>
                  <a:gd name="connsiteX7" fmla="*/ 278496 w 1164320"/>
                  <a:gd name="connsiteY7" fmla="*/ 164 h 765516"/>
                  <a:gd name="connsiteX8" fmla="*/ 92758 w 1164320"/>
                  <a:gd name="connsiteY8" fmla="*/ 62076 h 765516"/>
                  <a:gd name="connsiteX9" fmla="*/ 7033 w 1164320"/>
                  <a:gd name="connsiteY9" fmla="*/ 212094 h 765516"/>
                  <a:gd name="connsiteX10" fmla="*/ 42752 w 1164320"/>
                  <a:gd name="connsiteY10" fmla="*/ 326394 h 765516"/>
                  <a:gd name="connsiteX11" fmla="*/ 111808 w 1164320"/>
                  <a:gd name="connsiteY11" fmla="*/ 233526 h 765516"/>
                  <a:gd name="connsiteX12" fmla="*/ 185626 w 1164320"/>
                  <a:gd name="connsiteY12" fmla="*/ 162088 h 765516"/>
                  <a:gd name="connsiteX13" fmla="*/ 311833 w 1164320"/>
                  <a:gd name="connsiteY13" fmla="*/ 178757 h 765516"/>
                  <a:gd name="connsiteX14" fmla="*/ 385652 w 1164320"/>
                  <a:gd name="connsiteY14" fmla="*/ 350207 h 765516"/>
                  <a:gd name="connsiteX15" fmla="*/ 471377 w 1164320"/>
                  <a:gd name="connsiteY15" fmla="*/ 540707 h 765516"/>
                  <a:gd name="connsiteX16" fmla="*/ 595202 w 1164320"/>
                  <a:gd name="connsiteY16" fmla="*/ 671676 h 765516"/>
                  <a:gd name="connsiteX17" fmla="*/ 726171 w 1164320"/>
                  <a:gd name="connsiteY17" fmla="*/ 747876 h 765516"/>
                  <a:gd name="connsiteX18" fmla="*/ 888095 w 1164320"/>
                  <a:gd name="connsiteY18" fmla="*/ 764545 h 765516"/>
                  <a:gd name="connsiteX19" fmla="*/ 990489 w 1164320"/>
                  <a:gd name="connsiteY19" fmla="*/ 728826 h 765516"/>
                  <a:gd name="connsiteX20" fmla="*/ 990489 w 1164320"/>
                  <a:gd name="connsiteY20" fmla="*/ 728826 h 7655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164320" h="765516">
                    <a:moveTo>
                      <a:pt x="1164320" y="331157"/>
                    </a:moveTo>
                    <a:cubicBezTo>
                      <a:pt x="1145667" y="346436"/>
                      <a:pt x="1131777" y="372828"/>
                      <a:pt x="1100027" y="388306"/>
                    </a:cubicBezTo>
                    <a:cubicBezTo>
                      <a:pt x="1068277" y="403784"/>
                      <a:pt x="1022636" y="422438"/>
                      <a:pt x="973820" y="424026"/>
                    </a:cubicBezTo>
                    <a:cubicBezTo>
                      <a:pt x="925004" y="425614"/>
                      <a:pt x="858727" y="419660"/>
                      <a:pt x="807133" y="397832"/>
                    </a:cubicBezTo>
                    <a:cubicBezTo>
                      <a:pt x="755539" y="376004"/>
                      <a:pt x="705136" y="333141"/>
                      <a:pt x="664258" y="293057"/>
                    </a:cubicBezTo>
                    <a:cubicBezTo>
                      <a:pt x="623380" y="252973"/>
                      <a:pt x="599567" y="198203"/>
                      <a:pt x="561864" y="157325"/>
                    </a:cubicBezTo>
                    <a:cubicBezTo>
                      <a:pt x="524161" y="116447"/>
                      <a:pt x="485267" y="73981"/>
                      <a:pt x="438039" y="47788"/>
                    </a:cubicBezTo>
                    <a:cubicBezTo>
                      <a:pt x="390811" y="21595"/>
                      <a:pt x="336043" y="-2217"/>
                      <a:pt x="278496" y="164"/>
                    </a:cubicBezTo>
                    <a:cubicBezTo>
                      <a:pt x="220949" y="2545"/>
                      <a:pt x="138002" y="26754"/>
                      <a:pt x="92758" y="62076"/>
                    </a:cubicBezTo>
                    <a:cubicBezTo>
                      <a:pt x="47514" y="97398"/>
                      <a:pt x="15367" y="168041"/>
                      <a:pt x="7033" y="212094"/>
                    </a:cubicBezTo>
                    <a:cubicBezTo>
                      <a:pt x="-1301" y="256147"/>
                      <a:pt x="-12810" y="318060"/>
                      <a:pt x="42752" y="326394"/>
                    </a:cubicBezTo>
                    <a:cubicBezTo>
                      <a:pt x="98314" y="334728"/>
                      <a:pt x="87996" y="260910"/>
                      <a:pt x="111808" y="233526"/>
                    </a:cubicBezTo>
                    <a:cubicBezTo>
                      <a:pt x="135620" y="206142"/>
                      <a:pt x="152289" y="171216"/>
                      <a:pt x="185626" y="162088"/>
                    </a:cubicBezTo>
                    <a:cubicBezTo>
                      <a:pt x="218963" y="152960"/>
                      <a:pt x="278495" y="147404"/>
                      <a:pt x="311833" y="178757"/>
                    </a:cubicBezTo>
                    <a:cubicBezTo>
                      <a:pt x="345171" y="210110"/>
                      <a:pt x="359061" y="289882"/>
                      <a:pt x="385652" y="350207"/>
                    </a:cubicBezTo>
                    <a:cubicBezTo>
                      <a:pt x="412243" y="410532"/>
                      <a:pt x="436452" y="487129"/>
                      <a:pt x="471377" y="540707"/>
                    </a:cubicBezTo>
                    <a:cubicBezTo>
                      <a:pt x="506302" y="594285"/>
                      <a:pt x="552736" y="637148"/>
                      <a:pt x="595202" y="671676"/>
                    </a:cubicBezTo>
                    <a:cubicBezTo>
                      <a:pt x="637668" y="706204"/>
                      <a:pt x="677356" y="732398"/>
                      <a:pt x="726171" y="747876"/>
                    </a:cubicBezTo>
                    <a:cubicBezTo>
                      <a:pt x="774986" y="763354"/>
                      <a:pt x="844042" y="767720"/>
                      <a:pt x="888095" y="764545"/>
                    </a:cubicBezTo>
                    <a:cubicBezTo>
                      <a:pt x="932148" y="761370"/>
                      <a:pt x="990489" y="728826"/>
                      <a:pt x="990489" y="728826"/>
                    </a:cubicBezTo>
                    <a:lnTo>
                      <a:pt x="990489" y="728826"/>
                    </a:lnTo>
                  </a:path>
                </a:pathLst>
              </a:custGeom>
              <a:solidFill>
                <a:srgbClr val="BEA7D5"/>
              </a:solidFill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991DE975-3B53-C2D0-F9BC-4E8F9917123B}"/>
                  </a:ext>
                </a:extLst>
              </p:cNvPr>
              <p:cNvSpPr/>
              <p:nvPr/>
            </p:nvSpPr>
            <p:spPr>
              <a:xfrm rot="15488892">
                <a:off x="5011962" y="4812459"/>
                <a:ext cx="1316591" cy="865631"/>
              </a:xfrm>
              <a:custGeom>
                <a:avLst/>
                <a:gdLst>
                  <a:gd name="connsiteX0" fmla="*/ 1158863 w 1158863"/>
                  <a:gd name="connsiteY0" fmla="*/ 326249 h 745571"/>
                  <a:gd name="connsiteX1" fmla="*/ 1089807 w 1158863"/>
                  <a:gd name="connsiteY1" fmla="*/ 369111 h 745571"/>
                  <a:gd name="connsiteX2" fmla="*/ 968363 w 1158863"/>
                  <a:gd name="connsiteY2" fmla="*/ 400068 h 745571"/>
                  <a:gd name="connsiteX3" fmla="*/ 801676 w 1158863"/>
                  <a:gd name="connsiteY3" fmla="*/ 392924 h 745571"/>
                  <a:gd name="connsiteX4" fmla="*/ 658801 w 1158863"/>
                  <a:gd name="connsiteY4" fmla="*/ 288149 h 745571"/>
                  <a:gd name="connsiteX5" fmla="*/ 546882 w 1158863"/>
                  <a:gd name="connsiteY5" fmla="*/ 169086 h 745571"/>
                  <a:gd name="connsiteX6" fmla="*/ 430201 w 1158863"/>
                  <a:gd name="connsiteY6" fmla="*/ 52405 h 745571"/>
                  <a:gd name="connsiteX7" fmla="*/ 277801 w 1158863"/>
                  <a:gd name="connsiteY7" fmla="*/ 18 h 745571"/>
                  <a:gd name="connsiteX8" fmla="*/ 87301 w 1158863"/>
                  <a:gd name="connsiteY8" fmla="*/ 57168 h 745571"/>
                  <a:gd name="connsiteX9" fmla="*/ 1576 w 1158863"/>
                  <a:gd name="connsiteY9" fmla="*/ 207186 h 745571"/>
                  <a:gd name="connsiteX10" fmla="*/ 37295 w 1158863"/>
                  <a:gd name="connsiteY10" fmla="*/ 321486 h 745571"/>
                  <a:gd name="connsiteX11" fmla="*/ 106351 w 1158863"/>
                  <a:gd name="connsiteY11" fmla="*/ 228618 h 745571"/>
                  <a:gd name="connsiteX12" fmla="*/ 203982 w 1158863"/>
                  <a:gd name="connsiteY12" fmla="*/ 157180 h 745571"/>
                  <a:gd name="connsiteX13" fmla="*/ 303995 w 1158863"/>
                  <a:gd name="connsiteY13" fmla="*/ 152418 h 745571"/>
                  <a:gd name="connsiteX14" fmla="*/ 380195 w 1158863"/>
                  <a:gd name="connsiteY14" fmla="*/ 345299 h 745571"/>
                  <a:gd name="connsiteX15" fmla="*/ 465920 w 1158863"/>
                  <a:gd name="connsiteY15" fmla="*/ 535799 h 745571"/>
                  <a:gd name="connsiteX16" fmla="*/ 589745 w 1158863"/>
                  <a:gd name="connsiteY16" fmla="*/ 640574 h 745571"/>
                  <a:gd name="connsiteX17" fmla="*/ 694520 w 1158863"/>
                  <a:gd name="connsiteY17" fmla="*/ 707249 h 745571"/>
                  <a:gd name="connsiteX18" fmla="*/ 882638 w 1158863"/>
                  <a:gd name="connsiteY18" fmla="*/ 745349 h 745571"/>
                  <a:gd name="connsiteX19" fmla="*/ 985032 w 1158863"/>
                  <a:gd name="connsiteY19" fmla="*/ 723918 h 745571"/>
                  <a:gd name="connsiteX20" fmla="*/ 985032 w 1158863"/>
                  <a:gd name="connsiteY20" fmla="*/ 723918 h 745571"/>
                  <a:gd name="connsiteX0" fmla="*/ 1158863 w 1158863"/>
                  <a:gd name="connsiteY0" fmla="*/ 326249 h 745571"/>
                  <a:gd name="connsiteX1" fmla="*/ 1089807 w 1158863"/>
                  <a:gd name="connsiteY1" fmla="*/ 369111 h 745571"/>
                  <a:gd name="connsiteX2" fmla="*/ 968363 w 1158863"/>
                  <a:gd name="connsiteY2" fmla="*/ 400068 h 745571"/>
                  <a:gd name="connsiteX3" fmla="*/ 801676 w 1158863"/>
                  <a:gd name="connsiteY3" fmla="*/ 392924 h 745571"/>
                  <a:gd name="connsiteX4" fmla="*/ 658801 w 1158863"/>
                  <a:gd name="connsiteY4" fmla="*/ 288149 h 745571"/>
                  <a:gd name="connsiteX5" fmla="*/ 546882 w 1158863"/>
                  <a:gd name="connsiteY5" fmla="*/ 169086 h 745571"/>
                  <a:gd name="connsiteX6" fmla="*/ 430201 w 1158863"/>
                  <a:gd name="connsiteY6" fmla="*/ 52405 h 745571"/>
                  <a:gd name="connsiteX7" fmla="*/ 277801 w 1158863"/>
                  <a:gd name="connsiteY7" fmla="*/ 18 h 745571"/>
                  <a:gd name="connsiteX8" fmla="*/ 87301 w 1158863"/>
                  <a:gd name="connsiteY8" fmla="*/ 57168 h 745571"/>
                  <a:gd name="connsiteX9" fmla="*/ 1576 w 1158863"/>
                  <a:gd name="connsiteY9" fmla="*/ 207186 h 745571"/>
                  <a:gd name="connsiteX10" fmla="*/ 37295 w 1158863"/>
                  <a:gd name="connsiteY10" fmla="*/ 321486 h 745571"/>
                  <a:gd name="connsiteX11" fmla="*/ 106351 w 1158863"/>
                  <a:gd name="connsiteY11" fmla="*/ 228618 h 745571"/>
                  <a:gd name="connsiteX12" fmla="*/ 180169 w 1158863"/>
                  <a:gd name="connsiteY12" fmla="*/ 152418 h 745571"/>
                  <a:gd name="connsiteX13" fmla="*/ 303995 w 1158863"/>
                  <a:gd name="connsiteY13" fmla="*/ 152418 h 745571"/>
                  <a:gd name="connsiteX14" fmla="*/ 380195 w 1158863"/>
                  <a:gd name="connsiteY14" fmla="*/ 345299 h 745571"/>
                  <a:gd name="connsiteX15" fmla="*/ 465920 w 1158863"/>
                  <a:gd name="connsiteY15" fmla="*/ 535799 h 745571"/>
                  <a:gd name="connsiteX16" fmla="*/ 589745 w 1158863"/>
                  <a:gd name="connsiteY16" fmla="*/ 640574 h 745571"/>
                  <a:gd name="connsiteX17" fmla="*/ 694520 w 1158863"/>
                  <a:gd name="connsiteY17" fmla="*/ 707249 h 745571"/>
                  <a:gd name="connsiteX18" fmla="*/ 882638 w 1158863"/>
                  <a:gd name="connsiteY18" fmla="*/ 745349 h 745571"/>
                  <a:gd name="connsiteX19" fmla="*/ 985032 w 1158863"/>
                  <a:gd name="connsiteY19" fmla="*/ 723918 h 745571"/>
                  <a:gd name="connsiteX20" fmla="*/ 985032 w 1158863"/>
                  <a:gd name="connsiteY20" fmla="*/ 723918 h 745571"/>
                  <a:gd name="connsiteX0" fmla="*/ 1164320 w 1164320"/>
                  <a:gd name="connsiteY0" fmla="*/ 326249 h 745571"/>
                  <a:gd name="connsiteX1" fmla="*/ 1095264 w 1164320"/>
                  <a:gd name="connsiteY1" fmla="*/ 369111 h 745571"/>
                  <a:gd name="connsiteX2" fmla="*/ 973820 w 1164320"/>
                  <a:gd name="connsiteY2" fmla="*/ 400068 h 745571"/>
                  <a:gd name="connsiteX3" fmla="*/ 807133 w 1164320"/>
                  <a:gd name="connsiteY3" fmla="*/ 392924 h 745571"/>
                  <a:gd name="connsiteX4" fmla="*/ 664258 w 1164320"/>
                  <a:gd name="connsiteY4" fmla="*/ 288149 h 745571"/>
                  <a:gd name="connsiteX5" fmla="*/ 552339 w 1164320"/>
                  <a:gd name="connsiteY5" fmla="*/ 169086 h 745571"/>
                  <a:gd name="connsiteX6" fmla="*/ 435658 w 1164320"/>
                  <a:gd name="connsiteY6" fmla="*/ 52405 h 745571"/>
                  <a:gd name="connsiteX7" fmla="*/ 283258 w 1164320"/>
                  <a:gd name="connsiteY7" fmla="*/ 18 h 745571"/>
                  <a:gd name="connsiteX8" fmla="*/ 92758 w 1164320"/>
                  <a:gd name="connsiteY8" fmla="*/ 57168 h 745571"/>
                  <a:gd name="connsiteX9" fmla="*/ 7033 w 1164320"/>
                  <a:gd name="connsiteY9" fmla="*/ 207186 h 745571"/>
                  <a:gd name="connsiteX10" fmla="*/ 42752 w 1164320"/>
                  <a:gd name="connsiteY10" fmla="*/ 321486 h 745571"/>
                  <a:gd name="connsiteX11" fmla="*/ 111808 w 1164320"/>
                  <a:gd name="connsiteY11" fmla="*/ 228618 h 745571"/>
                  <a:gd name="connsiteX12" fmla="*/ 185626 w 1164320"/>
                  <a:gd name="connsiteY12" fmla="*/ 152418 h 745571"/>
                  <a:gd name="connsiteX13" fmla="*/ 309452 w 1164320"/>
                  <a:gd name="connsiteY13" fmla="*/ 152418 h 745571"/>
                  <a:gd name="connsiteX14" fmla="*/ 385652 w 1164320"/>
                  <a:gd name="connsiteY14" fmla="*/ 345299 h 745571"/>
                  <a:gd name="connsiteX15" fmla="*/ 471377 w 1164320"/>
                  <a:gd name="connsiteY15" fmla="*/ 535799 h 745571"/>
                  <a:gd name="connsiteX16" fmla="*/ 595202 w 1164320"/>
                  <a:gd name="connsiteY16" fmla="*/ 640574 h 745571"/>
                  <a:gd name="connsiteX17" fmla="*/ 699977 w 1164320"/>
                  <a:gd name="connsiteY17" fmla="*/ 707249 h 745571"/>
                  <a:gd name="connsiteX18" fmla="*/ 888095 w 1164320"/>
                  <a:gd name="connsiteY18" fmla="*/ 745349 h 745571"/>
                  <a:gd name="connsiteX19" fmla="*/ 990489 w 1164320"/>
                  <a:gd name="connsiteY19" fmla="*/ 723918 h 745571"/>
                  <a:gd name="connsiteX20" fmla="*/ 990489 w 1164320"/>
                  <a:gd name="connsiteY20" fmla="*/ 723918 h 745571"/>
                  <a:gd name="connsiteX0" fmla="*/ 1164320 w 1164320"/>
                  <a:gd name="connsiteY0" fmla="*/ 326249 h 745571"/>
                  <a:gd name="connsiteX1" fmla="*/ 1095264 w 1164320"/>
                  <a:gd name="connsiteY1" fmla="*/ 369111 h 745571"/>
                  <a:gd name="connsiteX2" fmla="*/ 973820 w 1164320"/>
                  <a:gd name="connsiteY2" fmla="*/ 400068 h 745571"/>
                  <a:gd name="connsiteX3" fmla="*/ 807133 w 1164320"/>
                  <a:gd name="connsiteY3" fmla="*/ 392924 h 745571"/>
                  <a:gd name="connsiteX4" fmla="*/ 664258 w 1164320"/>
                  <a:gd name="connsiteY4" fmla="*/ 288149 h 745571"/>
                  <a:gd name="connsiteX5" fmla="*/ 552339 w 1164320"/>
                  <a:gd name="connsiteY5" fmla="*/ 169086 h 745571"/>
                  <a:gd name="connsiteX6" fmla="*/ 435658 w 1164320"/>
                  <a:gd name="connsiteY6" fmla="*/ 52405 h 745571"/>
                  <a:gd name="connsiteX7" fmla="*/ 283258 w 1164320"/>
                  <a:gd name="connsiteY7" fmla="*/ 18 h 745571"/>
                  <a:gd name="connsiteX8" fmla="*/ 92758 w 1164320"/>
                  <a:gd name="connsiteY8" fmla="*/ 57168 h 745571"/>
                  <a:gd name="connsiteX9" fmla="*/ 7033 w 1164320"/>
                  <a:gd name="connsiteY9" fmla="*/ 207186 h 745571"/>
                  <a:gd name="connsiteX10" fmla="*/ 42752 w 1164320"/>
                  <a:gd name="connsiteY10" fmla="*/ 321486 h 745571"/>
                  <a:gd name="connsiteX11" fmla="*/ 111808 w 1164320"/>
                  <a:gd name="connsiteY11" fmla="*/ 228618 h 745571"/>
                  <a:gd name="connsiteX12" fmla="*/ 185626 w 1164320"/>
                  <a:gd name="connsiteY12" fmla="*/ 152418 h 745571"/>
                  <a:gd name="connsiteX13" fmla="*/ 309452 w 1164320"/>
                  <a:gd name="connsiteY13" fmla="*/ 152418 h 745571"/>
                  <a:gd name="connsiteX14" fmla="*/ 385652 w 1164320"/>
                  <a:gd name="connsiteY14" fmla="*/ 345299 h 745571"/>
                  <a:gd name="connsiteX15" fmla="*/ 471377 w 1164320"/>
                  <a:gd name="connsiteY15" fmla="*/ 535799 h 745571"/>
                  <a:gd name="connsiteX16" fmla="*/ 595202 w 1164320"/>
                  <a:gd name="connsiteY16" fmla="*/ 666768 h 745571"/>
                  <a:gd name="connsiteX17" fmla="*/ 699977 w 1164320"/>
                  <a:gd name="connsiteY17" fmla="*/ 707249 h 745571"/>
                  <a:gd name="connsiteX18" fmla="*/ 888095 w 1164320"/>
                  <a:gd name="connsiteY18" fmla="*/ 745349 h 745571"/>
                  <a:gd name="connsiteX19" fmla="*/ 990489 w 1164320"/>
                  <a:gd name="connsiteY19" fmla="*/ 723918 h 745571"/>
                  <a:gd name="connsiteX20" fmla="*/ 990489 w 1164320"/>
                  <a:gd name="connsiteY20" fmla="*/ 723918 h 745571"/>
                  <a:gd name="connsiteX0" fmla="*/ 1164320 w 1164320"/>
                  <a:gd name="connsiteY0" fmla="*/ 326249 h 750403"/>
                  <a:gd name="connsiteX1" fmla="*/ 1095264 w 1164320"/>
                  <a:gd name="connsiteY1" fmla="*/ 369111 h 750403"/>
                  <a:gd name="connsiteX2" fmla="*/ 973820 w 1164320"/>
                  <a:gd name="connsiteY2" fmla="*/ 400068 h 750403"/>
                  <a:gd name="connsiteX3" fmla="*/ 807133 w 1164320"/>
                  <a:gd name="connsiteY3" fmla="*/ 392924 h 750403"/>
                  <a:gd name="connsiteX4" fmla="*/ 664258 w 1164320"/>
                  <a:gd name="connsiteY4" fmla="*/ 288149 h 750403"/>
                  <a:gd name="connsiteX5" fmla="*/ 552339 w 1164320"/>
                  <a:gd name="connsiteY5" fmla="*/ 169086 h 750403"/>
                  <a:gd name="connsiteX6" fmla="*/ 435658 w 1164320"/>
                  <a:gd name="connsiteY6" fmla="*/ 52405 h 750403"/>
                  <a:gd name="connsiteX7" fmla="*/ 283258 w 1164320"/>
                  <a:gd name="connsiteY7" fmla="*/ 18 h 750403"/>
                  <a:gd name="connsiteX8" fmla="*/ 92758 w 1164320"/>
                  <a:gd name="connsiteY8" fmla="*/ 57168 h 750403"/>
                  <a:gd name="connsiteX9" fmla="*/ 7033 w 1164320"/>
                  <a:gd name="connsiteY9" fmla="*/ 207186 h 750403"/>
                  <a:gd name="connsiteX10" fmla="*/ 42752 w 1164320"/>
                  <a:gd name="connsiteY10" fmla="*/ 321486 h 750403"/>
                  <a:gd name="connsiteX11" fmla="*/ 111808 w 1164320"/>
                  <a:gd name="connsiteY11" fmla="*/ 228618 h 750403"/>
                  <a:gd name="connsiteX12" fmla="*/ 185626 w 1164320"/>
                  <a:gd name="connsiteY12" fmla="*/ 152418 h 750403"/>
                  <a:gd name="connsiteX13" fmla="*/ 309452 w 1164320"/>
                  <a:gd name="connsiteY13" fmla="*/ 152418 h 750403"/>
                  <a:gd name="connsiteX14" fmla="*/ 385652 w 1164320"/>
                  <a:gd name="connsiteY14" fmla="*/ 345299 h 750403"/>
                  <a:gd name="connsiteX15" fmla="*/ 471377 w 1164320"/>
                  <a:gd name="connsiteY15" fmla="*/ 535799 h 750403"/>
                  <a:gd name="connsiteX16" fmla="*/ 595202 w 1164320"/>
                  <a:gd name="connsiteY16" fmla="*/ 666768 h 750403"/>
                  <a:gd name="connsiteX17" fmla="*/ 726171 w 1164320"/>
                  <a:gd name="connsiteY17" fmla="*/ 742968 h 750403"/>
                  <a:gd name="connsiteX18" fmla="*/ 888095 w 1164320"/>
                  <a:gd name="connsiteY18" fmla="*/ 745349 h 750403"/>
                  <a:gd name="connsiteX19" fmla="*/ 990489 w 1164320"/>
                  <a:gd name="connsiteY19" fmla="*/ 723918 h 750403"/>
                  <a:gd name="connsiteX20" fmla="*/ 990489 w 1164320"/>
                  <a:gd name="connsiteY20" fmla="*/ 723918 h 750403"/>
                  <a:gd name="connsiteX0" fmla="*/ 1164320 w 1164320"/>
                  <a:gd name="connsiteY0" fmla="*/ 326249 h 760608"/>
                  <a:gd name="connsiteX1" fmla="*/ 1095264 w 1164320"/>
                  <a:gd name="connsiteY1" fmla="*/ 369111 h 760608"/>
                  <a:gd name="connsiteX2" fmla="*/ 973820 w 1164320"/>
                  <a:gd name="connsiteY2" fmla="*/ 400068 h 760608"/>
                  <a:gd name="connsiteX3" fmla="*/ 807133 w 1164320"/>
                  <a:gd name="connsiteY3" fmla="*/ 392924 h 760608"/>
                  <a:gd name="connsiteX4" fmla="*/ 664258 w 1164320"/>
                  <a:gd name="connsiteY4" fmla="*/ 288149 h 760608"/>
                  <a:gd name="connsiteX5" fmla="*/ 552339 w 1164320"/>
                  <a:gd name="connsiteY5" fmla="*/ 169086 h 760608"/>
                  <a:gd name="connsiteX6" fmla="*/ 435658 w 1164320"/>
                  <a:gd name="connsiteY6" fmla="*/ 52405 h 760608"/>
                  <a:gd name="connsiteX7" fmla="*/ 283258 w 1164320"/>
                  <a:gd name="connsiteY7" fmla="*/ 18 h 760608"/>
                  <a:gd name="connsiteX8" fmla="*/ 92758 w 1164320"/>
                  <a:gd name="connsiteY8" fmla="*/ 57168 h 760608"/>
                  <a:gd name="connsiteX9" fmla="*/ 7033 w 1164320"/>
                  <a:gd name="connsiteY9" fmla="*/ 207186 h 760608"/>
                  <a:gd name="connsiteX10" fmla="*/ 42752 w 1164320"/>
                  <a:gd name="connsiteY10" fmla="*/ 321486 h 760608"/>
                  <a:gd name="connsiteX11" fmla="*/ 111808 w 1164320"/>
                  <a:gd name="connsiteY11" fmla="*/ 228618 h 760608"/>
                  <a:gd name="connsiteX12" fmla="*/ 185626 w 1164320"/>
                  <a:gd name="connsiteY12" fmla="*/ 152418 h 760608"/>
                  <a:gd name="connsiteX13" fmla="*/ 309452 w 1164320"/>
                  <a:gd name="connsiteY13" fmla="*/ 152418 h 760608"/>
                  <a:gd name="connsiteX14" fmla="*/ 385652 w 1164320"/>
                  <a:gd name="connsiteY14" fmla="*/ 345299 h 760608"/>
                  <a:gd name="connsiteX15" fmla="*/ 471377 w 1164320"/>
                  <a:gd name="connsiteY15" fmla="*/ 535799 h 760608"/>
                  <a:gd name="connsiteX16" fmla="*/ 595202 w 1164320"/>
                  <a:gd name="connsiteY16" fmla="*/ 666768 h 760608"/>
                  <a:gd name="connsiteX17" fmla="*/ 726171 w 1164320"/>
                  <a:gd name="connsiteY17" fmla="*/ 742968 h 760608"/>
                  <a:gd name="connsiteX18" fmla="*/ 888095 w 1164320"/>
                  <a:gd name="connsiteY18" fmla="*/ 759637 h 760608"/>
                  <a:gd name="connsiteX19" fmla="*/ 990489 w 1164320"/>
                  <a:gd name="connsiteY19" fmla="*/ 723918 h 760608"/>
                  <a:gd name="connsiteX20" fmla="*/ 990489 w 1164320"/>
                  <a:gd name="connsiteY20" fmla="*/ 723918 h 760608"/>
                  <a:gd name="connsiteX0" fmla="*/ 1164320 w 1164320"/>
                  <a:gd name="connsiteY0" fmla="*/ 326249 h 760608"/>
                  <a:gd name="connsiteX1" fmla="*/ 1095264 w 1164320"/>
                  <a:gd name="connsiteY1" fmla="*/ 369111 h 760608"/>
                  <a:gd name="connsiteX2" fmla="*/ 973820 w 1164320"/>
                  <a:gd name="connsiteY2" fmla="*/ 419118 h 760608"/>
                  <a:gd name="connsiteX3" fmla="*/ 807133 w 1164320"/>
                  <a:gd name="connsiteY3" fmla="*/ 392924 h 760608"/>
                  <a:gd name="connsiteX4" fmla="*/ 664258 w 1164320"/>
                  <a:gd name="connsiteY4" fmla="*/ 288149 h 760608"/>
                  <a:gd name="connsiteX5" fmla="*/ 552339 w 1164320"/>
                  <a:gd name="connsiteY5" fmla="*/ 169086 h 760608"/>
                  <a:gd name="connsiteX6" fmla="*/ 435658 w 1164320"/>
                  <a:gd name="connsiteY6" fmla="*/ 52405 h 760608"/>
                  <a:gd name="connsiteX7" fmla="*/ 283258 w 1164320"/>
                  <a:gd name="connsiteY7" fmla="*/ 18 h 760608"/>
                  <a:gd name="connsiteX8" fmla="*/ 92758 w 1164320"/>
                  <a:gd name="connsiteY8" fmla="*/ 57168 h 760608"/>
                  <a:gd name="connsiteX9" fmla="*/ 7033 w 1164320"/>
                  <a:gd name="connsiteY9" fmla="*/ 207186 h 760608"/>
                  <a:gd name="connsiteX10" fmla="*/ 42752 w 1164320"/>
                  <a:gd name="connsiteY10" fmla="*/ 321486 h 760608"/>
                  <a:gd name="connsiteX11" fmla="*/ 111808 w 1164320"/>
                  <a:gd name="connsiteY11" fmla="*/ 228618 h 760608"/>
                  <a:gd name="connsiteX12" fmla="*/ 185626 w 1164320"/>
                  <a:gd name="connsiteY12" fmla="*/ 152418 h 760608"/>
                  <a:gd name="connsiteX13" fmla="*/ 309452 w 1164320"/>
                  <a:gd name="connsiteY13" fmla="*/ 152418 h 760608"/>
                  <a:gd name="connsiteX14" fmla="*/ 385652 w 1164320"/>
                  <a:gd name="connsiteY14" fmla="*/ 345299 h 760608"/>
                  <a:gd name="connsiteX15" fmla="*/ 471377 w 1164320"/>
                  <a:gd name="connsiteY15" fmla="*/ 535799 h 760608"/>
                  <a:gd name="connsiteX16" fmla="*/ 595202 w 1164320"/>
                  <a:gd name="connsiteY16" fmla="*/ 666768 h 760608"/>
                  <a:gd name="connsiteX17" fmla="*/ 726171 w 1164320"/>
                  <a:gd name="connsiteY17" fmla="*/ 742968 h 760608"/>
                  <a:gd name="connsiteX18" fmla="*/ 888095 w 1164320"/>
                  <a:gd name="connsiteY18" fmla="*/ 759637 h 760608"/>
                  <a:gd name="connsiteX19" fmla="*/ 990489 w 1164320"/>
                  <a:gd name="connsiteY19" fmla="*/ 723918 h 760608"/>
                  <a:gd name="connsiteX20" fmla="*/ 990489 w 1164320"/>
                  <a:gd name="connsiteY20" fmla="*/ 723918 h 760608"/>
                  <a:gd name="connsiteX0" fmla="*/ 1164320 w 1164320"/>
                  <a:gd name="connsiteY0" fmla="*/ 326249 h 760608"/>
                  <a:gd name="connsiteX1" fmla="*/ 1100027 w 1164320"/>
                  <a:gd name="connsiteY1" fmla="*/ 383398 h 760608"/>
                  <a:gd name="connsiteX2" fmla="*/ 973820 w 1164320"/>
                  <a:gd name="connsiteY2" fmla="*/ 419118 h 760608"/>
                  <a:gd name="connsiteX3" fmla="*/ 807133 w 1164320"/>
                  <a:gd name="connsiteY3" fmla="*/ 392924 h 760608"/>
                  <a:gd name="connsiteX4" fmla="*/ 664258 w 1164320"/>
                  <a:gd name="connsiteY4" fmla="*/ 288149 h 760608"/>
                  <a:gd name="connsiteX5" fmla="*/ 552339 w 1164320"/>
                  <a:gd name="connsiteY5" fmla="*/ 169086 h 760608"/>
                  <a:gd name="connsiteX6" fmla="*/ 435658 w 1164320"/>
                  <a:gd name="connsiteY6" fmla="*/ 52405 h 760608"/>
                  <a:gd name="connsiteX7" fmla="*/ 283258 w 1164320"/>
                  <a:gd name="connsiteY7" fmla="*/ 18 h 760608"/>
                  <a:gd name="connsiteX8" fmla="*/ 92758 w 1164320"/>
                  <a:gd name="connsiteY8" fmla="*/ 57168 h 760608"/>
                  <a:gd name="connsiteX9" fmla="*/ 7033 w 1164320"/>
                  <a:gd name="connsiteY9" fmla="*/ 207186 h 760608"/>
                  <a:gd name="connsiteX10" fmla="*/ 42752 w 1164320"/>
                  <a:gd name="connsiteY10" fmla="*/ 321486 h 760608"/>
                  <a:gd name="connsiteX11" fmla="*/ 111808 w 1164320"/>
                  <a:gd name="connsiteY11" fmla="*/ 228618 h 760608"/>
                  <a:gd name="connsiteX12" fmla="*/ 185626 w 1164320"/>
                  <a:gd name="connsiteY12" fmla="*/ 152418 h 760608"/>
                  <a:gd name="connsiteX13" fmla="*/ 309452 w 1164320"/>
                  <a:gd name="connsiteY13" fmla="*/ 152418 h 760608"/>
                  <a:gd name="connsiteX14" fmla="*/ 385652 w 1164320"/>
                  <a:gd name="connsiteY14" fmla="*/ 345299 h 760608"/>
                  <a:gd name="connsiteX15" fmla="*/ 471377 w 1164320"/>
                  <a:gd name="connsiteY15" fmla="*/ 535799 h 760608"/>
                  <a:gd name="connsiteX16" fmla="*/ 595202 w 1164320"/>
                  <a:gd name="connsiteY16" fmla="*/ 666768 h 760608"/>
                  <a:gd name="connsiteX17" fmla="*/ 726171 w 1164320"/>
                  <a:gd name="connsiteY17" fmla="*/ 742968 h 760608"/>
                  <a:gd name="connsiteX18" fmla="*/ 888095 w 1164320"/>
                  <a:gd name="connsiteY18" fmla="*/ 759637 h 760608"/>
                  <a:gd name="connsiteX19" fmla="*/ 990489 w 1164320"/>
                  <a:gd name="connsiteY19" fmla="*/ 723918 h 760608"/>
                  <a:gd name="connsiteX20" fmla="*/ 990489 w 1164320"/>
                  <a:gd name="connsiteY20" fmla="*/ 723918 h 760608"/>
                  <a:gd name="connsiteX0" fmla="*/ 1164320 w 1164320"/>
                  <a:gd name="connsiteY0" fmla="*/ 326248 h 760607"/>
                  <a:gd name="connsiteX1" fmla="*/ 1100027 w 1164320"/>
                  <a:gd name="connsiteY1" fmla="*/ 383397 h 760607"/>
                  <a:gd name="connsiteX2" fmla="*/ 973820 w 1164320"/>
                  <a:gd name="connsiteY2" fmla="*/ 419117 h 760607"/>
                  <a:gd name="connsiteX3" fmla="*/ 807133 w 1164320"/>
                  <a:gd name="connsiteY3" fmla="*/ 392923 h 760607"/>
                  <a:gd name="connsiteX4" fmla="*/ 664258 w 1164320"/>
                  <a:gd name="connsiteY4" fmla="*/ 288148 h 760607"/>
                  <a:gd name="connsiteX5" fmla="*/ 561864 w 1164320"/>
                  <a:gd name="connsiteY5" fmla="*/ 152416 h 760607"/>
                  <a:gd name="connsiteX6" fmla="*/ 435658 w 1164320"/>
                  <a:gd name="connsiteY6" fmla="*/ 52404 h 760607"/>
                  <a:gd name="connsiteX7" fmla="*/ 283258 w 1164320"/>
                  <a:gd name="connsiteY7" fmla="*/ 17 h 760607"/>
                  <a:gd name="connsiteX8" fmla="*/ 92758 w 1164320"/>
                  <a:gd name="connsiteY8" fmla="*/ 57167 h 760607"/>
                  <a:gd name="connsiteX9" fmla="*/ 7033 w 1164320"/>
                  <a:gd name="connsiteY9" fmla="*/ 207185 h 760607"/>
                  <a:gd name="connsiteX10" fmla="*/ 42752 w 1164320"/>
                  <a:gd name="connsiteY10" fmla="*/ 321485 h 760607"/>
                  <a:gd name="connsiteX11" fmla="*/ 111808 w 1164320"/>
                  <a:gd name="connsiteY11" fmla="*/ 228617 h 760607"/>
                  <a:gd name="connsiteX12" fmla="*/ 185626 w 1164320"/>
                  <a:gd name="connsiteY12" fmla="*/ 152417 h 760607"/>
                  <a:gd name="connsiteX13" fmla="*/ 309452 w 1164320"/>
                  <a:gd name="connsiteY13" fmla="*/ 152417 h 760607"/>
                  <a:gd name="connsiteX14" fmla="*/ 385652 w 1164320"/>
                  <a:gd name="connsiteY14" fmla="*/ 345298 h 760607"/>
                  <a:gd name="connsiteX15" fmla="*/ 471377 w 1164320"/>
                  <a:gd name="connsiteY15" fmla="*/ 535798 h 760607"/>
                  <a:gd name="connsiteX16" fmla="*/ 595202 w 1164320"/>
                  <a:gd name="connsiteY16" fmla="*/ 666767 h 760607"/>
                  <a:gd name="connsiteX17" fmla="*/ 726171 w 1164320"/>
                  <a:gd name="connsiteY17" fmla="*/ 742967 h 760607"/>
                  <a:gd name="connsiteX18" fmla="*/ 888095 w 1164320"/>
                  <a:gd name="connsiteY18" fmla="*/ 759636 h 760607"/>
                  <a:gd name="connsiteX19" fmla="*/ 990489 w 1164320"/>
                  <a:gd name="connsiteY19" fmla="*/ 723917 h 760607"/>
                  <a:gd name="connsiteX20" fmla="*/ 990489 w 1164320"/>
                  <a:gd name="connsiteY20" fmla="*/ 723917 h 760607"/>
                  <a:gd name="connsiteX0" fmla="*/ 1164320 w 1164320"/>
                  <a:gd name="connsiteY0" fmla="*/ 326424 h 760783"/>
                  <a:gd name="connsiteX1" fmla="*/ 1100027 w 1164320"/>
                  <a:gd name="connsiteY1" fmla="*/ 383573 h 760783"/>
                  <a:gd name="connsiteX2" fmla="*/ 973820 w 1164320"/>
                  <a:gd name="connsiteY2" fmla="*/ 419293 h 760783"/>
                  <a:gd name="connsiteX3" fmla="*/ 807133 w 1164320"/>
                  <a:gd name="connsiteY3" fmla="*/ 393099 h 760783"/>
                  <a:gd name="connsiteX4" fmla="*/ 664258 w 1164320"/>
                  <a:gd name="connsiteY4" fmla="*/ 288324 h 760783"/>
                  <a:gd name="connsiteX5" fmla="*/ 561864 w 1164320"/>
                  <a:gd name="connsiteY5" fmla="*/ 152592 h 760783"/>
                  <a:gd name="connsiteX6" fmla="*/ 438039 w 1164320"/>
                  <a:gd name="connsiteY6" fmla="*/ 43055 h 760783"/>
                  <a:gd name="connsiteX7" fmla="*/ 283258 w 1164320"/>
                  <a:gd name="connsiteY7" fmla="*/ 193 h 760783"/>
                  <a:gd name="connsiteX8" fmla="*/ 92758 w 1164320"/>
                  <a:gd name="connsiteY8" fmla="*/ 57343 h 760783"/>
                  <a:gd name="connsiteX9" fmla="*/ 7033 w 1164320"/>
                  <a:gd name="connsiteY9" fmla="*/ 207361 h 760783"/>
                  <a:gd name="connsiteX10" fmla="*/ 42752 w 1164320"/>
                  <a:gd name="connsiteY10" fmla="*/ 321661 h 760783"/>
                  <a:gd name="connsiteX11" fmla="*/ 111808 w 1164320"/>
                  <a:gd name="connsiteY11" fmla="*/ 228793 h 760783"/>
                  <a:gd name="connsiteX12" fmla="*/ 185626 w 1164320"/>
                  <a:gd name="connsiteY12" fmla="*/ 152593 h 760783"/>
                  <a:gd name="connsiteX13" fmla="*/ 309452 w 1164320"/>
                  <a:gd name="connsiteY13" fmla="*/ 152593 h 760783"/>
                  <a:gd name="connsiteX14" fmla="*/ 385652 w 1164320"/>
                  <a:gd name="connsiteY14" fmla="*/ 345474 h 760783"/>
                  <a:gd name="connsiteX15" fmla="*/ 471377 w 1164320"/>
                  <a:gd name="connsiteY15" fmla="*/ 535974 h 760783"/>
                  <a:gd name="connsiteX16" fmla="*/ 595202 w 1164320"/>
                  <a:gd name="connsiteY16" fmla="*/ 666943 h 760783"/>
                  <a:gd name="connsiteX17" fmla="*/ 726171 w 1164320"/>
                  <a:gd name="connsiteY17" fmla="*/ 743143 h 760783"/>
                  <a:gd name="connsiteX18" fmla="*/ 888095 w 1164320"/>
                  <a:gd name="connsiteY18" fmla="*/ 759812 h 760783"/>
                  <a:gd name="connsiteX19" fmla="*/ 990489 w 1164320"/>
                  <a:gd name="connsiteY19" fmla="*/ 724093 h 760783"/>
                  <a:gd name="connsiteX20" fmla="*/ 990489 w 1164320"/>
                  <a:gd name="connsiteY20" fmla="*/ 724093 h 760783"/>
                  <a:gd name="connsiteX0" fmla="*/ 1164320 w 1164320"/>
                  <a:gd name="connsiteY0" fmla="*/ 331157 h 765516"/>
                  <a:gd name="connsiteX1" fmla="*/ 1100027 w 1164320"/>
                  <a:gd name="connsiteY1" fmla="*/ 388306 h 765516"/>
                  <a:gd name="connsiteX2" fmla="*/ 973820 w 1164320"/>
                  <a:gd name="connsiteY2" fmla="*/ 424026 h 765516"/>
                  <a:gd name="connsiteX3" fmla="*/ 807133 w 1164320"/>
                  <a:gd name="connsiteY3" fmla="*/ 397832 h 765516"/>
                  <a:gd name="connsiteX4" fmla="*/ 664258 w 1164320"/>
                  <a:gd name="connsiteY4" fmla="*/ 293057 h 765516"/>
                  <a:gd name="connsiteX5" fmla="*/ 561864 w 1164320"/>
                  <a:gd name="connsiteY5" fmla="*/ 157325 h 765516"/>
                  <a:gd name="connsiteX6" fmla="*/ 438039 w 1164320"/>
                  <a:gd name="connsiteY6" fmla="*/ 47788 h 765516"/>
                  <a:gd name="connsiteX7" fmla="*/ 278496 w 1164320"/>
                  <a:gd name="connsiteY7" fmla="*/ 164 h 765516"/>
                  <a:gd name="connsiteX8" fmla="*/ 92758 w 1164320"/>
                  <a:gd name="connsiteY8" fmla="*/ 62076 h 765516"/>
                  <a:gd name="connsiteX9" fmla="*/ 7033 w 1164320"/>
                  <a:gd name="connsiteY9" fmla="*/ 212094 h 765516"/>
                  <a:gd name="connsiteX10" fmla="*/ 42752 w 1164320"/>
                  <a:gd name="connsiteY10" fmla="*/ 326394 h 765516"/>
                  <a:gd name="connsiteX11" fmla="*/ 111808 w 1164320"/>
                  <a:gd name="connsiteY11" fmla="*/ 233526 h 765516"/>
                  <a:gd name="connsiteX12" fmla="*/ 185626 w 1164320"/>
                  <a:gd name="connsiteY12" fmla="*/ 157326 h 765516"/>
                  <a:gd name="connsiteX13" fmla="*/ 309452 w 1164320"/>
                  <a:gd name="connsiteY13" fmla="*/ 157326 h 765516"/>
                  <a:gd name="connsiteX14" fmla="*/ 385652 w 1164320"/>
                  <a:gd name="connsiteY14" fmla="*/ 350207 h 765516"/>
                  <a:gd name="connsiteX15" fmla="*/ 471377 w 1164320"/>
                  <a:gd name="connsiteY15" fmla="*/ 540707 h 765516"/>
                  <a:gd name="connsiteX16" fmla="*/ 595202 w 1164320"/>
                  <a:gd name="connsiteY16" fmla="*/ 671676 h 765516"/>
                  <a:gd name="connsiteX17" fmla="*/ 726171 w 1164320"/>
                  <a:gd name="connsiteY17" fmla="*/ 747876 h 765516"/>
                  <a:gd name="connsiteX18" fmla="*/ 888095 w 1164320"/>
                  <a:gd name="connsiteY18" fmla="*/ 764545 h 765516"/>
                  <a:gd name="connsiteX19" fmla="*/ 990489 w 1164320"/>
                  <a:gd name="connsiteY19" fmla="*/ 728826 h 765516"/>
                  <a:gd name="connsiteX20" fmla="*/ 990489 w 1164320"/>
                  <a:gd name="connsiteY20" fmla="*/ 728826 h 765516"/>
                  <a:gd name="connsiteX0" fmla="*/ 1164320 w 1164320"/>
                  <a:gd name="connsiteY0" fmla="*/ 331157 h 765516"/>
                  <a:gd name="connsiteX1" fmla="*/ 1100027 w 1164320"/>
                  <a:gd name="connsiteY1" fmla="*/ 388306 h 765516"/>
                  <a:gd name="connsiteX2" fmla="*/ 973820 w 1164320"/>
                  <a:gd name="connsiteY2" fmla="*/ 424026 h 765516"/>
                  <a:gd name="connsiteX3" fmla="*/ 807133 w 1164320"/>
                  <a:gd name="connsiteY3" fmla="*/ 397832 h 765516"/>
                  <a:gd name="connsiteX4" fmla="*/ 664258 w 1164320"/>
                  <a:gd name="connsiteY4" fmla="*/ 293057 h 765516"/>
                  <a:gd name="connsiteX5" fmla="*/ 561864 w 1164320"/>
                  <a:gd name="connsiteY5" fmla="*/ 157325 h 765516"/>
                  <a:gd name="connsiteX6" fmla="*/ 438039 w 1164320"/>
                  <a:gd name="connsiteY6" fmla="*/ 47788 h 765516"/>
                  <a:gd name="connsiteX7" fmla="*/ 278496 w 1164320"/>
                  <a:gd name="connsiteY7" fmla="*/ 164 h 765516"/>
                  <a:gd name="connsiteX8" fmla="*/ 92758 w 1164320"/>
                  <a:gd name="connsiteY8" fmla="*/ 62076 h 765516"/>
                  <a:gd name="connsiteX9" fmla="*/ 7033 w 1164320"/>
                  <a:gd name="connsiteY9" fmla="*/ 212094 h 765516"/>
                  <a:gd name="connsiteX10" fmla="*/ 42752 w 1164320"/>
                  <a:gd name="connsiteY10" fmla="*/ 326394 h 765516"/>
                  <a:gd name="connsiteX11" fmla="*/ 111808 w 1164320"/>
                  <a:gd name="connsiteY11" fmla="*/ 233526 h 765516"/>
                  <a:gd name="connsiteX12" fmla="*/ 185626 w 1164320"/>
                  <a:gd name="connsiteY12" fmla="*/ 157326 h 765516"/>
                  <a:gd name="connsiteX13" fmla="*/ 311833 w 1164320"/>
                  <a:gd name="connsiteY13" fmla="*/ 178757 h 765516"/>
                  <a:gd name="connsiteX14" fmla="*/ 385652 w 1164320"/>
                  <a:gd name="connsiteY14" fmla="*/ 350207 h 765516"/>
                  <a:gd name="connsiteX15" fmla="*/ 471377 w 1164320"/>
                  <a:gd name="connsiteY15" fmla="*/ 540707 h 765516"/>
                  <a:gd name="connsiteX16" fmla="*/ 595202 w 1164320"/>
                  <a:gd name="connsiteY16" fmla="*/ 671676 h 765516"/>
                  <a:gd name="connsiteX17" fmla="*/ 726171 w 1164320"/>
                  <a:gd name="connsiteY17" fmla="*/ 747876 h 765516"/>
                  <a:gd name="connsiteX18" fmla="*/ 888095 w 1164320"/>
                  <a:gd name="connsiteY18" fmla="*/ 764545 h 765516"/>
                  <a:gd name="connsiteX19" fmla="*/ 990489 w 1164320"/>
                  <a:gd name="connsiteY19" fmla="*/ 728826 h 765516"/>
                  <a:gd name="connsiteX20" fmla="*/ 990489 w 1164320"/>
                  <a:gd name="connsiteY20" fmla="*/ 728826 h 765516"/>
                  <a:gd name="connsiteX0" fmla="*/ 1164320 w 1164320"/>
                  <a:gd name="connsiteY0" fmla="*/ 331157 h 765516"/>
                  <a:gd name="connsiteX1" fmla="*/ 1100027 w 1164320"/>
                  <a:gd name="connsiteY1" fmla="*/ 388306 h 765516"/>
                  <a:gd name="connsiteX2" fmla="*/ 973820 w 1164320"/>
                  <a:gd name="connsiteY2" fmla="*/ 424026 h 765516"/>
                  <a:gd name="connsiteX3" fmla="*/ 807133 w 1164320"/>
                  <a:gd name="connsiteY3" fmla="*/ 397832 h 765516"/>
                  <a:gd name="connsiteX4" fmla="*/ 664258 w 1164320"/>
                  <a:gd name="connsiteY4" fmla="*/ 293057 h 765516"/>
                  <a:gd name="connsiteX5" fmla="*/ 561864 w 1164320"/>
                  <a:gd name="connsiteY5" fmla="*/ 157325 h 765516"/>
                  <a:gd name="connsiteX6" fmla="*/ 438039 w 1164320"/>
                  <a:gd name="connsiteY6" fmla="*/ 47788 h 765516"/>
                  <a:gd name="connsiteX7" fmla="*/ 278496 w 1164320"/>
                  <a:gd name="connsiteY7" fmla="*/ 164 h 765516"/>
                  <a:gd name="connsiteX8" fmla="*/ 92758 w 1164320"/>
                  <a:gd name="connsiteY8" fmla="*/ 62076 h 765516"/>
                  <a:gd name="connsiteX9" fmla="*/ 7033 w 1164320"/>
                  <a:gd name="connsiteY9" fmla="*/ 212094 h 765516"/>
                  <a:gd name="connsiteX10" fmla="*/ 42752 w 1164320"/>
                  <a:gd name="connsiteY10" fmla="*/ 326394 h 765516"/>
                  <a:gd name="connsiteX11" fmla="*/ 111808 w 1164320"/>
                  <a:gd name="connsiteY11" fmla="*/ 233526 h 765516"/>
                  <a:gd name="connsiteX12" fmla="*/ 185626 w 1164320"/>
                  <a:gd name="connsiteY12" fmla="*/ 162088 h 765516"/>
                  <a:gd name="connsiteX13" fmla="*/ 311833 w 1164320"/>
                  <a:gd name="connsiteY13" fmla="*/ 178757 h 765516"/>
                  <a:gd name="connsiteX14" fmla="*/ 385652 w 1164320"/>
                  <a:gd name="connsiteY14" fmla="*/ 350207 h 765516"/>
                  <a:gd name="connsiteX15" fmla="*/ 471377 w 1164320"/>
                  <a:gd name="connsiteY15" fmla="*/ 540707 h 765516"/>
                  <a:gd name="connsiteX16" fmla="*/ 595202 w 1164320"/>
                  <a:gd name="connsiteY16" fmla="*/ 671676 h 765516"/>
                  <a:gd name="connsiteX17" fmla="*/ 726171 w 1164320"/>
                  <a:gd name="connsiteY17" fmla="*/ 747876 h 765516"/>
                  <a:gd name="connsiteX18" fmla="*/ 888095 w 1164320"/>
                  <a:gd name="connsiteY18" fmla="*/ 764545 h 765516"/>
                  <a:gd name="connsiteX19" fmla="*/ 990489 w 1164320"/>
                  <a:gd name="connsiteY19" fmla="*/ 728826 h 765516"/>
                  <a:gd name="connsiteX20" fmla="*/ 990489 w 1164320"/>
                  <a:gd name="connsiteY20" fmla="*/ 728826 h 7655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164320" h="765516">
                    <a:moveTo>
                      <a:pt x="1164320" y="331157"/>
                    </a:moveTo>
                    <a:cubicBezTo>
                      <a:pt x="1145667" y="346436"/>
                      <a:pt x="1131777" y="372828"/>
                      <a:pt x="1100027" y="388306"/>
                    </a:cubicBezTo>
                    <a:cubicBezTo>
                      <a:pt x="1068277" y="403784"/>
                      <a:pt x="1022636" y="422438"/>
                      <a:pt x="973820" y="424026"/>
                    </a:cubicBezTo>
                    <a:cubicBezTo>
                      <a:pt x="925004" y="425614"/>
                      <a:pt x="858727" y="419660"/>
                      <a:pt x="807133" y="397832"/>
                    </a:cubicBezTo>
                    <a:cubicBezTo>
                      <a:pt x="755539" y="376004"/>
                      <a:pt x="705136" y="333141"/>
                      <a:pt x="664258" y="293057"/>
                    </a:cubicBezTo>
                    <a:cubicBezTo>
                      <a:pt x="623380" y="252973"/>
                      <a:pt x="599567" y="198203"/>
                      <a:pt x="561864" y="157325"/>
                    </a:cubicBezTo>
                    <a:cubicBezTo>
                      <a:pt x="524161" y="116447"/>
                      <a:pt x="485267" y="73981"/>
                      <a:pt x="438039" y="47788"/>
                    </a:cubicBezTo>
                    <a:cubicBezTo>
                      <a:pt x="390811" y="21595"/>
                      <a:pt x="336043" y="-2217"/>
                      <a:pt x="278496" y="164"/>
                    </a:cubicBezTo>
                    <a:cubicBezTo>
                      <a:pt x="220949" y="2545"/>
                      <a:pt x="138002" y="26754"/>
                      <a:pt x="92758" y="62076"/>
                    </a:cubicBezTo>
                    <a:cubicBezTo>
                      <a:pt x="47514" y="97398"/>
                      <a:pt x="15367" y="168041"/>
                      <a:pt x="7033" y="212094"/>
                    </a:cubicBezTo>
                    <a:cubicBezTo>
                      <a:pt x="-1301" y="256147"/>
                      <a:pt x="-12810" y="318060"/>
                      <a:pt x="42752" y="326394"/>
                    </a:cubicBezTo>
                    <a:cubicBezTo>
                      <a:pt x="98314" y="334728"/>
                      <a:pt x="87996" y="260910"/>
                      <a:pt x="111808" y="233526"/>
                    </a:cubicBezTo>
                    <a:cubicBezTo>
                      <a:pt x="135620" y="206142"/>
                      <a:pt x="152289" y="171216"/>
                      <a:pt x="185626" y="162088"/>
                    </a:cubicBezTo>
                    <a:cubicBezTo>
                      <a:pt x="218963" y="152960"/>
                      <a:pt x="278495" y="147404"/>
                      <a:pt x="311833" y="178757"/>
                    </a:cubicBezTo>
                    <a:cubicBezTo>
                      <a:pt x="345171" y="210110"/>
                      <a:pt x="359061" y="289882"/>
                      <a:pt x="385652" y="350207"/>
                    </a:cubicBezTo>
                    <a:cubicBezTo>
                      <a:pt x="412243" y="410532"/>
                      <a:pt x="436452" y="487129"/>
                      <a:pt x="471377" y="540707"/>
                    </a:cubicBezTo>
                    <a:cubicBezTo>
                      <a:pt x="506302" y="594285"/>
                      <a:pt x="552736" y="637148"/>
                      <a:pt x="595202" y="671676"/>
                    </a:cubicBezTo>
                    <a:cubicBezTo>
                      <a:pt x="637668" y="706204"/>
                      <a:pt x="677356" y="732398"/>
                      <a:pt x="726171" y="747876"/>
                    </a:cubicBezTo>
                    <a:cubicBezTo>
                      <a:pt x="774986" y="763354"/>
                      <a:pt x="844042" y="767720"/>
                      <a:pt x="888095" y="764545"/>
                    </a:cubicBezTo>
                    <a:cubicBezTo>
                      <a:pt x="932148" y="761370"/>
                      <a:pt x="990489" y="728826"/>
                      <a:pt x="990489" y="728826"/>
                    </a:cubicBezTo>
                    <a:lnTo>
                      <a:pt x="990489" y="728826"/>
                    </a:lnTo>
                  </a:path>
                </a:pathLst>
              </a:custGeom>
              <a:solidFill>
                <a:srgbClr val="BEA7D5"/>
              </a:solidFill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E614BC44-C7EF-D39E-A7D3-AD65A72D0205}"/>
                  </a:ext>
                </a:extLst>
              </p:cNvPr>
              <p:cNvSpPr/>
              <p:nvPr/>
            </p:nvSpPr>
            <p:spPr>
              <a:xfrm rot="13573320">
                <a:off x="5588612" y="4686144"/>
                <a:ext cx="1316591" cy="865631"/>
              </a:xfrm>
              <a:custGeom>
                <a:avLst/>
                <a:gdLst>
                  <a:gd name="connsiteX0" fmla="*/ 1158863 w 1158863"/>
                  <a:gd name="connsiteY0" fmla="*/ 326249 h 745571"/>
                  <a:gd name="connsiteX1" fmla="*/ 1089807 w 1158863"/>
                  <a:gd name="connsiteY1" fmla="*/ 369111 h 745571"/>
                  <a:gd name="connsiteX2" fmla="*/ 968363 w 1158863"/>
                  <a:gd name="connsiteY2" fmla="*/ 400068 h 745571"/>
                  <a:gd name="connsiteX3" fmla="*/ 801676 w 1158863"/>
                  <a:gd name="connsiteY3" fmla="*/ 392924 h 745571"/>
                  <a:gd name="connsiteX4" fmla="*/ 658801 w 1158863"/>
                  <a:gd name="connsiteY4" fmla="*/ 288149 h 745571"/>
                  <a:gd name="connsiteX5" fmla="*/ 546882 w 1158863"/>
                  <a:gd name="connsiteY5" fmla="*/ 169086 h 745571"/>
                  <a:gd name="connsiteX6" fmla="*/ 430201 w 1158863"/>
                  <a:gd name="connsiteY6" fmla="*/ 52405 h 745571"/>
                  <a:gd name="connsiteX7" fmla="*/ 277801 w 1158863"/>
                  <a:gd name="connsiteY7" fmla="*/ 18 h 745571"/>
                  <a:gd name="connsiteX8" fmla="*/ 87301 w 1158863"/>
                  <a:gd name="connsiteY8" fmla="*/ 57168 h 745571"/>
                  <a:gd name="connsiteX9" fmla="*/ 1576 w 1158863"/>
                  <a:gd name="connsiteY9" fmla="*/ 207186 h 745571"/>
                  <a:gd name="connsiteX10" fmla="*/ 37295 w 1158863"/>
                  <a:gd name="connsiteY10" fmla="*/ 321486 h 745571"/>
                  <a:gd name="connsiteX11" fmla="*/ 106351 w 1158863"/>
                  <a:gd name="connsiteY11" fmla="*/ 228618 h 745571"/>
                  <a:gd name="connsiteX12" fmla="*/ 203982 w 1158863"/>
                  <a:gd name="connsiteY12" fmla="*/ 157180 h 745571"/>
                  <a:gd name="connsiteX13" fmla="*/ 303995 w 1158863"/>
                  <a:gd name="connsiteY13" fmla="*/ 152418 h 745571"/>
                  <a:gd name="connsiteX14" fmla="*/ 380195 w 1158863"/>
                  <a:gd name="connsiteY14" fmla="*/ 345299 h 745571"/>
                  <a:gd name="connsiteX15" fmla="*/ 465920 w 1158863"/>
                  <a:gd name="connsiteY15" fmla="*/ 535799 h 745571"/>
                  <a:gd name="connsiteX16" fmla="*/ 589745 w 1158863"/>
                  <a:gd name="connsiteY16" fmla="*/ 640574 h 745571"/>
                  <a:gd name="connsiteX17" fmla="*/ 694520 w 1158863"/>
                  <a:gd name="connsiteY17" fmla="*/ 707249 h 745571"/>
                  <a:gd name="connsiteX18" fmla="*/ 882638 w 1158863"/>
                  <a:gd name="connsiteY18" fmla="*/ 745349 h 745571"/>
                  <a:gd name="connsiteX19" fmla="*/ 985032 w 1158863"/>
                  <a:gd name="connsiteY19" fmla="*/ 723918 h 745571"/>
                  <a:gd name="connsiteX20" fmla="*/ 985032 w 1158863"/>
                  <a:gd name="connsiteY20" fmla="*/ 723918 h 745571"/>
                  <a:gd name="connsiteX0" fmla="*/ 1158863 w 1158863"/>
                  <a:gd name="connsiteY0" fmla="*/ 326249 h 745571"/>
                  <a:gd name="connsiteX1" fmla="*/ 1089807 w 1158863"/>
                  <a:gd name="connsiteY1" fmla="*/ 369111 h 745571"/>
                  <a:gd name="connsiteX2" fmla="*/ 968363 w 1158863"/>
                  <a:gd name="connsiteY2" fmla="*/ 400068 h 745571"/>
                  <a:gd name="connsiteX3" fmla="*/ 801676 w 1158863"/>
                  <a:gd name="connsiteY3" fmla="*/ 392924 h 745571"/>
                  <a:gd name="connsiteX4" fmla="*/ 658801 w 1158863"/>
                  <a:gd name="connsiteY4" fmla="*/ 288149 h 745571"/>
                  <a:gd name="connsiteX5" fmla="*/ 546882 w 1158863"/>
                  <a:gd name="connsiteY5" fmla="*/ 169086 h 745571"/>
                  <a:gd name="connsiteX6" fmla="*/ 430201 w 1158863"/>
                  <a:gd name="connsiteY6" fmla="*/ 52405 h 745571"/>
                  <a:gd name="connsiteX7" fmla="*/ 277801 w 1158863"/>
                  <a:gd name="connsiteY7" fmla="*/ 18 h 745571"/>
                  <a:gd name="connsiteX8" fmla="*/ 87301 w 1158863"/>
                  <a:gd name="connsiteY8" fmla="*/ 57168 h 745571"/>
                  <a:gd name="connsiteX9" fmla="*/ 1576 w 1158863"/>
                  <a:gd name="connsiteY9" fmla="*/ 207186 h 745571"/>
                  <a:gd name="connsiteX10" fmla="*/ 37295 w 1158863"/>
                  <a:gd name="connsiteY10" fmla="*/ 321486 h 745571"/>
                  <a:gd name="connsiteX11" fmla="*/ 106351 w 1158863"/>
                  <a:gd name="connsiteY11" fmla="*/ 228618 h 745571"/>
                  <a:gd name="connsiteX12" fmla="*/ 180169 w 1158863"/>
                  <a:gd name="connsiteY12" fmla="*/ 152418 h 745571"/>
                  <a:gd name="connsiteX13" fmla="*/ 303995 w 1158863"/>
                  <a:gd name="connsiteY13" fmla="*/ 152418 h 745571"/>
                  <a:gd name="connsiteX14" fmla="*/ 380195 w 1158863"/>
                  <a:gd name="connsiteY14" fmla="*/ 345299 h 745571"/>
                  <a:gd name="connsiteX15" fmla="*/ 465920 w 1158863"/>
                  <a:gd name="connsiteY15" fmla="*/ 535799 h 745571"/>
                  <a:gd name="connsiteX16" fmla="*/ 589745 w 1158863"/>
                  <a:gd name="connsiteY16" fmla="*/ 640574 h 745571"/>
                  <a:gd name="connsiteX17" fmla="*/ 694520 w 1158863"/>
                  <a:gd name="connsiteY17" fmla="*/ 707249 h 745571"/>
                  <a:gd name="connsiteX18" fmla="*/ 882638 w 1158863"/>
                  <a:gd name="connsiteY18" fmla="*/ 745349 h 745571"/>
                  <a:gd name="connsiteX19" fmla="*/ 985032 w 1158863"/>
                  <a:gd name="connsiteY19" fmla="*/ 723918 h 745571"/>
                  <a:gd name="connsiteX20" fmla="*/ 985032 w 1158863"/>
                  <a:gd name="connsiteY20" fmla="*/ 723918 h 745571"/>
                  <a:gd name="connsiteX0" fmla="*/ 1164320 w 1164320"/>
                  <a:gd name="connsiteY0" fmla="*/ 326249 h 745571"/>
                  <a:gd name="connsiteX1" fmla="*/ 1095264 w 1164320"/>
                  <a:gd name="connsiteY1" fmla="*/ 369111 h 745571"/>
                  <a:gd name="connsiteX2" fmla="*/ 973820 w 1164320"/>
                  <a:gd name="connsiteY2" fmla="*/ 400068 h 745571"/>
                  <a:gd name="connsiteX3" fmla="*/ 807133 w 1164320"/>
                  <a:gd name="connsiteY3" fmla="*/ 392924 h 745571"/>
                  <a:gd name="connsiteX4" fmla="*/ 664258 w 1164320"/>
                  <a:gd name="connsiteY4" fmla="*/ 288149 h 745571"/>
                  <a:gd name="connsiteX5" fmla="*/ 552339 w 1164320"/>
                  <a:gd name="connsiteY5" fmla="*/ 169086 h 745571"/>
                  <a:gd name="connsiteX6" fmla="*/ 435658 w 1164320"/>
                  <a:gd name="connsiteY6" fmla="*/ 52405 h 745571"/>
                  <a:gd name="connsiteX7" fmla="*/ 283258 w 1164320"/>
                  <a:gd name="connsiteY7" fmla="*/ 18 h 745571"/>
                  <a:gd name="connsiteX8" fmla="*/ 92758 w 1164320"/>
                  <a:gd name="connsiteY8" fmla="*/ 57168 h 745571"/>
                  <a:gd name="connsiteX9" fmla="*/ 7033 w 1164320"/>
                  <a:gd name="connsiteY9" fmla="*/ 207186 h 745571"/>
                  <a:gd name="connsiteX10" fmla="*/ 42752 w 1164320"/>
                  <a:gd name="connsiteY10" fmla="*/ 321486 h 745571"/>
                  <a:gd name="connsiteX11" fmla="*/ 111808 w 1164320"/>
                  <a:gd name="connsiteY11" fmla="*/ 228618 h 745571"/>
                  <a:gd name="connsiteX12" fmla="*/ 185626 w 1164320"/>
                  <a:gd name="connsiteY12" fmla="*/ 152418 h 745571"/>
                  <a:gd name="connsiteX13" fmla="*/ 309452 w 1164320"/>
                  <a:gd name="connsiteY13" fmla="*/ 152418 h 745571"/>
                  <a:gd name="connsiteX14" fmla="*/ 385652 w 1164320"/>
                  <a:gd name="connsiteY14" fmla="*/ 345299 h 745571"/>
                  <a:gd name="connsiteX15" fmla="*/ 471377 w 1164320"/>
                  <a:gd name="connsiteY15" fmla="*/ 535799 h 745571"/>
                  <a:gd name="connsiteX16" fmla="*/ 595202 w 1164320"/>
                  <a:gd name="connsiteY16" fmla="*/ 640574 h 745571"/>
                  <a:gd name="connsiteX17" fmla="*/ 699977 w 1164320"/>
                  <a:gd name="connsiteY17" fmla="*/ 707249 h 745571"/>
                  <a:gd name="connsiteX18" fmla="*/ 888095 w 1164320"/>
                  <a:gd name="connsiteY18" fmla="*/ 745349 h 745571"/>
                  <a:gd name="connsiteX19" fmla="*/ 990489 w 1164320"/>
                  <a:gd name="connsiteY19" fmla="*/ 723918 h 745571"/>
                  <a:gd name="connsiteX20" fmla="*/ 990489 w 1164320"/>
                  <a:gd name="connsiteY20" fmla="*/ 723918 h 745571"/>
                  <a:gd name="connsiteX0" fmla="*/ 1164320 w 1164320"/>
                  <a:gd name="connsiteY0" fmla="*/ 326249 h 745571"/>
                  <a:gd name="connsiteX1" fmla="*/ 1095264 w 1164320"/>
                  <a:gd name="connsiteY1" fmla="*/ 369111 h 745571"/>
                  <a:gd name="connsiteX2" fmla="*/ 973820 w 1164320"/>
                  <a:gd name="connsiteY2" fmla="*/ 400068 h 745571"/>
                  <a:gd name="connsiteX3" fmla="*/ 807133 w 1164320"/>
                  <a:gd name="connsiteY3" fmla="*/ 392924 h 745571"/>
                  <a:gd name="connsiteX4" fmla="*/ 664258 w 1164320"/>
                  <a:gd name="connsiteY4" fmla="*/ 288149 h 745571"/>
                  <a:gd name="connsiteX5" fmla="*/ 552339 w 1164320"/>
                  <a:gd name="connsiteY5" fmla="*/ 169086 h 745571"/>
                  <a:gd name="connsiteX6" fmla="*/ 435658 w 1164320"/>
                  <a:gd name="connsiteY6" fmla="*/ 52405 h 745571"/>
                  <a:gd name="connsiteX7" fmla="*/ 283258 w 1164320"/>
                  <a:gd name="connsiteY7" fmla="*/ 18 h 745571"/>
                  <a:gd name="connsiteX8" fmla="*/ 92758 w 1164320"/>
                  <a:gd name="connsiteY8" fmla="*/ 57168 h 745571"/>
                  <a:gd name="connsiteX9" fmla="*/ 7033 w 1164320"/>
                  <a:gd name="connsiteY9" fmla="*/ 207186 h 745571"/>
                  <a:gd name="connsiteX10" fmla="*/ 42752 w 1164320"/>
                  <a:gd name="connsiteY10" fmla="*/ 321486 h 745571"/>
                  <a:gd name="connsiteX11" fmla="*/ 111808 w 1164320"/>
                  <a:gd name="connsiteY11" fmla="*/ 228618 h 745571"/>
                  <a:gd name="connsiteX12" fmla="*/ 185626 w 1164320"/>
                  <a:gd name="connsiteY12" fmla="*/ 152418 h 745571"/>
                  <a:gd name="connsiteX13" fmla="*/ 309452 w 1164320"/>
                  <a:gd name="connsiteY13" fmla="*/ 152418 h 745571"/>
                  <a:gd name="connsiteX14" fmla="*/ 385652 w 1164320"/>
                  <a:gd name="connsiteY14" fmla="*/ 345299 h 745571"/>
                  <a:gd name="connsiteX15" fmla="*/ 471377 w 1164320"/>
                  <a:gd name="connsiteY15" fmla="*/ 535799 h 745571"/>
                  <a:gd name="connsiteX16" fmla="*/ 595202 w 1164320"/>
                  <a:gd name="connsiteY16" fmla="*/ 666768 h 745571"/>
                  <a:gd name="connsiteX17" fmla="*/ 699977 w 1164320"/>
                  <a:gd name="connsiteY17" fmla="*/ 707249 h 745571"/>
                  <a:gd name="connsiteX18" fmla="*/ 888095 w 1164320"/>
                  <a:gd name="connsiteY18" fmla="*/ 745349 h 745571"/>
                  <a:gd name="connsiteX19" fmla="*/ 990489 w 1164320"/>
                  <a:gd name="connsiteY19" fmla="*/ 723918 h 745571"/>
                  <a:gd name="connsiteX20" fmla="*/ 990489 w 1164320"/>
                  <a:gd name="connsiteY20" fmla="*/ 723918 h 745571"/>
                  <a:gd name="connsiteX0" fmla="*/ 1164320 w 1164320"/>
                  <a:gd name="connsiteY0" fmla="*/ 326249 h 750403"/>
                  <a:gd name="connsiteX1" fmla="*/ 1095264 w 1164320"/>
                  <a:gd name="connsiteY1" fmla="*/ 369111 h 750403"/>
                  <a:gd name="connsiteX2" fmla="*/ 973820 w 1164320"/>
                  <a:gd name="connsiteY2" fmla="*/ 400068 h 750403"/>
                  <a:gd name="connsiteX3" fmla="*/ 807133 w 1164320"/>
                  <a:gd name="connsiteY3" fmla="*/ 392924 h 750403"/>
                  <a:gd name="connsiteX4" fmla="*/ 664258 w 1164320"/>
                  <a:gd name="connsiteY4" fmla="*/ 288149 h 750403"/>
                  <a:gd name="connsiteX5" fmla="*/ 552339 w 1164320"/>
                  <a:gd name="connsiteY5" fmla="*/ 169086 h 750403"/>
                  <a:gd name="connsiteX6" fmla="*/ 435658 w 1164320"/>
                  <a:gd name="connsiteY6" fmla="*/ 52405 h 750403"/>
                  <a:gd name="connsiteX7" fmla="*/ 283258 w 1164320"/>
                  <a:gd name="connsiteY7" fmla="*/ 18 h 750403"/>
                  <a:gd name="connsiteX8" fmla="*/ 92758 w 1164320"/>
                  <a:gd name="connsiteY8" fmla="*/ 57168 h 750403"/>
                  <a:gd name="connsiteX9" fmla="*/ 7033 w 1164320"/>
                  <a:gd name="connsiteY9" fmla="*/ 207186 h 750403"/>
                  <a:gd name="connsiteX10" fmla="*/ 42752 w 1164320"/>
                  <a:gd name="connsiteY10" fmla="*/ 321486 h 750403"/>
                  <a:gd name="connsiteX11" fmla="*/ 111808 w 1164320"/>
                  <a:gd name="connsiteY11" fmla="*/ 228618 h 750403"/>
                  <a:gd name="connsiteX12" fmla="*/ 185626 w 1164320"/>
                  <a:gd name="connsiteY12" fmla="*/ 152418 h 750403"/>
                  <a:gd name="connsiteX13" fmla="*/ 309452 w 1164320"/>
                  <a:gd name="connsiteY13" fmla="*/ 152418 h 750403"/>
                  <a:gd name="connsiteX14" fmla="*/ 385652 w 1164320"/>
                  <a:gd name="connsiteY14" fmla="*/ 345299 h 750403"/>
                  <a:gd name="connsiteX15" fmla="*/ 471377 w 1164320"/>
                  <a:gd name="connsiteY15" fmla="*/ 535799 h 750403"/>
                  <a:gd name="connsiteX16" fmla="*/ 595202 w 1164320"/>
                  <a:gd name="connsiteY16" fmla="*/ 666768 h 750403"/>
                  <a:gd name="connsiteX17" fmla="*/ 726171 w 1164320"/>
                  <a:gd name="connsiteY17" fmla="*/ 742968 h 750403"/>
                  <a:gd name="connsiteX18" fmla="*/ 888095 w 1164320"/>
                  <a:gd name="connsiteY18" fmla="*/ 745349 h 750403"/>
                  <a:gd name="connsiteX19" fmla="*/ 990489 w 1164320"/>
                  <a:gd name="connsiteY19" fmla="*/ 723918 h 750403"/>
                  <a:gd name="connsiteX20" fmla="*/ 990489 w 1164320"/>
                  <a:gd name="connsiteY20" fmla="*/ 723918 h 750403"/>
                  <a:gd name="connsiteX0" fmla="*/ 1164320 w 1164320"/>
                  <a:gd name="connsiteY0" fmla="*/ 326249 h 760608"/>
                  <a:gd name="connsiteX1" fmla="*/ 1095264 w 1164320"/>
                  <a:gd name="connsiteY1" fmla="*/ 369111 h 760608"/>
                  <a:gd name="connsiteX2" fmla="*/ 973820 w 1164320"/>
                  <a:gd name="connsiteY2" fmla="*/ 400068 h 760608"/>
                  <a:gd name="connsiteX3" fmla="*/ 807133 w 1164320"/>
                  <a:gd name="connsiteY3" fmla="*/ 392924 h 760608"/>
                  <a:gd name="connsiteX4" fmla="*/ 664258 w 1164320"/>
                  <a:gd name="connsiteY4" fmla="*/ 288149 h 760608"/>
                  <a:gd name="connsiteX5" fmla="*/ 552339 w 1164320"/>
                  <a:gd name="connsiteY5" fmla="*/ 169086 h 760608"/>
                  <a:gd name="connsiteX6" fmla="*/ 435658 w 1164320"/>
                  <a:gd name="connsiteY6" fmla="*/ 52405 h 760608"/>
                  <a:gd name="connsiteX7" fmla="*/ 283258 w 1164320"/>
                  <a:gd name="connsiteY7" fmla="*/ 18 h 760608"/>
                  <a:gd name="connsiteX8" fmla="*/ 92758 w 1164320"/>
                  <a:gd name="connsiteY8" fmla="*/ 57168 h 760608"/>
                  <a:gd name="connsiteX9" fmla="*/ 7033 w 1164320"/>
                  <a:gd name="connsiteY9" fmla="*/ 207186 h 760608"/>
                  <a:gd name="connsiteX10" fmla="*/ 42752 w 1164320"/>
                  <a:gd name="connsiteY10" fmla="*/ 321486 h 760608"/>
                  <a:gd name="connsiteX11" fmla="*/ 111808 w 1164320"/>
                  <a:gd name="connsiteY11" fmla="*/ 228618 h 760608"/>
                  <a:gd name="connsiteX12" fmla="*/ 185626 w 1164320"/>
                  <a:gd name="connsiteY12" fmla="*/ 152418 h 760608"/>
                  <a:gd name="connsiteX13" fmla="*/ 309452 w 1164320"/>
                  <a:gd name="connsiteY13" fmla="*/ 152418 h 760608"/>
                  <a:gd name="connsiteX14" fmla="*/ 385652 w 1164320"/>
                  <a:gd name="connsiteY14" fmla="*/ 345299 h 760608"/>
                  <a:gd name="connsiteX15" fmla="*/ 471377 w 1164320"/>
                  <a:gd name="connsiteY15" fmla="*/ 535799 h 760608"/>
                  <a:gd name="connsiteX16" fmla="*/ 595202 w 1164320"/>
                  <a:gd name="connsiteY16" fmla="*/ 666768 h 760608"/>
                  <a:gd name="connsiteX17" fmla="*/ 726171 w 1164320"/>
                  <a:gd name="connsiteY17" fmla="*/ 742968 h 760608"/>
                  <a:gd name="connsiteX18" fmla="*/ 888095 w 1164320"/>
                  <a:gd name="connsiteY18" fmla="*/ 759637 h 760608"/>
                  <a:gd name="connsiteX19" fmla="*/ 990489 w 1164320"/>
                  <a:gd name="connsiteY19" fmla="*/ 723918 h 760608"/>
                  <a:gd name="connsiteX20" fmla="*/ 990489 w 1164320"/>
                  <a:gd name="connsiteY20" fmla="*/ 723918 h 760608"/>
                  <a:gd name="connsiteX0" fmla="*/ 1164320 w 1164320"/>
                  <a:gd name="connsiteY0" fmla="*/ 326249 h 760608"/>
                  <a:gd name="connsiteX1" fmla="*/ 1095264 w 1164320"/>
                  <a:gd name="connsiteY1" fmla="*/ 369111 h 760608"/>
                  <a:gd name="connsiteX2" fmla="*/ 973820 w 1164320"/>
                  <a:gd name="connsiteY2" fmla="*/ 419118 h 760608"/>
                  <a:gd name="connsiteX3" fmla="*/ 807133 w 1164320"/>
                  <a:gd name="connsiteY3" fmla="*/ 392924 h 760608"/>
                  <a:gd name="connsiteX4" fmla="*/ 664258 w 1164320"/>
                  <a:gd name="connsiteY4" fmla="*/ 288149 h 760608"/>
                  <a:gd name="connsiteX5" fmla="*/ 552339 w 1164320"/>
                  <a:gd name="connsiteY5" fmla="*/ 169086 h 760608"/>
                  <a:gd name="connsiteX6" fmla="*/ 435658 w 1164320"/>
                  <a:gd name="connsiteY6" fmla="*/ 52405 h 760608"/>
                  <a:gd name="connsiteX7" fmla="*/ 283258 w 1164320"/>
                  <a:gd name="connsiteY7" fmla="*/ 18 h 760608"/>
                  <a:gd name="connsiteX8" fmla="*/ 92758 w 1164320"/>
                  <a:gd name="connsiteY8" fmla="*/ 57168 h 760608"/>
                  <a:gd name="connsiteX9" fmla="*/ 7033 w 1164320"/>
                  <a:gd name="connsiteY9" fmla="*/ 207186 h 760608"/>
                  <a:gd name="connsiteX10" fmla="*/ 42752 w 1164320"/>
                  <a:gd name="connsiteY10" fmla="*/ 321486 h 760608"/>
                  <a:gd name="connsiteX11" fmla="*/ 111808 w 1164320"/>
                  <a:gd name="connsiteY11" fmla="*/ 228618 h 760608"/>
                  <a:gd name="connsiteX12" fmla="*/ 185626 w 1164320"/>
                  <a:gd name="connsiteY12" fmla="*/ 152418 h 760608"/>
                  <a:gd name="connsiteX13" fmla="*/ 309452 w 1164320"/>
                  <a:gd name="connsiteY13" fmla="*/ 152418 h 760608"/>
                  <a:gd name="connsiteX14" fmla="*/ 385652 w 1164320"/>
                  <a:gd name="connsiteY14" fmla="*/ 345299 h 760608"/>
                  <a:gd name="connsiteX15" fmla="*/ 471377 w 1164320"/>
                  <a:gd name="connsiteY15" fmla="*/ 535799 h 760608"/>
                  <a:gd name="connsiteX16" fmla="*/ 595202 w 1164320"/>
                  <a:gd name="connsiteY16" fmla="*/ 666768 h 760608"/>
                  <a:gd name="connsiteX17" fmla="*/ 726171 w 1164320"/>
                  <a:gd name="connsiteY17" fmla="*/ 742968 h 760608"/>
                  <a:gd name="connsiteX18" fmla="*/ 888095 w 1164320"/>
                  <a:gd name="connsiteY18" fmla="*/ 759637 h 760608"/>
                  <a:gd name="connsiteX19" fmla="*/ 990489 w 1164320"/>
                  <a:gd name="connsiteY19" fmla="*/ 723918 h 760608"/>
                  <a:gd name="connsiteX20" fmla="*/ 990489 w 1164320"/>
                  <a:gd name="connsiteY20" fmla="*/ 723918 h 760608"/>
                  <a:gd name="connsiteX0" fmla="*/ 1164320 w 1164320"/>
                  <a:gd name="connsiteY0" fmla="*/ 326249 h 760608"/>
                  <a:gd name="connsiteX1" fmla="*/ 1100027 w 1164320"/>
                  <a:gd name="connsiteY1" fmla="*/ 383398 h 760608"/>
                  <a:gd name="connsiteX2" fmla="*/ 973820 w 1164320"/>
                  <a:gd name="connsiteY2" fmla="*/ 419118 h 760608"/>
                  <a:gd name="connsiteX3" fmla="*/ 807133 w 1164320"/>
                  <a:gd name="connsiteY3" fmla="*/ 392924 h 760608"/>
                  <a:gd name="connsiteX4" fmla="*/ 664258 w 1164320"/>
                  <a:gd name="connsiteY4" fmla="*/ 288149 h 760608"/>
                  <a:gd name="connsiteX5" fmla="*/ 552339 w 1164320"/>
                  <a:gd name="connsiteY5" fmla="*/ 169086 h 760608"/>
                  <a:gd name="connsiteX6" fmla="*/ 435658 w 1164320"/>
                  <a:gd name="connsiteY6" fmla="*/ 52405 h 760608"/>
                  <a:gd name="connsiteX7" fmla="*/ 283258 w 1164320"/>
                  <a:gd name="connsiteY7" fmla="*/ 18 h 760608"/>
                  <a:gd name="connsiteX8" fmla="*/ 92758 w 1164320"/>
                  <a:gd name="connsiteY8" fmla="*/ 57168 h 760608"/>
                  <a:gd name="connsiteX9" fmla="*/ 7033 w 1164320"/>
                  <a:gd name="connsiteY9" fmla="*/ 207186 h 760608"/>
                  <a:gd name="connsiteX10" fmla="*/ 42752 w 1164320"/>
                  <a:gd name="connsiteY10" fmla="*/ 321486 h 760608"/>
                  <a:gd name="connsiteX11" fmla="*/ 111808 w 1164320"/>
                  <a:gd name="connsiteY11" fmla="*/ 228618 h 760608"/>
                  <a:gd name="connsiteX12" fmla="*/ 185626 w 1164320"/>
                  <a:gd name="connsiteY12" fmla="*/ 152418 h 760608"/>
                  <a:gd name="connsiteX13" fmla="*/ 309452 w 1164320"/>
                  <a:gd name="connsiteY13" fmla="*/ 152418 h 760608"/>
                  <a:gd name="connsiteX14" fmla="*/ 385652 w 1164320"/>
                  <a:gd name="connsiteY14" fmla="*/ 345299 h 760608"/>
                  <a:gd name="connsiteX15" fmla="*/ 471377 w 1164320"/>
                  <a:gd name="connsiteY15" fmla="*/ 535799 h 760608"/>
                  <a:gd name="connsiteX16" fmla="*/ 595202 w 1164320"/>
                  <a:gd name="connsiteY16" fmla="*/ 666768 h 760608"/>
                  <a:gd name="connsiteX17" fmla="*/ 726171 w 1164320"/>
                  <a:gd name="connsiteY17" fmla="*/ 742968 h 760608"/>
                  <a:gd name="connsiteX18" fmla="*/ 888095 w 1164320"/>
                  <a:gd name="connsiteY18" fmla="*/ 759637 h 760608"/>
                  <a:gd name="connsiteX19" fmla="*/ 990489 w 1164320"/>
                  <a:gd name="connsiteY19" fmla="*/ 723918 h 760608"/>
                  <a:gd name="connsiteX20" fmla="*/ 990489 w 1164320"/>
                  <a:gd name="connsiteY20" fmla="*/ 723918 h 760608"/>
                  <a:gd name="connsiteX0" fmla="*/ 1164320 w 1164320"/>
                  <a:gd name="connsiteY0" fmla="*/ 326248 h 760607"/>
                  <a:gd name="connsiteX1" fmla="*/ 1100027 w 1164320"/>
                  <a:gd name="connsiteY1" fmla="*/ 383397 h 760607"/>
                  <a:gd name="connsiteX2" fmla="*/ 973820 w 1164320"/>
                  <a:gd name="connsiteY2" fmla="*/ 419117 h 760607"/>
                  <a:gd name="connsiteX3" fmla="*/ 807133 w 1164320"/>
                  <a:gd name="connsiteY3" fmla="*/ 392923 h 760607"/>
                  <a:gd name="connsiteX4" fmla="*/ 664258 w 1164320"/>
                  <a:gd name="connsiteY4" fmla="*/ 288148 h 760607"/>
                  <a:gd name="connsiteX5" fmla="*/ 561864 w 1164320"/>
                  <a:gd name="connsiteY5" fmla="*/ 152416 h 760607"/>
                  <a:gd name="connsiteX6" fmla="*/ 435658 w 1164320"/>
                  <a:gd name="connsiteY6" fmla="*/ 52404 h 760607"/>
                  <a:gd name="connsiteX7" fmla="*/ 283258 w 1164320"/>
                  <a:gd name="connsiteY7" fmla="*/ 17 h 760607"/>
                  <a:gd name="connsiteX8" fmla="*/ 92758 w 1164320"/>
                  <a:gd name="connsiteY8" fmla="*/ 57167 h 760607"/>
                  <a:gd name="connsiteX9" fmla="*/ 7033 w 1164320"/>
                  <a:gd name="connsiteY9" fmla="*/ 207185 h 760607"/>
                  <a:gd name="connsiteX10" fmla="*/ 42752 w 1164320"/>
                  <a:gd name="connsiteY10" fmla="*/ 321485 h 760607"/>
                  <a:gd name="connsiteX11" fmla="*/ 111808 w 1164320"/>
                  <a:gd name="connsiteY11" fmla="*/ 228617 h 760607"/>
                  <a:gd name="connsiteX12" fmla="*/ 185626 w 1164320"/>
                  <a:gd name="connsiteY12" fmla="*/ 152417 h 760607"/>
                  <a:gd name="connsiteX13" fmla="*/ 309452 w 1164320"/>
                  <a:gd name="connsiteY13" fmla="*/ 152417 h 760607"/>
                  <a:gd name="connsiteX14" fmla="*/ 385652 w 1164320"/>
                  <a:gd name="connsiteY14" fmla="*/ 345298 h 760607"/>
                  <a:gd name="connsiteX15" fmla="*/ 471377 w 1164320"/>
                  <a:gd name="connsiteY15" fmla="*/ 535798 h 760607"/>
                  <a:gd name="connsiteX16" fmla="*/ 595202 w 1164320"/>
                  <a:gd name="connsiteY16" fmla="*/ 666767 h 760607"/>
                  <a:gd name="connsiteX17" fmla="*/ 726171 w 1164320"/>
                  <a:gd name="connsiteY17" fmla="*/ 742967 h 760607"/>
                  <a:gd name="connsiteX18" fmla="*/ 888095 w 1164320"/>
                  <a:gd name="connsiteY18" fmla="*/ 759636 h 760607"/>
                  <a:gd name="connsiteX19" fmla="*/ 990489 w 1164320"/>
                  <a:gd name="connsiteY19" fmla="*/ 723917 h 760607"/>
                  <a:gd name="connsiteX20" fmla="*/ 990489 w 1164320"/>
                  <a:gd name="connsiteY20" fmla="*/ 723917 h 760607"/>
                  <a:gd name="connsiteX0" fmla="*/ 1164320 w 1164320"/>
                  <a:gd name="connsiteY0" fmla="*/ 326424 h 760783"/>
                  <a:gd name="connsiteX1" fmla="*/ 1100027 w 1164320"/>
                  <a:gd name="connsiteY1" fmla="*/ 383573 h 760783"/>
                  <a:gd name="connsiteX2" fmla="*/ 973820 w 1164320"/>
                  <a:gd name="connsiteY2" fmla="*/ 419293 h 760783"/>
                  <a:gd name="connsiteX3" fmla="*/ 807133 w 1164320"/>
                  <a:gd name="connsiteY3" fmla="*/ 393099 h 760783"/>
                  <a:gd name="connsiteX4" fmla="*/ 664258 w 1164320"/>
                  <a:gd name="connsiteY4" fmla="*/ 288324 h 760783"/>
                  <a:gd name="connsiteX5" fmla="*/ 561864 w 1164320"/>
                  <a:gd name="connsiteY5" fmla="*/ 152592 h 760783"/>
                  <a:gd name="connsiteX6" fmla="*/ 438039 w 1164320"/>
                  <a:gd name="connsiteY6" fmla="*/ 43055 h 760783"/>
                  <a:gd name="connsiteX7" fmla="*/ 283258 w 1164320"/>
                  <a:gd name="connsiteY7" fmla="*/ 193 h 760783"/>
                  <a:gd name="connsiteX8" fmla="*/ 92758 w 1164320"/>
                  <a:gd name="connsiteY8" fmla="*/ 57343 h 760783"/>
                  <a:gd name="connsiteX9" fmla="*/ 7033 w 1164320"/>
                  <a:gd name="connsiteY9" fmla="*/ 207361 h 760783"/>
                  <a:gd name="connsiteX10" fmla="*/ 42752 w 1164320"/>
                  <a:gd name="connsiteY10" fmla="*/ 321661 h 760783"/>
                  <a:gd name="connsiteX11" fmla="*/ 111808 w 1164320"/>
                  <a:gd name="connsiteY11" fmla="*/ 228793 h 760783"/>
                  <a:gd name="connsiteX12" fmla="*/ 185626 w 1164320"/>
                  <a:gd name="connsiteY12" fmla="*/ 152593 h 760783"/>
                  <a:gd name="connsiteX13" fmla="*/ 309452 w 1164320"/>
                  <a:gd name="connsiteY13" fmla="*/ 152593 h 760783"/>
                  <a:gd name="connsiteX14" fmla="*/ 385652 w 1164320"/>
                  <a:gd name="connsiteY14" fmla="*/ 345474 h 760783"/>
                  <a:gd name="connsiteX15" fmla="*/ 471377 w 1164320"/>
                  <a:gd name="connsiteY15" fmla="*/ 535974 h 760783"/>
                  <a:gd name="connsiteX16" fmla="*/ 595202 w 1164320"/>
                  <a:gd name="connsiteY16" fmla="*/ 666943 h 760783"/>
                  <a:gd name="connsiteX17" fmla="*/ 726171 w 1164320"/>
                  <a:gd name="connsiteY17" fmla="*/ 743143 h 760783"/>
                  <a:gd name="connsiteX18" fmla="*/ 888095 w 1164320"/>
                  <a:gd name="connsiteY18" fmla="*/ 759812 h 760783"/>
                  <a:gd name="connsiteX19" fmla="*/ 990489 w 1164320"/>
                  <a:gd name="connsiteY19" fmla="*/ 724093 h 760783"/>
                  <a:gd name="connsiteX20" fmla="*/ 990489 w 1164320"/>
                  <a:gd name="connsiteY20" fmla="*/ 724093 h 760783"/>
                  <a:gd name="connsiteX0" fmla="*/ 1164320 w 1164320"/>
                  <a:gd name="connsiteY0" fmla="*/ 331157 h 765516"/>
                  <a:gd name="connsiteX1" fmla="*/ 1100027 w 1164320"/>
                  <a:gd name="connsiteY1" fmla="*/ 388306 h 765516"/>
                  <a:gd name="connsiteX2" fmla="*/ 973820 w 1164320"/>
                  <a:gd name="connsiteY2" fmla="*/ 424026 h 765516"/>
                  <a:gd name="connsiteX3" fmla="*/ 807133 w 1164320"/>
                  <a:gd name="connsiteY3" fmla="*/ 397832 h 765516"/>
                  <a:gd name="connsiteX4" fmla="*/ 664258 w 1164320"/>
                  <a:gd name="connsiteY4" fmla="*/ 293057 h 765516"/>
                  <a:gd name="connsiteX5" fmla="*/ 561864 w 1164320"/>
                  <a:gd name="connsiteY5" fmla="*/ 157325 h 765516"/>
                  <a:gd name="connsiteX6" fmla="*/ 438039 w 1164320"/>
                  <a:gd name="connsiteY6" fmla="*/ 47788 h 765516"/>
                  <a:gd name="connsiteX7" fmla="*/ 278496 w 1164320"/>
                  <a:gd name="connsiteY7" fmla="*/ 164 h 765516"/>
                  <a:gd name="connsiteX8" fmla="*/ 92758 w 1164320"/>
                  <a:gd name="connsiteY8" fmla="*/ 62076 h 765516"/>
                  <a:gd name="connsiteX9" fmla="*/ 7033 w 1164320"/>
                  <a:gd name="connsiteY9" fmla="*/ 212094 h 765516"/>
                  <a:gd name="connsiteX10" fmla="*/ 42752 w 1164320"/>
                  <a:gd name="connsiteY10" fmla="*/ 326394 h 765516"/>
                  <a:gd name="connsiteX11" fmla="*/ 111808 w 1164320"/>
                  <a:gd name="connsiteY11" fmla="*/ 233526 h 765516"/>
                  <a:gd name="connsiteX12" fmla="*/ 185626 w 1164320"/>
                  <a:gd name="connsiteY12" fmla="*/ 157326 h 765516"/>
                  <a:gd name="connsiteX13" fmla="*/ 309452 w 1164320"/>
                  <a:gd name="connsiteY13" fmla="*/ 157326 h 765516"/>
                  <a:gd name="connsiteX14" fmla="*/ 385652 w 1164320"/>
                  <a:gd name="connsiteY14" fmla="*/ 350207 h 765516"/>
                  <a:gd name="connsiteX15" fmla="*/ 471377 w 1164320"/>
                  <a:gd name="connsiteY15" fmla="*/ 540707 h 765516"/>
                  <a:gd name="connsiteX16" fmla="*/ 595202 w 1164320"/>
                  <a:gd name="connsiteY16" fmla="*/ 671676 h 765516"/>
                  <a:gd name="connsiteX17" fmla="*/ 726171 w 1164320"/>
                  <a:gd name="connsiteY17" fmla="*/ 747876 h 765516"/>
                  <a:gd name="connsiteX18" fmla="*/ 888095 w 1164320"/>
                  <a:gd name="connsiteY18" fmla="*/ 764545 h 765516"/>
                  <a:gd name="connsiteX19" fmla="*/ 990489 w 1164320"/>
                  <a:gd name="connsiteY19" fmla="*/ 728826 h 765516"/>
                  <a:gd name="connsiteX20" fmla="*/ 990489 w 1164320"/>
                  <a:gd name="connsiteY20" fmla="*/ 728826 h 765516"/>
                  <a:gd name="connsiteX0" fmla="*/ 1164320 w 1164320"/>
                  <a:gd name="connsiteY0" fmla="*/ 331157 h 765516"/>
                  <a:gd name="connsiteX1" fmla="*/ 1100027 w 1164320"/>
                  <a:gd name="connsiteY1" fmla="*/ 388306 h 765516"/>
                  <a:gd name="connsiteX2" fmla="*/ 973820 w 1164320"/>
                  <a:gd name="connsiteY2" fmla="*/ 424026 h 765516"/>
                  <a:gd name="connsiteX3" fmla="*/ 807133 w 1164320"/>
                  <a:gd name="connsiteY3" fmla="*/ 397832 h 765516"/>
                  <a:gd name="connsiteX4" fmla="*/ 664258 w 1164320"/>
                  <a:gd name="connsiteY4" fmla="*/ 293057 h 765516"/>
                  <a:gd name="connsiteX5" fmla="*/ 561864 w 1164320"/>
                  <a:gd name="connsiteY5" fmla="*/ 157325 h 765516"/>
                  <a:gd name="connsiteX6" fmla="*/ 438039 w 1164320"/>
                  <a:gd name="connsiteY6" fmla="*/ 47788 h 765516"/>
                  <a:gd name="connsiteX7" fmla="*/ 278496 w 1164320"/>
                  <a:gd name="connsiteY7" fmla="*/ 164 h 765516"/>
                  <a:gd name="connsiteX8" fmla="*/ 92758 w 1164320"/>
                  <a:gd name="connsiteY8" fmla="*/ 62076 h 765516"/>
                  <a:gd name="connsiteX9" fmla="*/ 7033 w 1164320"/>
                  <a:gd name="connsiteY9" fmla="*/ 212094 h 765516"/>
                  <a:gd name="connsiteX10" fmla="*/ 42752 w 1164320"/>
                  <a:gd name="connsiteY10" fmla="*/ 326394 h 765516"/>
                  <a:gd name="connsiteX11" fmla="*/ 111808 w 1164320"/>
                  <a:gd name="connsiteY11" fmla="*/ 233526 h 765516"/>
                  <a:gd name="connsiteX12" fmla="*/ 185626 w 1164320"/>
                  <a:gd name="connsiteY12" fmla="*/ 157326 h 765516"/>
                  <a:gd name="connsiteX13" fmla="*/ 311833 w 1164320"/>
                  <a:gd name="connsiteY13" fmla="*/ 178757 h 765516"/>
                  <a:gd name="connsiteX14" fmla="*/ 385652 w 1164320"/>
                  <a:gd name="connsiteY14" fmla="*/ 350207 h 765516"/>
                  <a:gd name="connsiteX15" fmla="*/ 471377 w 1164320"/>
                  <a:gd name="connsiteY15" fmla="*/ 540707 h 765516"/>
                  <a:gd name="connsiteX16" fmla="*/ 595202 w 1164320"/>
                  <a:gd name="connsiteY16" fmla="*/ 671676 h 765516"/>
                  <a:gd name="connsiteX17" fmla="*/ 726171 w 1164320"/>
                  <a:gd name="connsiteY17" fmla="*/ 747876 h 765516"/>
                  <a:gd name="connsiteX18" fmla="*/ 888095 w 1164320"/>
                  <a:gd name="connsiteY18" fmla="*/ 764545 h 765516"/>
                  <a:gd name="connsiteX19" fmla="*/ 990489 w 1164320"/>
                  <a:gd name="connsiteY19" fmla="*/ 728826 h 765516"/>
                  <a:gd name="connsiteX20" fmla="*/ 990489 w 1164320"/>
                  <a:gd name="connsiteY20" fmla="*/ 728826 h 765516"/>
                  <a:gd name="connsiteX0" fmla="*/ 1164320 w 1164320"/>
                  <a:gd name="connsiteY0" fmla="*/ 331157 h 765516"/>
                  <a:gd name="connsiteX1" fmla="*/ 1100027 w 1164320"/>
                  <a:gd name="connsiteY1" fmla="*/ 388306 h 765516"/>
                  <a:gd name="connsiteX2" fmla="*/ 973820 w 1164320"/>
                  <a:gd name="connsiteY2" fmla="*/ 424026 h 765516"/>
                  <a:gd name="connsiteX3" fmla="*/ 807133 w 1164320"/>
                  <a:gd name="connsiteY3" fmla="*/ 397832 h 765516"/>
                  <a:gd name="connsiteX4" fmla="*/ 664258 w 1164320"/>
                  <a:gd name="connsiteY4" fmla="*/ 293057 h 765516"/>
                  <a:gd name="connsiteX5" fmla="*/ 561864 w 1164320"/>
                  <a:gd name="connsiteY5" fmla="*/ 157325 h 765516"/>
                  <a:gd name="connsiteX6" fmla="*/ 438039 w 1164320"/>
                  <a:gd name="connsiteY6" fmla="*/ 47788 h 765516"/>
                  <a:gd name="connsiteX7" fmla="*/ 278496 w 1164320"/>
                  <a:gd name="connsiteY7" fmla="*/ 164 h 765516"/>
                  <a:gd name="connsiteX8" fmla="*/ 92758 w 1164320"/>
                  <a:gd name="connsiteY8" fmla="*/ 62076 h 765516"/>
                  <a:gd name="connsiteX9" fmla="*/ 7033 w 1164320"/>
                  <a:gd name="connsiteY9" fmla="*/ 212094 h 765516"/>
                  <a:gd name="connsiteX10" fmla="*/ 42752 w 1164320"/>
                  <a:gd name="connsiteY10" fmla="*/ 326394 h 765516"/>
                  <a:gd name="connsiteX11" fmla="*/ 111808 w 1164320"/>
                  <a:gd name="connsiteY11" fmla="*/ 233526 h 765516"/>
                  <a:gd name="connsiteX12" fmla="*/ 185626 w 1164320"/>
                  <a:gd name="connsiteY12" fmla="*/ 162088 h 765516"/>
                  <a:gd name="connsiteX13" fmla="*/ 311833 w 1164320"/>
                  <a:gd name="connsiteY13" fmla="*/ 178757 h 765516"/>
                  <a:gd name="connsiteX14" fmla="*/ 385652 w 1164320"/>
                  <a:gd name="connsiteY14" fmla="*/ 350207 h 765516"/>
                  <a:gd name="connsiteX15" fmla="*/ 471377 w 1164320"/>
                  <a:gd name="connsiteY15" fmla="*/ 540707 h 765516"/>
                  <a:gd name="connsiteX16" fmla="*/ 595202 w 1164320"/>
                  <a:gd name="connsiteY16" fmla="*/ 671676 h 765516"/>
                  <a:gd name="connsiteX17" fmla="*/ 726171 w 1164320"/>
                  <a:gd name="connsiteY17" fmla="*/ 747876 h 765516"/>
                  <a:gd name="connsiteX18" fmla="*/ 888095 w 1164320"/>
                  <a:gd name="connsiteY18" fmla="*/ 764545 h 765516"/>
                  <a:gd name="connsiteX19" fmla="*/ 990489 w 1164320"/>
                  <a:gd name="connsiteY19" fmla="*/ 728826 h 765516"/>
                  <a:gd name="connsiteX20" fmla="*/ 990489 w 1164320"/>
                  <a:gd name="connsiteY20" fmla="*/ 728826 h 7655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164320" h="765516">
                    <a:moveTo>
                      <a:pt x="1164320" y="331157"/>
                    </a:moveTo>
                    <a:cubicBezTo>
                      <a:pt x="1145667" y="346436"/>
                      <a:pt x="1131777" y="372828"/>
                      <a:pt x="1100027" y="388306"/>
                    </a:cubicBezTo>
                    <a:cubicBezTo>
                      <a:pt x="1068277" y="403784"/>
                      <a:pt x="1022636" y="422438"/>
                      <a:pt x="973820" y="424026"/>
                    </a:cubicBezTo>
                    <a:cubicBezTo>
                      <a:pt x="925004" y="425614"/>
                      <a:pt x="858727" y="419660"/>
                      <a:pt x="807133" y="397832"/>
                    </a:cubicBezTo>
                    <a:cubicBezTo>
                      <a:pt x="755539" y="376004"/>
                      <a:pt x="705136" y="333141"/>
                      <a:pt x="664258" y="293057"/>
                    </a:cubicBezTo>
                    <a:cubicBezTo>
                      <a:pt x="623380" y="252973"/>
                      <a:pt x="599567" y="198203"/>
                      <a:pt x="561864" y="157325"/>
                    </a:cubicBezTo>
                    <a:cubicBezTo>
                      <a:pt x="524161" y="116447"/>
                      <a:pt x="485267" y="73981"/>
                      <a:pt x="438039" y="47788"/>
                    </a:cubicBezTo>
                    <a:cubicBezTo>
                      <a:pt x="390811" y="21595"/>
                      <a:pt x="336043" y="-2217"/>
                      <a:pt x="278496" y="164"/>
                    </a:cubicBezTo>
                    <a:cubicBezTo>
                      <a:pt x="220949" y="2545"/>
                      <a:pt x="138002" y="26754"/>
                      <a:pt x="92758" y="62076"/>
                    </a:cubicBezTo>
                    <a:cubicBezTo>
                      <a:pt x="47514" y="97398"/>
                      <a:pt x="15367" y="168041"/>
                      <a:pt x="7033" y="212094"/>
                    </a:cubicBezTo>
                    <a:cubicBezTo>
                      <a:pt x="-1301" y="256147"/>
                      <a:pt x="-12810" y="318060"/>
                      <a:pt x="42752" y="326394"/>
                    </a:cubicBezTo>
                    <a:cubicBezTo>
                      <a:pt x="98314" y="334728"/>
                      <a:pt x="87996" y="260910"/>
                      <a:pt x="111808" y="233526"/>
                    </a:cubicBezTo>
                    <a:cubicBezTo>
                      <a:pt x="135620" y="206142"/>
                      <a:pt x="152289" y="171216"/>
                      <a:pt x="185626" y="162088"/>
                    </a:cubicBezTo>
                    <a:cubicBezTo>
                      <a:pt x="218963" y="152960"/>
                      <a:pt x="278495" y="147404"/>
                      <a:pt x="311833" y="178757"/>
                    </a:cubicBezTo>
                    <a:cubicBezTo>
                      <a:pt x="345171" y="210110"/>
                      <a:pt x="359061" y="289882"/>
                      <a:pt x="385652" y="350207"/>
                    </a:cubicBezTo>
                    <a:cubicBezTo>
                      <a:pt x="412243" y="410532"/>
                      <a:pt x="436452" y="487129"/>
                      <a:pt x="471377" y="540707"/>
                    </a:cubicBezTo>
                    <a:cubicBezTo>
                      <a:pt x="506302" y="594285"/>
                      <a:pt x="552736" y="637148"/>
                      <a:pt x="595202" y="671676"/>
                    </a:cubicBezTo>
                    <a:cubicBezTo>
                      <a:pt x="637668" y="706204"/>
                      <a:pt x="677356" y="732398"/>
                      <a:pt x="726171" y="747876"/>
                    </a:cubicBezTo>
                    <a:cubicBezTo>
                      <a:pt x="774986" y="763354"/>
                      <a:pt x="844042" y="767720"/>
                      <a:pt x="888095" y="764545"/>
                    </a:cubicBezTo>
                    <a:cubicBezTo>
                      <a:pt x="932148" y="761370"/>
                      <a:pt x="990489" y="728826"/>
                      <a:pt x="990489" y="728826"/>
                    </a:cubicBezTo>
                    <a:lnTo>
                      <a:pt x="990489" y="728826"/>
                    </a:lnTo>
                  </a:path>
                </a:pathLst>
              </a:custGeom>
              <a:solidFill>
                <a:srgbClr val="BEA7D5"/>
              </a:solidFill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C8112EEF-F733-ABA8-D9C1-0F67C26425B1}"/>
                  </a:ext>
                </a:extLst>
              </p:cNvPr>
              <p:cNvSpPr/>
              <p:nvPr/>
            </p:nvSpPr>
            <p:spPr>
              <a:xfrm flipH="1" flipV="1">
                <a:off x="5534834" y="5506323"/>
                <a:ext cx="45719" cy="45719"/>
              </a:xfrm>
              <a:prstGeom prst="ellipse">
                <a:avLst/>
              </a:prstGeom>
              <a:solidFill>
                <a:srgbClr val="4472C4"/>
              </a:solidFill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0EEA6727-B755-D1F2-46C9-09C23AE581AD}"/>
                  </a:ext>
                </a:extLst>
              </p:cNvPr>
              <p:cNvSpPr/>
              <p:nvPr/>
            </p:nvSpPr>
            <p:spPr>
              <a:xfrm flipH="1" flipV="1">
                <a:off x="6607492" y="4841651"/>
                <a:ext cx="45719" cy="45719"/>
              </a:xfrm>
              <a:prstGeom prst="ellipse">
                <a:avLst/>
              </a:prstGeom>
              <a:solidFill>
                <a:sysClr val="windowText" lastClr="000000"/>
              </a:solidFill>
              <a:ln w="28575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4E6DF2D1-F575-8C83-DD31-1605928B9DEC}"/>
                  </a:ext>
                </a:extLst>
              </p:cNvPr>
              <p:cNvSpPr/>
              <p:nvPr/>
            </p:nvSpPr>
            <p:spPr>
              <a:xfrm flipH="1" flipV="1">
                <a:off x="6773446" y="4884988"/>
                <a:ext cx="45719" cy="45719"/>
              </a:xfrm>
              <a:prstGeom prst="ellipse">
                <a:avLst/>
              </a:prstGeom>
              <a:solidFill>
                <a:sysClr val="windowText" lastClr="000000"/>
              </a:solidFill>
              <a:ln w="28575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A31EE949-69B9-9304-7973-8DCA72C083C9}"/>
                  </a:ext>
                </a:extLst>
              </p:cNvPr>
              <p:cNvSpPr/>
              <p:nvPr/>
            </p:nvSpPr>
            <p:spPr>
              <a:xfrm flipH="1" flipV="1">
                <a:off x="6923900" y="4870610"/>
                <a:ext cx="45719" cy="45719"/>
              </a:xfrm>
              <a:prstGeom prst="ellipse">
                <a:avLst/>
              </a:prstGeom>
              <a:solidFill>
                <a:sysClr val="windowText" lastClr="000000"/>
              </a:solidFill>
              <a:ln w="28575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53BAF5FC-9CD5-8FFF-E07B-47ADF4A861AB}"/>
                  </a:ext>
                </a:extLst>
              </p:cNvPr>
              <p:cNvSpPr/>
              <p:nvPr/>
            </p:nvSpPr>
            <p:spPr>
              <a:xfrm flipH="1" flipV="1">
                <a:off x="7090018" y="4828331"/>
                <a:ext cx="45719" cy="45719"/>
              </a:xfrm>
              <a:prstGeom prst="ellipse">
                <a:avLst/>
              </a:prstGeom>
              <a:solidFill>
                <a:sysClr val="windowText" lastClr="000000"/>
              </a:solidFill>
              <a:ln w="28575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70FA1EAD-504B-40B1-ED06-DF845DAA8815}"/>
                  </a:ext>
                </a:extLst>
              </p:cNvPr>
              <p:cNvSpPr/>
              <p:nvPr/>
            </p:nvSpPr>
            <p:spPr>
              <a:xfrm flipH="1" flipV="1">
                <a:off x="7243320" y="4804032"/>
                <a:ext cx="45719" cy="45719"/>
              </a:xfrm>
              <a:prstGeom prst="ellipse">
                <a:avLst/>
              </a:prstGeom>
              <a:solidFill>
                <a:sysClr val="windowText" lastClr="000000"/>
              </a:solidFill>
              <a:ln w="28575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EDB84607-6CB6-AB24-E6FD-ABE4D1B37E35}"/>
                  </a:ext>
                </a:extLst>
              </p:cNvPr>
              <p:cNvSpPr/>
              <p:nvPr/>
            </p:nvSpPr>
            <p:spPr>
              <a:xfrm flipH="1" flipV="1">
                <a:off x="6487257" y="4790705"/>
                <a:ext cx="45719" cy="45719"/>
              </a:xfrm>
              <a:prstGeom prst="ellipse">
                <a:avLst/>
              </a:prstGeom>
              <a:solidFill>
                <a:sysClr val="windowText" lastClr="000000"/>
              </a:solidFill>
              <a:ln w="28575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37" name="Group 136">
                <a:extLst>
                  <a:ext uri="{FF2B5EF4-FFF2-40B4-BE49-F238E27FC236}">
                    <a16:creationId xmlns:a16="http://schemas.microsoft.com/office/drawing/2014/main" id="{34AF24A5-09DE-606F-FD8D-E0C953CEE2D3}"/>
                  </a:ext>
                </a:extLst>
              </p:cNvPr>
              <p:cNvGrpSpPr/>
              <p:nvPr/>
            </p:nvGrpSpPr>
            <p:grpSpPr>
              <a:xfrm>
                <a:off x="6479997" y="4263560"/>
                <a:ext cx="937606" cy="1088467"/>
                <a:chOff x="6479997" y="4263560"/>
                <a:chExt cx="937606" cy="1088467"/>
              </a:xfrm>
            </p:grpSpPr>
            <p:sp>
              <p:nvSpPr>
                <p:cNvPr id="192" name="Freeform: Shape 191">
                  <a:extLst>
                    <a:ext uri="{FF2B5EF4-FFF2-40B4-BE49-F238E27FC236}">
                      <a16:creationId xmlns:a16="http://schemas.microsoft.com/office/drawing/2014/main" id="{4822EE6C-A9B5-5906-5921-C4832AF1A5A3}"/>
                    </a:ext>
                  </a:extLst>
                </p:cNvPr>
                <p:cNvSpPr/>
                <p:nvPr/>
              </p:nvSpPr>
              <p:spPr>
                <a:xfrm rot="3303579" flipH="1">
                  <a:off x="6365003" y="4428173"/>
                  <a:ext cx="1088467" cy="759241"/>
                </a:xfrm>
                <a:custGeom>
                  <a:avLst/>
                  <a:gdLst>
                    <a:gd name="connsiteX0" fmla="*/ 1088467 w 1088467"/>
                    <a:gd name="connsiteY0" fmla="*/ 655217 h 759241"/>
                    <a:gd name="connsiteX1" fmla="*/ 1053305 w 1088467"/>
                    <a:gd name="connsiteY1" fmla="*/ 664943 h 759241"/>
                    <a:gd name="connsiteX2" fmla="*/ 180097 w 1088467"/>
                    <a:gd name="connsiteY2" fmla="*/ 0 h 759241"/>
                    <a:gd name="connsiteX3" fmla="*/ 2923 w 1088467"/>
                    <a:gd name="connsiteY3" fmla="*/ 201297 h 759241"/>
                    <a:gd name="connsiteX4" fmla="*/ 0 w 1088467"/>
                    <a:gd name="connsiteY4" fmla="*/ 262412 h 759241"/>
                    <a:gd name="connsiteX5" fmla="*/ 9739 w 1088467"/>
                    <a:gd name="connsiteY5" fmla="*/ 262154 h 759241"/>
                    <a:gd name="connsiteX6" fmla="*/ 67536 w 1088467"/>
                    <a:gd name="connsiteY6" fmla="*/ 157676 h 759241"/>
                    <a:gd name="connsiteX7" fmla="*/ 151008 w 1088467"/>
                    <a:gd name="connsiteY7" fmla="*/ 76896 h 759241"/>
                    <a:gd name="connsiteX8" fmla="*/ 293721 w 1088467"/>
                    <a:gd name="connsiteY8" fmla="*/ 95745 h 759241"/>
                    <a:gd name="connsiteX9" fmla="*/ 377194 w 1088467"/>
                    <a:gd name="connsiteY9" fmla="*/ 289618 h 759241"/>
                    <a:gd name="connsiteX10" fmla="*/ 474130 w 1088467"/>
                    <a:gd name="connsiteY10" fmla="*/ 505031 h 759241"/>
                    <a:gd name="connsiteX11" fmla="*/ 614149 w 1088467"/>
                    <a:gd name="connsiteY11" fmla="*/ 653129 h 759241"/>
                    <a:gd name="connsiteX12" fmla="*/ 762246 w 1088467"/>
                    <a:gd name="connsiteY12" fmla="*/ 739294 h 759241"/>
                    <a:gd name="connsiteX13" fmla="*/ 945347 w 1088467"/>
                    <a:gd name="connsiteY13" fmla="*/ 758143 h 759241"/>
                    <a:gd name="connsiteX14" fmla="*/ 1061132 w 1088467"/>
                    <a:gd name="connsiteY14" fmla="*/ 717753 h 759241"/>
                    <a:gd name="connsiteX15" fmla="*/ 1088467 w 1088467"/>
                    <a:gd name="connsiteY15" fmla="*/ 655217 h 7592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1088467" h="759241">
                      <a:moveTo>
                        <a:pt x="1088467" y="655217"/>
                      </a:moveTo>
                      <a:lnTo>
                        <a:pt x="1053305" y="664943"/>
                      </a:lnTo>
                      <a:cubicBezTo>
                        <a:pt x="388038" y="824227"/>
                        <a:pt x="535616" y="7372"/>
                        <a:pt x="180097" y="0"/>
                      </a:cubicBezTo>
                      <a:cubicBezTo>
                        <a:pt x="72776" y="46352"/>
                        <a:pt x="18682" y="125234"/>
                        <a:pt x="2923" y="201297"/>
                      </a:cubicBezTo>
                      <a:lnTo>
                        <a:pt x="0" y="262412"/>
                      </a:lnTo>
                      <a:lnTo>
                        <a:pt x="9739" y="262154"/>
                      </a:lnTo>
                      <a:cubicBezTo>
                        <a:pt x="49964" y="252066"/>
                        <a:pt x="43976" y="184772"/>
                        <a:pt x="67536" y="157676"/>
                      </a:cubicBezTo>
                      <a:cubicBezTo>
                        <a:pt x="94462" y="126712"/>
                        <a:pt x="113311" y="87218"/>
                        <a:pt x="151008" y="76896"/>
                      </a:cubicBezTo>
                      <a:cubicBezTo>
                        <a:pt x="188704" y="66574"/>
                        <a:pt x="256023" y="60292"/>
                        <a:pt x="293721" y="95745"/>
                      </a:cubicBezTo>
                      <a:cubicBezTo>
                        <a:pt x="331418" y="131198"/>
                        <a:pt x="347125" y="221403"/>
                        <a:pt x="377194" y="289618"/>
                      </a:cubicBezTo>
                      <a:cubicBezTo>
                        <a:pt x="407262" y="357832"/>
                        <a:pt x="434638" y="444447"/>
                        <a:pt x="474130" y="505031"/>
                      </a:cubicBezTo>
                      <a:cubicBezTo>
                        <a:pt x="513622" y="565616"/>
                        <a:pt x="566129" y="614085"/>
                        <a:pt x="614149" y="653129"/>
                      </a:cubicBezTo>
                      <a:cubicBezTo>
                        <a:pt x="662168" y="692172"/>
                        <a:pt x="707047" y="721792"/>
                        <a:pt x="762246" y="739294"/>
                      </a:cubicBezTo>
                      <a:cubicBezTo>
                        <a:pt x="817445" y="756796"/>
                        <a:pt x="895532" y="761733"/>
                        <a:pt x="945347" y="758143"/>
                      </a:cubicBezTo>
                      <a:cubicBezTo>
                        <a:pt x="995161" y="754553"/>
                        <a:pt x="1061132" y="717753"/>
                        <a:pt x="1061132" y="717753"/>
                      </a:cubicBezTo>
                      <a:lnTo>
                        <a:pt x="1088467" y="655217"/>
                      </a:lnTo>
                      <a:close/>
                    </a:path>
                  </a:pathLst>
                </a:custGeom>
                <a:solidFill>
                  <a:srgbClr val="EADEFA"/>
                </a:solidFill>
                <a:ln w="28575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3" name="Oval 192">
                  <a:extLst>
                    <a:ext uri="{FF2B5EF4-FFF2-40B4-BE49-F238E27FC236}">
                      <a16:creationId xmlns:a16="http://schemas.microsoft.com/office/drawing/2014/main" id="{520659AF-5A32-752B-9551-241E12668E4F}"/>
                    </a:ext>
                  </a:extLst>
                </p:cNvPr>
                <p:cNvSpPr/>
                <p:nvPr/>
              </p:nvSpPr>
              <p:spPr>
                <a:xfrm flipH="1" flipV="1">
                  <a:off x="7366201" y="4870610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28575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4" name="Oval 193">
                  <a:extLst>
                    <a:ext uri="{FF2B5EF4-FFF2-40B4-BE49-F238E27FC236}">
                      <a16:creationId xmlns:a16="http://schemas.microsoft.com/office/drawing/2014/main" id="{125F487D-7E02-27AE-7F4A-6C2E6F87EC4B}"/>
                    </a:ext>
                  </a:extLst>
                </p:cNvPr>
                <p:cNvSpPr/>
                <p:nvPr/>
              </p:nvSpPr>
              <p:spPr>
                <a:xfrm flipH="1" flipV="1">
                  <a:off x="7371884" y="4996441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28575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5" name="Oval 194">
                  <a:extLst>
                    <a:ext uri="{FF2B5EF4-FFF2-40B4-BE49-F238E27FC236}">
                      <a16:creationId xmlns:a16="http://schemas.microsoft.com/office/drawing/2014/main" id="{C25D9CB2-22AC-AB17-AE0A-47077EE2AB2C}"/>
                    </a:ext>
                  </a:extLst>
                </p:cNvPr>
                <p:cNvSpPr/>
                <p:nvPr/>
              </p:nvSpPr>
              <p:spPr>
                <a:xfrm flipH="1" flipV="1">
                  <a:off x="7321871" y="5095966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28575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6" name="Oval 195">
                  <a:extLst>
                    <a:ext uri="{FF2B5EF4-FFF2-40B4-BE49-F238E27FC236}">
                      <a16:creationId xmlns:a16="http://schemas.microsoft.com/office/drawing/2014/main" id="{C0A03D55-20AA-2CD6-26BC-4ACBB167DBC1}"/>
                    </a:ext>
                  </a:extLst>
                </p:cNvPr>
                <p:cNvSpPr/>
                <p:nvPr/>
              </p:nvSpPr>
              <p:spPr>
                <a:xfrm flipH="1" flipV="1">
                  <a:off x="6600232" y="4843448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28575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7" name="Oval 196">
                  <a:extLst>
                    <a:ext uri="{FF2B5EF4-FFF2-40B4-BE49-F238E27FC236}">
                      <a16:creationId xmlns:a16="http://schemas.microsoft.com/office/drawing/2014/main" id="{9870A494-048C-37BE-060F-508751449ED4}"/>
                    </a:ext>
                  </a:extLst>
                </p:cNvPr>
                <p:cNvSpPr/>
                <p:nvPr/>
              </p:nvSpPr>
              <p:spPr>
                <a:xfrm flipH="1" flipV="1">
                  <a:off x="6766186" y="4886785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28575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8" name="Oval 197">
                  <a:extLst>
                    <a:ext uri="{FF2B5EF4-FFF2-40B4-BE49-F238E27FC236}">
                      <a16:creationId xmlns:a16="http://schemas.microsoft.com/office/drawing/2014/main" id="{BA53B411-A7ED-ACD8-E4F1-FA6C8024E605}"/>
                    </a:ext>
                  </a:extLst>
                </p:cNvPr>
                <p:cNvSpPr/>
                <p:nvPr/>
              </p:nvSpPr>
              <p:spPr>
                <a:xfrm flipH="1" flipV="1">
                  <a:off x="6916640" y="4872407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28575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9" name="Oval 198">
                  <a:extLst>
                    <a:ext uri="{FF2B5EF4-FFF2-40B4-BE49-F238E27FC236}">
                      <a16:creationId xmlns:a16="http://schemas.microsoft.com/office/drawing/2014/main" id="{D737E2F0-373D-8F98-3D8E-443E9802BD39}"/>
                    </a:ext>
                  </a:extLst>
                </p:cNvPr>
                <p:cNvSpPr/>
                <p:nvPr/>
              </p:nvSpPr>
              <p:spPr>
                <a:xfrm flipH="1" flipV="1">
                  <a:off x="7082758" y="4830128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28575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0" name="Oval 199">
                  <a:extLst>
                    <a:ext uri="{FF2B5EF4-FFF2-40B4-BE49-F238E27FC236}">
                      <a16:creationId xmlns:a16="http://schemas.microsoft.com/office/drawing/2014/main" id="{16CBE2F6-CF40-624D-41B0-ECD180687AA3}"/>
                    </a:ext>
                  </a:extLst>
                </p:cNvPr>
                <p:cNvSpPr/>
                <p:nvPr/>
              </p:nvSpPr>
              <p:spPr>
                <a:xfrm flipH="1" flipV="1">
                  <a:off x="7236060" y="4805829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28575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1" name="Oval 200">
                  <a:extLst>
                    <a:ext uri="{FF2B5EF4-FFF2-40B4-BE49-F238E27FC236}">
                      <a16:creationId xmlns:a16="http://schemas.microsoft.com/office/drawing/2014/main" id="{7D6EF44E-F929-BF64-24EE-DCA47093B65F}"/>
                    </a:ext>
                  </a:extLst>
                </p:cNvPr>
                <p:cNvSpPr/>
                <p:nvPr/>
              </p:nvSpPr>
              <p:spPr>
                <a:xfrm flipH="1" flipV="1">
                  <a:off x="6479997" y="4792502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28575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38" name="Group 137">
                <a:extLst>
                  <a:ext uri="{FF2B5EF4-FFF2-40B4-BE49-F238E27FC236}">
                    <a16:creationId xmlns:a16="http://schemas.microsoft.com/office/drawing/2014/main" id="{CE2176EC-AEA0-8F55-3EF0-FC46833A597B}"/>
                  </a:ext>
                </a:extLst>
              </p:cNvPr>
              <p:cNvGrpSpPr/>
              <p:nvPr/>
            </p:nvGrpSpPr>
            <p:grpSpPr>
              <a:xfrm rot="17312424">
                <a:off x="6285781" y="3284821"/>
                <a:ext cx="937606" cy="1088467"/>
                <a:chOff x="6479997" y="4263560"/>
                <a:chExt cx="937606" cy="1088467"/>
              </a:xfrm>
            </p:grpSpPr>
            <p:sp>
              <p:nvSpPr>
                <p:cNvPr id="182" name="Freeform: Shape 181">
                  <a:extLst>
                    <a:ext uri="{FF2B5EF4-FFF2-40B4-BE49-F238E27FC236}">
                      <a16:creationId xmlns:a16="http://schemas.microsoft.com/office/drawing/2014/main" id="{65F72F00-FFCF-644B-6444-F626F01ADEF3}"/>
                    </a:ext>
                  </a:extLst>
                </p:cNvPr>
                <p:cNvSpPr/>
                <p:nvPr/>
              </p:nvSpPr>
              <p:spPr>
                <a:xfrm rot="3303579" flipH="1">
                  <a:off x="6365003" y="4428173"/>
                  <a:ext cx="1088467" cy="759241"/>
                </a:xfrm>
                <a:custGeom>
                  <a:avLst/>
                  <a:gdLst>
                    <a:gd name="connsiteX0" fmla="*/ 1088467 w 1088467"/>
                    <a:gd name="connsiteY0" fmla="*/ 655217 h 759241"/>
                    <a:gd name="connsiteX1" fmla="*/ 1053305 w 1088467"/>
                    <a:gd name="connsiteY1" fmla="*/ 664943 h 759241"/>
                    <a:gd name="connsiteX2" fmla="*/ 180097 w 1088467"/>
                    <a:gd name="connsiteY2" fmla="*/ 0 h 759241"/>
                    <a:gd name="connsiteX3" fmla="*/ 2923 w 1088467"/>
                    <a:gd name="connsiteY3" fmla="*/ 201297 h 759241"/>
                    <a:gd name="connsiteX4" fmla="*/ 0 w 1088467"/>
                    <a:gd name="connsiteY4" fmla="*/ 262412 h 759241"/>
                    <a:gd name="connsiteX5" fmla="*/ 9739 w 1088467"/>
                    <a:gd name="connsiteY5" fmla="*/ 262154 h 759241"/>
                    <a:gd name="connsiteX6" fmla="*/ 67536 w 1088467"/>
                    <a:gd name="connsiteY6" fmla="*/ 157676 h 759241"/>
                    <a:gd name="connsiteX7" fmla="*/ 151008 w 1088467"/>
                    <a:gd name="connsiteY7" fmla="*/ 76896 h 759241"/>
                    <a:gd name="connsiteX8" fmla="*/ 293721 w 1088467"/>
                    <a:gd name="connsiteY8" fmla="*/ 95745 h 759241"/>
                    <a:gd name="connsiteX9" fmla="*/ 377194 w 1088467"/>
                    <a:gd name="connsiteY9" fmla="*/ 289618 h 759241"/>
                    <a:gd name="connsiteX10" fmla="*/ 474130 w 1088467"/>
                    <a:gd name="connsiteY10" fmla="*/ 505031 h 759241"/>
                    <a:gd name="connsiteX11" fmla="*/ 614149 w 1088467"/>
                    <a:gd name="connsiteY11" fmla="*/ 653129 h 759241"/>
                    <a:gd name="connsiteX12" fmla="*/ 762246 w 1088467"/>
                    <a:gd name="connsiteY12" fmla="*/ 739294 h 759241"/>
                    <a:gd name="connsiteX13" fmla="*/ 945347 w 1088467"/>
                    <a:gd name="connsiteY13" fmla="*/ 758143 h 759241"/>
                    <a:gd name="connsiteX14" fmla="*/ 1061132 w 1088467"/>
                    <a:gd name="connsiteY14" fmla="*/ 717753 h 759241"/>
                    <a:gd name="connsiteX15" fmla="*/ 1088467 w 1088467"/>
                    <a:gd name="connsiteY15" fmla="*/ 655217 h 7592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1088467" h="759241">
                      <a:moveTo>
                        <a:pt x="1088467" y="655217"/>
                      </a:moveTo>
                      <a:lnTo>
                        <a:pt x="1053305" y="664943"/>
                      </a:lnTo>
                      <a:cubicBezTo>
                        <a:pt x="388038" y="824227"/>
                        <a:pt x="535616" y="7372"/>
                        <a:pt x="180097" y="0"/>
                      </a:cubicBezTo>
                      <a:cubicBezTo>
                        <a:pt x="72776" y="46352"/>
                        <a:pt x="18682" y="125234"/>
                        <a:pt x="2923" y="201297"/>
                      </a:cubicBezTo>
                      <a:lnTo>
                        <a:pt x="0" y="262412"/>
                      </a:lnTo>
                      <a:lnTo>
                        <a:pt x="9739" y="262154"/>
                      </a:lnTo>
                      <a:cubicBezTo>
                        <a:pt x="49964" y="252066"/>
                        <a:pt x="43976" y="184772"/>
                        <a:pt x="67536" y="157676"/>
                      </a:cubicBezTo>
                      <a:cubicBezTo>
                        <a:pt x="94462" y="126712"/>
                        <a:pt x="113311" y="87218"/>
                        <a:pt x="151008" y="76896"/>
                      </a:cubicBezTo>
                      <a:cubicBezTo>
                        <a:pt x="188704" y="66574"/>
                        <a:pt x="256023" y="60292"/>
                        <a:pt x="293721" y="95745"/>
                      </a:cubicBezTo>
                      <a:cubicBezTo>
                        <a:pt x="331418" y="131198"/>
                        <a:pt x="347125" y="221403"/>
                        <a:pt x="377194" y="289618"/>
                      </a:cubicBezTo>
                      <a:cubicBezTo>
                        <a:pt x="407262" y="357832"/>
                        <a:pt x="434638" y="444447"/>
                        <a:pt x="474130" y="505031"/>
                      </a:cubicBezTo>
                      <a:cubicBezTo>
                        <a:pt x="513622" y="565616"/>
                        <a:pt x="566129" y="614085"/>
                        <a:pt x="614149" y="653129"/>
                      </a:cubicBezTo>
                      <a:cubicBezTo>
                        <a:pt x="662168" y="692172"/>
                        <a:pt x="707047" y="721792"/>
                        <a:pt x="762246" y="739294"/>
                      </a:cubicBezTo>
                      <a:cubicBezTo>
                        <a:pt x="817445" y="756796"/>
                        <a:pt x="895532" y="761733"/>
                        <a:pt x="945347" y="758143"/>
                      </a:cubicBezTo>
                      <a:cubicBezTo>
                        <a:pt x="995161" y="754553"/>
                        <a:pt x="1061132" y="717753"/>
                        <a:pt x="1061132" y="717753"/>
                      </a:cubicBezTo>
                      <a:lnTo>
                        <a:pt x="1088467" y="655217"/>
                      </a:lnTo>
                      <a:close/>
                    </a:path>
                  </a:pathLst>
                </a:custGeom>
                <a:solidFill>
                  <a:srgbClr val="EADEFA"/>
                </a:solidFill>
                <a:ln w="28575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3" name="Oval 182">
                  <a:extLst>
                    <a:ext uri="{FF2B5EF4-FFF2-40B4-BE49-F238E27FC236}">
                      <a16:creationId xmlns:a16="http://schemas.microsoft.com/office/drawing/2014/main" id="{F2B5B666-9A50-7749-1744-863535F29644}"/>
                    </a:ext>
                  </a:extLst>
                </p:cNvPr>
                <p:cNvSpPr/>
                <p:nvPr/>
              </p:nvSpPr>
              <p:spPr>
                <a:xfrm flipH="1" flipV="1">
                  <a:off x="7366201" y="4870610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28575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4" name="Oval 183">
                  <a:extLst>
                    <a:ext uri="{FF2B5EF4-FFF2-40B4-BE49-F238E27FC236}">
                      <a16:creationId xmlns:a16="http://schemas.microsoft.com/office/drawing/2014/main" id="{F4E23D6C-A508-55A9-4075-6D8447F48361}"/>
                    </a:ext>
                  </a:extLst>
                </p:cNvPr>
                <p:cNvSpPr/>
                <p:nvPr/>
              </p:nvSpPr>
              <p:spPr>
                <a:xfrm flipH="1" flipV="1">
                  <a:off x="7371884" y="4996441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28575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5" name="Oval 184">
                  <a:extLst>
                    <a:ext uri="{FF2B5EF4-FFF2-40B4-BE49-F238E27FC236}">
                      <a16:creationId xmlns:a16="http://schemas.microsoft.com/office/drawing/2014/main" id="{D6847D08-3152-C5B0-7EA1-E752A5B31F48}"/>
                    </a:ext>
                  </a:extLst>
                </p:cNvPr>
                <p:cNvSpPr/>
                <p:nvPr/>
              </p:nvSpPr>
              <p:spPr>
                <a:xfrm flipH="1" flipV="1">
                  <a:off x="7321871" y="5095966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28575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6" name="Oval 185">
                  <a:extLst>
                    <a:ext uri="{FF2B5EF4-FFF2-40B4-BE49-F238E27FC236}">
                      <a16:creationId xmlns:a16="http://schemas.microsoft.com/office/drawing/2014/main" id="{7FE0F82B-0339-20FC-A4F9-209310C224C9}"/>
                    </a:ext>
                  </a:extLst>
                </p:cNvPr>
                <p:cNvSpPr/>
                <p:nvPr/>
              </p:nvSpPr>
              <p:spPr>
                <a:xfrm flipH="1" flipV="1">
                  <a:off x="6600232" y="4843448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28575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7" name="Oval 186">
                  <a:extLst>
                    <a:ext uri="{FF2B5EF4-FFF2-40B4-BE49-F238E27FC236}">
                      <a16:creationId xmlns:a16="http://schemas.microsoft.com/office/drawing/2014/main" id="{AD33345D-84AB-326B-F25B-D0E99246FFF3}"/>
                    </a:ext>
                  </a:extLst>
                </p:cNvPr>
                <p:cNvSpPr/>
                <p:nvPr/>
              </p:nvSpPr>
              <p:spPr>
                <a:xfrm flipH="1" flipV="1">
                  <a:off x="6766186" y="4886785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28575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8" name="Oval 187">
                  <a:extLst>
                    <a:ext uri="{FF2B5EF4-FFF2-40B4-BE49-F238E27FC236}">
                      <a16:creationId xmlns:a16="http://schemas.microsoft.com/office/drawing/2014/main" id="{9950344D-0C79-79A0-BC07-19E673ACB5B9}"/>
                    </a:ext>
                  </a:extLst>
                </p:cNvPr>
                <p:cNvSpPr/>
                <p:nvPr/>
              </p:nvSpPr>
              <p:spPr>
                <a:xfrm flipH="1" flipV="1">
                  <a:off x="6916640" y="4872407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28575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9" name="Oval 188">
                  <a:extLst>
                    <a:ext uri="{FF2B5EF4-FFF2-40B4-BE49-F238E27FC236}">
                      <a16:creationId xmlns:a16="http://schemas.microsoft.com/office/drawing/2014/main" id="{0E42D835-81F9-8EF1-31AE-D06B8089A848}"/>
                    </a:ext>
                  </a:extLst>
                </p:cNvPr>
                <p:cNvSpPr/>
                <p:nvPr/>
              </p:nvSpPr>
              <p:spPr>
                <a:xfrm flipH="1" flipV="1">
                  <a:off x="7082758" y="4830128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28575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0" name="Oval 189">
                  <a:extLst>
                    <a:ext uri="{FF2B5EF4-FFF2-40B4-BE49-F238E27FC236}">
                      <a16:creationId xmlns:a16="http://schemas.microsoft.com/office/drawing/2014/main" id="{0A1676FB-68EE-18F9-9DB0-A8C09D145724}"/>
                    </a:ext>
                  </a:extLst>
                </p:cNvPr>
                <p:cNvSpPr/>
                <p:nvPr/>
              </p:nvSpPr>
              <p:spPr>
                <a:xfrm flipH="1" flipV="1">
                  <a:off x="7236060" y="4805829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28575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1" name="Oval 190">
                  <a:extLst>
                    <a:ext uri="{FF2B5EF4-FFF2-40B4-BE49-F238E27FC236}">
                      <a16:creationId xmlns:a16="http://schemas.microsoft.com/office/drawing/2014/main" id="{4FD7A559-15F4-5132-6DFE-FFF2076F55B3}"/>
                    </a:ext>
                  </a:extLst>
                </p:cNvPr>
                <p:cNvSpPr/>
                <p:nvPr/>
              </p:nvSpPr>
              <p:spPr>
                <a:xfrm flipH="1" flipV="1">
                  <a:off x="6479997" y="4792502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28575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39" name="Group 138">
                <a:extLst>
                  <a:ext uri="{FF2B5EF4-FFF2-40B4-BE49-F238E27FC236}">
                    <a16:creationId xmlns:a16="http://schemas.microsoft.com/office/drawing/2014/main" id="{0E21C033-982A-B109-8CB0-688D318E9551}"/>
                  </a:ext>
                </a:extLst>
              </p:cNvPr>
              <p:cNvGrpSpPr/>
              <p:nvPr/>
            </p:nvGrpSpPr>
            <p:grpSpPr>
              <a:xfrm rot="16896814" flipH="1">
                <a:off x="5841749" y="4629371"/>
                <a:ext cx="937606" cy="1088467"/>
                <a:chOff x="6479997" y="4263560"/>
                <a:chExt cx="937606" cy="1088467"/>
              </a:xfrm>
            </p:grpSpPr>
            <p:sp>
              <p:nvSpPr>
                <p:cNvPr id="172" name="Freeform: Shape 171">
                  <a:extLst>
                    <a:ext uri="{FF2B5EF4-FFF2-40B4-BE49-F238E27FC236}">
                      <a16:creationId xmlns:a16="http://schemas.microsoft.com/office/drawing/2014/main" id="{6160CF44-92DE-BAC7-BFED-FC66011CB13A}"/>
                    </a:ext>
                  </a:extLst>
                </p:cNvPr>
                <p:cNvSpPr/>
                <p:nvPr/>
              </p:nvSpPr>
              <p:spPr>
                <a:xfrm rot="3303579" flipH="1">
                  <a:off x="6365003" y="4428173"/>
                  <a:ext cx="1088467" cy="759241"/>
                </a:xfrm>
                <a:custGeom>
                  <a:avLst/>
                  <a:gdLst>
                    <a:gd name="connsiteX0" fmla="*/ 1088467 w 1088467"/>
                    <a:gd name="connsiteY0" fmla="*/ 655217 h 759241"/>
                    <a:gd name="connsiteX1" fmla="*/ 1053305 w 1088467"/>
                    <a:gd name="connsiteY1" fmla="*/ 664943 h 759241"/>
                    <a:gd name="connsiteX2" fmla="*/ 180097 w 1088467"/>
                    <a:gd name="connsiteY2" fmla="*/ 0 h 759241"/>
                    <a:gd name="connsiteX3" fmla="*/ 2923 w 1088467"/>
                    <a:gd name="connsiteY3" fmla="*/ 201297 h 759241"/>
                    <a:gd name="connsiteX4" fmla="*/ 0 w 1088467"/>
                    <a:gd name="connsiteY4" fmla="*/ 262412 h 759241"/>
                    <a:gd name="connsiteX5" fmla="*/ 9739 w 1088467"/>
                    <a:gd name="connsiteY5" fmla="*/ 262154 h 759241"/>
                    <a:gd name="connsiteX6" fmla="*/ 67536 w 1088467"/>
                    <a:gd name="connsiteY6" fmla="*/ 157676 h 759241"/>
                    <a:gd name="connsiteX7" fmla="*/ 151008 w 1088467"/>
                    <a:gd name="connsiteY7" fmla="*/ 76896 h 759241"/>
                    <a:gd name="connsiteX8" fmla="*/ 293721 w 1088467"/>
                    <a:gd name="connsiteY8" fmla="*/ 95745 h 759241"/>
                    <a:gd name="connsiteX9" fmla="*/ 377194 w 1088467"/>
                    <a:gd name="connsiteY9" fmla="*/ 289618 h 759241"/>
                    <a:gd name="connsiteX10" fmla="*/ 474130 w 1088467"/>
                    <a:gd name="connsiteY10" fmla="*/ 505031 h 759241"/>
                    <a:gd name="connsiteX11" fmla="*/ 614149 w 1088467"/>
                    <a:gd name="connsiteY11" fmla="*/ 653129 h 759241"/>
                    <a:gd name="connsiteX12" fmla="*/ 762246 w 1088467"/>
                    <a:gd name="connsiteY12" fmla="*/ 739294 h 759241"/>
                    <a:gd name="connsiteX13" fmla="*/ 945347 w 1088467"/>
                    <a:gd name="connsiteY13" fmla="*/ 758143 h 759241"/>
                    <a:gd name="connsiteX14" fmla="*/ 1061132 w 1088467"/>
                    <a:gd name="connsiteY14" fmla="*/ 717753 h 759241"/>
                    <a:gd name="connsiteX15" fmla="*/ 1088467 w 1088467"/>
                    <a:gd name="connsiteY15" fmla="*/ 655217 h 7592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1088467" h="759241">
                      <a:moveTo>
                        <a:pt x="1088467" y="655217"/>
                      </a:moveTo>
                      <a:lnTo>
                        <a:pt x="1053305" y="664943"/>
                      </a:lnTo>
                      <a:cubicBezTo>
                        <a:pt x="388038" y="824227"/>
                        <a:pt x="535616" y="7372"/>
                        <a:pt x="180097" y="0"/>
                      </a:cubicBezTo>
                      <a:cubicBezTo>
                        <a:pt x="72776" y="46352"/>
                        <a:pt x="18682" y="125234"/>
                        <a:pt x="2923" y="201297"/>
                      </a:cubicBezTo>
                      <a:lnTo>
                        <a:pt x="0" y="262412"/>
                      </a:lnTo>
                      <a:lnTo>
                        <a:pt x="9739" y="262154"/>
                      </a:lnTo>
                      <a:cubicBezTo>
                        <a:pt x="49964" y="252066"/>
                        <a:pt x="43976" y="184772"/>
                        <a:pt x="67536" y="157676"/>
                      </a:cubicBezTo>
                      <a:cubicBezTo>
                        <a:pt x="94462" y="126712"/>
                        <a:pt x="113311" y="87218"/>
                        <a:pt x="151008" y="76896"/>
                      </a:cubicBezTo>
                      <a:cubicBezTo>
                        <a:pt x="188704" y="66574"/>
                        <a:pt x="256023" y="60292"/>
                        <a:pt x="293721" y="95745"/>
                      </a:cubicBezTo>
                      <a:cubicBezTo>
                        <a:pt x="331418" y="131198"/>
                        <a:pt x="347125" y="221403"/>
                        <a:pt x="377194" y="289618"/>
                      </a:cubicBezTo>
                      <a:cubicBezTo>
                        <a:pt x="407262" y="357832"/>
                        <a:pt x="434638" y="444447"/>
                        <a:pt x="474130" y="505031"/>
                      </a:cubicBezTo>
                      <a:cubicBezTo>
                        <a:pt x="513622" y="565616"/>
                        <a:pt x="566129" y="614085"/>
                        <a:pt x="614149" y="653129"/>
                      </a:cubicBezTo>
                      <a:cubicBezTo>
                        <a:pt x="662168" y="692172"/>
                        <a:pt x="707047" y="721792"/>
                        <a:pt x="762246" y="739294"/>
                      </a:cubicBezTo>
                      <a:cubicBezTo>
                        <a:pt x="817445" y="756796"/>
                        <a:pt x="895532" y="761733"/>
                        <a:pt x="945347" y="758143"/>
                      </a:cubicBezTo>
                      <a:cubicBezTo>
                        <a:pt x="995161" y="754553"/>
                        <a:pt x="1061132" y="717753"/>
                        <a:pt x="1061132" y="717753"/>
                      </a:cubicBezTo>
                      <a:lnTo>
                        <a:pt x="1088467" y="655217"/>
                      </a:lnTo>
                      <a:close/>
                    </a:path>
                  </a:pathLst>
                </a:custGeom>
                <a:solidFill>
                  <a:srgbClr val="EADEFA"/>
                </a:solidFill>
                <a:ln w="28575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3" name="Oval 172">
                  <a:extLst>
                    <a:ext uri="{FF2B5EF4-FFF2-40B4-BE49-F238E27FC236}">
                      <a16:creationId xmlns:a16="http://schemas.microsoft.com/office/drawing/2014/main" id="{1E500635-3DF6-F762-CA0C-78D9CAA0D1F8}"/>
                    </a:ext>
                  </a:extLst>
                </p:cNvPr>
                <p:cNvSpPr/>
                <p:nvPr/>
              </p:nvSpPr>
              <p:spPr>
                <a:xfrm flipH="1" flipV="1">
                  <a:off x="7366201" y="4870610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28575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4" name="Oval 173">
                  <a:extLst>
                    <a:ext uri="{FF2B5EF4-FFF2-40B4-BE49-F238E27FC236}">
                      <a16:creationId xmlns:a16="http://schemas.microsoft.com/office/drawing/2014/main" id="{F2BA301D-7DC3-8863-59CA-3FAD5FEF9AF0}"/>
                    </a:ext>
                  </a:extLst>
                </p:cNvPr>
                <p:cNvSpPr/>
                <p:nvPr/>
              </p:nvSpPr>
              <p:spPr>
                <a:xfrm flipH="1" flipV="1">
                  <a:off x="7371884" y="4996441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28575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" name="Oval 174">
                  <a:extLst>
                    <a:ext uri="{FF2B5EF4-FFF2-40B4-BE49-F238E27FC236}">
                      <a16:creationId xmlns:a16="http://schemas.microsoft.com/office/drawing/2014/main" id="{0F5AE487-845C-AFFA-9FA8-E2D0340BDD97}"/>
                    </a:ext>
                  </a:extLst>
                </p:cNvPr>
                <p:cNvSpPr/>
                <p:nvPr/>
              </p:nvSpPr>
              <p:spPr>
                <a:xfrm flipH="1" flipV="1">
                  <a:off x="7321871" y="5095966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28575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6" name="Oval 175">
                  <a:extLst>
                    <a:ext uri="{FF2B5EF4-FFF2-40B4-BE49-F238E27FC236}">
                      <a16:creationId xmlns:a16="http://schemas.microsoft.com/office/drawing/2014/main" id="{77D15F86-E9C3-D906-B78C-48C6C3013DE8}"/>
                    </a:ext>
                  </a:extLst>
                </p:cNvPr>
                <p:cNvSpPr/>
                <p:nvPr/>
              </p:nvSpPr>
              <p:spPr>
                <a:xfrm flipH="1" flipV="1">
                  <a:off x="6600232" y="4843448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28575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" name="Oval 176">
                  <a:extLst>
                    <a:ext uri="{FF2B5EF4-FFF2-40B4-BE49-F238E27FC236}">
                      <a16:creationId xmlns:a16="http://schemas.microsoft.com/office/drawing/2014/main" id="{6F7035F2-8922-2FCD-48E7-3EFE4D36B44C}"/>
                    </a:ext>
                  </a:extLst>
                </p:cNvPr>
                <p:cNvSpPr/>
                <p:nvPr/>
              </p:nvSpPr>
              <p:spPr>
                <a:xfrm flipH="1" flipV="1">
                  <a:off x="6766186" y="4886785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28575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8" name="Oval 177">
                  <a:extLst>
                    <a:ext uri="{FF2B5EF4-FFF2-40B4-BE49-F238E27FC236}">
                      <a16:creationId xmlns:a16="http://schemas.microsoft.com/office/drawing/2014/main" id="{B49EF814-BFD4-FC73-A5B8-9733D07F1212}"/>
                    </a:ext>
                  </a:extLst>
                </p:cNvPr>
                <p:cNvSpPr/>
                <p:nvPr/>
              </p:nvSpPr>
              <p:spPr>
                <a:xfrm flipH="1" flipV="1">
                  <a:off x="6916640" y="4872407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28575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9" name="Oval 178">
                  <a:extLst>
                    <a:ext uri="{FF2B5EF4-FFF2-40B4-BE49-F238E27FC236}">
                      <a16:creationId xmlns:a16="http://schemas.microsoft.com/office/drawing/2014/main" id="{516AF8F4-875F-5974-1618-F8F5C391DE95}"/>
                    </a:ext>
                  </a:extLst>
                </p:cNvPr>
                <p:cNvSpPr/>
                <p:nvPr/>
              </p:nvSpPr>
              <p:spPr>
                <a:xfrm flipH="1" flipV="1">
                  <a:off x="7082758" y="4830128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28575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0" name="Oval 179">
                  <a:extLst>
                    <a:ext uri="{FF2B5EF4-FFF2-40B4-BE49-F238E27FC236}">
                      <a16:creationId xmlns:a16="http://schemas.microsoft.com/office/drawing/2014/main" id="{A03144F4-7336-101C-6CFC-B013C8C2EFA6}"/>
                    </a:ext>
                  </a:extLst>
                </p:cNvPr>
                <p:cNvSpPr/>
                <p:nvPr/>
              </p:nvSpPr>
              <p:spPr>
                <a:xfrm flipH="1" flipV="1">
                  <a:off x="7236060" y="4805829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28575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1" name="Oval 180">
                  <a:extLst>
                    <a:ext uri="{FF2B5EF4-FFF2-40B4-BE49-F238E27FC236}">
                      <a16:creationId xmlns:a16="http://schemas.microsoft.com/office/drawing/2014/main" id="{0C470CF0-98E6-496A-1E90-E3E3E069884B}"/>
                    </a:ext>
                  </a:extLst>
                </p:cNvPr>
                <p:cNvSpPr/>
                <p:nvPr/>
              </p:nvSpPr>
              <p:spPr>
                <a:xfrm flipH="1" flipV="1">
                  <a:off x="6479997" y="4792502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28575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0" name="Group 139">
                <a:extLst>
                  <a:ext uri="{FF2B5EF4-FFF2-40B4-BE49-F238E27FC236}">
                    <a16:creationId xmlns:a16="http://schemas.microsoft.com/office/drawing/2014/main" id="{FD354AC4-C8D1-3AF1-A520-FC9879586E46}"/>
                  </a:ext>
                </a:extLst>
              </p:cNvPr>
              <p:cNvGrpSpPr/>
              <p:nvPr/>
            </p:nvGrpSpPr>
            <p:grpSpPr>
              <a:xfrm rot="18778898" flipH="1">
                <a:off x="5223659" y="4778135"/>
                <a:ext cx="937606" cy="1088467"/>
                <a:chOff x="6479997" y="4263560"/>
                <a:chExt cx="937606" cy="1088467"/>
              </a:xfrm>
            </p:grpSpPr>
            <p:sp>
              <p:nvSpPr>
                <p:cNvPr id="162" name="Freeform: Shape 161">
                  <a:extLst>
                    <a:ext uri="{FF2B5EF4-FFF2-40B4-BE49-F238E27FC236}">
                      <a16:creationId xmlns:a16="http://schemas.microsoft.com/office/drawing/2014/main" id="{41DE6AE5-0FBA-BC73-0BDD-514757301DDA}"/>
                    </a:ext>
                  </a:extLst>
                </p:cNvPr>
                <p:cNvSpPr/>
                <p:nvPr/>
              </p:nvSpPr>
              <p:spPr>
                <a:xfrm rot="3303579" flipH="1">
                  <a:off x="6365003" y="4428173"/>
                  <a:ext cx="1088467" cy="759241"/>
                </a:xfrm>
                <a:custGeom>
                  <a:avLst/>
                  <a:gdLst>
                    <a:gd name="connsiteX0" fmla="*/ 1088467 w 1088467"/>
                    <a:gd name="connsiteY0" fmla="*/ 655217 h 759241"/>
                    <a:gd name="connsiteX1" fmla="*/ 1053305 w 1088467"/>
                    <a:gd name="connsiteY1" fmla="*/ 664943 h 759241"/>
                    <a:gd name="connsiteX2" fmla="*/ 180097 w 1088467"/>
                    <a:gd name="connsiteY2" fmla="*/ 0 h 759241"/>
                    <a:gd name="connsiteX3" fmla="*/ 2923 w 1088467"/>
                    <a:gd name="connsiteY3" fmla="*/ 201297 h 759241"/>
                    <a:gd name="connsiteX4" fmla="*/ 0 w 1088467"/>
                    <a:gd name="connsiteY4" fmla="*/ 262412 h 759241"/>
                    <a:gd name="connsiteX5" fmla="*/ 9739 w 1088467"/>
                    <a:gd name="connsiteY5" fmla="*/ 262154 h 759241"/>
                    <a:gd name="connsiteX6" fmla="*/ 67536 w 1088467"/>
                    <a:gd name="connsiteY6" fmla="*/ 157676 h 759241"/>
                    <a:gd name="connsiteX7" fmla="*/ 151008 w 1088467"/>
                    <a:gd name="connsiteY7" fmla="*/ 76896 h 759241"/>
                    <a:gd name="connsiteX8" fmla="*/ 293721 w 1088467"/>
                    <a:gd name="connsiteY8" fmla="*/ 95745 h 759241"/>
                    <a:gd name="connsiteX9" fmla="*/ 377194 w 1088467"/>
                    <a:gd name="connsiteY9" fmla="*/ 289618 h 759241"/>
                    <a:gd name="connsiteX10" fmla="*/ 474130 w 1088467"/>
                    <a:gd name="connsiteY10" fmla="*/ 505031 h 759241"/>
                    <a:gd name="connsiteX11" fmla="*/ 614149 w 1088467"/>
                    <a:gd name="connsiteY11" fmla="*/ 653129 h 759241"/>
                    <a:gd name="connsiteX12" fmla="*/ 762246 w 1088467"/>
                    <a:gd name="connsiteY12" fmla="*/ 739294 h 759241"/>
                    <a:gd name="connsiteX13" fmla="*/ 945347 w 1088467"/>
                    <a:gd name="connsiteY13" fmla="*/ 758143 h 759241"/>
                    <a:gd name="connsiteX14" fmla="*/ 1061132 w 1088467"/>
                    <a:gd name="connsiteY14" fmla="*/ 717753 h 759241"/>
                    <a:gd name="connsiteX15" fmla="*/ 1088467 w 1088467"/>
                    <a:gd name="connsiteY15" fmla="*/ 655217 h 7592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1088467" h="759241">
                      <a:moveTo>
                        <a:pt x="1088467" y="655217"/>
                      </a:moveTo>
                      <a:lnTo>
                        <a:pt x="1053305" y="664943"/>
                      </a:lnTo>
                      <a:cubicBezTo>
                        <a:pt x="388038" y="824227"/>
                        <a:pt x="535616" y="7372"/>
                        <a:pt x="180097" y="0"/>
                      </a:cubicBezTo>
                      <a:cubicBezTo>
                        <a:pt x="72776" y="46352"/>
                        <a:pt x="18682" y="125234"/>
                        <a:pt x="2923" y="201297"/>
                      </a:cubicBezTo>
                      <a:lnTo>
                        <a:pt x="0" y="262412"/>
                      </a:lnTo>
                      <a:lnTo>
                        <a:pt x="9739" y="262154"/>
                      </a:lnTo>
                      <a:cubicBezTo>
                        <a:pt x="49964" y="252066"/>
                        <a:pt x="43976" y="184772"/>
                        <a:pt x="67536" y="157676"/>
                      </a:cubicBezTo>
                      <a:cubicBezTo>
                        <a:pt x="94462" y="126712"/>
                        <a:pt x="113311" y="87218"/>
                        <a:pt x="151008" y="76896"/>
                      </a:cubicBezTo>
                      <a:cubicBezTo>
                        <a:pt x="188704" y="66574"/>
                        <a:pt x="256023" y="60292"/>
                        <a:pt x="293721" y="95745"/>
                      </a:cubicBezTo>
                      <a:cubicBezTo>
                        <a:pt x="331418" y="131198"/>
                        <a:pt x="347125" y="221403"/>
                        <a:pt x="377194" y="289618"/>
                      </a:cubicBezTo>
                      <a:cubicBezTo>
                        <a:pt x="407262" y="357832"/>
                        <a:pt x="434638" y="444447"/>
                        <a:pt x="474130" y="505031"/>
                      </a:cubicBezTo>
                      <a:cubicBezTo>
                        <a:pt x="513622" y="565616"/>
                        <a:pt x="566129" y="614085"/>
                        <a:pt x="614149" y="653129"/>
                      </a:cubicBezTo>
                      <a:cubicBezTo>
                        <a:pt x="662168" y="692172"/>
                        <a:pt x="707047" y="721792"/>
                        <a:pt x="762246" y="739294"/>
                      </a:cubicBezTo>
                      <a:cubicBezTo>
                        <a:pt x="817445" y="756796"/>
                        <a:pt x="895532" y="761733"/>
                        <a:pt x="945347" y="758143"/>
                      </a:cubicBezTo>
                      <a:cubicBezTo>
                        <a:pt x="995161" y="754553"/>
                        <a:pt x="1061132" y="717753"/>
                        <a:pt x="1061132" y="717753"/>
                      </a:cubicBezTo>
                      <a:lnTo>
                        <a:pt x="1088467" y="655217"/>
                      </a:lnTo>
                      <a:close/>
                    </a:path>
                  </a:pathLst>
                </a:custGeom>
                <a:solidFill>
                  <a:srgbClr val="EADEFA"/>
                </a:solidFill>
                <a:ln w="28575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3" name="Oval 162">
                  <a:extLst>
                    <a:ext uri="{FF2B5EF4-FFF2-40B4-BE49-F238E27FC236}">
                      <a16:creationId xmlns:a16="http://schemas.microsoft.com/office/drawing/2014/main" id="{EA190E73-0B66-97A7-BC5F-64AADC8B7776}"/>
                    </a:ext>
                  </a:extLst>
                </p:cNvPr>
                <p:cNvSpPr/>
                <p:nvPr/>
              </p:nvSpPr>
              <p:spPr>
                <a:xfrm flipH="1" flipV="1">
                  <a:off x="7366201" y="4870610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28575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4" name="Oval 163">
                  <a:extLst>
                    <a:ext uri="{FF2B5EF4-FFF2-40B4-BE49-F238E27FC236}">
                      <a16:creationId xmlns:a16="http://schemas.microsoft.com/office/drawing/2014/main" id="{2CEA20EA-BBD4-B124-4F9D-0A6E07B744E7}"/>
                    </a:ext>
                  </a:extLst>
                </p:cNvPr>
                <p:cNvSpPr/>
                <p:nvPr/>
              </p:nvSpPr>
              <p:spPr>
                <a:xfrm flipH="1" flipV="1">
                  <a:off x="7371884" y="4996441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28575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5" name="Oval 164">
                  <a:extLst>
                    <a:ext uri="{FF2B5EF4-FFF2-40B4-BE49-F238E27FC236}">
                      <a16:creationId xmlns:a16="http://schemas.microsoft.com/office/drawing/2014/main" id="{895A7798-08B8-FE02-786C-888C315C775E}"/>
                    </a:ext>
                  </a:extLst>
                </p:cNvPr>
                <p:cNvSpPr/>
                <p:nvPr/>
              </p:nvSpPr>
              <p:spPr>
                <a:xfrm flipH="1" flipV="1">
                  <a:off x="7321871" y="5095966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28575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6" name="Oval 165">
                  <a:extLst>
                    <a:ext uri="{FF2B5EF4-FFF2-40B4-BE49-F238E27FC236}">
                      <a16:creationId xmlns:a16="http://schemas.microsoft.com/office/drawing/2014/main" id="{086C9735-062B-813F-1EAE-1F1E013154B4}"/>
                    </a:ext>
                  </a:extLst>
                </p:cNvPr>
                <p:cNvSpPr/>
                <p:nvPr/>
              </p:nvSpPr>
              <p:spPr>
                <a:xfrm flipH="1" flipV="1">
                  <a:off x="6600232" y="4843448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28575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7" name="Oval 166">
                  <a:extLst>
                    <a:ext uri="{FF2B5EF4-FFF2-40B4-BE49-F238E27FC236}">
                      <a16:creationId xmlns:a16="http://schemas.microsoft.com/office/drawing/2014/main" id="{812BEA8D-C552-0C60-7973-1C5A15509718}"/>
                    </a:ext>
                  </a:extLst>
                </p:cNvPr>
                <p:cNvSpPr/>
                <p:nvPr/>
              </p:nvSpPr>
              <p:spPr>
                <a:xfrm flipH="1" flipV="1">
                  <a:off x="6766186" y="4886785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28575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8" name="Oval 167">
                  <a:extLst>
                    <a:ext uri="{FF2B5EF4-FFF2-40B4-BE49-F238E27FC236}">
                      <a16:creationId xmlns:a16="http://schemas.microsoft.com/office/drawing/2014/main" id="{6BDF9FA9-54F3-3CB3-F948-3883415152A5}"/>
                    </a:ext>
                  </a:extLst>
                </p:cNvPr>
                <p:cNvSpPr/>
                <p:nvPr/>
              </p:nvSpPr>
              <p:spPr>
                <a:xfrm flipH="1" flipV="1">
                  <a:off x="6916640" y="4872407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28575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9" name="Oval 168">
                  <a:extLst>
                    <a:ext uri="{FF2B5EF4-FFF2-40B4-BE49-F238E27FC236}">
                      <a16:creationId xmlns:a16="http://schemas.microsoft.com/office/drawing/2014/main" id="{D2EEB3F9-93AF-65BB-0765-21138211DF9E}"/>
                    </a:ext>
                  </a:extLst>
                </p:cNvPr>
                <p:cNvSpPr/>
                <p:nvPr/>
              </p:nvSpPr>
              <p:spPr>
                <a:xfrm flipH="1" flipV="1">
                  <a:off x="7082758" y="4830128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28575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0" name="Oval 169">
                  <a:extLst>
                    <a:ext uri="{FF2B5EF4-FFF2-40B4-BE49-F238E27FC236}">
                      <a16:creationId xmlns:a16="http://schemas.microsoft.com/office/drawing/2014/main" id="{E1A904AC-AC44-EA74-2426-C5B0A031172F}"/>
                    </a:ext>
                  </a:extLst>
                </p:cNvPr>
                <p:cNvSpPr/>
                <p:nvPr/>
              </p:nvSpPr>
              <p:spPr>
                <a:xfrm flipH="1" flipV="1">
                  <a:off x="7236060" y="4805829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28575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1" name="Oval 170">
                  <a:extLst>
                    <a:ext uri="{FF2B5EF4-FFF2-40B4-BE49-F238E27FC236}">
                      <a16:creationId xmlns:a16="http://schemas.microsoft.com/office/drawing/2014/main" id="{F6458356-822B-6536-F6E0-AC475DCAE8A0}"/>
                    </a:ext>
                  </a:extLst>
                </p:cNvPr>
                <p:cNvSpPr/>
                <p:nvPr/>
              </p:nvSpPr>
              <p:spPr>
                <a:xfrm flipH="1" flipV="1">
                  <a:off x="6479997" y="4792502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28575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1" name="Group 140">
                <a:extLst>
                  <a:ext uri="{FF2B5EF4-FFF2-40B4-BE49-F238E27FC236}">
                    <a16:creationId xmlns:a16="http://schemas.microsoft.com/office/drawing/2014/main" id="{FC3451DB-0607-4266-9FC0-2FA55C3DFD72}"/>
                  </a:ext>
                </a:extLst>
              </p:cNvPr>
              <p:cNvGrpSpPr/>
              <p:nvPr/>
            </p:nvGrpSpPr>
            <p:grpSpPr>
              <a:xfrm rot="4473899" flipH="1">
                <a:off x="4503467" y="3416285"/>
                <a:ext cx="937606" cy="1088467"/>
                <a:chOff x="6479997" y="4263560"/>
                <a:chExt cx="937606" cy="1088467"/>
              </a:xfrm>
            </p:grpSpPr>
            <p:sp>
              <p:nvSpPr>
                <p:cNvPr id="152" name="Freeform: Shape 151">
                  <a:extLst>
                    <a:ext uri="{FF2B5EF4-FFF2-40B4-BE49-F238E27FC236}">
                      <a16:creationId xmlns:a16="http://schemas.microsoft.com/office/drawing/2014/main" id="{C57B5AC7-70B5-8CDC-AFCA-53F57F6D8F31}"/>
                    </a:ext>
                  </a:extLst>
                </p:cNvPr>
                <p:cNvSpPr/>
                <p:nvPr/>
              </p:nvSpPr>
              <p:spPr>
                <a:xfrm rot="3303579" flipH="1">
                  <a:off x="6365003" y="4428173"/>
                  <a:ext cx="1088467" cy="759241"/>
                </a:xfrm>
                <a:custGeom>
                  <a:avLst/>
                  <a:gdLst>
                    <a:gd name="connsiteX0" fmla="*/ 1088467 w 1088467"/>
                    <a:gd name="connsiteY0" fmla="*/ 655217 h 759241"/>
                    <a:gd name="connsiteX1" fmla="*/ 1053305 w 1088467"/>
                    <a:gd name="connsiteY1" fmla="*/ 664943 h 759241"/>
                    <a:gd name="connsiteX2" fmla="*/ 180097 w 1088467"/>
                    <a:gd name="connsiteY2" fmla="*/ 0 h 759241"/>
                    <a:gd name="connsiteX3" fmla="*/ 2923 w 1088467"/>
                    <a:gd name="connsiteY3" fmla="*/ 201297 h 759241"/>
                    <a:gd name="connsiteX4" fmla="*/ 0 w 1088467"/>
                    <a:gd name="connsiteY4" fmla="*/ 262412 h 759241"/>
                    <a:gd name="connsiteX5" fmla="*/ 9739 w 1088467"/>
                    <a:gd name="connsiteY5" fmla="*/ 262154 h 759241"/>
                    <a:gd name="connsiteX6" fmla="*/ 67536 w 1088467"/>
                    <a:gd name="connsiteY6" fmla="*/ 157676 h 759241"/>
                    <a:gd name="connsiteX7" fmla="*/ 151008 w 1088467"/>
                    <a:gd name="connsiteY7" fmla="*/ 76896 h 759241"/>
                    <a:gd name="connsiteX8" fmla="*/ 293721 w 1088467"/>
                    <a:gd name="connsiteY8" fmla="*/ 95745 h 759241"/>
                    <a:gd name="connsiteX9" fmla="*/ 377194 w 1088467"/>
                    <a:gd name="connsiteY9" fmla="*/ 289618 h 759241"/>
                    <a:gd name="connsiteX10" fmla="*/ 474130 w 1088467"/>
                    <a:gd name="connsiteY10" fmla="*/ 505031 h 759241"/>
                    <a:gd name="connsiteX11" fmla="*/ 614149 w 1088467"/>
                    <a:gd name="connsiteY11" fmla="*/ 653129 h 759241"/>
                    <a:gd name="connsiteX12" fmla="*/ 762246 w 1088467"/>
                    <a:gd name="connsiteY12" fmla="*/ 739294 h 759241"/>
                    <a:gd name="connsiteX13" fmla="*/ 945347 w 1088467"/>
                    <a:gd name="connsiteY13" fmla="*/ 758143 h 759241"/>
                    <a:gd name="connsiteX14" fmla="*/ 1061132 w 1088467"/>
                    <a:gd name="connsiteY14" fmla="*/ 717753 h 759241"/>
                    <a:gd name="connsiteX15" fmla="*/ 1088467 w 1088467"/>
                    <a:gd name="connsiteY15" fmla="*/ 655217 h 7592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1088467" h="759241">
                      <a:moveTo>
                        <a:pt x="1088467" y="655217"/>
                      </a:moveTo>
                      <a:lnTo>
                        <a:pt x="1053305" y="664943"/>
                      </a:lnTo>
                      <a:cubicBezTo>
                        <a:pt x="388038" y="824227"/>
                        <a:pt x="535616" y="7372"/>
                        <a:pt x="180097" y="0"/>
                      </a:cubicBezTo>
                      <a:cubicBezTo>
                        <a:pt x="72776" y="46352"/>
                        <a:pt x="18682" y="125234"/>
                        <a:pt x="2923" y="201297"/>
                      </a:cubicBezTo>
                      <a:lnTo>
                        <a:pt x="0" y="262412"/>
                      </a:lnTo>
                      <a:lnTo>
                        <a:pt x="9739" y="262154"/>
                      </a:lnTo>
                      <a:cubicBezTo>
                        <a:pt x="49964" y="252066"/>
                        <a:pt x="43976" y="184772"/>
                        <a:pt x="67536" y="157676"/>
                      </a:cubicBezTo>
                      <a:cubicBezTo>
                        <a:pt x="94462" y="126712"/>
                        <a:pt x="113311" y="87218"/>
                        <a:pt x="151008" y="76896"/>
                      </a:cubicBezTo>
                      <a:cubicBezTo>
                        <a:pt x="188704" y="66574"/>
                        <a:pt x="256023" y="60292"/>
                        <a:pt x="293721" y="95745"/>
                      </a:cubicBezTo>
                      <a:cubicBezTo>
                        <a:pt x="331418" y="131198"/>
                        <a:pt x="347125" y="221403"/>
                        <a:pt x="377194" y="289618"/>
                      </a:cubicBezTo>
                      <a:cubicBezTo>
                        <a:pt x="407262" y="357832"/>
                        <a:pt x="434638" y="444447"/>
                        <a:pt x="474130" y="505031"/>
                      </a:cubicBezTo>
                      <a:cubicBezTo>
                        <a:pt x="513622" y="565616"/>
                        <a:pt x="566129" y="614085"/>
                        <a:pt x="614149" y="653129"/>
                      </a:cubicBezTo>
                      <a:cubicBezTo>
                        <a:pt x="662168" y="692172"/>
                        <a:pt x="707047" y="721792"/>
                        <a:pt x="762246" y="739294"/>
                      </a:cubicBezTo>
                      <a:cubicBezTo>
                        <a:pt x="817445" y="756796"/>
                        <a:pt x="895532" y="761733"/>
                        <a:pt x="945347" y="758143"/>
                      </a:cubicBezTo>
                      <a:cubicBezTo>
                        <a:pt x="995161" y="754553"/>
                        <a:pt x="1061132" y="717753"/>
                        <a:pt x="1061132" y="717753"/>
                      </a:cubicBezTo>
                      <a:lnTo>
                        <a:pt x="1088467" y="655217"/>
                      </a:lnTo>
                      <a:close/>
                    </a:path>
                  </a:pathLst>
                </a:custGeom>
                <a:solidFill>
                  <a:srgbClr val="EADEFA"/>
                </a:solidFill>
                <a:ln w="28575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3" name="Oval 152">
                  <a:extLst>
                    <a:ext uri="{FF2B5EF4-FFF2-40B4-BE49-F238E27FC236}">
                      <a16:creationId xmlns:a16="http://schemas.microsoft.com/office/drawing/2014/main" id="{FA198E30-1970-83C6-7252-6B56FD9D7D44}"/>
                    </a:ext>
                  </a:extLst>
                </p:cNvPr>
                <p:cNvSpPr/>
                <p:nvPr/>
              </p:nvSpPr>
              <p:spPr>
                <a:xfrm flipH="1" flipV="1">
                  <a:off x="7366201" y="4870610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28575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4" name="Oval 153">
                  <a:extLst>
                    <a:ext uri="{FF2B5EF4-FFF2-40B4-BE49-F238E27FC236}">
                      <a16:creationId xmlns:a16="http://schemas.microsoft.com/office/drawing/2014/main" id="{EF0D3947-E812-636B-F4D0-DF7F76ECA49B}"/>
                    </a:ext>
                  </a:extLst>
                </p:cNvPr>
                <p:cNvSpPr/>
                <p:nvPr/>
              </p:nvSpPr>
              <p:spPr>
                <a:xfrm flipH="1" flipV="1">
                  <a:off x="7371884" y="4996441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28575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" name="Oval 154">
                  <a:extLst>
                    <a:ext uri="{FF2B5EF4-FFF2-40B4-BE49-F238E27FC236}">
                      <a16:creationId xmlns:a16="http://schemas.microsoft.com/office/drawing/2014/main" id="{CE2529F7-75B8-B5E6-20E4-B1E5B0A4B6A9}"/>
                    </a:ext>
                  </a:extLst>
                </p:cNvPr>
                <p:cNvSpPr/>
                <p:nvPr/>
              </p:nvSpPr>
              <p:spPr>
                <a:xfrm flipH="1" flipV="1">
                  <a:off x="7321871" y="5095966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28575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6" name="Oval 155">
                  <a:extLst>
                    <a:ext uri="{FF2B5EF4-FFF2-40B4-BE49-F238E27FC236}">
                      <a16:creationId xmlns:a16="http://schemas.microsoft.com/office/drawing/2014/main" id="{36EE3057-2F79-6449-AC7B-1D672AF069FE}"/>
                    </a:ext>
                  </a:extLst>
                </p:cNvPr>
                <p:cNvSpPr/>
                <p:nvPr/>
              </p:nvSpPr>
              <p:spPr>
                <a:xfrm flipH="1" flipV="1">
                  <a:off x="6600232" y="4843448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28575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7" name="Oval 156">
                  <a:extLst>
                    <a:ext uri="{FF2B5EF4-FFF2-40B4-BE49-F238E27FC236}">
                      <a16:creationId xmlns:a16="http://schemas.microsoft.com/office/drawing/2014/main" id="{ACFFE916-8A56-F828-43A7-38540811124D}"/>
                    </a:ext>
                  </a:extLst>
                </p:cNvPr>
                <p:cNvSpPr/>
                <p:nvPr/>
              </p:nvSpPr>
              <p:spPr>
                <a:xfrm flipH="1" flipV="1">
                  <a:off x="6766186" y="4886785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28575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8" name="Oval 157">
                  <a:extLst>
                    <a:ext uri="{FF2B5EF4-FFF2-40B4-BE49-F238E27FC236}">
                      <a16:creationId xmlns:a16="http://schemas.microsoft.com/office/drawing/2014/main" id="{6AC05B18-5670-B52C-A841-FE73D040AD00}"/>
                    </a:ext>
                  </a:extLst>
                </p:cNvPr>
                <p:cNvSpPr/>
                <p:nvPr/>
              </p:nvSpPr>
              <p:spPr>
                <a:xfrm flipH="1" flipV="1">
                  <a:off x="6916640" y="4872407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28575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9" name="Oval 158">
                  <a:extLst>
                    <a:ext uri="{FF2B5EF4-FFF2-40B4-BE49-F238E27FC236}">
                      <a16:creationId xmlns:a16="http://schemas.microsoft.com/office/drawing/2014/main" id="{D08DC2AA-909B-0AC6-C39D-A84A84D9A61D}"/>
                    </a:ext>
                  </a:extLst>
                </p:cNvPr>
                <p:cNvSpPr/>
                <p:nvPr/>
              </p:nvSpPr>
              <p:spPr>
                <a:xfrm flipH="1" flipV="1">
                  <a:off x="7082758" y="4830128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28575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0" name="Oval 159">
                  <a:extLst>
                    <a:ext uri="{FF2B5EF4-FFF2-40B4-BE49-F238E27FC236}">
                      <a16:creationId xmlns:a16="http://schemas.microsoft.com/office/drawing/2014/main" id="{6BE052B7-F97C-5239-41EA-FDDA0FB680B9}"/>
                    </a:ext>
                  </a:extLst>
                </p:cNvPr>
                <p:cNvSpPr/>
                <p:nvPr/>
              </p:nvSpPr>
              <p:spPr>
                <a:xfrm flipH="1" flipV="1">
                  <a:off x="7236060" y="4805829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28575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1" name="Oval 160">
                  <a:extLst>
                    <a:ext uri="{FF2B5EF4-FFF2-40B4-BE49-F238E27FC236}">
                      <a16:creationId xmlns:a16="http://schemas.microsoft.com/office/drawing/2014/main" id="{56C941CF-BF7A-FB99-7F43-CC4C0D24601D}"/>
                    </a:ext>
                  </a:extLst>
                </p:cNvPr>
                <p:cNvSpPr/>
                <p:nvPr/>
              </p:nvSpPr>
              <p:spPr>
                <a:xfrm flipH="1" flipV="1">
                  <a:off x="6479997" y="4792502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28575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42" name="Oval 35">
                <a:extLst>
                  <a:ext uri="{FF2B5EF4-FFF2-40B4-BE49-F238E27FC236}">
                    <a16:creationId xmlns:a16="http://schemas.microsoft.com/office/drawing/2014/main" id="{C99B761C-7245-212A-787B-E99E3189823F}"/>
                  </a:ext>
                </a:extLst>
              </p:cNvPr>
              <p:cNvSpPr/>
              <p:nvPr/>
            </p:nvSpPr>
            <p:spPr>
              <a:xfrm>
                <a:off x="5006501" y="2914886"/>
                <a:ext cx="1753312" cy="1826569"/>
              </a:xfrm>
              <a:custGeom>
                <a:avLst/>
                <a:gdLst>
                  <a:gd name="connsiteX0" fmla="*/ 0 w 1726291"/>
                  <a:gd name="connsiteY0" fmla="*/ 919060 h 1838120"/>
                  <a:gd name="connsiteX1" fmla="*/ 863146 w 1726291"/>
                  <a:gd name="connsiteY1" fmla="*/ 0 h 1838120"/>
                  <a:gd name="connsiteX2" fmla="*/ 1726292 w 1726291"/>
                  <a:gd name="connsiteY2" fmla="*/ 919060 h 1838120"/>
                  <a:gd name="connsiteX3" fmla="*/ 863146 w 1726291"/>
                  <a:gd name="connsiteY3" fmla="*/ 1838120 h 1838120"/>
                  <a:gd name="connsiteX4" fmla="*/ 0 w 1726291"/>
                  <a:gd name="connsiteY4" fmla="*/ 919060 h 1838120"/>
                  <a:gd name="connsiteX0" fmla="*/ 0 w 1726292"/>
                  <a:gd name="connsiteY0" fmla="*/ 919060 h 1033942"/>
                  <a:gd name="connsiteX1" fmla="*/ 863146 w 1726292"/>
                  <a:gd name="connsiteY1" fmla="*/ 0 h 1033942"/>
                  <a:gd name="connsiteX2" fmla="*/ 1726292 w 1726292"/>
                  <a:gd name="connsiteY2" fmla="*/ 919060 h 1033942"/>
                  <a:gd name="connsiteX3" fmla="*/ 0 w 1726292"/>
                  <a:gd name="connsiteY3" fmla="*/ 919060 h 1033942"/>
                  <a:gd name="connsiteX0" fmla="*/ 0 w 1502455"/>
                  <a:gd name="connsiteY0" fmla="*/ 1650360 h 1671753"/>
                  <a:gd name="connsiteX1" fmla="*/ 639309 w 1502455"/>
                  <a:gd name="connsiteY1" fmla="*/ 16925 h 1671753"/>
                  <a:gd name="connsiteX2" fmla="*/ 1502455 w 1502455"/>
                  <a:gd name="connsiteY2" fmla="*/ 935985 h 1671753"/>
                  <a:gd name="connsiteX3" fmla="*/ 0 w 1502455"/>
                  <a:gd name="connsiteY3" fmla="*/ 1650360 h 1671753"/>
                  <a:gd name="connsiteX0" fmla="*/ 16547 w 1357077"/>
                  <a:gd name="connsiteY0" fmla="*/ 1633696 h 1750630"/>
                  <a:gd name="connsiteX1" fmla="*/ 655856 w 1357077"/>
                  <a:gd name="connsiteY1" fmla="*/ 261 h 1750630"/>
                  <a:gd name="connsiteX2" fmla="*/ 1357077 w 1357077"/>
                  <a:gd name="connsiteY2" fmla="*/ 1519396 h 1750630"/>
                  <a:gd name="connsiteX3" fmla="*/ 16547 w 1357077"/>
                  <a:gd name="connsiteY3" fmla="*/ 1633696 h 1750630"/>
                  <a:gd name="connsiteX0" fmla="*/ 82093 w 1437662"/>
                  <a:gd name="connsiteY0" fmla="*/ 1659291 h 1776225"/>
                  <a:gd name="connsiteX1" fmla="*/ 721402 w 1437662"/>
                  <a:gd name="connsiteY1" fmla="*/ 25856 h 1776225"/>
                  <a:gd name="connsiteX2" fmla="*/ 1422623 w 1437662"/>
                  <a:gd name="connsiteY2" fmla="*/ 1544991 h 1776225"/>
                  <a:gd name="connsiteX3" fmla="*/ 82093 w 1437662"/>
                  <a:gd name="connsiteY3" fmla="*/ 1659291 h 1776225"/>
                  <a:gd name="connsiteX0" fmla="*/ 114739 w 1498251"/>
                  <a:gd name="connsiteY0" fmla="*/ 1633435 h 1750369"/>
                  <a:gd name="connsiteX1" fmla="*/ 754048 w 1498251"/>
                  <a:gd name="connsiteY1" fmla="*/ 0 h 1750369"/>
                  <a:gd name="connsiteX2" fmla="*/ 1455269 w 1498251"/>
                  <a:gd name="connsiteY2" fmla="*/ 1519135 h 1750369"/>
                  <a:gd name="connsiteX3" fmla="*/ 114739 w 1498251"/>
                  <a:gd name="connsiteY3" fmla="*/ 1633435 h 1750369"/>
                  <a:gd name="connsiteX0" fmla="*/ 114739 w 1582282"/>
                  <a:gd name="connsiteY0" fmla="*/ 1633435 h 1750369"/>
                  <a:gd name="connsiteX1" fmla="*/ 754048 w 1582282"/>
                  <a:gd name="connsiteY1" fmla="*/ 0 h 1750369"/>
                  <a:gd name="connsiteX2" fmla="*/ 1455269 w 1582282"/>
                  <a:gd name="connsiteY2" fmla="*/ 1519135 h 1750369"/>
                  <a:gd name="connsiteX3" fmla="*/ 114739 w 1582282"/>
                  <a:gd name="connsiteY3" fmla="*/ 1633435 h 1750369"/>
                  <a:gd name="connsiteX0" fmla="*/ 233223 w 1700766"/>
                  <a:gd name="connsiteY0" fmla="*/ 1633435 h 1824452"/>
                  <a:gd name="connsiteX1" fmla="*/ 872532 w 1700766"/>
                  <a:gd name="connsiteY1" fmla="*/ 0 h 1824452"/>
                  <a:gd name="connsiteX2" fmla="*/ 1573753 w 1700766"/>
                  <a:gd name="connsiteY2" fmla="*/ 1519135 h 1824452"/>
                  <a:gd name="connsiteX3" fmla="*/ 233223 w 1700766"/>
                  <a:gd name="connsiteY3" fmla="*/ 1633435 h 1824452"/>
                  <a:gd name="connsiteX0" fmla="*/ 233223 w 1728171"/>
                  <a:gd name="connsiteY0" fmla="*/ 1633435 h 1824452"/>
                  <a:gd name="connsiteX1" fmla="*/ 872532 w 1728171"/>
                  <a:gd name="connsiteY1" fmla="*/ 0 h 1824452"/>
                  <a:gd name="connsiteX2" fmla="*/ 1573753 w 1728171"/>
                  <a:gd name="connsiteY2" fmla="*/ 1519135 h 1824452"/>
                  <a:gd name="connsiteX3" fmla="*/ 233223 w 1728171"/>
                  <a:gd name="connsiteY3" fmla="*/ 1633435 h 1824452"/>
                  <a:gd name="connsiteX0" fmla="*/ 258364 w 1753312"/>
                  <a:gd name="connsiteY0" fmla="*/ 1633435 h 1826569"/>
                  <a:gd name="connsiteX1" fmla="*/ 897673 w 1753312"/>
                  <a:gd name="connsiteY1" fmla="*/ 0 h 1826569"/>
                  <a:gd name="connsiteX2" fmla="*/ 1598894 w 1753312"/>
                  <a:gd name="connsiteY2" fmla="*/ 1519135 h 1826569"/>
                  <a:gd name="connsiteX3" fmla="*/ 258364 w 1753312"/>
                  <a:gd name="connsiteY3" fmla="*/ 1633435 h 1826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53312" h="1826569">
                    <a:moveTo>
                      <a:pt x="258364" y="1633435"/>
                    </a:moveTo>
                    <a:cubicBezTo>
                      <a:pt x="-187118" y="1208797"/>
                      <a:pt x="-106799" y="0"/>
                      <a:pt x="897673" y="0"/>
                    </a:cubicBezTo>
                    <a:cubicBezTo>
                      <a:pt x="1902145" y="0"/>
                      <a:pt x="1851306" y="968690"/>
                      <a:pt x="1598894" y="1519135"/>
                    </a:cubicBezTo>
                    <a:cubicBezTo>
                      <a:pt x="1455036" y="1672312"/>
                      <a:pt x="703846" y="2058073"/>
                      <a:pt x="258364" y="1633435"/>
                    </a:cubicBezTo>
                    <a:close/>
                  </a:path>
                </a:pathLst>
              </a:custGeom>
              <a:gradFill>
                <a:gsLst>
                  <a:gs pos="0">
                    <a:srgbClr val="EADEFA"/>
                  </a:gs>
                  <a:gs pos="38000">
                    <a:srgbClr val="BEA7D5"/>
                  </a:gs>
                </a:gsLst>
                <a:lin ang="5400000" scaled="1"/>
              </a:gradFill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3" name="Rectangle 38">
                <a:extLst>
                  <a:ext uri="{FF2B5EF4-FFF2-40B4-BE49-F238E27FC236}">
                    <a16:creationId xmlns:a16="http://schemas.microsoft.com/office/drawing/2014/main" id="{EB5CD862-EF11-6030-AA2A-D52896B77853}"/>
                  </a:ext>
                </a:extLst>
              </p:cNvPr>
              <p:cNvSpPr/>
              <p:nvPr/>
            </p:nvSpPr>
            <p:spPr>
              <a:xfrm>
                <a:off x="5334004" y="4389951"/>
                <a:ext cx="1278502" cy="384359"/>
              </a:xfrm>
              <a:custGeom>
                <a:avLst/>
                <a:gdLst>
                  <a:gd name="connsiteX0" fmla="*/ 0 w 1158552"/>
                  <a:gd name="connsiteY0" fmla="*/ 0 h 166663"/>
                  <a:gd name="connsiteX1" fmla="*/ 1158552 w 1158552"/>
                  <a:gd name="connsiteY1" fmla="*/ 0 h 166663"/>
                  <a:gd name="connsiteX2" fmla="*/ 1158552 w 1158552"/>
                  <a:gd name="connsiteY2" fmla="*/ 166663 h 166663"/>
                  <a:gd name="connsiteX3" fmla="*/ 0 w 1158552"/>
                  <a:gd name="connsiteY3" fmla="*/ 166663 h 166663"/>
                  <a:gd name="connsiteX4" fmla="*/ 0 w 1158552"/>
                  <a:gd name="connsiteY4" fmla="*/ 0 h 166663"/>
                  <a:gd name="connsiteX0" fmla="*/ 0 w 1377627"/>
                  <a:gd name="connsiteY0" fmla="*/ 0 h 238100"/>
                  <a:gd name="connsiteX1" fmla="*/ 1377627 w 1377627"/>
                  <a:gd name="connsiteY1" fmla="*/ 71437 h 238100"/>
                  <a:gd name="connsiteX2" fmla="*/ 1377627 w 1377627"/>
                  <a:gd name="connsiteY2" fmla="*/ 238100 h 238100"/>
                  <a:gd name="connsiteX3" fmla="*/ 219075 w 1377627"/>
                  <a:gd name="connsiteY3" fmla="*/ 238100 h 238100"/>
                  <a:gd name="connsiteX4" fmla="*/ 0 w 1377627"/>
                  <a:gd name="connsiteY4" fmla="*/ 0 h 238100"/>
                  <a:gd name="connsiteX0" fmla="*/ 0 w 1377627"/>
                  <a:gd name="connsiteY0" fmla="*/ 0 h 238100"/>
                  <a:gd name="connsiteX1" fmla="*/ 1377627 w 1377627"/>
                  <a:gd name="connsiteY1" fmla="*/ 71437 h 238100"/>
                  <a:gd name="connsiteX2" fmla="*/ 1377627 w 1377627"/>
                  <a:gd name="connsiteY2" fmla="*/ 238100 h 238100"/>
                  <a:gd name="connsiteX3" fmla="*/ 9525 w 1377627"/>
                  <a:gd name="connsiteY3" fmla="*/ 171425 h 238100"/>
                  <a:gd name="connsiteX4" fmla="*/ 0 w 1377627"/>
                  <a:gd name="connsiteY4" fmla="*/ 0 h 238100"/>
                  <a:gd name="connsiteX0" fmla="*/ 0 w 1468114"/>
                  <a:gd name="connsiteY0" fmla="*/ 200025 h 438125"/>
                  <a:gd name="connsiteX1" fmla="*/ 1468114 w 1468114"/>
                  <a:gd name="connsiteY1" fmla="*/ 0 h 438125"/>
                  <a:gd name="connsiteX2" fmla="*/ 1377627 w 1468114"/>
                  <a:gd name="connsiteY2" fmla="*/ 438125 h 438125"/>
                  <a:gd name="connsiteX3" fmla="*/ 9525 w 1468114"/>
                  <a:gd name="connsiteY3" fmla="*/ 371450 h 438125"/>
                  <a:gd name="connsiteX4" fmla="*/ 0 w 1468114"/>
                  <a:gd name="connsiteY4" fmla="*/ 200025 h 438125"/>
                  <a:gd name="connsiteX0" fmla="*/ 0 w 1468114"/>
                  <a:gd name="connsiteY0" fmla="*/ 200025 h 371450"/>
                  <a:gd name="connsiteX1" fmla="*/ 1468114 w 1468114"/>
                  <a:gd name="connsiteY1" fmla="*/ 0 h 371450"/>
                  <a:gd name="connsiteX2" fmla="*/ 1449064 w 1468114"/>
                  <a:gd name="connsiteY2" fmla="*/ 219050 h 371450"/>
                  <a:gd name="connsiteX3" fmla="*/ 9525 w 1468114"/>
                  <a:gd name="connsiteY3" fmla="*/ 371450 h 371450"/>
                  <a:gd name="connsiteX4" fmla="*/ 0 w 1468114"/>
                  <a:gd name="connsiteY4" fmla="*/ 200025 h 371450"/>
                  <a:gd name="connsiteX0" fmla="*/ 0 w 1468114"/>
                  <a:gd name="connsiteY0" fmla="*/ 200025 h 371450"/>
                  <a:gd name="connsiteX1" fmla="*/ 1468114 w 1468114"/>
                  <a:gd name="connsiteY1" fmla="*/ 0 h 371450"/>
                  <a:gd name="connsiteX2" fmla="*/ 1449064 w 1468114"/>
                  <a:gd name="connsiteY2" fmla="*/ 219050 h 371450"/>
                  <a:gd name="connsiteX3" fmla="*/ 9525 w 1468114"/>
                  <a:gd name="connsiteY3" fmla="*/ 371450 h 371450"/>
                  <a:gd name="connsiteX4" fmla="*/ 0 w 1468114"/>
                  <a:gd name="connsiteY4" fmla="*/ 200025 h 371450"/>
                  <a:gd name="connsiteX0" fmla="*/ 0 w 1468114"/>
                  <a:gd name="connsiteY0" fmla="*/ 200025 h 412861"/>
                  <a:gd name="connsiteX1" fmla="*/ 1468114 w 1468114"/>
                  <a:gd name="connsiteY1" fmla="*/ 0 h 412861"/>
                  <a:gd name="connsiteX2" fmla="*/ 1449064 w 1468114"/>
                  <a:gd name="connsiteY2" fmla="*/ 219050 h 412861"/>
                  <a:gd name="connsiteX3" fmla="*/ 9525 w 1468114"/>
                  <a:gd name="connsiteY3" fmla="*/ 371450 h 412861"/>
                  <a:gd name="connsiteX4" fmla="*/ 0 w 1468114"/>
                  <a:gd name="connsiteY4" fmla="*/ 200025 h 412861"/>
                  <a:gd name="connsiteX0" fmla="*/ 0 w 1468114"/>
                  <a:gd name="connsiteY0" fmla="*/ 200025 h 415961"/>
                  <a:gd name="connsiteX1" fmla="*/ 1468114 w 1468114"/>
                  <a:gd name="connsiteY1" fmla="*/ 0 h 415961"/>
                  <a:gd name="connsiteX2" fmla="*/ 1343347 w 1468114"/>
                  <a:gd name="connsiteY2" fmla="*/ 229451 h 415961"/>
                  <a:gd name="connsiteX3" fmla="*/ 9525 w 1468114"/>
                  <a:gd name="connsiteY3" fmla="*/ 371450 h 415961"/>
                  <a:gd name="connsiteX4" fmla="*/ 0 w 1468114"/>
                  <a:gd name="connsiteY4" fmla="*/ 200025 h 415961"/>
                  <a:gd name="connsiteX0" fmla="*/ 0 w 1468114"/>
                  <a:gd name="connsiteY0" fmla="*/ 200025 h 415961"/>
                  <a:gd name="connsiteX1" fmla="*/ 1468114 w 1468114"/>
                  <a:gd name="connsiteY1" fmla="*/ 0 h 415961"/>
                  <a:gd name="connsiteX2" fmla="*/ 1343347 w 1468114"/>
                  <a:gd name="connsiteY2" fmla="*/ 229451 h 415961"/>
                  <a:gd name="connsiteX3" fmla="*/ 9525 w 1468114"/>
                  <a:gd name="connsiteY3" fmla="*/ 371450 h 415961"/>
                  <a:gd name="connsiteX4" fmla="*/ 0 w 1468114"/>
                  <a:gd name="connsiteY4" fmla="*/ 200025 h 415961"/>
                  <a:gd name="connsiteX0" fmla="*/ 0 w 1468114"/>
                  <a:gd name="connsiteY0" fmla="*/ 200025 h 412414"/>
                  <a:gd name="connsiteX1" fmla="*/ 1468114 w 1468114"/>
                  <a:gd name="connsiteY1" fmla="*/ 0 h 412414"/>
                  <a:gd name="connsiteX2" fmla="*/ 1343347 w 1468114"/>
                  <a:gd name="connsiteY2" fmla="*/ 229451 h 412414"/>
                  <a:gd name="connsiteX3" fmla="*/ 104115 w 1468114"/>
                  <a:gd name="connsiteY3" fmla="*/ 366248 h 412414"/>
                  <a:gd name="connsiteX4" fmla="*/ 0 w 1468114"/>
                  <a:gd name="connsiteY4" fmla="*/ 200025 h 412414"/>
                  <a:gd name="connsiteX0" fmla="*/ 0 w 1468114"/>
                  <a:gd name="connsiteY0" fmla="*/ 200025 h 419714"/>
                  <a:gd name="connsiteX1" fmla="*/ 1468114 w 1468114"/>
                  <a:gd name="connsiteY1" fmla="*/ 0 h 419714"/>
                  <a:gd name="connsiteX2" fmla="*/ 1343347 w 1468114"/>
                  <a:gd name="connsiteY2" fmla="*/ 229451 h 419714"/>
                  <a:gd name="connsiteX3" fmla="*/ 104115 w 1468114"/>
                  <a:gd name="connsiteY3" fmla="*/ 366248 h 419714"/>
                  <a:gd name="connsiteX4" fmla="*/ 0 w 1468114"/>
                  <a:gd name="connsiteY4" fmla="*/ 200025 h 419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68114" h="419714">
                    <a:moveTo>
                      <a:pt x="0" y="200025"/>
                    </a:moveTo>
                    <a:lnTo>
                      <a:pt x="1468114" y="0"/>
                    </a:lnTo>
                    <a:cubicBezTo>
                      <a:pt x="1426525" y="76484"/>
                      <a:pt x="1518474" y="28154"/>
                      <a:pt x="1343347" y="229451"/>
                    </a:cubicBezTo>
                    <a:cubicBezTo>
                      <a:pt x="744439" y="446938"/>
                      <a:pt x="424796" y="455915"/>
                      <a:pt x="104115" y="366248"/>
                    </a:cubicBezTo>
                    <a:lnTo>
                      <a:pt x="0" y="200025"/>
                    </a:lnTo>
                    <a:close/>
                  </a:path>
                </a:pathLst>
              </a:custGeom>
              <a:solidFill>
                <a:srgbClr val="BEA7D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44" name="Group 143">
                <a:extLst>
                  <a:ext uri="{FF2B5EF4-FFF2-40B4-BE49-F238E27FC236}">
                    <a16:creationId xmlns:a16="http://schemas.microsoft.com/office/drawing/2014/main" id="{BF892E20-4078-F639-A7B4-B8D537974F3C}"/>
                  </a:ext>
                </a:extLst>
              </p:cNvPr>
              <p:cNvGrpSpPr/>
              <p:nvPr/>
            </p:nvGrpSpPr>
            <p:grpSpPr>
              <a:xfrm rot="20966892" flipH="1">
                <a:off x="6110587" y="3896097"/>
                <a:ext cx="257367" cy="470030"/>
                <a:chOff x="6091889" y="3839750"/>
                <a:chExt cx="257367" cy="470030"/>
              </a:xfrm>
            </p:grpSpPr>
            <p:sp>
              <p:nvSpPr>
                <p:cNvPr id="150" name="Oval 149">
                  <a:extLst>
                    <a:ext uri="{FF2B5EF4-FFF2-40B4-BE49-F238E27FC236}">
                      <a16:creationId xmlns:a16="http://schemas.microsoft.com/office/drawing/2014/main" id="{7D22117B-AE0E-D18B-2E6C-8E8614AFBAA3}"/>
                    </a:ext>
                  </a:extLst>
                </p:cNvPr>
                <p:cNvSpPr/>
                <p:nvPr/>
              </p:nvSpPr>
              <p:spPr>
                <a:xfrm rot="20665506">
                  <a:off x="6091889" y="3839750"/>
                  <a:ext cx="254348" cy="470030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8575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1" name="Oval 150">
                  <a:extLst>
                    <a:ext uri="{FF2B5EF4-FFF2-40B4-BE49-F238E27FC236}">
                      <a16:creationId xmlns:a16="http://schemas.microsoft.com/office/drawing/2014/main" id="{B2E33544-FE7E-A79C-E797-465A42B8B0C4}"/>
                    </a:ext>
                  </a:extLst>
                </p:cNvPr>
                <p:cNvSpPr/>
                <p:nvPr/>
              </p:nvSpPr>
              <p:spPr>
                <a:xfrm rot="194126">
                  <a:off x="6218788" y="4019053"/>
                  <a:ext cx="130468" cy="241102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28575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5" name="Group 144">
                <a:extLst>
                  <a:ext uri="{FF2B5EF4-FFF2-40B4-BE49-F238E27FC236}">
                    <a16:creationId xmlns:a16="http://schemas.microsoft.com/office/drawing/2014/main" id="{E6B55E28-4779-BC37-250B-22ECBE29E2C0}"/>
                  </a:ext>
                </a:extLst>
              </p:cNvPr>
              <p:cNvGrpSpPr/>
              <p:nvPr/>
            </p:nvGrpSpPr>
            <p:grpSpPr>
              <a:xfrm rot="633108">
                <a:off x="5510752" y="3905649"/>
                <a:ext cx="257367" cy="470030"/>
                <a:chOff x="6091889" y="3839750"/>
                <a:chExt cx="257367" cy="470030"/>
              </a:xfrm>
            </p:grpSpPr>
            <p:sp>
              <p:nvSpPr>
                <p:cNvPr id="148" name="Oval 147">
                  <a:extLst>
                    <a:ext uri="{FF2B5EF4-FFF2-40B4-BE49-F238E27FC236}">
                      <a16:creationId xmlns:a16="http://schemas.microsoft.com/office/drawing/2014/main" id="{30239C0D-26BC-2432-1502-549953ACB2B5}"/>
                    </a:ext>
                  </a:extLst>
                </p:cNvPr>
                <p:cNvSpPr/>
                <p:nvPr/>
              </p:nvSpPr>
              <p:spPr>
                <a:xfrm rot="20665506">
                  <a:off x="6091889" y="3839750"/>
                  <a:ext cx="254348" cy="470030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8575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9" name="Oval 148">
                  <a:extLst>
                    <a:ext uri="{FF2B5EF4-FFF2-40B4-BE49-F238E27FC236}">
                      <a16:creationId xmlns:a16="http://schemas.microsoft.com/office/drawing/2014/main" id="{9C73F870-B269-AB32-8167-BB5FC097DEF8}"/>
                    </a:ext>
                  </a:extLst>
                </p:cNvPr>
                <p:cNvSpPr/>
                <p:nvPr/>
              </p:nvSpPr>
              <p:spPr>
                <a:xfrm rot="194126">
                  <a:off x="6218788" y="4019053"/>
                  <a:ext cx="130468" cy="241102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28575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id="{66C29D7D-E927-B401-E9D9-7EE5A7000788}"/>
                  </a:ext>
                </a:extLst>
              </p:cNvPr>
              <p:cNvSpPr/>
              <p:nvPr/>
            </p:nvSpPr>
            <p:spPr>
              <a:xfrm flipH="1">
                <a:off x="5866260" y="4352965"/>
                <a:ext cx="74841" cy="56564"/>
              </a:xfrm>
              <a:custGeom>
                <a:avLst/>
                <a:gdLst>
                  <a:gd name="connsiteX0" fmla="*/ 43542 w 499306"/>
                  <a:gd name="connsiteY0" fmla="*/ 0 h 377371"/>
                  <a:gd name="connsiteX1" fmla="*/ 478971 w 499306"/>
                  <a:gd name="connsiteY1" fmla="*/ 58057 h 377371"/>
                  <a:gd name="connsiteX2" fmla="*/ 406400 w 499306"/>
                  <a:gd name="connsiteY2" fmla="*/ 246743 h 377371"/>
                  <a:gd name="connsiteX3" fmla="*/ 217714 w 499306"/>
                  <a:gd name="connsiteY3" fmla="*/ 304800 h 377371"/>
                  <a:gd name="connsiteX4" fmla="*/ 0 w 499306"/>
                  <a:gd name="connsiteY4" fmla="*/ 377371 h 377371"/>
                  <a:gd name="connsiteX5" fmla="*/ 0 w 499306"/>
                  <a:gd name="connsiteY5" fmla="*/ 377371 h 3773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99306" h="377371">
                    <a:moveTo>
                      <a:pt x="43542" y="0"/>
                    </a:moveTo>
                    <a:cubicBezTo>
                      <a:pt x="231018" y="8466"/>
                      <a:pt x="418495" y="16933"/>
                      <a:pt x="478971" y="58057"/>
                    </a:cubicBezTo>
                    <a:cubicBezTo>
                      <a:pt x="539447" y="99181"/>
                      <a:pt x="449943" y="205619"/>
                      <a:pt x="406400" y="246743"/>
                    </a:cubicBezTo>
                    <a:cubicBezTo>
                      <a:pt x="362857" y="287867"/>
                      <a:pt x="285447" y="283029"/>
                      <a:pt x="217714" y="304800"/>
                    </a:cubicBezTo>
                    <a:cubicBezTo>
                      <a:pt x="149981" y="326571"/>
                      <a:pt x="0" y="377371"/>
                      <a:pt x="0" y="377371"/>
                    </a:cubicBezTo>
                    <a:lnTo>
                      <a:pt x="0" y="377371"/>
                    </a:lnTo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7" name="Arc 146">
                <a:extLst>
                  <a:ext uri="{FF2B5EF4-FFF2-40B4-BE49-F238E27FC236}">
                    <a16:creationId xmlns:a16="http://schemas.microsoft.com/office/drawing/2014/main" id="{E4FCC891-BC0A-BC4D-C17F-F7DA79E81FC4}"/>
                  </a:ext>
                </a:extLst>
              </p:cNvPr>
              <p:cNvSpPr/>
              <p:nvPr/>
            </p:nvSpPr>
            <p:spPr>
              <a:xfrm rot="8060646">
                <a:off x="5840156" y="4327482"/>
                <a:ext cx="198120" cy="198120"/>
              </a:xfrm>
              <a:prstGeom prst="arc">
                <a:avLst>
                  <a:gd name="adj1" fmla="val 14683707"/>
                  <a:gd name="adj2" fmla="val 1378219"/>
                </a:avLst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pic>
        <p:nvPicPr>
          <p:cNvPr id="232" name="ttsMP3.com_VoiceText_2025-1-24_0-33-55">
            <a:hlinkClick r:id="" action="ppaction://media"/>
            <a:extLst>
              <a:ext uri="{FF2B5EF4-FFF2-40B4-BE49-F238E27FC236}">
                <a16:creationId xmlns:a16="http://schemas.microsoft.com/office/drawing/2014/main" id="{C7A012A5-8B87-529D-EB33-C940154A45BC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067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3368" fill="hold"/>
                                        <p:tgtEl>
                                          <p:spTgt spid="23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32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58386FE-CC9E-ECC5-CBAB-335BD31947EF}"/>
              </a:ext>
            </a:extLst>
          </p:cNvPr>
          <p:cNvSpPr txBox="1"/>
          <p:nvPr/>
        </p:nvSpPr>
        <p:spPr>
          <a:xfrm>
            <a:off x="94458" y="526137"/>
            <a:ext cx="7254358" cy="45550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0" b="0" i="0" u="none" strike="noStrike" kern="0" cap="none" spc="0" normalizeH="0" baseline="0" noProof="0" dirty="0">
                <a:ln>
                  <a:solidFill>
                    <a:prstClr val="black"/>
                  </a:solidFill>
                </a:ln>
                <a:solidFill>
                  <a:srgbClr val="BEA7D5"/>
                </a:solidFill>
                <a:effectLst/>
                <a:uLnTx/>
                <a:uFillTx/>
                <a:latin typeface="Arial Black" panose="020B0A04020102020204" pitchFamily="34" charset="0"/>
              </a:rPr>
              <a:t>O </a:t>
            </a:r>
            <a:r>
              <a:rPr kumimoji="0" lang="en-US" sz="28000" b="0" i="0" u="none" strike="noStrike" kern="0" cap="none" spc="0" normalizeH="0" baseline="0" noProof="0" dirty="0" err="1">
                <a:ln>
                  <a:solidFill>
                    <a:prstClr val="black"/>
                  </a:solidFill>
                </a:ln>
                <a:solidFill>
                  <a:srgbClr val="BEA7D5"/>
                </a:solidFill>
                <a:effectLst/>
                <a:uLnTx/>
                <a:uFillTx/>
                <a:latin typeface="Arial Black" panose="020B0A04020102020204" pitchFamily="34" charset="0"/>
              </a:rPr>
              <a:t>o</a:t>
            </a:r>
            <a:endParaRPr kumimoji="0" lang="en-US" sz="28000" b="0" i="0" u="none" strike="noStrike" kern="0" cap="none" spc="0" normalizeH="0" baseline="0" noProof="0" dirty="0">
              <a:ln>
                <a:solidFill>
                  <a:prstClr val="black"/>
                </a:solidFill>
              </a:ln>
              <a:solidFill>
                <a:srgbClr val="BEA7D5"/>
              </a:solidFill>
              <a:effectLst/>
              <a:uLnTx/>
              <a:uFillTx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BC8B1FB-58A0-FD50-72AB-DE3DA093DE3C}"/>
              </a:ext>
            </a:extLst>
          </p:cNvPr>
          <p:cNvGrpSpPr/>
          <p:nvPr/>
        </p:nvGrpSpPr>
        <p:grpSpPr>
          <a:xfrm>
            <a:off x="1022955" y="4177337"/>
            <a:ext cx="5073045" cy="5512565"/>
            <a:chOff x="489061" y="518958"/>
            <a:chExt cx="5073045" cy="5512565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0F3E312-0585-2E86-19B1-CD6B9D7926BB}"/>
                </a:ext>
              </a:extLst>
            </p:cNvPr>
            <p:cNvSpPr txBox="1"/>
            <p:nvPr/>
          </p:nvSpPr>
          <p:spPr>
            <a:xfrm>
              <a:off x="489061" y="518958"/>
              <a:ext cx="5073045" cy="13234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0" b="0" i="0" u="none" strike="noStrike" kern="0" cap="none" spc="0" normalizeH="0" baseline="0" noProof="0" dirty="0">
                  <a:ln>
                    <a:solidFill>
                      <a:sysClr val="windowText" lastClr="000000"/>
                    </a:solidFill>
                  </a:ln>
                  <a:solidFill>
                    <a:srgbClr val="BEA7D5"/>
                  </a:solidFill>
                  <a:effectLst/>
                  <a:uLnTx/>
                  <a:uFillTx/>
                  <a:latin typeface="Arial Black" panose="020B0A04020102020204" pitchFamily="34" charset="0"/>
                </a:rPr>
                <a:t>O</a:t>
              </a:r>
              <a:r>
                <a:rPr kumimoji="0" lang="en-US" sz="8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Black" panose="020B0A04020102020204" pitchFamily="34" charset="0"/>
                </a:rPr>
                <a:t>ctopus</a:t>
              </a:r>
              <a:endParaRPr kumimoji="0" lang="en-US" sz="8000" b="0" i="0" u="none" strike="noStrike" kern="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7D8D1171-3E9D-3F53-2671-223C1BC58763}"/>
                </a:ext>
              </a:extLst>
            </p:cNvPr>
            <p:cNvGrpSpPr/>
            <p:nvPr/>
          </p:nvGrpSpPr>
          <p:grpSpPr>
            <a:xfrm>
              <a:off x="648514" y="2058159"/>
              <a:ext cx="4547908" cy="3973364"/>
              <a:chOff x="4169342" y="2914886"/>
              <a:chExt cx="3420844" cy="2988684"/>
            </a:xfrm>
          </p:grpSpPr>
          <p:sp>
            <p:nvSpPr>
              <p:cNvPr id="6" name="Freeform: Shape 5">
                <a:extLst>
                  <a:ext uri="{FF2B5EF4-FFF2-40B4-BE49-F238E27FC236}">
                    <a16:creationId xmlns:a16="http://schemas.microsoft.com/office/drawing/2014/main" id="{13A38D05-C4B0-F81B-3B7A-C0FD2EF1F30B}"/>
                  </a:ext>
                </a:extLst>
              </p:cNvPr>
              <p:cNvSpPr/>
              <p:nvPr/>
            </p:nvSpPr>
            <p:spPr>
              <a:xfrm rot="329721" flipH="1">
                <a:off x="6273595" y="3821104"/>
                <a:ext cx="1316591" cy="865631"/>
              </a:xfrm>
              <a:custGeom>
                <a:avLst/>
                <a:gdLst>
                  <a:gd name="connsiteX0" fmla="*/ 1158863 w 1158863"/>
                  <a:gd name="connsiteY0" fmla="*/ 326249 h 745571"/>
                  <a:gd name="connsiteX1" fmla="*/ 1089807 w 1158863"/>
                  <a:gd name="connsiteY1" fmla="*/ 369111 h 745571"/>
                  <a:gd name="connsiteX2" fmla="*/ 968363 w 1158863"/>
                  <a:gd name="connsiteY2" fmla="*/ 400068 h 745571"/>
                  <a:gd name="connsiteX3" fmla="*/ 801676 w 1158863"/>
                  <a:gd name="connsiteY3" fmla="*/ 392924 h 745571"/>
                  <a:gd name="connsiteX4" fmla="*/ 658801 w 1158863"/>
                  <a:gd name="connsiteY4" fmla="*/ 288149 h 745571"/>
                  <a:gd name="connsiteX5" fmla="*/ 546882 w 1158863"/>
                  <a:gd name="connsiteY5" fmla="*/ 169086 h 745571"/>
                  <a:gd name="connsiteX6" fmla="*/ 430201 w 1158863"/>
                  <a:gd name="connsiteY6" fmla="*/ 52405 h 745571"/>
                  <a:gd name="connsiteX7" fmla="*/ 277801 w 1158863"/>
                  <a:gd name="connsiteY7" fmla="*/ 18 h 745571"/>
                  <a:gd name="connsiteX8" fmla="*/ 87301 w 1158863"/>
                  <a:gd name="connsiteY8" fmla="*/ 57168 h 745571"/>
                  <a:gd name="connsiteX9" fmla="*/ 1576 w 1158863"/>
                  <a:gd name="connsiteY9" fmla="*/ 207186 h 745571"/>
                  <a:gd name="connsiteX10" fmla="*/ 37295 w 1158863"/>
                  <a:gd name="connsiteY10" fmla="*/ 321486 h 745571"/>
                  <a:gd name="connsiteX11" fmla="*/ 106351 w 1158863"/>
                  <a:gd name="connsiteY11" fmla="*/ 228618 h 745571"/>
                  <a:gd name="connsiteX12" fmla="*/ 203982 w 1158863"/>
                  <a:gd name="connsiteY12" fmla="*/ 157180 h 745571"/>
                  <a:gd name="connsiteX13" fmla="*/ 303995 w 1158863"/>
                  <a:gd name="connsiteY13" fmla="*/ 152418 h 745571"/>
                  <a:gd name="connsiteX14" fmla="*/ 380195 w 1158863"/>
                  <a:gd name="connsiteY14" fmla="*/ 345299 h 745571"/>
                  <a:gd name="connsiteX15" fmla="*/ 465920 w 1158863"/>
                  <a:gd name="connsiteY15" fmla="*/ 535799 h 745571"/>
                  <a:gd name="connsiteX16" fmla="*/ 589745 w 1158863"/>
                  <a:gd name="connsiteY16" fmla="*/ 640574 h 745571"/>
                  <a:gd name="connsiteX17" fmla="*/ 694520 w 1158863"/>
                  <a:gd name="connsiteY17" fmla="*/ 707249 h 745571"/>
                  <a:gd name="connsiteX18" fmla="*/ 882638 w 1158863"/>
                  <a:gd name="connsiteY18" fmla="*/ 745349 h 745571"/>
                  <a:gd name="connsiteX19" fmla="*/ 985032 w 1158863"/>
                  <a:gd name="connsiteY19" fmla="*/ 723918 h 745571"/>
                  <a:gd name="connsiteX20" fmla="*/ 985032 w 1158863"/>
                  <a:gd name="connsiteY20" fmla="*/ 723918 h 745571"/>
                  <a:gd name="connsiteX0" fmla="*/ 1158863 w 1158863"/>
                  <a:gd name="connsiteY0" fmla="*/ 326249 h 745571"/>
                  <a:gd name="connsiteX1" fmla="*/ 1089807 w 1158863"/>
                  <a:gd name="connsiteY1" fmla="*/ 369111 h 745571"/>
                  <a:gd name="connsiteX2" fmla="*/ 968363 w 1158863"/>
                  <a:gd name="connsiteY2" fmla="*/ 400068 h 745571"/>
                  <a:gd name="connsiteX3" fmla="*/ 801676 w 1158863"/>
                  <a:gd name="connsiteY3" fmla="*/ 392924 h 745571"/>
                  <a:gd name="connsiteX4" fmla="*/ 658801 w 1158863"/>
                  <a:gd name="connsiteY4" fmla="*/ 288149 h 745571"/>
                  <a:gd name="connsiteX5" fmla="*/ 546882 w 1158863"/>
                  <a:gd name="connsiteY5" fmla="*/ 169086 h 745571"/>
                  <a:gd name="connsiteX6" fmla="*/ 430201 w 1158863"/>
                  <a:gd name="connsiteY6" fmla="*/ 52405 h 745571"/>
                  <a:gd name="connsiteX7" fmla="*/ 277801 w 1158863"/>
                  <a:gd name="connsiteY7" fmla="*/ 18 h 745571"/>
                  <a:gd name="connsiteX8" fmla="*/ 87301 w 1158863"/>
                  <a:gd name="connsiteY8" fmla="*/ 57168 h 745571"/>
                  <a:gd name="connsiteX9" fmla="*/ 1576 w 1158863"/>
                  <a:gd name="connsiteY9" fmla="*/ 207186 h 745571"/>
                  <a:gd name="connsiteX10" fmla="*/ 37295 w 1158863"/>
                  <a:gd name="connsiteY10" fmla="*/ 321486 h 745571"/>
                  <a:gd name="connsiteX11" fmla="*/ 106351 w 1158863"/>
                  <a:gd name="connsiteY11" fmla="*/ 228618 h 745571"/>
                  <a:gd name="connsiteX12" fmla="*/ 180169 w 1158863"/>
                  <a:gd name="connsiteY12" fmla="*/ 152418 h 745571"/>
                  <a:gd name="connsiteX13" fmla="*/ 303995 w 1158863"/>
                  <a:gd name="connsiteY13" fmla="*/ 152418 h 745571"/>
                  <a:gd name="connsiteX14" fmla="*/ 380195 w 1158863"/>
                  <a:gd name="connsiteY14" fmla="*/ 345299 h 745571"/>
                  <a:gd name="connsiteX15" fmla="*/ 465920 w 1158863"/>
                  <a:gd name="connsiteY15" fmla="*/ 535799 h 745571"/>
                  <a:gd name="connsiteX16" fmla="*/ 589745 w 1158863"/>
                  <a:gd name="connsiteY16" fmla="*/ 640574 h 745571"/>
                  <a:gd name="connsiteX17" fmla="*/ 694520 w 1158863"/>
                  <a:gd name="connsiteY17" fmla="*/ 707249 h 745571"/>
                  <a:gd name="connsiteX18" fmla="*/ 882638 w 1158863"/>
                  <a:gd name="connsiteY18" fmla="*/ 745349 h 745571"/>
                  <a:gd name="connsiteX19" fmla="*/ 985032 w 1158863"/>
                  <a:gd name="connsiteY19" fmla="*/ 723918 h 745571"/>
                  <a:gd name="connsiteX20" fmla="*/ 985032 w 1158863"/>
                  <a:gd name="connsiteY20" fmla="*/ 723918 h 745571"/>
                  <a:gd name="connsiteX0" fmla="*/ 1164320 w 1164320"/>
                  <a:gd name="connsiteY0" fmla="*/ 326249 h 745571"/>
                  <a:gd name="connsiteX1" fmla="*/ 1095264 w 1164320"/>
                  <a:gd name="connsiteY1" fmla="*/ 369111 h 745571"/>
                  <a:gd name="connsiteX2" fmla="*/ 973820 w 1164320"/>
                  <a:gd name="connsiteY2" fmla="*/ 400068 h 745571"/>
                  <a:gd name="connsiteX3" fmla="*/ 807133 w 1164320"/>
                  <a:gd name="connsiteY3" fmla="*/ 392924 h 745571"/>
                  <a:gd name="connsiteX4" fmla="*/ 664258 w 1164320"/>
                  <a:gd name="connsiteY4" fmla="*/ 288149 h 745571"/>
                  <a:gd name="connsiteX5" fmla="*/ 552339 w 1164320"/>
                  <a:gd name="connsiteY5" fmla="*/ 169086 h 745571"/>
                  <a:gd name="connsiteX6" fmla="*/ 435658 w 1164320"/>
                  <a:gd name="connsiteY6" fmla="*/ 52405 h 745571"/>
                  <a:gd name="connsiteX7" fmla="*/ 283258 w 1164320"/>
                  <a:gd name="connsiteY7" fmla="*/ 18 h 745571"/>
                  <a:gd name="connsiteX8" fmla="*/ 92758 w 1164320"/>
                  <a:gd name="connsiteY8" fmla="*/ 57168 h 745571"/>
                  <a:gd name="connsiteX9" fmla="*/ 7033 w 1164320"/>
                  <a:gd name="connsiteY9" fmla="*/ 207186 h 745571"/>
                  <a:gd name="connsiteX10" fmla="*/ 42752 w 1164320"/>
                  <a:gd name="connsiteY10" fmla="*/ 321486 h 745571"/>
                  <a:gd name="connsiteX11" fmla="*/ 111808 w 1164320"/>
                  <a:gd name="connsiteY11" fmla="*/ 228618 h 745571"/>
                  <a:gd name="connsiteX12" fmla="*/ 185626 w 1164320"/>
                  <a:gd name="connsiteY12" fmla="*/ 152418 h 745571"/>
                  <a:gd name="connsiteX13" fmla="*/ 309452 w 1164320"/>
                  <a:gd name="connsiteY13" fmla="*/ 152418 h 745571"/>
                  <a:gd name="connsiteX14" fmla="*/ 385652 w 1164320"/>
                  <a:gd name="connsiteY14" fmla="*/ 345299 h 745571"/>
                  <a:gd name="connsiteX15" fmla="*/ 471377 w 1164320"/>
                  <a:gd name="connsiteY15" fmla="*/ 535799 h 745571"/>
                  <a:gd name="connsiteX16" fmla="*/ 595202 w 1164320"/>
                  <a:gd name="connsiteY16" fmla="*/ 640574 h 745571"/>
                  <a:gd name="connsiteX17" fmla="*/ 699977 w 1164320"/>
                  <a:gd name="connsiteY17" fmla="*/ 707249 h 745571"/>
                  <a:gd name="connsiteX18" fmla="*/ 888095 w 1164320"/>
                  <a:gd name="connsiteY18" fmla="*/ 745349 h 745571"/>
                  <a:gd name="connsiteX19" fmla="*/ 990489 w 1164320"/>
                  <a:gd name="connsiteY19" fmla="*/ 723918 h 745571"/>
                  <a:gd name="connsiteX20" fmla="*/ 990489 w 1164320"/>
                  <a:gd name="connsiteY20" fmla="*/ 723918 h 745571"/>
                  <a:gd name="connsiteX0" fmla="*/ 1164320 w 1164320"/>
                  <a:gd name="connsiteY0" fmla="*/ 326249 h 745571"/>
                  <a:gd name="connsiteX1" fmla="*/ 1095264 w 1164320"/>
                  <a:gd name="connsiteY1" fmla="*/ 369111 h 745571"/>
                  <a:gd name="connsiteX2" fmla="*/ 973820 w 1164320"/>
                  <a:gd name="connsiteY2" fmla="*/ 400068 h 745571"/>
                  <a:gd name="connsiteX3" fmla="*/ 807133 w 1164320"/>
                  <a:gd name="connsiteY3" fmla="*/ 392924 h 745571"/>
                  <a:gd name="connsiteX4" fmla="*/ 664258 w 1164320"/>
                  <a:gd name="connsiteY4" fmla="*/ 288149 h 745571"/>
                  <a:gd name="connsiteX5" fmla="*/ 552339 w 1164320"/>
                  <a:gd name="connsiteY5" fmla="*/ 169086 h 745571"/>
                  <a:gd name="connsiteX6" fmla="*/ 435658 w 1164320"/>
                  <a:gd name="connsiteY6" fmla="*/ 52405 h 745571"/>
                  <a:gd name="connsiteX7" fmla="*/ 283258 w 1164320"/>
                  <a:gd name="connsiteY7" fmla="*/ 18 h 745571"/>
                  <a:gd name="connsiteX8" fmla="*/ 92758 w 1164320"/>
                  <a:gd name="connsiteY8" fmla="*/ 57168 h 745571"/>
                  <a:gd name="connsiteX9" fmla="*/ 7033 w 1164320"/>
                  <a:gd name="connsiteY9" fmla="*/ 207186 h 745571"/>
                  <a:gd name="connsiteX10" fmla="*/ 42752 w 1164320"/>
                  <a:gd name="connsiteY10" fmla="*/ 321486 h 745571"/>
                  <a:gd name="connsiteX11" fmla="*/ 111808 w 1164320"/>
                  <a:gd name="connsiteY11" fmla="*/ 228618 h 745571"/>
                  <a:gd name="connsiteX12" fmla="*/ 185626 w 1164320"/>
                  <a:gd name="connsiteY12" fmla="*/ 152418 h 745571"/>
                  <a:gd name="connsiteX13" fmla="*/ 309452 w 1164320"/>
                  <a:gd name="connsiteY13" fmla="*/ 152418 h 745571"/>
                  <a:gd name="connsiteX14" fmla="*/ 385652 w 1164320"/>
                  <a:gd name="connsiteY14" fmla="*/ 345299 h 745571"/>
                  <a:gd name="connsiteX15" fmla="*/ 471377 w 1164320"/>
                  <a:gd name="connsiteY15" fmla="*/ 535799 h 745571"/>
                  <a:gd name="connsiteX16" fmla="*/ 595202 w 1164320"/>
                  <a:gd name="connsiteY16" fmla="*/ 666768 h 745571"/>
                  <a:gd name="connsiteX17" fmla="*/ 699977 w 1164320"/>
                  <a:gd name="connsiteY17" fmla="*/ 707249 h 745571"/>
                  <a:gd name="connsiteX18" fmla="*/ 888095 w 1164320"/>
                  <a:gd name="connsiteY18" fmla="*/ 745349 h 745571"/>
                  <a:gd name="connsiteX19" fmla="*/ 990489 w 1164320"/>
                  <a:gd name="connsiteY19" fmla="*/ 723918 h 745571"/>
                  <a:gd name="connsiteX20" fmla="*/ 990489 w 1164320"/>
                  <a:gd name="connsiteY20" fmla="*/ 723918 h 745571"/>
                  <a:gd name="connsiteX0" fmla="*/ 1164320 w 1164320"/>
                  <a:gd name="connsiteY0" fmla="*/ 326249 h 750403"/>
                  <a:gd name="connsiteX1" fmla="*/ 1095264 w 1164320"/>
                  <a:gd name="connsiteY1" fmla="*/ 369111 h 750403"/>
                  <a:gd name="connsiteX2" fmla="*/ 973820 w 1164320"/>
                  <a:gd name="connsiteY2" fmla="*/ 400068 h 750403"/>
                  <a:gd name="connsiteX3" fmla="*/ 807133 w 1164320"/>
                  <a:gd name="connsiteY3" fmla="*/ 392924 h 750403"/>
                  <a:gd name="connsiteX4" fmla="*/ 664258 w 1164320"/>
                  <a:gd name="connsiteY4" fmla="*/ 288149 h 750403"/>
                  <a:gd name="connsiteX5" fmla="*/ 552339 w 1164320"/>
                  <a:gd name="connsiteY5" fmla="*/ 169086 h 750403"/>
                  <a:gd name="connsiteX6" fmla="*/ 435658 w 1164320"/>
                  <a:gd name="connsiteY6" fmla="*/ 52405 h 750403"/>
                  <a:gd name="connsiteX7" fmla="*/ 283258 w 1164320"/>
                  <a:gd name="connsiteY7" fmla="*/ 18 h 750403"/>
                  <a:gd name="connsiteX8" fmla="*/ 92758 w 1164320"/>
                  <a:gd name="connsiteY8" fmla="*/ 57168 h 750403"/>
                  <a:gd name="connsiteX9" fmla="*/ 7033 w 1164320"/>
                  <a:gd name="connsiteY9" fmla="*/ 207186 h 750403"/>
                  <a:gd name="connsiteX10" fmla="*/ 42752 w 1164320"/>
                  <a:gd name="connsiteY10" fmla="*/ 321486 h 750403"/>
                  <a:gd name="connsiteX11" fmla="*/ 111808 w 1164320"/>
                  <a:gd name="connsiteY11" fmla="*/ 228618 h 750403"/>
                  <a:gd name="connsiteX12" fmla="*/ 185626 w 1164320"/>
                  <a:gd name="connsiteY12" fmla="*/ 152418 h 750403"/>
                  <a:gd name="connsiteX13" fmla="*/ 309452 w 1164320"/>
                  <a:gd name="connsiteY13" fmla="*/ 152418 h 750403"/>
                  <a:gd name="connsiteX14" fmla="*/ 385652 w 1164320"/>
                  <a:gd name="connsiteY14" fmla="*/ 345299 h 750403"/>
                  <a:gd name="connsiteX15" fmla="*/ 471377 w 1164320"/>
                  <a:gd name="connsiteY15" fmla="*/ 535799 h 750403"/>
                  <a:gd name="connsiteX16" fmla="*/ 595202 w 1164320"/>
                  <a:gd name="connsiteY16" fmla="*/ 666768 h 750403"/>
                  <a:gd name="connsiteX17" fmla="*/ 726171 w 1164320"/>
                  <a:gd name="connsiteY17" fmla="*/ 742968 h 750403"/>
                  <a:gd name="connsiteX18" fmla="*/ 888095 w 1164320"/>
                  <a:gd name="connsiteY18" fmla="*/ 745349 h 750403"/>
                  <a:gd name="connsiteX19" fmla="*/ 990489 w 1164320"/>
                  <a:gd name="connsiteY19" fmla="*/ 723918 h 750403"/>
                  <a:gd name="connsiteX20" fmla="*/ 990489 w 1164320"/>
                  <a:gd name="connsiteY20" fmla="*/ 723918 h 750403"/>
                  <a:gd name="connsiteX0" fmla="*/ 1164320 w 1164320"/>
                  <a:gd name="connsiteY0" fmla="*/ 326249 h 760608"/>
                  <a:gd name="connsiteX1" fmla="*/ 1095264 w 1164320"/>
                  <a:gd name="connsiteY1" fmla="*/ 369111 h 760608"/>
                  <a:gd name="connsiteX2" fmla="*/ 973820 w 1164320"/>
                  <a:gd name="connsiteY2" fmla="*/ 400068 h 760608"/>
                  <a:gd name="connsiteX3" fmla="*/ 807133 w 1164320"/>
                  <a:gd name="connsiteY3" fmla="*/ 392924 h 760608"/>
                  <a:gd name="connsiteX4" fmla="*/ 664258 w 1164320"/>
                  <a:gd name="connsiteY4" fmla="*/ 288149 h 760608"/>
                  <a:gd name="connsiteX5" fmla="*/ 552339 w 1164320"/>
                  <a:gd name="connsiteY5" fmla="*/ 169086 h 760608"/>
                  <a:gd name="connsiteX6" fmla="*/ 435658 w 1164320"/>
                  <a:gd name="connsiteY6" fmla="*/ 52405 h 760608"/>
                  <a:gd name="connsiteX7" fmla="*/ 283258 w 1164320"/>
                  <a:gd name="connsiteY7" fmla="*/ 18 h 760608"/>
                  <a:gd name="connsiteX8" fmla="*/ 92758 w 1164320"/>
                  <a:gd name="connsiteY8" fmla="*/ 57168 h 760608"/>
                  <a:gd name="connsiteX9" fmla="*/ 7033 w 1164320"/>
                  <a:gd name="connsiteY9" fmla="*/ 207186 h 760608"/>
                  <a:gd name="connsiteX10" fmla="*/ 42752 w 1164320"/>
                  <a:gd name="connsiteY10" fmla="*/ 321486 h 760608"/>
                  <a:gd name="connsiteX11" fmla="*/ 111808 w 1164320"/>
                  <a:gd name="connsiteY11" fmla="*/ 228618 h 760608"/>
                  <a:gd name="connsiteX12" fmla="*/ 185626 w 1164320"/>
                  <a:gd name="connsiteY12" fmla="*/ 152418 h 760608"/>
                  <a:gd name="connsiteX13" fmla="*/ 309452 w 1164320"/>
                  <a:gd name="connsiteY13" fmla="*/ 152418 h 760608"/>
                  <a:gd name="connsiteX14" fmla="*/ 385652 w 1164320"/>
                  <a:gd name="connsiteY14" fmla="*/ 345299 h 760608"/>
                  <a:gd name="connsiteX15" fmla="*/ 471377 w 1164320"/>
                  <a:gd name="connsiteY15" fmla="*/ 535799 h 760608"/>
                  <a:gd name="connsiteX16" fmla="*/ 595202 w 1164320"/>
                  <a:gd name="connsiteY16" fmla="*/ 666768 h 760608"/>
                  <a:gd name="connsiteX17" fmla="*/ 726171 w 1164320"/>
                  <a:gd name="connsiteY17" fmla="*/ 742968 h 760608"/>
                  <a:gd name="connsiteX18" fmla="*/ 888095 w 1164320"/>
                  <a:gd name="connsiteY18" fmla="*/ 759637 h 760608"/>
                  <a:gd name="connsiteX19" fmla="*/ 990489 w 1164320"/>
                  <a:gd name="connsiteY19" fmla="*/ 723918 h 760608"/>
                  <a:gd name="connsiteX20" fmla="*/ 990489 w 1164320"/>
                  <a:gd name="connsiteY20" fmla="*/ 723918 h 760608"/>
                  <a:gd name="connsiteX0" fmla="*/ 1164320 w 1164320"/>
                  <a:gd name="connsiteY0" fmla="*/ 326249 h 760608"/>
                  <a:gd name="connsiteX1" fmla="*/ 1095264 w 1164320"/>
                  <a:gd name="connsiteY1" fmla="*/ 369111 h 760608"/>
                  <a:gd name="connsiteX2" fmla="*/ 973820 w 1164320"/>
                  <a:gd name="connsiteY2" fmla="*/ 419118 h 760608"/>
                  <a:gd name="connsiteX3" fmla="*/ 807133 w 1164320"/>
                  <a:gd name="connsiteY3" fmla="*/ 392924 h 760608"/>
                  <a:gd name="connsiteX4" fmla="*/ 664258 w 1164320"/>
                  <a:gd name="connsiteY4" fmla="*/ 288149 h 760608"/>
                  <a:gd name="connsiteX5" fmla="*/ 552339 w 1164320"/>
                  <a:gd name="connsiteY5" fmla="*/ 169086 h 760608"/>
                  <a:gd name="connsiteX6" fmla="*/ 435658 w 1164320"/>
                  <a:gd name="connsiteY6" fmla="*/ 52405 h 760608"/>
                  <a:gd name="connsiteX7" fmla="*/ 283258 w 1164320"/>
                  <a:gd name="connsiteY7" fmla="*/ 18 h 760608"/>
                  <a:gd name="connsiteX8" fmla="*/ 92758 w 1164320"/>
                  <a:gd name="connsiteY8" fmla="*/ 57168 h 760608"/>
                  <a:gd name="connsiteX9" fmla="*/ 7033 w 1164320"/>
                  <a:gd name="connsiteY9" fmla="*/ 207186 h 760608"/>
                  <a:gd name="connsiteX10" fmla="*/ 42752 w 1164320"/>
                  <a:gd name="connsiteY10" fmla="*/ 321486 h 760608"/>
                  <a:gd name="connsiteX11" fmla="*/ 111808 w 1164320"/>
                  <a:gd name="connsiteY11" fmla="*/ 228618 h 760608"/>
                  <a:gd name="connsiteX12" fmla="*/ 185626 w 1164320"/>
                  <a:gd name="connsiteY12" fmla="*/ 152418 h 760608"/>
                  <a:gd name="connsiteX13" fmla="*/ 309452 w 1164320"/>
                  <a:gd name="connsiteY13" fmla="*/ 152418 h 760608"/>
                  <a:gd name="connsiteX14" fmla="*/ 385652 w 1164320"/>
                  <a:gd name="connsiteY14" fmla="*/ 345299 h 760608"/>
                  <a:gd name="connsiteX15" fmla="*/ 471377 w 1164320"/>
                  <a:gd name="connsiteY15" fmla="*/ 535799 h 760608"/>
                  <a:gd name="connsiteX16" fmla="*/ 595202 w 1164320"/>
                  <a:gd name="connsiteY16" fmla="*/ 666768 h 760608"/>
                  <a:gd name="connsiteX17" fmla="*/ 726171 w 1164320"/>
                  <a:gd name="connsiteY17" fmla="*/ 742968 h 760608"/>
                  <a:gd name="connsiteX18" fmla="*/ 888095 w 1164320"/>
                  <a:gd name="connsiteY18" fmla="*/ 759637 h 760608"/>
                  <a:gd name="connsiteX19" fmla="*/ 990489 w 1164320"/>
                  <a:gd name="connsiteY19" fmla="*/ 723918 h 760608"/>
                  <a:gd name="connsiteX20" fmla="*/ 990489 w 1164320"/>
                  <a:gd name="connsiteY20" fmla="*/ 723918 h 760608"/>
                  <a:gd name="connsiteX0" fmla="*/ 1164320 w 1164320"/>
                  <a:gd name="connsiteY0" fmla="*/ 326249 h 760608"/>
                  <a:gd name="connsiteX1" fmla="*/ 1100027 w 1164320"/>
                  <a:gd name="connsiteY1" fmla="*/ 383398 h 760608"/>
                  <a:gd name="connsiteX2" fmla="*/ 973820 w 1164320"/>
                  <a:gd name="connsiteY2" fmla="*/ 419118 h 760608"/>
                  <a:gd name="connsiteX3" fmla="*/ 807133 w 1164320"/>
                  <a:gd name="connsiteY3" fmla="*/ 392924 h 760608"/>
                  <a:gd name="connsiteX4" fmla="*/ 664258 w 1164320"/>
                  <a:gd name="connsiteY4" fmla="*/ 288149 h 760608"/>
                  <a:gd name="connsiteX5" fmla="*/ 552339 w 1164320"/>
                  <a:gd name="connsiteY5" fmla="*/ 169086 h 760608"/>
                  <a:gd name="connsiteX6" fmla="*/ 435658 w 1164320"/>
                  <a:gd name="connsiteY6" fmla="*/ 52405 h 760608"/>
                  <a:gd name="connsiteX7" fmla="*/ 283258 w 1164320"/>
                  <a:gd name="connsiteY7" fmla="*/ 18 h 760608"/>
                  <a:gd name="connsiteX8" fmla="*/ 92758 w 1164320"/>
                  <a:gd name="connsiteY8" fmla="*/ 57168 h 760608"/>
                  <a:gd name="connsiteX9" fmla="*/ 7033 w 1164320"/>
                  <a:gd name="connsiteY9" fmla="*/ 207186 h 760608"/>
                  <a:gd name="connsiteX10" fmla="*/ 42752 w 1164320"/>
                  <a:gd name="connsiteY10" fmla="*/ 321486 h 760608"/>
                  <a:gd name="connsiteX11" fmla="*/ 111808 w 1164320"/>
                  <a:gd name="connsiteY11" fmla="*/ 228618 h 760608"/>
                  <a:gd name="connsiteX12" fmla="*/ 185626 w 1164320"/>
                  <a:gd name="connsiteY12" fmla="*/ 152418 h 760608"/>
                  <a:gd name="connsiteX13" fmla="*/ 309452 w 1164320"/>
                  <a:gd name="connsiteY13" fmla="*/ 152418 h 760608"/>
                  <a:gd name="connsiteX14" fmla="*/ 385652 w 1164320"/>
                  <a:gd name="connsiteY14" fmla="*/ 345299 h 760608"/>
                  <a:gd name="connsiteX15" fmla="*/ 471377 w 1164320"/>
                  <a:gd name="connsiteY15" fmla="*/ 535799 h 760608"/>
                  <a:gd name="connsiteX16" fmla="*/ 595202 w 1164320"/>
                  <a:gd name="connsiteY16" fmla="*/ 666768 h 760608"/>
                  <a:gd name="connsiteX17" fmla="*/ 726171 w 1164320"/>
                  <a:gd name="connsiteY17" fmla="*/ 742968 h 760608"/>
                  <a:gd name="connsiteX18" fmla="*/ 888095 w 1164320"/>
                  <a:gd name="connsiteY18" fmla="*/ 759637 h 760608"/>
                  <a:gd name="connsiteX19" fmla="*/ 990489 w 1164320"/>
                  <a:gd name="connsiteY19" fmla="*/ 723918 h 760608"/>
                  <a:gd name="connsiteX20" fmla="*/ 990489 w 1164320"/>
                  <a:gd name="connsiteY20" fmla="*/ 723918 h 760608"/>
                  <a:gd name="connsiteX0" fmla="*/ 1164320 w 1164320"/>
                  <a:gd name="connsiteY0" fmla="*/ 326248 h 760607"/>
                  <a:gd name="connsiteX1" fmla="*/ 1100027 w 1164320"/>
                  <a:gd name="connsiteY1" fmla="*/ 383397 h 760607"/>
                  <a:gd name="connsiteX2" fmla="*/ 973820 w 1164320"/>
                  <a:gd name="connsiteY2" fmla="*/ 419117 h 760607"/>
                  <a:gd name="connsiteX3" fmla="*/ 807133 w 1164320"/>
                  <a:gd name="connsiteY3" fmla="*/ 392923 h 760607"/>
                  <a:gd name="connsiteX4" fmla="*/ 664258 w 1164320"/>
                  <a:gd name="connsiteY4" fmla="*/ 288148 h 760607"/>
                  <a:gd name="connsiteX5" fmla="*/ 561864 w 1164320"/>
                  <a:gd name="connsiteY5" fmla="*/ 152416 h 760607"/>
                  <a:gd name="connsiteX6" fmla="*/ 435658 w 1164320"/>
                  <a:gd name="connsiteY6" fmla="*/ 52404 h 760607"/>
                  <a:gd name="connsiteX7" fmla="*/ 283258 w 1164320"/>
                  <a:gd name="connsiteY7" fmla="*/ 17 h 760607"/>
                  <a:gd name="connsiteX8" fmla="*/ 92758 w 1164320"/>
                  <a:gd name="connsiteY8" fmla="*/ 57167 h 760607"/>
                  <a:gd name="connsiteX9" fmla="*/ 7033 w 1164320"/>
                  <a:gd name="connsiteY9" fmla="*/ 207185 h 760607"/>
                  <a:gd name="connsiteX10" fmla="*/ 42752 w 1164320"/>
                  <a:gd name="connsiteY10" fmla="*/ 321485 h 760607"/>
                  <a:gd name="connsiteX11" fmla="*/ 111808 w 1164320"/>
                  <a:gd name="connsiteY11" fmla="*/ 228617 h 760607"/>
                  <a:gd name="connsiteX12" fmla="*/ 185626 w 1164320"/>
                  <a:gd name="connsiteY12" fmla="*/ 152417 h 760607"/>
                  <a:gd name="connsiteX13" fmla="*/ 309452 w 1164320"/>
                  <a:gd name="connsiteY13" fmla="*/ 152417 h 760607"/>
                  <a:gd name="connsiteX14" fmla="*/ 385652 w 1164320"/>
                  <a:gd name="connsiteY14" fmla="*/ 345298 h 760607"/>
                  <a:gd name="connsiteX15" fmla="*/ 471377 w 1164320"/>
                  <a:gd name="connsiteY15" fmla="*/ 535798 h 760607"/>
                  <a:gd name="connsiteX16" fmla="*/ 595202 w 1164320"/>
                  <a:gd name="connsiteY16" fmla="*/ 666767 h 760607"/>
                  <a:gd name="connsiteX17" fmla="*/ 726171 w 1164320"/>
                  <a:gd name="connsiteY17" fmla="*/ 742967 h 760607"/>
                  <a:gd name="connsiteX18" fmla="*/ 888095 w 1164320"/>
                  <a:gd name="connsiteY18" fmla="*/ 759636 h 760607"/>
                  <a:gd name="connsiteX19" fmla="*/ 990489 w 1164320"/>
                  <a:gd name="connsiteY19" fmla="*/ 723917 h 760607"/>
                  <a:gd name="connsiteX20" fmla="*/ 990489 w 1164320"/>
                  <a:gd name="connsiteY20" fmla="*/ 723917 h 760607"/>
                  <a:gd name="connsiteX0" fmla="*/ 1164320 w 1164320"/>
                  <a:gd name="connsiteY0" fmla="*/ 326424 h 760783"/>
                  <a:gd name="connsiteX1" fmla="*/ 1100027 w 1164320"/>
                  <a:gd name="connsiteY1" fmla="*/ 383573 h 760783"/>
                  <a:gd name="connsiteX2" fmla="*/ 973820 w 1164320"/>
                  <a:gd name="connsiteY2" fmla="*/ 419293 h 760783"/>
                  <a:gd name="connsiteX3" fmla="*/ 807133 w 1164320"/>
                  <a:gd name="connsiteY3" fmla="*/ 393099 h 760783"/>
                  <a:gd name="connsiteX4" fmla="*/ 664258 w 1164320"/>
                  <a:gd name="connsiteY4" fmla="*/ 288324 h 760783"/>
                  <a:gd name="connsiteX5" fmla="*/ 561864 w 1164320"/>
                  <a:gd name="connsiteY5" fmla="*/ 152592 h 760783"/>
                  <a:gd name="connsiteX6" fmla="*/ 438039 w 1164320"/>
                  <a:gd name="connsiteY6" fmla="*/ 43055 h 760783"/>
                  <a:gd name="connsiteX7" fmla="*/ 283258 w 1164320"/>
                  <a:gd name="connsiteY7" fmla="*/ 193 h 760783"/>
                  <a:gd name="connsiteX8" fmla="*/ 92758 w 1164320"/>
                  <a:gd name="connsiteY8" fmla="*/ 57343 h 760783"/>
                  <a:gd name="connsiteX9" fmla="*/ 7033 w 1164320"/>
                  <a:gd name="connsiteY9" fmla="*/ 207361 h 760783"/>
                  <a:gd name="connsiteX10" fmla="*/ 42752 w 1164320"/>
                  <a:gd name="connsiteY10" fmla="*/ 321661 h 760783"/>
                  <a:gd name="connsiteX11" fmla="*/ 111808 w 1164320"/>
                  <a:gd name="connsiteY11" fmla="*/ 228793 h 760783"/>
                  <a:gd name="connsiteX12" fmla="*/ 185626 w 1164320"/>
                  <a:gd name="connsiteY12" fmla="*/ 152593 h 760783"/>
                  <a:gd name="connsiteX13" fmla="*/ 309452 w 1164320"/>
                  <a:gd name="connsiteY13" fmla="*/ 152593 h 760783"/>
                  <a:gd name="connsiteX14" fmla="*/ 385652 w 1164320"/>
                  <a:gd name="connsiteY14" fmla="*/ 345474 h 760783"/>
                  <a:gd name="connsiteX15" fmla="*/ 471377 w 1164320"/>
                  <a:gd name="connsiteY15" fmla="*/ 535974 h 760783"/>
                  <a:gd name="connsiteX16" fmla="*/ 595202 w 1164320"/>
                  <a:gd name="connsiteY16" fmla="*/ 666943 h 760783"/>
                  <a:gd name="connsiteX17" fmla="*/ 726171 w 1164320"/>
                  <a:gd name="connsiteY17" fmla="*/ 743143 h 760783"/>
                  <a:gd name="connsiteX18" fmla="*/ 888095 w 1164320"/>
                  <a:gd name="connsiteY18" fmla="*/ 759812 h 760783"/>
                  <a:gd name="connsiteX19" fmla="*/ 990489 w 1164320"/>
                  <a:gd name="connsiteY19" fmla="*/ 724093 h 760783"/>
                  <a:gd name="connsiteX20" fmla="*/ 990489 w 1164320"/>
                  <a:gd name="connsiteY20" fmla="*/ 724093 h 760783"/>
                  <a:gd name="connsiteX0" fmla="*/ 1164320 w 1164320"/>
                  <a:gd name="connsiteY0" fmla="*/ 331157 h 765516"/>
                  <a:gd name="connsiteX1" fmla="*/ 1100027 w 1164320"/>
                  <a:gd name="connsiteY1" fmla="*/ 388306 h 765516"/>
                  <a:gd name="connsiteX2" fmla="*/ 973820 w 1164320"/>
                  <a:gd name="connsiteY2" fmla="*/ 424026 h 765516"/>
                  <a:gd name="connsiteX3" fmla="*/ 807133 w 1164320"/>
                  <a:gd name="connsiteY3" fmla="*/ 397832 h 765516"/>
                  <a:gd name="connsiteX4" fmla="*/ 664258 w 1164320"/>
                  <a:gd name="connsiteY4" fmla="*/ 293057 h 765516"/>
                  <a:gd name="connsiteX5" fmla="*/ 561864 w 1164320"/>
                  <a:gd name="connsiteY5" fmla="*/ 157325 h 765516"/>
                  <a:gd name="connsiteX6" fmla="*/ 438039 w 1164320"/>
                  <a:gd name="connsiteY6" fmla="*/ 47788 h 765516"/>
                  <a:gd name="connsiteX7" fmla="*/ 278496 w 1164320"/>
                  <a:gd name="connsiteY7" fmla="*/ 164 h 765516"/>
                  <a:gd name="connsiteX8" fmla="*/ 92758 w 1164320"/>
                  <a:gd name="connsiteY8" fmla="*/ 62076 h 765516"/>
                  <a:gd name="connsiteX9" fmla="*/ 7033 w 1164320"/>
                  <a:gd name="connsiteY9" fmla="*/ 212094 h 765516"/>
                  <a:gd name="connsiteX10" fmla="*/ 42752 w 1164320"/>
                  <a:gd name="connsiteY10" fmla="*/ 326394 h 765516"/>
                  <a:gd name="connsiteX11" fmla="*/ 111808 w 1164320"/>
                  <a:gd name="connsiteY11" fmla="*/ 233526 h 765516"/>
                  <a:gd name="connsiteX12" fmla="*/ 185626 w 1164320"/>
                  <a:gd name="connsiteY12" fmla="*/ 157326 h 765516"/>
                  <a:gd name="connsiteX13" fmla="*/ 309452 w 1164320"/>
                  <a:gd name="connsiteY13" fmla="*/ 157326 h 765516"/>
                  <a:gd name="connsiteX14" fmla="*/ 385652 w 1164320"/>
                  <a:gd name="connsiteY14" fmla="*/ 350207 h 765516"/>
                  <a:gd name="connsiteX15" fmla="*/ 471377 w 1164320"/>
                  <a:gd name="connsiteY15" fmla="*/ 540707 h 765516"/>
                  <a:gd name="connsiteX16" fmla="*/ 595202 w 1164320"/>
                  <a:gd name="connsiteY16" fmla="*/ 671676 h 765516"/>
                  <a:gd name="connsiteX17" fmla="*/ 726171 w 1164320"/>
                  <a:gd name="connsiteY17" fmla="*/ 747876 h 765516"/>
                  <a:gd name="connsiteX18" fmla="*/ 888095 w 1164320"/>
                  <a:gd name="connsiteY18" fmla="*/ 764545 h 765516"/>
                  <a:gd name="connsiteX19" fmla="*/ 990489 w 1164320"/>
                  <a:gd name="connsiteY19" fmla="*/ 728826 h 765516"/>
                  <a:gd name="connsiteX20" fmla="*/ 990489 w 1164320"/>
                  <a:gd name="connsiteY20" fmla="*/ 728826 h 765516"/>
                  <a:gd name="connsiteX0" fmla="*/ 1164320 w 1164320"/>
                  <a:gd name="connsiteY0" fmla="*/ 331157 h 765516"/>
                  <a:gd name="connsiteX1" fmla="*/ 1100027 w 1164320"/>
                  <a:gd name="connsiteY1" fmla="*/ 388306 h 765516"/>
                  <a:gd name="connsiteX2" fmla="*/ 973820 w 1164320"/>
                  <a:gd name="connsiteY2" fmla="*/ 424026 h 765516"/>
                  <a:gd name="connsiteX3" fmla="*/ 807133 w 1164320"/>
                  <a:gd name="connsiteY3" fmla="*/ 397832 h 765516"/>
                  <a:gd name="connsiteX4" fmla="*/ 664258 w 1164320"/>
                  <a:gd name="connsiteY4" fmla="*/ 293057 h 765516"/>
                  <a:gd name="connsiteX5" fmla="*/ 561864 w 1164320"/>
                  <a:gd name="connsiteY5" fmla="*/ 157325 h 765516"/>
                  <a:gd name="connsiteX6" fmla="*/ 438039 w 1164320"/>
                  <a:gd name="connsiteY6" fmla="*/ 47788 h 765516"/>
                  <a:gd name="connsiteX7" fmla="*/ 278496 w 1164320"/>
                  <a:gd name="connsiteY7" fmla="*/ 164 h 765516"/>
                  <a:gd name="connsiteX8" fmla="*/ 92758 w 1164320"/>
                  <a:gd name="connsiteY8" fmla="*/ 62076 h 765516"/>
                  <a:gd name="connsiteX9" fmla="*/ 7033 w 1164320"/>
                  <a:gd name="connsiteY9" fmla="*/ 212094 h 765516"/>
                  <a:gd name="connsiteX10" fmla="*/ 42752 w 1164320"/>
                  <a:gd name="connsiteY10" fmla="*/ 326394 h 765516"/>
                  <a:gd name="connsiteX11" fmla="*/ 111808 w 1164320"/>
                  <a:gd name="connsiteY11" fmla="*/ 233526 h 765516"/>
                  <a:gd name="connsiteX12" fmla="*/ 185626 w 1164320"/>
                  <a:gd name="connsiteY12" fmla="*/ 157326 h 765516"/>
                  <a:gd name="connsiteX13" fmla="*/ 311833 w 1164320"/>
                  <a:gd name="connsiteY13" fmla="*/ 178757 h 765516"/>
                  <a:gd name="connsiteX14" fmla="*/ 385652 w 1164320"/>
                  <a:gd name="connsiteY14" fmla="*/ 350207 h 765516"/>
                  <a:gd name="connsiteX15" fmla="*/ 471377 w 1164320"/>
                  <a:gd name="connsiteY15" fmla="*/ 540707 h 765516"/>
                  <a:gd name="connsiteX16" fmla="*/ 595202 w 1164320"/>
                  <a:gd name="connsiteY16" fmla="*/ 671676 h 765516"/>
                  <a:gd name="connsiteX17" fmla="*/ 726171 w 1164320"/>
                  <a:gd name="connsiteY17" fmla="*/ 747876 h 765516"/>
                  <a:gd name="connsiteX18" fmla="*/ 888095 w 1164320"/>
                  <a:gd name="connsiteY18" fmla="*/ 764545 h 765516"/>
                  <a:gd name="connsiteX19" fmla="*/ 990489 w 1164320"/>
                  <a:gd name="connsiteY19" fmla="*/ 728826 h 765516"/>
                  <a:gd name="connsiteX20" fmla="*/ 990489 w 1164320"/>
                  <a:gd name="connsiteY20" fmla="*/ 728826 h 765516"/>
                  <a:gd name="connsiteX0" fmla="*/ 1164320 w 1164320"/>
                  <a:gd name="connsiteY0" fmla="*/ 331157 h 765516"/>
                  <a:gd name="connsiteX1" fmla="*/ 1100027 w 1164320"/>
                  <a:gd name="connsiteY1" fmla="*/ 388306 h 765516"/>
                  <a:gd name="connsiteX2" fmla="*/ 973820 w 1164320"/>
                  <a:gd name="connsiteY2" fmla="*/ 424026 h 765516"/>
                  <a:gd name="connsiteX3" fmla="*/ 807133 w 1164320"/>
                  <a:gd name="connsiteY3" fmla="*/ 397832 h 765516"/>
                  <a:gd name="connsiteX4" fmla="*/ 664258 w 1164320"/>
                  <a:gd name="connsiteY4" fmla="*/ 293057 h 765516"/>
                  <a:gd name="connsiteX5" fmla="*/ 561864 w 1164320"/>
                  <a:gd name="connsiteY5" fmla="*/ 157325 h 765516"/>
                  <a:gd name="connsiteX6" fmla="*/ 438039 w 1164320"/>
                  <a:gd name="connsiteY6" fmla="*/ 47788 h 765516"/>
                  <a:gd name="connsiteX7" fmla="*/ 278496 w 1164320"/>
                  <a:gd name="connsiteY7" fmla="*/ 164 h 765516"/>
                  <a:gd name="connsiteX8" fmla="*/ 92758 w 1164320"/>
                  <a:gd name="connsiteY8" fmla="*/ 62076 h 765516"/>
                  <a:gd name="connsiteX9" fmla="*/ 7033 w 1164320"/>
                  <a:gd name="connsiteY9" fmla="*/ 212094 h 765516"/>
                  <a:gd name="connsiteX10" fmla="*/ 42752 w 1164320"/>
                  <a:gd name="connsiteY10" fmla="*/ 326394 h 765516"/>
                  <a:gd name="connsiteX11" fmla="*/ 111808 w 1164320"/>
                  <a:gd name="connsiteY11" fmla="*/ 233526 h 765516"/>
                  <a:gd name="connsiteX12" fmla="*/ 185626 w 1164320"/>
                  <a:gd name="connsiteY12" fmla="*/ 162088 h 765516"/>
                  <a:gd name="connsiteX13" fmla="*/ 311833 w 1164320"/>
                  <a:gd name="connsiteY13" fmla="*/ 178757 h 765516"/>
                  <a:gd name="connsiteX14" fmla="*/ 385652 w 1164320"/>
                  <a:gd name="connsiteY14" fmla="*/ 350207 h 765516"/>
                  <a:gd name="connsiteX15" fmla="*/ 471377 w 1164320"/>
                  <a:gd name="connsiteY15" fmla="*/ 540707 h 765516"/>
                  <a:gd name="connsiteX16" fmla="*/ 595202 w 1164320"/>
                  <a:gd name="connsiteY16" fmla="*/ 671676 h 765516"/>
                  <a:gd name="connsiteX17" fmla="*/ 726171 w 1164320"/>
                  <a:gd name="connsiteY17" fmla="*/ 747876 h 765516"/>
                  <a:gd name="connsiteX18" fmla="*/ 888095 w 1164320"/>
                  <a:gd name="connsiteY18" fmla="*/ 764545 h 765516"/>
                  <a:gd name="connsiteX19" fmla="*/ 990489 w 1164320"/>
                  <a:gd name="connsiteY19" fmla="*/ 728826 h 765516"/>
                  <a:gd name="connsiteX20" fmla="*/ 990489 w 1164320"/>
                  <a:gd name="connsiteY20" fmla="*/ 728826 h 7655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164320" h="765516">
                    <a:moveTo>
                      <a:pt x="1164320" y="331157"/>
                    </a:moveTo>
                    <a:cubicBezTo>
                      <a:pt x="1145667" y="346436"/>
                      <a:pt x="1131777" y="372828"/>
                      <a:pt x="1100027" y="388306"/>
                    </a:cubicBezTo>
                    <a:cubicBezTo>
                      <a:pt x="1068277" y="403784"/>
                      <a:pt x="1022636" y="422438"/>
                      <a:pt x="973820" y="424026"/>
                    </a:cubicBezTo>
                    <a:cubicBezTo>
                      <a:pt x="925004" y="425614"/>
                      <a:pt x="858727" y="419660"/>
                      <a:pt x="807133" y="397832"/>
                    </a:cubicBezTo>
                    <a:cubicBezTo>
                      <a:pt x="755539" y="376004"/>
                      <a:pt x="705136" y="333141"/>
                      <a:pt x="664258" y="293057"/>
                    </a:cubicBezTo>
                    <a:cubicBezTo>
                      <a:pt x="623380" y="252973"/>
                      <a:pt x="599567" y="198203"/>
                      <a:pt x="561864" y="157325"/>
                    </a:cubicBezTo>
                    <a:cubicBezTo>
                      <a:pt x="524161" y="116447"/>
                      <a:pt x="485267" y="73981"/>
                      <a:pt x="438039" y="47788"/>
                    </a:cubicBezTo>
                    <a:cubicBezTo>
                      <a:pt x="390811" y="21595"/>
                      <a:pt x="336043" y="-2217"/>
                      <a:pt x="278496" y="164"/>
                    </a:cubicBezTo>
                    <a:cubicBezTo>
                      <a:pt x="220949" y="2545"/>
                      <a:pt x="138002" y="26754"/>
                      <a:pt x="92758" y="62076"/>
                    </a:cubicBezTo>
                    <a:cubicBezTo>
                      <a:pt x="47514" y="97398"/>
                      <a:pt x="15367" y="168041"/>
                      <a:pt x="7033" y="212094"/>
                    </a:cubicBezTo>
                    <a:cubicBezTo>
                      <a:pt x="-1301" y="256147"/>
                      <a:pt x="-12810" y="318060"/>
                      <a:pt x="42752" y="326394"/>
                    </a:cubicBezTo>
                    <a:cubicBezTo>
                      <a:pt x="98314" y="334728"/>
                      <a:pt x="87996" y="260910"/>
                      <a:pt x="111808" y="233526"/>
                    </a:cubicBezTo>
                    <a:cubicBezTo>
                      <a:pt x="135620" y="206142"/>
                      <a:pt x="152289" y="171216"/>
                      <a:pt x="185626" y="162088"/>
                    </a:cubicBezTo>
                    <a:cubicBezTo>
                      <a:pt x="218963" y="152960"/>
                      <a:pt x="278495" y="147404"/>
                      <a:pt x="311833" y="178757"/>
                    </a:cubicBezTo>
                    <a:cubicBezTo>
                      <a:pt x="345171" y="210110"/>
                      <a:pt x="359061" y="289882"/>
                      <a:pt x="385652" y="350207"/>
                    </a:cubicBezTo>
                    <a:cubicBezTo>
                      <a:pt x="412243" y="410532"/>
                      <a:pt x="436452" y="487129"/>
                      <a:pt x="471377" y="540707"/>
                    </a:cubicBezTo>
                    <a:cubicBezTo>
                      <a:pt x="506302" y="594285"/>
                      <a:pt x="552736" y="637148"/>
                      <a:pt x="595202" y="671676"/>
                    </a:cubicBezTo>
                    <a:cubicBezTo>
                      <a:pt x="637668" y="706204"/>
                      <a:pt x="677356" y="732398"/>
                      <a:pt x="726171" y="747876"/>
                    </a:cubicBezTo>
                    <a:cubicBezTo>
                      <a:pt x="774986" y="763354"/>
                      <a:pt x="844042" y="767720"/>
                      <a:pt x="888095" y="764545"/>
                    </a:cubicBezTo>
                    <a:cubicBezTo>
                      <a:pt x="932148" y="761370"/>
                      <a:pt x="990489" y="728826"/>
                      <a:pt x="990489" y="728826"/>
                    </a:cubicBezTo>
                    <a:lnTo>
                      <a:pt x="990489" y="728826"/>
                    </a:lnTo>
                  </a:path>
                </a:pathLst>
              </a:custGeom>
              <a:solidFill>
                <a:srgbClr val="BEA7D5"/>
              </a:solidFill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3E37F82C-4CC0-4D0F-1EDF-B4C3CC0F5DE8}"/>
                  </a:ext>
                </a:extLst>
              </p:cNvPr>
              <p:cNvGrpSpPr/>
              <p:nvPr/>
            </p:nvGrpSpPr>
            <p:grpSpPr>
              <a:xfrm rot="18657937">
                <a:off x="6546849" y="3722475"/>
                <a:ext cx="937606" cy="1088467"/>
                <a:chOff x="6479997" y="4263560"/>
                <a:chExt cx="937606" cy="1088467"/>
              </a:xfrm>
            </p:grpSpPr>
            <p:sp>
              <p:nvSpPr>
                <p:cNvPr id="165" name="Freeform: Shape 164">
                  <a:extLst>
                    <a:ext uri="{FF2B5EF4-FFF2-40B4-BE49-F238E27FC236}">
                      <a16:creationId xmlns:a16="http://schemas.microsoft.com/office/drawing/2014/main" id="{0E9DD1DD-0238-83B1-5BDF-9A5E662B91D7}"/>
                    </a:ext>
                  </a:extLst>
                </p:cNvPr>
                <p:cNvSpPr/>
                <p:nvPr/>
              </p:nvSpPr>
              <p:spPr>
                <a:xfrm rot="3303579" flipH="1">
                  <a:off x="6365003" y="4428173"/>
                  <a:ext cx="1088467" cy="759241"/>
                </a:xfrm>
                <a:custGeom>
                  <a:avLst/>
                  <a:gdLst>
                    <a:gd name="connsiteX0" fmla="*/ 1088467 w 1088467"/>
                    <a:gd name="connsiteY0" fmla="*/ 655217 h 759241"/>
                    <a:gd name="connsiteX1" fmla="*/ 1053305 w 1088467"/>
                    <a:gd name="connsiteY1" fmla="*/ 664943 h 759241"/>
                    <a:gd name="connsiteX2" fmla="*/ 180097 w 1088467"/>
                    <a:gd name="connsiteY2" fmla="*/ 0 h 759241"/>
                    <a:gd name="connsiteX3" fmla="*/ 2923 w 1088467"/>
                    <a:gd name="connsiteY3" fmla="*/ 201297 h 759241"/>
                    <a:gd name="connsiteX4" fmla="*/ 0 w 1088467"/>
                    <a:gd name="connsiteY4" fmla="*/ 262412 h 759241"/>
                    <a:gd name="connsiteX5" fmla="*/ 9739 w 1088467"/>
                    <a:gd name="connsiteY5" fmla="*/ 262154 h 759241"/>
                    <a:gd name="connsiteX6" fmla="*/ 67536 w 1088467"/>
                    <a:gd name="connsiteY6" fmla="*/ 157676 h 759241"/>
                    <a:gd name="connsiteX7" fmla="*/ 151008 w 1088467"/>
                    <a:gd name="connsiteY7" fmla="*/ 76896 h 759241"/>
                    <a:gd name="connsiteX8" fmla="*/ 293721 w 1088467"/>
                    <a:gd name="connsiteY8" fmla="*/ 95745 h 759241"/>
                    <a:gd name="connsiteX9" fmla="*/ 377194 w 1088467"/>
                    <a:gd name="connsiteY9" fmla="*/ 289618 h 759241"/>
                    <a:gd name="connsiteX10" fmla="*/ 474130 w 1088467"/>
                    <a:gd name="connsiteY10" fmla="*/ 505031 h 759241"/>
                    <a:gd name="connsiteX11" fmla="*/ 614149 w 1088467"/>
                    <a:gd name="connsiteY11" fmla="*/ 653129 h 759241"/>
                    <a:gd name="connsiteX12" fmla="*/ 762246 w 1088467"/>
                    <a:gd name="connsiteY12" fmla="*/ 739294 h 759241"/>
                    <a:gd name="connsiteX13" fmla="*/ 945347 w 1088467"/>
                    <a:gd name="connsiteY13" fmla="*/ 758143 h 759241"/>
                    <a:gd name="connsiteX14" fmla="*/ 1061132 w 1088467"/>
                    <a:gd name="connsiteY14" fmla="*/ 717753 h 759241"/>
                    <a:gd name="connsiteX15" fmla="*/ 1088467 w 1088467"/>
                    <a:gd name="connsiteY15" fmla="*/ 655217 h 7592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1088467" h="759241">
                      <a:moveTo>
                        <a:pt x="1088467" y="655217"/>
                      </a:moveTo>
                      <a:lnTo>
                        <a:pt x="1053305" y="664943"/>
                      </a:lnTo>
                      <a:cubicBezTo>
                        <a:pt x="388038" y="824227"/>
                        <a:pt x="535616" y="7372"/>
                        <a:pt x="180097" y="0"/>
                      </a:cubicBezTo>
                      <a:cubicBezTo>
                        <a:pt x="72776" y="46352"/>
                        <a:pt x="18682" y="125234"/>
                        <a:pt x="2923" y="201297"/>
                      </a:cubicBezTo>
                      <a:lnTo>
                        <a:pt x="0" y="262412"/>
                      </a:lnTo>
                      <a:lnTo>
                        <a:pt x="9739" y="262154"/>
                      </a:lnTo>
                      <a:cubicBezTo>
                        <a:pt x="49964" y="252066"/>
                        <a:pt x="43976" y="184772"/>
                        <a:pt x="67536" y="157676"/>
                      </a:cubicBezTo>
                      <a:cubicBezTo>
                        <a:pt x="94462" y="126712"/>
                        <a:pt x="113311" y="87218"/>
                        <a:pt x="151008" y="76896"/>
                      </a:cubicBezTo>
                      <a:cubicBezTo>
                        <a:pt x="188704" y="66574"/>
                        <a:pt x="256023" y="60292"/>
                        <a:pt x="293721" y="95745"/>
                      </a:cubicBezTo>
                      <a:cubicBezTo>
                        <a:pt x="331418" y="131198"/>
                        <a:pt x="347125" y="221403"/>
                        <a:pt x="377194" y="289618"/>
                      </a:cubicBezTo>
                      <a:cubicBezTo>
                        <a:pt x="407262" y="357832"/>
                        <a:pt x="434638" y="444447"/>
                        <a:pt x="474130" y="505031"/>
                      </a:cubicBezTo>
                      <a:cubicBezTo>
                        <a:pt x="513622" y="565616"/>
                        <a:pt x="566129" y="614085"/>
                        <a:pt x="614149" y="653129"/>
                      </a:cubicBezTo>
                      <a:cubicBezTo>
                        <a:pt x="662168" y="692172"/>
                        <a:pt x="707047" y="721792"/>
                        <a:pt x="762246" y="739294"/>
                      </a:cubicBezTo>
                      <a:cubicBezTo>
                        <a:pt x="817445" y="756796"/>
                        <a:pt x="895532" y="761733"/>
                        <a:pt x="945347" y="758143"/>
                      </a:cubicBezTo>
                      <a:cubicBezTo>
                        <a:pt x="995161" y="754553"/>
                        <a:pt x="1061132" y="717753"/>
                        <a:pt x="1061132" y="717753"/>
                      </a:cubicBezTo>
                      <a:lnTo>
                        <a:pt x="1088467" y="655217"/>
                      </a:lnTo>
                      <a:close/>
                    </a:path>
                  </a:pathLst>
                </a:custGeom>
                <a:solidFill>
                  <a:srgbClr val="EADEFA"/>
                </a:solidFill>
                <a:ln w="28575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6" name="Oval 165">
                  <a:extLst>
                    <a:ext uri="{FF2B5EF4-FFF2-40B4-BE49-F238E27FC236}">
                      <a16:creationId xmlns:a16="http://schemas.microsoft.com/office/drawing/2014/main" id="{5E7A8001-D438-FF07-B16E-283AEF8F8F6F}"/>
                    </a:ext>
                  </a:extLst>
                </p:cNvPr>
                <p:cNvSpPr/>
                <p:nvPr/>
              </p:nvSpPr>
              <p:spPr>
                <a:xfrm flipH="1" flipV="1">
                  <a:off x="7366201" y="4870610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28575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7" name="Oval 166">
                  <a:extLst>
                    <a:ext uri="{FF2B5EF4-FFF2-40B4-BE49-F238E27FC236}">
                      <a16:creationId xmlns:a16="http://schemas.microsoft.com/office/drawing/2014/main" id="{70B9A3C6-A172-A9C1-206E-3270CCF02980}"/>
                    </a:ext>
                  </a:extLst>
                </p:cNvPr>
                <p:cNvSpPr/>
                <p:nvPr/>
              </p:nvSpPr>
              <p:spPr>
                <a:xfrm flipH="1" flipV="1">
                  <a:off x="7371884" y="4996441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28575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8" name="Oval 167">
                  <a:extLst>
                    <a:ext uri="{FF2B5EF4-FFF2-40B4-BE49-F238E27FC236}">
                      <a16:creationId xmlns:a16="http://schemas.microsoft.com/office/drawing/2014/main" id="{ACBD9523-AD03-67F8-18B8-49FF73D5296A}"/>
                    </a:ext>
                  </a:extLst>
                </p:cNvPr>
                <p:cNvSpPr/>
                <p:nvPr/>
              </p:nvSpPr>
              <p:spPr>
                <a:xfrm flipH="1" flipV="1">
                  <a:off x="7321871" y="5095966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28575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9" name="Oval 168">
                  <a:extLst>
                    <a:ext uri="{FF2B5EF4-FFF2-40B4-BE49-F238E27FC236}">
                      <a16:creationId xmlns:a16="http://schemas.microsoft.com/office/drawing/2014/main" id="{07B6B129-E8F7-C804-AFF7-3794B2A9E677}"/>
                    </a:ext>
                  </a:extLst>
                </p:cNvPr>
                <p:cNvSpPr/>
                <p:nvPr/>
              </p:nvSpPr>
              <p:spPr>
                <a:xfrm flipH="1" flipV="1">
                  <a:off x="6600232" y="4843448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28575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0" name="Oval 169">
                  <a:extLst>
                    <a:ext uri="{FF2B5EF4-FFF2-40B4-BE49-F238E27FC236}">
                      <a16:creationId xmlns:a16="http://schemas.microsoft.com/office/drawing/2014/main" id="{6C8F6460-CDDE-F2BE-BD07-19ECCAFE03AF}"/>
                    </a:ext>
                  </a:extLst>
                </p:cNvPr>
                <p:cNvSpPr/>
                <p:nvPr/>
              </p:nvSpPr>
              <p:spPr>
                <a:xfrm flipH="1" flipV="1">
                  <a:off x="6766186" y="4886785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28575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1" name="Oval 170">
                  <a:extLst>
                    <a:ext uri="{FF2B5EF4-FFF2-40B4-BE49-F238E27FC236}">
                      <a16:creationId xmlns:a16="http://schemas.microsoft.com/office/drawing/2014/main" id="{E9AD311B-F7B0-1AC6-86D0-D4506744E266}"/>
                    </a:ext>
                  </a:extLst>
                </p:cNvPr>
                <p:cNvSpPr/>
                <p:nvPr/>
              </p:nvSpPr>
              <p:spPr>
                <a:xfrm flipH="1" flipV="1">
                  <a:off x="6916640" y="4872407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28575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2" name="Oval 171">
                  <a:extLst>
                    <a:ext uri="{FF2B5EF4-FFF2-40B4-BE49-F238E27FC236}">
                      <a16:creationId xmlns:a16="http://schemas.microsoft.com/office/drawing/2014/main" id="{7E66B125-0F5E-CCF6-92AD-00138E984534}"/>
                    </a:ext>
                  </a:extLst>
                </p:cNvPr>
                <p:cNvSpPr/>
                <p:nvPr/>
              </p:nvSpPr>
              <p:spPr>
                <a:xfrm flipH="1" flipV="1">
                  <a:off x="7082758" y="4830128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28575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3" name="Oval 172">
                  <a:extLst>
                    <a:ext uri="{FF2B5EF4-FFF2-40B4-BE49-F238E27FC236}">
                      <a16:creationId xmlns:a16="http://schemas.microsoft.com/office/drawing/2014/main" id="{7C3EFBA2-5403-6A3C-C0E7-521948259255}"/>
                    </a:ext>
                  </a:extLst>
                </p:cNvPr>
                <p:cNvSpPr/>
                <p:nvPr/>
              </p:nvSpPr>
              <p:spPr>
                <a:xfrm flipH="1" flipV="1">
                  <a:off x="7236060" y="4805829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28575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4" name="Oval 173">
                  <a:extLst>
                    <a:ext uri="{FF2B5EF4-FFF2-40B4-BE49-F238E27FC236}">
                      <a16:creationId xmlns:a16="http://schemas.microsoft.com/office/drawing/2014/main" id="{8396A7A4-AE45-5682-E6F6-CD7E348904AA}"/>
                    </a:ext>
                  </a:extLst>
                </p:cNvPr>
                <p:cNvSpPr/>
                <p:nvPr/>
              </p:nvSpPr>
              <p:spPr>
                <a:xfrm flipH="1" flipV="1">
                  <a:off x="6479997" y="4792502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28575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5073EA2D-3684-68E9-D527-EDB4E45BDFDB}"/>
                  </a:ext>
                </a:extLst>
              </p:cNvPr>
              <p:cNvSpPr/>
              <p:nvPr/>
            </p:nvSpPr>
            <p:spPr>
              <a:xfrm>
                <a:off x="4169342" y="4031362"/>
                <a:ext cx="1316591" cy="865631"/>
              </a:xfrm>
              <a:custGeom>
                <a:avLst/>
                <a:gdLst>
                  <a:gd name="connsiteX0" fmla="*/ 1158863 w 1158863"/>
                  <a:gd name="connsiteY0" fmla="*/ 326249 h 745571"/>
                  <a:gd name="connsiteX1" fmla="*/ 1089807 w 1158863"/>
                  <a:gd name="connsiteY1" fmla="*/ 369111 h 745571"/>
                  <a:gd name="connsiteX2" fmla="*/ 968363 w 1158863"/>
                  <a:gd name="connsiteY2" fmla="*/ 400068 h 745571"/>
                  <a:gd name="connsiteX3" fmla="*/ 801676 w 1158863"/>
                  <a:gd name="connsiteY3" fmla="*/ 392924 h 745571"/>
                  <a:gd name="connsiteX4" fmla="*/ 658801 w 1158863"/>
                  <a:gd name="connsiteY4" fmla="*/ 288149 h 745571"/>
                  <a:gd name="connsiteX5" fmla="*/ 546882 w 1158863"/>
                  <a:gd name="connsiteY5" fmla="*/ 169086 h 745571"/>
                  <a:gd name="connsiteX6" fmla="*/ 430201 w 1158863"/>
                  <a:gd name="connsiteY6" fmla="*/ 52405 h 745571"/>
                  <a:gd name="connsiteX7" fmla="*/ 277801 w 1158863"/>
                  <a:gd name="connsiteY7" fmla="*/ 18 h 745571"/>
                  <a:gd name="connsiteX8" fmla="*/ 87301 w 1158863"/>
                  <a:gd name="connsiteY8" fmla="*/ 57168 h 745571"/>
                  <a:gd name="connsiteX9" fmla="*/ 1576 w 1158863"/>
                  <a:gd name="connsiteY9" fmla="*/ 207186 h 745571"/>
                  <a:gd name="connsiteX10" fmla="*/ 37295 w 1158863"/>
                  <a:gd name="connsiteY10" fmla="*/ 321486 h 745571"/>
                  <a:gd name="connsiteX11" fmla="*/ 106351 w 1158863"/>
                  <a:gd name="connsiteY11" fmla="*/ 228618 h 745571"/>
                  <a:gd name="connsiteX12" fmla="*/ 203982 w 1158863"/>
                  <a:gd name="connsiteY12" fmla="*/ 157180 h 745571"/>
                  <a:gd name="connsiteX13" fmla="*/ 303995 w 1158863"/>
                  <a:gd name="connsiteY13" fmla="*/ 152418 h 745571"/>
                  <a:gd name="connsiteX14" fmla="*/ 380195 w 1158863"/>
                  <a:gd name="connsiteY14" fmla="*/ 345299 h 745571"/>
                  <a:gd name="connsiteX15" fmla="*/ 465920 w 1158863"/>
                  <a:gd name="connsiteY15" fmla="*/ 535799 h 745571"/>
                  <a:gd name="connsiteX16" fmla="*/ 589745 w 1158863"/>
                  <a:gd name="connsiteY16" fmla="*/ 640574 h 745571"/>
                  <a:gd name="connsiteX17" fmla="*/ 694520 w 1158863"/>
                  <a:gd name="connsiteY17" fmla="*/ 707249 h 745571"/>
                  <a:gd name="connsiteX18" fmla="*/ 882638 w 1158863"/>
                  <a:gd name="connsiteY18" fmla="*/ 745349 h 745571"/>
                  <a:gd name="connsiteX19" fmla="*/ 985032 w 1158863"/>
                  <a:gd name="connsiteY19" fmla="*/ 723918 h 745571"/>
                  <a:gd name="connsiteX20" fmla="*/ 985032 w 1158863"/>
                  <a:gd name="connsiteY20" fmla="*/ 723918 h 745571"/>
                  <a:gd name="connsiteX0" fmla="*/ 1158863 w 1158863"/>
                  <a:gd name="connsiteY0" fmla="*/ 326249 h 745571"/>
                  <a:gd name="connsiteX1" fmla="*/ 1089807 w 1158863"/>
                  <a:gd name="connsiteY1" fmla="*/ 369111 h 745571"/>
                  <a:gd name="connsiteX2" fmla="*/ 968363 w 1158863"/>
                  <a:gd name="connsiteY2" fmla="*/ 400068 h 745571"/>
                  <a:gd name="connsiteX3" fmla="*/ 801676 w 1158863"/>
                  <a:gd name="connsiteY3" fmla="*/ 392924 h 745571"/>
                  <a:gd name="connsiteX4" fmla="*/ 658801 w 1158863"/>
                  <a:gd name="connsiteY4" fmla="*/ 288149 h 745571"/>
                  <a:gd name="connsiteX5" fmla="*/ 546882 w 1158863"/>
                  <a:gd name="connsiteY5" fmla="*/ 169086 h 745571"/>
                  <a:gd name="connsiteX6" fmla="*/ 430201 w 1158863"/>
                  <a:gd name="connsiteY6" fmla="*/ 52405 h 745571"/>
                  <a:gd name="connsiteX7" fmla="*/ 277801 w 1158863"/>
                  <a:gd name="connsiteY7" fmla="*/ 18 h 745571"/>
                  <a:gd name="connsiteX8" fmla="*/ 87301 w 1158863"/>
                  <a:gd name="connsiteY8" fmla="*/ 57168 h 745571"/>
                  <a:gd name="connsiteX9" fmla="*/ 1576 w 1158863"/>
                  <a:gd name="connsiteY9" fmla="*/ 207186 h 745571"/>
                  <a:gd name="connsiteX10" fmla="*/ 37295 w 1158863"/>
                  <a:gd name="connsiteY10" fmla="*/ 321486 h 745571"/>
                  <a:gd name="connsiteX11" fmla="*/ 106351 w 1158863"/>
                  <a:gd name="connsiteY11" fmla="*/ 228618 h 745571"/>
                  <a:gd name="connsiteX12" fmla="*/ 180169 w 1158863"/>
                  <a:gd name="connsiteY12" fmla="*/ 152418 h 745571"/>
                  <a:gd name="connsiteX13" fmla="*/ 303995 w 1158863"/>
                  <a:gd name="connsiteY13" fmla="*/ 152418 h 745571"/>
                  <a:gd name="connsiteX14" fmla="*/ 380195 w 1158863"/>
                  <a:gd name="connsiteY14" fmla="*/ 345299 h 745571"/>
                  <a:gd name="connsiteX15" fmla="*/ 465920 w 1158863"/>
                  <a:gd name="connsiteY15" fmla="*/ 535799 h 745571"/>
                  <a:gd name="connsiteX16" fmla="*/ 589745 w 1158863"/>
                  <a:gd name="connsiteY16" fmla="*/ 640574 h 745571"/>
                  <a:gd name="connsiteX17" fmla="*/ 694520 w 1158863"/>
                  <a:gd name="connsiteY17" fmla="*/ 707249 h 745571"/>
                  <a:gd name="connsiteX18" fmla="*/ 882638 w 1158863"/>
                  <a:gd name="connsiteY18" fmla="*/ 745349 h 745571"/>
                  <a:gd name="connsiteX19" fmla="*/ 985032 w 1158863"/>
                  <a:gd name="connsiteY19" fmla="*/ 723918 h 745571"/>
                  <a:gd name="connsiteX20" fmla="*/ 985032 w 1158863"/>
                  <a:gd name="connsiteY20" fmla="*/ 723918 h 745571"/>
                  <a:gd name="connsiteX0" fmla="*/ 1164320 w 1164320"/>
                  <a:gd name="connsiteY0" fmla="*/ 326249 h 745571"/>
                  <a:gd name="connsiteX1" fmla="*/ 1095264 w 1164320"/>
                  <a:gd name="connsiteY1" fmla="*/ 369111 h 745571"/>
                  <a:gd name="connsiteX2" fmla="*/ 973820 w 1164320"/>
                  <a:gd name="connsiteY2" fmla="*/ 400068 h 745571"/>
                  <a:gd name="connsiteX3" fmla="*/ 807133 w 1164320"/>
                  <a:gd name="connsiteY3" fmla="*/ 392924 h 745571"/>
                  <a:gd name="connsiteX4" fmla="*/ 664258 w 1164320"/>
                  <a:gd name="connsiteY4" fmla="*/ 288149 h 745571"/>
                  <a:gd name="connsiteX5" fmla="*/ 552339 w 1164320"/>
                  <a:gd name="connsiteY5" fmla="*/ 169086 h 745571"/>
                  <a:gd name="connsiteX6" fmla="*/ 435658 w 1164320"/>
                  <a:gd name="connsiteY6" fmla="*/ 52405 h 745571"/>
                  <a:gd name="connsiteX7" fmla="*/ 283258 w 1164320"/>
                  <a:gd name="connsiteY7" fmla="*/ 18 h 745571"/>
                  <a:gd name="connsiteX8" fmla="*/ 92758 w 1164320"/>
                  <a:gd name="connsiteY8" fmla="*/ 57168 h 745571"/>
                  <a:gd name="connsiteX9" fmla="*/ 7033 w 1164320"/>
                  <a:gd name="connsiteY9" fmla="*/ 207186 h 745571"/>
                  <a:gd name="connsiteX10" fmla="*/ 42752 w 1164320"/>
                  <a:gd name="connsiteY10" fmla="*/ 321486 h 745571"/>
                  <a:gd name="connsiteX11" fmla="*/ 111808 w 1164320"/>
                  <a:gd name="connsiteY11" fmla="*/ 228618 h 745571"/>
                  <a:gd name="connsiteX12" fmla="*/ 185626 w 1164320"/>
                  <a:gd name="connsiteY12" fmla="*/ 152418 h 745571"/>
                  <a:gd name="connsiteX13" fmla="*/ 309452 w 1164320"/>
                  <a:gd name="connsiteY13" fmla="*/ 152418 h 745571"/>
                  <a:gd name="connsiteX14" fmla="*/ 385652 w 1164320"/>
                  <a:gd name="connsiteY14" fmla="*/ 345299 h 745571"/>
                  <a:gd name="connsiteX15" fmla="*/ 471377 w 1164320"/>
                  <a:gd name="connsiteY15" fmla="*/ 535799 h 745571"/>
                  <a:gd name="connsiteX16" fmla="*/ 595202 w 1164320"/>
                  <a:gd name="connsiteY16" fmla="*/ 640574 h 745571"/>
                  <a:gd name="connsiteX17" fmla="*/ 699977 w 1164320"/>
                  <a:gd name="connsiteY17" fmla="*/ 707249 h 745571"/>
                  <a:gd name="connsiteX18" fmla="*/ 888095 w 1164320"/>
                  <a:gd name="connsiteY18" fmla="*/ 745349 h 745571"/>
                  <a:gd name="connsiteX19" fmla="*/ 990489 w 1164320"/>
                  <a:gd name="connsiteY19" fmla="*/ 723918 h 745571"/>
                  <a:gd name="connsiteX20" fmla="*/ 990489 w 1164320"/>
                  <a:gd name="connsiteY20" fmla="*/ 723918 h 745571"/>
                  <a:gd name="connsiteX0" fmla="*/ 1164320 w 1164320"/>
                  <a:gd name="connsiteY0" fmla="*/ 326249 h 745571"/>
                  <a:gd name="connsiteX1" fmla="*/ 1095264 w 1164320"/>
                  <a:gd name="connsiteY1" fmla="*/ 369111 h 745571"/>
                  <a:gd name="connsiteX2" fmla="*/ 973820 w 1164320"/>
                  <a:gd name="connsiteY2" fmla="*/ 400068 h 745571"/>
                  <a:gd name="connsiteX3" fmla="*/ 807133 w 1164320"/>
                  <a:gd name="connsiteY3" fmla="*/ 392924 h 745571"/>
                  <a:gd name="connsiteX4" fmla="*/ 664258 w 1164320"/>
                  <a:gd name="connsiteY4" fmla="*/ 288149 h 745571"/>
                  <a:gd name="connsiteX5" fmla="*/ 552339 w 1164320"/>
                  <a:gd name="connsiteY5" fmla="*/ 169086 h 745571"/>
                  <a:gd name="connsiteX6" fmla="*/ 435658 w 1164320"/>
                  <a:gd name="connsiteY6" fmla="*/ 52405 h 745571"/>
                  <a:gd name="connsiteX7" fmla="*/ 283258 w 1164320"/>
                  <a:gd name="connsiteY7" fmla="*/ 18 h 745571"/>
                  <a:gd name="connsiteX8" fmla="*/ 92758 w 1164320"/>
                  <a:gd name="connsiteY8" fmla="*/ 57168 h 745571"/>
                  <a:gd name="connsiteX9" fmla="*/ 7033 w 1164320"/>
                  <a:gd name="connsiteY9" fmla="*/ 207186 h 745571"/>
                  <a:gd name="connsiteX10" fmla="*/ 42752 w 1164320"/>
                  <a:gd name="connsiteY10" fmla="*/ 321486 h 745571"/>
                  <a:gd name="connsiteX11" fmla="*/ 111808 w 1164320"/>
                  <a:gd name="connsiteY11" fmla="*/ 228618 h 745571"/>
                  <a:gd name="connsiteX12" fmla="*/ 185626 w 1164320"/>
                  <a:gd name="connsiteY12" fmla="*/ 152418 h 745571"/>
                  <a:gd name="connsiteX13" fmla="*/ 309452 w 1164320"/>
                  <a:gd name="connsiteY13" fmla="*/ 152418 h 745571"/>
                  <a:gd name="connsiteX14" fmla="*/ 385652 w 1164320"/>
                  <a:gd name="connsiteY14" fmla="*/ 345299 h 745571"/>
                  <a:gd name="connsiteX15" fmla="*/ 471377 w 1164320"/>
                  <a:gd name="connsiteY15" fmla="*/ 535799 h 745571"/>
                  <a:gd name="connsiteX16" fmla="*/ 595202 w 1164320"/>
                  <a:gd name="connsiteY16" fmla="*/ 666768 h 745571"/>
                  <a:gd name="connsiteX17" fmla="*/ 699977 w 1164320"/>
                  <a:gd name="connsiteY17" fmla="*/ 707249 h 745571"/>
                  <a:gd name="connsiteX18" fmla="*/ 888095 w 1164320"/>
                  <a:gd name="connsiteY18" fmla="*/ 745349 h 745571"/>
                  <a:gd name="connsiteX19" fmla="*/ 990489 w 1164320"/>
                  <a:gd name="connsiteY19" fmla="*/ 723918 h 745571"/>
                  <a:gd name="connsiteX20" fmla="*/ 990489 w 1164320"/>
                  <a:gd name="connsiteY20" fmla="*/ 723918 h 745571"/>
                  <a:gd name="connsiteX0" fmla="*/ 1164320 w 1164320"/>
                  <a:gd name="connsiteY0" fmla="*/ 326249 h 750403"/>
                  <a:gd name="connsiteX1" fmla="*/ 1095264 w 1164320"/>
                  <a:gd name="connsiteY1" fmla="*/ 369111 h 750403"/>
                  <a:gd name="connsiteX2" fmla="*/ 973820 w 1164320"/>
                  <a:gd name="connsiteY2" fmla="*/ 400068 h 750403"/>
                  <a:gd name="connsiteX3" fmla="*/ 807133 w 1164320"/>
                  <a:gd name="connsiteY3" fmla="*/ 392924 h 750403"/>
                  <a:gd name="connsiteX4" fmla="*/ 664258 w 1164320"/>
                  <a:gd name="connsiteY4" fmla="*/ 288149 h 750403"/>
                  <a:gd name="connsiteX5" fmla="*/ 552339 w 1164320"/>
                  <a:gd name="connsiteY5" fmla="*/ 169086 h 750403"/>
                  <a:gd name="connsiteX6" fmla="*/ 435658 w 1164320"/>
                  <a:gd name="connsiteY6" fmla="*/ 52405 h 750403"/>
                  <a:gd name="connsiteX7" fmla="*/ 283258 w 1164320"/>
                  <a:gd name="connsiteY7" fmla="*/ 18 h 750403"/>
                  <a:gd name="connsiteX8" fmla="*/ 92758 w 1164320"/>
                  <a:gd name="connsiteY8" fmla="*/ 57168 h 750403"/>
                  <a:gd name="connsiteX9" fmla="*/ 7033 w 1164320"/>
                  <a:gd name="connsiteY9" fmla="*/ 207186 h 750403"/>
                  <a:gd name="connsiteX10" fmla="*/ 42752 w 1164320"/>
                  <a:gd name="connsiteY10" fmla="*/ 321486 h 750403"/>
                  <a:gd name="connsiteX11" fmla="*/ 111808 w 1164320"/>
                  <a:gd name="connsiteY11" fmla="*/ 228618 h 750403"/>
                  <a:gd name="connsiteX12" fmla="*/ 185626 w 1164320"/>
                  <a:gd name="connsiteY12" fmla="*/ 152418 h 750403"/>
                  <a:gd name="connsiteX13" fmla="*/ 309452 w 1164320"/>
                  <a:gd name="connsiteY13" fmla="*/ 152418 h 750403"/>
                  <a:gd name="connsiteX14" fmla="*/ 385652 w 1164320"/>
                  <a:gd name="connsiteY14" fmla="*/ 345299 h 750403"/>
                  <a:gd name="connsiteX15" fmla="*/ 471377 w 1164320"/>
                  <a:gd name="connsiteY15" fmla="*/ 535799 h 750403"/>
                  <a:gd name="connsiteX16" fmla="*/ 595202 w 1164320"/>
                  <a:gd name="connsiteY16" fmla="*/ 666768 h 750403"/>
                  <a:gd name="connsiteX17" fmla="*/ 726171 w 1164320"/>
                  <a:gd name="connsiteY17" fmla="*/ 742968 h 750403"/>
                  <a:gd name="connsiteX18" fmla="*/ 888095 w 1164320"/>
                  <a:gd name="connsiteY18" fmla="*/ 745349 h 750403"/>
                  <a:gd name="connsiteX19" fmla="*/ 990489 w 1164320"/>
                  <a:gd name="connsiteY19" fmla="*/ 723918 h 750403"/>
                  <a:gd name="connsiteX20" fmla="*/ 990489 w 1164320"/>
                  <a:gd name="connsiteY20" fmla="*/ 723918 h 750403"/>
                  <a:gd name="connsiteX0" fmla="*/ 1164320 w 1164320"/>
                  <a:gd name="connsiteY0" fmla="*/ 326249 h 760608"/>
                  <a:gd name="connsiteX1" fmla="*/ 1095264 w 1164320"/>
                  <a:gd name="connsiteY1" fmla="*/ 369111 h 760608"/>
                  <a:gd name="connsiteX2" fmla="*/ 973820 w 1164320"/>
                  <a:gd name="connsiteY2" fmla="*/ 400068 h 760608"/>
                  <a:gd name="connsiteX3" fmla="*/ 807133 w 1164320"/>
                  <a:gd name="connsiteY3" fmla="*/ 392924 h 760608"/>
                  <a:gd name="connsiteX4" fmla="*/ 664258 w 1164320"/>
                  <a:gd name="connsiteY4" fmla="*/ 288149 h 760608"/>
                  <a:gd name="connsiteX5" fmla="*/ 552339 w 1164320"/>
                  <a:gd name="connsiteY5" fmla="*/ 169086 h 760608"/>
                  <a:gd name="connsiteX6" fmla="*/ 435658 w 1164320"/>
                  <a:gd name="connsiteY6" fmla="*/ 52405 h 760608"/>
                  <a:gd name="connsiteX7" fmla="*/ 283258 w 1164320"/>
                  <a:gd name="connsiteY7" fmla="*/ 18 h 760608"/>
                  <a:gd name="connsiteX8" fmla="*/ 92758 w 1164320"/>
                  <a:gd name="connsiteY8" fmla="*/ 57168 h 760608"/>
                  <a:gd name="connsiteX9" fmla="*/ 7033 w 1164320"/>
                  <a:gd name="connsiteY9" fmla="*/ 207186 h 760608"/>
                  <a:gd name="connsiteX10" fmla="*/ 42752 w 1164320"/>
                  <a:gd name="connsiteY10" fmla="*/ 321486 h 760608"/>
                  <a:gd name="connsiteX11" fmla="*/ 111808 w 1164320"/>
                  <a:gd name="connsiteY11" fmla="*/ 228618 h 760608"/>
                  <a:gd name="connsiteX12" fmla="*/ 185626 w 1164320"/>
                  <a:gd name="connsiteY12" fmla="*/ 152418 h 760608"/>
                  <a:gd name="connsiteX13" fmla="*/ 309452 w 1164320"/>
                  <a:gd name="connsiteY13" fmla="*/ 152418 h 760608"/>
                  <a:gd name="connsiteX14" fmla="*/ 385652 w 1164320"/>
                  <a:gd name="connsiteY14" fmla="*/ 345299 h 760608"/>
                  <a:gd name="connsiteX15" fmla="*/ 471377 w 1164320"/>
                  <a:gd name="connsiteY15" fmla="*/ 535799 h 760608"/>
                  <a:gd name="connsiteX16" fmla="*/ 595202 w 1164320"/>
                  <a:gd name="connsiteY16" fmla="*/ 666768 h 760608"/>
                  <a:gd name="connsiteX17" fmla="*/ 726171 w 1164320"/>
                  <a:gd name="connsiteY17" fmla="*/ 742968 h 760608"/>
                  <a:gd name="connsiteX18" fmla="*/ 888095 w 1164320"/>
                  <a:gd name="connsiteY18" fmla="*/ 759637 h 760608"/>
                  <a:gd name="connsiteX19" fmla="*/ 990489 w 1164320"/>
                  <a:gd name="connsiteY19" fmla="*/ 723918 h 760608"/>
                  <a:gd name="connsiteX20" fmla="*/ 990489 w 1164320"/>
                  <a:gd name="connsiteY20" fmla="*/ 723918 h 760608"/>
                  <a:gd name="connsiteX0" fmla="*/ 1164320 w 1164320"/>
                  <a:gd name="connsiteY0" fmla="*/ 326249 h 760608"/>
                  <a:gd name="connsiteX1" fmla="*/ 1095264 w 1164320"/>
                  <a:gd name="connsiteY1" fmla="*/ 369111 h 760608"/>
                  <a:gd name="connsiteX2" fmla="*/ 973820 w 1164320"/>
                  <a:gd name="connsiteY2" fmla="*/ 419118 h 760608"/>
                  <a:gd name="connsiteX3" fmla="*/ 807133 w 1164320"/>
                  <a:gd name="connsiteY3" fmla="*/ 392924 h 760608"/>
                  <a:gd name="connsiteX4" fmla="*/ 664258 w 1164320"/>
                  <a:gd name="connsiteY4" fmla="*/ 288149 h 760608"/>
                  <a:gd name="connsiteX5" fmla="*/ 552339 w 1164320"/>
                  <a:gd name="connsiteY5" fmla="*/ 169086 h 760608"/>
                  <a:gd name="connsiteX6" fmla="*/ 435658 w 1164320"/>
                  <a:gd name="connsiteY6" fmla="*/ 52405 h 760608"/>
                  <a:gd name="connsiteX7" fmla="*/ 283258 w 1164320"/>
                  <a:gd name="connsiteY7" fmla="*/ 18 h 760608"/>
                  <a:gd name="connsiteX8" fmla="*/ 92758 w 1164320"/>
                  <a:gd name="connsiteY8" fmla="*/ 57168 h 760608"/>
                  <a:gd name="connsiteX9" fmla="*/ 7033 w 1164320"/>
                  <a:gd name="connsiteY9" fmla="*/ 207186 h 760608"/>
                  <a:gd name="connsiteX10" fmla="*/ 42752 w 1164320"/>
                  <a:gd name="connsiteY10" fmla="*/ 321486 h 760608"/>
                  <a:gd name="connsiteX11" fmla="*/ 111808 w 1164320"/>
                  <a:gd name="connsiteY11" fmla="*/ 228618 h 760608"/>
                  <a:gd name="connsiteX12" fmla="*/ 185626 w 1164320"/>
                  <a:gd name="connsiteY12" fmla="*/ 152418 h 760608"/>
                  <a:gd name="connsiteX13" fmla="*/ 309452 w 1164320"/>
                  <a:gd name="connsiteY13" fmla="*/ 152418 h 760608"/>
                  <a:gd name="connsiteX14" fmla="*/ 385652 w 1164320"/>
                  <a:gd name="connsiteY14" fmla="*/ 345299 h 760608"/>
                  <a:gd name="connsiteX15" fmla="*/ 471377 w 1164320"/>
                  <a:gd name="connsiteY15" fmla="*/ 535799 h 760608"/>
                  <a:gd name="connsiteX16" fmla="*/ 595202 w 1164320"/>
                  <a:gd name="connsiteY16" fmla="*/ 666768 h 760608"/>
                  <a:gd name="connsiteX17" fmla="*/ 726171 w 1164320"/>
                  <a:gd name="connsiteY17" fmla="*/ 742968 h 760608"/>
                  <a:gd name="connsiteX18" fmla="*/ 888095 w 1164320"/>
                  <a:gd name="connsiteY18" fmla="*/ 759637 h 760608"/>
                  <a:gd name="connsiteX19" fmla="*/ 990489 w 1164320"/>
                  <a:gd name="connsiteY19" fmla="*/ 723918 h 760608"/>
                  <a:gd name="connsiteX20" fmla="*/ 990489 w 1164320"/>
                  <a:gd name="connsiteY20" fmla="*/ 723918 h 760608"/>
                  <a:gd name="connsiteX0" fmla="*/ 1164320 w 1164320"/>
                  <a:gd name="connsiteY0" fmla="*/ 326249 h 760608"/>
                  <a:gd name="connsiteX1" fmla="*/ 1100027 w 1164320"/>
                  <a:gd name="connsiteY1" fmla="*/ 383398 h 760608"/>
                  <a:gd name="connsiteX2" fmla="*/ 973820 w 1164320"/>
                  <a:gd name="connsiteY2" fmla="*/ 419118 h 760608"/>
                  <a:gd name="connsiteX3" fmla="*/ 807133 w 1164320"/>
                  <a:gd name="connsiteY3" fmla="*/ 392924 h 760608"/>
                  <a:gd name="connsiteX4" fmla="*/ 664258 w 1164320"/>
                  <a:gd name="connsiteY4" fmla="*/ 288149 h 760608"/>
                  <a:gd name="connsiteX5" fmla="*/ 552339 w 1164320"/>
                  <a:gd name="connsiteY5" fmla="*/ 169086 h 760608"/>
                  <a:gd name="connsiteX6" fmla="*/ 435658 w 1164320"/>
                  <a:gd name="connsiteY6" fmla="*/ 52405 h 760608"/>
                  <a:gd name="connsiteX7" fmla="*/ 283258 w 1164320"/>
                  <a:gd name="connsiteY7" fmla="*/ 18 h 760608"/>
                  <a:gd name="connsiteX8" fmla="*/ 92758 w 1164320"/>
                  <a:gd name="connsiteY8" fmla="*/ 57168 h 760608"/>
                  <a:gd name="connsiteX9" fmla="*/ 7033 w 1164320"/>
                  <a:gd name="connsiteY9" fmla="*/ 207186 h 760608"/>
                  <a:gd name="connsiteX10" fmla="*/ 42752 w 1164320"/>
                  <a:gd name="connsiteY10" fmla="*/ 321486 h 760608"/>
                  <a:gd name="connsiteX11" fmla="*/ 111808 w 1164320"/>
                  <a:gd name="connsiteY11" fmla="*/ 228618 h 760608"/>
                  <a:gd name="connsiteX12" fmla="*/ 185626 w 1164320"/>
                  <a:gd name="connsiteY12" fmla="*/ 152418 h 760608"/>
                  <a:gd name="connsiteX13" fmla="*/ 309452 w 1164320"/>
                  <a:gd name="connsiteY13" fmla="*/ 152418 h 760608"/>
                  <a:gd name="connsiteX14" fmla="*/ 385652 w 1164320"/>
                  <a:gd name="connsiteY14" fmla="*/ 345299 h 760608"/>
                  <a:gd name="connsiteX15" fmla="*/ 471377 w 1164320"/>
                  <a:gd name="connsiteY15" fmla="*/ 535799 h 760608"/>
                  <a:gd name="connsiteX16" fmla="*/ 595202 w 1164320"/>
                  <a:gd name="connsiteY16" fmla="*/ 666768 h 760608"/>
                  <a:gd name="connsiteX17" fmla="*/ 726171 w 1164320"/>
                  <a:gd name="connsiteY17" fmla="*/ 742968 h 760608"/>
                  <a:gd name="connsiteX18" fmla="*/ 888095 w 1164320"/>
                  <a:gd name="connsiteY18" fmla="*/ 759637 h 760608"/>
                  <a:gd name="connsiteX19" fmla="*/ 990489 w 1164320"/>
                  <a:gd name="connsiteY19" fmla="*/ 723918 h 760608"/>
                  <a:gd name="connsiteX20" fmla="*/ 990489 w 1164320"/>
                  <a:gd name="connsiteY20" fmla="*/ 723918 h 760608"/>
                  <a:gd name="connsiteX0" fmla="*/ 1164320 w 1164320"/>
                  <a:gd name="connsiteY0" fmla="*/ 326248 h 760607"/>
                  <a:gd name="connsiteX1" fmla="*/ 1100027 w 1164320"/>
                  <a:gd name="connsiteY1" fmla="*/ 383397 h 760607"/>
                  <a:gd name="connsiteX2" fmla="*/ 973820 w 1164320"/>
                  <a:gd name="connsiteY2" fmla="*/ 419117 h 760607"/>
                  <a:gd name="connsiteX3" fmla="*/ 807133 w 1164320"/>
                  <a:gd name="connsiteY3" fmla="*/ 392923 h 760607"/>
                  <a:gd name="connsiteX4" fmla="*/ 664258 w 1164320"/>
                  <a:gd name="connsiteY4" fmla="*/ 288148 h 760607"/>
                  <a:gd name="connsiteX5" fmla="*/ 561864 w 1164320"/>
                  <a:gd name="connsiteY5" fmla="*/ 152416 h 760607"/>
                  <a:gd name="connsiteX6" fmla="*/ 435658 w 1164320"/>
                  <a:gd name="connsiteY6" fmla="*/ 52404 h 760607"/>
                  <a:gd name="connsiteX7" fmla="*/ 283258 w 1164320"/>
                  <a:gd name="connsiteY7" fmla="*/ 17 h 760607"/>
                  <a:gd name="connsiteX8" fmla="*/ 92758 w 1164320"/>
                  <a:gd name="connsiteY8" fmla="*/ 57167 h 760607"/>
                  <a:gd name="connsiteX9" fmla="*/ 7033 w 1164320"/>
                  <a:gd name="connsiteY9" fmla="*/ 207185 h 760607"/>
                  <a:gd name="connsiteX10" fmla="*/ 42752 w 1164320"/>
                  <a:gd name="connsiteY10" fmla="*/ 321485 h 760607"/>
                  <a:gd name="connsiteX11" fmla="*/ 111808 w 1164320"/>
                  <a:gd name="connsiteY11" fmla="*/ 228617 h 760607"/>
                  <a:gd name="connsiteX12" fmla="*/ 185626 w 1164320"/>
                  <a:gd name="connsiteY12" fmla="*/ 152417 h 760607"/>
                  <a:gd name="connsiteX13" fmla="*/ 309452 w 1164320"/>
                  <a:gd name="connsiteY13" fmla="*/ 152417 h 760607"/>
                  <a:gd name="connsiteX14" fmla="*/ 385652 w 1164320"/>
                  <a:gd name="connsiteY14" fmla="*/ 345298 h 760607"/>
                  <a:gd name="connsiteX15" fmla="*/ 471377 w 1164320"/>
                  <a:gd name="connsiteY15" fmla="*/ 535798 h 760607"/>
                  <a:gd name="connsiteX16" fmla="*/ 595202 w 1164320"/>
                  <a:gd name="connsiteY16" fmla="*/ 666767 h 760607"/>
                  <a:gd name="connsiteX17" fmla="*/ 726171 w 1164320"/>
                  <a:gd name="connsiteY17" fmla="*/ 742967 h 760607"/>
                  <a:gd name="connsiteX18" fmla="*/ 888095 w 1164320"/>
                  <a:gd name="connsiteY18" fmla="*/ 759636 h 760607"/>
                  <a:gd name="connsiteX19" fmla="*/ 990489 w 1164320"/>
                  <a:gd name="connsiteY19" fmla="*/ 723917 h 760607"/>
                  <a:gd name="connsiteX20" fmla="*/ 990489 w 1164320"/>
                  <a:gd name="connsiteY20" fmla="*/ 723917 h 760607"/>
                  <a:gd name="connsiteX0" fmla="*/ 1164320 w 1164320"/>
                  <a:gd name="connsiteY0" fmla="*/ 326424 h 760783"/>
                  <a:gd name="connsiteX1" fmla="*/ 1100027 w 1164320"/>
                  <a:gd name="connsiteY1" fmla="*/ 383573 h 760783"/>
                  <a:gd name="connsiteX2" fmla="*/ 973820 w 1164320"/>
                  <a:gd name="connsiteY2" fmla="*/ 419293 h 760783"/>
                  <a:gd name="connsiteX3" fmla="*/ 807133 w 1164320"/>
                  <a:gd name="connsiteY3" fmla="*/ 393099 h 760783"/>
                  <a:gd name="connsiteX4" fmla="*/ 664258 w 1164320"/>
                  <a:gd name="connsiteY4" fmla="*/ 288324 h 760783"/>
                  <a:gd name="connsiteX5" fmla="*/ 561864 w 1164320"/>
                  <a:gd name="connsiteY5" fmla="*/ 152592 h 760783"/>
                  <a:gd name="connsiteX6" fmla="*/ 438039 w 1164320"/>
                  <a:gd name="connsiteY6" fmla="*/ 43055 h 760783"/>
                  <a:gd name="connsiteX7" fmla="*/ 283258 w 1164320"/>
                  <a:gd name="connsiteY7" fmla="*/ 193 h 760783"/>
                  <a:gd name="connsiteX8" fmla="*/ 92758 w 1164320"/>
                  <a:gd name="connsiteY8" fmla="*/ 57343 h 760783"/>
                  <a:gd name="connsiteX9" fmla="*/ 7033 w 1164320"/>
                  <a:gd name="connsiteY9" fmla="*/ 207361 h 760783"/>
                  <a:gd name="connsiteX10" fmla="*/ 42752 w 1164320"/>
                  <a:gd name="connsiteY10" fmla="*/ 321661 h 760783"/>
                  <a:gd name="connsiteX11" fmla="*/ 111808 w 1164320"/>
                  <a:gd name="connsiteY11" fmla="*/ 228793 h 760783"/>
                  <a:gd name="connsiteX12" fmla="*/ 185626 w 1164320"/>
                  <a:gd name="connsiteY12" fmla="*/ 152593 h 760783"/>
                  <a:gd name="connsiteX13" fmla="*/ 309452 w 1164320"/>
                  <a:gd name="connsiteY13" fmla="*/ 152593 h 760783"/>
                  <a:gd name="connsiteX14" fmla="*/ 385652 w 1164320"/>
                  <a:gd name="connsiteY14" fmla="*/ 345474 h 760783"/>
                  <a:gd name="connsiteX15" fmla="*/ 471377 w 1164320"/>
                  <a:gd name="connsiteY15" fmla="*/ 535974 h 760783"/>
                  <a:gd name="connsiteX16" fmla="*/ 595202 w 1164320"/>
                  <a:gd name="connsiteY16" fmla="*/ 666943 h 760783"/>
                  <a:gd name="connsiteX17" fmla="*/ 726171 w 1164320"/>
                  <a:gd name="connsiteY17" fmla="*/ 743143 h 760783"/>
                  <a:gd name="connsiteX18" fmla="*/ 888095 w 1164320"/>
                  <a:gd name="connsiteY18" fmla="*/ 759812 h 760783"/>
                  <a:gd name="connsiteX19" fmla="*/ 990489 w 1164320"/>
                  <a:gd name="connsiteY19" fmla="*/ 724093 h 760783"/>
                  <a:gd name="connsiteX20" fmla="*/ 990489 w 1164320"/>
                  <a:gd name="connsiteY20" fmla="*/ 724093 h 760783"/>
                  <a:gd name="connsiteX0" fmla="*/ 1164320 w 1164320"/>
                  <a:gd name="connsiteY0" fmla="*/ 331157 h 765516"/>
                  <a:gd name="connsiteX1" fmla="*/ 1100027 w 1164320"/>
                  <a:gd name="connsiteY1" fmla="*/ 388306 h 765516"/>
                  <a:gd name="connsiteX2" fmla="*/ 973820 w 1164320"/>
                  <a:gd name="connsiteY2" fmla="*/ 424026 h 765516"/>
                  <a:gd name="connsiteX3" fmla="*/ 807133 w 1164320"/>
                  <a:gd name="connsiteY3" fmla="*/ 397832 h 765516"/>
                  <a:gd name="connsiteX4" fmla="*/ 664258 w 1164320"/>
                  <a:gd name="connsiteY4" fmla="*/ 293057 h 765516"/>
                  <a:gd name="connsiteX5" fmla="*/ 561864 w 1164320"/>
                  <a:gd name="connsiteY5" fmla="*/ 157325 h 765516"/>
                  <a:gd name="connsiteX6" fmla="*/ 438039 w 1164320"/>
                  <a:gd name="connsiteY6" fmla="*/ 47788 h 765516"/>
                  <a:gd name="connsiteX7" fmla="*/ 278496 w 1164320"/>
                  <a:gd name="connsiteY7" fmla="*/ 164 h 765516"/>
                  <a:gd name="connsiteX8" fmla="*/ 92758 w 1164320"/>
                  <a:gd name="connsiteY8" fmla="*/ 62076 h 765516"/>
                  <a:gd name="connsiteX9" fmla="*/ 7033 w 1164320"/>
                  <a:gd name="connsiteY9" fmla="*/ 212094 h 765516"/>
                  <a:gd name="connsiteX10" fmla="*/ 42752 w 1164320"/>
                  <a:gd name="connsiteY10" fmla="*/ 326394 h 765516"/>
                  <a:gd name="connsiteX11" fmla="*/ 111808 w 1164320"/>
                  <a:gd name="connsiteY11" fmla="*/ 233526 h 765516"/>
                  <a:gd name="connsiteX12" fmla="*/ 185626 w 1164320"/>
                  <a:gd name="connsiteY12" fmla="*/ 157326 h 765516"/>
                  <a:gd name="connsiteX13" fmla="*/ 309452 w 1164320"/>
                  <a:gd name="connsiteY13" fmla="*/ 157326 h 765516"/>
                  <a:gd name="connsiteX14" fmla="*/ 385652 w 1164320"/>
                  <a:gd name="connsiteY14" fmla="*/ 350207 h 765516"/>
                  <a:gd name="connsiteX15" fmla="*/ 471377 w 1164320"/>
                  <a:gd name="connsiteY15" fmla="*/ 540707 h 765516"/>
                  <a:gd name="connsiteX16" fmla="*/ 595202 w 1164320"/>
                  <a:gd name="connsiteY16" fmla="*/ 671676 h 765516"/>
                  <a:gd name="connsiteX17" fmla="*/ 726171 w 1164320"/>
                  <a:gd name="connsiteY17" fmla="*/ 747876 h 765516"/>
                  <a:gd name="connsiteX18" fmla="*/ 888095 w 1164320"/>
                  <a:gd name="connsiteY18" fmla="*/ 764545 h 765516"/>
                  <a:gd name="connsiteX19" fmla="*/ 990489 w 1164320"/>
                  <a:gd name="connsiteY19" fmla="*/ 728826 h 765516"/>
                  <a:gd name="connsiteX20" fmla="*/ 990489 w 1164320"/>
                  <a:gd name="connsiteY20" fmla="*/ 728826 h 765516"/>
                  <a:gd name="connsiteX0" fmla="*/ 1164320 w 1164320"/>
                  <a:gd name="connsiteY0" fmla="*/ 331157 h 765516"/>
                  <a:gd name="connsiteX1" fmla="*/ 1100027 w 1164320"/>
                  <a:gd name="connsiteY1" fmla="*/ 388306 h 765516"/>
                  <a:gd name="connsiteX2" fmla="*/ 973820 w 1164320"/>
                  <a:gd name="connsiteY2" fmla="*/ 424026 h 765516"/>
                  <a:gd name="connsiteX3" fmla="*/ 807133 w 1164320"/>
                  <a:gd name="connsiteY3" fmla="*/ 397832 h 765516"/>
                  <a:gd name="connsiteX4" fmla="*/ 664258 w 1164320"/>
                  <a:gd name="connsiteY4" fmla="*/ 293057 h 765516"/>
                  <a:gd name="connsiteX5" fmla="*/ 561864 w 1164320"/>
                  <a:gd name="connsiteY5" fmla="*/ 157325 h 765516"/>
                  <a:gd name="connsiteX6" fmla="*/ 438039 w 1164320"/>
                  <a:gd name="connsiteY6" fmla="*/ 47788 h 765516"/>
                  <a:gd name="connsiteX7" fmla="*/ 278496 w 1164320"/>
                  <a:gd name="connsiteY7" fmla="*/ 164 h 765516"/>
                  <a:gd name="connsiteX8" fmla="*/ 92758 w 1164320"/>
                  <a:gd name="connsiteY8" fmla="*/ 62076 h 765516"/>
                  <a:gd name="connsiteX9" fmla="*/ 7033 w 1164320"/>
                  <a:gd name="connsiteY9" fmla="*/ 212094 h 765516"/>
                  <a:gd name="connsiteX10" fmla="*/ 42752 w 1164320"/>
                  <a:gd name="connsiteY10" fmla="*/ 326394 h 765516"/>
                  <a:gd name="connsiteX11" fmla="*/ 111808 w 1164320"/>
                  <a:gd name="connsiteY11" fmla="*/ 233526 h 765516"/>
                  <a:gd name="connsiteX12" fmla="*/ 185626 w 1164320"/>
                  <a:gd name="connsiteY12" fmla="*/ 157326 h 765516"/>
                  <a:gd name="connsiteX13" fmla="*/ 311833 w 1164320"/>
                  <a:gd name="connsiteY13" fmla="*/ 178757 h 765516"/>
                  <a:gd name="connsiteX14" fmla="*/ 385652 w 1164320"/>
                  <a:gd name="connsiteY14" fmla="*/ 350207 h 765516"/>
                  <a:gd name="connsiteX15" fmla="*/ 471377 w 1164320"/>
                  <a:gd name="connsiteY15" fmla="*/ 540707 h 765516"/>
                  <a:gd name="connsiteX16" fmla="*/ 595202 w 1164320"/>
                  <a:gd name="connsiteY16" fmla="*/ 671676 h 765516"/>
                  <a:gd name="connsiteX17" fmla="*/ 726171 w 1164320"/>
                  <a:gd name="connsiteY17" fmla="*/ 747876 h 765516"/>
                  <a:gd name="connsiteX18" fmla="*/ 888095 w 1164320"/>
                  <a:gd name="connsiteY18" fmla="*/ 764545 h 765516"/>
                  <a:gd name="connsiteX19" fmla="*/ 990489 w 1164320"/>
                  <a:gd name="connsiteY19" fmla="*/ 728826 h 765516"/>
                  <a:gd name="connsiteX20" fmla="*/ 990489 w 1164320"/>
                  <a:gd name="connsiteY20" fmla="*/ 728826 h 765516"/>
                  <a:gd name="connsiteX0" fmla="*/ 1164320 w 1164320"/>
                  <a:gd name="connsiteY0" fmla="*/ 331157 h 765516"/>
                  <a:gd name="connsiteX1" fmla="*/ 1100027 w 1164320"/>
                  <a:gd name="connsiteY1" fmla="*/ 388306 h 765516"/>
                  <a:gd name="connsiteX2" fmla="*/ 973820 w 1164320"/>
                  <a:gd name="connsiteY2" fmla="*/ 424026 h 765516"/>
                  <a:gd name="connsiteX3" fmla="*/ 807133 w 1164320"/>
                  <a:gd name="connsiteY3" fmla="*/ 397832 h 765516"/>
                  <a:gd name="connsiteX4" fmla="*/ 664258 w 1164320"/>
                  <a:gd name="connsiteY4" fmla="*/ 293057 h 765516"/>
                  <a:gd name="connsiteX5" fmla="*/ 561864 w 1164320"/>
                  <a:gd name="connsiteY5" fmla="*/ 157325 h 765516"/>
                  <a:gd name="connsiteX6" fmla="*/ 438039 w 1164320"/>
                  <a:gd name="connsiteY6" fmla="*/ 47788 h 765516"/>
                  <a:gd name="connsiteX7" fmla="*/ 278496 w 1164320"/>
                  <a:gd name="connsiteY7" fmla="*/ 164 h 765516"/>
                  <a:gd name="connsiteX8" fmla="*/ 92758 w 1164320"/>
                  <a:gd name="connsiteY8" fmla="*/ 62076 h 765516"/>
                  <a:gd name="connsiteX9" fmla="*/ 7033 w 1164320"/>
                  <a:gd name="connsiteY9" fmla="*/ 212094 h 765516"/>
                  <a:gd name="connsiteX10" fmla="*/ 42752 w 1164320"/>
                  <a:gd name="connsiteY10" fmla="*/ 326394 h 765516"/>
                  <a:gd name="connsiteX11" fmla="*/ 111808 w 1164320"/>
                  <a:gd name="connsiteY11" fmla="*/ 233526 h 765516"/>
                  <a:gd name="connsiteX12" fmla="*/ 185626 w 1164320"/>
                  <a:gd name="connsiteY12" fmla="*/ 162088 h 765516"/>
                  <a:gd name="connsiteX13" fmla="*/ 311833 w 1164320"/>
                  <a:gd name="connsiteY13" fmla="*/ 178757 h 765516"/>
                  <a:gd name="connsiteX14" fmla="*/ 385652 w 1164320"/>
                  <a:gd name="connsiteY14" fmla="*/ 350207 h 765516"/>
                  <a:gd name="connsiteX15" fmla="*/ 471377 w 1164320"/>
                  <a:gd name="connsiteY15" fmla="*/ 540707 h 765516"/>
                  <a:gd name="connsiteX16" fmla="*/ 595202 w 1164320"/>
                  <a:gd name="connsiteY16" fmla="*/ 671676 h 765516"/>
                  <a:gd name="connsiteX17" fmla="*/ 726171 w 1164320"/>
                  <a:gd name="connsiteY17" fmla="*/ 747876 h 765516"/>
                  <a:gd name="connsiteX18" fmla="*/ 888095 w 1164320"/>
                  <a:gd name="connsiteY18" fmla="*/ 764545 h 765516"/>
                  <a:gd name="connsiteX19" fmla="*/ 990489 w 1164320"/>
                  <a:gd name="connsiteY19" fmla="*/ 728826 h 765516"/>
                  <a:gd name="connsiteX20" fmla="*/ 990489 w 1164320"/>
                  <a:gd name="connsiteY20" fmla="*/ 728826 h 7655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164320" h="765516">
                    <a:moveTo>
                      <a:pt x="1164320" y="331157"/>
                    </a:moveTo>
                    <a:cubicBezTo>
                      <a:pt x="1145667" y="346436"/>
                      <a:pt x="1131777" y="372828"/>
                      <a:pt x="1100027" y="388306"/>
                    </a:cubicBezTo>
                    <a:cubicBezTo>
                      <a:pt x="1068277" y="403784"/>
                      <a:pt x="1022636" y="422438"/>
                      <a:pt x="973820" y="424026"/>
                    </a:cubicBezTo>
                    <a:cubicBezTo>
                      <a:pt x="925004" y="425614"/>
                      <a:pt x="858727" y="419660"/>
                      <a:pt x="807133" y="397832"/>
                    </a:cubicBezTo>
                    <a:cubicBezTo>
                      <a:pt x="755539" y="376004"/>
                      <a:pt x="705136" y="333141"/>
                      <a:pt x="664258" y="293057"/>
                    </a:cubicBezTo>
                    <a:cubicBezTo>
                      <a:pt x="623380" y="252973"/>
                      <a:pt x="599567" y="198203"/>
                      <a:pt x="561864" y="157325"/>
                    </a:cubicBezTo>
                    <a:cubicBezTo>
                      <a:pt x="524161" y="116447"/>
                      <a:pt x="485267" y="73981"/>
                      <a:pt x="438039" y="47788"/>
                    </a:cubicBezTo>
                    <a:cubicBezTo>
                      <a:pt x="390811" y="21595"/>
                      <a:pt x="336043" y="-2217"/>
                      <a:pt x="278496" y="164"/>
                    </a:cubicBezTo>
                    <a:cubicBezTo>
                      <a:pt x="220949" y="2545"/>
                      <a:pt x="138002" y="26754"/>
                      <a:pt x="92758" y="62076"/>
                    </a:cubicBezTo>
                    <a:cubicBezTo>
                      <a:pt x="47514" y="97398"/>
                      <a:pt x="15367" y="168041"/>
                      <a:pt x="7033" y="212094"/>
                    </a:cubicBezTo>
                    <a:cubicBezTo>
                      <a:pt x="-1301" y="256147"/>
                      <a:pt x="-12810" y="318060"/>
                      <a:pt x="42752" y="326394"/>
                    </a:cubicBezTo>
                    <a:cubicBezTo>
                      <a:pt x="98314" y="334728"/>
                      <a:pt x="87996" y="260910"/>
                      <a:pt x="111808" y="233526"/>
                    </a:cubicBezTo>
                    <a:cubicBezTo>
                      <a:pt x="135620" y="206142"/>
                      <a:pt x="152289" y="171216"/>
                      <a:pt x="185626" y="162088"/>
                    </a:cubicBezTo>
                    <a:cubicBezTo>
                      <a:pt x="218963" y="152960"/>
                      <a:pt x="278495" y="147404"/>
                      <a:pt x="311833" y="178757"/>
                    </a:cubicBezTo>
                    <a:cubicBezTo>
                      <a:pt x="345171" y="210110"/>
                      <a:pt x="359061" y="289882"/>
                      <a:pt x="385652" y="350207"/>
                    </a:cubicBezTo>
                    <a:cubicBezTo>
                      <a:pt x="412243" y="410532"/>
                      <a:pt x="436452" y="487129"/>
                      <a:pt x="471377" y="540707"/>
                    </a:cubicBezTo>
                    <a:cubicBezTo>
                      <a:pt x="506302" y="594285"/>
                      <a:pt x="552736" y="637148"/>
                      <a:pt x="595202" y="671676"/>
                    </a:cubicBezTo>
                    <a:cubicBezTo>
                      <a:pt x="637668" y="706204"/>
                      <a:pt x="677356" y="732398"/>
                      <a:pt x="726171" y="747876"/>
                    </a:cubicBezTo>
                    <a:cubicBezTo>
                      <a:pt x="774986" y="763354"/>
                      <a:pt x="844042" y="767720"/>
                      <a:pt x="888095" y="764545"/>
                    </a:cubicBezTo>
                    <a:cubicBezTo>
                      <a:pt x="932148" y="761370"/>
                      <a:pt x="990489" y="728826"/>
                      <a:pt x="990489" y="728826"/>
                    </a:cubicBezTo>
                    <a:lnTo>
                      <a:pt x="990489" y="728826"/>
                    </a:lnTo>
                  </a:path>
                </a:pathLst>
              </a:custGeom>
              <a:solidFill>
                <a:srgbClr val="BEA7D5"/>
              </a:solidFill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ACD935E1-67FF-A081-EE6F-342C35206FF8}"/>
                  </a:ext>
                </a:extLst>
              </p:cNvPr>
              <p:cNvGrpSpPr/>
              <p:nvPr/>
            </p:nvGrpSpPr>
            <p:grpSpPr>
              <a:xfrm rot="3322491" flipH="1">
                <a:off x="4281466" y="3928457"/>
                <a:ext cx="937606" cy="1088467"/>
                <a:chOff x="6479997" y="4263560"/>
                <a:chExt cx="937606" cy="1088467"/>
              </a:xfrm>
            </p:grpSpPr>
            <p:sp>
              <p:nvSpPr>
                <p:cNvPr id="155" name="Freeform: Shape 154">
                  <a:extLst>
                    <a:ext uri="{FF2B5EF4-FFF2-40B4-BE49-F238E27FC236}">
                      <a16:creationId xmlns:a16="http://schemas.microsoft.com/office/drawing/2014/main" id="{7B200BE3-048A-AE1E-C50C-031919A4AD4D}"/>
                    </a:ext>
                  </a:extLst>
                </p:cNvPr>
                <p:cNvSpPr/>
                <p:nvPr/>
              </p:nvSpPr>
              <p:spPr>
                <a:xfrm rot="3303579" flipH="1">
                  <a:off x="6365003" y="4428173"/>
                  <a:ext cx="1088467" cy="759241"/>
                </a:xfrm>
                <a:custGeom>
                  <a:avLst/>
                  <a:gdLst>
                    <a:gd name="connsiteX0" fmla="*/ 1088467 w 1088467"/>
                    <a:gd name="connsiteY0" fmla="*/ 655217 h 759241"/>
                    <a:gd name="connsiteX1" fmla="*/ 1053305 w 1088467"/>
                    <a:gd name="connsiteY1" fmla="*/ 664943 h 759241"/>
                    <a:gd name="connsiteX2" fmla="*/ 180097 w 1088467"/>
                    <a:gd name="connsiteY2" fmla="*/ 0 h 759241"/>
                    <a:gd name="connsiteX3" fmla="*/ 2923 w 1088467"/>
                    <a:gd name="connsiteY3" fmla="*/ 201297 h 759241"/>
                    <a:gd name="connsiteX4" fmla="*/ 0 w 1088467"/>
                    <a:gd name="connsiteY4" fmla="*/ 262412 h 759241"/>
                    <a:gd name="connsiteX5" fmla="*/ 9739 w 1088467"/>
                    <a:gd name="connsiteY5" fmla="*/ 262154 h 759241"/>
                    <a:gd name="connsiteX6" fmla="*/ 67536 w 1088467"/>
                    <a:gd name="connsiteY6" fmla="*/ 157676 h 759241"/>
                    <a:gd name="connsiteX7" fmla="*/ 151008 w 1088467"/>
                    <a:gd name="connsiteY7" fmla="*/ 76896 h 759241"/>
                    <a:gd name="connsiteX8" fmla="*/ 293721 w 1088467"/>
                    <a:gd name="connsiteY8" fmla="*/ 95745 h 759241"/>
                    <a:gd name="connsiteX9" fmla="*/ 377194 w 1088467"/>
                    <a:gd name="connsiteY9" fmla="*/ 289618 h 759241"/>
                    <a:gd name="connsiteX10" fmla="*/ 474130 w 1088467"/>
                    <a:gd name="connsiteY10" fmla="*/ 505031 h 759241"/>
                    <a:gd name="connsiteX11" fmla="*/ 614149 w 1088467"/>
                    <a:gd name="connsiteY11" fmla="*/ 653129 h 759241"/>
                    <a:gd name="connsiteX12" fmla="*/ 762246 w 1088467"/>
                    <a:gd name="connsiteY12" fmla="*/ 739294 h 759241"/>
                    <a:gd name="connsiteX13" fmla="*/ 945347 w 1088467"/>
                    <a:gd name="connsiteY13" fmla="*/ 758143 h 759241"/>
                    <a:gd name="connsiteX14" fmla="*/ 1061132 w 1088467"/>
                    <a:gd name="connsiteY14" fmla="*/ 717753 h 759241"/>
                    <a:gd name="connsiteX15" fmla="*/ 1088467 w 1088467"/>
                    <a:gd name="connsiteY15" fmla="*/ 655217 h 7592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1088467" h="759241">
                      <a:moveTo>
                        <a:pt x="1088467" y="655217"/>
                      </a:moveTo>
                      <a:lnTo>
                        <a:pt x="1053305" y="664943"/>
                      </a:lnTo>
                      <a:cubicBezTo>
                        <a:pt x="388038" y="824227"/>
                        <a:pt x="535616" y="7372"/>
                        <a:pt x="180097" y="0"/>
                      </a:cubicBezTo>
                      <a:cubicBezTo>
                        <a:pt x="72776" y="46352"/>
                        <a:pt x="18682" y="125234"/>
                        <a:pt x="2923" y="201297"/>
                      </a:cubicBezTo>
                      <a:lnTo>
                        <a:pt x="0" y="262412"/>
                      </a:lnTo>
                      <a:lnTo>
                        <a:pt x="9739" y="262154"/>
                      </a:lnTo>
                      <a:cubicBezTo>
                        <a:pt x="49964" y="252066"/>
                        <a:pt x="43976" y="184772"/>
                        <a:pt x="67536" y="157676"/>
                      </a:cubicBezTo>
                      <a:cubicBezTo>
                        <a:pt x="94462" y="126712"/>
                        <a:pt x="113311" y="87218"/>
                        <a:pt x="151008" y="76896"/>
                      </a:cubicBezTo>
                      <a:cubicBezTo>
                        <a:pt x="188704" y="66574"/>
                        <a:pt x="256023" y="60292"/>
                        <a:pt x="293721" y="95745"/>
                      </a:cubicBezTo>
                      <a:cubicBezTo>
                        <a:pt x="331418" y="131198"/>
                        <a:pt x="347125" y="221403"/>
                        <a:pt x="377194" y="289618"/>
                      </a:cubicBezTo>
                      <a:cubicBezTo>
                        <a:pt x="407262" y="357832"/>
                        <a:pt x="434638" y="444447"/>
                        <a:pt x="474130" y="505031"/>
                      </a:cubicBezTo>
                      <a:cubicBezTo>
                        <a:pt x="513622" y="565616"/>
                        <a:pt x="566129" y="614085"/>
                        <a:pt x="614149" y="653129"/>
                      </a:cubicBezTo>
                      <a:cubicBezTo>
                        <a:pt x="662168" y="692172"/>
                        <a:pt x="707047" y="721792"/>
                        <a:pt x="762246" y="739294"/>
                      </a:cubicBezTo>
                      <a:cubicBezTo>
                        <a:pt x="817445" y="756796"/>
                        <a:pt x="895532" y="761733"/>
                        <a:pt x="945347" y="758143"/>
                      </a:cubicBezTo>
                      <a:cubicBezTo>
                        <a:pt x="995161" y="754553"/>
                        <a:pt x="1061132" y="717753"/>
                        <a:pt x="1061132" y="717753"/>
                      </a:cubicBezTo>
                      <a:lnTo>
                        <a:pt x="1088467" y="655217"/>
                      </a:lnTo>
                      <a:close/>
                    </a:path>
                  </a:pathLst>
                </a:custGeom>
                <a:solidFill>
                  <a:srgbClr val="EADEFA"/>
                </a:solidFill>
                <a:ln w="28575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6" name="Oval 155">
                  <a:extLst>
                    <a:ext uri="{FF2B5EF4-FFF2-40B4-BE49-F238E27FC236}">
                      <a16:creationId xmlns:a16="http://schemas.microsoft.com/office/drawing/2014/main" id="{46DC07FA-B831-AB13-DB2E-CC6B49A90E2C}"/>
                    </a:ext>
                  </a:extLst>
                </p:cNvPr>
                <p:cNvSpPr/>
                <p:nvPr/>
              </p:nvSpPr>
              <p:spPr>
                <a:xfrm flipH="1" flipV="1">
                  <a:off x="7366201" y="4870610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28575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7" name="Oval 156">
                  <a:extLst>
                    <a:ext uri="{FF2B5EF4-FFF2-40B4-BE49-F238E27FC236}">
                      <a16:creationId xmlns:a16="http://schemas.microsoft.com/office/drawing/2014/main" id="{1ECDBB31-769D-7B20-24CE-BBCAE572FC48}"/>
                    </a:ext>
                  </a:extLst>
                </p:cNvPr>
                <p:cNvSpPr/>
                <p:nvPr/>
              </p:nvSpPr>
              <p:spPr>
                <a:xfrm flipH="1" flipV="1">
                  <a:off x="7371884" y="4996441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28575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8" name="Oval 157">
                  <a:extLst>
                    <a:ext uri="{FF2B5EF4-FFF2-40B4-BE49-F238E27FC236}">
                      <a16:creationId xmlns:a16="http://schemas.microsoft.com/office/drawing/2014/main" id="{696BAE3F-D0A4-9581-2C00-AC897116F800}"/>
                    </a:ext>
                  </a:extLst>
                </p:cNvPr>
                <p:cNvSpPr/>
                <p:nvPr/>
              </p:nvSpPr>
              <p:spPr>
                <a:xfrm flipH="1" flipV="1">
                  <a:off x="7321871" y="5095966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28575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9" name="Oval 158">
                  <a:extLst>
                    <a:ext uri="{FF2B5EF4-FFF2-40B4-BE49-F238E27FC236}">
                      <a16:creationId xmlns:a16="http://schemas.microsoft.com/office/drawing/2014/main" id="{B3B13CA3-7EC1-5C1F-BDBF-2FB629ACDF90}"/>
                    </a:ext>
                  </a:extLst>
                </p:cNvPr>
                <p:cNvSpPr/>
                <p:nvPr/>
              </p:nvSpPr>
              <p:spPr>
                <a:xfrm flipH="1" flipV="1">
                  <a:off x="6600232" y="4843448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28575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0" name="Oval 159">
                  <a:extLst>
                    <a:ext uri="{FF2B5EF4-FFF2-40B4-BE49-F238E27FC236}">
                      <a16:creationId xmlns:a16="http://schemas.microsoft.com/office/drawing/2014/main" id="{3D9A3803-8D98-13E5-C79E-9B745EA9337B}"/>
                    </a:ext>
                  </a:extLst>
                </p:cNvPr>
                <p:cNvSpPr/>
                <p:nvPr/>
              </p:nvSpPr>
              <p:spPr>
                <a:xfrm flipH="1" flipV="1">
                  <a:off x="6766186" y="4886785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28575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1" name="Oval 160">
                  <a:extLst>
                    <a:ext uri="{FF2B5EF4-FFF2-40B4-BE49-F238E27FC236}">
                      <a16:creationId xmlns:a16="http://schemas.microsoft.com/office/drawing/2014/main" id="{9EC640B2-63CE-9C27-CF62-BA64CD590B05}"/>
                    </a:ext>
                  </a:extLst>
                </p:cNvPr>
                <p:cNvSpPr/>
                <p:nvPr/>
              </p:nvSpPr>
              <p:spPr>
                <a:xfrm flipH="1" flipV="1">
                  <a:off x="6916640" y="4872407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28575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2" name="Oval 161">
                  <a:extLst>
                    <a:ext uri="{FF2B5EF4-FFF2-40B4-BE49-F238E27FC236}">
                      <a16:creationId xmlns:a16="http://schemas.microsoft.com/office/drawing/2014/main" id="{9A3C3174-7814-FDF9-35A8-F65FE171CFF1}"/>
                    </a:ext>
                  </a:extLst>
                </p:cNvPr>
                <p:cNvSpPr/>
                <p:nvPr/>
              </p:nvSpPr>
              <p:spPr>
                <a:xfrm flipH="1" flipV="1">
                  <a:off x="7082758" y="4830128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28575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3" name="Oval 162">
                  <a:extLst>
                    <a:ext uri="{FF2B5EF4-FFF2-40B4-BE49-F238E27FC236}">
                      <a16:creationId xmlns:a16="http://schemas.microsoft.com/office/drawing/2014/main" id="{6281440F-2727-8C18-9912-A32052C5EA35}"/>
                    </a:ext>
                  </a:extLst>
                </p:cNvPr>
                <p:cNvSpPr/>
                <p:nvPr/>
              </p:nvSpPr>
              <p:spPr>
                <a:xfrm flipH="1" flipV="1">
                  <a:off x="7236060" y="4805829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28575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4" name="Oval 163">
                  <a:extLst>
                    <a:ext uri="{FF2B5EF4-FFF2-40B4-BE49-F238E27FC236}">
                      <a16:creationId xmlns:a16="http://schemas.microsoft.com/office/drawing/2014/main" id="{1A4F7984-3D53-5938-E5E4-1F368B754483}"/>
                    </a:ext>
                  </a:extLst>
                </p:cNvPr>
                <p:cNvSpPr/>
                <p:nvPr/>
              </p:nvSpPr>
              <p:spPr>
                <a:xfrm flipH="1" flipV="1">
                  <a:off x="6479997" y="4792502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28575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8DE836A2-35D7-B1D6-E2B5-77C8ABA30E48}"/>
                  </a:ext>
                </a:extLst>
              </p:cNvPr>
              <p:cNvSpPr/>
              <p:nvPr/>
            </p:nvSpPr>
            <p:spPr>
              <a:xfrm rot="17770395">
                <a:off x="4486095" y="4543996"/>
                <a:ext cx="1316591" cy="865631"/>
              </a:xfrm>
              <a:custGeom>
                <a:avLst/>
                <a:gdLst>
                  <a:gd name="connsiteX0" fmla="*/ 1158863 w 1158863"/>
                  <a:gd name="connsiteY0" fmla="*/ 326249 h 745571"/>
                  <a:gd name="connsiteX1" fmla="*/ 1089807 w 1158863"/>
                  <a:gd name="connsiteY1" fmla="*/ 369111 h 745571"/>
                  <a:gd name="connsiteX2" fmla="*/ 968363 w 1158863"/>
                  <a:gd name="connsiteY2" fmla="*/ 400068 h 745571"/>
                  <a:gd name="connsiteX3" fmla="*/ 801676 w 1158863"/>
                  <a:gd name="connsiteY3" fmla="*/ 392924 h 745571"/>
                  <a:gd name="connsiteX4" fmla="*/ 658801 w 1158863"/>
                  <a:gd name="connsiteY4" fmla="*/ 288149 h 745571"/>
                  <a:gd name="connsiteX5" fmla="*/ 546882 w 1158863"/>
                  <a:gd name="connsiteY5" fmla="*/ 169086 h 745571"/>
                  <a:gd name="connsiteX6" fmla="*/ 430201 w 1158863"/>
                  <a:gd name="connsiteY6" fmla="*/ 52405 h 745571"/>
                  <a:gd name="connsiteX7" fmla="*/ 277801 w 1158863"/>
                  <a:gd name="connsiteY7" fmla="*/ 18 h 745571"/>
                  <a:gd name="connsiteX8" fmla="*/ 87301 w 1158863"/>
                  <a:gd name="connsiteY8" fmla="*/ 57168 h 745571"/>
                  <a:gd name="connsiteX9" fmla="*/ 1576 w 1158863"/>
                  <a:gd name="connsiteY9" fmla="*/ 207186 h 745571"/>
                  <a:gd name="connsiteX10" fmla="*/ 37295 w 1158863"/>
                  <a:gd name="connsiteY10" fmla="*/ 321486 h 745571"/>
                  <a:gd name="connsiteX11" fmla="*/ 106351 w 1158863"/>
                  <a:gd name="connsiteY11" fmla="*/ 228618 h 745571"/>
                  <a:gd name="connsiteX12" fmla="*/ 203982 w 1158863"/>
                  <a:gd name="connsiteY12" fmla="*/ 157180 h 745571"/>
                  <a:gd name="connsiteX13" fmla="*/ 303995 w 1158863"/>
                  <a:gd name="connsiteY13" fmla="*/ 152418 h 745571"/>
                  <a:gd name="connsiteX14" fmla="*/ 380195 w 1158863"/>
                  <a:gd name="connsiteY14" fmla="*/ 345299 h 745571"/>
                  <a:gd name="connsiteX15" fmla="*/ 465920 w 1158863"/>
                  <a:gd name="connsiteY15" fmla="*/ 535799 h 745571"/>
                  <a:gd name="connsiteX16" fmla="*/ 589745 w 1158863"/>
                  <a:gd name="connsiteY16" fmla="*/ 640574 h 745571"/>
                  <a:gd name="connsiteX17" fmla="*/ 694520 w 1158863"/>
                  <a:gd name="connsiteY17" fmla="*/ 707249 h 745571"/>
                  <a:gd name="connsiteX18" fmla="*/ 882638 w 1158863"/>
                  <a:gd name="connsiteY18" fmla="*/ 745349 h 745571"/>
                  <a:gd name="connsiteX19" fmla="*/ 985032 w 1158863"/>
                  <a:gd name="connsiteY19" fmla="*/ 723918 h 745571"/>
                  <a:gd name="connsiteX20" fmla="*/ 985032 w 1158863"/>
                  <a:gd name="connsiteY20" fmla="*/ 723918 h 745571"/>
                  <a:gd name="connsiteX0" fmla="*/ 1158863 w 1158863"/>
                  <a:gd name="connsiteY0" fmla="*/ 326249 h 745571"/>
                  <a:gd name="connsiteX1" fmla="*/ 1089807 w 1158863"/>
                  <a:gd name="connsiteY1" fmla="*/ 369111 h 745571"/>
                  <a:gd name="connsiteX2" fmla="*/ 968363 w 1158863"/>
                  <a:gd name="connsiteY2" fmla="*/ 400068 h 745571"/>
                  <a:gd name="connsiteX3" fmla="*/ 801676 w 1158863"/>
                  <a:gd name="connsiteY3" fmla="*/ 392924 h 745571"/>
                  <a:gd name="connsiteX4" fmla="*/ 658801 w 1158863"/>
                  <a:gd name="connsiteY4" fmla="*/ 288149 h 745571"/>
                  <a:gd name="connsiteX5" fmla="*/ 546882 w 1158863"/>
                  <a:gd name="connsiteY5" fmla="*/ 169086 h 745571"/>
                  <a:gd name="connsiteX6" fmla="*/ 430201 w 1158863"/>
                  <a:gd name="connsiteY6" fmla="*/ 52405 h 745571"/>
                  <a:gd name="connsiteX7" fmla="*/ 277801 w 1158863"/>
                  <a:gd name="connsiteY7" fmla="*/ 18 h 745571"/>
                  <a:gd name="connsiteX8" fmla="*/ 87301 w 1158863"/>
                  <a:gd name="connsiteY8" fmla="*/ 57168 h 745571"/>
                  <a:gd name="connsiteX9" fmla="*/ 1576 w 1158863"/>
                  <a:gd name="connsiteY9" fmla="*/ 207186 h 745571"/>
                  <a:gd name="connsiteX10" fmla="*/ 37295 w 1158863"/>
                  <a:gd name="connsiteY10" fmla="*/ 321486 h 745571"/>
                  <a:gd name="connsiteX11" fmla="*/ 106351 w 1158863"/>
                  <a:gd name="connsiteY11" fmla="*/ 228618 h 745571"/>
                  <a:gd name="connsiteX12" fmla="*/ 180169 w 1158863"/>
                  <a:gd name="connsiteY12" fmla="*/ 152418 h 745571"/>
                  <a:gd name="connsiteX13" fmla="*/ 303995 w 1158863"/>
                  <a:gd name="connsiteY13" fmla="*/ 152418 h 745571"/>
                  <a:gd name="connsiteX14" fmla="*/ 380195 w 1158863"/>
                  <a:gd name="connsiteY14" fmla="*/ 345299 h 745571"/>
                  <a:gd name="connsiteX15" fmla="*/ 465920 w 1158863"/>
                  <a:gd name="connsiteY15" fmla="*/ 535799 h 745571"/>
                  <a:gd name="connsiteX16" fmla="*/ 589745 w 1158863"/>
                  <a:gd name="connsiteY16" fmla="*/ 640574 h 745571"/>
                  <a:gd name="connsiteX17" fmla="*/ 694520 w 1158863"/>
                  <a:gd name="connsiteY17" fmla="*/ 707249 h 745571"/>
                  <a:gd name="connsiteX18" fmla="*/ 882638 w 1158863"/>
                  <a:gd name="connsiteY18" fmla="*/ 745349 h 745571"/>
                  <a:gd name="connsiteX19" fmla="*/ 985032 w 1158863"/>
                  <a:gd name="connsiteY19" fmla="*/ 723918 h 745571"/>
                  <a:gd name="connsiteX20" fmla="*/ 985032 w 1158863"/>
                  <a:gd name="connsiteY20" fmla="*/ 723918 h 745571"/>
                  <a:gd name="connsiteX0" fmla="*/ 1164320 w 1164320"/>
                  <a:gd name="connsiteY0" fmla="*/ 326249 h 745571"/>
                  <a:gd name="connsiteX1" fmla="*/ 1095264 w 1164320"/>
                  <a:gd name="connsiteY1" fmla="*/ 369111 h 745571"/>
                  <a:gd name="connsiteX2" fmla="*/ 973820 w 1164320"/>
                  <a:gd name="connsiteY2" fmla="*/ 400068 h 745571"/>
                  <a:gd name="connsiteX3" fmla="*/ 807133 w 1164320"/>
                  <a:gd name="connsiteY3" fmla="*/ 392924 h 745571"/>
                  <a:gd name="connsiteX4" fmla="*/ 664258 w 1164320"/>
                  <a:gd name="connsiteY4" fmla="*/ 288149 h 745571"/>
                  <a:gd name="connsiteX5" fmla="*/ 552339 w 1164320"/>
                  <a:gd name="connsiteY5" fmla="*/ 169086 h 745571"/>
                  <a:gd name="connsiteX6" fmla="*/ 435658 w 1164320"/>
                  <a:gd name="connsiteY6" fmla="*/ 52405 h 745571"/>
                  <a:gd name="connsiteX7" fmla="*/ 283258 w 1164320"/>
                  <a:gd name="connsiteY7" fmla="*/ 18 h 745571"/>
                  <a:gd name="connsiteX8" fmla="*/ 92758 w 1164320"/>
                  <a:gd name="connsiteY8" fmla="*/ 57168 h 745571"/>
                  <a:gd name="connsiteX9" fmla="*/ 7033 w 1164320"/>
                  <a:gd name="connsiteY9" fmla="*/ 207186 h 745571"/>
                  <a:gd name="connsiteX10" fmla="*/ 42752 w 1164320"/>
                  <a:gd name="connsiteY10" fmla="*/ 321486 h 745571"/>
                  <a:gd name="connsiteX11" fmla="*/ 111808 w 1164320"/>
                  <a:gd name="connsiteY11" fmla="*/ 228618 h 745571"/>
                  <a:gd name="connsiteX12" fmla="*/ 185626 w 1164320"/>
                  <a:gd name="connsiteY12" fmla="*/ 152418 h 745571"/>
                  <a:gd name="connsiteX13" fmla="*/ 309452 w 1164320"/>
                  <a:gd name="connsiteY13" fmla="*/ 152418 h 745571"/>
                  <a:gd name="connsiteX14" fmla="*/ 385652 w 1164320"/>
                  <a:gd name="connsiteY14" fmla="*/ 345299 h 745571"/>
                  <a:gd name="connsiteX15" fmla="*/ 471377 w 1164320"/>
                  <a:gd name="connsiteY15" fmla="*/ 535799 h 745571"/>
                  <a:gd name="connsiteX16" fmla="*/ 595202 w 1164320"/>
                  <a:gd name="connsiteY16" fmla="*/ 640574 h 745571"/>
                  <a:gd name="connsiteX17" fmla="*/ 699977 w 1164320"/>
                  <a:gd name="connsiteY17" fmla="*/ 707249 h 745571"/>
                  <a:gd name="connsiteX18" fmla="*/ 888095 w 1164320"/>
                  <a:gd name="connsiteY18" fmla="*/ 745349 h 745571"/>
                  <a:gd name="connsiteX19" fmla="*/ 990489 w 1164320"/>
                  <a:gd name="connsiteY19" fmla="*/ 723918 h 745571"/>
                  <a:gd name="connsiteX20" fmla="*/ 990489 w 1164320"/>
                  <a:gd name="connsiteY20" fmla="*/ 723918 h 745571"/>
                  <a:gd name="connsiteX0" fmla="*/ 1164320 w 1164320"/>
                  <a:gd name="connsiteY0" fmla="*/ 326249 h 745571"/>
                  <a:gd name="connsiteX1" fmla="*/ 1095264 w 1164320"/>
                  <a:gd name="connsiteY1" fmla="*/ 369111 h 745571"/>
                  <a:gd name="connsiteX2" fmla="*/ 973820 w 1164320"/>
                  <a:gd name="connsiteY2" fmla="*/ 400068 h 745571"/>
                  <a:gd name="connsiteX3" fmla="*/ 807133 w 1164320"/>
                  <a:gd name="connsiteY3" fmla="*/ 392924 h 745571"/>
                  <a:gd name="connsiteX4" fmla="*/ 664258 w 1164320"/>
                  <a:gd name="connsiteY4" fmla="*/ 288149 h 745571"/>
                  <a:gd name="connsiteX5" fmla="*/ 552339 w 1164320"/>
                  <a:gd name="connsiteY5" fmla="*/ 169086 h 745571"/>
                  <a:gd name="connsiteX6" fmla="*/ 435658 w 1164320"/>
                  <a:gd name="connsiteY6" fmla="*/ 52405 h 745571"/>
                  <a:gd name="connsiteX7" fmla="*/ 283258 w 1164320"/>
                  <a:gd name="connsiteY7" fmla="*/ 18 h 745571"/>
                  <a:gd name="connsiteX8" fmla="*/ 92758 w 1164320"/>
                  <a:gd name="connsiteY8" fmla="*/ 57168 h 745571"/>
                  <a:gd name="connsiteX9" fmla="*/ 7033 w 1164320"/>
                  <a:gd name="connsiteY9" fmla="*/ 207186 h 745571"/>
                  <a:gd name="connsiteX10" fmla="*/ 42752 w 1164320"/>
                  <a:gd name="connsiteY10" fmla="*/ 321486 h 745571"/>
                  <a:gd name="connsiteX11" fmla="*/ 111808 w 1164320"/>
                  <a:gd name="connsiteY11" fmla="*/ 228618 h 745571"/>
                  <a:gd name="connsiteX12" fmla="*/ 185626 w 1164320"/>
                  <a:gd name="connsiteY12" fmla="*/ 152418 h 745571"/>
                  <a:gd name="connsiteX13" fmla="*/ 309452 w 1164320"/>
                  <a:gd name="connsiteY13" fmla="*/ 152418 h 745571"/>
                  <a:gd name="connsiteX14" fmla="*/ 385652 w 1164320"/>
                  <a:gd name="connsiteY14" fmla="*/ 345299 h 745571"/>
                  <a:gd name="connsiteX15" fmla="*/ 471377 w 1164320"/>
                  <a:gd name="connsiteY15" fmla="*/ 535799 h 745571"/>
                  <a:gd name="connsiteX16" fmla="*/ 595202 w 1164320"/>
                  <a:gd name="connsiteY16" fmla="*/ 666768 h 745571"/>
                  <a:gd name="connsiteX17" fmla="*/ 699977 w 1164320"/>
                  <a:gd name="connsiteY17" fmla="*/ 707249 h 745571"/>
                  <a:gd name="connsiteX18" fmla="*/ 888095 w 1164320"/>
                  <a:gd name="connsiteY18" fmla="*/ 745349 h 745571"/>
                  <a:gd name="connsiteX19" fmla="*/ 990489 w 1164320"/>
                  <a:gd name="connsiteY19" fmla="*/ 723918 h 745571"/>
                  <a:gd name="connsiteX20" fmla="*/ 990489 w 1164320"/>
                  <a:gd name="connsiteY20" fmla="*/ 723918 h 745571"/>
                  <a:gd name="connsiteX0" fmla="*/ 1164320 w 1164320"/>
                  <a:gd name="connsiteY0" fmla="*/ 326249 h 750403"/>
                  <a:gd name="connsiteX1" fmla="*/ 1095264 w 1164320"/>
                  <a:gd name="connsiteY1" fmla="*/ 369111 h 750403"/>
                  <a:gd name="connsiteX2" fmla="*/ 973820 w 1164320"/>
                  <a:gd name="connsiteY2" fmla="*/ 400068 h 750403"/>
                  <a:gd name="connsiteX3" fmla="*/ 807133 w 1164320"/>
                  <a:gd name="connsiteY3" fmla="*/ 392924 h 750403"/>
                  <a:gd name="connsiteX4" fmla="*/ 664258 w 1164320"/>
                  <a:gd name="connsiteY4" fmla="*/ 288149 h 750403"/>
                  <a:gd name="connsiteX5" fmla="*/ 552339 w 1164320"/>
                  <a:gd name="connsiteY5" fmla="*/ 169086 h 750403"/>
                  <a:gd name="connsiteX6" fmla="*/ 435658 w 1164320"/>
                  <a:gd name="connsiteY6" fmla="*/ 52405 h 750403"/>
                  <a:gd name="connsiteX7" fmla="*/ 283258 w 1164320"/>
                  <a:gd name="connsiteY7" fmla="*/ 18 h 750403"/>
                  <a:gd name="connsiteX8" fmla="*/ 92758 w 1164320"/>
                  <a:gd name="connsiteY8" fmla="*/ 57168 h 750403"/>
                  <a:gd name="connsiteX9" fmla="*/ 7033 w 1164320"/>
                  <a:gd name="connsiteY9" fmla="*/ 207186 h 750403"/>
                  <a:gd name="connsiteX10" fmla="*/ 42752 w 1164320"/>
                  <a:gd name="connsiteY10" fmla="*/ 321486 h 750403"/>
                  <a:gd name="connsiteX11" fmla="*/ 111808 w 1164320"/>
                  <a:gd name="connsiteY11" fmla="*/ 228618 h 750403"/>
                  <a:gd name="connsiteX12" fmla="*/ 185626 w 1164320"/>
                  <a:gd name="connsiteY12" fmla="*/ 152418 h 750403"/>
                  <a:gd name="connsiteX13" fmla="*/ 309452 w 1164320"/>
                  <a:gd name="connsiteY13" fmla="*/ 152418 h 750403"/>
                  <a:gd name="connsiteX14" fmla="*/ 385652 w 1164320"/>
                  <a:gd name="connsiteY14" fmla="*/ 345299 h 750403"/>
                  <a:gd name="connsiteX15" fmla="*/ 471377 w 1164320"/>
                  <a:gd name="connsiteY15" fmla="*/ 535799 h 750403"/>
                  <a:gd name="connsiteX16" fmla="*/ 595202 w 1164320"/>
                  <a:gd name="connsiteY16" fmla="*/ 666768 h 750403"/>
                  <a:gd name="connsiteX17" fmla="*/ 726171 w 1164320"/>
                  <a:gd name="connsiteY17" fmla="*/ 742968 h 750403"/>
                  <a:gd name="connsiteX18" fmla="*/ 888095 w 1164320"/>
                  <a:gd name="connsiteY18" fmla="*/ 745349 h 750403"/>
                  <a:gd name="connsiteX19" fmla="*/ 990489 w 1164320"/>
                  <a:gd name="connsiteY19" fmla="*/ 723918 h 750403"/>
                  <a:gd name="connsiteX20" fmla="*/ 990489 w 1164320"/>
                  <a:gd name="connsiteY20" fmla="*/ 723918 h 750403"/>
                  <a:gd name="connsiteX0" fmla="*/ 1164320 w 1164320"/>
                  <a:gd name="connsiteY0" fmla="*/ 326249 h 760608"/>
                  <a:gd name="connsiteX1" fmla="*/ 1095264 w 1164320"/>
                  <a:gd name="connsiteY1" fmla="*/ 369111 h 760608"/>
                  <a:gd name="connsiteX2" fmla="*/ 973820 w 1164320"/>
                  <a:gd name="connsiteY2" fmla="*/ 400068 h 760608"/>
                  <a:gd name="connsiteX3" fmla="*/ 807133 w 1164320"/>
                  <a:gd name="connsiteY3" fmla="*/ 392924 h 760608"/>
                  <a:gd name="connsiteX4" fmla="*/ 664258 w 1164320"/>
                  <a:gd name="connsiteY4" fmla="*/ 288149 h 760608"/>
                  <a:gd name="connsiteX5" fmla="*/ 552339 w 1164320"/>
                  <a:gd name="connsiteY5" fmla="*/ 169086 h 760608"/>
                  <a:gd name="connsiteX6" fmla="*/ 435658 w 1164320"/>
                  <a:gd name="connsiteY6" fmla="*/ 52405 h 760608"/>
                  <a:gd name="connsiteX7" fmla="*/ 283258 w 1164320"/>
                  <a:gd name="connsiteY7" fmla="*/ 18 h 760608"/>
                  <a:gd name="connsiteX8" fmla="*/ 92758 w 1164320"/>
                  <a:gd name="connsiteY8" fmla="*/ 57168 h 760608"/>
                  <a:gd name="connsiteX9" fmla="*/ 7033 w 1164320"/>
                  <a:gd name="connsiteY9" fmla="*/ 207186 h 760608"/>
                  <a:gd name="connsiteX10" fmla="*/ 42752 w 1164320"/>
                  <a:gd name="connsiteY10" fmla="*/ 321486 h 760608"/>
                  <a:gd name="connsiteX11" fmla="*/ 111808 w 1164320"/>
                  <a:gd name="connsiteY11" fmla="*/ 228618 h 760608"/>
                  <a:gd name="connsiteX12" fmla="*/ 185626 w 1164320"/>
                  <a:gd name="connsiteY12" fmla="*/ 152418 h 760608"/>
                  <a:gd name="connsiteX13" fmla="*/ 309452 w 1164320"/>
                  <a:gd name="connsiteY13" fmla="*/ 152418 h 760608"/>
                  <a:gd name="connsiteX14" fmla="*/ 385652 w 1164320"/>
                  <a:gd name="connsiteY14" fmla="*/ 345299 h 760608"/>
                  <a:gd name="connsiteX15" fmla="*/ 471377 w 1164320"/>
                  <a:gd name="connsiteY15" fmla="*/ 535799 h 760608"/>
                  <a:gd name="connsiteX16" fmla="*/ 595202 w 1164320"/>
                  <a:gd name="connsiteY16" fmla="*/ 666768 h 760608"/>
                  <a:gd name="connsiteX17" fmla="*/ 726171 w 1164320"/>
                  <a:gd name="connsiteY17" fmla="*/ 742968 h 760608"/>
                  <a:gd name="connsiteX18" fmla="*/ 888095 w 1164320"/>
                  <a:gd name="connsiteY18" fmla="*/ 759637 h 760608"/>
                  <a:gd name="connsiteX19" fmla="*/ 990489 w 1164320"/>
                  <a:gd name="connsiteY19" fmla="*/ 723918 h 760608"/>
                  <a:gd name="connsiteX20" fmla="*/ 990489 w 1164320"/>
                  <a:gd name="connsiteY20" fmla="*/ 723918 h 760608"/>
                  <a:gd name="connsiteX0" fmla="*/ 1164320 w 1164320"/>
                  <a:gd name="connsiteY0" fmla="*/ 326249 h 760608"/>
                  <a:gd name="connsiteX1" fmla="*/ 1095264 w 1164320"/>
                  <a:gd name="connsiteY1" fmla="*/ 369111 h 760608"/>
                  <a:gd name="connsiteX2" fmla="*/ 973820 w 1164320"/>
                  <a:gd name="connsiteY2" fmla="*/ 419118 h 760608"/>
                  <a:gd name="connsiteX3" fmla="*/ 807133 w 1164320"/>
                  <a:gd name="connsiteY3" fmla="*/ 392924 h 760608"/>
                  <a:gd name="connsiteX4" fmla="*/ 664258 w 1164320"/>
                  <a:gd name="connsiteY4" fmla="*/ 288149 h 760608"/>
                  <a:gd name="connsiteX5" fmla="*/ 552339 w 1164320"/>
                  <a:gd name="connsiteY5" fmla="*/ 169086 h 760608"/>
                  <a:gd name="connsiteX6" fmla="*/ 435658 w 1164320"/>
                  <a:gd name="connsiteY6" fmla="*/ 52405 h 760608"/>
                  <a:gd name="connsiteX7" fmla="*/ 283258 w 1164320"/>
                  <a:gd name="connsiteY7" fmla="*/ 18 h 760608"/>
                  <a:gd name="connsiteX8" fmla="*/ 92758 w 1164320"/>
                  <a:gd name="connsiteY8" fmla="*/ 57168 h 760608"/>
                  <a:gd name="connsiteX9" fmla="*/ 7033 w 1164320"/>
                  <a:gd name="connsiteY9" fmla="*/ 207186 h 760608"/>
                  <a:gd name="connsiteX10" fmla="*/ 42752 w 1164320"/>
                  <a:gd name="connsiteY10" fmla="*/ 321486 h 760608"/>
                  <a:gd name="connsiteX11" fmla="*/ 111808 w 1164320"/>
                  <a:gd name="connsiteY11" fmla="*/ 228618 h 760608"/>
                  <a:gd name="connsiteX12" fmla="*/ 185626 w 1164320"/>
                  <a:gd name="connsiteY12" fmla="*/ 152418 h 760608"/>
                  <a:gd name="connsiteX13" fmla="*/ 309452 w 1164320"/>
                  <a:gd name="connsiteY13" fmla="*/ 152418 h 760608"/>
                  <a:gd name="connsiteX14" fmla="*/ 385652 w 1164320"/>
                  <a:gd name="connsiteY14" fmla="*/ 345299 h 760608"/>
                  <a:gd name="connsiteX15" fmla="*/ 471377 w 1164320"/>
                  <a:gd name="connsiteY15" fmla="*/ 535799 h 760608"/>
                  <a:gd name="connsiteX16" fmla="*/ 595202 w 1164320"/>
                  <a:gd name="connsiteY16" fmla="*/ 666768 h 760608"/>
                  <a:gd name="connsiteX17" fmla="*/ 726171 w 1164320"/>
                  <a:gd name="connsiteY17" fmla="*/ 742968 h 760608"/>
                  <a:gd name="connsiteX18" fmla="*/ 888095 w 1164320"/>
                  <a:gd name="connsiteY18" fmla="*/ 759637 h 760608"/>
                  <a:gd name="connsiteX19" fmla="*/ 990489 w 1164320"/>
                  <a:gd name="connsiteY19" fmla="*/ 723918 h 760608"/>
                  <a:gd name="connsiteX20" fmla="*/ 990489 w 1164320"/>
                  <a:gd name="connsiteY20" fmla="*/ 723918 h 760608"/>
                  <a:gd name="connsiteX0" fmla="*/ 1164320 w 1164320"/>
                  <a:gd name="connsiteY0" fmla="*/ 326249 h 760608"/>
                  <a:gd name="connsiteX1" fmla="*/ 1100027 w 1164320"/>
                  <a:gd name="connsiteY1" fmla="*/ 383398 h 760608"/>
                  <a:gd name="connsiteX2" fmla="*/ 973820 w 1164320"/>
                  <a:gd name="connsiteY2" fmla="*/ 419118 h 760608"/>
                  <a:gd name="connsiteX3" fmla="*/ 807133 w 1164320"/>
                  <a:gd name="connsiteY3" fmla="*/ 392924 h 760608"/>
                  <a:gd name="connsiteX4" fmla="*/ 664258 w 1164320"/>
                  <a:gd name="connsiteY4" fmla="*/ 288149 h 760608"/>
                  <a:gd name="connsiteX5" fmla="*/ 552339 w 1164320"/>
                  <a:gd name="connsiteY5" fmla="*/ 169086 h 760608"/>
                  <a:gd name="connsiteX6" fmla="*/ 435658 w 1164320"/>
                  <a:gd name="connsiteY6" fmla="*/ 52405 h 760608"/>
                  <a:gd name="connsiteX7" fmla="*/ 283258 w 1164320"/>
                  <a:gd name="connsiteY7" fmla="*/ 18 h 760608"/>
                  <a:gd name="connsiteX8" fmla="*/ 92758 w 1164320"/>
                  <a:gd name="connsiteY8" fmla="*/ 57168 h 760608"/>
                  <a:gd name="connsiteX9" fmla="*/ 7033 w 1164320"/>
                  <a:gd name="connsiteY9" fmla="*/ 207186 h 760608"/>
                  <a:gd name="connsiteX10" fmla="*/ 42752 w 1164320"/>
                  <a:gd name="connsiteY10" fmla="*/ 321486 h 760608"/>
                  <a:gd name="connsiteX11" fmla="*/ 111808 w 1164320"/>
                  <a:gd name="connsiteY11" fmla="*/ 228618 h 760608"/>
                  <a:gd name="connsiteX12" fmla="*/ 185626 w 1164320"/>
                  <a:gd name="connsiteY12" fmla="*/ 152418 h 760608"/>
                  <a:gd name="connsiteX13" fmla="*/ 309452 w 1164320"/>
                  <a:gd name="connsiteY13" fmla="*/ 152418 h 760608"/>
                  <a:gd name="connsiteX14" fmla="*/ 385652 w 1164320"/>
                  <a:gd name="connsiteY14" fmla="*/ 345299 h 760608"/>
                  <a:gd name="connsiteX15" fmla="*/ 471377 w 1164320"/>
                  <a:gd name="connsiteY15" fmla="*/ 535799 h 760608"/>
                  <a:gd name="connsiteX16" fmla="*/ 595202 w 1164320"/>
                  <a:gd name="connsiteY16" fmla="*/ 666768 h 760608"/>
                  <a:gd name="connsiteX17" fmla="*/ 726171 w 1164320"/>
                  <a:gd name="connsiteY17" fmla="*/ 742968 h 760608"/>
                  <a:gd name="connsiteX18" fmla="*/ 888095 w 1164320"/>
                  <a:gd name="connsiteY18" fmla="*/ 759637 h 760608"/>
                  <a:gd name="connsiteX19" fmla="*/ 990489 w 1164320"/>
                  <a:gd name="connsiteY19" fmla="*/ 723918 h 760608"/>
                  <a:gd name="connsiteX20" fmla="*/ 990489 w 1164320"/>
                  <a:gd name="connsiteY20" fmla="*/ 723918 h 760608"/>
                  <a:gd name="connsiteX0" fmla="*/ 1164320 w 1164320"/>
                  <a:gd name="connsiteY0" fmla="*/ 326248 h 760607"/>
                  <a:gd name="connsiteX1" fmla="*/ 1100027 w 1164320"/>
                  <a:gd name="connsiteY1" fmla="*/ 383397 h 760607"/>
                  <a:gd name="connsiteX2" fmla="*/ 973820 w 1164320"/>
                  <a:gd name="connsiteY2" fmla="*/ 419117 h 760607"/>
                  <a:gd name="connsiteX3" fmla="*/ 807133 w 1164320"/>
                  <a:gd name="connsiteY3" fmla="*/ 392923 h 760607"/>
                  <a:gd name="connsiteX4" fmla="*/ 664258 w 1164320"/>
                  <a:gd name="connsiteY4" fmla="*/ 288148 h 760607"/>
                  <a:gd name="connsiteX5" fmla="*/ 561864 w 1164320"/>
                  <a:gd name="connsiteY5" fmla="*/ 152416 h 760607"/>
                  <a:gd name="connsiteX6" fmla="*/ 435658 w 1164320"/>
                  <a:gd name="connsiteY6" fmla="*/ 52404 h 760607"/>
                  <a:gd name="connsiteX7" fmla="*/ 283258 w 1164320"/>
                  <a:gd name="connsiteY7" fmla="*/ 17 h 760607"/>
                  <a:gd name="connsiteX8" fmla="*/ 92758 w 1164320"/>
                  <a:gd name="connsiteY8" fmla="*/ 57167 h 760607"/>
                  <a:gd name="connsiteX9" fmla="*/ 7033 w 1164320"/>
                  <a:gd name="connsiteY9" fmla="*/ 207185 h 760607"/>
                  <a:gd name="connsiteX10" fmla="*/ 42752 w 1164320"/>
                  <a:gd name="connsiteY10" fmla="*/ 321485 h 760607"/>
                  <a:gd name="connsiteX11" fmla="*/ 111808 w 1164320"/>
                  <a:gd name="connsiteY11" fmla="*/ 228617 h 760607"/>
                  <a:gd name="connsiteX12" fmla="*/ 185626 w 1164320"/>
                  <a:gd name="connsiteY12" fmla="*/ 152417 h 760607"/>
                  <a:gd name="connsiteX13" fmla="*/ 309452 w 1164320"/>
                  <a:gd name="connsiteY13" fmla="*/ 152417 h 760607"/>
                  <a:gd name="connsiteX14" fmla="*/ 385652 w 1164320"/>
                  <a:gd name="connsiteY14" fmla="*/ 345298 h 760607"/>
                  <a:gd name="connsiteX15" fmla="*/ 471377 w 1164320"/>
                  <a:gd name="connsiteY15" fmla="*/ 535798 h 760607"/>
                  <a:gd name="connsiteX16" fmla="*/ 595202 w 1164320"/>
                  <a:gd name="connsiteY16" fmla="*/ 666767 h 760607"/>
                  <a:gd name="connsiteX17" fmla="*/ 726171 w 1164320"/>
                  <a:gd name="connsiteY17" fmla="*/ 742967 h 760607"/>
                  <a:gd name="connsiteX18" fmla="*/ 888095 w 1164320"/>
                  <a:gd name="connsiteY18" fmla="*/ 759636 h 760607"/>
                  <a:gd name="connsiteX19" fmla="*/ 990489 w 1164320"/>
                  <a:gd name="connsiteY19" fmla="*/ 723917 h 760607"/>
                  <a:gd name="connsiteX20" fmla="*/ 990489 w 1164320"/>
                  <a:gd name="connsiteY20" fmla="*/ 723917 h 760607"/>
                  <a:gd name="connsiteX0" fmla="*/ 1164320 w 1164320"/>
                  <a:gd name="connsiteY0" fmla="*/ 326424 h 760783"/>
                  <a:gd name="connsiteX1" fmla="*/ 1100027 w 1164320"/>
                  <a:gd name="connsiteY1" fmla="*/ 383573 h 760783"/>
                  <a:gd name="connsiteX2" fmla="*/ 973820 w 1164320"/>
                  <a:gd name="connsiteY2" fmla="*/ 419293 h 760783"/>
                  <a:gd name="connsiteX3" fmla="*/ 807133 w 1164320"/>
                  <a:gd name="connsiteY3" fmla="*/ 393099 h 760783"/>
                  <a:gd name="connsiteX4" fmla="*/ 664258 w 1164320"/>
                  <a:gd name="connsiteY4" fmla="*/ 288324 h 760783"/>
                  <a:gd name="connsiteX5" fmla="*/ 561864 w 1164320"/>
                  <a:gd name="connsiteY5" fmla="*/ 152592 h 760783"/>
                  <a:gd name="connsiteX6" fmla="*/ 438039 w 1164320"/>
                  <a:gd name="connsiteY6" fmla="*/ 43055 h 760783"/>
                  <a:gd name="connsiteX7" fmla="*/ 283258 w 1164320"/>
                  <a:gd name="connsiteY7" fmla="*/ 193 h 760783"/>
                  <a:gd name="connsiteX8" fmla="*/ 92758 w 1164320"/>
                  <a:gd name="connsiteY8" fmla="*/ 57343 h 760783"/>
                  <a:gd name="connsiteX9" fmla="*/ 7033 w 1164320"/>
                  <a:gd name="connsiteY9" fmla="*/ 207361 h 760783"/>
                  <a:gd name="connsiteX10" fmla="*/ 42752 w 1164320"/>
                  <a:gd name="connsiteY10" fmla="*/ 321661 h 760783"/>
                  <a:gd name="connsiteX11" fmla="*/ 111808 w 1164320"/>
                  <a:gd name="connsiteY11" fmla="*/ 228793 h 760783"/>
                  <a:gd name="connsiteX12" fmla="*/ 185626 w 1164320"/>
                  <a:gd name="connsiteY12" fmla="*/ 152593 h 760783"/>
                  <a:gd name="connsiteX13" fmla="*/ 309452 w 1164320"/>
                  <a:gd name="connsiteY13" fmla="*/ 152593 h 760783"/>
                  <a:gd name="connsiteX14" fmla="*/ 385652 w 1164320"/>
                  <a:gd name="connsiteY14" fmla="*/ 345474 h 760783"/>
                  <a:gd name="connsiteX15" fmla="*/ 471377 w 1164320"/>
                  <a:gd name="connsiteY15" fmla="*/ 535974 h 760783"/>
                  <a:gd name="connsiteX16" fmla="*/ 595202 w 1164320"/>
                  <a:gd name="connsiteY16" fmla="*/ 666943 h 760783"/>
                  <a:gd name="connsiteX17" fmla="*/ 726171 w 1164320"/>
                  <a:gd name="connsiteY17" fmla="*/ 743143 h 760783"/>
                  <a:gd name="connsiteX18" fmla="*/ 888095 w 1164320"/>
                  <a:gd name="connsiteY18" fmla="*/ 759812 h 760783"/>
                  <a:gd name="connsiteX19" fmla="*/ 990489 w 1164320"/>
                  <a:gd name="connsiteY19" fmla="*/ 724093 h 760783"/>
                  <a:gd name="connsiteX20" fmla="*/ 990489 w 1164320"/>
                  <a:gd name="connsiteY20" fmla="*/ 724093 h 760783"/>
                  <a:gd name="connsiteX0" fmla="*/ 1164320 w 1164320"/>
                  <a:gd name="connsiteY0" fmla="*/ 331157 h 765516"/>
                  <a:gd name="connsiteX1" fmla="*/ 1100027 w 1164320"/>
                  <a:gd name="connsiteY1" fmla="*/ 388306 h 765516"/>
                  <a:gd name="connsiteX2" fmla="*/ 973820 w 1164320"/>
                  <a:gd name="connsiteY2" fmla="*/ 424026 h 765516"/>
                  <a:gd name="connsiteX3" fmla="*/ 807133 w 1164320"/>
                  <a:gd name="connsiteY3" fmla="*/ 397832 h 765516"/>
                  <a:gd name="connsiteX4" fmla="*/ 664258 w 1164320"/>
                  <a:gd name="connsiteY4" fmla="*/ 293057 h 765516"/>
                  <a:gd name="connsiteX5" fmla="*/ 561864 w 1164320"/>
                  <a:gd name="connsiteY5" fmla="*/ 157325 h 765516"/>
                  <a:gd name="connsiteX6" fmla="*/ 438039 w 1164320"/>
                  <a:gd name="connsiteY6" fmla="*/ 47788 h 765516"/>
                  <a:gd name="connsiteX7" fmla="*/ 278496 w 1164320"/>
                  <a:gd name="connsiteY7" fmla="*/ 164 h 765516"/>
                  <a:gd name="connsiteX8" fmla="*/ 92758 w 1164320"/>
                  <a:gd name="connsiteY8" fmla="*/ 62076 h 765516"/>
                  <a:gd name="connsiteX9" fmla="*/ 7033 w 1164320"/>
                  <a:gd name="connsiteY9" fmla="*/ 212094 h 765516"/>
                  <a:gd name="connsiteX10" fmla="*/ 42752 w 1164320"/>
                  <a:gd name="connsiteY10" fmla="*/ 326394 h 765516"/>
                  <a:gd name="connsiteX11" fmla="*/ 111808 w 1164320"/>
                  <a:gd name="connsiteY11" fmla="*/ 233526 h 765516"/>
                  <a:gd name="connsiteX12" fmla="*/ 185626 w 1164320"/>
                  <a:gd name="connsiteY12" fmla="*/ 157326 h 765516"/>
                  <a:gd name="connsiteX13" fmla="*/ 309452 w 1164320"/>
                  <a:gd name="connsiteY13" fmla="*/ 157326 h 765516"/>
                  <a:gd name="connsiteX14" fmla="*/ 385652 w 1164320"/>
                  <a:gd name="connsiteY14" fmla="*/ 350207 h 765516"/>
                  <a:gd name="connsiteX15" fmla="*/ 471377 w 1164320"/>
                  <a:gd name="connsiteY15" fmla="*/ 540707 h 765516"/>
                  <a:gd name="connsiteX16" fmla="*/ 595202 w 1164320"/>
                  <a:gd name="connsiteY16" fmla="*/ 671676 h 765516"/>
                  <a:gd name="connsiteX17" fmla="*/ 726171 w 1164320"/>
                  <a:gd name="connsiteY17" fmla="*/ 747876 h 765516"/>
                  <a:gd name="connsiteX18" fmla="*/ 888095 w 1164320"/>
                  <a:gd name="connsiteY18" fmla="*/ 764545 h 765516"/>
                  <a:gd name="connsiteX19" fmla="*/ 990489 w 1164320"/>
                  <a:gd name="connsiteY19" fmla="*/ 728826 h 765516"/>
                  <a:gd name="connsiteX20" fmla="*/ 990489 w 1164320"/>
                  <a:gd name="connsiteY20" fmla="*/ 728826 h 765516"/>
                  <a:gd name="connsiteX0" fmla="*/ 1164320 w 1164320"/>
                  <a:gd name="connsiteY0" fmla="*/ 331157 h 765516"/>
                  <a:gd name="connsiteX1" fmla="*/ 1100027 w 1164320"/>
                  <a:gd name="connsiteY1" fmla="*/ 388306 h 765516"/>
                  <a:gd name="connsiteX2" fmla="*/ 973820 w 1164320"/>
                  <a:gd name="connsiteY2" fmla="*/ 424026 h 765516"/>
                  <a:gd name="connsiteX3" fmla="*/ 807133 w 1164320"/>
                  <a:gd name="connsiteY3" fmla="*/ 397832 h 765516"/>
                  <a:gd name="connsiteX4" fmla="*/ 664258 w 1164320"/>
                  <a:gd name="connsiteY4" fmla="*/ 293057 h 765516"/>
                  <a:gd name="connsiteX5" fmla="*/ 561864 w 1164320"/>
                  <a:gd name="connsiteY5" fmla="*/ 157325 h 765516"/>
                  <a:gd name="connsiteX6" fmla="*/ 438039 w 1164320"/>
                  <a:gd name="connsiteY6" fmla="*/ 47788 h 765516"/>
                  <a:gd name="connsiteX7" fmla="*/ 278496 w 1164320"/>
                  <a:gd name="connsiteY7" fmla="*/ 164 h 765516"/>
                  <a:gd name="connsiteX8" fmla="*/ 92758 w 1164320"/>
                  <a:gd name="connsiteY8" fmla="*/ 62076 h 765516"/>
                  <a:gd name="connsiteX9" fmla="*/ 7033 w 1164320"/>
                  <a:gd name="connsiteY9" fmla="*/ 212094 h 765516"/>
                  <a:gd name="connsiteX10" fmla="*/ 42752 w 1164320"/>
                  <a:gd name="connsiteY10" fmla="*/ 326394 h 765516"/>
                  <a:gd name="connsiteX11" fmla="*/ 111808 w 1164320"/>
                  <a:gd name="connsiteY11" fmla="*/ 233526 h 765516"/>
                  <a:gd name="connsiteX12" fmla="*/ 185626 w 1164320"/>
                  <a:gd name="connsiteY12" fmla="*/ 157326 h 765516"/>
                  <a:gd name="connsiteX13" fmla="*/ 311833 w 1164320"/>
                  <a:gd name="connsiteY13" fmla="*/ 178757 h 765516"/>
                  <a:gd name="connsiteX14" fmla="*/ 385652 w 1164320"/>
                  <a:gd name="connsiteY14" fmla="*/ 350207 h 765516"/>
                  <a:gd name="connsiteX15" fmla="*/ 471377 w 1164320"/>
                  <a:gd name="connsiteY15" fmla="*/ 540707 h 765516"/>
                  <a:gd name="connsiteX16" fmla="*/ 595202 w 1164320"/>
                  <a:gd name="connsiteY16" fmla="*/ 671676 h 765516"/>
                  <a:gd name="connsiteX17" fmla="*/ 726171 w 1164320"/>
                  <a:gd name="connsiteY17" fmla="*/ 747876 h 765516"/>
                  <a:gd name="connsiteX18" fmla="*/ 888095 w 1164320"/>
                  <a:gd name="connsiteY18" fmla="*/ 764545 h 765516"/>
                  <a:gd name="connsiteX19" fmla="*/ 990489 w 1164320"/>
                  <a:gd name="connsiteY19" fmla="*/ 728826 h 765516"/>
                  <a:gd name="connsiteX20" fmla="*/ 990489 w 1164320"/>
                  <a:gd name="connsiteY20" fmla="*/ 728826 h 765516"/>
                  <a:gd name="connsiteX0" fmla="*/ 1164320 w 1164320"/>
                  <a:gd name="connsiteY0" fmla="*/ 331157 h 765516"/>
                  <a:gd name="connsiteX1" fmla="*/ 1100027 w 1164320"/>
                  <a:gd name="connsiteY1" fmla="*/ 388306 h 765516"/>
                  <a:gd name="connsiteX2" fmla="*/ 973820 w 1164320"/>
                  <a:gd name="connsiteY2" fmla="*/ 424026 h 765516"/>
                  <a:gd name="connsiteX3" fmla="*/ 807133 w 1164320"/>
                  <a:gd name="connsiteY3" fmla="*/ 397832 h 765516"/>
                  <a:gd name="connsiteX4" fmla="*/ 664258 w 1164320"/>
                  <a:gd name="connsiteY4" fmla="*/ 293057 h 765516"/>
                  <a:gd name="connsiteX5" fmla="*/ 561864 w 1164320"/>
                  <a:gd name="connsiteY5" fmla="*/ 157325 h 765516"/>
                  <a:gd name="connsiteX6" fmla="*/ 438039 w 1164320"/>
                  <a:gd name="connsiteY6" fmla="*/ 47788 h 765516"/>
                  <a:gd name="connsiteX7" fmla="*/ 278496 w 1164320"/>
                  <a:gd name="connsiteY7" fmla="*/ 164 h 765516"/>
                  <a:gd name="connsiteX8" fmla="*/ 92758 w 1164320"/>
                  <a:gd name="connsiteY8" fmla="*/ 62076 h 765516"/>
                  <a:gd name="connsiteX9" fmla="*/ 7033 w 1164320"/>
                  <a:gd name="connsiteY9" fmla="*/ 212094 h 765516"/>
                  <a:gd name="connsiteX10" fmla="*/ 42752 w 1164320"/>
                  <a:gd name="connsiteY10" fmla="*/ 326394 h 765516"/>
                  <a:gd name="connsiteX11" fmla="*/ 111808 w 1164320"/>
                  <a:gd name="connsiteY11" fmla="*/ 233526 h 765516"/>
                  <a:gd name="connsiteX12" fmla="*/ 185626 w 1164320"/>
                  <a:gd name="connsiteY12" fmla="*/ 162088 h 765516"/>
                  <a:gd name="connsiteX13" fmla="*/ 311833 w 1164320"/>
                  <a:gd name="connsiteY13" fmla="*/ 178757 h 765516"/>
                  <a:gd name="connsiteX14" fmla="*/ 385652 w 1164320"/>
                  <a:gd name="connsiteY14" fmla="*/ 350207 h 765516"/>
                  <a:gd name="connsiteX15" fmla="*/ 471377 w 1164320"/>
                  <a:gd name="connsiteY15" fmla="*/ 540707 h 765516"/>
                  <a:gd name="connsiteX16" fmla="*/ 595202 w 1164320"/>
                  <a:gd name="connsiteY16" fmla="*/ 671676 h 765516"/>
                  <a:gd name="connsiteX17" fmla="*/ 726171 w 1164320"/>
                  <a:gd name="connsiteY17" fmla="*/ 747876 h 765516"/>
                  <a:gd name="connsiteX18" fmla="*/ 888095 w 1164320"/>
                  <a:gd name="connsiteY18" fmla="*/ 764545 h 765516"/>
                  <a:gd name="connsiteX19" fmla="*/ 990489 w 1164320"/>
                  <a:gd name="connsiteY19" fmla="*/ 728826 h 765516"/>
                  <a:gd name="connsiteX20" fmla="*/ 990489 w 1164320"/>
                  <a:gd name="connsiteY20" fmla="*/ 728826 h 7655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164320" h="765516">
                    <a:moveTo>
                      <a:pt x="1164320" y="331157"/>
                    </a:moveTo>
                    <a:cubicBezTo>
                      <a:pt x="1145667" y="346436"/>
                      <a:pt x="1131777" y="372828"/>
                      <a:pt x="1100027" y="388306"/>
                    </a:cubicBezTo>
                    <a:cubicBezTo>
                      <a:pt x="1068277" y="403784"/>
                      <a:pt x="1022636" y="422438"/>
                      <a:pt x="973820" y="424026"/>
                    </a:cubicBezTo>
                    <a:cubicBezTo>
                      <a:pt x="925004" y="425614"/>
                      <a:pt x="858727" y="419660"/>
                      <a:pt x="807133" y="397832"/>
                    </a:cubicBezTo>
                    <a:cubicBezTo>
                      <a:pt x="755539" y="376004"/>
                      <a:pt x="705136" y="333141"/>
                      <a:pt x="664258" y="293057"/>
                    </a:cubicBezTo>
                    <a:cubicBezTo>
                      <a:pt x="623380" y="252973"/>
                      <a:pt x="599567" y="198203"/>
                      <a:pt x="561864" y="157325"/>
                    </a:cubicBezTo>
                    <a:cubicBezTo>
                      <a:pt x="524161" y="116447"/>
                      <a:pt x="485267" y="73981"/>
                      <a:pt x="438039" y="47788"/>
                    </a:cubicBezTo>
                    <a:cubicBezTo>
                      <a:pt x="390811" y="21595"/>
                      <a:pt x="336043" y="-2217"/>
                      <a:pt x="278496" y="164"/>
                    </a:cubicBezTo>
                    <a:cubicBezTo>
                      <a:pt x="220949" y="2545"/>
                      <a:pt x="138002" y="26754"/>
                      <a:pt x="92758" y="62076"/>
                    </a:cubicBezTo>
                    <a:cubicBezTo>
                      <a:pt x="47514" y="97398"/>
                      <a:pt x="15367" y="168041"/>
                      <a:pt x="7033" y="212094"/>
                    </a:cubicBezTo>
                    <a:cubicBezTo>
                      <a:pt x="-1301" y="256147"/>
                      <a:pt x="-12810" y="318060"/>
                      <a:pt x="42752" y="326394"/>
                    </a:cubicBezTo>
                    <a:cubicBezTo>
                      <a:pt x="98314" y="334728"/>
                      <a:pt x="87996" y="260910"/>
                      <a:pt x="111808" y="233526"/>
                    </a:cubicBezTo>
                    <a:cubicBezTo>
                      <a:pt x="135620" y="206142"/>
                      <a:pt x="152289" y="171216"/>
                      <a:pt x="185626" y="162088"/>
                    </a:cubicBezTo>
                    <a:cubicBezTo>
                      <a:pt x="218963" y="152960"/>
                      <a:pt x="278495" y="147404"/>
                      <a:pt x="311833" y="178757"/>
                    </a:cubicBezTo>
                    <a:cubicBezTo>
                      <a:pt x="345171" y="210110"/>
                      <a:pt x="359061" y="289882"/>
                      <a:pt x="385652" y="350207"/>
                    </a:cubicBezTo>
                    <a:cubicBezTo>
                      <a:pt x="412243" y="410532"/>
                      <a:pt x="436452" y="487129"/>
                      <a:pt x="471377" y="540707"/>
                    </a:cubicBezTo>
                    <a:cubicBezTo>
                      <a:pt x="506302" y="594285"/>
                      <a:pt x="552736" y="637148"/>
                      <a:pt x="595202" y="671676"/>
                    </a:cubicBezTo>
                    <a:cubicBezTo>
                      <a:pt x="637668" y="706204"/>
                      <a:pt x="677356" y="732398"/>
                      <a:pt x="726171" y="747876"/>
                    </a:cubicBezTo>
                    <a:cubicBezTo>
                      <a:pt x="774986" y="763354"/>
                      <a:pt x="844042" y="767720"/>
                      <a:pt x="888095" y="764545"/>
                    </a:cubicBezTo>
                    <a:cubicBezTo>
                      <a:pt x="932148" y="761370"/>
                      <a:pt x="990489" y="728826"/>
                      <a:pt x="990489" y="728826"/>
                    </a:cubicBezTo>
                    <a:lnTo>
                      <a:pt x="990489" y="728826"/>
                    </a:lnTo>
                  </a:path>
                </a:pathLst>
              </a:custGeom>
              <a:solidFill>
                <a:srgbClr val="BEA7D5"/>
              </a:solidFill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3EFD552A-29A4-0769-F2F2-05145BDA563F}"/>
                  </a:ext>
                </a:extLst>
              </p:cNvPr>
              <p:cNvGrpSpPr/>
              <p:nvPr/>
            </p:nvGrpSpPr>
            <p:grpSpPr>
              <a:xfrm rot="21153198" flipH="1">
                <a:off x="4654713" y="4508885"/>
                <a:ext cx="937606" cy="1088467"/>
                <a:chOff x="6479997" y="4263560"/>
                <a:chExt cx="937606" cy="1088467"/>
              </a:xfrm>
            </p:grpSpPr>
            <p:sp>
              <p:nvSpPr>
                <p:cNvPr id="145" name="Freeform: Shape 144">
                  <a:extLst>
                    <a:ext uri="{FF2B5EF4-FFF2-40B4-BE49-F238E27FC236}">
                      <a16:creationId xmlns:a16="http://schemas.microsoft.com/office/drawing/2014/main" id="{6A7277A4-E78F-BD45-C442-E25E879BB050}"/>
                    </a:ext>
                  </a:extLst>
                </p:cNvPr>
                <p:cNvSpPr/>
                <p:nvPr/>
              </p:nvSpPr>
              <p:spPr>
                <a:xfrm rot="3303579" flipH="1">
                  <a:off x="6365004" y="4428173"/>
                  <a:ext cx="1088467" cy="759241"/>
                </a:xfrm>
                <a:custGeom>
                  <a:avLst/>
                  <a:gdLst>
                    <a:gd name="connsiteX0" fmla="*/ 1088467 w 1088467"/>
                    <a:gd name="connsiteY0" fmla="*/ 655217 h 759241"/>
                    <a:gd name="connsiteX1" fmla="*/ 1053305 w 1088467"/>
                    <a:gd name="connsiteY1" fmla="*/ 664943 h 759241"/>
                    <a:gd name="connsiteX2" fmla="*/ 180097 w 1088467"/>
                    <a:gd name="connsiteY2" fmla="*/ 0 h 759241"/>
                    <a:gd name="connsiteX3" fmla="*/ 2923 w 1088467"/>
                    <a:gd name="connsiteY3" fmla="*/ 201297 h 759241"/>
                    <a:gd name="connsiteX4" fmla="*/ 0 w 1088467"/>
                    <a:gd name="connsiteY4" fmla="*/ 262412 h 759241"/>
                    <a:gd name="connsiteX5" fmla="*/ 9739 w 1088467"/>
                    <a:gd name="connsiteY5" fmla="*/ 262154 h 759241"/>
                    <a:gd name="connsiteX6" fmla="*/ 67536 w 1088467"/>
                    <a:gd name="connsiteY6" fmla="*/ 157676 h 759241"/>
                    <a:gd name="connsiteX7" fmla="*/ 151008 w 1088467"/>
                    <a:gd name="connsiteY7" fmla="*/ 76896 h 759241"/>
                    <a:gd name="connsiteX8" fmla="*/ 293721 w 1088467"/>
                    <a:gd name="connsiteY8" fmla="*/ 95745 h 759241"/>
                    <a:gd name="connsiteX9" fmla="*/ 377194 w 1088467"/>
                    <a:gd name="connsiteY9" fmla="*/ 289618 h 759241"/>
                    <a:gd name="connsiteX10" fmla="*/ 474130 w 1088467"/>
                    <a:gd name="connsiteY10" fmla="*/ 505031 h 759241"/>
                    <a:gd name="connsiteX11" fmla="*/ 614149 w 1088467"/>
                    <a:gd name="connsiteY11" fmla="*/ 653129 h 759241"/>
                    <a:gd name="connsiteX12" fmla="*/ 762246 w 1088467"/>
                    <a:gd name="connsiteY12" fmla="*/ 739294 h 759241"/>
                    <a:gd name="connsiteX13" fmla="*/ 945347 w 1088467"/>
                    <a:gd name="connsiteY13" fmla="*/ 758143 h 759241"/>
                    <a:gd name="connsiteX14" fmla="*/ 1061132 w 1088467"/>
                    <a:gd name="connsiteY14" fmla="*/ 717753 h 759241"/>
                    <a:gd name="connsiteX15" fmla="*/ 1088467 w 1088467"/>
                    <a:gd name="connsiteY15" fmla="*/ 655217 h 7592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1088467" h="759241">
                      <a:moveTo>
                        <a:pt x="1088467" y="655217"/>
                      </a:moveTo>
                      <a:lnTo>
                        <a:pt x="1053305" y="664943"/>
                      </a:lnTo>
                      <a:cubicBezTo>
                        <a:pt x="388038" y="824227"/>
                        <a:pt x="535616" y="7372"/>
                        <a:pt x="180097" y="0"/>
                      </a:cubicBezTo>
                      <a:cubicBezTo>
                        <a:pt x="72776" y="46352"/>
                        <a:pt x="18682" y="125234"/>
                        <a:pt x="2923" y="201297"/>
                      </a:cubicBezTo>
                      <a:lnTo>
                        <a:pt x="0" y="262412"/>
                      </a:lnTo>
                      <a:lnTo>
                        <a:pt x="9739" y="262154"/>
                      </a:lnTo>
                      <a:cubicBezTo>
                        <a:pt x="49964" y="252066"/>
                        <a:pt x="43976" y="184772"/>
                        <a:pt x="67536" y="157676"/>
                      </a:cubicBezTo>
                      <a:cubicBezTo>
                        <a:pt x="94462" y="126712"/>
                        <a:pt x="113311" y="87218"/>
                        <a:pt x="151008" y="76896"/>
                      </a:cubicBezTo>
                      <a:cubicBezTo>
                        <a:pt x="188704" y="66574"/>
                        <a:pt x="256023" y="60292"/>
                        <a:pt x="293721" y="95745"/>
                      </a:cubicBezTo>
                      <a:cubicBezTo>
                        <a:pt x="331418" y="131198"/>
                        <a:pt x="347125" y="221403"/>
                        <a:pt x="377194" y="289618"/>
                      </a:cubicBezTo>
                      <a:cubicBezTo>
                        <a:pt x="407262" y="357832"/>
                        <a:pt x="434638" y="444447"/>
                        <a:pt x="474130" y="505031"/>
                      </a:cubicBezTo>
                      <a:cubicBezTo>
                        <a:pt x="513622" y="565616"/>
                        <a:pt x="566129" y="614085"/>
                        <a:pt x="614149" y="653129"/>
                      </a:cubicBezTo>
                      <a:cubicBezTo>
                        <a:pt x="662168" y="692172"/>
                        <a:pt x="707047" y="721792"/>
                        <a:pt x="762246" y="739294"/>
                      </a:cubicBezTo>
                      <a:cubicBezTo>
                        <a:pt x="817445" y="756796"/>
                        <a:pt x="895532" y="761733"/>
                        <a:pt x="945347" y="758143"/>
                      </a:cubicBezTo>
                      <a:cubicBezTo>
                        <a:pt x="995161" y="754553"/>
                        <a:pt x="1061132" y="717753"/>
                        <a:pt x="1061132" y="717753"/>
                      </a:cubicBezTo>
                      <a:lnTo>
                        <a:pt x="1088467" y="655217"/>
                      </a:lnTo>
                      <a:close/>
                    </a:path>
                  </a:pathLst>
                </a:custGeom>
                <a:solidFill>
                  <a:srgbClr val="EADEFA"/>
                </a:solidFill>
                <a:ln w="28575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6" name="Oval 145">
                  <a:extLst>
                    <a:ext uri="{FF2B5EF4-FFF2-40B4-BE49-F238E27FC236}">
                      <a16:creationId xmlns:a16="http://schemas.microsoft.com/office/drawing/2014/main" id="{D99BA267-1574-6A17-7BE2-FE58234FE0B7}"/>
                    </a:ext>
                  </a:extLst>
                </p:cNvPr>
                <p:cNvSpPr/>
                <p:nvPr/>
              </p:nvSpPr>
              <p:spPr>
                <a:xfrm flipH="1" flipV="1">
                  <a:off x="7366201" y="4870610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28575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7" name="Oval 146">
                  <a:extLst>
                    <a:ext uri="{FF2B5EF4-FFF2-40B4-BE49-F238E27FC236}">
                      <a16:creationId xmlns:a16="http://schemas.microsoft.com/office/drawing/2014/main" id="{89A8ADB3-93BC-6A86-7671-20AB838B4A5C}"/>
                    </a:ext>
                  </a:extLst>
                </p:cNvPr>
                <p:cNvSpPr/>
                <p:nvPr/>
              </p:nvSpPr>
              <p:spPr>
                <a:xfrm flipH="1" flipV="1">
                  <a:off x="7371884" y="4996441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28575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8" name="Oval 147">
                  <a:extLst>
                    <a:ext uri="{FF2B5EF4-FFF2-40B4-BE49-F238E27FC236}">
                      <a16:creationId xmlns:a16="http://schemas.microsoft.com/office/drawing/2014/main" id="{016CD5C2-FD40-45BA-6644-87C222FD178A}"/>
                    </a:ext>
                  </a:extLst>
                </p:cNvPr>
                <p:cNvSpPr/>
                <p:nvPr/>
              </p:nvSpPr>
              <p:spPr>
                <a:xfrm flipH="1" flipV="1">
                  <a:off x="7321871" y="5095966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28575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9" name="Oval 148">
                  <a:extLst>
                    <a:ext uri="{FF2B5EF4-FFF2-40B4-BE49-F238E27FC236}">
                      <a16:creationId xmlns:a16="http://schemas.microsoft.com/office/drawing/2014/main" id="{8F7E58DE-E97A-B413-3763-A550A6E7456F}"/>
                    </a:ext>
                  </a:extLst>
                </p:cNvPr>
                <p:cNvSpPr/>
                <p:nvPr/>
              </p:nvSpPr>
              <p:spPr>
                <a:xfrm flipH="1" flipV="1">
                  <a:off x="6600232" y="4843448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28575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0" name="Oval 149">
                  <a:extLst>
                    <a:ext uri="{FF2B5EF4-FFF2-40B4-BE49-F238E27FC236}">
                      <a16:creationId xmlns:a16="http://schemas.microsoft.com/office/drawing/2014/main" id="{08EF5E3F-6396-4C1C-F6A1-E1522EA8218E}"/>
                    </a:ext>
                  </a:extLst>
                </p:cNvPr>
                <p:cNvSpPr/>
                <p:nvPr/>
              </p:nvSpPr>
              <p:spPr>
                <a:xfrm flipH="1" flipV="1">
                  <a:off x="6766186" y="4886785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28575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1" name="Oval 150">
                  <a:extLst>
                    <a:ext uri="{FF2B5EF4-FFF2-40B4-BE49-F238E27FC236}">
                      <a16:creationId xmlns:a16="http://schemas.microsoft.com/office/drawing/2014/main" id="{F43A0578-CCE7-3A31-6FEF-B4F9238996AB}"/>
                    </a:ext>
                  </a:extLst>
                </p:cNvPr>
                <p:cNvSpPr/>
                <p:nvPr/>
              </p:nvSpPr>
              <p:spPr>
                <a:xfrm flipH="1" flipV="1">
                  <a:off x="6916640" y="4872407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28575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2" name="Oval 151">
                  <a:extLst>
                    <a:ext uri="{FF2B5EF4-FFF2-40B4-BE49-F238E27FC236}">
                      <a16:creationId xmlns:a16="http://schemas.microsoft.com/office/drawing/2014/main" id="{5B077D00-0DC2-79B6-FE6D-B5B1DE8C5483}"/>
                    </a:ext>
                  </a:extLst>
                </p:cNvPr>
                <p:cNvSpPr/>
                <p:nvPr/>
              </p:nvSpPr>
              <p:spPr>
                <a:xfrm flipH="1" flipV="1">
                  <a:off x="7082758" y="4830128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28575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3" name="Oval 152">
                  <a:extLst>
                    <a:ext uri="{FF2B5EF4-FFF2-40B4-BE49-F238E27FC236}">
                      <a16:creationId xmlns:a16="http://schemas.microsoft.com/office/drawing/2014/main" id="{6AFC249C-C230-5918-36F1-7C7B5D1B22D7}"/>
                    </a:ext>
                  </a:extLst>
                </p:cNvPr>
                <p:cNvSpPr/>
                <p:nvPr/>
              </p:nvSpPr>
              <p:spPr>
                <a:xfrm flipH="1" flipV="1">
                  <a:off x="7236060" y="4805829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28575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4" name="Oval 153">
                  <a:extLst>
                    <a:ext uri="{FF2B5EF4-FFF2-40B4-BE49-F238E27FC236}">
                      <a16:creationId xmlns:a16="http://schemas.microsoft.com/office/drawing/2014/main" id="{9F6E35A4-7543-78C8-ACB8-8174E8C30519}"/>
                    </a:ext>
                  </a:extLst>
                </p:cNvPr>
                <p:cNvSpPr/>
                <p:nvPr/>
              </p:nvSpPr>
              <p:spPr>
                <a:xfrm flipH="1" flipV="1">
                  <a:off x="6479997" y="4792502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28575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C9FAB905-D872-898C-027E-6B0DCD8E0A4E}"/>
                  </a:ext>
                </a:extLst>
              </p:cNvPr>
              <p:cNvSpPr/>
              <p:nvPr/>
            </p:nvSpPr>
            <p:spPr>
              <a:xfrm rot="20585732" flipH="1">
                <a:off x="6016792" y="3422223"/>
                <a:ext cx="1316591" cy="865631"/>
              </a:xfrm>
              <a:custGeom>
                <a:avLst/>
                <a:gdLst>
                  <a:gd name="connsiteX0" fmla="*/ 1158863 w 1158863"/>
                  <a:gd name="connsiteY0" fmla="*/ 326249 h 745571"/>
                  <a:gd name="connsiteX1" fmla="*/ 1089807 w 1158863"/>
                  <a:gd name="connsiteY1" fmla="*/ 369111 h 745571"/>
                  <a:gd name="connsiteX2" fmla="*/ 968363 w 1158863"/>
                  <a:gd name="connsiteY2" fmla="*/ 400068 h 745571"/>
                  <a:gd name="connsiteX3" fmla="*/ 801676 w 1158863"/>
                  <a:gd name="connsiteY3" fmla="*/ 392924 h 745571"/>
                  <a:gd name="connsiteX4" fmla="*/ 658801 w 1158863"/>
                  <a:gd name="connsiteY4" fmla="*/ 288149 h 745571"/>
                  <a:gd name="connsiteX5" fmla="*/ 546882 w 1158863"/>
                  <a:gd name="connsiteY5" fmla="*/ 169086 h 745571"/>
                  <a:gd name="connsiteX6" fmla="*/ 430201 w 1158863"/>
                  <a:gd name="connsiteY6" fmla="*/ 52405 h 745571"/>
                  <a:gd name="connsiteX7" fmla="*/ 277801 w 1158863"/>
                  <a:gd name="connsiteY7" fmla="*/ 18 h 745571"/>
                  <a:gd name="connsiteX8" fmla="*/ 87301 w 1158863"/>
                  <a:gd name="connsiteY8" fmla="*/ 57168 h 745571"/>
                  <a:gd name="connsiteX9" fmla="*/ 1576 w 1158863"/>
                  <a:gd name="connsiteY9" fmla="*/ 207186 h 745571"/>
                  <a:gd name="connsiteX10" fmla="*/ 37295 w 1158863"/>
                  <a:gd name="connsiteY10" fmla="*/ 321486 h 745571"/>
                  <a:gd name="connsiteX11" fmla="*/ 106351 w 1158863"/>
                  <a:gd name="connsiteY11" fmla="*/ 228618 h 745571"/>
                  <a:gd name="connsiteX12" fmla="*/ 203982 w 1158863"/>
                  <a:gd name="connsiteY12" fmla="*/ 157180 h 745571"/>
                  <a:gd name="connsiteX13" fmla="*/ 303995 w 1158863"/>
                  <a:gd name="connsiteY13" fmla="*/ 152418 h 745571"/>
                  <a:gd name="connsiteX14" fmla="*/ 380195 w 1158863"/>
                  <a:gd name="connsiteY14" fmla="*/ 345299 h 745571"/>
                  <a:gd name="connsiteX15" fmla="*/ 465920 w 1158863"/>
                  <a:gd name="connsiteY15" fmla="*/ 535799 h 745571"/>
                  <a:gd name="connsiteX16" fmla="*/ 589745 w 1158863"/>
                  <a:gd name="connsiteY16" fmla="*/ 640574 h 745571"/>
                  <a:gd name="connsiteX17" fmla="*/ 694520 w 1158863"/>
                  <a:gd name="connsiteY17" fmla="*/ 707249 h 745571"/>
                  <a:gd name="connsiteX18" fmla="*/ 882638 w 1158863"/>
                  <a:gd name="connsiteY18" fmla="*/ 745349 h 745571"/>
                  <a:gd name="connsiteX19" fmla="*/ 985032 w 1158863"/>
                  <a:gd name="connsiteY19" fmla="*/ 723918 h 745571"/>
                  <a:gd name="connsiteX20" fmla="*/ 985032 w 1158863"/>
                  <a:gd name="connsiteY20" fmla="*/ 723918 h 745571"/>
                  <a:gd name="connsiteX0" fmla="*/ 1158863 w 1158863"/>
                  <a:gd name="connsiteY0" fmla="*/ 326249 h 745571"/>
                  <a:gd name="connsiteX1" fmla="*/ 1089807 w 1158863"/>
                  <a:gd name="connsiteY1" fmla="*/ 369111 h 745571"/>
                  <a:gd name="connsiteX2" fmla="*/ 968363 w 1158863"/>
                  <a:gd name="connsiteY2" fmla="*/ 400068 h 745571"/>
                  <a:gd name="connsiteX3" fmla="*/ 801676 w 1158863"/>
                  <a:gd name="connsiteY3" fmla="*/ 392924 h 745571"/>
                  <a:gd name="connsiteX4" fmla="*/ 658801 w 1158863"/>
                  <a:gd name="connsiteY4" fmla="*/ 288149 h 745571"/>
                  <a:gd name="connsiteX5" fmla="*/ 546882 w 1158863"/>
                  <a:gd name="connsiteY5" fmla="*/ 169086 h 745571"/>
                  <a:gd name="connsiteX6" fmla="*/ 430201 w 1158863"/>
                  <a:gd name="connsiteY6" fmla="*/ 52405 h 745571"/>
                  <a:gd name="connsiteX7" fmla="*/ 277801 w 1158863"/>
                  <a:gd name="connsiteY7" fmla="*/ 18 h 745571"/>
                  <a:gd name="connsiteX8" fmla="*/ 87301 w 1158863"/>
                  <a:gd name="connsiteY8" fmla="*/ 57168 h 745571"/>
                  <a:gd name="connsiteX9" fmla="*/ 1576 w 1158863"/>
                  <a:gd name="connsiteY9" fmla="*/ 207186 h 745571"/>
                  <a:gd name="connsiteX10" fmla="*/ 37295 w 1158863"/>
                  <a:gd name="connsiteY10" fmla="*/ 321486 h 745571"/>
                  <a:gd name="connsiteX11" fmla="*/ 106351 w 1158863"/>
                  <a:gd name="connsiteY11" fmla="*/ 228618 h 745571"/>
                  <a:gd name="connsiteX12" fmla="*/ 180169 w 1158863"/>
                  <a:gd name="connsiteY12" fmla="*/ 152418 h 745571"/>
                  <a:gd name="connsiteX13" fmla="*/ 303995 w 1158863"/>
                  <a:gd name="connsiteY13" fmla="*/ 152418 h 745571"/>
                  <a:gd name="connsiteX14" fmla="*/ 380195 w 1158863"/>
                  <a:gd name="connsiteY14" fmla="*/ 345299 h 745571"/>
                  <a:gd name="connsiteX15" fmla="*/ 465920 w 1158863"/>
                  <a:gd name="connsiteY15" fmla="*/ 535799 h 745571"/>
                  <a:gd name="connsiteX16" fmla="*/ 589745 w 1158863"/>
                  <a:gd name="connsiteY16" fmla="*/ 640574 h 745571"/>
                  <a:gd name="connsiteX17" fmla="*/ 694520 w 1158863"/>
                  <a:gd name="connsiteY17" fmla="*/ 707249 h 745571"/>
                  <a:gd name="connsiteX18" fmla="*/ 882638 w 1158863"/>
                  <a:gd name="connsiteY18" fmla="*/ 745349 h 745571"/>
                  <a:gd name="connsiteX19" fmla="*/ 985032 w 1158863"/>
                  <a:gd name="connsiteY19" fmla="*/ 723918 h 745571"/>
                  <a:gd name="connsiteX20" fmla="*/ 985032 w 1158863"/>
                  <a:gd name="connsiteY20" fmla="*/ 723918 h 745571"/>
                  <a:gd name="connsiteX0" fmla="*/ 1164320 w 1164320"/>
                  <a:gd name="connsiteY0" fmla="*/ 326249 h 745571"/>
                  <a:gd name="connsiteX1" fmla="*/ 1095264 w 1164320"/>
                  <a:gd name="connsiteY1" fmla="*/ 369111 h 745571"/>
                  <a:gd name="connsiteX2" fmla="*/ 973820 w 1164320"/>
                  <a:gd name="connsiteY2" fmla="*/ 400068 h 745571"/>
                  <a:gd name="connsiteX3" fmla="*/ 807133 w 1164320"/>
                  <a:gd name="connsiteY3" fmla="*/ 392924 h 745571"/>
                  <a:gd name="connsiteX4" fmla="*/ 664258 w 1164320"/>
                  <a:gd name="connsiteY4" fmla="*/ 288149 h 745571"/>
                  <a:gd name="connsiteX5" fmla="*/ 552339 w 1164320"/>
                  <a:gd name="connsiteY5" fmla="*/ 169086 h 745571"/>
                  <a:gd name="connsiteX6" fmla="*/ 435658 w 1164320"/>
                  <a:gd name="connsiteY6" fmla="*/ 52405 h 745571"/>
                  <a:gd name="connsiteX7" fmla="*/ 283258 w 1164320"/>
                  <a:gd name="connsiteY7" fmla="*/ 18 h 745571"/>
                  <a:gd name="connsiteX8" fmla="*/ 92758 w 1164320"/>
                  <a:gd name="connsiteY8" fmla="*/ 57168 h 745571"/>
                  <a:gd name="connsiteX9" fmla="*/ 7033 w 1164320"/>
                  <a:gd name="connsiteY9" fmla="*/ 207186 h 745571"/>
                  <a:gd name="connsiteX10" fmla="*/ 42752 w 1164320"/>
                  <a:gd name="connsiteY10" fmla="*/ 321486 h 745571"/>
                  <a:gd name="connsiteX11" fmla="*/ 111808 w 1164320"/>
                  <a:gd name="connsiteY11" fmla="*/ 228618 h 745571"/>
                  <a:gd name="connsiteX12" fmla="*/ 185626 w 1164320"/>
                  <a:gd name="connsiteY12" fmla="*/ 152418 h 745571"/>
                  <a:gd name="connsiteX13" fmla="*/ 309452 w 1164320"/>
                  <a:gd name="connsiteY13" fmla="*/ 152418 h 745571"/>
                  <a:gd name="connsiteX14" fmla="*/ 385652 w 1164320"/>
                  <a:gd name="connsiteY14" fmla="*/ 345299 h 745571"/>
                  <a:gd name="connsiteX15" fmla="*/ 471377 w 1164320"/>
                  <a:gd name="connsiteY15" fmla="*/ 535799 h 745571"/>
                  <a:gd name="connsiteX16" fmla="*/ 595202 w 1164320"/>
                  <a:gd name="connsiteY16" fmla="*/ 640574 h 745571"/>
                  <a:gd name="connsiteX17" fmla="*/ 699977 w 1164320"/>
                  <a:gd name="connsiteY17" fmla="*/ 707249 h 745571"/>
                  <a:gd name="connsiteX18" fmla="*/ 888095 w 1164320"/>
                  <a:gd name="connsiteY18" fmla="*/ 745349 h 745571"/>
                  <a:gd name="connsiteX19" fmla="*/ 990489 w 1164320"/>
                  <a:gd name="connsiteY19" fmla="*/ 723918 h 745571"/>
                  <a:gd name="connsiteX20" fmla="*/ 990489 w 1164320"/>
                  <a:gd name="connsiteY20" fmla="*/ 723918 h 745571"/>
                  <a:gd name="connsiteX0" fmla="*/ 1164320 w 1164320"/>
                  <a:gd name="connsiteY0" fmla="*/ 326249 h 745571"/>
                  <a:gd name="connsiteX1" fmla="*/ 1095264 w 1164320"/>
                  <a:gd name="connsiteY1" fmla="*/ 369111 h 745571"/>
                  <a:gd name="connsiteX2" fmla="*/ 973820 w 1164320"/>
                  <a:gd name="connsiteY2" fmla="*/ 400068 h 745571"/>
                  <a:gd name="connsiteX3" fmla="*/ 807133 w 1164320"/>
                  <a:gd name="connsiteY3" fmla="*/ 392924 h 745571"/>
                  <a:gd name="connsiteX4" fmla="*/ 664258 w 1164320"/>
                  <a:gd name="connsiteY4" fmla="*/ 288149 h 745571"/>
                  <a:gd name="connsiteX5" fmla="*/ 552339 w 1164320"/>
                  <a:gd name="connsiteY5" fmla="*/ 169086 h 745571"/>
                  <a:gd name="connsiteX6" fmla="*/ 435658 w 1164320"/>
                  <a:gd name="connsiteY6" fmla="*/ 52405 h 745571"/>
                  <a:gd name="connsiteX7" fmla="*/ 283258 w 1164320"/>
                  <a:gd name="connsiteY7" fmla="*/ 18 h 745571"/>
                  <a:gd name="connsiteX8" fmla="*/ 92758 w 1164320"/>
                  <a:gd name="connsiteY8" fmla="*/ 57168 h 745571"/>
                  <a:gd name="connsiteX9" fmla="*/ 7033 w 1164320"/>
                  <a:gd name="connsiteY9" fmla="*/ 207186 h 745571"/>
                  <a:gd name="connsiteX10" fmla="*/ 42752 w 1164320"/>
                  <a:gd name="connsiteY10" fmla="*/ 321486 h 745571"/>
                  <a:gd name="connsiteX11" fmla="*/ 111808 w 1164320"/>
                  <a:gd name="connsiteY11" fmla="*/ 228618 h 745571"/>
                  <a:gd name="connsiteX12" fmla="*/ 185626 w 1164320"/>
                  <a:gd name="connsiteY12" fmla="*/ 152418 h 745571"/>
                  <a:gd name="connsiteX13" fmla="*/ 309452 w 1164320"/>
                  <a:gd name="connsiteY13" fmla="*/ 152418 h 745571"/>
                  <a:gd name="connsiteX14" fmla="*/ 385652 w 1164320"/>
                  <a:gd name="connsiteY14" fmla="*/ 345299 h 745571"/>
                  <a:gd name="connsiteX15" fmla="*/ 471377 w 1164320"/>
                  <a:gd name="connsiteY15" fmla="*/ 535799 h 745571"/>
                  <a:gd name="connsiteX16" fmla="*/ 595202 w 1164320"/>
                  <a:gd name="connsiteY16" fmla="*/ 666768 h 745571"/>
                  <a:gd name="connsiteX17" fmla="*/ 699977 w 1164320"/>
                  <a:gd name="connsiteY17" fmla="*/ 707249 h 745571"/>
                  <a:gd name="connsiteX18" fmla="*/ 888095 w 1164320"/>
                  <a:gd name="connsiteY18" fmla="*/ 745349 h 745571"/>
                  <a:gd name="connsiteX19" fmla="*/ 990489 w 1164320"/>
                  <a:gd name="connsiteY19" fmla="*/ 723918 h 745571"/>
                  <a:gd name="connsiteX20" fmla="*/ 990489 w 1164320"/>
                  <a:gd name="connsiteY20" fmla="*/ 723918 h 745571"/>
                  <a:gd name="connsiteX0" fmla="*/ 1164320 w 1164320"/>
                  <a:gd name="connsiteY0" fmla="*/ 326249 h 750403"/>
                  <a:gd name="connsiteX1" fmla="*/ 1095264 w 1164320"/>
                  <a:gd name="connsiteY1" fmla="*/ 369111 h 750403"/>
                  <a:gd name="connsiteX2" fmla="*/ 973820 w 1164320"/>
                  <a:gd name="connsiteY2" fmla="*/ 400068 h 750403"/>
                  <a:gd name="connsiteX3" fmla="*/ 807133 w 1164320"/>
                  <a:gd name="connsiteY3" fmla="*/ 392924 h 750403"/>
                  <a:gd name="connsiteX4" fmla="*/ 664258 w 1164320"/>
                  <a:gd name="connsiteY4" fmla="*/ 288149 h 750403"/>
                  <a:gd name="connsiteX5" fmla="*/ 552339 w 1164320"/>
                  <a:gd name="connsiteY5" fmla="*/ 169086 h 750403"/>
                  <a:gd name="connsiteX6" fmla="*/ 435658 w 1164320"/>
                  <a:gd name="connsiteY6" fmla="*/ 52405 h 750403"/>
                  <a:gd name="connsiteX7" fmla="*/ 283258 w 1164320"/>
                  <a:gd name="connsiteY7" fmla="*/ 18 h 750403"/>
                  <a:gd name="connsiteX8" fmla="*/ 92758 w 1164320"/>
                  <a:gd name="connsiteY8" fmla="*/ 57168 h 750403"/>
                  <a:gd name="connsiteX9" fmla="*/ 7033 w 1164320"/>
                  <a:gd name="connsiteY9" fmla="*/ 207186 h 750403"/>
                  <a:gd name="connsiteX10" fmla="*/ 42752 w 1164320"/>
                  <a:gd name="connsiteY10" fmla="*/ 321486 h 750403"/>
                  <a:gd name="connsiteX11" fmla="*/ 111808 w 1164320"/>
                  <a:gd name="connsiteY11" fmla="*/ 228618 h 750403"/>
                  <a:gd name="connsiteX12" fmla="*/ 185626 w 1164320"/>
                  <a:gd name="connsiteY12" fmla="*/ 152418 h 750403"/>
                  <a:gd name="connsiteX13" fmla="*/ 309452 w 1164320"/>
                  <a:gd name="connsiteY13" fmla="*/ 152418 h 750403"/>
                  <a:gd name="connsiteX14" fmla="*/ 385652 w 1164320"/>
                  <a:gd name="connsiteY14" fmla="*/ 345299 h 750403"/>
                  <a:gd name="connsiteX15" fmla="*/ 471377 w 1164320"/>
                  <a:gd name="connsiteY15" fmla="*/ 535799 h 750403"/>
                  <a:gd name="connsiteX16" fmla="*/ 595202 w 1164320"/>
                  <a:gd name="connsiteY16" fmla="*/ 666768 h 750403"/>
                  <a:gd name="connsiteX17" fmla="*/ 726171 w 1164320"/>
                  <a:gd name="connsiteY17" fmla="*/ 742968 h 750403"/>
                  <a:gd name="connsiteX18" fmla="*/ 888095 w 1164320"/>
                  <a:gd name="connsiteY18" fmla="*/ 745349 h 750403"/>
                  <a:gd name="connsiteX19" fmla="*/ 990489 w 1164320"/>
                  <a:gd name="connsiteY19" fmla="*/ 723918 h 750403"/>
                  <a:gd name="connsiteX20" fmla="*/ 990489 w 1164320"/>
                  <a:gd name="connsiteY20" fmla="*/ 723918 h 750403"/>
                  <a:gd name="connsiteX0" fmla="*/ 1164320 w 1164320"/>
                  <a:gd name="connsiteY0" fmla="*/ 326249 h 760608"/>
                  <a:gd name="connsiteX1" fmla="*/ 1095264 w 1164320"/>
                  <a:gd name="connsiteY1" fmla="*/ 369111 h 760608"/>
                  <a:gd name="connsiteX2" fmla="*/ 973820 w 1164320"/>
                  <a:gd name="connsiteY2" fmla="*/ 400068 h 760608"/>
                  <a:gd name="connsiteX3" fmla="*/ 807133 w 1164320"/>
                  <a:gd name="connsiteY3" fmla="*/ 392924 h 760608"/>
                  <a:gd name="connsiteX4" fmla="*/ 664258 w 1164320"/>
                  <a:gd name="connsiteY4" fmla="*/ 288149 h 760608"/>
                  <a:gd name="connsiteX5" fmla="*/ 552339 w 1164320"/>
                  <a:gd name="connsiteY5" fmla="*/ 169086 h 760608"/>
                  <a:gd name="connsiteX6" fmla="*/ 435658 w 1164320"/>
                  <a:gd name="connsiteY6" fmla="*/ 52405 h 760608"/>
                  <a:gd name="connsiteX7" fmla="*/ 283258 w 1164320"/>
                  <a:gd name="connsiteY7" fmla="*/ 18 h 760608"/>
                  <a:gd name="connsiteX8" fmla="*/ 92758 w 1164320"/>
                  <a:gd name="connsiteY8" fmla="*/ 57168 h 760608"/>
                  <a:gd name="connsiteX9" fmla="*/ 7033 w 1164320"/>
                  <a:gd name="connsiteY9" fmla="*/ 207186 h 760608"/>
                  <a:gd name="connsiteX10" fmla="*/ 42752 w 1164320"/>
                  <a:gd name="connsiteY10" fmla="*/ 321486 h 760608"/>
                  <a:gd name="connsiteX11" fmla="*/ 111808 w 1164320"/>
                  <a:gd name="connsiteY11" fmla="*/ 228618 h 760608"/>
                  <a:gd name="connsiteX12" fmla="*/ 185626 w 1164320"/>
                  <a:gd name="connsiteY12" fmla="*/ 152418 h 760608"/>
                  <a:gd name="connsiteX13" fmla="*/ 309452 w 1164320"/>
                  <a:gd name="connsiteY13" fmla="*/ 152418 h 760608"/>
                  <a:gd name="connsiteX14" fmla="*/ 385652 w 1164320"/>
                  <a:gd name="connsiteY14" fmla="*/ 345299 h 760608"/>
                  <a:gd name="connsiteX15" fmla="*/ 471377 w 1164320"/>
                  <a:gd name="connsiteY15" fmla="*/ 535799 h 760608"/>
                  <a:gd name="connsiteX16" fmla="*/ 595202 w 1164320"/>
                  <a:gd name="connsiteY16" fmla="*/ 666768 h 760608"/>
                  <a:gd name="connsiteX17" fmla="*/ 726171 w 1164320"/>
                  <a:gd name="connsiteY17" fmla="*/ 742968 h 760608"/>
                  <a:gd name="connsiteX18" fmla="*/ 888095 w 1164320"/>
                  <a:gd name="connsiteY18" fmla="*/ 759637 h 760608"/>
                  <a:gd name="connsiteX19" fmla="*/ 990489 w 1164320"/>
                  <a:gd name="connsiteY19" fmla="*/ 723918 h 760608"/>
                  <a:gd name="connsiteX20" fmla="*/ 990489 w 1164320"/>
                  <a:gd name="connsiteY20" fmla="*/ 723918 h 760608"/>
                  <a:gd name="connsiteX0" fmla="*/ 1164320 w 1164320"/>
                  <a:gd name="connsiteY0" fmla="*/ 326249 h 760608"/>
                  <a:gd name="connsiteX1" fmla="*/ 1095264 w 1164320"/>
                  <a:gd name="connsiteY1" fmla="*/ 369111 h 760608"/>
                  <a:gd name="connsiteX2" fmla="*/ 973820 w 1164320"/>
                  <a:gd name="connsiteY2" fmla="*/ 419118 h 760608"/>
                  <a:gd name="connsiteX3" fmla="*/ 807133 w 1164320"/>
                  <a:gd name="connsiteY3" fmla="*/ 392924 h 760608"/>
                  <a:gd name="connsiteX4" fmla="*/ 664258 w 1164320"/>
                  <a:gd name="connsiteY4" fmla="*/ 288149 h 760608"/>
                  <a:gd name="connsiteX5" fmla="*/ 552339 w 1164320"/>
                  <a:gd name="connsiteY5" fmla="*/ 169086 h 760608"/>
                  <a:gd name="connsiteX6" fmla="*/ 435658 w 1164320"/>
                  <a:gd name="connsiteY6" fmla="*/ 52405 h 760608"/>
                  <a:gd name="connsiteX7" fmla="*/ 283258 w 1164320"/>
                  <a:gd name="connsiteY7" fmla="*/ 18 h 760608"/>
                  <a:gd name="connsiteX8" fmla="*/ 92758 w 1164320"/>
                  <a:gd name="connsiteY8" fmla="*/ 57168 h 760608"/>
                  <a:gd name="connsiteX9" fmla="*/ 7033 w 1164320"/>
                  <a:gd name="connsiteY9" fmla="*/ 207186 h 760608"/>
                  <a:gd name="connsiteX10" fmla="*/ 42752 w 1164320"/>
                  <a:gd name="connsiteY10" fmla="*/ 321486 h 760608"/>
                  <a:gd name="connsiteX11" fmla="*/ 111808 w 1164320"/>
                  <a:gd name="connsiteY11" fmla="*/ 228618 h 760608"/>
                  <a:gd name="connsiteX12" fmla="*/ 185626 w 1164320"/>
                  <a:gd name="connsiteY12" fmla="*/ 152418 h 760608"/>
                  <a:gd name="connsiteX13" fmla="*/ 309452 w 1164320"/>
                  <a:gd name="connsiteY13" fmla="*/ 152418 h 760608"/>
                  <a:gd name="connsiteX14" fmla="*/ 385652 w 1164320"/>
                  <a:gd name="connsiteY14" fmla="*/ 345299 h 760608"/>
                  <a:gd name="connsiteX15" fmla="*/ 471377 w 1164320"/>
                  <a:gd name="connsiteY15" fmla="*/ 535799 h 760608"/>
                  <a:gd name="connsiteX16" fmla="*/ 595202 w 1164320"/>
                  <a:gd name="connsiteY16" fmla="*/ 666768 h 760608"/>
                  <a:gd name="connsiteX17" fmla="*/ 726171 w 1164320"/>
                  <a:gd name="connsiteY17" fmla="*/ 742968 h 760608"/>
                  <a:gd name="connsiteX18" fmla="*/ 888095 w 1164320"/>
                  <a:gd name="connsiteY18" fmla="*/ 759637 h 760608"/>
                  <a:gd name="connsiteX19" fmla="*/ 990489 w 1164320"/>
                  <a:gd name="connsiteY19" fmla="*/ 723918 h 760608"/>
                  <a:gd name="connsiteX20" fmla="*/ 990489 w 1164320"/>
                  <a:gd name="connsiteY20" fmla="*/ 723918 h 760608"/>
                  <a:gd name="connsiteX0" fmla="*/ 1164320 w 1164320"/>
                  <a:gd name="connsiteY0" fmla="*/ 326249 h 760608"/>
                  <a:gd name="connsiteX1" fmla="*/ 1100027 w 1164320"/>
                  <a:gd name="connsiteY1" fmla="*/ 383398 h 760608"/>
                  <a:gd name="connsiteX2" fmla="*/ 973820 w 1164320"/>
                  <a:gd name="connsiteY2" fmla="*/ 419118 h 760608"/>
                  <a:gd name="connsiteX3" fmla="*/ 807133 w 1164320"/>
                  <a:gd name="connsiteY3" fmla="*/ 392924 h 760608"/>
                  <a:gd name="connsiteX4" fmla="*/ 664258 w 1164320"/>
                  <a:gd name="connsiteY4" fmla="*/ 288149 h 760608"/>
                  <a:gd name="connsiteX5" fmla="*/ 552339 w 1164320"/>
                  <a:gd name="connsiteY5" fmla="*/ 169086 h 760608"/>
                  <a:gd name="connsiteX6" fmla="*/ 435658 w 1164320"/>
                  <a:gd name="connsiteY6" fmla="*/ 52405 h 760608"/>
                  <a:gd name="connsiteX7" fmla="*/ 283258 w 1164320"/>
                  <a:gd name="connsiteY7" fmla="*/ 18 h 760608"/>
                  <a:gd name="connsiteX8" fmla="*/ 92758 w 1164320"/>
                  <a:gd name="connsiteY8" fmla="*/ 57168 h 760608"/>
                  <a:gd name="connsiteX9" fmla="*/ 7033 w 1164320"/>
                  <a:gd name="connsiteY9" fmla="*/ 207186 h 760608"/>
                  <a:gd name="connsiteX10" fmla="*/ 42752 w 1164320"/>
                  <a:gd name="connsiteY10" fmla="*/ 321486 h 760608"/>
                  <a:gd name="connsiteX11" fmla="*/ 111808 w 1164320"/>
                  <a:gd name="connsiteY11" fmla="*/ 228618 h 760608"/>
                  <a:gd name="connsiteX12" fmla="*/ 185626 w 1164320"/>
                  <a:gd name="connsiteY12" fmla="*/ 152418 h 760608"/>
                  <a:gd name="connsiteX13" fmla="*/ 309452 w 1164320"/>
                  <a:gd name="connsiteY13" fmla="*/ 152418 h 760608"/>
                  <a:gd name="connsiteX14" fmla="*/ 385652 w 1164320"/>
                  <a:gd name="connsiteY14" fmla="*/ 345299 h 760608"/>
                  <a:gd name="connsiteX15" fmla="*/ 471377 w 1164320"/>
                  <a:gd name="connsiteY15" fmla="*/ 535799 h 760608"/>
                  <a:gd name="connsiteX16" fmla="*/ 595202 w 1164320"/>
                  <a:gd name="connsiteY16" fmla="*/ 666768 h 760608"/>
                  <a:gd name="connsiteX17" fmla="*/ 726171 w 1164320"/>
                  <a:gd name="connsiteY17" fmla="*/ 742968 h 760608"/>
                  <a:gd name="connsiteX18" fmla="*/ 888095 w 1164320"/>
                  <a:gd name="connsiteY18" fmla="*/ 759637 h 760608"/>
                  <a:gd name="connsiteX19" fmla="*/ 990489 w 1164320"/>
                  <a:gd name="connsiteY19" fmla="*/ 723918 h 760608"/>
                  <a:gd name="connsiteX20" fmla="*/ 990489 w 1164320"/>
                  <a:gd name="connsiteY20" fmla="*/ 723918 h 760608"/>
                  <a:gd name="connsiteX0" fmla="*/ 1164320 w 1164320"/>
                  <a:gd name="connsiteY0" fmla="*/ 326248 h 760607"/>
                  <a:gd name="connsiteX1" fmla="*/ 1100027 w 1164320"/>
                  <a:gd name="connsiteY1" fmla="*/ 383397 h 760607"/>
                  <a:gd name="connsiteX2" fmla="*/ 973820 w 1164320"/>
                  <a:gd name="connsiteY2" fmla="*/ 419117 h 760607"/>
                  <a:gd name="connsiteX3" fmla="*/ 807133 w 1164320"/>
                  <a:gd name="connsiteY3" fmla="*/ 392923 h 760607"/>
                  <a:gd name="connsiteX4" fmla="*/ 664258 w 1164320"/>
                  <a:gd name="connsiteY4" fmla="*/ 288148 h 760607"/>
                  <a:gd name="connsiteX5" fmla="*/ 561864 w 1164320"/>
                  <a:gd name="connsiteY5" fmla="*/ 152416 h 760607"/>
                  <a:gd name="connsiteX6" fmla="*/ 435658 w 1164320"/>
                  <a:gd name="connsiteY6" fmla="*/ 52404 h 760607"/>
                  <a:gd name="connsiteX7" fmla="*/ 283258 w 1164320"/>
                  <a:gd name="connsiteY7" fmla="*/ 17 h 760607"/>
                  <a:gd name="connsiteX8" fmla="*/ 92758 w 1164320"/>
                  <a:gd name="connsiteY8" fmla="*/ 57167 h 760607"/>
                  <a:gd name="connsiteX9" fmla="*/ 7033 w 1164320"/>
                  <a:gd name="connsiteY9" fmla="*/ 207185 h 760607"/>
                  <a:gd name="connsiteX10" fmla="*/ 42752 w 1164320"/>
                  <a:gd name="connsiteY10" fmla="*/ 321485 h 760607"/>
                  <a:gd name="connsiteX11" fmla="*/ 111808 w 1164320"/>
                  <a:gd name="connsiteY11" fmla="*/ 228617 h 760607"/>
                  <a:gd name="connsiteX12" fmla="*/ 185626 w 1164320"/>
                  <a:gd name="connsiteY12" fmla="*/ 152417 h 760607"/>
                  <a:gd name="connsiteX13" fmla="*/ 309452 w 1164320"/>
                  <a:gd name="connsiteY13" fmla="*/ 152417 h 760607"/>
                  <a:gd name="connsiteX14" fmla="*/ 385652 w 1164320"/>
                  <a:gd name="connsiteY14" fmla="*/ 345298 h 760607"/>
                  <a:gd name="connsiteX15" fmla="*/ 471377 w 1164320"/>
                  <a:gd name="connsiteY15" fmla="*/ 535798 h 760607"/>
                  <a:gd name="connsiteX16" fmla="*/ 595202 w 1164320"/>
                  <a:gd name="connsiteY16" fmla="*/ 666767 h 760607"/>
                  <a:gd name="connsiteX17" fmla="*/ 726171 w 1164320"/>
                  <a:gd name="connsiteY17" fmla="*/ 742967 h 760607"/>
                  <a:gd name="connsiteX18" fmla="*/ 888095 w 1164320"/>
                  <a:gd name="connsiteY18" fmla="*/ 759636 h 760607"/>
                  <a:gd name="connsiteX19" fmla="*/ 990489 w 1164320"/>
                  <a:gd name="connsiteY19" fmla="*/ 723917 h 760607"/>
                  <a:gd name="connsiteX20" fmla="*/ 990489 w 1164320"/>
                  <a:gd name="connsiteY20" fmla="*/ 723917 h 760607"/>
                  <a:gd name="connsiteX0" fmla="*/ 1164320 w 1164320"/>
                  <a:gd name="connsiteY0" fmla="*/ 326424 h 760783"/>
                  <a:gd name="connsiteX1" fmla="*/ 1100027 w 1164320"/>
                  <a:gd name="connsiteY1" fmla="*/ 383573 h 760783"/>
                  <a:gd name="connsiteX2" fmla="*/ 973820 w 1164320"/>
                  <a:gd name="connsiteY2" fmla="*/ 419293 h 760783"/>
                  <a:gd name="connsiteX3" fmla="*/ 807133 w 1164320"/>
                  <a:gd name="connsiteY3" fmla="*/ 393099 h 760783"/>
                  <a:gd name="connsiteX4" fmla="*/ 664258 w 1164320"/>
                  <a:gd name="connsiteY4" fmla="*/ 288324 h 760783"/>
                  <a:gd name="connsiteX5" fmla="*/ 561864 w 1164320"/>
                  <a:gd name="connsiteY5" fmla="*/ 152592 h 760783"/>
                  <a:gd name="connsiteX6" fmla="*/ 438039 w 1164320"/>
                  <a:gd name="connsiteY6" fmla="*/ 43055 h 760783"/>
                  <a:gd name="connsiteX7" fmla="*/ 283258 w 1164320"/>
                  <a:gd name="connsiteY7" fmla="*/ 193 h 760783"/>
                  <a:gd name="connsiteX8" fmla="*/ 92758 w 1164320"/>
                  <a:gd name="connsiteY8" fmla="*/ 57343 h 760783"/>
                  <a:gd name="connsiteX9" fmla="*/ 7033 w 1164320"/>
                  <a:gd name="connsiteY9" fmla="*/ 207361 h 760783"/>
                  <a:gd name="connsiteX10" fmla="*/ 42752 w 1164320"/>
                  <a:gd name="connsiteY10" fmla="*/ 321661 h 760783"/>
                  <a:gd name="connsiteX11" fmla="*/ 111808 w 1164320"/>
                  <a:gd name="connsiteY11" fmla="*/ 228793 h 760783"/>
                  <a:gd name="connsiteX12" fmla="*/ 185626 w 1164320"/>
                  <a:gd name="connsiteY12" fmla="*/ 152593 h 760783"/>
                  <a:gd name="connsiteX13" fmla="*/ 309452 w 1164320"/>
                  <a:gd name="connsiteY13" fmla="*/ 152593 h 760783"/>
                  <a:gd name="connsiteX14" fmla="*/ 385652 w 1164320"/>
                  <a:gd name="connsiteY14" fmla="*/ 345474 h 760783"/>
                  <a:gd name="connsiteX15" fmla="*/ 471377 w 1164320"/>
                  <a:gd name="connsiteY15" fmla="*/ 535974 h 760783"/>
                  <a:gd name="connsiteX16" fmla="*/ 595202 w 1164320"/>
                  <a:gd name="connsiteY16" fmla="*/ 666943 h 760783"/>
                  <a:gd name="connsiteX17" fmla="*/ 726171 w 1164320"/>
                  <a:gd name="connsiteY17" fmla="*/ 743143 h 760783"/>
                  <a:gd name="connsiteX18" fmla="*/ 888095 w 1164320"/>
                  <a:gd name="connsiteY18" fmla="*/ 759812 h 760783"/>
                  <a:gd name="connsiteX19" fmla="*/ 990489 w 1164320"/>
                  <a:gd name="connsiteY19" fmla="*/ 724093 h 760783"/>
                  <a:gd name="connsiteX20" fmla="*/ 990489 w 1164320"/>
                  <a:gd name="connsiteY20" fmla="*/ 724093 h 760783"/>
                  <a:gd name="connsiteX0" fmla="*/ 1164320 w 1164320"/>
                  <a:gd name="connsiteY0" fmla="*/ 331157 h 765516"/>
                  <a:gd name="connsiteX1" fmla="*/ 1100027 w 1164320"/>
                  <a:gd name="connsiteY1" fmla="*/ 388306 h 765516"/>
                  <a:gd name="connsiteX2" fmla="*/ 973820 w 1164320"/>
                  <a:gd name="connsiteY2" fmla="*/ 424026 h 765516"/>
                  <a:gd name="connsiteX3" fmla="*/ 807133 w 1164320"/>
                  <a:gd name="connsiteY3" fmla="*/ 397832 h 765516"/>
                  <a:gd name="connsiteX4" fmla="*/ 664258 w 1164320"/>
                  <a:gd name="connsiteY4" fmla="*/ 293057 h 765516"/>
                  <a:gd name="connsiteX5" fmla="*/ 561864 w 1164320"/>
                  <a:gd name="connsiteY5" fmla="*/ 157325 h 765516"/>
                  <a:gd name="connsiteX6" fmla="*/ 438039 w 1164320"/>
                  <a:gd name="connsiteY6" fmla="*/ 47788 h 765516"/>
                  <a:gd name="connsiteX7" fmla="*/ 278496 w 1164320"/>
                  <a:gd name="connsiteY7" fmla="*/ 164 h 765516"/>
                  <a:gd name="connsiteX8" fmla="*/ 92758 w 1164320"/>
                  <a:gd name="connsiteY8" fmla="*/ 62076 h 765516"/>
                  <a:gd name="connsiteX9" fmla="*/ 7033 w 1164320"/>
                  <a:gd name="connsiteY9" fmla="*/ 212094 h 765516"/>
                  <a:gd name="connsiteX10" fmla="*/ 42752 w 1164320"/>
                  <a:gd name="connsiteY10" fmla="*/ 326394 h 765516"/>
                  <a:gd name="connsiteX11" fmla="*/ 111808 w 1164320"/>
                  <a:gd name="connsiteY11" fmla="*/ 233526 h 765516"/>
                  <a:gd name="connsiteX12" fmla="*/ 185626 w 1164320"/>
                  <a:gd name="connsiteY12" fmla="*/ 157326 h 765516"/>
                  <a:gd name="connsiteX13" fmla="*/ 309452 w 1164320"/>
                  <a:gd name="connsiteY13" fmla="*/ 157326 h 765516"/>
                  <a:gd name="connsiteX14" fmla="*/ 385652 w 1164320"/>
                  <a:gd name="connsiteY14" fmla="*/ 350207 h 765516"/>
                  <a:gd name="connsiteX15" fmla="*/ 471377 w 1164320"/>
                  <a:gd name="connsiteY15" fmla="*/ 540707 h 765516"/>
                  <a:gd name="connsiteX16" fmla="*/ 595202 w 1164320"/>
                  <a:gd name="connsiteY16" fmla="*/ 671676 h 765516"/>
                  <a:gd name="connsiteX17" fmla="*/ 726171 w 1164320"/>
                  <a:gd name="connsiteY17" fmla="*/ 747876 h 765516"/>
                  <a:gd name="connsiteX18" fmla="*/ 888095 w 1164320"/>
                  <a:gd name="connsiteY18" fmla="*/ 764545 h 765516"/>
                  <a:gd name="connsiteX19" fmla="*/ 990489 w 1164320"/>
                  <a:gd name="connsiteY19" fmla="*/ 728826 h 765516"/>
                  <a:gd name="connsiteX20" fmla="*/ 990489 w 1164320"/>
                  <a:gd name="connsiteY20" fmla="*/ 728826 h 765516"/>
                  <a:gd name="connsiteX0" fmla="*/ 1164320 w 1164320"/>
                  <a:gd name="connsiteY0" fmla="*/ 331157 h 765516"/>
                  <a:gd name="connsiteX1" fmla="*/ 1100027 w 1164320"/>
                  <a:gd name="connsiteY1" fmla="*/ 388306 h 765516"/>
                  <a:gd name="connsiteX2" fmla="*/ 973820 w 1164320"/>
                  <a:gd name="connsiteY2" fmla="*/ 424026 h 765516"/>
                  <a:gd name="connsiteX3" fmla="*/ 807133 w 1164320"/>
                  <a:gd name="connsiteY3" fmla="*/ 397832 h 765516"/>
                  <a:gd name="connsiteX4" fmla="*/ 664258 w 1164320"/>
                  <a:gd name="connsiteY4" fmla="*/ 293057 h 765516"/>
                  <a:gd name="connsiteX5" fmla="*/ 561864 w 1164320"/>
                  <a:gd name="connsiteY5" fmla="*/ 157325 h 765516"/>
                  <a:gd name="connsiteX6" fmla="*/ 438039 w 1164320"/>
                  <a:gd name="connsiteY6" fmla="*/ 47788 h 765516"/>
                  <a:gd name="connsiteX7" fmla="*/ 278496 w 1164320"/>
                  <a:gd name="connsiteY7" fmla="*/ 164 h 765516"/>
                  <a:gd name="connsiteX8" fmla="*/ 92758 w 1164320"/>
                  <a:gd name="connsiteY8" fmla="*/ 62076 h 765516"/>
                  <a:gd name="connsiteX9" fmla="*/ 7033 w 1164320"/>
                  <a:gd name="connsiteY9" fmla="*/ 212094 h 765516"/>
                  <a:gd name="connsiteX10" fmla="*/ 42752 w 1164320"/>
                  <a:gd name="connsiteY10" fmla="*/ 326394 h 765516"/>
                  <a:gd name="connsiteX11" fmla="*/ 111808 w 1164320"/>
                  <a:gd name="connsiteY11" fmla="*/ 233526 h 765516"/>
                  <a:gd name="connsiteX12" fmla="*/ 185626 w 1164320"/>
                  <a:gd name="connsiteY12" fmla="*/ 157326 h 765516"/>
                  <a:gd name="connsiteX13" fmla="*/ 311833 w 1164320"/>
                  <a:gd name="connsiteY13" fmla="*/ 178757 h 765516"/>
                  <a:gd name="connsiteX14" fmla="*/ 385652 w 1164320"/>
                  <a:gd name="connsiteY14" fmla="*/ 350207 h 765516"/>
                  <a:gd name="connsiteX15" fmla="*/ 471377 w 1164320"/>
                  <a:gd name="connsiteY15" fmla="*/ 540707 h 765516"/>
                  <a:gd name="connsiteX16" fmla="*/ 595202 w 1164320"/>
                  <a:gd name="connsiteY16" fmla="*/ 671676 h 765516"/>
                  <a:gd name="connsiteX17" fmla="*/ 726171 w 1164320"/>
                  <a:gd name="connsiteY17" fmla="*/ 747876 h 765516"/>
                  <a:gd name="connsiteX18" fmla="*/ 888095 w 1164320"/>
                  <a:gd name="connsiteY18" fmla="*/ 764545 h 765516"/>
                  <a:gd name="connsiteX19" fmla="*/ 990489 w 1164320"/>
                  <a:gd name="connsiteY19" fmla="*/ 728826 h 765516"/>
                  <a:gd name="connsiteX20" fmla="*/ 990489 w 1164320"/>
                  <a:gd name="connsiteY20" fmla="*/ 728826 h 765516"/>
                  <a:gd name="connsiteX0" fmla="*/ 1164320 w 1164320"/>
                  <a:gd name="connsiteY0" fmla="*/ 331157 h 765516"/>
                  <a:gd name="connsiteX1" fmla="*/ 1100027 w 1164320"/>
                  <a:gd name="connsiteY1" fmla="*/ 388306 h 765516"/>
                  <a:gd name="connsiteX2" fmla="*/ 973820 w 1164320"/>
                  <a:gd name="connsiteY2" fmla="*/ 424026 h 765516"/>
                  <a:gd name="connsiteX3" fmla="*/ 807133 w 1164320"/>
                  <a:gd name="connsiteY3" fmla="*/ 397832 h 765516"/>
                  <a:gd name="connsiteX4" fmla="*/ 664258 w 1164320"/>
                  <a:gd name="connsiteY4" fmla="*/ 293057 h 765516"/>
                  <a:gd name="connsiteX5" fmla="*/ 561864 w 1164320"/>
                  <a:gd name="connsiteY5" fmla="*/ 157325 h 765516"/>
                  <a:gd name="connsiteX6" fmla="*/ 438039 w 1164320"/>
                  <a:gd name="connsiteY6" fmla="*/ 47788 h 765516"/>
                  <a:gd name="connsiteX7" fmla="*/ 278496 w 1164320"/>
                  <a:gd name="connsiteY7" fmla="*/ 164 h 765516"/>
                  <a:gd name="connsiteX8" fmla="*/ 92758 w 1164320"/>
                  <a:gd name="connsiteY8" fmla="*/ 62076 h 765516"/>
                  <a:gd name="connsiteX9" fmla="*/ 7033 w 1164320"/>
                  <a:gd name="connsiteY9" fmla="*/ 212094 h 765516"/>
                  <a:gd name="connsiteX10" fmla="*/ 42752 w 1164320"/>
                  <a:gd name="connsiteY10" fmla="*/ 326394 h 765516"/>
                  <a:gd name="connsiteX11" fmla="*/ 111808 w 1164320"/>
                  <a:gd name="connsiteY11" fmla="*/ 233526 h 765516"/>
                  <a:gd name="connsiteX12" fmla="*/ 185626 w 1164320"/>
                  <a:gd name="connsiteY12" fmla="*/ 162088 h 765516"/>
                  <a:gd name="connsiteX13" fmla="*/ 311833 w 1164320"/>
                  <a:gd name="connsiteY13" fmla="*/ 178757 h 765516"/>
                  <a:gd name="connsiteX14" fmla="*/ 385652 w 1164320"/>
                  <a:gd name="connsiteY14" fmla="*/ 350207 h 765516"/>
                  <a:gd name="connsiteX15" fmla="*/ 471377 w 1164320"/>
                  <a:gd name="connsiteY15" fmla="*/ 540707 h 765516"/>
                  <a:gd name="connsiteX16" fmla="*/ 595202 w 1164320"/>
                  <a:gd name="connsiteY16" fmla="*/ 671676 h 765516"/>
                  <a:gd name="connsiteX17" fmla="*/ 726171 w 1164320"/>
                  <a:gd name="connsiteY17" fmla="*/ 747876 h 765516"/>
                  <a:gd name="connsiteX18" fmla="*/ 888095 w 1164320"/>
                  <a:gd name="connsiteY18" fmla="*/ 764545 h 765516"/>
                  <a:gd name="connsiteX19" fmla="*/ 990489 w 1164320"/>
                  <a:gd name="connsiteY19" fmla="*/ 728826 h 765516"/>
                  <a:gd name="connsiteX20" fmla="*/ 990489 w 1164320"/>
                  <a:gd name="connsiteY20" fmla="*/ 728826 h 7655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164320" h="765516">
                    <a:moveTo>
                      <a:pt x="1164320" y="331157"/>
                    </a:moveTo>
                    <a:cubicBezTo>
                      <a:pt x="1145667" y="346436"/>
                      <a:pt x="1131777" y="372828"/>
                      <a:pt x="1100027" y="388306"/>
                    </a:cubicBezTo>
                    <a:cubicBezTo>
                      <a:pt x="1068277" y="403784"/>
                      <a:pt x="1022636" y="422438"/>
                      <a:pt x="973820" y="424026"/>
                    </a:cubicBezTo>
                    <a:cubicBezTo>
                      <a:pt x="925004" y="425614"/>
                      <a:pt x="858727" y="419660"/>
                      <a:pt x="807133" y="397832"/>
                    </a:cubicBezTo>
                    <a:cubicBezTo>
                      <a:pt x="755539" y="376004"/>
                      <a:pt x="705136" y="333141"/>
                      <a:pt x="664258" y="293057"/>
                    </a:cubicBezTo>
                    <a:cubicBezTo>
                      <a:pt x="623380" y="252973"/>
                      <a:pt x="599567" y="198203"/>
                      <a:pt x="561864" y="157325"/>
                    </a:cubicBezTo>
                    <a:cubicBezTo>
                      <a:pt x="524161" y="116447"/>
                      <a:pt x="485267" y="73981"/>
                      <a:pt x="438039" y="47788"/>
                    </a:cubicBezTo>
                    <a:cubicBezTo>
                      <a:pt x="390811" y="21595"/>
                      <a:pt x="336043" y="-2217"/>
                      <a:pt x="278496" y="164"/>
                    </a:cubicBezTo>
                    <a:cubicBezTo>
                      <a:pt x="220949" y="2545"/>
                      <a:pt x="138002" y="26754"/>
                      <a:pt x="92758" y="62076"/>
                    </a:cubicBezTo>
                    <a:cubicBezTo>
                      <a:pt x="47514" y="97398"/>
                      <a:pt x="15367" y="168041"/>
                      <a:pt x="7033" y="212094"/>
                    </a:cubicBezTo>
                    <a:cubicBezTo>
                      <a:pt x="-1301" y="256147"/>
                      <a:pt x="-12810" y="318060"/>
                      <a:pt x="42752" y="326394"/>
                    </a:cubicBezTo>
                    <a:cubicBezTo>
                      <a:pt x="98314" y="334728"/>
                      <a:pt x="87996" y="260910"/>
                      <a:pt x="111808" y="233526"/>
                    </a:cubicBezTo>
                    <a:cubicBezTo>
                      <a:pt x="135620" y="206142"/>
                      <a:pt x="152289" y="171216"/>
                      <a:pt x="185626" y="162088"/>
                    </a:cubicBezTo>
                    <a:cubicBezTo>
                      <a:pt x="218963" y="152960"/>
                      <a:pt x="278495" y="147404"/>
                      <a:pt x="311833" y="178757"/>
                    </a:cubicBezTo>
                    <a:cubicBezTo>
                      <a:pt x="345171" y="210110"/>
                      <a:pt x="359061" y="289882"/>
                      <a:pt x="385652" y="350207"/>
                    </a:cubicBezTo>
                    <a:cubicBezTo>
                      <a:pt x="412243" y="410532"/>
                      <a:pt x="436452" y="487129"/>
                      <a:pt x="471377" y="540707"/>
                    </a:cubicBezTo>
                    <a:cubicBezTo>
                      <a:pt x="506302" y="594285"/>
                      <a:pt x="552736" y="637148"/>
                      <a:pt x="595202" y="671676"/>
                    </a:cubicBezTo>
                    <a:cubicBezTo>
                      <a:pt x="637668" y="706204"/>
                      <a:pt x="677356" y="732398"/>
                      <a:pt x="726171" y="747876"/>
                    </a:cubicBezTo>
                    <a:cubicBezTo>
                      <a:pt x="774986" y="763354"/>
                      <a:pt x="844042" y="767720"/>
                      <a:pt x="888095" y="764545"/>
                    </a:cubicBezTo>
                    <a:cubicBezTo>
                      <a:pt x="932148" y="761370"/>
                      <a:pt x="990489" y="728826"/>
                      <a:pt x="990489" y="728826"/>
                    </a:cubicBezTo>
                    <a:lnTo>
                      <a:pt x="990489" y="728826"/>
                    </a:lnTo>
                  </a:path>
                </a:pathLst>
              </a:custGeom>
              <a:solidFill>
                <a:srgbClr val="BEA7D5"/>
              </a:solidFill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6E56154A-0A24-DC2F-30E7-7C2E696F9434}"/>
                  </a:ext>
                </a:extLst>
              </p:cNvPr>
              <p:cNvSpPr/>
              <p:nvPr/>
            </p:nvSpPr>
            <p:spPr>
              <a:xfrm rot="3303579" flipH="1">
                <a:off x="6246233" y="4305397"/>
                <a:ext cx="1316591" cy="865631"/>
              </a:xfrm>
              <a:custGeom>
                <a:avLst/>
                <a:gdLst>
                  <a:gd name="connsiteX0" fmla="*/ 1158863 w 1158863"/>
                  <a:gd name="connsiteY0" fmla="*/ 326249 h 745571"/>
                  <a:gd name="connsiteX1" fmla="*/ 1089807 w 1158863"/>
                  <a:gd name="connsiteY1" fmla="*/ 369111 h 745571"/>
                  <a:gd name="connsiteX2" fmla="*/ 968363 w 1158863"/>
                  <a:gd name="connsiteY2" fmla="*/ 400068 h 745571"/>
                  <a:gd name="connsiteX3" fmla="*/ 801676 w 1158863"/>
                  <a:gd name="connsiteY3" fmla="*/ 392924 h 745571"/>
                  <a:gd name="connsiteX4" fmla="*/ 658801 w 1158863"/>
                  <a:gd name="connsiteY4" fmla="*/ 288149 h 745571"/>
                  <a:gd name="connsiteX5" fmla="*/ 546882 w 1158863"/>
                  <a:gd name="connsiteY5" fmla="*/ 169086 h 745571"/>
                  <a:gd name="connsiteX6" fmla="*/ 430201 w 1158863"/>
                  <a:gd name="connsiteY6" fmla="*/ 52405 h 745571"/>
                  <a:gd name="connsiteX7" fmla="*/ 277801 w 1158863"/>
                  <a:gd name="connsiteY7" fmla="*/ 18 h 745571"/>
                  <a:gd name="connsiteX8" fmla="*/ 87301 w 1158863"/>
                  <a:gd name="connsiteY8" fmla="*/ 57168 h 745571"/>
                  <a:gd name="connsiteX9" fmla="*/ 1576 w 1158863"/>
                  <a:gd name="connsiteY9" fmla="*/ 207186 h 745571"/>
                  <a:gd name="connsiteX10" fmla="*/ 37295 w 1158863"/>
                  <a:gd name="connsiteY10" fmla="*/ 321486 h 745571"/>
                  <a:gd name="connsiteX11" fmla="*/ 106351 w 1158863"/>
                  <a:gd name="connsiteY11" fmla="*/ 228618 h 745571"/>
                  <a:gd name="connsiteX12" fmla="*/ 203982 w 1158863"/>
                  <a:gd name="connsiteY12" fmla="*/ 157180 h 745571"/>
                  <a:gd name="connsiteX13" fmla="*/ 303995 w 1158863"/>
                  <a:gd name="connsiteY13" fmla="*/ 152418 h 745571"/>
                  <a:gd name="connsiteX14" fmla="*/ 380195 w 1158863"/>
                  <a:gd name="connsiteY14" fmla="*/ 345299 h 745571"/>
                  <a:gd name="connsiteX15" fmla="*/ 465920 w 1158863"/>
                  <a:gd name="connsiteY15" fmla="*/ 535799 h 745571"/>
                  <a:gd name="connsiteX16" fmla="*/ 589745 w 1158863"/>
                  <a:gd name="connsiteY16" fmla="*/ 640574 h 745571"/>
                  <a:gd name="connsiteX17" fmla="*/ 694520 w 1158863"/>
                  <a:gd name="connsiteY17" fmla="*/ 707249 h 745571"/>
                  <a:gd name="connsiteX18" fmla="*/ 882638 w 1158863"/>
                  <a:gd name="connsiteY18" fmla="*/ 745349 h 745571"/>
                  <a:gd name="connsiteX19" fmla="*/ 985032 w 1158863"/>
                  <a:gd name="connsiteY19" fmla="*/ 723918 h 745571"/>
                  <a:gd name="connsiteX20" fmla="*/ 985032 w 1158863"/>
                  <a:gd name="connsiteY20" fmla="*/ 723918 h 745571"/>
                  <a:gd name="connsiteX0" fmla="*/ 1158863 w 1158863"/>
                  <a:gd name="connsiteY0" fmla="*/ 326249 h 745571"/>
                  <a:gd name="connsiteX1" fmla="*/ 1089807 w 1158863"/>
                  <a:gd name="connsiteY1" fmla="*/ 369111 h 745571"/>
                  <a:gd name="connsiteX2" fmla="*/ 968363 w 1158863"/>
                  <a:gd name="connsiteY2" fmla="*/ 400068 h 745571"/>
                  <a:gd name="connsiteX3" fmla="*/ 801676 w 1158863"/>
                  <a:gd name="connsiteY3" fmla="*/ 392924 h 745571"/>
                  <a:gd name="connsiteX4" fmla="*/ 658801 w 1158863"/>
                  <a:gd name="connsiteY4" fmla="*/ 288149 h 745571"/>
                  <a:gd name="connsiteX5" fmla="*/ 546882 w 1158863"/>
                  <a:gd name="connsiteY5" fmla="*/ 169086 h 745571"/>
                  <a:gd name="connsiteX6" fmla="*/ 430201 w 1158863"/>
                  <a:gd name="connsiteY6" fmla="*/ 52405 h 745571"/>
                  <a:gd name="connsiteX7" fmla="*/ 277801 w 1158863"/>
                  <a:gd name="connsiteY7" fmla="*/ 18 h 745571"/>
                  <a:gd name="connsiteX8" fmla="*/ 87301 w 1158863"/>
                  <a:gd name="connsiteY8" fmla="*/ 57168 h 745571"/>
                  <a:gd name="connsiteX9" fmla="*/ 1576 w 1158863"/>
                  <a:gd name="connsiteY9" fmla="*/ 207186 h 745571"/>
                  <a:gd name="connsiteX10" fmla="*/ 37295 w 1158863"/>
                  <a:gd name="connsiteY10" fmla="*/ 321486 h 745571"/>
                  <a:gd name="connsiteX11" fmla="*/ 106351 w 1158863"/>
                  <a:gd name="connsiteY11" fmla="*/ 228618 h 745571"/>
                  <a:gd name="connsiteX12" fmla="*/ 180169 w 1158863"/>
                  <a:gd name="connsiteY12" fmla="*/ 152418 h 745571"/>
                  <a:gd name="connsiteX13" fmla="*/ 303995 w 1158863"/>
                  <a:gd name="connsiteY13" fmla="*/ 152418 h 745571"/>
                  <a:gd name="connsiteX14" fmla="*/ 380195 w 1158863"/>
                  <a:gd name="connsiteY14" fmla="*/ 345299 h 745571"/>
                  <a:gd name="connsiteX15" fmla="*/ 465920 w 1158863"/>
                  <a:gd name="connsiteY15" fmla="*/ 535799 h 745571"/>
                  <a:gd name="connsiteX16" fmla="*/ 589745 w 1158863"/>
                  <a:gd name="connsiteY16" fmla="*/ 640574 h 745571"/>
                  <a:gd name="connsiteX17" fmla="*/ 694520 w 1158863"/>
                  <a:gd name="connsiteY17" fmla="*/ 707249 h 745571"/>
                  <a:gd name="connsiteX18" fmla="*/ 882638 w 1158863"/>
                  <a:gd name="connsiteY18" fmla="*/ 745349 h 745571"/>
                  <a:gd name="connsiteX19" fmla="*/ 985032 w 1158863"/>
                  <a:gd name="connsiteY19" fmla="*/ 723918 h 745571"/>
                  <a:gd name="connsiteX20" fmla="*/ 985032 w 1158863"/>
                  <a:gd name="connsiteY20" fmla="*/ 723918 h 745571"/>
                  <a:gd name="connsiteX0" fmla="*/ 1164320 w 1164320"/>
                  <a:gd name="connsiteY0" fmla="*/ 326249 h 745571"/>
                  <a:gd name="connsiteX1" fmla="*/ 1095264 w 1164320"/>
                  <a:gd name="connsiteY1" fmla="*/ 369111 h 745571"/>
                  <a:gd name="connsiteX2" fmla="*/ 973820 w 1164320"/>
                  <a:gd name="connsiteY2" fmla="*/ 400068 h 745571"/>
                  <a:gd name="connsiteX3" fmla="*/ 807133 w 1164320"/>
                  <a:gd name="connsiteY3" fmla="*/ 392924 h 745571"/>
                  <a:gd name="connsiteX4" fmla="*/ 664258 w 1164320"/>
                  <a:gd name="connsiteY4" fmla="*/ 288149 h 745571"/>
                  <a:gd name="connsiteX5" fmla="*/ 552339 w 1164320"/>
                  <a:gd name="connsiteY5" fmla="*/ 169086 h 745571"/>
                  <a:gd name="connsiteX6" fmla="*/ 435658 w 1164320"/>
                  <a:gd name="connsiteY6" fmla="*/ 52405 h 745571"/>
                  <a:gd name="connsiteX7" fmla="*/ 283258 w 1164320"/>
                  <a:gd name="connsiteY7" fmla="*/ 18 h 745571"/>
                  <a:gd name="connsiteX8" fmla="*/ 92758 w 1164320"/>
                  <a:gd name="connsiteY8" fmla="*/ 57168 h 745571"/>
                  <a:gd name="connsiteX9" fmla="*/ 7033 w 1164320"/>
                  <a:gd name="connsiteY9" fmla="*/ 207186 h 745571"/>
                  <a:gd name="connsiteX10" fmla="*/ 42752 w 1164320"/>
                  <a:gd name="connsiteY10" fmla="*/ 321486 h 745571"/>
                  <a:gd name="connsiteX11" fmla="*/ 111808 w 1164320"/>
                  <a:gd name="connsiteY11" fmla="*/ 228618 h 745571"/>
                  <a:gd name="connsiteX12" fmla="*/ 185626 w 1164320"/>
                  <a:gd name="connsiteY12" fmla="*/ 152418 h 745571"/>
                  <a:gd name="connsiteX13" fmla="*/ 309452 w 1164320"/>
                  <a:gd name="connsiteY13" fmla="*/ 152418 h 745571"/>
                  <a:gd name="connsiteX14" fmla="*/ 385652 w 1164320"/>
                  <a:gd name="connsiteY14" fmla="*/ 345299 h 745571"/>
                  <a:gd name="connsiteX15" fmla="*/ 471377 w 1164320"/>
                  <a:gd name="connsiteY15" fmla="*/ 535799 h 745571"/>
                  <a:gd name="connsiteX16" fmla="*/ 595202 w 1164320"/>
                  <a:gd name="connsiteY16" fmla="*/ 640574 h 745571"/>
                  <a:gd name="connsiteX17" fmla="*/ 699977 w 1164320"/>
                  <a:gd name="connsiteY17" fmla="*/ 707249 h 745571"/>
                  <a:gd name="connsiteX18" fmla="*/ 888095 w 1164320"/>
                  <a:gd name="connsiteY18" fmla="*/ 745349 h 745571"/>
                  <a:gd name="connsiteX19" fmla="*/ 990489 w 1164320"/>
                  <a:gd name="connsiteY19" fmla="*/ 723918 h 745571"/>
                  <a:gd name="connsiteX20" fmla="*/ 990489 w 1164320"/>
                  <a:gd name="connsiteY20" fmla="*/ 723918 h 745571"/>
                  <a:gd name="connsiteX0" fmla="*/ 1164320 w 1164320"/>
                  <a:gd name="connsiteY0" fmla="*/ 326249 h 745571"/>
                  <a:gd name="connsiteX1" fmla="*/ 1095264 w 1164320"/>
                  <a:gd name="connsiteY1" fmla="*/ 369111 h 745571"/>
                  <a:gd name="connsiteX2" fmla="*/ 973820 w 1164320"/>
                  <a:gd name="connsiteY2" fmla="*/ 400068 h 745571"/>
                  <a:gd name="connsiteX3" fmla="*/ 807133 w 1164320"/>
                  <a:gd name="connsiteY3" fmla="*/ 392924 h 745571"/>
                  <a:gd name="connsiteX4" fmla="*/ 664258 w 1164320"/>
                  <a:gd name="connsiteY4" fmla="*/ 288149 h 745571"/>
                  <a:gd name="connsiteX5" fmla="*/ 552339 w 1164320"/>
                  <a:gd name="connsiteY5" fmla="*/ 169086 h 745571"/>
                  <a:gd name="connsiteX6" fmla="*/ 435658 w 1164320"/>
                  <a:gd name="connsiteY6" fmla="*/ 52405 h 745571"/>
                  <a:gd name="connsiteX7" fmla="*/ 283258 w 1164320"/>
                  <a:gd name="connsiteY7" fmla="*/ 18 h 745571"/>
                  <a:gd name="connsiteX8" fmla="*/ 92758 w 1164320"/>
                  <a:gd name="connsiteY8" fmla="*/ 57168 h 745571"/>
                  <a:gd name="connsiteX9" fmla="*/ 7033 w 1164320"/>
                  <a:gd name="connsiteY9" fmla="*/ 207186 h 745571"/>
                  <a:gd name="connsiteX10" fmla="*/ 42752 w 1164320"/>
                  <a:gd name="connsiteY10" fmla="*/ 321486 h 745571"/>
                  <a:gd name="connsiteX11" fmla="*/ 111808 w 1164320"/>
                  <a:gd name="connsiteY11" fmla="*/ 228618 h 745571"/>
                  <a:gd name="connsiteX12" fmla="*/ 185626 w 1164320"/>
                  <a:gd name="connsiteY12" fmla="*/ 152418 h 745571"/>
                  <a:gd name="connsiteX13" fmla="*/ 309452 w 1164320"/>
                  <a:gd name="connsiteY13" fmla="*/ 152418 h 745571"/>
                  <a:gd name="connsiteX14" fmla="*/ 385652 w 1164320"/>
                  <a:gd name="connsiteY14" fmla="*/ 345299 h 745571"/>
                  <a:gd name="connsiteX15" fmla="*/ 471377 w 1164320"/>
                  <a:gd name="connsiteY15" fmla="*/ 535799 h 745571"/>
                  <a:gd name="connsiteX16" fmla="*/ 595202 w 1164320"/>
                  <a:gd name="connsiteY16" fmla="*/ 666768 h 745571"/>
                  <a:gd name="connsiteX17" fmla="*/ 699977 w 1164320"/>
                  <a:gd name="connsiteY17" fmla="*/ 707249 h 745571"/>
                  <a:gd name="connsiteX18" fmla="*/ 888095 w 1164320"/>
                  <a:gd name="connsiteY18" fmla="*/ 745349 h 745571"/>
                  <a:gd name="connsiteX19" fmla="*/ 990489 w 1164320"/>
                  <a:gd name="connsiteY19" fmla="*/ 723918 h 745571"/>
                  <a:gd name="connsiteX20" fmla="*/ 990489 w 1164320"/>
                  <a:gd name="connsiteY20" fmla="*/ 723918 h 745571"/>
                  <a:gd name="connsiteX0" fmla="*/ 1164320 w 1164320"/>
                  <a:gd name="connsiteY0" fmla="*/ 326249 h 750403"/>
                  <a:gd name="connsiteX1" fmla="*/ 1095264 w 1164320"/>
                  <a:gd name="connsiteY1" fmla="*/ 369111 h 750403"/>
                  <a:gd name="connsiteX2" fmla="*/ 973820 w 1164320"/>
                  <a:gd name="connsiteY2" fmla="*/ 400068 h 750403"/>
                  <a:gd name="connsiteX3" fmla="*/ 807133 w 1164320"/>
                  <a:gd name="connsiteY3" fmla="*/ 392924 h 750403"/>
                  <a:gd name="connsiteX4" fmla="*/ 664258 w 1164320"/>
                  <a:gd name="connsiteY4" fmla="*/ 288149 h 750403"/>
                  <a:gd name="connsiteX5" fmla="*/ 552339 w 1164320"/>
                  <a:gd name="connsiteY5" fmla="*/ 169086 h 750403"/>
                  <a:gd name="connsiteX6" fmla="*/ 435658 w 1164320"/>
                  <a:gd name="connsiteY6" fmla="*/ 52405 h 750403"/>
                  <a:gd name="connsiteX7" fmla="*/ 283258 w 1164320"/>
                  <a:gd name="connsiteY7" fmla="*/ 18 h 750403"/>
                  <a:gd name="connsiteX8" fmla="*/ 92758 w 1164320"/>
                  <a:gd name="connsiteY8" fmla="*/ 57168 h 750403"/>
                  <a:gd name="connsiteX9" fmla="*/ 7033 w 1164320"/>
                  <a:gd name="connsiteY9" fmla="*/ 207186 h 750403"/>
                  <a:gd name="connsiteX10" fmla="*/ 42752 w 1164320"/>
                  <a:gd name="connsiteY10" fmla="*/ 321486 h 750403"/>
                  <a:gd name="connsiteX11" fmla="*/ 111808 w 1164320"/>
                  <a:gd name="connsiteY11" fmla="*/ 228618 h 750403"/>
                  <a:gd name="connsiteX12" fmla="*/ 185626 w 1164320"/>
                  <a:gd name="connsiteY12" fmla="*/ 152418 h 750403"/>
                  <a:gd name="connsiteX13" fmla="*/ 309452 w 1164320"/>
                  <a:gd name="connsiteY13" fmla="*/ 152418 h 750403"/>
                  <a:gd name="connsiteX14" fmla="*/ 385652 w 1164320"/>
                  <a:gd name="connsiteY14" fmla="*/ 345299 h 750403"/>
                  <a:gd name="connsiteX15" fmla="*/ 471377 w 1164320"/>
                  <a:gd name="connsiteY15" fmla="*/ 535799 h 750403"/>
                  <a:gd name="connsiteX16" fmla="*/ 595202 w 1164320"/>
                  <a:gd name="connsiteY16" fmla="*/ 666768 h 750403"/>
                  <a:gd name="connsiteX17" fmla="*/ 726171 w 1164320"/>
                  <a:gd name="connsiteY17" fmla="*/ 742968 h 750403"/>
                  <a:gd name="connsiteX18" fmla="*/ 888095 w 1164320"/>
                  <a:gd name="connsiteY18" fmla="*/ 745349 h 750403"/>
                  <a:gd name="connsiteX19" fmla="*/ 990489 w 1164320"/>
                  <a:gd name="connsiteY19" fmla="*/ 723918 h 750403"/>
                  <a:gd name="connsiteX20" fmla="*/ 990489 w 1164320"/>
                  <a:gd name="connsiteY20" fmla="*/ 723918 h 750403"/>
                  <a:gd name="connsiteX0" fmla="*/ 1164320 w 1164320"/>
                  <a:gd name="connsiteY0" fmla="*/ 326249 h 760608"/>
                  <a:gd name="connsiteX1" fmla="*/ 1095264 w 1164320"/>
                  <a:gd name="connsiteY1" fmla="*/ 369111 h 760608"/>
                  <a:gd name="connsiteX2" fmla="*/ 973820 w 1164320"/>
                  <a:gd name="connsiteY2" fmla="*/ 400068 h 760608"/>
                  <a:gd name="connsiteX3" fmla="*/ 807133 w 1164320"/>
                  <a:gd name="connsiteY3" fmla="*/ 392924 h 760608"/>
                  <a:gd name="connsiteX4" fmla="*/ 664258 w 1164320"/>
                  <a:gd name="connsiteY4" fmla="*/ 288149 h 760608"/>
                  <a:gd name="connsiteX5" fmla="*/ 552339 w 1164320"/>
                  <a:gd name="connsiteY5" fmla="*/ 169086 h 760608"/>
                  <a:gd name="connsiteX6" fmla="*/ 435658 w 1164320"/>
                  <a:gd name="connsiteY6" fmla="*/ 52405 h 760608"/>
                  <a:gd name="connsiteX7" fmla="*/ 283258 w 1164320"/>
                  <a:gd name="connsiteY7" fmla="*/ 18 h 760608"/>
                  <a:gd name="connsiteX8" fmla="*/ 92758 w 1164320"/>
                  <a:gd name="connsiteY8" fmla="*/ 57168 h 760608"/>
                  <a:gd name="connsiteX9" fmla="*/ 7033 w 1164320"/>
                  <a:gd name="connsiteY9" fmla="*/ 207186 h 760608"/>
                  <a:gd name="connsiteX10" fmla="*/ 42752 w 1164320"/>
                  <a:gd name="connsiteY10" fmla="*/ 321486 h 760608"/>
                  <a:gd name="connsiteX11" fmla="*/ 111808 w 1164320"/>
                  <a:gd name="connsiteY11" fmla="*/ 228618 h 760608"/>
                  <a:gd name="connsiteX12" fmla="*/ 185626 w 1164320"/>
                  <a:gd name="connsiteY12" fmla="*/ 152418 h 760608"/>
                  <a:gd name="connsiteX13" fmla="*/ 309452 w 1164320"/>
                  <a:gd name="connsiteY13" fmla="*/ 152418 h 760608"/>
                  <a:gd name="connsiteX14" fmla="*/ 385652 w 1164320"/>
                  <a:gd name="connsiteY14" fmla="*/ 345299 h 760608"/>
                  <a:gd name="connsiteX15" fmla="*/ 471377 w 1164320"/>
                  <a:gd name="connsiteY15" fmla="*/ 535799 h 760608"/>
                  <a:gd name="connsiteX16" fmla="*/ 595202 w 1164320"/>
                  <a:gd name="connsiteY16" fmla="*/ 666768 h 760608"/>
                  <a:gd name="connsiteX17" fmla="*/ 726171 w 1164320"/>
                  <a:gd name="connsiteY17" fmla="*/ 742968 h 760608"/>
                  <a:gd name="connsiteX18" fmla="*/ 888095 w 1164320"/>
                  <a:gd name="connsiteY18" fmla="*/ 759637 h 760608"/>
                  <a:gd name="connsiteX19" fmla="*/ 990489 w 1164320"/>
                  <a:gd name="connsiteY19" fmla="*/ 723918 h 760608"/>
                  <a:gd name="connsiteX20" fmla="*/ 990489 w 1164320"/>
                  <a:gd name="connsiteY20" fmla="*/ 723918 h 760608"/>
                  <a:gd name="connsiteX0" fmla="*/ 1164320 w 1164320"/>
                  <a:gd name="connsiteY0" fmla="*/ 326249 h 760608"/>
                  <a:gd name="connsiteX1" fmla="*/ 1095264 w 1164320"/>
                  <a:gd name="connsiteY1" fmla="*/ 369111 h 760608"/>
                  <a:gd name="connsiteX2" fmla="*/ 973820 w 1164320"/>
                  <a:gd name="connsiteY2" fmla="*/ 419118 h 760608"/>
                  <a:gd name="connsiteX3" fmla="*/ 807133 w 1164320"/>
                  <a:gd name="connsiteY3" fmla="*/ 392924 h 760608"/>
                  <a:gd name="connsiteX4" fmla="*/ 664258 w 1164320"/>
                  <a:gd name="connsiteY4" fmla="*/ 288149 h 760608"/>
                  <a:gd name="connsiteX5" fmla="*/ 552339 w 1164320"/>
                  <a:gd name="connsiteY5" fmla="*/ 169086 h 760608"/>
                  <a:gd name="connsiteX6" fmla="*/ 435658 w 1164320"/>
                  <a:gd name="connsiteY6" fmla="*/ 52405 h 760608"/>
                  <a:gd name="connsiteX7" fmla="*/ 283258 w 1164320"/>
                  <a:gd name="connsiteY7" fmla="*/ 18 h 760608"/>
                  <a:gd name="connsiteX8" fmla="*/ 92758 w 1164320"/>
                  <a:gd name="connsiteY8" fmla="*/ 57168 h 760608"/>
                  <a:gd name="connsiteX9" fmla="*/ 7033 w 1164320"/>
                  <a:gd name="connsiteY9" fmla="*/ 207186 h 760608"/>
                  <a:gd name="connsiteX10" fmla="*/ 42752 w 1164320"/>
                  <a:gd name="connsiteY10" fmla="*/ 321486 h 760608"/>
                  <a:gd name="connsiteX11" fmla="*/ 111808 w 1164320"/>
                  <a:gd name="connsiteY11" fmla="*/ 228618 h 760608"/>
                  <a:gd name="connsiteX12" fmla="*/ 185626 w 1164320"/>
                  <a:gd name="connsiteY12" fmla="*/ 152418 h 760608"/>
                  <a:gd name="connsiteX13" fmla="*/ 309452 w 1164320"/>
                  <a:gd name="connsiteY13" fmla="*/ 152418 h 760608"/>
                  <a:gd name="connsiteX14" fmla="*/ 385652 w 1164320"/>
                  <a:gd name="connsiteY14" fmla="*/ 345299 h 760608"/>
                  <a:gd name="connsiteX15" fmla="*/ 471377 w 1164320"/>
                  <a:gd name="connsiteY15" fmla="*/ 535799 h 760608"/>
                  <a:gd name="connsiteX16" fmla="*/ 595202 w 1164320"/>
                  <a:gd name="connsiteY16" fmla="*/ 666768 h 760608"/>
                  <a:gd name="connsiteX17" fmla="*/ 726171 w 1164320"/>
                  <a:gd name="connsiteY17" fmla="*/ 742968 h 760608"/>
                  <a:gd name="connsiteX18" fmla="*/ 888095 w 1164320"/>
                  <a:gd name="connsiteY18" fmla="*/ 759637 h 760608"/>
                  <a:gd name="connsiteX19" fmla="*/ 990489 w 1164320"/>
                  <a:gd name="connsiteY19" fmla="*/ 723918 h 760608"/>
                  <a:gd name="connsiteX20" fmla="*/ 990489 w 1164320"/>
                  <a:gd name="connsiteY20" fmla="*/ 723918 h 760608"/>
                  <a:gd name="connsiteX0" fmla="*/ 1164320 w 1164320"/>
                  <a:gd name="connsiteY0" fmla="*/ 326249 h 760608"/>
                  <a:gd name="connsiteX1" fmla="*/ 1100027 w 1164320"/>
                  <a:gd name="connsiteY1" fmla="*/ 383398 h 760608"/>
                  <a:gd name="connsiteX2" fmla="*/ 973820 w 1164320"/>
                  <a:gd name="connsiteY2" fmla="*/ 419118 h 760608"/>
                  <a:gd name="connsiteX3" fmla="*/ 807133 w 1164320"/>
                  <a:gd name="connsiteY3" fmla="*/ 392924 h 760608"/>
                  <a:gd name="connsiteX4" fmla="*/ 664258 w 1164320"/>
                  <a:gd name="connsiteY4" fmla="*/ 288149 h 760608"/>
                  <a:gd name="connsiteX5" fmla="*/ 552339 w 1164320"/>
                  <a:gd name="connsiteY5" fmla="*/ 169086 h 760608"/>
                  <a:gd name="connsiteX6" fmla="*/ 435658 w 1164320"/>
                  <a:gd name="connsiteY6" fmla="*/ 52405 h 760608"/>
                  <a:gd name="connsiteX7" fmla="*/ 283258 w 1164320"/>
                  <a:gd name="connsiteY7" fmla="*/ 18 h 760608"/>
                  <a:gd name="connsiteX8" fmla="*/ 92758 w 1164320"/>
                  <a:gd name="connsiteY8" fmla="*/ 57168 h 760608"/>
                  <a:gd name="connsiteX9" fmla="*/ 7033 w 1164320"/>
                  <a:gd name="connsiteY9" fmla="*/ 207186 h 760608"/>
                  <a:gd name="connsiteX10" fmla="*/ 42752 w 1164320"/>
                  <a:gd name="connsiteY10" fmla="*/ 321486 h 760608"/>
                  <a:gd name="connsiteX11" fmla="*/ 111808 w 1164320"/>
                  <a:gd name="connsiteY11" fmla="*/ 228618 h 760608"/>
                  <a:gd name="connsiteX12" fmla="*/ 185626 w 1164320"/>
                  <a:gd name="connsiteY12" fmla="*/ 152418 h 760608"/>
                  <a:gd name="connsiteX13" fmla="*/ 309452 w 1164320"/>
                  <a:gd name="connsiteY13" fmla="*/ 152418 h 760608"/>
                  <a:gd name="connsiteX14" fmla="*/ 385652 w 1164320"/>
                  <a:gd name="connsiteY14" fmla="*/ 345299 h 760608"/>
                  <a:gd name="connsiteX15" fmla="*/ 471377 w 1164320"/>
                  <a:gd name="connsiteY15" fmla="*/ 535799 h 760608"/>
                  <a:gd name="connsiteX16" fmla="*/ 595202 w 1164320"/>
                  <a:gd name="connsiteY16" fmla="*/ 666768 h 760608"/>
                  <a:gd name="connsiteX17" fmla="*/ 726171 w 1164320"/>
                  <a:gd name="connsiteY17" fmla="*/ 742968 h 760608"/>
                  <a:gd name="connsiteX18" fmla="*/ 888095 w 1164320"/>
                  <a:gd name="connsiteY18" fmla="*/ 759637 h 760608"/>
                  <a:gd name="connsiteX19" fmla="*/ 990489 w 1164320"/>
                  <a:gd name="connsiteY19" fmla="*/ 723918 h 760608"/>
                  <a:gd name="connsiteX20" fmla="*/ 990489 w 1164320"/>
                  <a:gd name="connsiteY20" fmla="*/ 723918 h 760608"/>
                  <a:gd name="connsiteX0" fmla="*/ 1164320 w 1164320"/>
                  <a:gd name="connsiteY0" fmla="*/ 326248 h 760607"/>
                  <a:gd name="connsiteX1" fmla="*/ 1100027 w 1164320"/>
                  <a:gd name="connsiteY1" fmla="*/ 383397 h 760607"/>
                  <a:gd name="connsiteX2" fmla="*/ 973820 w 1164320"/>
                  <a:gd name="connsiteY2" fmla="*/ 419117 h 760607"/>
                  <a:gd name="connsiteX3" fmla="*/ 807133 w 1164320"/>
                  <a:gd name="connsiteY3" fmla="*/ 392923 h 760607"/>
                  <a:gd name="connsiteX4" fmla="*/ 664258 w 1164320"/>
                  <a:gd name="connsiteY4" fmla="*/ 288148 h 760607"/>
                  <a:gd name="connsiteX5" fmla="*/ 561864 w 1164320"/>
                  <a:gd name="connsiteY5" fmla="*/ 152416 h 760607"/>
                  <a:gd name="connsiteX6" fmla="*/ 435658 w 1164320"/>
                  <a:gd name="connsiteY6" fmla="*/ 52404 h 760607"/>
                  <a:gd name="connsiteX7" fmla="*/ 283258 w 1164320"/>
                  <a:gd name="connsiteY7" fmla="*/ 17 h 760607"/>
                  <a:gd name="connsiteX8" fmla="*/ 92758 w 1164320"/>
                  <a:gd name="connsiteY8" fmla="*/ 57167 h 760607"/>
                  <a:gd name="connsiteX9" fmla="*/ 7033 w 1164320"/>
                  <a:gd name="connsiteY9" fmla="*/ 207185 h 760607"/>
                  <a:gd name="connsiteX10" fmla="*/ 42752 w 1164320"/>
                  <a:gd name="connsiteY10" fmla="*/ 321485 h 760607"/>
                  <a:gd name="connsiteX11" fmla="*/ 111808 w 1164320"/>
                  <a:gd name="connsiteY11" fmla="*/ 228617 h 760607"/>
                  <a:gd name="connsiteX12" fmla="*/ 185626 w 1164320"/>
                  <a:gd name="connsiteY12" fmla="*/ 152417 h 760607"/>
                  <a:gd name="connsiteX13" fmla="*/ 309452 w 1164320"/>
                  <a:gd name="connsiteY13" fmla="*/ 152417 h 760607"/>
                  <a:gd name="connsiteX14" fmla="*/ 385652 w 1164320"/>
                  <a:gd name="connsiteY14" fmla="*/ 345298 h 760607"/>
                  <a:gd name="connsiteX15" fmla="*/ 471377 w 1164320"/>
                  <a:gd name="connsiteY15" fmla="*/ 535798 h 760607"/>
                  <a:gd name="connsiteX16" fmla="*/ 595202 w 1164320"/>
                  <a:gd name="connsiteY16" fmla="*/ 666767 h 760607"/>
                  <a:gd name="connsiteX17" fmla="*/ 726171 w 1164320"/>
                  <a:gd name="connsiteY17" fmla="*/ 742967 h 760607"/>
                  <a:gd name="connsiteX18" fmla="*/ 888095 w 1164320"/>
                  <a:gd name="connsiteY18" fmla="*/ 759636 h 760607"/>
                  <a:gd name="connsiteX19" fmla="*/ 990489 w 1164320"/>
                  <a:gd name="connsiteY19" fmla="*/ 723917 h 760607"/>
                  <a:gd name="connsiteX20" fmla="*/ 990489 w 1164320"/>
                  <a:gd name="connsiteY20" fmla="*/ 723917 h 760607"/>
                  <a:gd name="connsiteX0" fmla="*/ 1164320 w 1164320"/>
                  <a:gd name="connsiteY0" fmla="*/ 326424 h 760783"/>
                  <a:gd name="connsiteX1" fmla="*/ 1100027 w 1164320"/>
                  <a:gd name="connsiteY1" fmla="*/ 383573 h 760783"/>
                  <a:gd name="connsiteX2" fmla="*/ 973820 w 1164320"/>
                  <a:gd name="connsiteY2" fmla="*/ 419293 h 760783"/>
                  <a:gd name="connsiteX3" fmla="*/ 807133 w 1164320"/>
                  <a:gd name="connsiteY3" fmla="*/ 393099 h 760783"/>
                  <a:gd name="connsiteX4" fmla="*/ 664258 w 1164320"/>
                  <a:gd name="connsiteY4" fmla="*/ 288324 h 760783"/>
                  <a:gd name="connsiteX5" fmla="*/ 561864 w 1164320"/>
                  <a:gd name="connsiteY5" fmla="*/ 152592 h 760783"/>
                  <a:gd name="connsiteX6" fmla="*/ 438039 w 1164320"/>
                  <a:gd name="connsiteY6" fmla="*/ 43055 h 760783"/>
                  <a:gd name="connsiteX7" fmla="*/ 283258 w 1164320"/>
                  <a:gd name="connsiteY7" fmla="*/ 193 h 760783"/>
                  <a:gd name="connsiteX8" fmla="*/ 92758 w 1164320"/>
                  <a:gd name="connsiteY8" fmla="*/ 57343 h 760783"/>
                  <a:gd name="connsiteX9" fmla="*/ 7033 w 1164320"/>
                  <a:gd name="connsiteY9" fmla="*/ 207361 h 760783"/>
                  <a:gd name="connsiteX10" fmla="*/ 42752 w 1164320"/>
                  <a:gd name="connsiteY10" fmla="*/ 321661 h 760783"/>
                  <a:gd name="connsiteX11" fmla="*/ 111808 w 1164320"/>
                  <a:gd name="connsiteY11" fmla="*/ 228793 h 760783"/>
                  <a:gd name="connsiteX12" fmla="*/ 185626 w 1164320"/>
                  <a:gd name="connsiteY12" fmla="*/ 152593 h 760783"/>
                  <a:gd name="connsiteX13" fmla="*/ 309452 w 1164320"/>
                  <a:gd name="connsiteY13" fmla="*/ 152593 h 760783"/>
                  <a:gd name="connsiteX14" fmla="*/ 385652 w 1164320"/>
                  <a:gd name="connsiteY14" fmla="*/ 345474 h 760783"/>
                  <a:gd name="connsiteX15" fmla="*/ 471377 w 1164320"/>
                  <a:gd name="connsiteY15" fmla="*/ 535974 h 760783"/>
                  <a:gd name="connsiteX16" fmla="*/ 595202 w 1164320"/>
                  <a:gd name="connsiteY16" fmla="*/ 666943 h 760783"/>
                  <a:gd name="connsiteX17" fmla="*/ 726171 w 1164320"/>
                  <a:gd name="connsiteY17" fmla="*/ 743143 h 760783"/>
                  <a:gd name="connsiteX18" fmla="*/ 888095 w 1164320"/>
                  <a:gd name="connsiteY18" fmla="*/ 759812 h 760783"/>
                  <a:gd name="connsiteX19" fmla="*/ 990489 w 1164320"/>
                  <a:gd name="connsiteY19" fmla="*/ 724093 h 760783"/>
                  <a:gd name="connsiteX20" fmla="*/ 990489 w 1164320"/>
                  <a:gd name="connsiteY20" fmla="*/ 724093 h 760783"/>
                  <a:gd name="connsiteX0" fmla="*/ 1164320 w 1164320"/>
                  <a:gd name="connsiteY0" fmla="*/ 331157 h 765516"/>
                  <a:gd name="connsiteX1" fmla="*/ 1100027 w 1164320"/>
                  <a:gd name="connsiteY1" fmla="*/ 388306 h 765516"/>
                  <a:gd name="connsiteX2" fmla="*/ 973820 w 1164320"/>
                  <a:gd name="connsiteY2" fmla="*/ 424026 h 765516"/>
                  <a:gd name="connsiteX3" fmla="*/ 807133 w 1164320"/>
                  <a:gd name="connsiteY3" fmla="*/ 397832 h 765516"/>
                  <a:gd name="connsiteX4" fmla="*/ 664258 w 1164320"/>
                  <a:gd name="connsiteY4" fmla="*/ 293057 h 765516"/>
                  <a:gd name="connsiteX5" fmla="*/ 561864 w 1164320"/>
                  <a:gd name="connsiteY5" fmla="*/ 157325 h 765516"/>
                  <a:gd name="connsiteX6" fmla="*/ 438039 w 1164320"/>
                  <a:gd name="connsiteY6" fmla="*/ 47788 h 765516"/>
                  <a:gd name="connsiteX7" fmla="*/ 278496 w 1164320"/>
                  <a:gd name="connsiteY7" fmla="*/ 164 h 765516"/>
                  <a:gd name="connsiteX8" fmla="*/ 92758 w 1164320"/>
                  <a:gd name="connsiteY8" fmla="*/ 62076 h 765516"/>
                  <a:gd name="connsiteX9" fmla="*/ 7033 w 1164320"/>
                  <a:gd name="connsiteY9" fmla="*/ 212094 h 765516"/>
                  <a:gd name="connsiteX10" fmla="*/ 42752 w 1164320"/>
                  <a:gd name="connsiteY10" fmla="*/ 326394 h 765516"/>
                  <a:gd name="connsiteX11" fmla="*/ 111808 w 1164320"/>
                  <a:gd name="connsiteY11" fmla="*/ 233526 h 765516"/>
                  <a:gd name="connsiteX12" fmla="*/ 185626 w 1164320"/>
                  <a:gd name="connsiteY12" fmla="*/ 157326 h 765516"/>
                  <a:gd name="connsiteX13" fmla="*/ 309452 w 1164320"/>
                  <a:gd name="connsiteY13" fmla="*/ 157326 h 765516"/>
                  <a:gd name="connsiteX14" fmla="*/ 385652 w 1164320"/>
                  <a:gd name="connsiteY14" fmla="*/ 350207 h 765516"/>
                  <a:gd name="connsiteX15" fmla="*/ 471377 w 1164320"/>
                  <a:gd name="connsiteY15" fmla="*/ 540707 h 765516"/>
                  <a:gd name="connsiteX16" fmla="*/ 595202 w 1164320"/>
                  <a:gd name="connsiteY16" fmla="*/ 671676 h 765516"/>
                  <a:gd name="connsiteX17" fmla="*/ 726171 w 1164320"/>
                  <a:gd name="connsiteY17" fmla="*/ 747876 h 765516"/>
                  <a:gd name="connsiteX18" fmla="*/ 888095 w 1164320"/>
                  <a:gd name="connsiteY18" fmla="*/ 764545 h 765516"/>
                  <a:gd name="connsiteX19" fmla="*/ 990489 w 1164320"/>
                  <a:gd name="connsiteY19" fmla="*/ 728826 h 765516"/>
                  <a:gd name="connsiteX20" fmla="*/ 990489 w 1164320"/>
                  <a:gd name="connsiteY20" fmla="*/ 728826 h 765516"/>
                  <a:gd name="connsiteX0" fmla="*/ 1164320 w 1164320"/>
                  <a:gd name="connsiteY0" fmla="*/ 331157 h 765516"/>
                  <a:gd name="connsiteX1" fmla="*/ 1100027 w 1164320"/>
                  <a:gd name="connsiteY1" fmla="*/ 388306 h 765516"/>
                  <a:gd name="connsiteX2" fmla="*/ 973820 w 1164320"/>
                  <a:gd name="connsiteY2" fmla="*/ 424026 h 765516"/>
                  <a:gd name="connsiteX3" fmla="*/ 807133 w 1164320"/>
                  <a:gd name="connsiteY3" fmla="*/ 397832 h 765516"/>
                  <a:gd name="connsiteX4" fmla="*/ 664258 w 1164320"/>
                  <a:gd name="connsiteY4" fmla="*/ 293057 h 765516"/>
                  <a:gd name="connsiteX5" fmla="*/ 561864 w 1164320"/>
                  <a:gd name="connsiteY5" fmla="*/ 157325 h 765516"/>
                  <a:gd name="connsiteX6" fmla="*/ 438039 w 1164320"/>
                  <a:gd name="connsiteY6" fmla="*/ 47788 h 765516"/>
                  <a:gd name="connsiteX7" fmla="*/ 278496 w 1164320"/>
                  <a:gd name="connsiteY7" fmla="*/ 164 h 765516"/>
                  <a:gd name="connsiteX8" fmla="*/ 92758 w 1164320"/>
                  <a:gd name="connsiteY8" fmla="*/ 62076 h 765516"/>
                  <a:gd name="connsiteX9" fmla="*/ 7033 w 1164320"/>
                  <a:gd name="connsiteY9" fmla="*/ 212094 h 765516"/>
                  <a:gd name="connsiteX10" fmla="*/ 42752 w 1164320"/>
                  <a:gd name="connsiteY10" fmla="*/ 326394 h 765516"/>
                  <a:gd name="connsiteX11" fmla="*/ 111808 w 1164320"/>
                  <a:gd name="connsiteY11" fmla="*/ 233526 h 765516"/>
                  <a:gd name="connsiteX12" fmla="*/ 185626 w 1164320"/>
                  <a:gd name="connsiteY12" fmla="*/ 157326 h 765516"/>
                  <a:gd name="connsiteX13" fmla="*/ 311833 w 1164320"/>
                  <a:gd name="connsiteY13" fmla="*/ 178757 h 765516"/>
                  <a:gd name="connsiteX14" fmla="*/ 385652 w 1164320"/>
                  <a:gd name="connsiteY14" fmla="*/ 350207 h 765516"/>
                  <a:gd name="connsiteX15" fmla="*/ 471377 w 1164320"/>
                  <a:gd name="connsiteY15" fmla="*/ 540707 h 765516"/>
                  <a:gd name="connsiteX16" fmla="*/ 595202 w 1164320"/>
                  <a:gd name="connsiteY16" fmla="*/ 671676 h 765516"/>
                  <a:gd name="connsiteX17" fmla="*/ 726171 w 1164320"/>
                  <a:gd name="connsiteY17" fmla="*/ 747876 h 765516"/>
                  <a:gd name="connsiteX18" fmla="*/ 888095 w 1164320"/>
                  <a:gd name="connsiteY18" fmla="*/ 764545 h 765516"/>
                  <a:gd name="connsiteX19" fmla="*/ 990489 w 1164320"/>
                  <a:gd name="connsiteY19" fmla="*/ 728826 h 765516"/>
                  <a:gd name="connsiteX20" fmla="*/ 990489 w 1164320"/>
                  <a:gd name="connsiteY20" fmla="*/ 728826 h 765516"/>
                  <a:gd name="connsiteX0" fmla="*/ 1164320 w 1164320"/>
                  <a:gd name="connsiteY0" fmla="*/ 331157 h 765516"/>
                  <a:gd name="connsiteX1" fmla="*/ 1100027 w 1164320"/>
                  <a:gd name="connsiteY1" fmla="*/ 388306 h 765516"/>
                  <a:gd name="connsiteX2" fmla="*/ 973820 w 1164320"/>
                  <a:gd name="connsiteY2" fmla="*/ 424026 h 765516"/>
                  <a:gd name="connsiteX3" fmla="*/ 807133 w 1164320"/>
                  <a:gd name="connsiteY3" fmla="*/ 397832 h 765516"/>
                  <a:gd name="connsiteX4" fmla="*/ 664258 w 1164320"/>
                  <a:gd name="connsiteY4" fmla="*/ 293057 h 765516"/>
                  <a:gd name="connsiteX5" fmla="*/ 561864 w 1164320"/>
                  <a:gd name="connsiteY5" fmla="*/ 157325 h 765516"/>
                  <a:gd name="connsiteX6" fmla="*/ 438039 w 1164320"/>
                  <a:gd name="connsiteY6" fmla="*/ 47788 h 765516"/>
                  <a:gd name="connsiteX7" fmla="*/ 278496 w 1164320"/>
                  <a:gd name="connsiteY7" fmla="*/ 164 h 765516"/>
                  <a:gd name="connsiteX8" fmla="*/ 92758 w 1164320"/>
                  <a:gd name="connsiteY8" fmla="*/ 62076 h 765516"/>
                  <a:gd name="connsiteX9" fmla="*/ 7033 w 1164320"/>
                  <a:gd name="connsiteY9" fmla="*/ 212094 h 765516"/>
                  <a:gd name="connsiteX10" fmla="*/ 42752 w 1164320"/>
                  <a:gd name="connsiteY10" fmla="*/ 326394 h 765516"/>
                  <a:gd name="connsiteX11" fmla="*/ 111808 w 1164320"/>
                  <a:gd name="connsiteY11" fmla="*/ 233526 h 765516"/>
                  <a:gd name="connsiteX12" fmla="*/ 185626 w 1164320"/>
                  <a:gd name="connsiteY12" fmla="*/ 162088 h 765516"/>
                  <a:gd name="connsiteX13" fmla="*/ 311833 w 1164320"/>
                  <a:gd name="connsiteY13" fmla="*/ 178757 h 765516"/>
                  <a:gd name="connsiteX14" fmla="*/ 385652 w 1164320"/>
                  <a:gd name="connsiteY14" fmla="*/ 350207 h 765516"/>
                  <a:gd name="connsiteX15" fmla="*/ 471377 w 1164320"/>
                  <a:gd name="connsiteY15" fmla="*/ 540707 h 765516"/>
                  <a:gd name="connsiteX16" fmla="*/ 595202 w 1164320"/>
                  <a:gd name="connsiteY16" fmla="*/ 671676 h 765516"/>
                  <a:gd name="connsiteX17" fmla="*/ 726171 w 1164320"/>
                  <a:gd name="connsiteY17" fmla="*/ 747876 h 765516"/>
                  <a:gd name="connsiteX18" fmla="*/ 888095 w 1164320"/>
                  <a:gd name="connsiteY18" fmla="*/ 764545 h 765516"/>
                  <a:gd name="connsiteX19" fmla="*/ 990489 w 1164320"/>
                  <a:gd name="connsiteY19" fmla="*/ 728826 h 765516"/>
                  <a:gd name="connsiteX20" fmla="*/ 990489 w 1164320"/>
                  <a:gd name="connsiteY20" fmla="*/ 728826 h 7655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164320" h="765516">
                    <a:moveTo>
                      <a:pt x="1164320" y="331157"/>
                    </a:moveTo>
                    <a:cubicBezTo>
                      <a:pt x="1145667" y="346436"/>
                      <a:pt x="1131777" y="372828"/>
                      <a:pt x="1100027" y="388306"/>
                    </a:cubicBezTo>
                    <a:cubicBezTo>
                      <a:pt x="1068277" y="403784"/>
                      <a:pt x="1022636" y="422438"/>
                      <a:pt x="973820" y="424026"/>
                    </a:cubicBezTo>
                    <a:cubicBezTo>
                      <a:pt x="925004" y="425614"/>
                      <a:pt x="858727" y="419660"/>
                      <a:pt x="807133" y="397832"/>
                    </a:cubicBezTo>
                    <a:cubicBezTo>
                      <a:pt x="755539" y="376004"/>
                      <a:pt x="705136" y="333141"/>
                      <a:pt x="664258" y="293057"/>
                    </a:cubicBezTo>
                    <a:cubicBezTo>
                      <a:pt x="623380" y="252973"/>
                      <a:pt x="599567" y="198203"/>
                      <a:pt x="561864" y="157325"/>
                    </a:cubicBezTo>
                    <a:cubicBezTo>
                      <a:pt x="524161" y="116447"/>
                      <a:pt x="485267" y="73981"/>
                      <a:pt x="438039" y="47788"/>
                    </a:cubicBezTo>
                    <a:cubicBezTo>
                      <a:pt x="390811" y="21595"/>
                      <a:pt x="336043" y="-2217"/>
                      <a:pt x="278496" y="164"/>
                    </a:cubicBezTo>
                    <a:cubicBezTo>
                      <a:pt x="220949" y="2545"/>
                      <a:pt x="138002" y="26754"/>
                      <a:pt x="92758" y="62076"/>
                    </a:cubicBezTo>
                    <a:cubicBezTo>
                      <a:pt x="47514" y="97398"/>
                      <a:pt x="15367" y="168041"/>
                      <a:pt x="7033" y="212094"/>
                    </a:cubicBezTo>
                    <a:cubicBezTo>
                      <a:pt x="-1301" y="256147"/>
                      <a:pt x="-12810" y="318060"/>
                      <a:pt x="42752" y="326394"/>
                    </a:cubicBezTo>
                    <a:cubicBezTo>
                      <a:pt x="98314" y="334728"/>
                      <a:pt x="87996" y="260910"/>
                      <a:pt x="111808" y="233526"/>
                    </a:cubicBezTo>
                    <a:cubicBezTo>
                      <a:pt x="135620" y="206142"/>
                      <a:pt x="152289" y="171216"/>
                      <a:pt x="185626" y="162088"/>
                    </a:cubicBezTo>
                    <a:cubicBezTo>
                      <a:pt x="218963" y="152960"/>
                      <a:pt x="278495" y="147404"/>
                      <a:pt x="311833" y="178757"/>
                    </a:cubicBezTo>
                    <a:cubicBezTo>
                      <a:pt x="345171" y="210110"/>
                      <a:pt x="359061" y="289882"/>
                      <a:pt x="385652" y="350207"/>
                    </a:cubicBezTo>
                    <a:cubicBezTo>
                      <a:pt x="412243" y="410532"/>
                      <a:pt x="436452" y="487129"/>
                      <a:pt x="471377" y="540707"/>
                    </a:cubicBezTo>
                    <a:cubicBezTo>
                      <a:pt x="506302" y="594285"/>
                      <a:pt x="552736" y="637148"/>
                      <a:pt x="595202" y="671676"/>
                    </a:cubicBezTo>
                    <a:cubicBezTo>
                      <a:pt x="637668" y="706204"/>
                      <a:pt x="677356" y="732398"/>
                      <a:pt x="726171" y="747876"/>
                    </a:cubicBezTo>
                    <a:cubicBezTo>
                      <a:pt x="774986" y="763354"/>
                      <a:pt x="844042" y="767720"/>
                      <a:pt x="888095" y="764545"/>
                    </a:cubicBezTo>
                    <a:cubicBezTo>
                      <a:pt x="932148" y="761370"/>
                      <a:pt x="990489" y="728826"/>
                      <a:pt x="990489" y="728826"/>
                    </a:cubicBezTo>
                    <a:lnTo>
                      <a:pt x="990489" y="728826"/>
                    </a:lnTo>
                  </a:path>
                </a:pathLst>
              </a:custGeom>
              <a:solidFill>
                <a:srgbClr val="BEA7D5"/>
              </a:solidFill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0BF7EF4E-563E-F309-9BAF-EEA3D2A572EC}"/>
                  </a:ext>
                </a:extLst>
              </p:cNvPr>
              <p:cNvSpPr/>
              <p:nvPr/>
            </p:nvSpPr>
            <p:spPr>
              <a:xfrm rot="1138557">
                <a:off x="4391420" y="3545904"/>
                <a:ext cx="1316591" cy="865631"/>
              </a:xfrm>
              <a:custGeom>
                <a:avLst/>
                <a:gdLst>
                  <a:gd name="connsiteX0" fmla="*/ 1158863 w 1158863"/>
                  <a:gd name="connsiteY0" fmla="*/ 326249 h 745571"/>
                  <a:gd name="connsiteX1" fmla="*/ 1089807 w 1158863"/>
                  <a:gd name="connsiteY1" fmla="*/ 369111 h 745571"/>
                  <a:gd name="connsiteX2" fmla="*/ 968363 w 1158863"/>
                  <a:gd name="connsiteY2" fmla="*/ 400068 h 745571"/>
                  <a:gd name="connsiteX3" fmla="*/ 801676 w 1158863"/>
                  <a:gd name="connsiteY3" fmla="*/ 392924 h 745571"/>
                  <a:gd name="connsiteX4" fmla="*/ 658801 w 1158863"/>
                  <a:gd name="connsiteY4" fmla="*/ 288149 h 745571"/>
                  <a:gd name="connsiteX5" fmla="*/ 546882 w 1158863"/>
                  <a:gd name="connsiteY5" fmla="*/ 169086 h 745571"/>
                  <a:gd name="connsiteX6" fmla="*/ 430201 w 1158863"/>
                  <a:gd name="connsiteY6" fmla="*/ 52405 h 745571"/>
                  <a:gd name="connsiteX7" fmla="*/ 277801 w 1158863"/>
                  <a:gd name="connsiteY7" fmla="*/ 18 h 745571"/>
                  <a:gd name="connsiteX8" fmla="*/ 87301 w 1158863"/>
                  <a:gd name="connsiteY8" fmla="*/ 57168 h 745571"/>
                  <a:gd name="connsiteX9" fmla="*/ 1576 w 1158863"/>
                  <a:gd name="connsiteY9" fmla="*/ 207186 h 745571"/>
                  <a:gd name="connsiteX10" fmla="*/ 37295 w 1158863"/>
                  <a:gd name="connsiteY10" fmla="*/ 321486 h 745571"/>
                  <a:gd name="connsiteX11" fmla="*/ 106351 w 1158863"/>
                  <a:gd name="connsiteY11" fmla="*/ 228618 h 745571"/>
                  <a:gd name="connsiteX12" fmla="*/ 203982 w 1158863"/>
                  <a:gd name="connsiteY12" fmla="*/ 157180 h 745571"/>
                  <a:gd name="connsiteX13" fmla="*/ 303995 w 1158863"/>
                  <a:gd name="connsiteY13" fmla="*/ 152418 h 745571"/>
                  <a:gd name="connsiteX14" fmla="*/ 380195 w 1158863"/>
                  <a:gd name="connsiteY14" fmla="*/ 345299 h 745571"/>
                  <a:gd name="connsiteX15" fmla="*/ 465920 w 1158863"/>
                  <a:gd name="connsiteY15" fmla="*/ 535799 h 745571"/>
                  <a:gd name="connsiteX16" fmla="*/ 589745 w 1158863"/>
                  <a:gd name="connsiteY16" fmla="*/ 640574 h 745571"/>
                  <a:gd name="connsiteX17" fmla="*/ 694520 w 1158863"/>
                  <a:gd name="connsiteY17" fmla="*/ 707249 h 745571"/>
                  <a:gd name="connsiteX18" fmla="*/ 882638 w 1158863"/>
                  <a:gd name="connsiteY18" fmla="*/ 745349 h 745571"/>
                  <a:gd name="connsiteX19" fmla="*/ 985032 w 1158863"/>
                  <a:gd name="connsiteY19" fmla="*/ 723918 h 745571"/>
                  <a:gd name="connsiteX20" fmla="*/ 985032 w 1158863"/>
                  <a:gd name="connsiteY20" fmla="*/ 723918 h 745571"/>
                  <a:gd name="connsiteX0" fmla="*/ 1158863 w 1158863"/>
                  <a:gd name="connsiteY0" fmla="*/ 326249 h 745571"/>
                  <a:gd name="connsiteX1" fmla="*/ 1089807 w 1158863"/>
                  <a:gd name="connsiteY1" fmla="*/ 369111 h 745571"/>
                  <a:gd name="connsiteX2" fmla="*/ 968363 w 1158863"/>
                  <a:gd name="connsiteY2" fmla="*/ 400068 h 745571"/>
                  <a:gd name="connsiteX3" fmla="*/ 801676 w 1158863"/>
                  <a:gd name="connsiteY3" fmla="*/ 392924 h 745571"/>
                  <a:gd name="connsiteX4" fmla="*/ 658801 w 1158863"/>
                  <a:gd name="connsiteY4" fmla="*/ 288149 h 745571"/>
                  <a:gd name="connsiteX5" fmla="*/ 546882 w 1158863"/>
                  <a:gd name="connsiteY5" fmla="*/ 169086 h 745571"/>
                  <a:gd name="connsiteX6" fmla="*/ 430201 w 1158863"/>
                  <a:gd name="connsiteY6" fmla="*/ 52405 h 745571"/>
                  <a:gd name="connsiteX7" fmla="*/ 277801 w 1158863"/>
                  <a:gd name="connsiteY7" fmla="*/ 18 h 745571"/>
                  <a:gd name="connsiteX8" fmla="*/ 87301 w 1158863"/>
                  <a:gd name="connsiteY8" fmla="*/ 57168 h 745571"/>
                  <a:gd name="connsiteX9" fmla="*/ 1576 w 1158863"/>
                  <a:gd name="connsiteY9" fmla="*/ 207186 h 745571"/>
                  <a:gd name="connsiteX10" fmla="*/ 37295 w 1158863"/>
                  <a:gd name="connsiteY10" fmla="*/ 321486 h 745571"/>
                  <a:gd name="connsiteX11" fmla="*/ 106351 w 1158863"/>
                  <a:gd name="connsiteY11" fmla="*/ 228618 h 745571"/>
                  <a:gd name="connsiteX12" fmla="*/ 180169 w 1158863"/>
                  <a:gd name="connsiteY12" fmla="*/ 152418 h 745571"/>
                  <a:gd name="connsiteX13" fmla="*/ 303995 w 1158863"/>
                  <a:gd name="connsiteY13" fmla="*/ 152418 h 745571"/>
                  <a:gd name="connsiteX14" fmla="*/ 380195 w 1158863"/>
                  <a:gd name="connsiteY14" fmla="*/ 345299 h 745571"/>
                  <a:gd name="connsiteX15" fmla="*/ 465920 w 1158863"/>
                  <a:gd name="connsiteY15" fmla="*/ 535799 h 745571"/>
                  <a:gd name="connsiteX16" fmla="*/ 589745 w 1158863"/>
                  <a:gd name="connsiteY16" fmla="*/ 640574 h 745571"/>
                  <a:gd name="connsiteX17" fmla="*/ 694520 w 1158863"/>
                  <a:gd name="connsiteY17" fmla="*/ 707249 h 745571"/>
                  <a:gd name="connsiteX18" fmla="*/ 882638 w 1158863"/>
                  <a:gd name="connsiteY18" fmla="*/ 745349 h 745571"/>
                  <a:gd name="connsiteX19" fmla="*/ 985032 w 1158863"/>
                  <a:gd name="connsiteY19" fmla="*/ 723918 h 745571"/>
                  <a:gd name="connsiteX20" fmla="*/ 985032 w 1158863"/>
                  <a:gd name="connsiteY20" fmla="*/ 723918 h 745571"/>
                  <a:gd name="connsiteX0" fmla="*/ 1164320 w 1164320"/>
                  <a:gd name="connsiteY0" fmla="*/ 326249 h 745571"/>
                  <a:gd name="connsiteX1" fmla="*/ 1095264 w 1164320"/>
                  <a:gd name="connsiteY1" fmla="*/ 369111 h 745571"/>
                  <a:gd name="connsiteX2" fmla="*/ 973820 w 1164320"/>
                  <a:gd name="connsiteY2" fmla="*/ 400068 h 745571"/>
                  <a:gd name="connsiteX3" fmla="*/ 807133 w 1164320"/>
                  <a:gd name="connsiteY3" fmla="*/ 392924 h 745571"/>
                  <a:gd name="connsiteX4" fmla="*/ 664258 w 1164320"/>
                  <a:gd name="connsiteY4" fmla="*/ 288149 h 745571"/>
                  <a:gd name="connsiteX5" fmla="*/ 552339 w 1164320"/>
                  <a:gd name="connsiteY5" fmla="*/ 169086 h 745571"/>
                  <a:gd name="connsiteX6" fmla="*/ 435658 w 1164320"/>
                  <a:gd name="connsiteY6" fmla="*/ 52405 h 745571"/>
                  <a:gd name="connsiteX7" fmla="*/ 283258 w 1164320"/>
                  <a:gd name="connsiteY7" fmla="*/ 18 h 745571"/>
                  <a:gd name="connsiteX8" fmla="*/ 92758 w 1164320"/>
                  <a:gd name="connsiteY8" fmla="*/ 57168 h 745571"/>
                  <a:gd name="connsiteX9" fmla="*/ 7033 w 1164320"/>
                  <a:gd name="connsiteY9" fmla="*/ 207186 h 745571"/>
                  <a:gd name="connsiteX10" fmla="*/ 42752 w 1164320"/>
                  <a:gd name="connsiteY10" fmla="*/ 321486 h 745571"/>
                  <a:gd name="connsiteX11" fmla="*/ 111808 w 1164320"/>
                  <a:gd name="connsiteY11" fmla="*/ 228618 h 745571"/>
                  <a:gd name="connsiteX12" fmla="*/ 185626 w 1164320"/>
                  <a:gd name="connsiteY12" fmla="*/ 152418 h 745571"/>
                  <a:gd name="connsiteX13" fmla="*/ 309452 w 1164320"/>
                  <a:gd name="connsiteY13" fmla="*/ 152418 h 745571"/>
                  <a:gd name="connsiteX14" fmla="*/ 385652 w 1164320"/>
                  <a:gd name="connsiteY14" fmla="*/ 345299 h 745571"/>
                  <a:gd name="connsiteX15" fmla="*/ 471377 w 1164320"/>
                  <a:gd name="connsiteY15" fmla="*/ 535799 h 745571"/>
                  <a:gd name="connsiteX16" fmla="*/ 595202 w 1164320"/>
                  <a:gd name="connsiteY16" fmla="*/ 640574 h 745571"/>
                  <a:gd name="connsiteX17" fmla="*/ 699977 w 1164320"/>
                  <a:gd name="connsiteY17" fmla="*/ 707249 h 745571"/>
                  <a:gd name="connsiteX18" fmla="*/ 888095 w 1164320"/>
                  <a:gd name="connsiteY18" fmla="*/ 745349 h 745571"/>
                  <a:gd name="connsiteX19" fmla="*/ 990489 w 1164320"/>
                  <a:gd name="connsiteY19" fmla="*/ 723918 h 745571"/>
                  <a:gd name="connsiteX20" fmla="*/ 990489 w 1164320"/>
                  <a:gd name="connsiteY20" fmla="*/ 723918 h 745571"/>
                  <a:gd name="connsiteX0" fmla="*/ 1164320 w 1164320"/>
                  <a:gd name="connsiteY0" fmla="*/ 326249 h 745571"/>
                  <a:gd name="connsiteX1" fmla="*/ 1095264 w 1164320"/>
                  <a:gd name="connsiteY1" fmla="*/ 369111 h 745571"/>
                  <a:gd name="connsiteX2" fmla="*/ 973820 w 1164320"/>
                  <a:gd name="connsiteY2" fmla="*/ 400068 h 745571"/>
                  <a:gd name="connsiteX3" fmla="*/ 807133 w 1164320"/>
                  <a:gd name="connsiteY3" fmla="*/ 392924 h 745571"/>
                  <a:gd name="connsiteX4" fmla="*/ 664258 w 1164320"/>
                  <a:gd name="connsiteY4" fmla="*/ 288149 h 745571"/>
                  <a:gd name="connsiteX5" fmla="*/ 552339 w 1164320"/>
                  <a:gd name="connsiteY5" fmla="*/ 169086 h 745571"/>
                  <a:gd name="connsiteX6" fmla="*/ 435658 w 1164320"/>
                  <a:gd name="connsiteY6" fmla="*/ 52405 h 745571"/>
                  <a:gd name="connsiteX7" fmla="*/ 283258 w 1164320"/>
                  <a:gd name="connsiteY7" fmla="*/ 18 h 745571"/>
                  <a:gd name="connsiteX8" fmla="*/ 92758 w 1164320"/>
                  <a:gd name="connsiteY8" fmla="*/ 57168 h 745571"/>
                  <a:gd name="connsiteX9" fmla="*/ 7033 w 1164320"/>
                  <a:gd name="connsiteY9" fmla="*/ 207186 h 745571"/>
                  <a:gd name="connsiteX10" fmla="*/ 42752 w 1164320"/>
                  <a:gd name="connsiteY10" fmla="*/ 321486 h 745571"/>
                  <a:gd name="connsiteX11" fmla="*/ 111808 w 1164320"/>
                  <a:gd name="connsiteY11" fmla="*/ 228618 h 745571"/>
                  <a:gd name="connsiteX12" fmla="*/ 185626 w 1164320"/>
                  <a:gd name="connsiteY12" fmla="*/ 152418 h 745571"/>
                  <a:gd name="connsiteX13" fmla="*/ 309452 w 1164320"/>
                  <a:gd name="connsiteY13" fmla="*/ 152418 h 745571"/>
                  <a:gd name="connsiteX14" fmla="*/ 385652 w 1164320"/>
                  <a:gd name="connsiteY14" fmla="*/ 345299 h 745571"/>
                  <a:gd name="connsiteX15" fmla="*/ 471377 w 1164320"/>
                  <a:gd name="connsiteY15" fmla="*/ 535799 h 745571"/>
                  <a:gd name="connsiteX16" fmla="*/ 595202 w 1164320"/>
                  <a:gd name="connsiteY16" fmla="*/ 666768 h 745571"/>
                  <a:gd name="connsiteX17" fmla="*/ 699977 w 1164320"/>
                  <a:gd name="connsiteY17" fmla="*/ 707249 h 745571"/>
                  <a:gd name="connsiteX18" fmla="*/ 888095 w 1164320"/>
                  <a:gd name="connsiteY18" fmla="*/ 745349 h 745571"/>
                  <a:gd name="connsiteX19" fmla="*/ 990489 w 1164320"/>
                  <a:gd name="connsiteY19" fmla="*/ 723918 h 745571"/>
                  <a:gd name="connsiteX20" fmla="*/ 990489 w 1164320"/>
                  <a:gd name="connsiteY20" fmla="*/ 723918 h 745571"/>
                  <a:gd name="connsiteX0" fmla="*/ 1164320 w 1164320"/>
                  <a:gd name="connsiteY0" fmla="*/ 326249 h 750403"/>
                  <a:gd name="connsiteX1" fmla="*/ 1095264 w 1164320"/>
                  <a:gd name="connsiteY1" fmla="*/ 369111 h 750403"/>
                  <a:gd name="connsiteX2" fmla="*/ 973820 w 1164320"/>
                  <a:gd name="connsiteY2" fmla="*/ 400068 h 750403"/>
                  <a:gd name="connsiteX3" fmla="*/ 807133 w 1164320"/>
                  <a:gd name="connsiteY3" fmla="*/ 392924 h 750403"/>
                  <a:gd name="connsiteX4" fmla="*/ 664258 w 1164320"/>
                  <a:gd name="connsiteY4" fmla="*/ 288149 h 750403"/>
                  <a:gd name="connsiteX5" fmla="*/ 552339 w 1164320"/>
                  <a:gd name="connsiteY5" fmla="*/ 169086 h 750403"/>
                  <a:gd name="connsiteX6" fmla="*/ 435658 w 1164320"/>
                  <a:gd name="connsiteY6" fmla="*/ 52405 h 750403"/>
                  <a:gd name="connsiteX7" fmla="*/ 283258 w 1164320"/>
                  <a:gd name="connsiteY7" fmla="*/ 18 h 750403"/>
                  <a:gd name="connsiteX8" fmla="*/ 92758 w 1164320"/>
                  <a:gd name="connsiteY8" fmla="*/ 57168 h 750403"/>
                  <a:gd name="connsiteX9" fmla="*/ 7033 w 1164320"/>
                  <a:gd name="connsiteY9" fmla="*/ 207186 h 750403"/>
                  <a:gd name="connsiteX10" fmla="*/ 42752 w 1164320"/>
                  <a:gd name="connsiteY10" fmla="*/ 321486 h 750403"/>
                  <a:gd name="connsiteX11" fmla="*/ 111808 w 1164320"/>
                  <a:gd name="connsiteY11" fmla="*/ 228618 h 750403"/>
                  <a:gd name="connsiteX12" fmla="*/ 185626 w 1164320"/>
                  <a:gd name="connsiteY12" fmla="*/ 152418 h 750403"/>
                  <a:gd name="connsiteX13" fmla="*/ 309452 w 1164320"/>
                  <a:gd name="connsiteY13" fmla="*/ 152418 h 750403"/>
                  <a:gd name="connsiteX14" fmla="*/ 385652 w 1164320"/>
                  <a:gd name="connsiteY14" fmla="*/ 345299 h 750403"/>
                  <a:gd name="connsiteX15" fmla="*/ 471377 w 1164320"/>
                  <a:gd name="connsiteY15" fmla="*/ 535799 h 750403"/>
                  <a:gd name="connsiteX16" fmla="*/ 595202 w 1164320"/>
                  <a:gd name="connsiteY16" fmla="*/ 666768 h 750403"/>
                  <a:gd name="connsiteX17" fmla="*/ 726171 w 1164320"/>
                  <a:gd name="connsiteY17" fmla="*/ 742968 h 750403"/>
                  <a:gd name="connsiteX18" fmla="*/ 888095 w 1164320"/>
                  <a:gd name="connsiteY18" fmla="*/ 745349 h 750403"/>
                  <a:gd name="connsiteX19" fmla="*/ 990489 w 1164320"/>
                  <a:gd name="connsiteY19" fmla="*/ 723918 h 750403"/>
                  <a:gd name="connsiteX20" fmla="*/ 990489 w 1164320"/>
                  <a:gd name="connsiteY20" fmla="*/ 723918 h 750403"/>
                  <a:gd name="connsiteX0" fmla="*/ 1164320 w 1164320"/>
                  <a:gd name="connsiteY0" fmla="*/ 326249 h 760608"/>
                  <a:gd name="connsiteX1" fmla="*/ 1095264 w 1164320"/>
                  <a:gd name="connsiteY1" fmla="*/ 369111 h 760608"/>
                  <a:gd name="connsiteX2" fmla="*/ 973820 w 1164320"/>
                  <a:gd name="connsiteY2" fmla="*/ 400068 h 760608"/>
                  <a:gd name="connsiteX3" fmla="*/ 807133 w 1164320"/>
                  <a:gd name="connsiteY3" fmla="*/ 392924 h 760608"/>
                  <a:gd name="connsiteX4" fmla="*/ 664258 w 1164320"/>
                  <a:gd name="connsiteY4" fmla="*/ 288149 h 760608"/>
                  <a:gd name="connsiteX5" fmla="*/ 552339 w 1164320"/>
                  <a:gd name="connsiteY5" fmla="*/ 169086 h 760608"/>
                  <a:gd name="connsiteX6" fmla="*/ 435658 w 1164320"/>
                  <a:gd name="connsiteY6" fmla="*/ 52405 h 760608"/>
                  <a:gd name="connsiteX7" fmla="*/ 283258 w 1164320"/>
                  <a:gd name="connsiteY7" fmla="*/ 18 h 760608"/>
                  <a:gd name="connsiteX8" fmla="*/ 92758 w 1164320"/>
                  <a:gd name="connsiteY8" fmla="*/ 57168 h 760608"/>
                  <a:gd name="connsiteX9" fmla="*/ 7033 w 1164320"/>
                  <a:gd name="connsiteY9" fmla="*/ 207186 h 760608"/>
                  <a:gd name="connsiteX10" fmla="*/ 42752 w 1164320"/>
                  <a:gd name="connsiteY10" fmla="*/ 321486 h 760608"/>
                  <a:gd name="connsiteX11" fmla="*/ 111808 w 1164320"/>
                  <a:gd name="connsiteY11" fmla="*/ 228618 h 760608"/>
                  <a:gd name="connsiteX12" fmla="*/ 185626 w 1164320"/>
                  <a:gd name="connsiteY12" fmla="*/ 152418 h 760608"/>
                  <a:gd name="connsiteX13" fmla="*/ 309452 w 1164320"/>
                  <a:gd name="connsiteY13" fmla="*/ 152418 h 760608"/>
                  <a:gd name="connsiteX14" fmla="*/ 385652 w 1164320"/>
                  <a:gd name="connsiteY14" fmla="*/ 345299 h 760608"/>
                  <a:gd name="connsiteX15" fmla="*/ 471377 w 1164320"/>
                  <a:gd name="connsiteY15" fmla="*/ 535799 h 760608"/>
                  <a:gd name="connsiteX16" fmla="*/ 595202 w 1164320"/>
                  <a:gd name="connsiteY16" fmla="*/ 666768 h 760608"/>
                  <a:gd name="connsiteX17" fmla="*/ 726171 w 1164320"/>
                  <a:gd name="connsiteY17" fmla="*/ 742968 h 760608"/>
                  <a:gd name="connsiteX18" fmla="*/ 888095 w 1164320"/>
                  <a:gd name="connsiteY18" fmla="*/ 759637 h 760608"/>
                  <a:gd name="connsiteX19" fmla="*/ 990489 w 1164320"/>
                  <a:gd name="connsiteY19" fmla="*/ 723918 h 760608"/>
                  <a:gd name="connsiteX20" fmla="*/ 990489 w 1164320"/>
                  <a:gd name="connsiteY20" fmla="*/ 723918 h 760608"/>
                  <a:gd name="connsiteX0" fmla="*/ 1164320 w 1164320"/>
                  <a:gd name="connsiteY0" fmla="*/ 326249 h 760608"/>
                  <a:gd name="connsiteX1" fmla="*/ 1095264 w 1164320"/>
                  <a:gd name="connsiteY1" fmla="*/ 369111 h 760608"/>
                  <a:gd name="connsiteX2" fmla="*/ 973820 w 1164320"/>
                  <a:gd name="connsiteY2" fmla="*/ 419118 h 760608"/>
                  <a:gd name="connsiteX3" fmla="*/ 807133 w 1164320"/>
                  <a:gd name="connsiteY3" fmla="*/ 392924 h 760608"/>
                  <a:gd name="connsiteX4" fmla="*/ 664258 w 1164320"/>
                  <a:gd name="connsiteY4" fmla="*/ 288149 h 760608"/>
                  <a:gd name="connsiteX5" fmla="*/ 552339 w 1164320"/>
                  <a:gd name="connsiteY5" fmla="*/ 169086 h 760608"/>
                  <a:gd name="connsiteX6" fmla="*/ 435658 w 1164320"/>
                  <a:gd name="connsiteY6" fmla="*/ 52405 h 760608"/>
                  <a:gd name="connsiteX7" fmla="*/ 283258 w 1164320"/>
                  <a:gd name="connsiteY7" fmla="*/ 18 h 760608"/>
                  <a:gd name="connsiteX8" fmla="*/ 92758 w 1164320"/>
                  <a:gd name="connsiteY8" fmla="*/ 57168 h 760608"/>
                  <a:gd name="connsiteX9" fmla="*/ 7033 w 1164320"/>
                  <a:gd name="connsiteY9" fmla="*/ 207186 h 760608"/>
                  <a:gd name="connsiteX10" fmla="*/ 42752 w 1164320"/>
                  <a:gd name="connsiteY10" fmla="*/ 321486 h 760608"/>
                  <a:gd name="connsiteX11" fmla="*/ 111808 w 1164320"/>
                  <a:gd name="connsiteY11" fmla="*/ 228618 h 760608"/>
                  <a:gd name="connsiteX12" fmla="*/ 185626 w 1164320"/>
                  <a:gd name="connsiteY12" fmla="*/ 152418 h 760608"/>
                  <a:gd name="connsiteX13" fmla="*/ 309452 w 1164320"/>
                  <a:gd name="connsiteY13" fmla="*/ 152418 h 760608"/>
                  <a:gd name="connsiteX14" fmla="*/ 385652 w 1164320"/>
                  <a:gd name="connsiteY14" fmla="*/ 345299 h 760608"/>
                  <a:gd name="connsiteX15" fmla="*/ 471377 w 1164320"/>
                  <a:gd name="connsiteY15" fmla="*/ 535799 h 760608"/>
                  <a:gd name="connsiteX16" fmla="*/ 595202 w 1164320"/>
                  <a:gd name="connsiteY16" fmla="*/ 666768 h 760608"/>
                  <a:gd name="connsiteX17" fmla="*/ 726171 w 1164320"/>
                  <a:gd name="connsiteY17" fmla="*/ 742968 h 760608"/>
                  <a:gd name="connsiteX18" fmla="*/ 888095 w 1164320"/>
                  <a:gd name="connsiteY18" fmla="*/ 759637 h 760608"/>
                  <a:gd name="connsiteX19" fmla="*/ 990489 w 1164320"/>
                  <a:gd name="connsiteY19" fmla="*/ 723918 h 760608"/>
                  <a:gd name="connsiteX20" fmla="*/ 990489 w 1164320"/>
                  <a:gd name="connsiteY20" fmla="*/ 723918 h 760608"/>
                  <a:gd name="connsiteX0" fmla="*/ 1164320 w 1164320"/>
                  <a:gd name="connsiteY0" fmla="*/ 326249 h 760608"/>
                  <a:gd name="connsiteX1" fmla="*/ 1100027 w 1164320"/>
                  <a:gd name="connsiteY1" fmla="*/ 383398 h 760608"/>
                  <a:gd name="connsiteX2" fmla="*/ 973820 w 1164320"/>
                  <a:gd name="connsiteY2" fmla="*/ 419118 h 760608"/>
                  <a:gd name="connsiteX3" fmla="*/ 807133 w 1164320"/>
                  <a:gd name="connsiteY3" fmla="*/ 392924 h 760608"/>
                  <a:gd name="connsiteX4" fmla="*/ 664258 w 1164320"/>
                  <a:gd name="connsiteY4" fmla="*/ 288149 h 760608"/>
                  <a:gd name="connsiteX5" fmla="*/ 552339 w 1164320"/>
                  <a:gd name="connsiteY5" fmla="*/ 169086 h 760608"/>
                  <a:gd name="connsiteX6" fmla="*/ 435658 w 1164320"/>
                  <a:gd name="connsiteY6" fmla="*/ 52405 h 760608"/>
                  <a:gd name="connsiteX7" fmla="*/ 283258 w 1164320"/>
                  <a:gd name="connsiteY7" fmla="*/ 18 h 760608"/>
                  <a:gd name="connsiteX8" fmla="*/ 92758 w 1164320"/>
                  <a:gd name="connsiteY8" fmla="*/ 57168 h 760608"/>
                  <a:gd name="connsiteX9" fmla="*/ 7033 w 1164320"/>
                  <a:gd name="connsiteY9" fmla="*/ 207186 h 760608"/>
                  <a:gd name="connsiteX10" fmla="*/ 42752 w 1164320"/>
                  <a:gd name="connsiteY10" fmla="*/ 321486 h 760608"/>
                  <a:gd name="connsiteX11" fmla="*/ 111808 w 1164320"/>
                  <a:gd name="connsiteY11" fmla="*/ 228618 h 760608"/>
                  <a:gd name="connsiteX12" fmla="*/ 185626 w 1164320"/>
                  <a:gd name="connsiteY12" fmla="*/ 152418 h 760608"/>
                  <a:gd name="connsiteX13" fmla="*/ 309452 w 1164320"/>
                  <a:gd name="connsiteY13" fmla="*/ 152418 h 760608"/>
                  <a:gd name="connsiteX14" fmla="*/ 385652 w 1164320"/>
                  <a:gd name="connsiteY14" fmla="*/ 345299 h 760608"/>
                  <a:gd name="connsiteX15" fmla="*/ 471377 w 1164320"/>
                  <a:gd name="connsiteY15" fmla="*/ 535799 h 760608"/>
                  <a:gd name="connsiteX16" fmla="*/ 595202 w 1164320"/>
                  <a:gd name="connsiteY16" fmla="*/ 666768 h 760608"/>
                  <a:gd name="connsiteX17" fmla="*/ 726171 w 1164320"/>
                  <a:gd name="connsiteY17" fmla="*/ 742968 h 760608"/>
                  <a:gd name="connsiteX18" fmla="*/ 888095 w 1164320"/>
                  <a:gd name="connsiteY18" fmla="*/ 759637 h 760608"/>
                  <a:gd name="connsiteX19" fmla="*/ 990489 w 1164320"/>
                  <a:gd name="connsiteY19" fmla="*/ 723918 h 760608"/>
                  <a:gd name="connsiteX20" fmla="*/ 990489 w 1164320"/>
                  <a:gd name="connsiteY20" fmla="*/ 723918 h 760608"/>
                  <a:gd name="connsiteX0" fmla="*/ 1164320 w 1164320"/>
                  <a:gd name="connsiteY0" fmla="*/ 326248 h 760607"/>
                  <a:gd name="connsiteX1" fmla="*/ 1100027 w 1164320"/>
                  <a:gd name="connsiteY1" fmla="*/ 383397 h 760607"/>
                  <a:gd name="connsiteX2" fmla="*/ 973820 w 1164320"/>
                  <a:gd name="connsiteY2" fmla="*/ 419117 h 760607"/>
                  <a:gd name="connsiteX3" fmla="*/ 807133 w 1164320"/>
                  <a:gd name="connsiteY3" fmla="*/ 392923 h 760607"/>
                  <a:gd name="connsiteX4" fmla="*/ 664258 w 1164320"/>
                  <a:gd name="connsiteY4" fmla="*/ 288148 h 760607"/>
                  <a:gd name="connsiteX5" fmla="*/ 561864 w 1164320"/>
                  <a:gd name="connsiteY5" fmla="*/ 152416 h 760607"/>
                  <a:gd name="connsiteX6" fmla="*/ 435658 w 1164320"/>
                  <a:gd name="connsiteY6" fmla="*/ 52404 h 760607"/>
                  <a:gd name="connsiteX7" fmla="*/ 283258 w 1164320"/>
                  <a:gd name="connsiteY7" fmla="*/ 17 h 760607"/>
                  <a:gd name="connsiteX8" fmla="*/ 92758 w 1164320"/>
                  <a:gd name="connsiteY8" fmla="*/ 57167 h 760607"/>
                  <a:gd name="connsiteX9" fmla="*/ 7033 w 1164320"/>
                  <a:gd name="connsiteY9" fmla="*/ 207185 h 760607"/>
                  <a:gd name="connsiteX10" fmla="*/ 42752 w 1164320"/>
                  <a:gd name="connsiteY10" fmla="*/ 321485 h 760607"/>
                  <a:gd name="connsiteX11" fmla="*/ 111808 w 1164320"/>
                  <a:gd name="connsiteY11" fmla="*/ 228617 h 760607"/>
                  <a:gd name="connsiteX12" fmla="*/ 185626 w 1164320"/>
                  <a:gd name="connsiteY12" fmla="*/ 152417 h 760607"/>
                  <a:gd name="connsiteX13" fmla="*/ 309452 w 1164320"/>
                  <a:gd name="connsiteY13" fmla="*/ 152417 h 760607"/>
                  <a:gd name="connsiteX14" fmla="*/ 385652 w 1164320"/>
                  <a:gd name="connsiteY14" fmla="*/ 345298 h 760607"/>
                  <a:gd name="connsiteX15" fmla="*/ 471377 w 1164320"/>
                  <a:gd name="connsiteY15" fmla="*/ 535798 h 760607"/>
                  <a:gd name="connsiteX16" fmla="*/ 595202 w 1164320"/>
                  <a:gd name="connsiteY16" fmla="*/ 666767 h 760607"/>
                  <a:gd name="connsiteX17" fmla="*/ 726171 w 1164320"/>
                  <a:gd name="connsiteY17" fmla="*/ 742967 h 760607"/>
                  <a:gd name="connsiteX18" fmla="*/ 888095 w 1164320"/>
                  <a:gd name="connsiteY18" fmla="*/ 759636 h 760607"/>
                  <a:gd name="connsiteX19" fmla="*/ 990489 w 1164320"/>
                  <a:gd name="connsiteY19" fmla="*/ 723917 h 760607"/>
                  <a:gd name="connsiteX20" fmla="*/ 990489 w 1164320"/>
                  <a:gd name="connsiteY20" fmla="*/ 723917 h 760607"/>
                  <a:gd name="connsiteX0" fmla="*/ 1164320 w 1164320"/>
                  <a:gd name="connsiteY0" fmla="*/ 326424 h 760783"/>
                  <a:gd name="connsiteX1" fmla="*/ 1100027 w 1164320"/>
                  <a:gd name="connsiteY1" fmla="*/ 383573 h 760783"/>
                  <a:gd name="connsiteX2" fmla="*/ 973820 w 1164320"/>
                  <a:gd name="connsiteY2" fmla="*/ 419293 h 760783"/>
                  <a:gd name="connsiteX3" fmla="*/ 807133 w 1164320"/>
                  <a:gd name="connsiteY3" fmla="*/ 393099 h 760783"/>
                  <a:gd name="connsiteX4" fmla="*/ 664258 w 1164320"/>
                  <a:gd name="connsiteY4" fmla="*/ 288324 h 760783"/>
                  <a:gd name="connsiteX5" fmla="*/ 561864 w 1164320"/>
                  <a:gd name="connsiteY5" fmla="*/ 152592 h 760783"/>
                  <a:gd name="connsiteX6" fmla="*/ 438039 w 1164320"/>
                  <a:gd name="connsiteY6" fmla="*/ 43055 h 760783"/>
                  <a:gd name="connsiteX7" fmla="*/ 283258 w 1164320"/>
                  <a:gd name="connsiteY7" fmla="*/ 193 h 760783"/>
                  <a:gd name="connsiteX8" fmla="*/ 92758 w 1164320"/>
                  <a:gd name="connsiteY8" fmla="*/ 57343 h 760783"/>
                  <a:gd name="connsiteX9" fmla="*/ 7033 w 1164320"/>
                  <a:gd name="connsiteY9" fmla="*/ 207361 h 760783"/>
                  <a:gd name="connsiteX10" fmla="*/ 42752 w 1164320"/>
                  <a:gd name="connsiteY10" fmla="*/ 321661 h 760783"/>
                  <a:gd name="connsiteX11" fmla="*/ 111808 w 1164320"/>
                  <a:gd name="connsiteY11" fmla="*/ 228793 h 760783"/>
                  <a:gd name="connsiteX12" fmla="*/ 185626 w 1164320"/>
                  <a:gd name="connsiteY12" fmla="*/ 152593 h 760783"/>
                  <a:gd name="connsiteX13" fmla="*/ 309452 w 1164320"/>
                  <a:gd name="connsiteY13" fmla="*/ 152593 h 760783"/>
                  <a:gd name="connsiteX14" fmla="*/ 385652 w 1164320"/>
                  <a:gd name="connsiteY14" fmla="*/ 345474 h 760783"/>
                  <a:gd name="connsiteX15" fmla="*/ 471377 w 1164320"/>
                  <a:gd name="connsiteY15" fmla="*/ 535974 h 760783"/>
                  <a:gd name="connsiteX16" fmla="*/ 595202 w 1164320"/>
                  <a:gd name="connsiteY16" fmla="*/ 666943 h 760783"/>
                  <a:gd name="connsiteX17" fmla="*/ 726171 w 1164320"/>
                  <a:gd name="connsiteY17" fmla="*/ 743143 h 760783"/>
                  <a:gd name="connsiteX18" fmla="*/ 888095 w 1164320"/>
                  <a:gd name="connsiteY18" fmla="*/ 759812 h 760783"/>
                  <a:gd name="connsiteX19" fmla="*/ 990489 w 1164320"/>
                  <a:gd name="connsiteY19" fmla="*/ 724093 h 760783"/>
                  <a:gd name="connsiteX20" fmla="*/ 990489 w 1164320"/>
                  <a:gd name="connsiteY20" fmla="*/ 724093 h 760783"/>
                  <a:gd name="connsiteX0" fmla="*/ 1164320 w 1164320"/>
                  <a:gd name="connsiteY0" fmla="*/ 331157 h 765516"/>
                  <a:gd name="connsiteX1" fmla="*/ 1100027 w 1164320"/>
                  <a:gd name="connsiteY1" fmla="*/ 388306 h 765516"/>
                  <a:gd name="connsiteX2" fmla="*/ 973820 w 1164320"/>
                  <a:gd name="connsiteY2" fmla="*/ 424026 h 765516"/>
                  <a:gd name="connsiteX3" fmla="*/ 807133 w 1164320"/>
                  <a:gd name="connsiteY3" fmla="*/ 397832 h 765516"/>
                  <a:gd name="connsiteX4" fmla="*/ 664258 w 1164320"/>
                  <a:gd name="connsiteY4" fmla="*/ 293057 h 765516"/>
                  <a:gd name="connsiteX5" fmla="*/ 561864 w 1164320"/>
                  <a:gd name="connsiteY5" fmla="*/ 157325 h 765516"/>
                  <a:gd name="connsiteX6" fmla="*/ 438039 w 1164320"/>
                  <a:gd name="connsiteY6" fmla="*/ 47788 h 765516"/>
                  <a:gd name="connsiteX7" fmla="*/ 278496 w 1164320"/>
                  <a:gd name="connsiteY7" fmla="*/ 164 h 765516"/>
                  <a:gd name="connsiteX8" fmla="*/ 92758 w 1164320"/>
                  <a:gd name="connsiteY8" fmla="*/ 62076 h 765516"/>
                  <a:gd name="connsiteX9" fmla="*/ 7033 w 1164320"/>
                  <a:gd name="connsiteY9" fmla="*/ 212094 h 765516"/>
                  <a:gd name="connsiteX10" fmla="*/ 42752 w 1164320"/>
                  <a:gd name="connsiteY10" fmla="*/ 326394 h 765516"/>
                  <a:gd name="connsiteX11" fmla="*/ 111808 w 1164320"/>
                  <a:gd name="connsiteY11" fmla="*/ 233526 h 765516"/>
                  <a:gd name="connsiteX12" fmla="*/ 185626 w 1164320"/>
                  <a:gd name="connsiteY12" fmla="*/ 157326 h 765516"/>
                  <a:gd name="connsiteX13" fmla="*/ 309452 w 1164320"/>
                  <a:gd name="connsiteY13" fmla="*/ 157326 h 765516"/>
                  <a:gd name="connsiteX14" fmla="*/ 385652 w 1164320"/>
                  <a:gd name="connsiteY14" fmla="*/ 350207 h 765516"/>
                  <a:gd name="connsiteX15" fmla="*/ 471377 w 1164320"/>
                  <a:gd name="connsiteY15" fmla="*/ 540707 h 765516"/>
                  <a:gd name="connsiteX16" fmla="*/ 595202 w 1164320"/>
                  <a:gd name="connsiteY16" fmla="*/ 671676 h 765516"/>
                  <a:gd name="connsiteX17" fmla="*/ 726171 w 1164320"/>
                  <a:gd name="connsiteY17" fmla="*/ 747876 h 765516"/>
                  <a:gd name="connsiteX18" fmla="*/ 888095 w 1164320"/>
                  <a:gd name="connsiteY18" fmla="*/ 764545 h 765516"/>
                  <a:gd name="connsiteX19" fmla="*/ 990489 w 1164320"/>
                  <a:gd name="connsiteY19" fmla="*/ 728826 h 765516"/>
                  <a:gd name="connsiteX20" fmla="*/ 990489 w 1164320"/>
                  <a:gd name="connsiteY20" fmla="*/ 728826 h 765516"/>
                  <a:gd name="connsiteX0" fmla="*/ 1164320 w 1164320"/>
                  <a:gd name="connsiteY0" fmla="*/ 331157 h 765516"/>
                  <a:gd name="connsiteX1" fmla="*/ 1100027 w 1164320"/>
                  <a:gd name="connsiteY1" fmla="*/ 388306 h 765516"/>
                  <a:gd name="connsiteX2" fmla="*/ 973820 w 1164320"/>
                  <a:gd name="connsiteY2" fmla="*/ 424026 h 765516"/>
                  <a:gd name="connsiteX3" fmla="*/ 807133 w 1164320"/>
                  <a:gd name="connsiteY3" fmla="*/ 397832 h 765516"/>
                  <a:gd name="connsiteX4" fmla="*/ 664258 w 1164320"/>
                  <a:gd name="connsiteY4" fmla="*/ 293057 h 765516"/>
                  <a:gd name="connsiteX5" fmla="*/ 561864 w 1164320"/>
                  <a:gd name="connsiteY5" fmla="*/ 157325 h 765516"/>
                  <a:gd name="connsiteX6" fmla="*/ 438039 w 1164320"/>
                  <a:gd name="connsiteY6" fmla="*/ 47788 h 765516"/>
                  <a:gd name="connsiteX7" fmla="*/ 278496 w 1164320"/>
                  <a:gd name="connsiteY7" fmla="*/ 164 h 765516"/>
                  <a:gd name="connsiteX8" fmla="*/ 92758 w 1164320"/>
                  <a:gd name="connsiteY8" fmla="*/ 62076 h 765516"/>
                  <a:gd name="connsiteX9" fmla="*/ 7033 w 1164320"/>
                  <a:gd name="connsiteY9" fmla="*/ 212094 h 765516"/>
                  <a:gd name="connsiteX10" fmla="*/ 42752 w 1164320"/>
                  <a:gd name="connsiteY10" fmla="*/ 326394 h 765516"/>
                  <a:gd name="connsiteX11" fmla="*/ 111808 w 1164320"/>
                  <a:gd name="connsiteY11" fmla="*/ 233526 h 765516"/>
                  <a:gd name="connsiteX12" fmla="*/ 185626 w 1164320"/>
                  <a:gd name="connsiteY12" fmla="*/ 157326 h 765516"/>
                  <a:gd name="connsiteX13" fmla="*/ 311833 w 1164320"/>
                  <a:gd name="connsiteY13" fmla="*/ 178757 h 765516"/>
                  <a:gd name="connsiteX14" fmla="*/ 385652 w 1164320"/>
                  <a:gd name="connsiteY14" fmla="*/ 350207 h 765516"/>
                  <a:gd name="connsiteX15" fmla="*/ 471377 w 1164320"/>
                  <a:gd name="connsiteY15" fmla="*/ 540707 h 765516"/>
                  <a:gd name="connsiteX16" fmla="*/ 595202 w 1164320"/>
                  <a:gd name="connsiteY16" fmla="*/ 671676 h 765516"/>
                  <a:gd name="connsiteX17" fmla="*/ 726171 w 1164320"/>
                  <a:gd name="connsiteY17" fmla="*/ 747876 h 765516"/>
                  <a:gd name="connsiteX18" fmla="*/ 888095 w 1164320"/>
                  <a:gd name="connsiteY18" fmla="*/ 764545 h 765516"/>
                  <a:gd name="connsiteX19" fmla="*/ 990489 w 1164320"/>
                  <a:gd name="connsiteY19" fmla="*/ 728826 h 765516"/>
                  <a:gd name="connsiteX20" fmla="*/ 990489 w 1164320"/>
                  <a:gd name="connsiteY20" fmla="*/ 728826 h 765516"/>
                  <a:gd name="connsiteX0" fmla="*/ 1164320 w 1164320"/>
                  <a:gd name="connsiteY0" fmla="*/ 331157 h 765516"/>
                  <a:gd name="connsiteX1" fmla="*/ 1100027 w 1164320"/>
                  <a:gd name="connsiteY1" fmla="*/ 388306 h 765516"/>
                  <a:gd name="connsiteX2" fmla="*/ 973820 w 1164320"/>
                  <a:gd name="connsiteY2" fmla="*/ 424026 h 765516"/>
                  <a:gd name="connsiteX3" fmla="*/ 807133 w 1164320"/>
                  <a:gd name="connsiteY3" fmla="*/ 397832 h 765516"/>
                  <a:gd name="connsiteX4" fmla="*/ 664258 w 1164320"/>
                  <a:gd name="connsiteY4" fmla="*/ 293057 h 765516"/>
                  <a:gd name="connsiteX5" fmla="*/ 561864 w 1164320"/>
                  <a:gd name="connsiteY5" fmla="*/ 157325 h 765516"/>
                  <a:gd name="connsiteX6" fmla="*/ 438039 w 1164320"/>
                  <a:gd name="connsiteY6" fmla="*/ 47788 h 765516"/>
                  <a:gd name="connsiteX7" fmla="*/ 278496 w 1164320"/>
                  <a:gd name="connsiteY7" fmla="*/ 164 h 765516"/>
                  <a:gd name="connsiteX8" fmla="*/ 92758 w 1164320"/>
                  <a:gd name="connsiteY8" fmla="*/ 62076 h 765516"/>
                  <a:gd name="connsiteX9" fmla="*/ 7033 w 1164320"/>
                  <a:gd name="connsiteY9" fmla="*/ 212094 h 765516"/>
                  <a:gd name="connsiteX10" fmla="*/ 42752 w 1164320"/>
                  <a:gd name="connsiteY10" fmla="*/ 326394 h 765516"/>
                  <a:gd name="connsiteX11" fmla="*/ 111808 w 1164320"/>
                  <a:gd name="connsiteY11" fmla="*/ 233526 h 765516"/>
                  <a:gd name="connsiteX12" fmla="*/ 185626 w 1164320"/>
                  <a:gd name="connsiteY12" fmla="*/ 162088 h 765516"/>
                  <a:gd name="connsiteX13" fmla="*/ 311833 w 1164320"/>
                  <a:gd name="connsiteY13" fmla="*/ 178757 h 765516"/>
                  <a:gd name="connsiteX14" fmla="*/ 385652 w 1164320"/>
                  <a:gd name="connsiteY14" fmla="*/ 350207 h 765516"/>
                  <a:gd name="connsiteX15" fmla="*/ 471377 w 1164320"/>
                  <a:gd name="connsiteY15" fmla="*/ 540707 h 765516"/>
                  <a:gd name="connsiteX16" fmla="*/ 595202 w 1164320"/>
                  <a:gd name="connsiteY16" fmla="*/ 671676 h 765516"/>
                  <a:gd name="connsiteX17" fmla="*/ 726171 w 1164320"/>
                  <a:gd name="connsiteY17" fmla="*/ 747876 h 765516"/>
                  <a:gd name="connsiteX18" fmla="*/ 888095 w 1164320"/>
                  <a:gd name="connsiteY18" fmla="*/ 764545 h 765516"/>
                  <a:gd name="connsiteX19" fmla="*/ 990489 w 1164320"/>
                  <a:gd name="connsiteY19" fmla="*/ 728826 h 765516"/>
                  <a:gd name="connsiteX20" fmla="*/ 990489 w 1164320"/>
                  <a:gd name="connsiteY20" fmla="*/ 728826 h 7655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164320" h="765516">
                    <a:moveTo>
                      <a:pt x="1164320" y="331157"/>
                    </a:moveTo>
                    <a:cubicBezTo>
                      <a:pt x="1145667" y="346436"/>
                      <a:pt x="1131777" y="372828"/>
                      <a:pt x="1100027" y="388306"/>
                    </a:cubicBezTo>
                    <a:cubicBezTo>
                      <a:pt x="1068277" y="403784"/>
                      <a:pt x="1022636" y="422438"/>
                      <a:pt x="973820" y="424026"/>
                    </a:cubicBezTo>
                    <a:cubicBezTo>
                      <a:pt x="925004" y="425614"/>
                      <a:pt x="858727" y="419660"/>
                      <a:pt x="807133" y="397832"/>
                    </a:cubicBezTo>
                    <a:cubicBezTo>
                      <a:pt x="755539" y="376004"/>
                      <a:pt x="705136" y="333141"/>
                      <a:pt x="664258" y="293057"/>
                    </a:cubicBezTo>
                    <a:cubicBezTo>
                      <a:pt x="623380" y="252973"/>
                      <a:pt x="599567" y="198203"/>
                      <a:pt x="561864" y="157325"/>
                    </a:cubicBezTo>
                    <a:cubicBezTo>
                      <a:pt x="524161" y="116447"/>
                      <a:pt x="485267" y="73981"/>
                      <a:pt x="438039" y="47788"/>
                    </a:cubicBezTo>
                    <a:cubicBezTo>
                      <a:pt x="390811" y="21595"/>
                      <a:pt x="336043" y="-2217"/>
                      <a:pt x="278496" y="164"/>
                    </a:cubicBezTo>
                    <a:cubicBezTo>
                      <a:pt x="220949" y="2545"/>
                      <a:pt x="138002" y="26754"/>
                      <a:pt x="92758" y="62076"/>
                    </a:cubicBezTo>
                    <a:cubicBezTo>
                      <a:pt x="47514" y="97398"/>
                      <a:pt x="15367" y="168041"/>
                      <a:pt x="7033" y="212094"/>
                    </a:cubicBezTo>
                    <a:cubicBezTo>
                      <a:pt x="-1301" y="256147"/>
                      <a:pt x="-12810" y="318060"/>
                      <a:pt x="42752" y="326394"/>
                    </a:cubicBezTo>
                    <a:cubicBezTo>
                      <a:pt x="98314" y="334728"/>
                      <a:pt x="87996" y="260910"/>
                      <a:pt x="111808" y="233526"/>
                    </a:cubicBezTo>
                    <a:cubicBezTo>
                      <a:pt x="135620" y="206142"/>
                      <a:pt x="152289" y="171216"/>
                      <a:pt x="185626" y="162088"/>
                    </a:cubicBezTo>
                    <a:cubicBezTo>
                      <a:pt x="218963" y="152960"/>
                      <a:pt x="278495" y="147404"/>
                      <a:pt x="311833" y="178757"/>
                    </a:cubicBezTo>
                    <a:cubicBezTo>
                      <a:pt x="345171" y="210110"/>
                      <a:pt x="359061" y="289882"/>
                      <a:pt x="385652" y="350207"/>
                    </a:cubicBezTo>
                    <a:cubicBezTo>
                      <a:pt x="412243" y="410532"/>
                      <a:pt x="436452" y="487129"/>
                      <a:pt x="471377" y="540707"/>
                    </a:cubicBezTo>
                    <a:cubicBezTo>
                      <a:pt x="506302" y="594285"/>
                      <a:pt x="552736" y="637148"/>
                      <a:pt x="595202" y="671676"/>
                    </a:cubicBezTo>
                    <a:cubicBezTo>
                      <a:pt x="637668" y="706204"/>
                      <a:pt x="677356" y="732398"/>
                      <a:pt x="726171" y="747876"/>
                    </a:cubicBezTo>
                    <a:cubicBezTo>
                      <a:pt x="774986" y="763354"/>
                      <a:pt x="844042" y="767720"/>
                      <a:pt x="888095" y="764545"/>
                    </a:cubicBezTo>
                    <a:cubicBezTo>
                      <a:pt x="932148" y="761370"/>
                      <a:pt x="990489" y="728826"/>
                      <a:pt x="990489" y="728826"/>
                    </a:cubicBezTo>
                    <a:lnTo>
                      <a:pt x="990489" y="728826"/>
                    </a:lnTo>
                  </a:path>
                </a:pathLst>
              </a:custGeom>
              <a:solidFill>
                <a:srgbClr val="BEA7D5"/>
              </a:solidFill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0AC23F74-AD07-D60A-4E21-12512822542E}"/>
                  </a:ext>
                </a:extLst>
              </p:cNvPr>
              <p:cNvSpPr/>
              <p:nvPr/>
            </p:nvSpPr>
            <p:spPr>
              <a:xfrm rot="15488892">
                <a:off x="5011962" y="4812459"/>
                <a:ext cx="1316591" cy="865631"/>
              </a:xfrm>
              <a:custGeom>
                <a:avLst/>
                <a:gdLst>
                  <a:gd name="connsiteX0" fmla="*/ 1158863 w 1158863"/>
                  <a:gd name="connsiteY0" fmla="*/ 326249 h 745571"/>
                  <a:gd name="connsiteX1" fmla="*/ 1089807 w 1158863"/>
                  <a:gd name="connsiteY1" fmla="*/ 369111 h 745571"/>
                  <a:gd name="connsiteX2" fmla="*/ 968363 w 1158863"/>
                  <a:gd name="connsiteY2" fmla="*/ 400068 h 745571"/>
                  <a:gd name="connsiteX3" fmla="*/ 801676 w 1158863"/>
                  <a:gd name="connsiteY3" fmla="*/ 392924 h 745571"/>
                  <a:gd name="connsiteX4" fmla="*/ 658801 w 1158863"/>
                  <a:gd name="connsiteY4" fmla="*/ 288149 h 745571"/>
                  <a:gd name="connsiteX5" fmla="*/ 546882 w 1158863"/>
                  <a:gd name="connsiteY5" fmla="*/ 169086 h 745571"/>
                  <a:gd name="connsiteX6" fmla="*/ 430201 w 1158863"/>
                  <a:gd name="connsiteY6" fmla="*/ 52405 h 745571"/>
                  <a:gd name="connsiteX7" fmla="*/ 277801 w 1158863"/>
                  <a:gd name="connsiteY7" fmla="*/ 18 h 745571"/>
                  <a:gd name="connsiteX8" fmla="*/ 87301 w 1158863"/>
                  <a:gd name="connsiteY8" fmla="*/ 57168 h 745571"/>
                  <a:gd name="connsiteX9" fmla="*/ 1576 w 1158863"/>
                  <a:gd name="connsiteY9" fmla="*/ 207186 h 745571"/>
                  <a:gd name="connsiteX10" fmla="*/ 37295 w 1158863"/>
                  <a:gd name="connsiteY10" fmla="*/ 321486 h 745571"/>
                  <a:gd name="connsiteX11" fmla="*/ 106351 w 1158863"/>
                  <a:gd name="connsiteY11" fmla="*/ 228618 h 745571"/>
                  <a:gd name="connsiteX12" fmla="*/ 203982 w 1158863"/>
                  <a:gd name="connsiteY12" fmla="*/ 157180 h 745571"/>
                  <a:gd name="connsiteX13" fmla="*/ 303995 w 1158863"/>
                  <a:gd name="connsiteY13" fmla="*/ 152418 h 745571"/>
                  <a:gd name="connsiteX14" fmla="*/ 380195 w 1158863"/>
                  <a:gd name="connsiteY14" fmla="*/ 345299 h 745571"/>
                  <a:gd name="connsiteX15" fmla="*/ 465920 w 1158863"/>
                  <a:gd name="connsiteY15" fmla="*/ 535799 h 745571"/>
                  <a:gd name="connsiteX16" fmla="*/ 589745 w 1158863"/>
                  <a:gd name="connsiteY16" fmla="*/ 640574 h 745571"/>
                  <a:gd name="connsiteX17" fmla="*/ 694520 w 1158863"/>
                  <a:gd name="connsiteY17" fmla="*/ 707249 h 745571"/>
                  <a:gd name="connsiteX18" fmla="*/ 882638 w 1158863"/>
                  <a:gd name="connsiteY18" fmla="*/ 745349 h 745571"/>
                  <a:gd name="connsiteX19" fmla="*/ 985032 w 1158863"/>
                  <a:gd name="connsiteY19" fmla="*/ 723918 h 745571"/>
                  <a:gd name="connsiteX20" fmla="*/ 985032 w 1158863"/>
                  <a:gd name="connsiteY20" fmla="*/ 723918 h 745571"/>
                  <a:gd name="connsiteX0" fmla="*/ 1158863 w 1158863"/>
                  <a:gd name="connsiteY0" fmla="*/ 326249 h 745571"/>
                  <a:gd name="connsiteX1" fmla="*/ 1089807 w 1158863"/>
                  <a:gd name="connsiteY1" fmla="*/ 369111 h 745571"/>
                  <a:gd name="connsiteX2" fmla="*/ 968363 w 1158863"/>
                  <a:gd name="connsiteY2" fmla="*/ 400068 h 745571"/>
                  <a:gd name="connsiteX3" fmla="*/ 801676 w 1158863"/>
                  <a:gd name="connsiteY3" fmla="*/ 392924 h 745571"/>
                  <a:gd name="connsiteX4" fmla="*/ 658801 w 1158863"/>
                  <a:gd name="connsiteY4" fmla="*/ 288149 h 745571"/>
                  <a:gd name="connsiteX5" fmla="*/ 546882 w 1158863"/>
                  <a:gd name="connsiteY5" fmla="*/ 169086 h 745571"/>
                  <a:gd name="connsiteX6" fmla="*/ 430201 w 1158863"/>
                  <a:gd name="connsiteY6" fmla="*/ 52405 h 745571"/>
                  <a:gd name="connsiteX7" fmla="*/ 277801 w 1158863"/>
                  <a:gd name="connsiteY7" fmla="*/ 18 h 745571"/>
                  <a:gd name="connsiteX8" fmla="*/ 87301 w 1158863"/>
                  <a:gd name="connsiteY8" fmla="*/ 57168 h 745571"/>
                  <a:gd name="connsiteX9" fmla="*/ 1576 w 1158863"/>
                  <a:gd name="connsiteY9" fmla="*/ 207186 h 745571"/>
                  <a:gd name="connsiteX10" fmla="*/ 37295 w 1158863"/>
                  <a:gd name="connsiteY10" fmla="*/ 321486 h 745571"/>
                  <a:gd name="connsiteX11" fmla="*/ 106351 w 1158863"/>
                  <a:gd name="connsiteY11" fmla="*/ 228618 h 745571"/>
                  <a:gd name="connsiteX12" fmla="*/ 180169 w 1158863"/>
                  <a:gd name="connsiteY12" fmla="*/ 152418 h 745571"/>
                  <a:gd name="connsiteX13" fmla="*/ 303995 w 1158863"/>
                  <a:gd name="connsiteY13" fmla="*/ 152418 h 745571"/>
                  <a:gd name="connsiteX14" fmla="*/ 380195 w 1158863"/>
                  <a:gd name="connsiteY14" fmla="*/ 345299 h 745571"/>
                  <a:gd name="connsiteX15" fmla="*/ 465920 w 1158863"/>
                  <a:gd name="connsiteY15" fmla="*/ 535799 h 745571"/>
                  <a:gd name="connsiteX16" fmla="*/ 589745 w 1158863"/>
                  <a:gd name="connsiteY16" fmla="*/ 640574 h 745571"/>
                  <a:gd name="connsiteX17" fmla="*/ 694520 w 1158863"/>
                  <a:gd name="connsiteY17" fmla="*/ 707249 h 745571"/>
                  <a:gd name="connsiteX18" fmla="*/ 882638 w 1158863"/>
                  <a:gd name="connsiteY18" fmla="*/ 745349 h 745571"/>
                  <a:gd name="connsiteX19" fmla="*/ 985032 w 1158863"/>
                  <a:gd name="connsiteY19" fmla="*/ 723918 h 745571"/>
                  <a:gd name="connsiteX20" fmla="*/ 985032 w 1158863"/>
                  <a:gd name="connsiteY20" fmla="*/ 723918 h 745571"/>
                  <a:gd name="connsiteX0" fmla="*/ 1164320 w 1164320"/>
                  <a:gd name="connsiteY0" fmla="*/ 326249 h 745571"/>
                  <a:gd name="connsiteX1" fmla="*/ 1095264 w 1164320"/>
                  <a:gd name="connsiteY1" fmla="*/ 369111 h 745571"/>
                  <a:gd name="connsiteX2" fmla="*/ 973820 w 1164320"/>
                  <a:gd name="connsiteY2" fmla="*/ 400068 h 745571"/>
                  <a:gd name="connsiteX3" fmla="*/ 807133 w 1164320"/>
                  <a:gd name="connsiteY3" fmla="*/ 392924 h 745571"/>
                  <a:gd name="connsiteX4" fmla="*/ 664258 w 1164320"/>
                  <a:gd name="connsiteY4" fmla="*/ 288149 h 745571"/>
                  <a:gd name="connsiteX5" fmla="*/ 552339 w 1164320"/>
                  <a:gd name="connsiteY5" fmla="*/ 169086 h 745571"/>
                  <a:gd name="connsiteX6" fmla="*/ 435658 w 1164320"/>
                  <a:gd name="connsiteY6" fmla="*/ 52405 h 745571"/>
                  <a:gd name="connsiteX7" fmla="*/ 283258 w 1164320"/>
                  <a:gd name="connsiteY7" fmla="*/ 18 h 745571"/>
                  <a:gd name="connsiteX8" fmla="*/ 92758 w 1164320"/>
                  <a:gd name="connsiteY8" fmla="*/ 57168 h 745571"/>
                  <a:gd name="connsiteX9" fmla="*/ 7033 w 1164320"/>
                  <a:gd name="connsiteY9" fmla="*/ 207186 h 745571"/>
                  <a:gd name="connsiteX10" fmla="*/ 42752 w 1164320"/>
                  <a:gd name="connsiteY10" fmla="*/ 321486 h 745571"/>
                  <a:gd name="connsiteX11" fmla="*/ 111808 w 1164320"/>
                  <a:gd name="connsiteY11" fmla="*/ 228618 h 745571"/>
                  <a:gd name="connsiteX12" fmla="*/ 185626 w 1164320"/>
                  <a:gd name="connsiteY12" fmla="*/ 152418 h 745571"/>
                  <a:gd name="connsiteX13" fmla="*/ 309452 w 1164320"/>
                  <a:gd name="connsiteY13" fmla="*/ 152418 h 745571"/>
                  <a:gd name="connsiteX14" fmla="*/ 385652 w 1164320"/>
                  <a:gd name="connsiteY14" fmla="*/ 345299 h 745571"/>
                  <a:gd name="connsiteX15" fmla="*/ 471377 w 1164320"/>
                  <a:gd name="connsiteY15" fmla="*/ 535799 h 745571"/>
                  <a:gd name="connsiteX16" fmla="*/ 595202 w 1164320"/>
                  <a:gd name="connsiteY16" fmla="*/ 640574 h 745571"/>
                  <a:gd name="connsiteX17" fmla="*/ 699977 w 1164320"/>
                  <a:gd name="connsiteY17" fmla="*/ 707249 h 745571"/>
                  <a:gd name="connsiteX18" fmla="*/ 888095 w 1164320"/>
                  <a:gd name="connsiteY18" fmla="*/ 745349 h 745571"/>
                  <a:gd name="connsiteX19" fmla="*/ 990489 w 1164320"/>
                  <a:gd name="connsiteY19" fmla="*/ 723918 h 745571"/>
                  <a:gd name="connsiteX20" fmla="*/ 990489 w 1164320"/>
                  <a:gd name="connsiteY20" fmla="*/ 723918 h 745571"/>
                  <a:gd name="connsiteX0" fmla="*/ 1164320 w 1164320"/>
                  <a:gd name="connsiteY0" fmla="*/ 326249 h 745571"/>
                  <a:gd name="connsiteX1" fmla="*/ 1095264 w 1164320"/>
                  <a:gd name="connsiteY1" fmla="*/ 369111 h 745571"/>
                  <a:gd name="connsiteX2" fmla="*/ 973820 w 1164320"/>
                  <a:gd name="connsiteY2" fmla="*/ 400068 h 745571"/>
                  <a:gd name="connsiteX3" fmla="*/ 807133 w 1164320"/>
                  <a:gd name="connsiteY3" fmla="*/ 392924 h 745571"/>
                  <a:gd name="connsiteX4" fmla="*/ 664258 w 1164320"/>
                  <a:gd name="connsiteY4" fmla="*/ 288149 h 745571"/>
                  <a:gd name="connsiteX5" fmla="*/ 552339 w 1164320"/>
                  <a:gd name="connsiteY5" fmla="*/ 169086 h 745571"/>
                  <a:gd name="connsiteX6" fmla="*/ 435658 w 1164320"/>
                  <a:gd name="connsiteY6" fmla="*/ 52405 h 745571"/>
                  <a:gd name="connsiteX7" fmla="*/ 283258 w 1164320"/>
                  <a:gd name="connsiteY7" fmla="*/ 18 h 745571"/>
                  <a:gd name="connsiteX8" fmla="*/ 92758 w 1164320"/>
                  <a:gd name="connsiteY8" fmla="*/ 57168 h 745571"/>
                  <a:gd name="connsiteX9" fmla="*/ 7033 w 1164320"/>
                  <a:gd name="connsiteY9" fmla="*/ 207186 h 745571"/>
                  <a:gd name="connsiteX10" fmla="*/ 42752 w 1164320"/>
                  <a:gd name="connsiteY10" fmla="*/ 321486 h 745571"/>
                  <a:gd name="connsiteX11" fmla="*/ 111808 w 1164320"/>
                  <a:gd name="connsiteY11" fmla="*/ 228618 h 745571"/>
                  <a:gd name="connsiteX12" fmla="*/ 185626 w 1164320"/>
                  <a:gd name="connsiteY12" fmla="*/ 152418 h 745571"/>
                  <a:gd name="connsiteX13" fmla="*/ 309452 w 1164320"/>
                  <a:gd name="connsiteY13" fmla="*/ 152418 h 745571"/>
                  <a:gd name="connsiteX14" fmla="*/ 385652 w 1164320"/>
                  <a:gd name="connsiteY14" fmla="*/ 345299 h 745571"/>
                  <a:gd name="connsiteX15" fmla="*/ 471377 w 1164320"/>
                  <a:gd name="connsiteY15" fmla="*/ 535799 h 745571"/>
                  <a:gd name="connsiteX16" fmla="*/ 595202 w 1164320"/>
                  <a:gd name="connsiteY16" fmla="*/ 666768 h 745571"/>
                  <a:gd name="connsiteX17" fmla="*/ 699977 w 1164320"/>
                  <a:gd name="connsiteY17" fmla="*/ 707249 h 745571"/>
                  <a:gd name="connsiteX18" fmla="*/ 888095 w 1164320"/>
                  <a:gd name="connsiteY18" fmla="*/ 745349 h 745571"/>
                  <a:gd name="connsiteX19" fmla="*/ 990489 w 1164320"/>
                  <a:gd name="connsiteY19" fmla="*/ 723918 h 745571"/>
                  <a:gd name="connsiteX20" fmla="*/ 990489 w 1164320"/>
                  <a:gd name="connsiteY20" fmla="*/ 723918 h 745571"/>
                  <a:gd name="connsiteX0" fmla="*/ 1164320 w 1164320"/>
                  <a:gd name="connsiteY0" fmla="*/ 326249 h 750403"/>
                  <a:gd name="connsiteX1" fmla="*/ 1095264 w 1164320"/>
                  <a:gd name="connsiteY1" fmla="*/ 369111 h 750403"/>
                  <a:gd name="connsiteX2" fmla="*/ 973820 w 1164320"/>
                  <a:gd name="connsiteY2" fmla="*/ 400068 h 750403"/>
                  <a:gd name="connsiteX3" fmla="*/ 807133 w 1164320"/>
                  <a:gd name="connsiteY3" fmla="*/ 392924 h 750403"/>
                  <a:gd name="connsiteX4" fmla="*/ 664258 w 1164320"/>
                  <a:gd name="connsiteY4" fmla="*/ 288149 h 750403"/>
                  <a:gd name="connsiteX5" fmla="*/ 552339 w 1164320"/>
                  <a:gd name="connsiteY5" fmla="*/ 169086 h 750403"/>
                  <a:gd name="connsiteX6" fmla="*/ 435658 w 1164320"/>
                  <a:gd name="connsiteY6" fmla="*/ 52405 h 750403"/>
                  <a:gd name="connsiteX7" fmla="*/ 283258 w 1164320"/>
                  <a:gd name="connsiteY7" fmla="*/ 18 h 750403"/>
                  <a:gd name="connsiteX8" fmla="*/ 92758 w 1164320"/>
                  <a:gd name="connsiteY8" fmla="*/ 57168 h 750403"/>
                  <a:gd name="connsiteX9" fmla="*/ 7033 w 1164320"/>
                  <a:gd name="connsiteY9" fmla="*/ 207186 h 750403"/>
                  <a:gd name="connsiteX10" fmla="*/ 42752 w 1164320"/>
                  <a:gd name="connsiteY10" fmla="*/ 321486 h 750403"/>
                  <a:gd name="connsiteX11" fmla="*/ 111808 w 1164320"/>
                  <a:gd name="connsiteY11" fmla="*/ 228618 h 750403"/>
                  <a:gd name="connsiteX12" fmla="*/ 185626 w 1164320"/>
                  <a:gd name="connsiteY12" fmla="*/ 152418 h 750403"/>
                  <a:gd name="connsiteX13" fmla="*/ 309452 w 1164320"/>
                  <a:gd name="connsiteY13" fmla="*/ 152418 h 750403"/>
                  <a:gd name="connsiteX14" fmla="*/ 385652 w 1164320"/>
                  <a:gd name="connsiteY14" fmla="*/ 345299 h 750403"/>
                  <a:gd name="connsiteX15" fmla="*/ 471377 w 1164320"/>
                  <a:gd name="connsiteY15" fmla="*/ 535799 h 750403"/>
                  <a:gd name="connsiteX16" fmla="*/ 595202 w 1164320"/>
                  <a:gd name="connsiteY16" fmla="*/ 666768 h 750403"/>
                  <a:gd name="connsiteX17" fmla="*/ 726171 w 1164320"/>
                  <a:gd name="connsiteY17" fmla="*/ 742968 h 750403"/>
                  <a:gd name="connsiteX18" fmla="*/ 888095 w 1164320"/>
                  <a:gd name="connsiteY18" fmla="*/ 745349 h 750403"/>
                  <a:gd name="connsiteX19" fmla="*/ 990489 w 1164320"/>
                  <a:gd name="connsiteY19" fmla="*/ 723918 h 750403"/>
                  <a:gd name="connsiteX20" fmla="*/ 990489 w 1164320"/>
                  <a:gd name="connsiteY20" fmla="*/ 723918 h 750403"/>
                  <a:gd name="connsiteX0" fmla="*/ 1164320 w 1164320"/>
                  <a:gd name="connsiteY0" fmla="*/ 326249 h 760608"/>
                  <a:gd name="connsiteX1" fmla="*/ 1095264 w 1164320"/>
                  <a:gd name="connsiteY1" fmla="*/ 369111 h 760608"/>
                  <a:gd name="connsiteX2" fmla="*/ 973820 w 1164320"/>
                  <a:gd name="connsiteY2" fmla="*/ 400068 h 760608"/>
                  <a:gd name="connsiteX3" fmla="*/ 807133 w 1164320"/>
                  <a:gd name="connsiteY3" fmla="*/ 392924 h 760608"/>
                  <a:gd name="connsiteX4" fmla="*/ 664258 w 1164320"/>
                  <a:gd name="connsiteY4" fmla="*/ 288149 h 760608"/>
                  <a:gd name="connsiteX5" fmla="*/ 552339 w 1164320"/>
                  <a:gd name="connsiteY5" fmla="*/ 169086 h 760608"/>
                  <a:gd name="connsiteX6" fmla="*/ 435658 w 1164320"/>
                  <a:gd name="connsiteY6" fmla="*/ 52405 h 760608"/>
                  <a:gd name="connsiteX7" fmla="*/ 283258 w 1164320"/>
                  <a:gd name="connsiteY7" fmla="*/ 18 h 760608"/>
                  <a:gd name="connsiteX8" fmla="*/ 92758 w 1164320"/>
                  <a:gd name="connsiteY8" fmla="*/ 57168 h 760608"/>
                  <a:gd name="connsiteX9" fmla="*/ 7033 w 1164320"/>
                  <a:gd name="connsiteY9" fmla="*/ 207186 h 760608"/>
                  <a:gd name="connsiteX10" fmla="*/ 42752 w 1164320"/>
                  <a:gd name="connsiteY10" fmla="*/ 321486 h 760608"/>
                  <a:gd name="connsiteX11" fmla="*/ 111808 w 1164320"/>
                  <a:gd name="connsiteY11" fmla="*/ 228618 h 760608"/>
                  <a:gd name="connsiteX12" fmla="*/ 185626 w 1164320"/>
                  <a:gd name="connsiteY12" fmla="*/ 152418 h 760608"/>
                  <a:gd name="connsiteX13" fmla="*/ 309452 w 1164320"/>
                  <a:gd name="connsiteY13" fmla="*/ 152418 h 760608"/>
                  <a:gd name="connsiteX14" fmla="*/ 385652 w 1164320"/>
                  <a:gd name="connsiteY14" fmla="*/ 345299 h 760608"/>
                  <a:gd name="connsiteX15" fmla="*/ 471377 w 1164320"/>
                  <a:gd name="connsiteY15" fmla="*/ 535799 h 760608"/>
                  <a:gd name="connsiteX16" fmla="*/ 595202 w 1164320"/>
                  <a:gd name="connsiteY16" fmla="*/ 666768 h 760608"/>
                  <a:gd name="connsiteX17" fmla="*/ 726171 w 1164320"/>
                  <a:gd name="connsiteY17" fmla="*/ 742968 h 760608"/>
                  <a:gd name="connsiteX18" fmla="*/ 888095 w 1164320"/>
                  <a:gd name="connsiteY18" fmla="*/ 759637 h 760608"/>
                  <a:gd name="connsiteX19" fmla="*/ 990489 w 1164320"/>
                  <a:gd name="connsiteY19" fmla="*/ 723918 h 760608"/>
                  <a:gd name="connsiteX20" fmla="*/ 990489 w 1164320"/>
                  <a:gd name="connsiteY20" fmla="*/ 723918 h 760608"/>
                  <a:gd name="connsiteX0" fmla="*/ 1164320 w 1164320"/>
                  <a:gd name="connsiteY0" fmla="*/ 326249 h 760608"/>
                  <a:gd name="connsiteX1" fmla="*/ 1095264 w 1164320"/>
                  <a:gd name="connsiteY1" fmla="*/ 369111 h 760608"/>
                  <a:gd name="connsiteX2" fmla="*/ 973820 w 1164320"/>
                  <a:gd name="connsiteY2" fmla="*/ 419118 h 760608"/>
                  <a:gd name="connsiteX3" fmla="*/ 807133 w 1164320"/>
                  <a:gd name="connsiteY3" fmla="*/ 392924 h 760608"/>
                  <a:gd name="connsiteX4" fmla="*/ 664258 w 1164320"/>
                  <a:gd name="connsiteY4" fmla="*/ 288149 h 760608"/>
                  <a:gd name="connsiteX5" fmla="*/ 552339 w 1164320"/>
                  <a:gd name="connsiteY5" fmla="*/ 169086 h 760608"/>
                  <a:gd name="connsiteX6" fmla="*/ 435658 w 1164320"/>
                  <a:gd name="connsiteY6" fmla="*/ 52405 h 760608"/>
                  <a:gd name="connsiteX7" fmla="*/ 283258 w 1164320"/>
                  <a:gd name="connsiteY7" fmla="*/ 18 h 760608"/>
                  <a:gd name="connsiteX8" fmla="*/ 92758 w 1164320"/>
                  <a:gd name="connsiteY8" fmla="*/ 57168 h 760608"/>
                  <a:gd name="connsiteX9" fmla="*/ 7033 w 1164320"/>
                  <a:gd name="connsiteY9" fmla="*/ 207186 h 760608"/>
                  <a:gd name="connsiteX10" fmla="*/ 42752 w 1164320"/>
                  <a:gd name="connsiteY10" fmla="*/ 321486 h 760608"/>
                  <a:gd name="connsiteX11" fmla="*/ 111808 w 1164320"/>
                  <a:gd name="connsiteY11" fmla="*/ 228618 h 760608"/>
                  <a:gd name="connsiteX12" fmla="*/ 185626 w 1164320"/>
                  <a:gd name="connsiteY12" fmla="*/ 152418 h 760608"/>
                  <a:gd name="connsiteX13" fmla="*/ 309452 w 1164320"/>
                  <a:gd name="connsiteY13" fmla="*/ 152418 h 760608"/>
                  <a:gd name="connsiteX14" fmla="*/ 385652 w 1164320"/>
                  <a:gd name="connsiteY14" fmla="*/ 345299 h 760608"/>
                  <a:gd name="connsiteX15" fmla="*/ 471377 w 1164320"/>
                  <a:gd name="connsiteY15" fmla="*/ 535799 h 760608"/>
                  <a:gd name="connsiteX16" fmla="*/ 595202 w 1164320"/>
                  <a:gd name="connsiteY16" fmla="*/ 666768 h 760608"/>
                  <a:gd name="connsiteX17" fmla="*/ 726171 w 1164320"/>
                  <a:gd name="connsiteY17" fmla="*/ 742968 h 760608"/>
                  <a:gd name="connsiteX18" fmla="*/ 888095 w 1164320"/>
                  <a:gd name="connsiteY18" fmla="*/ 759637 h 760608"/>
                  <a:gd name="connsiteX19" fmla="*/ 990489 w 1164320"/>
                  <a:gd name="connsiteY19" fmla="*/ 723918 h 760608"/>
                  <a:gd name="connsiteX20" fmla="*/ 990489 w 1164320"/>
                  <a:gd name="connsiteY20" fmla="*/ 723918 h 760608"/>
                  <a:gd name="connsiteX0" fmla="*/ 1164320 w 1164320"/>
                  <a:gd name="connsiteY0" fmla="*/ 326249 h 760608"/>
                  <a:gd name="connsiteX1" fmla="*/ 1100027 w 1164320"/>
                  <a:gd name="connsiteY1" fmla="*/ 383398 h 760608"/>
                  <a:gd name="connsiteX2" fmla="*/ 973820 w 1164320"/>
                  <a:gd name="connsiteY2" fmla="*/ 419118 h 760608"/>
                  <a:gd name="connsiteX3" fmla="*/ 807133 w 1164320"/>
                  <a:gd name="connsiteY3" fmla="*/ 392924 h 760608"/>
                  <a:gd name="connsiteX4" fmla="*/ 664258 w 1164320"/>
                  <a:gd name="connsiteY4" fmla="*/ 288149 h 760608"/>
                  <a:gd name="connsiteX5" fmla="*/ 552339 w 1164320"/>
                  <a:gd name="connsiteY5" fmla="*/ 169086 h 760608"/>
                  <a:gd name="connsiteX6" fmla="*/ 435658 w 1164320"/>
                  <a:gd name="connsiteY6" fmla="*/ 52405 h 760608"/>
                  <a:gd name="connsiteX7" fmla="*/ 283258 w 1164320"/>
                  <a:gd name="connsiteY7" fmla="*/ 18 h 760608"/>
                  <a:gd name="connsiteX8" fmla="*/ 92758 w 1164320"/>
                  <a:gd name="connsiteY8" fmla="*/ 57168 h 760608"/>
                  <a:gd name="connsiteX9" fmla="*/ 7033 w 1164320"/>
                  <a:gd name="connsiteY9" fmla="*/ 207186 h 760608"/>
                  <a:gd name="connsiteX10" fmla="*/ 42752 w 1164320"/>
                  <a:gd name="connsiteY10" fmla="*/ 321486 h 760608"/>
                  <a:gd name="connsiteX11" fmla="*/ 111808 w 1164320"/>
                  <a:gd name="connsiteY11" fmla="*/ 228618 h 760608"/>
                  <a:gd name="connsiteX12" fmla="*/ 185626 w 1164320"/>
                  <a:gd name="connsiteY12" fmla="*/ 152418 h 760608"/>
                  <a:gd name="connsiteX13" fmla="*/ 309452 w 1164320"/>
                  <a:gd name="connsiteY13" fmla="*/ 152418 h 760608"/>
                  <a:gd name="connsiteX14" fmla="*/ 385652 w 1164320"/>
                  <a:gd name="connsiteY14" fmla="*/ 345299 h 760608"/>
                  <a:gd name="connsiteX15" fmla="*/ 471377 w 1164320"/>
                  <a:gd name="connsiteY15" fmla="*/ 535799 h 760608"/>
                  <a:gd name="connsiteX16" fmla="*/ 595202 w 1164320"/>
                  <a:gd name="connsiteY16" fmla="*/ 666768 h 760608"/>
                  <a:gd name="connsiteX17" fmla="*/ 726171 w 1164320"/>
                  <a:gd name="connsiteY17" fmla="*/ 742968 h 760608"/>
                  <a:gd name="connsiteX18" fmla="*/ 888095 w 1164320"/>
                  <a:gd name="connsiteY18" fmla="*/ 759637 h 760608"/>
                  <a:gd name="connsiteX19" fmla="*/ 990489 w 1164320"/>
                  <a:gd name="connsiteY19" fmla="*/ 723918 h 760608"/>
                  <a:gd name="connsiteX20" fmla="*/ 990489 w 1164320"/>
                  <a:gd name="connsiteY20" fmla="*/ 723918 h 760608"/>
                  <a:gd name="connsiteX0" fmla="*/ 1164320 w 1164320"/>
                  <a:gd name="connsiteY0" fmla="*/ 326248 h 760607"/>
                  <a:gd name="connsiteX1" fmla="*/ 1100027 w 1164320"/>
                  <a:gd name="connsiteY1" fmla="*/ 383397 h 760607"/>
                  <a:gd name="connsiteX2" fmla="*/ 973820 w 1164320"/>
                  <a:gd name="connsiteY2" fmla="*/ 419117 h 760607"/>
                  <a:gd name="connsiteX3" fmla="*/ 807133 w 1164320"/>
                  <a:gd name="connsiteY3" fmla="*/ 392923 h 760607"/>
                  <a:gd name="connsiteX4" fmla="*/ 664258 w 1164320"/>
                  <a:gd name="connsiteY4" fmla="*/ 288148 h 760607"/>
                  <a:gd name="connsiteX5" fmla="*/ 561864 w 1164320"/>
                  <a:gd name="connsiteY5" fmla="*/ 152416 h 760607"/>
                  <a:gd name="connsiteX6" fmla="*/ 435658 w 1164320"/>
                  <a:gd name="connsiteY6" fmla="*/ 52404 h 760607"/>
                  <a:gd name="connsiteX7" fmla="*/ 283258 w 1164320"/>
                  <a:gd name="connsiteY7" fmla="*/ 17 h 760607"/>
                  <a:gd name="connsiteX8" fmla="*/ 92758 w 1164320"/>
                  <a:gd name="connsiteY8" fmla="*/ 57167 h 760607"/>
                  <a:gd name="connsiteX9" fmla="*/ 7033 w 1164320"/>
                  <a:gd name="connsiteY9" fmla="*/ 207185 h 760607"/>
                  <a:gd name="connsiteX10" fmla="*/ 42752 w 1164320"/>
                  <a:gd name="connsiteY10" fmla="*/ 321485 h 760607"/>
                  <a:gd name="connsiteX11" fmla="*/ 111808 w 1164320"/>
                  <a:gd name="connsiteY11" fmla="*/ 228617 h 760607"/>
                  <a:gd name="connsiteX12" fmla="*/ 185626 w 1164320"/>
                  <a:gd name="connsiteY12" fmla="*/ 152417 h 760607"/>
                  <a:gd name="connsiteX13" fmla="*/ 309452 w 1164320"/>
                  <a:gd name="connsiteY13" fmla="*/ 152417 h 760607"/>
                  <a:gd name="connsiteX14" fmla="*/ 385652 w 1164320"/>
                  <a:gd name="connsiteY14" fmla="*/ 345298 h 760607"/>
                  <a:gd name="connsiteX15" fmla="*/ 471377 w 1164320"/>
                  <a:gd name="connsiteY15" fmla="*/ 535798 h 760607"/>
                  <a:gd name="connsiteX16" fmla="*/ 595202 w 1164320"/>
                  <a:gd name="connsiteY16" fmla="*/ 666767 h 760607"/>
                  <a:gd name="connsiteX17" fmla="*/ 726171 w 1164320"/>
                  <a:gd name="connsiteY17" fmla="*/ 742967 h 760607"/>
                  <a:gd name="connsiteX18" fmla="*/ 888095 w 1164320"/>
                  <a:gd name="connsiteY18" fmla="*/ 759636 h 760607"/>
                  <a:gd name="connsiteX19" fmla="*/ 990489 w 1164320"/>
                  <a:gd name="connsiteY19" fmla="*/ 723917 h 760607"/>
                  <a:gd name="connsiteX20" fmla="*/ 990489 w 1164320"/>
                  <a:gd name="connsiteY20" fmla="*/ 723917 h 760607"/>
                  <a:gd name="connsiteX0" fmla="*/ 1164320 w 1164320"/>
                  <a:gd name="connsiteY0" fmla="*/ 326424 h 760783"/>
                  <a:gd name="connsiteX1" fmla="*/ 1100027 w 1164320"/>
                  <a:gd name="connsiteY1" fmla="*/ 383573 h 760783"/>
                  <a:gd name="connsiteX2" fmla="*/ 973820 w 1164320"/>
                  <a:gd name="connsiteY2" fmla="*/ 419293 h 760783"/>
                  <a:gd name="connsiteX3" fmla="*/ 807133 w 1164320"/>
                  <a:gd name="connsiteY3" fmla="*/ 393099 h 760783"/>
                  <a:gd name="connsiteX4" fmla="*/ 664258 w 1164320"/>
                  <a:gd name="connsiteY4" fmla="*/ 288324 h 760783"/>
                  <a:gd name="connsiteX5" fmla="*/ 561864 w 1164320"/>
                  <a:gd name="connsiteY5" fmla="*/ 152592 h 760783"/>
                  <a:gd name="connsiteX6" fmla="*/ 438039 w 1164320"/>
                  <a:gd name="connsiteY6" fmla="*/ 43055 h 760783"/>
                  <a:gd name="connsiteX7" fmla="*/ 283258 w 1164320"/>
                  <a:gd name="connsiteY7" fmla="*/ 193 h 760783"/>
                  <a:gd name="connsiteX8" fmla="*/ 92758 w 1164320"/>
                  <a:gd name="connsiteY8" fmla="*/ 57343 h 760783"/>
                  <a:gd name="connsiteX9" fmla="*/ 7033 w 1164320"/>
                  <a:gd name="connsiteY9" fmla="*/ 207361 h 760783"/>
                  <a:gd name="connsiteX10" fmla="*/ 42752 w 1164320"/>
                  <a:gd name="connsiteY10" fmla="*/ 321661 h 760783"/>
                  <a:gd name="connsiteX11" fmla="*/ 111808 w 1164320"/>
                  <a:gd name="connsiteY11" fmla="*/ 228793 h 760783"/>
                  <a:gd name="connsiteX12" fmla="*/ 185626 w 1164320"/>
                  <a:gd name="connsiteY12" fmla="*/ 152593 h 760783"/>
                  <a:gd name="connsiteX13" fmla="*/ 309452 w 1164320"/>
                  <a:gd name="connsiteY13" fmla="*/ 152593 h 760783"/>
                  <a:gd name="connsiteX14" fmla="*/ 385652 w 1164320"/>
                  <a:gd name="connsiteY14" fmla="*/ 345474 h 760783"/>
                  <a:gd name="connsiteX15" fmla="*/ 471377 w 1164320"/>
                  <a:gd name="connsiteY15" fmla="*/ 535974 h 760783"/>
                  <a:gd name="connsiteX16" fmla="*/ 595202 w 1164320"/>
                  <a:gd name="connsiteY16" fmla="*/ 666943 h 760783"/>
                  <a:gd name="connsiteX17" fmla="*/ 726171 w 1164320"/>
                  <a:gd name="connsiteY17" fmla="*/ 743143 h 760783"/>
                  <a:gd name="connsiteX18" fmla="*/ 888095 w 1164320"/>
                  <a:gd name="connsiteY18" fmla="*/ 759812 h 760783"/>
                  <a:gd name="connsiteX19" fmla="*/ 990489 w 1164320"/>
                  <a:gd name="connsiteY19" fmla="*/ 724093 h 760783"/>
                  <a:gd name="connsiteX20" fmla="*/ 990489 w 1164320"/>
                  <a:gd name="connsiteY20" fmla="*/ 724093 h 760783"/>
                  <a:gd name="connsiteX0" fmla="*/ 1164320 w 1164320"/>
                  <a:gd name="connsiteY0" fmla="*/ 331157 h 765516"/>
                  <a:gd name="connsiteX1" fmla="*/ 1100027 w 1164320"/>
                  <a:gd name="connsiteY1" fmla="*/ 388306 h 765516"/>
                  <a:gd name="connsiteX2" fmla="*/ 973820 w 1164320"/>
                  <a:gd name="connsiteY2" fmla="*/ 424026 h 765516"/>
                  <a:gd name="connsiteX3" fmla="*/ 807133 w 1164320"/>
                  <a:gd name="connsiteY3" fmla="*/ 397832 h 765516"/>
                  <a:gd name="connsiteX4" fmla="*/ 664258 w 1164320"/>
                  <a:gd name="connsiteY4" fmla="*/ 293057 h 765516"/>
                  <a:gd name="connsiteX5" fmla="*/ 561864 w 1164320"/>
                  <a:gd name="connsiteY5" fmla="*/ 157325 h 765516"/>
                  <a:gd name="connsiteX6" fmla="*/ 438039 w 1164320"/>
                  <a:gd name="connsiteY6" fmla="*/ 47788 h 765516"/>
                  <a:gd name="connsiteX7" fmla="*/ 278496 w 1164320"/>
                  <a:gd name="connsiteY7" fmla="*/ 164 h 765516"/>
                  <a:gd name="connsiteX8" fmla="*/ 92758 w 1164320"/>
                  <a:gd name="connsiteY8" fmla="*/ 62076 h 765516"/>
                  <a:gd name="connsiteX9" fmla="*/ 7033 w 1164320"/>
                  <a:gd name="connsiteY9" fmla="*/ 212094 h 765516"/>
                  <a:gd name="connsiteX10" fmla="*/ 42752 w 1164320"/>
                  <a:gd name="connsiteY10" fmla="*/ 326394 h 765516"/>
                  <a:gd name="connsiteX11" fmla="*/ 111808 w 1164320"/>
                  <a:gd name="connsiteY11" fmla="*/ 233526 h 765516"/>
                  <a:gd name="connsiteX12" fmla="*/ 185626 w 1164320"/>
                  <a:gd name="connsiteY12" fmla="*/ 157326 h 765516"/>
                  <a:gd name="connsiteX13" fmla="*/ 309452 w 1164320"/>
                  <a:gd name="connsiteY13" fmla="*/ 157326 h 765516"/>
                  <a:gd name="connsiteX14" fmla="*/ 385652 w 1164320"/>
                  <a:gd name="connsiteY14" fmla="*/ 350207 h 765516"/>
                  <a:gd name="connsiteX15" fmla="*/ 471377 w 1164320"/>
                  <a:gd name="connsiteY15" fmla="*/ 540707 h 765516"/>
                  <a:gd name="connsiteX16" fmla="*/ 595202 w 1164320"/>
                  <a:gd name="connsiteY16" fmla="*/ 671676 h 765516"/>
                  <a:gd name="connsiteX17" fmla="*/ 726171 w 1164320"/>
                  <a:gd name="connsiteY17" fmla="*/ 747876 h 765516"/>
                  <a:gd name="connsiteX18" fmla="*/ 888095 w 1164320"/>
                  <a:gd name="connsiteY18" fmla="*/ 764545 h 765516"/>
                  <a:gd name="connsiteX19" fmla="*/ 990489 w 1164320"/>
                  <a:gd name="connsiteY19" fmla="*/ 728826 h 765516"/>
                  <a:gd name="connsiteX20" fmla="*/ 990489 w 1164320"/>
                  <a:gd name="connsiteY20" fmla="*/ 728826 h 765516"/>
                  <a:gd name="connsiteX0" fmla="*/ 1164320 w 1164320"/>
                  <a:gd name="connsiteY0" fmla="*/ 331157 h 765516"/>
                  <a:gd name="connsiteX1" fmla="*/ 1100027 w 1164320"/>
                  <a:gd name="connsiteY1" fmla="*/ 388306 h 765516"/>
                  <a:gd name="connsiteX2" fmla="*/ 973820 w 1164320"/>
                  <a:gd name="connsiteY2" fmla="*/ 424026 h 765516"/>
                  <a:gd name="connsiteX3" fmla="*/ 807133 w 1164320"/>
                  <a:gd name="connsiteY3" fmla="*/ 397832 h 765516"/>
                  <a:gd name="connsiteX4" fmla="*/ 664258 w 1164320"/>
                  <a:gd name="connsiteY4" fmla="*/ 293057 h 765516"/>
                  <a:gd name="connsiteX5" fmla="*/ 561864 w 1164320"/>
                  <a:gd name="connsiteY5" fmla="*/ 157325 h 765516"/>
                  <a:gd name="connsiteX6" fmla="*/ 438039 w 1164320"/>
                  <a:gd name="connsiteY6" fmla="*/ 47788 h 765516"/>
                  <a:gd name="connsiteX7" fmla="*/ 278496 w 1164320"/>
                  <a:gd name="connsiteY7" fmla="*/ 164 h 765516"/>
                  <a:gd name="connsiteX8" fmla="*/ 92758 w 1164320"/>
                  <a:gd name="connsiteY8" fmla="*/ 62076 h 765516"/>
                  <a:gd name="connsiteX9" fmla="*/ 7033 w 1164320"/>
                  <a:gd name="connsiteY9" fmla="*/ 212094 h 765516"/>
                  <a:gd name="connsiteX10" fmla="*/ 42752 w 1164320"/>
                  <a:gd name="connsiteY10" fmla="*/ 326394 h 765516"/>
                  <a:gd name="connsiteX11" fmla="*/ 111808 w 1164320"/>
                  <a:gd name="connsiteY11" fmla="*/ 233526 h 765516"/>
                  <a:gd name="connsiteX12" fmla="*/ 185626 w 1164320"/>
                  <a:gd name="connsiteY12" fmla="*/ 157326 h 765516"/>
                  <a:gd name="connsiteX13" fmla="*/ 311833 w 1164320"/>
                  <a:gd name="connsiteY13" fmla="*/ 178757 h 765516"/>
                  <a:gd name="connsiteX14" fmla="*/ 385652 w 1164320"/>
                  <a:gd name="connsiteY14" fmla="*/ 350207 h 765516"/>
                  <a:gd name="connsiteX15" fmla="*/ 471377 w 1164320"/>
                  <a:gd name="connsiteY15" fmla="*/ 540707 h 765516"/>
                  <a:gd name="connsiteX16" fmla="*/ 595202 w 1164320"/>
                  <a:gd name="connsiteY16" fmla="*/ 671676 h 765516"/>
                  <a:gd name="connsiteX17" fmla="*/ 726171 w 1164320"/>
                  <a:gd name="connsiteY17" fmla="*/ 747876 h 765516"/>
                  <a:gd name="connsiteX18" fmla="*/ 888095 w 1164320"/>
                  <a:gd name="connsiteY18" fmla="*/ 764545 h 765516"/>
                  <a:gd name="connsiteX19" fmla="*/ 990489 w 1164320"/>
                  <a:gd name="connsiteY19" fmla="*/ 728826 h 765516"/>
                  <a:gd name="connsiteX20" fmla="*/ 990489 w 1164320"/>
                  <a:gd name="connsiteY20" fmla="*/ 728826 h 765516"/>
                  <a:gd name="connsiteX0" fmla="*/ 1164320 w 1164320"/>
                  <a:gd name="connsiteY0" fmla="*/ 331157 h 765516"/>
                  <a:gd name="connsiteX1" fmla="*/ 1100027 w 1164320"/>
                  <a:gd name="connsiteY1" fmla="*/ 388306 h 765516"/>
                  <a:gd name="connsiteX2" fmla="*/ 973820 w 1164320"/>
                  <a:gd name="connsiteY2" fmla="*/ 424026 h 765516"/>
                  <a:gd name="connsiteX3" fmla="*/ 807133 w 1164320"/>
                  <a:gd name="connsiteY3" fmla="*/ 397832 h 765516"/>
                  <a:gd name="connsiteX4" fmla="*/ 664258 w 1164320"/>
                  <a:gd name="connsiteY4" fmla="*/ 293057 h 765516"/>
                  <a:gd name="connsiteX5" fmla="*/ 561864 w 1164320"/>
                  <a:gd name="connsiteY5" fmla="*/ 157325 h 765516"/>
                  <a:gd name="connsiteX6" fmla="*/ 438039 w 1164320"/>
                  <a:gd name="connsiteY6" fmla="*/ 47788 h 765516"/>
                  <a:gd name="connsiteX7" fmla="*/ 278496 w 1164320"/>
                  <a:gd name="connsiteY7" fmla="*/ 164 h 765516"/>
                  <a:gd name="connsiteX8" fmla="*/ 92758 w 1164320"/>
                  <a:gd name="connsiteY8" fmla="*/ 62076 h 765516"/>
                  <a:gd name="connsiteX9" fmla="*/ 7033 w 1164320"/>
                  <a:gd name="connsiteY9" fmla="*/ 212094 h 765516"/>
                  <a:gd name="connsiteX10" fmla="*/ 42752 w 1164320"/>
                  <a:gd name="connsiteY10" fmla="*/ 326394 h 765516"/>
                  <a:gd name="connsiteX11" fmla="*/ 111808 w 1164320"/>
                  <a:gd name="connsiteY11" fmla="*/ 233526 h 765516"/>
                  <a:gd name="connsiteX12" fmla="*/ 185626 w 1164320"/>
                  <a:gd name="connsiteY12" fmla="*/ 162088 h 765516"/>
                  <a:gd name="connsiteX13" fmla="*/ 311833 w 1164320"/>
                  <a:gd name="connsiteY13" fmla="*/ 178757 h 765516"/>
                  <a:gd name="connsiteX14" fmla="*/ 385652 w 1164320"/>
                  <a:gd name="connsiteY14" fmla="*/ 350207 h 765516"/>
                  <a:gd name="connsiteX15" fmla="*/ 471377 w 1164320"/>
                  <a:gd name="connsiteY15" fmla="*/ 540707 h 765516"/>
                  <a:gd name="connsiteX16" fmla="*/ 595202 w 1164320"/>
                  <a:gd name="connsiteY16" fmla="*/ 671676 h 765516"/>
                  <a:gd name="connsiteX17" fmla="*/ 726171 w 1164320"/>
                  <a:gd name="connsiteY17" fmla="*/ 747876 h 765516"/>
                  <a:gd name="connsiteX18" fmla="*/ 888095 w 1164320"/>
                  <a:gd name="connsiteY18" fmla="*/ 764545 h 765516"/>
                  <a:gd name="connsiteX19" fmla="*/ 990489 w 1164320"/>
                  <a:gd name="connsiteY19" fmla="*/ 728826 h 765516"/>
                  <a:gd name="connsiteX20" fmla="*/ 990489 w 1164320"/>
                  <a:gd name="connsiteY20" fmla="*/ 728826 h 7655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164320" h="765516">
                    <a:moveTo>
                      <a:pt x="1164320" y="331157"/>
                    </a:moveTo>
                    <a:cubicBezTo>
                      <a:pt x="1145667" y="346436"/>
                      <a:pt x="1131777" y="372828"/>
                      <a:pt x="1100027" y="388306"/>
                    </a:cubicBezTo>
                    <a:cubicBezTo>
                      <a:pt x="1068277" y="403784"/>
                      <a:pt x="1022636" y="422438"/>
                      <a:pt x="973820" y="424026"/>
                    </a:cubicBezTo>
                    <a:cubicBezTo>
                      <a:pt x="925004" y="425614"/>
                      <a:pt x="858727" y="419660"/>
                      <a:pt x="807133" y="397832"/>
                    </a:cubicBezTo>
                    <a:cubicBezTo>
                      <a:pt x="755539" y="376004"/>
                      <a:pt x="705136" y="333141"/>
                      <a:pt x="664258" y="293057"/>
                    </a:cubicBezTo>
                    <a:cubicBezTo>
                      <a:pt x="623380" y="252973"/>
                      <a:pt x="599567" y="198203"/>
                      <a:pt x="561864" y="157325"/>
                    </a:cubicBezTo>
                    <a:cubicBezTo>
                      <a:pt x="524161" y="116447"/>
                      <a:pt x="485267" y="73981"/>
                      <a:pt x="438039" y="47788"/>
                    </a:cubicBezTo>
                    <a:cubicBezTo>
                      <a:pt x="390811" y="21595"/>
                      <a:pt x="336043" y="-2217"/>
                      <a:pt x="278496" y="164"/>
                    </a:cubicBezTo>
                    <a:cubicBezTo>
                      <a:pt x="220949" y="2545"/>
                      <a:pt x="138002" y="26754"/>
                      <a:pt x="92758" y="62076"/>
                    </a:cubicBezTo>
                    <a:cubicBezTo>
                      <a:pt x="47514" y="97398"/>
                      <a:pt x="15367" y="168041"/>
                      <a:pt x="7033" y="212094"/>
                    </a:cubicBezTo>
                    <a:cubicBezTo>
                      <a:pt x="-1301" y="256147"/>
                      <a:pt x="-12810" y="318060"/>
                      <a:pt x="42752" y="326394"/>
                    </a:cubicBezTo>
                    <a:cubicBezTo>
                      <a:pt x="98314" y="334728"/>
                      <a:pt x="87996" y="260910"/>
                      <a:pt x="111808" y="233526"/>
                    </a:cubicBezTo>
                    <a:cubicBezTo>
                      <a:pt x="135620" y="206142"/>
                      <a:pt x="152289" y="171216"/>
                      <a:pt x="185626" y="162088"/>
                    </a:cubicBezTo>
                    <a:cubicBezTo>
                      <a:pt x="218963" y="152960"/>
                      <a:pt x="278495" y="147404"/>
                      <a:pt x="311833" y="178757"/>
                    </a:cubicBezTo>
                    <a:cubicBezTo>
                      <a:pt x="345171" y="210110"/>
                      <a:pt x="359061" y="289882"/>
                      <a:pt x="385652" y="350207"/>
                    </a:cubicBezTo>
                    <a:cubicBezTo>
                      <a:pt x="412243" y="410532"/>
                      <a:pt x="436452" y="487129"/>
                      <a:pt x="471377" y="540707"/>
                    </a:cubicBezTo>
                    <a:cubicBezTo>
                      <a:pt x="506302" y="594285"/>
                      <a:pt x="552736" y="637148"/>
                      <a:pt x="595202" y="671676"/>
                    </a:cubicBezTo>
                    <a:cubicBezTo>
                      <a:pt x="637668" y="706204"/>
                      <a:pt x="677356" y="732398"/>
                      <a:pt x="726171" y="747876"/>
                    </a:cubicBezTo>
                    <a:cubicBezTo>
                      <a:pt x="774986" y="763354"/>
                      <a:pt x="844042" y="767720"/>
                      <a:pt x="888095" y="764545"/>
                    </a:cubicBezTo>
                    <a:cubicBezTo>
                      <a:pt x="932148" y="761370"/>
                      <a:pt x="990489" y="728826"/>
                      <a:pt x="990489" y="728826"/>
                    </a:cubicBezTo>
                    <a:lnTo>
                      <a:pt x="990489" y="728826"/>
                    </a:lnTo>
                  </a:path>
                </a:pathLst>
              </a:custGeom>
              <a:solidFill>
                <a:srgbClr val="BEA7D5"/>
              </a:solidFill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D7274404-F26A-9685-00AE-D0C49A207292}"/>
                  </a:ext>
                </a:extLst>
              </p:cNvPr>
              <p:cNvSpPr/>
              <p:nvPr/>
            </p:nvSpPr>
            <p:spPr>
              <a:xfrm rot="13573320">
                <a:off x="5588612" y="4686144"/>
                <a:ext cx="1316591" cy="865631"/>
              </a:xfrm>
              <a:custGeom>
                <a:avLst/>
                <a:gdLst>
                  <a:gd name="connsiteX0" fmla="*/ 1158863 w 1158863"/>
                  <a:gd name="connsiteY0" fmla="*/ 326249 h 745571"/>
                  <a:gd name="connsiteX1" fmla="*/ 1089807 w 1158863"/>
                  <a:gd name="connsiteY1" fmla="*/ 369111 h 745571"/>
                  <a:gd name="connsiteX2" fmla="*/ 968363 w 1158863"/>
                  <a:gd name="connsiteY2" fmla="*/ 400068 h 745571"/>
                  <a:gd name="connsiteX3" fmla="*/ 801676 w 1158863"/>
                  <a:gd name="connsiteY3" fmla="*/ 392924 h 745571"/>
                  <a:gd name="connsiteX4" fmla="*/ 658801 w 1158863"/>
                  <a:gd name="connsiteY4" fmla="*/ 288149 h 745571"/>
                  <a:gd name="connsiteX5" fmla="*/ 546882 w 1158863"/>
                  <a:gd name="connsiteY5" fmla="*/ 169086 h 745571"/>
                  <a:gd name="connsiteX6" fmla="*/ 430201 w 1158863"/>
                  <a:gd name="connsiteY6" fmla="*/ 52405 h 745571"/>
                  <a:gd name="connsiteX7" fmla="*/ 277801 w 1158863"/>
                  <a:gd name="connsiteY7" fmla="*/ 18 h 745571"/>
                  <a:gd name="connsiteX8" fmla="*/ 87301 w 1158863"/>
                  <a:gd name="connsiteY8" fmla="*/ 57168 h 745571"/>
                  <a:gd name="connsiteX9" fmla="*/ 1576 w 1158863"/>
                  <a:gd name="connsiteY9" fmla="*/ 207186 h 745571"/>
                  <a:gd name="connsiteX10" fmla="*/ 37295 w 1158863"/>
                  <a:gd name="connsiteY10" fmla="*/ 321486 h 745571"/>
                  <a:gd name="connsiteX11" fmla="*/ 106351 w 1158863"/>
                  <a:gd name="connsiteY11" fmla="*/ 228618 h 745571"/>
                  <a:gd name="connsiteX12" fmla="*/ 203982 w 1158863"/>
                  <a:gd name="connsiteY12" fmla="*/ 157180 h 745571"/>
                  <a:gd name="connsiteX13" fmla="*/ 303995 w 1158863"/>
                  <a:gd name="connsiteY13" fmla="*/ 152418 h 745571"/>
                  <a:gd name="connsiteX14" fmla="*/ 380195 w 1158863"/>
                  <a:gd name="connsiteY14" fmla="*/ 345299 h 745571"/>
                  <a:gd name="connsiteX15" fmla="*/ 465920 w 1158863"/>
                  <a:gd name="connsiteY15" fmla="*/ 535799 h 745571"/>
                  <a:gd name="connsiteX16" fmla="*/ 589745 w 1158863"/>
                  <a:gd name="connsiteY16" fmla="*/ 640574 h 745571"/>
                  <a:gd name="connsiteX17" fmla="*/ 694520 w 1158863"/>
                  <a:gd name="connsiteY17" fmla="*/ 707249 h 745571"/>
                  <a:gd name="connsiteX18" fmla="*/ 882638 w 1158863"/>
                  <a:gd name="connsiteY18" fmla="*/ 745349 h 745571"/>
                  <a:gd name="connsiteX19" fmla="*/ 985032 w 1158863"/>
                  <a:gd name="connsiteY19" fmla="*/ 723918 h 745571"/>
                  <a:gd name="connsiteX20" fmla="*/ 985032 w 1158863"/>
                  <a:gd name="connsiteY20" fmla="*/ 723918 h 745571"/>
                  <a:gd name="connsiteX0" fmla="*/ 1158863 w 1158863"/>
                  <a:gd name="connsiteY0" fmla="*/ 326249 h 745571"/>
                  <a:gd name="connsiteX1" fmla="*/ 1089807 w 1158863"/>
                  <a:gd name="connsiteY1" fmla="*/ 369111 h 745571"/>
                  <a:gd name="connsiteX2" fmla="*/ 968363 w 1158863"/>
                  <a:gd name="connsiteY2" fmla="*/ 400068 h 745571"/>
                  <a:gd name="connsiteX3" fmla="*/ 801676 w 1158863"/>
                  <a:gd name="connsiteY3" fmla="*/ 392924 h 745571"/>
                  <a:gd name="connsiteX4" fmla="*/ 658801 w 1158863"/>
                  <a:gd name="connsiteY4" fmla="*/ 288149 h 745571"/>
                  <a:gd name="connsiteX5" fmla="*/ 546882 w 1158863"/>
                  <a:gd name="connsiteY5" fmla="*/ 169086 h 745571"/>
                  <a:gd name="connsiteX6" fmla="*/ 430201 w 1158863"/>
                  <a:gd name="connsiteY6" fmla="*/ 52405 h 745571"/>
                  <a:gd name="connsiteX7" fmla="*/ 277801 w 1158863"/>
                  <a:gd name="connsiteY7" fmla="*/ 18 h 745571"/>
                  <a:gd name="connsiteX8" fmla="*/ 87301 w 1158863"/>
                  <a:gd name="connsiteY8" fmla="*/ 57168 h 745571"/>
                  <a:gd name="connsiteX9" fmla="*/ 1576 w 1158863"/>
                  <a:gd name="connsiteY9" fmla="*/ 207186 h 745571"/>
                  <a:gd name="connsiteX10" fmla="*/ 37295 w 1158863"/>
                  <a:gd name="connsiteY10" fmla="*/ 321486 h 745571"/>
                  <a:gd name="connsiteX11" fmla="*/ 106351 w 1158863"/>
                  <a:gd name="connsiteY11" fmla="*/ 228618 h 745571"/>
                  <a:gd name="connsiteX12" fmla="*/ 180169 w 1158863"/>
                  <a:gd name="connsiteY12" fmla="*/ 152418 h 745571"/>
                  <a:gd name="connsiteX13" fmla="*/ 303995 w 1158863"/>
                  <a:gd name="connsiteY13" fmla="*/ 152418 h 745571"/>
                  <a:gd name="connsiteX14" fmla="*/ 380195 w 1158863"/>
                  <a:gd name="connsiteY14" fmla="*/ 345299 h 745571"/>
                  <a:gd name="connsiteX15" fmla="*/ 465920 w 1158863"/>
                  <a:gd name="connsiteY15" fmla="*/ 535799 h 745571"/>
                  <a:gd name="connsiteX16" fmla="*/ 589745 w 1158863"/>
                  <a:gd name="connsiteY16" fmla="*/ 640574 h 745571"/>
                  <a:gd name="connsiteX17" fmla="*/ 694520 w 1158863"/>
                  <a:gd name="connsiteY17" fmla="*/ 707249 h 745571"/>
                  <a:gd name="connsiteX18" fmla="*/ 882638 w 1158863"/>
                  <a:gd name="connsiteY18" fmla="*/ 745349 h 745571"/>
                  <a:gd name="connsiteX19" fmla="*/ 985032 w 1158863"/>
                  <a:gd name="connsiteY19" fmla="*/ 723918 h 745571"/>
                  <a:gd name="connsiteX20" fmla="*/ 985032 w 1158863"/>
                  <a:gd name="connsiteY20" fmla="*/ 723918 h 745571"/>
                  <a:gd name="connsiteX0" fmla="*/ 1164320 w 1164320"/>
                  <a:gd name="connsiteY0" fmla="*/ 326249 h 745571"/>
                  <a:gd name="connsiteX1" fmla="*/ 1095264 w 1164320"/>
                  <a:gd name="connsiteY1" fmla="*/ 369111 h 745571"/>
                  <a:gd name="connsiteX2" fmla="*/ 973820 w 1164320"/>
                  <a:gd name="connsiteY2" fmla="*/ 400068 h 745571"/>
                  <a:gd name="connsiteX3" fmla="*/ 807133 w 1164320"/>
                  <a:gd name="connsiteY3" fmla="*/ 392924 h 745571"/>
                  <a:gd name="connsiteX4" fmla="*/ 664258 w 1164320"/>
                  <a:gd name="connsiteY4" fmla="*/ 288149 h 745571"/>
                  <a:gd name="connsiteX5" fmla="*/ 552339 w 1164320"/>
                  <a:gd name="connsiteY5" fmla="*/ 169086 h 745571"/>
                  <a:gd name="connsiteX6" fmla="*/ 435658 w 1164320"/>
                  <a:gd name="connsiteY6" fmla="*/ 52405 h 745571"/>
                  <a:gd name="connsiteX7" fmla="*/ 283258 w 1164320"/>
                  <a:gd name="connsiteY7" fmla="*/ 18 h 745571"/>
                  <a:gd name="connsiteX8" fmla="*/ 92758 w 1164320"/>
                  <a:gd name="connsiteY8" fmla="*/ 57168 h 745571"/>
                  <a:gd name="connsiteX9" fmla="*/ 7033 w 1164320"/>
                  <a:gd name="connsiteY9" fmla="*/ 207186 h 745571"/>
                  <a:gd name="connsiteX10" fmla="*/ 42752 w 1164320"/>
                  <a:gd name="connsiteY10" fmla="*/ 321486 h 745571"/>
                  <a:gd name="connsiteX11" fmla="*/ 111808 w 1164320"/>
                  <a:gd name="connsiteY11" fmla="*/ 228618 h 745571"/>
                  <a:gd name="connsiteX12" fmla="*/ 185626 w 1164320"/>
                  <a:gd name="connsiteY12" fmla="*/ 152418 h 745571"/>
                  <a:gd name="connsiteX13" fmla="*/ 309452 w 1164320"/>
                  <a:gd name="connsiteY13" fmla="*/ 152418 h 745571"/>
                  <a:gd name="connsiteX14" fmla="*/ 385652 w 1164320"/>
                  <a:gd name="connsiteY14" fmla="*/ 345299 h 745571"/>
                  <a:gd name="connsiteX15" fmla="*/ 471377 w 1164320"/>
                  <a:gd name="connsiteY15" fmla="*/ 535799 h 745571"/>
                  <a:gd name="connsiteX16" fmla="*/ 595202 w 1164320"/>
                  <a:gd name="connsiteY16" fmla="*/ 640574 h 745571"/>
                  <a:gd name="connsiteX17" fmla="*/ 699977 w 1164320"/>
                  <a:gd name="connsiteY17" fmla="*/ 707249 h 745571"/>
                  <a:gd name="connsiteX18" fmla="*/ 888095 w 1164320"/>
                  <a:gd name="connsiteY18" fmla="*/ 745349 h 745571"/>
                  <a:gd name="connsiteX19" fmla="*/ 990489 w 1164320"/>
                  <a:gd name="connsiteY19" fmla="*/ 723918 h 745571"/>
                  <a:gd name="connsiteX20" fmla="*/ 990489 w 1164320"/>
                  <a:gd name="connsiteY20" fmla="*/ 723918 h 745571"/>
                  <a:gd name="connsiteX0" fmla="*/ 1164320 w 1164320"/>
                  <a:gd name="connsiteY0" fmla="*/ 326249 h 745571"/>
                  <a:gd name="connsiteX1" fmla="*/ 1095264 w 1164320"/>
                  <a:gd name="connsiteY1" fmla="*/ 369111 h 745571"/>
                  <a:gd name="connsiteX2" fmla="*/ 973820 w 1164320"/>
                  <a:gd name="connsiteY2" fmla="*/ 400068 h 745571"/>
                  <a:gd name="connsiteX3" fmla="*/ 807133 w 1164320"/>
                  <a:gd name="connsiteY3" fmla="*/ 392924 h 745571"/>
                  <a:gd name="connsiteX4" fmla="*/ 664258 w 1164320"/>
                  <a:gd name="connsiteY4" fmla="*/ 288149 h 745571"/>
                  <a:gd name="connsiteX5" fmla="*/ 552339 w 1164320"/>
                  <a:gd name="connsiteY5" fmla="*/ 169086 h 745571"/>
                  <a:gd name="connsiteX6" fmla="*/ 435658 w 1164320"/>
                  <a:gd name="connsiteY6" fmla="*/ 52405 h 745571"/>
                  <a:gd name="connsiteX7" fmla="*/ 283258 w 1164320"/>
                  <a:gd name="connsiteY7" fmla="*/ 18 h 745571"/>
                  <a:gd name="connsiteX8" fmla="*/ 92758 w 1164320"/>
                  <a:gd name="connsiteY8" fmla="*/ 57168 h 745571"/>
                  <a:gd name="connsiteX9" fmla="*/ 7033 w 1164320"/>
                  <a:gd name="connsiteY9" fmla="*/ 207186 h 745571"/>
                  <a:gd name="connsiteX10" fmla="*/ 42752 w 1164320"/>
                  <a:gd name="connsiteY10" fmla="*/ 321486 h 745571"/>
                  <a:gd name="connsiteX11" fmla="*/ 111808 w 1164320"/>
                  <a:gd name="connsiteY11" fmla="*/ 228618 h 745571"/>
                  <a:gd name="connsiteX12" fmla="*/ 185626 w 1164320"/>
                  <a:gd name="connsiteY12" fmla="*/ 152418 h 745571"/>
                  <a:gd name="connsiteX13" fmla="*/ 309452 w 1164320"/>
                  <a:gd name="connsiteY13" fmla="*/ 152418 h 745571"/>
                  <a:gd name="connsiteX14" fmla="*/ 385652 w 1164320"/>
                  <a:gd name="connsiteY14" fmla="*/ 345299 h 745571"/>
                  <a:gd name="connsiteX15" fmla="*/ 471377 w 1164320"/>
                  <a:gd name="connsiteY15" fmla="*/ 535799 h 745571"/>
                  <a:gd name="connsiteX16" fmla="*/ 595202 w 1164320"/>
                  <a:gd name="connsiteY16" fmla="*/ 666768 h 745571"/>
                  <a:gd name="connsiteX17" fmla="*/ 699977 w 1164320"/>
                  <a:gd name="connsiteY17" fmla="*/ 707249 h 745571"/>
                  <a:gd name="connsiteX18" fmla="*/ 888095 w 1164320"/>
                  <a:gd name="connsiteY18" fmla="*/ 745349 h 745571"/>
                  <a:gd name="connsiteX19" fmla="*/ 990489 w 1164320"/>
                  <a:gd name="connsiteY19" fmla="*/ 723918 h 745571"/>
                  <a:gd name="connsiteX20" fmla="*/ 990489 w 1164320"/>
                  <a:gd name="connsiteY20" fmla="*/ 723918 h 745571"/>
                  <a:gd name="connsiteX0" fmla="*/ 1164320 w 1164320"/>
                  <a:gd name="connsiteY0" fmla="*/ 326249 h 750403"/>
                  <a:gd name="connsiteX1" fmla="*/ 1095264 w 1164320"/>
                  <a:gd name="connsiteY1" fmla="*/ 369111 h 750403"/>
                  <a:gd name="connsiteX2" fmla="*/ 973820 w 1164320"/>
                  <a:gd name="connsiteY2" fmla="*/ 400068 h 750403"/>
                  <a:gd name="connsiteX3" fmla="*/ 807133 w 1164320"/>
                  <a:gd name="connsiteY3" fmla="*/ 392924 h 750403"/>
                  <a:gd name="connsiteX4" fmla="*/ 664258 w 1164320"/>
                  <a:gd name="connsiteY4" fmla="*/ 288149 h 750403"/>
                  <a:gd name="connsiteX5" fmla="*/ 552339 w 1164320"/>
                  <a:gd name="connsiteY5" fmla="*/ 169086 h 750403"/>
                  <a:gd name="connsiteX6" fmla="*/ 435658 w 1164320"/>
                  <a:gd name="connsiteY6" fmla="*/ 52405 h 750403"/>
                  <a:gd name="connsiteX7" fmla="*/ 283258 w 1164320"/>
                  <a:gd name="connsiteY7" fmla="*/ 18 h 750403"/>
                  <a:gd name="connsiteX8" fmla="*/ 92758 w 1164320"/>
                  <a:gd name="connsiteY8" fmla="*/ 57168 h 750403"/>
                  <a:gd name="connsiteX9" fmla="*/ 7033 w 1164320"/>
                  <a:gd name="connsiteY9" fmla="*/ 207186 h 750403"/>
                  <a:gd name="connsiteX10" fmla="*/ 42752 w 1164320"/>
                  <a:gd name="connsiteY10" fmla="*/ 321486 h 750403"/>
                  <a:gd name="connsiteX11" fmla="*/ 111808 w 1164320"/>
                  <a:gd name="connsiteY11" fmla="*/ 228618 h 750403"/>
                  <a:gd name="connsiteX12" fmla="*/ 185626 w 1164320"/>
                  <a:gd name="connsiteY12" fmla="*/ 152418 h 750403"/>
                  <a:gd name="connsiteX13" fmla="*/ 309452 w 1164320"/>
                  <a:gd name="connsiteY13" fmla="*/ 152418 h 750403"/>
                  <a:gd name="connsiteX14" fmla="*/ 385652 w 1164320"/>
                  <a:gd name="connsiteY14" fmla="*/ 345299 h 750403"/>
                  <a:gd name="connsiteX15" fmla="*/ 471377 w 1164320"/>
                  <a:gd name="connsiteY15" fmla="*/ 535799 h 750403"/>
                  <a:gd name="connsiteX16" fmla="*/ 595202 w 1164320"/>
                  <a:gd name="connsiteY16" fmla="*/ 666768 h 750403"/>
                  <a:gd name="connsiteX17" fmla="*/ 726171 w 1164320"/>
                  <a:gd name="connsiteY17" fmla="*/ 742968 h 750403"/>
                  <a:gd name="connsiteX18" fmla="*/ 888095 w 1164320"/>
                  <a:gd name="connsiteY18" fmla="*/ 745349 h 750403"/>
                  <a:gd name="connsiteX19" fmla="*/ 990489 w 1164320"/>
                  <a:gd name="connsiteY19" fmla="*/ 723918 h 750403"/>
                  <a:gd name="connsiteX20" fmla="*/ 990489 w 1164320"/>
                  <a:gd name="connsiteY20" fmla="*/ 723918 h 750403"/>
                  <a:gd name="connsiteX0" fmla="*/ 1164320 w 1164320"/>
                  <a:gd name="connsiteY0" fmla="*/ 326249 h 760608"/>
                  <a:gd name="connsiteX1" fmla="*/ 1095264 w 1164320"/>
                  <a:gd name="connsiteY1" fmla="*/ 369111 h 760608"/>
                  <a:gd name="connsiteX2" fmla="*/ 973820 w 1164320"/>
                  <a:gd name="connsiteY2" fmla="*/ 400068 h 760608"/>
                  <a:gd name="connsiteX3" fmla="*/ 807133 w 1164320"/>
                  <a:gd name="connsiteY3" fmla="*/ 392924 h 760608"/>
                  <a:gd name="connsiteX4" fmla="*/ 664258 w 1164320"/>
                  <a:gd name="connsiteY4" fmla="*/ 288149 h 760608"/>
                  <a:gd name="connsiteX5" fmla="*/ 552339 w 1164320"/>
                  <a:gd name="connsiteY5" fmla="*/ 169086 h 760608"/>
                  <a:gd name="connsiteX6" fmla="*/ 435658 w 1164320"/>
                  <a:gd name="connsiteY6" fmla="*/ 52405 h 760608"/>
                  <a:gd name="connsiteX7" fmla="*/ 283258 w 1164320"/>
                  <a:gd name="connsiteY7" fmla="*/ 18 h 760608"/>
                  <a:gd name="connsiteX8" fmla="*/ 92758 w 1164320"/>
                  <a:gd name="connsiteY8" fmla="*/ 57168 h 760608"/>
                  <a:gd name="connsiteX9" fmla="*/ 7033 w 1164320"/>
                  <a:gd name="connsiteY9" fmla="*/ 207186 h 760608"/>
                  <a:gd name="connsiteX10" fmla="*/ 42752 w 1164320"/>
                  <a:gd name="connsiteY10" fmla="*/ 321486 h 760608"/>
                  <a:gd name="connsiteX11" fmla="*/ 111808 w 1164320"/>
                  <a:gd name="connsiteY11" fmla="*/ 228618 h 760608"/>
                  <a:gd name="connsiteX12" fmla="*/ 185626 w 1164320"/>
                  <a:gd name="connsiteY12" fmla="*/ 152418 h 760608"/>
                  <a:gd name="connsiteX13" fmla="*/ 309452 w 1164320"/>
                  <a:gd name="connsiteY13" fmla="*/ 152418 h 760608"/>
                  <a:gd name="connsiteX14" fmla="*/ 385652 w 1164320"/>
                  <a:gd name="connsiteY14" fmla="*/ 345299 h 760608"/>
                  <a:gd name="connsiteX15" fmla="*/ 471377 w 1164320"/>
                  <a:gd name="connsiteY15" fmla="*/ 535799 h 760608"/>
                  <a:gd name="connsiteX16" fmla="*/ 595202 w 1164320"/>
                  <a:gd name="connsiteY16" fmla="*/ 666768 h 760608"/>
                  <a:gd name="connsiteX17" fmla="*/ 726171 w 1164320"/>
                  <a:gd name="connsiteY17" fmla="*/ 742968 h 760608"/>
                  <a:gd name="connsiteX18" fmla="*/ 888095 w 1164320"/>
                  <a:gd name="connsiteY18" fmla="*/ 759637 h 760608"/>
                  <a:gd name="connsiteX19" fmla="*/ 990489 w 1164320"/>
                  <a:gd name="connsiteY19" fmla="*/ 723918 h 760608"/>
                  <a:gd name="connsiteX20" fmla="*/ 990489 w 1164320"/>
                  <a:gd name="connsiteY20" fmla="*/ 723918 h 760608"/>
                  <a:gd name="connsiteX0" fmla="*/ 1164320 w 1164320"/>
                  <a:gd name="connsiteY0" fmla="*/ 326249 h 760608"/>
                  <a:gd name="connsiteX1" fmla="*/ 1095264 w 1164320"/>
                  <a:gd name="connsiteY1" fmla="*/ 369111 h 760608"/>
                  <a:gd name="connsiteX2" fmla="*/ 973820 w 1164320"/>
                  <a:gd name="connsiteY2" fmla="*/ 419118 h 760608"/>
                  <a:gd name="connsiteX3" fmla="*/ 807133 w 1164320"/>
                  <a:gd name="connsiteY3" fmla="*/ 392924 h 760608"/>
                  <a:gd name="connsiteX4" fmla="*/ 664258 w 1164320"/>
                  <a:gd name="connsiteY4" fmla="*/ 288149 h 760608"/>
                  <a:gd name="connsiteX5" fmla="*/ 552339 w 1164320"/>
                  <a:gd name="connsiteY5" fmla="*/ 169086 h 760608"/>
                  <a:gd name="connsiteX6" fmla="*/ 435658 w 1164320"/>
                  <a:gd name="connsiteY6" fmla="*/ 52405 h 760608"/>
                  <a:gd name="connsiteX7" fmla="*/ 283258 w 1164320"/>
                  <a:gd name="connsiteY7" fmla="*/ 18 h 760608"/>
                  <a:gd name="connsiteX8" fmla="*/ 92758 w 1164320"/>
                  <a:gd name="connsiteY8" fmla="*/ 57168 h 760608"/>
                  <a:gd name="connsiteX9" fmla="*/ 7033 w 1164320"/>
                  <a:gd name="connsiteY9" fmla="*/ 207186 h 760608"/>
                  <a:gd name="connsiteX10" fmla="*/ 42752 w 1164320"/>
                  <a:gd name="connsiteY10" fmla="*/ 321486 h 760608"/>
                  <a:gd name="connsiteX11" fmla="*/ 111808 w 1164320"/>
                  <a:gd name="connsiteY11" fmla="*/ 228618 h 760608"/>
                  <a:gd name="connsiteX12" fmla="*/ 185626 w 1164320"/>
                  <a:gd name="connsiteY12" fmla="*/ 152418 h 760608"/>
                  <a:gd name="connsiteX13" fmla="*/ 309452 w 1164320"/>
                  <a:gd name="connsiteY13" fmla="*/ 152418 h 760608"/>
                  <a:gd name="connsiteX14" fmla="*/ 385652 w 1164320"/>
                  <a:gd name="connsiteY14" fmla="*/ 345299 h 760608"/>
                  <a:gd name="connsiteX15" fmla="*/ 471377 w 1164320"/>
                  <a:gd name="connsiteY15" fmla="*/ 535799 h 760608"/>
                  <a:gd name="connsiteX16" fmla="*/ 595202 w 1164320"/>
                  <a:gd name="connsiteY16" fmla="*/ 666768 h 760608"/>
                  <a:gd name="connsiteX17" fmla="*/ 726171 w 1164320"/>
                  <a:gd name="connsiteY17" fmla="*/ 742968 h 760608"/>
                  <a:gd name="connsiteX18" fmla="*/ 888095 w 1164320"/>
                  <a:gd name="connsiteY18" fmla="*/ 759637 h 760608"/>
                  <a:gd name="connsiteX19" fmla="*/ 990489 w 1164320"/>
                  <a:gd name="connsiteY19" fmla="*/ 723918 h 760608"/>
                  <a:gd name="connsiteX20" fmla="*/ 990489 w 1164320"/>
                  <a:gd name="connsiteY20" fmla="*/ 723918 h 760608"/>
                  <a:gd name="connsiteX0" fmla="*/ 1164320 w 1164320"/>
                  <a:gd name="connsiteY0" fmla="*/ 326249 h 760608"/>
                  <a:gd name="connsiteX1" fmla="*/ 1100027 w 1164320"/>
                  <a:gd name="connsiteY1" fmla="*/ 383398 h 760608"/>
                  <a:gd name="connsiteX2" fmla="*/ 973820 w 1164320"/>
                  <a:gd name="connsiteY2" fmla="*/ 419118 h 760608"/>
                  <a:gd name="connsiteX3" fmla="*/ 807133 w 1164320"/>
                  <a:gd name="connsiteY3" fmla="*/ 392924 h 760608"/>
                  <a:gd name="connsiteX4" fmla="*/ 664258 w 1164320"/>
                  <a:gd name="connsiteY4" fmla="*/ 288149 h 760608"/>
                  <a:gd name="connsiteX5" fmla="*/ 552339 w 1164320"/>
                  <a:gd name="connsiteY5" fmla="*/ 169086 h 760608"/>
                  <a:gd name="connsiteX6" fmla="*/ 435658 w 1164320"/>
                  <a:gd name="connsiteY6" fmla="*/ 52405 h 760608"/>
                  <a:gd name="connsiteX7" fmla="*/ 283258 w 1164320"/>
                  <a:gd name="connsiteY7" fmla="*/ 18 h 760608"/>
                  <a:gd name="connsiteX8" fmla="*/ 92758 w 1164320"/>
                  <a:gd name="connsiteY8" fmla="*/ 57168 h 760608"/>
                  <a:gd name="connsiteX9" fmla="*/ 7033 w 1164320"/>
                  <a:gd name="connsiteY9" fmla="*/ 207186 h 760608"/>
                  <a:gd name="connsiteX10" fmla="*/ 42752 w 1164320"/>
                  <a:gd name="connsiteY10" fmla="*/ 321486 h 760608"/>
                  <a:gd name="connsiteX11" fmla="*/ 111808 w 1164320"/>
                  <a:gd name="connsiteY11" fmla="*/ 228618 h 760608"/>
                  <a:gd name="connsiteX12" fmla="*/ 185626 w 1164320"/>
                  <a:gd name="connsiteY12" fmla="*/ 152418 h 760608"/>
                  <a:gd name="connsiteX13" fmla="*/ 309452 w 1164320"/>
                  <a:gd name="connsiteY13" fmla="*/ 152418 h 760608"/>
                  <a:gd name="connsiteX14" fmla="*/ 385652 w 1164320"/>
                  <a:gd name="connsiteY14" fmla="*/ 345299 h 760608"/>
                  <a:gd name="connsiteX15" fmla="*/ 471377 w 1164320"/>
                  <a:gd name="connsiteY15" fmla="*/ 535799 h 760608"/>
                  <a:gd name="connsiteX16" fmla="*/ 595202 w 1164320"/>
                  <a:gd name="connsiteY16" fmla="*/ 666768 h 760608"/>
                  <a:gd name="connsiteX17" fmla="*/ 726171 w 1164320"/>
                  <a:gd name="connsiteY17" fmla="*/ 742968 h 760608"/>
                  <a:gd name="connsiteX18" fmla="*/ 888095 w 1164320"/>
                  <a:gd name="connsiteY18" fmla="*/ 759637 h 760608"/>
                  <a:gd name="connsiteX19" fmla="*/ 990489 w 1164320"/>
                  <a:gd name="connsiteY19" fmla="*/ 723918 h 760608"/>
                  <a:gd name="connsiteX20" fmla="*/ 990489 w 1164320"/>
                  <a:gd name="connsiteY20" fmla="*/ 723918 h 760608"/>
                  <a:gd name="connsiteX0" fmla="*/ 1164320 w 1164320"/>
                  <a:gd name="connsiteY0" fmla="*/ 326248 h 760607"/>
                  <a:gd name="connsiteX1" fmla="*/ 1100027 w 1164320"/>
                  <a:gd name="connsiteY1" fmla="*/ 383397 h 760607"/>
                  <a:gd name="connsiteX2" fmla="*/ 973820 w 1164320"/>
                  <a:gd name="connsiteY2" fmla="*/ 419117 h 760607"/>
                  <a:gd name="connsiteX3" fmla="*/ 807133 w 1164320"/>
                  <a:gd name="connsiteY3" fmla="*/ 392923 h 760607"/>
                  <a:gd name="connsiteX4" fmla="*/ 664258 w 1164320"/>
                  <a:gd name="connsiteY4" fmla="*/ 288148 h 760607"/>
                  <a:gd name="connsiteX5" fmla="*/ 561864 w 1164320"/>
                  <a:gd name="connsiteY5" fmla="*/ 152416 h 760607"/>
                  <a:gd name="connsiteX6" fmla="*/ 435658 w 1164320"/>
                  <a:gd name="connsiteY6" fmla="*/ 52404 h 760607"/>
                  <a:gd name="connsiteX7" fmla="*/ 283258 w 1164320"/>
                  <a:gd name="connsiteY7" fmla="*/ 17 h 760607"/>
                  <a:gd name="connsiteX8" fmla="*/ 92758 w 1164320"/>
                  <a:gd name="connsiteY8" fmla="*/ 57167 h 760607"/>
                  <a:gd name="connsiteX9" fmla="*/ 7033 w 1164320"/>
                  <a:gd name="connsiteY9" fmla="*/ 207185 h 760607"/>
                  <a:gd name="connsiteX10" fmla="*/ 42752 w 1164320"/>
                  <a:gd name="connsiteY10" fmla="*/ 321485 h 760607"/>
                  <a:gd name="connsiteX11" fmla="*/ 111808 w 1164320"/>
                  <a:gd name="connsiteY11" fmla="*/ 228617 h 760607"/>
                  <a:gd name="connsiteX12" fmla="*/ 185626 w 1164320"/>
                  <a:gd name="connsiteY12" fmla="*/ 152417 h 760607"/>
                  <a:gd name="connsiteX13" fmla="*/ 309452 w 1164320"/>
                  <a:gd name="connsiteY13" fmla="*/ 152417 h 760607"/>
                  <a:gd name="connsiteX14" fmla="*/ 385652 w 1164320"/>
                  <a:gd name="connsiteY14" fmla="*/ 345298 h 760607"/>
                  <a:gd name="connsiteX15" fmla="*/ 471377 w 1164320"/>
                  <a:gd name="connsiteY15" fmla="*/ 535798 h 760607"/>
                  <a:gd name="connsiteX16" fmla="*/ 595202 w 1164320"/>
                  <a:gd name="connsiteY16" fmla="*/ 666767 h 760607"/>
                  <a:gd name="connsiteX17" fmla="*/ 726171 w 1164320"/>
                  <a:gd name="connsiteY17" fmla="*/ 742967 h 760607"/>
                  <a:gd name="connsiteX18" fmla="*/ 888095 w 1164320"/>
                  <a:gd name="connsiteY18" fmla="*/ 759636 h 760607"/>
                  <a:gd name="connsiteX19" fmla="*/ 990489 w 1164320"/>
                  <a:gd name="connsiteY19" fmla="*/ 723917 h 760607"/>
                  <a:gd name="connsiteX20" fmla="*/ 990489 w 1164320"/>
                  <a:gd name="connsiteY20" fmla="*/ 723917 h 760607"/>
                  <a:gd name="connsiteX0" fmla="*/ 1164320 w 1164320"/>
                  <a:gd name="connsiteY0" fmla="*/ 326424 h 760783"/>
                  <a:gd name="connsiteX1" fmla="*/ 1100027 w 1164320"/>
                  <a:gd name="connsiteY1" fmla="*/ 383573 h 760783"/>
                  <a:gd name="connsiteX2" fmla="*/ 973820 w 1164320"/>
                  <a:gd name="connsiteY2" fmla="*/ 419293 h 760783"/>
                  <a:gd name="connsiteX3" fmla="*/ 807133 w 1164320"/>
                  <a:gd name="connsiteY3" fmla="*/ 393099 h 760783"/>
                  <a:gd name="connsiteX4" fmla="*/ 664258 w 1164320"/>
                  <a:gd name="connsiteY4" fmla="*/ 288324 h 760783"/>
                  <a:gd name="connsiteX5" fmla="*/ 561864 w 1164320"/>
                  <a:gd name="connsiteY5" fmla="*/ 152592 h 760783"/>
                  <a:gd name="connsiteX6" fmla="*/ 438039 w 1164320"/>
                  <a:gd name="connsiteY6" fmla="*/ 43055 h 760783"/>
                  <a:gd name="connsiteX7" fmla="*/ 283258 w 1164320"/>
                  <a:gd name="connsiteY7" fmla="*/ 193 h 760783"/>
                  <a:gd name="connsiteX8" fmla="*/ 92758 w 1164320"/>
                  <a:gd name="connsiteY8" fmla="*/ 57343 h 760783"/>
                  <a:gd name="connsiteX9" fmla="*/ 7033 w 1164320"/>
                  <a:gd name="connsiteY9" fmla="*/ 207361 h 760783"/>
                  <a:gd name="connsiteX10" fmla="*/ 42752 w 1164320"/>
                  <a:gd name="connsiteY10" fmla="*/ 321661 h 760783"/>
                  <a:gd name="connsiteX11" fmla="*/ 111808 w 1164320"/>
                  <a:gd name="connsiteY11" fmla="*/ 228793 h 760783"/>
                  <a:gd name="connsiteX12" fmla="*/ 185626 w 1164320"/>
                  <a:gd name="connsiteY12" fmla="*/ 152593 h 760783"/>
                  <a:gd name="connsiteX13" fmla="*/ 309452 w 1164320"/>
                  <a:gd name="connsiteY13" fmla="*/ 152593 h 760783"/>
                  <a:gd name="connsiteX14" fmla="*/ 385652 w 1164320"/>
                  <a:gd name="connsiteY14" fmla="*/ 345474 h 760783"/>
                  <a:gd name="connsiteX15" fmla="*/ 471377 w 1164320"/>
                  <a:gd name="connsiteY15" fmla="*/ 535974 h 760783"/>
                  <a:gd name="connsiteX16" fmla="*/ 595202 w 1164320"/>
                  <a:gd name="connsiteY16" fmla="*/ 666943 h 760783"/>
                  <a:gd name="connsiteX17" fmla="*/ 726171 w 1164320"/>
                  <a:gd name="connsiteY17" fmla="*/ 743143 h 760783"/>
                  <a:gd name="connsiteX18" fmla="*/ 888095 w 1164320"/>
                  <a:gd name="connsiteY18" fmla="*/ 759812 h 760783"/>
                  <a:gd name="connsiteX19" fmla="*/ 990489 w 1164320"/>
                  <a:gd name="connsiteY19" fmla="*/ 724093 h 760783"/>
                  <a:gd name="connsiteX20" fmla="*/ 990489 w 1164320"/>
                  <a:gd name="connsiteY20" fmla="*/ 724093 h 760783"/>
                  <a:gd name="connsiteX0" fmla="*/ 1164320 w 1164320"/>
                  <a:gd name="connsiteY0" fmla="*/ 331157 h 765516"/>
                  <a:gd name="connsiteX1" fmla="*/ 1100027 w 1164320"/>
                  <a:gd name="connsiteY1" fmla="*/ 388306 h 765516"/>
                  <a:gd name="connsiteX2" fmla="*/ 973820 w 1164320"/>
                  <a:gd name="connsiteY2" fmla="*/ 424026 h 765516"/>
                  <a:gd name="connsiteX3" fmla="*/ 807133 w 1164320"/>
                  <a:gd name="connsiteY3" fmla="*/ 397832 h 765516"/>
                  <a:gd name="connsiteX4" fmla="*/ 664258 w 1164320"/>
                  <a:gd name="connsiteY4" fmla="*/ 293057 h 765516"/>
                  <a:gd name="connsiteX5" fmla="*/ 561864 w 1164320"/>
                  <a:gd name="connsiteY5" fmla="*/ 157325 h 765516"/>
                  <a:gd name="connsiteX6" fmla="*/ 438039 w 1164320"/>
                  <a:gd name="connsiteY6" fmla="*/ 47788 h 765516"/>
                  <a:gd name="connsiteX7" fmla="*/ 278496 w 1164320"/>
                  <a:gd name="connsiteY7" fmla="*/ 164 h 765516"/>
                  <a:gd name="connsiteX8" fmla="*/ 92758 w 1164320"/>
                  <a:gd name="connsiteY8" fmla="*/ 62076 h 765516"/>
                  <a:gd name="connsiteX9" fmla="*/ 7033 w 1164320"/>
                  <a:gd name="connsiteY9" fmla="*/ 212094 h 765516"/>
                  <a:gd name="connsiteX10" fmla="*/ 42752 w 1164320"/>
                  <a:gd name="connsiteY10" fmla="*/ 326394 h 765516"/>
                  <a:gd name="connsiteX11" fmla="*/ 111808 w 1164320"/>
                  <a:gd name="connsiteY11" fmla="*/ 233526 h 765516"/>
                  <a:gd name="connsiteX12" fmla="*/ 185626 w 1164320"/>
                  <a:gd name="connsiteY12" fmla="*/ 157326 h 765516"/>
                  <a:gd name="connsiteX13" fmla="*/ 309452 w 1164320"/>
                  <a:gd name="connsiteY13" fmla="*/ 157326 h 765516"/>
                  <a:gd name="connsiteX14" fmla="*/ 385652 w 1164320"/>
                  <a:gd name="connsiteY14" fmla="*/ 350207 h 765516"/>
                  <a:gd name="connsiteX15" fmla="*/ 471377 w 1164320"/>
                  <a:gd name="connsiteY15" fmla="*/ 540707 h 765516"/>
                  <a:gd name="connsiteX16" fmla="*/ 595202 w 1164320"/>
                  <a:gd name="connsiteY16" fmla="*/ 671676 h 765516"/>
                  <a:gd name="connsiteX17" fmla="*/ 726171 w 1164320"/>
                  <a:gd name="connsiteY17" fmla="*/ 747876 h 765516"/>
                  <a:gd name="connsiteX18" fmla="*/ 888095 w 1164320"/>
                  <a:gd name="connsiteY18" fmla="*/ 764545 h 765516"/>
                  <a:gd name="connsiteX19" fmla="*/ 990489 w 1164320"/>
                  <a:gd name="connsiteY19" fmla="*/ 728826 h 765516"/>
                  <a:gd name="connsiteX20" fmla="*/ 990489 w 1164320"/>
                  <a:gd name="connsiteY20" fmla="*/ 728826 h 765516"/>
                  <a:gd name="connsiteX0" fmla="*/ 1164320 w 1164320"/>
                  <a:gd name="connsiteY0" fmla="*/ 331157 h 765516"/>
                  <a:gd name="connsiteX1" fmla="*/ 1100027 w 1164320"/>
                  <a:gd name="connsiteY1" fmla="*/ 388306 h 765516"/>
                  <a:gd name="connsiteX2" fmla="*/ 973820 w 1164320"/>
                  <a:gd name="connsiteY2" fmla="*/ 424026 h 765516"/>
                  <a:gd name="connsiteX3" fmla="*/ 807133 w 1164320"/>
                  <a:gd name="connsiteY3" fmla="*/ 397832 h 765516"/>
                  <a:gd name="connsiteX4" fmla="*/ 664258 w 1164320"/>
                  <a:gd name="connsiteY4" fmla="*/ 293057 h 765516"/>
                  <a:gd name="connsiteX5" fmla="*/ 561864 w 1164320"/>
                  <a:gd name="connsiteY5" fmla="*/ 157325 h 765516"/>
                  <a:gd name="connsiteX6" fmla="*/ 438039 w 1164320"/>
                  <a:gd name="connsiteY6" fmla="*/ 47788 h 765516"/>
                  <a:gd name="connsiteX7" fmla="*/ 278496 w 1164320"/>
                  <a:gd name="connsiteY7" fmla="*/ 164 h 765516"/>
                  <a:gd name="connsiteX8" fmla="*/ 92758 w 1164320"/>
                  <a:gd name="connsiteY8" fmla="*/ 62076 h 765516"/>
                  <a:gd name="connsiteX9" fmla="*/ 7033 w 1164320"/>
                  <a:gd name="connsiteY9" fmla="*/ 212094 h 765516"/>
                  <a:gd name="connsiteX10" fmla="*/ 42752 w 1164320"/>
                  <a:gd name="connsiteY10" fmla="*/ 326394 h 765516"/>
                  <a:gd name="connsiteX11" fmla="*/ 111808 w 1164320"/>
                  <a:gd name="connsiteY11" fmla="*/ 233526 h 765516"/>
                  <a:gd name="connsiteX12" fmla="*/ 185626 w 1164320"/>
                  <a:gd name="connsiteY12" fmla="*/ 157326 h 765516"/>
                  <a:gd name="connsiteX13" fmla="*/ 311833 w 1164320"/>
                  <a:gd name="connsiteY13" fmla="*/ 178757 h 765516"/>
                  <a:gd name="connsiteX14" fmla="*/ 385652 w 1164320"/>
                  <a:gd name="connsiteY14" fmla="*/ 350207 h 765516"/>
                  <a:gd name="connsiteX15" fmla="*/ 471377 w 1164320"/>
                  <a:gd name="connsiteY15" fmla="*/ 540707 h 765516"/>
                  <a:gd name="connsiteX16" fmla="*/ 595202 w 1164320"/>
                  <a:gd name="connsiteY16" fmla="*/ 671676 h 765516"/>
                  <a:gd name="connsiteX17" fmla="*/ 726171 w 1164320"/>
                  <a:gd name="connsiteY17" fmla="*/ 747876 h 765516"/>
                  <a:gd name="connsiteX18" fmla="*/ 888095 w 1164320"/>
                  <a:gd name="connsiteY18" fmla="*/ 764545 h 765516"/>
                  <a:gd name="connsiteX19" fmla="*/ 990489 w 1164320"/>
                  <a:gd name="connsiteY19" fmla="*/ 728826 h 765516"/>
                  <a:gd name="connsiteX20" fmla="*/ 990489 w 1164320"/>
                  <a:gd name="connsiteY20" fmla="*/ 728826 h 765516"/>
                  <a:gd name="connsiteX0" fmla="*/ 1164320 w 1164320"/>
                  <a:gd name="connsiteY0" fmla="*/ 331157 h 765516"/>
                  <a:gd name="connsiteX1" fmla="*/ 1100027 w 1164320"/>
                  <a:gd name="connsiteY1" fmla="*/ 388306 h 765516"/>
                  <a:gd name="connsiteX2" fmla="*/ 973820 w 1164320"/>
                  <a:gd name="connsiteY2" fmla="*/ 424026 h 765516"/>
                  <a:gd name="connsiteX3" fmla="*/ 807133 w 1164320"/>
                  <a:gd name="connsiteY3" fmla="*/ 397832 h 765516"/>
                  <a:gd name="connsiteX4" fmla="*/ 664258 w 1164320"/>
                  <a:gd name="connsiteY4" fmla="*/ 293057 h 765516"/>
                  <a:gd name="connsiteX5" fmla="*/ 561864 w 1164320"/>
                  <a:gd name="connsiteY5" fmla="*/ 157325 h 765516"/>
                  <a:gd name="connsiteX6" fmla="*/ 438039 w 1164320"/>
                  <a:gd name="connsiteY6" fmla="*/ 47788 h 765516"/>
                  <a:gd name="connsiteX7" fmla="*/ 278496 w 1164320"/>
                  <a:gd name="connsiteY7" fmla="*/ 164 h 765516"/>
                  <a:gd name="connsiteX8" fmla="*/ 92758 w 1164320"/>
                  <a:gd name="connsiteY8" fmla="*/ 62076 h 765516"/>
                  <a:gd name="connsiteX9" fmla="*/ 7033 w 1164320"/>
                  <a:gd name="connsiteY9" fmla="*/ 212094 h 765516"/>
                  <a:gd name="connsiteX10" fmla="*/ 42752 w 1164320"/>
                  <a:gd name="connsiteY10" fmla="*/ 326394 h 765516"/>
                  <a:gd name="connsiteX11" fmla="*/ 111808 w 1164320"/>
                  <a:gd name="connsiteY11" fmla="*/ 233526 h 765516"/>
                  <a:gd name="connsiteX12" fmla="*/ 185626 w 1164320"/>
                  <a:gd name="connsiteY12" fmla="*/ 162088 h 765516"/>
                  <a:gd name="connsiteX13" fmla="*/ 311833 w 1164320"/>
                  <a:gd name="connsiteY13" fmla="*/ 178757 h 765516"/>
                  <a:gd name="connsiteX14" fmla="*/ 385652 w 1164320"/>
                  <a:gd name="connsiteY14" fmla="*/ 350207 h 765516"/>
                  <a:gd name="connsiteX15" fmla="*/ 471377 w 1164320"/>
                  <a:gd name="connsiteY15" fmla="*/ 540707 h 765516"/>
                  <a:gd name="connsiteX16" fmla="*/ 595202 w 1164320"/>
                  <a:gd name="connsiteY16" fmla="*/ 671676 h 765516"/>
                  <a:gd name="connsiteX17" fmla="*/ 726171 w 1164320"/>
                  <a:gd name="connsiteY17" fmla="*/ 747876 h 765516"/>
                  <a:gd name="connsiteX18" fmla="*/ 888095 w 1164320"/>
                  <a:gd name="connsiteY18" fmla="*/ 764545 h 765516"/>
                  <a:gd name="connsiteX19" fmla="*/ 990489 w 1164320"/>
                  <a:gd name="connsiteY19" fmla="*/ 728826 h 765516"/>
                  <a:gd name="connsiteX20" fmla="*/ 990489 w 1164320"/>
                  <a:gd name="connsiteY20" fmla="*/ 728826 h 7655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164320" h="765516">
                    <a:moveTo>
                      <a:pt x="1164320" y="331157"/>
                    </a:moveTo>
                    <a:cubicBezTo>
                      <a:pt x="1145667" y="346436"/>
                      <a:pt x="1131777" y="372828"/>
                      <a:pt x="1100027" y="388306"/>
                    </a:cubicBezTo>
                    <a:cubicBezTo>
                      <a:pt x="1068277" y="403784"/>
                      <a:pt x="1022636" y="422438"/>
                      <a:pt x="973820" y="424026"/>
                    </a:cubicBezTo>
                    <a:cubicBezTo>
                      <a:pt x="925004" y="425614"/>
                      <a:pt x="858727" y="419660"/>
                      <a:pt x="807133" y="397832"/>
                    </a:cubicBezTo>
                    <a:cubicBezTo>
                      <a:pt x="755539" y="376004"/>
                      <a:pt x="705136" y="333141"/>
                      <a:pt x="664258" y="293057"/>
                    </a:cubicBezTo>
                    <a:cubicBezTo>
                      <a:pt x="623380" y="252973"/>
                      <a:pt x="599567" y="198203"/>
                      <a:pt x="561864" y="157325"/>
                    </a:cubicBezTo>
                    <a:cubicBezTo>
                      <a:pt x="524161" y="116447"/>
                      <a:pt x="485267" y="73981"/>
                      <a:pt x="438039" y="47788"/>
                    </a:cubicBezTo>
                    <a:cubicBezTo>
                      <a:pt x="390811" y="21595"/>
                      <a:pt x="336043" y="-2217"/>
                      <a:pt x="278496" y="164"/>
                    </a:cubicBezTo>
                    <a:cubicBezTo>
                      <a:pt x="220949" y="2545"/>
                      <a:pt x="138002" y="26754"/>
                      <a:pt x="92758" y="62076"/>
                    </a:cubicBezTo>
                    <a:cubicBezTo>
                      <a:pt x="47514" y="97398"/>
                      <a:pt x="15367" y="168041"/>
                      <a:pt x="7033" y="212094"/>
                    </a:cubicBezTo>
                    <a:cubicBezTo>
                      <a:pt x="-1301" y="256147"/>
                      <a:pt x="-12810" y="318060"/>
                      <a:pt x="42752" y="326394"/>
                    </a:cubicBezTo>
                    <a:cubicBezTo>
                      <a:pt x="98314" y="334728"/>
                      <a:pt x="87996" y="260910"/>
                      <a:pt x="111808" y="233526"/>
                    </a:cubicBezTo>
                    <a:cubicBezTo>
                      <a:pt x="135620" y="206142"/>
                      <a:pt x="152289" y="171216"/>
                      <a:pt x="185626" y="162088"/>
                    </a:cubicBezTo>
                    <a:cubicBezTo>
                      <a:pt x="218963" y="152960"/>
                      <a:pt x="278495" y="147404"/>
                      <a:pt x="311833" y="178757"/>
                    </a:cubicBezTo>
                    <a:cubicBezTo>
                      <a:pt x="345171" y="210110"/>
                      <a:pt x="359061" y="289882"/>
                      <a:pt x="385652" y="350207"/>
                    </a:cubicBezTo>
                    <a:cubicBezTo>
                      <a:pt x="412243" y="410532"/>
                      <a:pt x="436452" y="487129"/>
                      <a:pt x="471377" y="540707"/>
                    </a:cubicBezTo>
                    <a:cubicBezTo>
                      <a:pt x="506302" y="594285"/>
                      <a:pt x="552736" y="637148"/>
                      <a:pt x="595202" y="671676"/>
                    </a:cubicBezTo>
                    <a:cubicBezTo>
                      <a:pt x="637668" y="706204"/>
                      <a:pt x="677356" y="732398"/>
                      <a:pt x="726171" y="747876"/>
                    </a:cubicBezTo>
                    <a:cubicBezTo>
                      <a:pt x="774986" y="763354"/>
                      <a:pt x="844042" y="767720"/>
                      <a:pt x="888095" y="764545"/>
                    </a:cubicBezTo>
                    <a:cubicBezTo>
                      <a:pt x="932148" y="761370"/>
                      <a:pt x="990489" y="728826"/>
                      <a:pt x="990489" y="728826"/>
                    </a:cubicBezTo>
                    <a:lnTo>
                      <a:pt x="990489" y="728826"/>
                    </a:lnTo>
                  </a:path>
                </a:pathLst>
              </a:custGeom>
              <a:solidFill>
                <a:srgbClr val="BEA7D5"/>
              </a:solidFill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1935E8AC-7B64-A1A3-ACE2-700465F07BB6}"/>
                  </a:ext>
                </a:extLst>
              </p:cNvPr>
              <p:cNvSpPr/>
              <p:nvPr/>
            </p:nvSpPr>
            <p:spPr>
              <a:xfrm flipH="1" flipV="1">
                <a:off x="5534834" y="5506323"/>
                <a:ext cx="45719" cy="45719"/>
              </a:xfrm>
              <a:prstGeom prst="ellipse">
                <a:avLst/>
              </a:prstGeom>
              <a:solidFill>
                <a:srgbClr val="4472C4"/>
              </a:solidFill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46046C99-89DD-86F1-A0EE-6560D7170AF2}"/>
                  </a:ext>
                </a:extLst>
              </p:cNvPr>
              <p:cNvSpPr/>
              <p:nvPr/>
            </p:nvSpPr>
            <p:spPr>
              <a:xfrm flipH="1" flipV="1">
                <a:off x="6607492" y="4841651"/>
                <a:ext cx="45719" cy="45719"/>
              </a:xfrm>
              <a:prstGeom prst="ellipse">
                <a:avLst/>
              </a:prstGeom>
              <a:solidFill>
                <a:sysClr val="windowText" lastClr="000000"/>
              </a:solidFill>
              <a:ln w="28575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BD6F9B12-AF42-40D8-FC9B-CB11B2083EB5}"/>
                  </a:ext>
                </a:extLst>
              </p:cNvPr>
              <p:cNvSpPr/>
              <p:nvPr/>
            </p:nvSpPr>
            <p:spPr>
              <a:xfrm flipH="1" flipV="1">
                <a:off x="6773446" y="4884988"/>
                <a:ext cx="45719" cy="45719"/>
              </a:xfrm>
              <a:prstGeom prst="ellipse">
                <a:avLst/>
              </a:prstGeom>
              <a:solidFill>
                <a:sysClr val="windowText" lastClr="000000"/>
              </a:solidFill>
              <a:ln w="28575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38D9D439-0139-8850-A0B7-442424E90F42}"/>
                  </a:ext>
                </a:extLst>
              </p:cNvPr>
              <p:cNvSpPr/>
              <p:nvPr/>
            </p:nvSpPr>
            <p:spPr>
              <a:xfrm flipH="1" flipV="1">
                <a:off x="6923900" y="4870610"/>
                <a:ext cx="45719" cy="45719"/>
              </a:xfrm>
              <a:prstGeom prst="ellipse">
                <a:avLst/>
              </a:prstGeom>
              <a:solidFill>
                <a:sysClr val="windowText" lastClr="000000"/>
              </a:solidFill>
              <a:ln w="28575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6DEFA685-AC09-CC17-38A3-A46186A9AC10}"/>
                  </a:ext>
                </a:extLst>
              </p:cNvPr>
              <p:cNvSpPr/>
              <p:nvPr/>
            </p:nvSpPr>
            <p:spPr>
              <a:xfrm flipH="1" flipV="1">
                <a:off x="7090018" y="4828331"/>
                <a:ext cx="45719" cy="45719"/>
              </a:xfrm>
              <a:prstGeom prst="ellipse">
                <a:avLst/>
              </a:prstGeom>
              <a:solidFill>
                <a:sysClr val="windowText" lastClr="000000"/>
              </a:solidFill>
              <a:ln w="28575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DA5CCC8F-8BD3-4BED-C579-52DDE97AF3F2}"/>
                  </a:ext>
                </a:extLst>
              </p:cNvPr>
              <p:cNvSpPr/>
              <p:nvPr/>
            </p:nvSpPr>
            <p:spPr>
              <a:xfrm flipH="1" flipV="1">
                <a:off x="7243320" y="4804032"/>
                <a:ext cx="45719" cy="45719"/>
              </a:xfrm>
              <a:prstGeom prst="ellipse">
                <a:avLst/>
              </a:prstGeom>
              <a:solidFill>
                <a:sysClr val="windowText" lastClr="000000"/>
              </a:solidFill>
              <a:ln w="28575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2BA25127-D04D-E4BD-F2F4-ECF89E7BAC7E}"/>
                  </a:ext>
                </a:extLst>
              </p:cNvPr>
              <p:cNvSpPr/>
              <p:nvPr/>
            </p:nvSpPr>
            <p:spPr>
              <a:xfrm flipH="1" flipV="1">
                <a:off x="6487257" y="4790705"/>
                <a:ext cx="45719" cy="45719"/>
              </a:xfrm>
              <a:prstGeom prst="ellipse">
                <a:avLst/>
              </a:prstGeom>
              <a:solidFill>
                <a:sysClr val="windowText" lastClr="000000"/>
              </a:solidFill>
              <a:ln w="28575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80" name="Group 79">
                <a:extLst>
                  <a:ext uri="{FF2B5EF4-FFF2-40B4-BE49-F238E27FC236}">
                    <a16:creationId xmlns:a16="http://schemas.microsoft.com/office/drawing/2014/main" id="{AF68C445-405B-300D-BE54-751CAC7107EC}"/>
                  </a:ext>
                </a:extLst>
              </p:cNvPr>
              <p:cNvGrpSpPr/>
              <p:nvPr/>
            </p:nvGrpSpPr>
            <p:grpSpPr>
              <a:xfrm>
                <a:off x="6479997" y="4263560"/>
                <a:ext cx="937606" cy="1088467"/>
                <a:chOff x="6479997" y="4263560"/>
                <a:chExt cx="937606" cy="1088467"/>
              </a:xfrm>
            </p:grpSpPr>
            <p:sp>
              <p:nvSpPr>
                <p:cNvPr id="135" name="Freeform: Shape 134">
                  <a:extLst>
                    <a:ext uri="{FF2B5EF4-FFF2-40B4-BE49-F238E27FC236}">
                      <a16:creationId xmlns:a16="http://schemas.microsoft.com/office/drawing/2014/main" id="{536824B8-57B0-B4D0-46C0-83DC798228A8}"/>
                    </a:ext>
                  </a:extLst>
                </p:cNvPr>
                <p:cNvSpPr/>
                <p:nvPr/>
              </p:nvSpPr>
              <p:spPr>
                <a:xfrm rot="3303579" flipH="1">
                  <a:off x="6365003" y="4428173"/>
                  <a:ext cx="1088467" cy="759241"/>
                </a:xfrm>
                <a:custGeom>
                  <a:avLst/>
                  <a:gdLst>
                    <a:gd name="connsiteX0" fmla="*/ 1088467 w 1088467"/>
                    <a:gd name="connsiteY0" fmla="*/ 655217 h 759241"/>
                    <a:gd name="connsiteX1" fmla="*/ 1053305 w 1088467"/>
                    <a:gd name="connsiteY1" fmla="*/ 664943 h 759241"/>
                    <a:gd name="connsiteX2" fmla="*/ 180097 w 1088467"/>
                    <a:gd name="connsiteY2" fmla="*/ 0 h 759241"/>
                    <a:gd name="connsiteX3" fmla="*/ 2923 w 1088467"/>
                    <a:gd name="connsiteY3" fmla="*/ 201297 h 759241"/>
                    <a:gd name="connsiteX4" fmla="*/ 0 w 1088467"/>
                    <a:gd name="connsiteY4" fmla="*/ 262412 h 759241"/>
                    <a:gd name="connsiteX5" fmla="*/ 9739 w 1088467"/>
                    <a:gd name="connsiteY5" fmla="*/ 262154 h 759241"/>
                    <a:gd name="connsiteX6" fmla="*/ 67536 w 1088467"/>
                    <a:gd name="connsiteY6" fmla="*/ 157676 h 759241"/>
                    <a:gd name="connsiteX7" fmla="*/ 151008 w 1088467"/>
                    <a:gd name="connsiteY7" fmla="*/ 76896 h 759241"/>
                    <a:gd name="connsiteX8" fmla="*/ 293721 w 1088467"/>
                    <a:gd name="connsiteY8" fmla="*/ 95745 h 759241"/>
                    <a:gd name="connsiteX9" fmla="*/ 377194 w 1088467"/>
                    <a:gd name="connsiteY9" fmla="*/ 289618 h 759241"/>
                    <a:gd name="connsiteX10" fmla="*/ 474130 w 1088467"/>
                    <a:gd name="connsiteY10" fmla="*/ 505031 h 759241"/>
                    <a:gd name="connsiteX11" fmla="*/ 614149 w 1088467"/>
                    <a:gd name="connsiteY11" fmla="*/ 653129 h 759241"/>
                    <a:gd name="connsiteX12" fmla="*/ 762246 w 1088467"/>
                    <a:gd name="connsiteY12" fmla="*/ 739294 h 759241"/>
                    <a:gd name="connsiteX13" fmla="*/ 945347 w 1088467"/>
                    <a:gd name="connsiteY13" fmla="*/ 758143 h 759241"/>
                    <a:gd name="connsiteX14" fmla="*/ 1061132 w 1088467"/>
                    <a:gd name="connsiteY14" fmla="*/ 717753 h 759241"/>
                    <a:gd name="connsiteX15" fmla="*/ 1088467 w 1088467"/>
                    <a:gd name="connsiteY15" fmla="*/ 655217 h 7592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1088467" h="759241">
                      <a:moveTo>
                        <a:pt x="1088467" y="655217"/>
                      </a:moveTo>
                      <a:lnTo>
                        <a:pt x="1053305" y="664943"/>
                      </a:lnTo>
                      <a:cubicBezTo>
                        <a:pt x="388038" y="824227"/>
                        <a:pt x="535616" y="7372"/>
                        <a:pt x="180097" y="0"/>
                      </a:cubicBezTo>
                      <a:cubicBezTo>
                        <a:pt x="72776" y="46352"/>
                        <a:pt x="18682" y="125234"/>
                        <a:pt x="2923" y="201297"/>
                      </a:cubicBezTo>
                      <a:lnTo>
                        <a:pt x="0" y="262412"/>
                      </a:lnTo>
                      <a:lnTo>
                        <a:pt x="9739" y="262154"/>
                      </a:lnTo>
                      <a:cubicBezTo>
                        <a:pt x="49964" y="252066"/>
                        <a:pt x="43976" y="184772"/>
                        <a:pt x="67536" y="157676"/>
                      </a:cubicBezTo>
                      <a:cubicBezTo>
                        <a:pt x="94462" y="126712"/>
                        <a:pt x="113311" y="87218"/>
                        <a:pt x="151008" y="76896"/>
                      </a:cubicBezTo>
                      <a:cubicBezTo>
                        <a:pt x="188704" y="66574"/>
                        <a:pt x="256023" y="60292"/>
                        <a:pt x="293721" y="95745"/>
                      </a:cubicBezTo>
                      <a:cubicBezTo>
                        <a:pt x="331418" y="131198"/>
                        <a:pt x="347125" y="221403"/>
                        <a:pt x="377194" y="289618"/>
                      </a:cubicBezTo>
                      <a:cubicBezTo>
                        <a:pt x="407262" y="357832"/>
                        <a:pt x="434638" y="444447"/>
                        <a:pt x="474130" y="505031"/>
                      </a:cubicBezTo>
                      <a:cubicBezTo>
                        <a:pt x="513622" y="565616"/>
                        <a:pt x="566129" y="614085"/>
                        <a:pt x="614149" y="653129"/>
                      </a:cubicBezTo>
                      <a:cubicBezTo>
                        <a:pt x="662168" y="692172"/>
                        <a:pt x="707047" y="721792"/>
                        <a:pt x="762246" y="739294"/>
                      </a:cubicBezTo>
                      <a:cubicBezTo>
                        <a:pt x="817445" y="756796"/>
                        <a:pt x="895532" y="761733"/>
                        <a:pt x="945347" y="758143"/>
                      </a:cubicBezTo>
                      <a:cubicBezTo>
                        <a:pt x="995161" y="754553"/>
                        <a:pt x="1061132" y="717753"/>
                        <a:pt x="1061132" y="717753"/>
                      </a:cubicBezTo>
                      <a:lnTo>
                        <a:pt x="1088467" y="655217"/>
                      </a:lnTo>
                      <a:close/>
                    </a:path>
                  </a:pathLst>
                </a:custGeom>
                <a:solidFill>
                  <a:srgbClr val="EADEFA"/>
                </a:solidFill>
                <a:ln w="28575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6" name="Oval 135">
                  <a:extLst>
                    <a:ext uri="{FF2B5EF4-FFF2-40B4-BE49-F238E27FC236}">
                      <a16:creationId xmlns:a16="http://schemas.microsoft.com/office/drawing/2014/main" id="{A2E3DB17-4734-DBD5-BE18-D5532718F4F2}"/>
                    </a:ext>
                  </a:extLst>
                </p:cNvPr>
                <p:cNvSpPr/>
                <p:nvPr/>
              </p:nvSpPr>
              <p:spPr>
                <a:xfrm flipH="1" flipV="1">
                  <a:off x="7366201" y="4870610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28575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7" name="Oval 136">
                  <a:extLst>
                    <a:ext uri="{FF2B5EF4-FFF2-40B4-BE49-F238E27FC236}">
                      <a16:creationId xmlns:a16="http://schemas.microsoft.com/office/drawing/2014/main" id="{A60CE5DE-D286-4D6F-5F14-2097DB170830}"/>
                    </a:ext>
                  </a:extLst>
                </p:cNvPr>
                <p:cNvSpPr/>
                <p:nvPr/>
              </p:nvSpPr>
              <p:spPr>
                <a:xfrm flipH="1" flipV="1">
                  <a:off x="7371884" y="4996441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28575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8" name="Oval 137">
                  <a:extLst>
                    <a:ext uri="{FF2B5EF4-FFF2-40B4-BE49-F238E27FC236}">
                      <a16:creationId xmlns:a16="http://schemas.microsoft.com/office/drawing/2014/main" id="{975B4409-09AD-3E6C-4DCC-DCA14E99D7A7}"/>
                    </a:ext>
                  </a:extLst>
                </p:cNvPr>
                <p:cNvSpPr/>
                <p:nvPr/>
              </p:nvSpPr>
              <p:spPr>
                <a:xfrm flipH="1" flipV="1">
                  <a:off x="7321871" y="5095966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28575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9" name="Oval 138">
                  <a:extLst>
                    <a:ext uri="{FF2B5EF4-FFF2-40B4-BE49-F238E27FC236}">
                      <a16:creationId xmlns:a16="http://schemas.microsoft.com/office/drawing/2014/main" id="{3EC8D333-C057-C2F4-1C5A-493408C96D64}"/>
                    </a:ext>
                  </a:extLst>
                </p:cNvPr>
                <p:cNvSpPr/>
                <p:nvPr/>
              </p:nvSpPr>
              <p:spPr>
                <a:xfrm flipH="1" flipV="1">
                  <a:off x="6600232" y="4843448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28575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0" name="Oval 139">
                  <a:extLst>
                    <a:ext uri="{FF2B5EF4-FFF2-40B4-BE49-F238E27FC236}">
                      <a16:creationId xmlns:a16="http://schemas.microsoft.com/office/drawing/2014/main" id="{E08C0EDA-612D-9D19-FA77-62A879DDD444}"/>
                    </a:ext>
                  </a:extLst>
                </p:cNvPr>
                <p:cNvSpPr/>
                <p:nvPr/>
              </p:nvSpPr>
              <p:spPr>
                <a:xfrm flipH="1" flipV="1">
                  <a:off x="6766186" y="4886785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28575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" name="Oval 140">
                  <a:extLst>
                    <a:ext uri="{FF2B5EF4-FFF2-40B4-BE49-F238E27FC236}">
                      <a16:creationId xmlns:a16="http://schemas.microsoft.com/office/drawing/2014/main" id="{1090AD57-B36C-2FE5-0554-E25B8F415E77}"/>
                    </a:ext>
                  </a:extLst>
                </p:cNvPr>
                <p:cNvSpPr/>
                <p:nvPr/>
              </p:nvSpPr>
              <p:spPr>
                <a:xfrm flipH="1" flipV="1">
                  <a:off x="6916640" y="4872407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28575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2" name="Oval 141">
                  <a:extLst>
                    <a:ext uri="{FF2B5EF4-FFF2-40B4-BE49-F238E27FC236}">
                      <a16:creationId xmlns:a16="http://schemas.microsoft.com/office/drawing/2014/main" id="{FF1A2EE6-1346-00F8-3FC5-125CB7EC5B24}"/>
                    </a:ext>
                  </a:extLst>
                </p:cNvPr>
                <p:cNvSpPr/>
                <p:nvPr/>
              </p:nvSpPr>
              <p:spPr>
                <a:xfrm flipH="1" flipV="1">
                  <a:off x="7082758" y="4830128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28575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3" name="Oval 142">
                  <a:extLst>
                    <a:ext uri="{FF2B5EF4-FFF2-40B4-BE49-F238E27FC236}">
                      <a16:creationId xmlns:a16="http://schemas.microsoft.com/office/drawing/2014/main" id="{C1E298A0-1556-C937-ED1B-CDDED9CAB680}"/>
                    </a:ext>
                  </a:extLst>
                </p:cNvPr>
                <p:cNvSpPr/>
                <p:nvPr/>
              </p:nvSpPr>
              <p:spPr>
                <a:xfrm flipH="1" flipV="1">
                  <a:off x="7236060" y="4805829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28575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4" name="Oval 143">
                  <a:extLst>
                    <a:ext uri="{FF2B5EF4-FFF2-40B4-BE49-F238E27FC236}">
                      <a16:creationId xmlns:a16="http://schemas.microsoft.com/office/drawing/2014/main" id="{C944FDFD-929F-443C-D3D9-51595E4FC0A7}"/>
                    </a:ext>
                  </a:extLst>
                </p:cNvPr>
                <p:cNvSpPr/>
                <p:nvPr/>
              </p:nvSpPr>
              <p:spPr>
                <a:xfrm flipH="1" flipV="1">
                  <a:off x="6479997" y="4792502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28575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81" name="Group 80">
                <a:extLst>
                  <a:ext uri="{FF2B5EF4-FFF2-40B4-BE49-F238E27FC236}">
                    <a16:creationId xmlns:a16="http://schemas.microsoft.com/office/drawing/2014/main" id="{F89FC06B-41D9-60EB-2318-B624DFE74293}"/>
                  </a:ext>
                </a:extLst>
              </p:cNvPr>
              <p:cNvGrpSpPr/>
              <p:nvPr/>
            </p:nvGrpSpPr>
            <p:grpSpPr>
              <a:xfrm rot="17312424">
                <a:off x="6285781" y="3284821"/>
                <a:ext cx="937606" cy="1088467"/>
                <a:chOff x="6479997" y="4263560"/>
                <a:chExt cx="937606" cy="1088467"/>
              </a:xfrm>
            </p:grpSpPr>
            <p:sp>
              <p:nvSpPr>
                <p:cNvPr id="125" name="Freeform: Shape 124">
                  <a:extLst>
                    <a:ext uri="{FF2B5EF4-FFF2-40B4-BE49-F238E27FC236}">
                      <a16:creationId xmlns:a16="http://schemas.microsoft.com/office/drawing/2014/main" id="{6077C469-DF48-2A8B-260B-8E68E005159D}"/>
                    </a:ext>
                  </a:extLst>
                </p:cNvPr>
                <p:cNvSpPr/>
                <p:nvPr/>
              </p:nvSpPr>
              <p:spPr>
                <a:xfrm rot="3303579" flipH="1">
                  <a:off x="6365003" y="4428173"/>
                  <a:ext cx="1088467" cy="759241"/>
                </a:xfrm>
                <a:custGeom>
                  <a:avLst/>
                  <a:gdLst>
                    <a:gd name="connsiteX0" fmla="*/ 1088467 w 1088467"/>
                    <a:gd name="connsiteY0" fmla="*/ 655217 h 759241"/>
                    <a:gd name="connsiteX1" fmla="*/ 1053305 w 1088467"/>
                    <a:gd name="connsiteY1" fmla="*/ 664943 h 759241"/>
                    <a:gd name="connsiteX2" fmla="*/ 180097 w 1088467"/>
                    <a:gd name="connsiteY2" fmla="*/ 0 h 759241"/>
                    <a:gd name="connsiteX3" fmla="*/ 2923 w 1088467"/>
                    <a:gd name="connsiteY3" fmla="*/ 201297 h 759241"/>
                    <a:gd name="connsiteX4" fmla="*/ 0 w 1088467"/>
                    <a:gd name="connsiteY4" fmla="*/ 262412 h 759241"/>
                    <a:gd name="connsiteX5" fmla="*/ 9739 w 1088467"/>
                    <a:gd name="connsiteY5" fmla="*/ 262154 h 759241"/>
                    <a:gd name="connsiteX6" fmla="*/ 67536 w 1088467"/>
                    <a:gd name="connsiteY6" fmla="*/ 157676 h 759241"/>
                    <a:gd name="connsiteX7" fmla="*/ 151008 w 1088467"/>
                    <a:gd name="connsiteY7" fmla="*/ 76896 h 759241"/>
                    <a:gd name="connsiteX8" fmla="*/ 293721 w 1088467"/>
                    <a:gd name="connsiteY8" fmla="*/ 95745 h 759241"/>
                    <a:gd name="connsiteX9" fmla="*/ 377194 w 1088467"/>
                    <a:gd name="connsiteY9" fmla="*/ 289618 h 759241"/>
                    <a:gd name="connsiteX10" fmla="*/ 474130 w 1088467"/>
                    <a:gd name="connsiteY10" fmla="*/ 505031 h 759241"/>
                    <a:gd name="connsiteX11" fmla="*/ 614149 w 1088467"/>
                    <a:gd name="connsiteY11" fmla="*/ 653129 h 759241"/>
                    <a:gd name="connsiteX12" fmla="*/ 762246 w 1088467"/>
                    <a:gd name="connsiteY12" fmla="*/ 739294 h 759241"/>
                    <a:gd name="connsiteX13" fmla="*/ 945347 w 1088467"/>
                    <a:gd name="connsiteY13" fmla="*/ 758143 h 759241"/>
                    <a:gd name="connsiteX14" fmla="*/ 1061132 w 1088467"/>
                    <a:gd name="connsiteY14" fmla="*/ 717753 h 759241"/>
                    <a:gd name="connsiteX15" fmla="*/ 1088467 w 1088467"/>
                    <a:gd name="connsiteY15" fmla="*/ 655217 h 7592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1088467" h="759241">
                      <a:moveTo>
                        <a:pt x="1088467" y="655217"/>
                      </a:moveTo>
                      <a:lnTo>
                        <a:pt x="1053305" y="664943"/>
                      </a:lnTo>
                      <a:cubicBezTo>
                        <a:pt x="388038" y="824227"/>
                        <a:pt x="535616" y="7372"/>
                        <a:pt x="180097" y="0"/>
                      </a:cubicBezTo>
                      <a:cubicBezTo>
                        <a:pt x="72776" y="46352"/>
                        <a:pt x="18682" y="125234"/>
                        <a:pt x="2923" y="201297"/>
                      </a:cubicBezTo>
                      <a:lnTo>
                        <a:pt x="0" y="262412"/>
                      </a:lnTo>
                      <a:lnTo>
                        <a:pt x="9739" y="262154"/>
                      </a:lnTo>
                      <a:cubicBezTo>
                        <a:pt x="49964" y="252066"/>
                        <a:pt x="43976" y="184772"/>
                        <a:pt x="67536" y="157676"/>
                      </a:cubicBezTo>
                      <a:cubicBezTo>
                        <a:pt x="94462" y="126712"/>
                        <a:pt x="113311" y="87218"/>
                        <a:pt x="151008" y="76896"/>
                      </a:cubicBezTo>
                      <a:cubicBezTo>
                        <a:pt x="188704" y="66574"/>
                        <a:pt x="256023" y="60292"/>
                        <a:pt x="293721" y="95745"/>
                      </a:cubicBezTo>
                      <a:cubicBezTo>
                        <a:pt x="331418" y="131198"/>
                        <a:pt x="347125" y="221403"/>
                        <a:pt x="377194" y="289618"/>
                      </a:cubicBezTo>
                      <a:cubicBezTo>
                        <a:pt x="407262" y="357832"/>
                        <a:pt x="434638" y="444447"/>
                        <a:pt x="474130" y="505031"/>
                      </a:cubicBezTo>
                      <a:cubicBezTo>
                        <a:pt x="513622" y="565616"/>
                        <a:pt x="566129" y="614085"/>
                        <a:pt x="614149" y="653129"/>
                      </a:cubicBezTo>
                      <a:cubicBezTo>
                        <a:pt x="662168" y="692172"/>
                        <a:pt x="707047" y="721792"/>
                        <a:pt x="762246" y="739294"/>
                      </a:cubicBezTo>
                      <a:cubicBezTo>
                        <a:pt x="817445" y="756796"/>
                        <a:pt x="895532" y="761733"/>
                        <a:pt x="945347" y="758143"/>
                      </a:cubicBezTo>
                      <a:cubicBezTo>
                        <a:pt x="995161" y="754553"/>
                        <a:pt x="1061132" y="717753"/>
                        <a:pt x="1061132" y="717753"/>
                      </a:cubicBezTo>
                      <a:lnTo>
                        <a:pt x="1088467" y="655217"/>
                      </a:lnTo>
                      <a:close/>
                    </a:path>
                  </a:pathLst>
                </a:custGeom>
                <a:solidFill>
                  <a:srgbClr val="EADEFA"/>
                </a:solidFill>
                <a:ln w="28575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6" name="Oval 125">
                  <a:extLst>
                    <a:ext uri="{FF2B5EF4-FFF2-40B4-BE49-F238E27FC236}">
                      <a16:creationId xmlns:a16="http://schemas.microsoft.com/office/drawing/2014/main" id="{F16F542D-B1BA-7605-B78D-277E8A64D013}"/>
                    </a:ext>
                  </a:extLst>
                </p:cNvPr>
                <p:cNvSpPr/>
                <p:nvPr/>
              </p:nvSpPr>
              <p:spPr>
                <a:xfrm flipH="1" flipV="1">
                  <a:off x="7366201" y="4870610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28575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7" name="Oval 126">
                  <a:extLst>
                    <a:ext uri="{FF2B5EF4-FFF2-40B4-BE49-F238E27FC236}">
                      <a16:creationId xmlns:a16="http://schemas.microsoft.com/office/drawing/2014/main" id="{B9A5B576-8BC4-602D-87AD-BE0D24595CE1}"/>
                    </a:ext>
                  </a:extLst>
                </p:cNvPr>
                <p:cNvSpPr/>
                <p:nvPr/>
              </p:nvSpPr>
              <p:spPr>
                <a:xfrm flipH="1" flipV="1">
                  <a:off x="7371884" y="4996441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28575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8" name="Oval 127">
                  <a:extLst>
                    <a:ext uri="{FF2B5EF4-FFF2-40B4-BE49-F238E27FC236}">
                      <a16:creationId xmlns:a16="http://schemas.microsoft.com/office/drawing/2014/main" id="{B1C7BF6A-D142-3261-FB98-0786FEA8E531}"/>
                    </a:ext>
                  </a:extLst>
                </p:cNvPr>
                <p:cNvSpPr/>
                <p:nvPr/>
              </p:nvSpPr>
              <p:spPr>
                <a:xfrm flipH="1" flipV="1">
                  <a:off x="7321871" y="5095966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28575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9" name="Oval 128">
                  <a:extLst>
                    <a:ext uri="{FF2B5EF4-FFF2-40B4-BE49-F238E27FC236}">
                      <a16:creationId xmlns:a16="http://schemas.microsoft.com/office/drawing/2014/main" id="{649A6117-1341-34EA-AE4A-1A86A91395DA}"/>
                    </a:ext>
                  </a:extLst>
                </p:cNvPr>
                <p:cNvSpPr/>
                <p:nvPr/>
              </p:nvSpPr>
              <p:spPr>
                <a:xfrm flipH="1" flipV="1">
                  <a:off x="6600232" y="4843448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28575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0" name="Oval 129">
                  <a:extLst>
                    <a:ext uri="{FF2B5EF4-FFF2-40B4-BE49-F238E27FC236}">
                      <a16:creationId xmlns:a16="http://schemas.microsoft.com/office/drawing/2014/main" id="{5E50AD6D-CE68-ADC5-4E94-99839C062F8D}"/>
                    </a:ext>
                  </a:extLst>
                </p:cNvPr>
                <p:cNvSpPr/>
                <p:nvPr/>
              </p:nvSpPr>
              <p:spPr>
                <a:xfrm flipH="1" flipV="1">
                  <a:off x="6766186" y="4886785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28575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1" name="Oval 130">
                  <a:extLst>
                    <a:ext uri="{FF2B5EF4-FFF2-40B4-BE49-F238E27FC236}">
                      <a16:creationId xmlns:a16="http://schemas.microsoft.com/office/drawing/2014/main" id="{9F4B8212-926A-A261-8D30-B2FFF13C6D46}"/>
                    </a:ext>
                  </a:extLst>
                </p:cNvPr>
                <p:cNvSpPr/>
                <p:nvPr/>
              </p:nvSpPr>
              <p:spPr>
                <a:xfrm flipH="1" flipV="1">
                  <a:off x="6916640" y="4872407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28575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2" name="Oval 131">
                  <a:extLst>
                    <a:ext uri="{FF2B5EF4-FFF2-40B4-BE49-F238E27FC236}">
                      <a16:creationId xmlns:a16="http://schemas.microsoft.com/office/drawing/2014/main" id="{5CCCEB2C-F2A4-5ADA-FA48-479275B06751}"/>
                    </a:ext>
                  </a:extLst>
                </p:cNvPr>
                <p:cNvSpPr/>
                <p:nvPr/>
              </p:nvSpPr>
              <p:spPr>
                <a:xfrm flipH="1" flipV="1">
                  <a:off x="7082758" y="4830128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28575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3" name="Oval 132">
                  <a:extLst>
                    <a:ext uri="{FF2B5EF4-FFF2-40B4-BE49-F238E27FC236}">
                      <a16:creationId xmlns:a16="http://schemas.microsoft.com/office/drawing/2014/main" id="{9998CB3E-B164-39EC-56A9-D7E007EA7430}"/>
                    </a:ext>
                  </a:extLst>
                </p:cNvPr>
                <p:cNvSpPr/>
                <p:nvPr/>
              </p:nvSpPr>
              <p:spPr>
                <a:xfrm flipH="1" flipV="1">
                  <a:off x="7236060" y="4805829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28575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4" name="Oval 133">
                  <a:extLst>
                    <a:ext uri="{FF2B5EF4-FFF2-40B4-BE49-F238E27FC236}">
                      <a16:creationId xmlns:a16="http://schemas.microsoft.com/office/drawing/2014/main" id="{FFE21556-906F-8E3B-ADD7-C4A2FE5884BC}"/>
                    </a:ext>
                  </a:extLst>
                </p:cNvPr>
                <p:cNvSpPr/>
                <p:nvPr/>
              </p:nvSpPr>
              <p:spPr>
                <a:xfrm flipH="1" flipV="1">
                  <a:off x="6479997" y="4792502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28575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82" name="Group 81">
                <a:extLst>
                  <a:ext uri="{FF2B5EF4-FFF2-40B4-BE49-F238E27FC236}">
                    <a16:creationId xmlns:a16="http://schemas.microsoft.com/office/drawing/2014/main" id="{9084248A-179A-205D-38B7-E4186DB65DE0}"/>
                  </a:ext>
                </a:extLst>
              </p:cNvPr>
              <p:cNvGrpSpPr/>
              <p:nvPr/>
            </p:nvGrpSpPr>
            <p:grpSpPr>
              <a:xfrm rot="16896814" flipH="1">
                <a:off x="5841749" y="4629371"/>
                <a:ext cx="937606" cy="1088467"/>
                <a:chOff x="6479997" y="4263560"/>
                <a:chExt cx="937606" cy="1088467"/>
              </a:xfrm>
            </p:grpSpPr>
            <p:sp>
              <p:nvSpPr>
                <p:cNvPr id="115" name="Freeform: Shape 114">
                  <a:extLst>
                    <a:ext uri="{FF2B5EF4-FFF2-40B4-BE49-F238E27FC236}">
                      <a16:creationId xmlns:a16="http://schemas.microsoft.com/office/drawing/2014/main" id="{F0C5F846-3E6E-1A4D-C215-8AE8128050FF}"/>
                    </a:ext>
                  </a:extLst>
                </p:cNvPr>
                <p:cNvSpPr/>
                <p:nvPr/>
              </p:nvSpPr>
              <p:spPr>
                <a:xfrm rot="3303579" flipH="1">
                  <a:off x="6365003" y="4428173"/>
                  <a:ext cx="1088467" cy="759241"/>
                </a:xfrm>
                <a:custGeom>
                  <a:avLst/>
                  <a:gdLst>
                    <a:gd name="connsiteX0" fmla="*/ 1088467 w 1088467"/>
                    <a:gd name="connsiteY0" fmla="*/ 655217 h 759241"/>
                    <a:gd name="connsiteX1" fmla="*/ 1053305 w 1088467"/>
                    <a:gd name="connsiteY1" fmla="*/ 664943 h 759241"/>
                    <a:gd name="connsiteX2" fmla="*/ 180097 w 1088467"/>
                    <a:gd name="connsiteY2" fmla="*/ 0 h 759241"/>
                    <a:gd name="connsiteX3" fmla="*/ 2923 w 1088467"/>
                    <a:gd name="connsiteY3" fmla="*/ 201297 h 759241"/>
                    <a:gd name="connsiteX4" fmla="*/ 0 w 1088467"/>
                    <a:gd name="connsiteY4" fmla="*/ 262412 h 759241"/>
                    <a:gd name="connsiteX5" fmla="*/ 9739 w 1088467"/>
                    <a:gd name="connsiteY5" fmla="*/ 262154 h 759241"/>
                    <a:gd name="connsiteX6" fmla="*/ 67536 w 1088467"/>
                    <a:gd name="connsiteY6" fmla="*/ 157676 h 759241"/>
                    <a:gd name="connsiteX7" fmla="*/ 151008 w 1088467"/>
                    <a:gd name="connsiteY7" fmla="*/ 76896 h 759241"/>
                    <a:gd name="connsiteX8" fmla="*/ 293721 w 1088467"/>
                    <a:gd name="connsiteY8" fmla="*/ 95745 h 759241"/>
                    <a:gd name="connsiteX9" fmla="*/ 377194 w 1088467"/>
                    <a:gd name="connsiteY9" fmla="*/ 289618 h 759241"/>
                    <a:gd name="connsiteX10" fmla="*/ 474130 w 1088467"/>
                    <a:gd name="connsiteY10" fmla="*/ 505031 h 759241"/>
                    <a:gd name="connsiteX11" fmla="*/ 614149 w 1088467"/>
                    <a:gd name="connsiteY11" fmla="*/ 653129 h 759241"/>
                    <a:gd name="connsiteX12" fmla="*/ 762246 w 1088467"/>
                    <a:gd name="connsiteY12" fmla="*/ 739294 h 759241"/>
                    <a:gd name="connsiteX13" fmla="*/ 945347 w 1088467"/>
                    <a:gd name="connsiteY13" fmla="*/ 758143 h 759241"/>
                    <a:gd name="connsiteX14" fmla="*/ 1061132 w 1088467"/>
                    <a:gd name="connsiteY14" fmla="*/ 717753 h 759241"/>
                    <a:gd name="connsiteX15" fmla="*/ 1088467 w 1088467"/>
                    <a:gd name="connsiteY15" fmla="*/ 655217 h 7592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1088467" h="759241">
                      <a:moveTo>
                        <a:pt x="1088467" y="655217"/>
                      </a:moveTo>
                      <a:lnTo>
                        <a:pt x="1053305" y="664943"/>
                      </a:lnTo>
                      <a:cubicBezTo>
                        <a:pt x="388038" y="824227"/>
                        <a:pt x="535616" y="7372"/>
                        <a:pt x="180097" y="0"/>
                      </a:cubicBezTo>
                      <a:cubicBezTo>
                        <a:pt x="72776" y="46352"/>
                        <a:pt x="18682" y="125234"/>
                        <a:pt x="2923" y="201297"/>
                      </a:cubicBezTo>
                      <a:lnTo>
                        <a:pt x="0" y="262412"/>
                      </a:lnTo>
                      <a:lnTo>
                        <a:pt x="9739" y="262154"/>
                      </a:lnTo>
                      <a:cubicBezTo>
                        <a:pt x="49964" y="252066"/>
                        <a:pt x="43976" y="184772"/>
                        <a:pt x="67536" y="157676"/>
                      </a:cubicBezTo>
                      <a:cubicBezTo>
                        <a:pt x="94462" y="126712"/>
                        <a:pt x="113311" y="87218"/>
                        <a:pt x="151008" y="76896"/>
                      </a:cubicBezTo>
                      <a:cubicBezTo>
                        <a:pt x="188704" y="66574"/>
                        <a:pt x="256023" y="60292"/>
                        <a:pt x="293721" y="95745"/>
                      </a:cubicBezTo>
                      <a:cubicBezTo>
                        <a:pt x="331418" y="131198"/>
                        <a:pt x="347125" y="221403"/>
                        <a:pt x="377194" y="289618"/>
                      </a:cubicBezTo>
                      <a:cubicBezTo>
                        <a:pt x="407262" y="357832"/>
                        <a:pt x="434638" y="444447"/>
                        <a:pt x="474130" y="505031"/>
                      </a:cubicBezTo>
                      <a:cubicBezTo>
                        <a:pt x="513622" y="565616"/>
                        <a:pt x="566129" y="614085"/>
                        <a:pt x="614149" y="653129"/>
                      </a:cubicBezTo>
                      <a:cubicBezTo>
                        <a:pt x="662168" y="692172"/>
                        <a:pt x="707047" y="721792"/>
                        <a:pt x="762246" y="739294"/>
                      </a:cubicBezTo>
                      <a:cubicBezTo>
                        <a:pt x="817445" y="756796"/>
                        <a:pt x="895532" y="761733"/>
                        <a:pt x="945347" y="758143"/>
                      </a:cubicBezTo>
                      <a:cubicBezTo>
                        <a:pt x="995161" y="754553"/>
                        <a:pt x="1061132" y="717753"/>
                        <a:pt x="1061132" y="717753"/>
                      </a:cubicBezTo>
                      <a:lnTo>
                        <a:pt x="1088467" y="655217"/>
                      </a:lnTo>
                      <a:close/>
                    </a:path>
                  </a:pathLst>
                </a:custGeom>
                <a:solidFill>
                  <a:srgbClr val="EADEFA"/>
                </a:solidFill>
                <a:ln w="28575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6" name="Oval 115">
                  <a:extLst>
                    <a:ext uri="{FF2B5EF4-FFF2-40B4-BE49-F238E27FC236}">
                      <a16:creationId xmlns:a16="http://schemas.microsoft.com/office/drawing/2014/main" id="{FB87539C-DDB0-421B-F0DF-9A3B843C1C53}"/>
                    </a:ext>
                  </a:extLst>
                </p:cNvPr>
                <p:cNvSpPr/>
                <p:nvPr/>
              </p:nvSpPr>
              <p:spPr>
                <a:xfrm flipH="1" flipV="1">
                  <a:off x="7366201" y="4870610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28575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7" name="Oval 116">
                  <a:extLst>
                    <a:ext uri="{FF2B5EF4-FFF2-40B4-BE49-F238E27FC236}">
                      <a16:creationId xmlns:a16="http://schemas.microsoft.com/office/drawing/2014/main" id="{87FCA5F2-896A-A5D1-7DF7-F10AB367EFC1}"/>
                    </a:ext>
                  </a:extLst>
                </p:cNvPr>
                <p:cNvSpPr/>
                <p:nvPr/>
              </p:nvSpPr>
              <p:spPr>
                <a:xfrm flipH="1" flipV="1">
                  <a:off x="7371884" y="4996441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28575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8" name="Oval 117">
                  <a:extLst>
                    <a:ext uri="{FF2B5EF4-FFF2-40B4-BE49-F238E27FC236}">
                      <a16:creationId xmlns:a16="http://schemas.microsoft.com/office/drawing/2014/main" id="{09E3A673-622C-0F85-5F50-1139EEED11CE}"/>
                    </a:ext>
                  </a:extLst>
                </p:cNvPr>
                <p:cNvSpPr/>
                <p:nvPr/>
              </p:nvSpPr>
              <p:spPr>
                <a:xfrm flipH="1" flipV="1">
                  <a:off x="7321871" y="5095966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28575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9" name="Oval 118">
                  <a:extLst>
                    <a:ext uri="{FF2B5EF4-FFF2-40B4-BE49-F238E27FC236}">
                      <a16:creationId xmlns:a16="http://schemas.microsoft.com/office/drawing/2014/main" id="{969B4C24-1A00-2D2E-759D-A251DEF85A46}"/>
                    </a:ext>
                  </a:extLst>
                </p:cNvPr>
                <p:cNvSpPr/>
                <p:nvPr/>
              </p:nvSpPr>
              <p:spPr>
                <a:xfrm flipH="1" flipV="1">
                  <a:off x="6600232" y="4843448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28575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0" name="Oval 119">
                  <a:extLst>
                    <a:ext uri="{FF2B5EF4-FFF2-40B4-BE49-F238E27FC236}">
                      <a16:creationId xmlns:a16="http://schemas.microsoft.com/office/drawing/2014/main" id="{CF9A7B5C-1530-45DC-DC71-39F50A7A56B0}"/>
                    </a:ext>
                  </a:extLst>
                </p:cNvPr>
                <p:cNvSpPr/>
                <p:nvPr/>
              </p:nvSpPr>
              <p:spPr>
                <a:xfrm flipH="1" flipV="1">
                  <a:off x="6766186" y="4886785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28575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1" name="Oval 120">
                  <a:extLst>
                    <a:ext uri="{FF2B5EF4-FFF2-40B4-BE49-F238E27FC236}">
                      <a16:creationId xmlns:a16="http://schemas.microsoft.com/office/drawing/2014/main" id="{F67FF83A-46ED-90BE-A881-8F8FB64EE4AB}"/>
                    </a:ext>
                  </a:extLst>
                </p:cNvPr>
                <p:cNvSpPr/>
                <p:nvPr/>
              </p:nvSpPr>
              <p:spPr>
                <a:xfrm flipH="1" flipV="1">
                  <a:off x="6916640" y="4872407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28575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2" name="Oval 121">
                  <a:extLst>
                    <a:ext uri="{FF2B5EF4-FFF2-40B4-BE49-F238E27FC236}">
                      <a16:creationId xmlns:a16="http://schemas.microsoft.com/office/drawing/2014/main" id="{01DB168B-BD5F-F46B-452E-163737773732}"/>
                    </a:ext>
                  </a:extLst>
                </p:cNvPr>
                <p:cNvSpPr/>
                <p:nvPr/>
              </p:nvSpPr>
              <p:spPr>
                <a:xfrm flipH="1" flipV="1">
                  <a:off x="7082758" y="4830128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28575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3" name="Oval 122">
                  <a:extLst>
                    <a:ext uri="{FF2B5EF4-FFF2-40B4-BE49-F238E27FC236}">
                      <a16:creationId xmlns:a16="http://schemas.microsoft.com/office/drawing/2014/main" id="{7B8C90EB-EF6C-556E-2FDB-38589E657860}"/>
                    </a:ext>
                  </a:extLst>
                </p:cNvPr>
                <p:cNvSpPr/>
                <p:nvPr/>
              </p:nvSpPr>
              <p:spPr>
                <a:xfrm flipH="1" flipV="1">
                  <a:off x="7236060" y="4805829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28575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4" name="Oval 123">
                  <a:extLst>
                    <a:ext uri="{FF2B5EF4-FFF2-40B4-BE49-F238E27FC236}">
                      <a16:creationId xmlns:a16="http://schemas.microsoft.com/office/drawing/2014/main" id="{DEE32C6D-9A65-D8B6-D7ED-850A00FA70C5}"/>
                    </a:ext>
                  </a:extLst>
                </p:cNvPr>
                <p:cNvSpPr/>
                <p:nvPr/>
              </p:nvSpPr>
              <p:spPr>
                <a:xfrm flipH="1" flipV="1">
                  <a:off x="6479997" y="4792502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28575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83" name="Group 82">
                <a:extLst>
                  <a:ext uri="{FF2B5EF4-FFF2-40B4-BE49-F238E27FC236}">
                    <a16:creationId xmlns:a16="http://schemas.microsoft.com/office/drawing/2014/main" id="{79051715-F096-6809-D925-E36E379394EF}"/>
                  </a:ext>
                </a:extLst>
              </p:cNvPr>
              <p:cNvGrpSpPr/>
              <p:nvPr/>
            </p:nvGrpSpPr>
            <p:grpSpPr>
              <a:xfrm rot="18778898" flipH="1">
                <a:off x="5223659" y="4778135"/>
                <a:ext cx="937606" cy="1088467"/>
                <a:chOff x="6479997" y="4263560"/>
                <a:chExt cx="937606" cy="1088467"/>
              </a:xfrm>
            </p:grpSpPr>
            <p:sp>
              <p:nvSpPr>
                <p:cNvPr id="105" name="Freeform: Shape 104">
                  <a:extLst>
                    <a:ext uri="{FF2B5EF4-FFF2-40B4-BE49-F238E27FC236}">
                      <a16:creationId xmlns:a16="http://schemas.microsoft.com/office/drawing/2014/main" id="{C70B8023-47D5-88E3-E046-9FA277E1B5A5}"/>
                    </a:ext>
                  </a:extLst>
                </p:cNvPr>
                <p:cNvSpPr/>
                <p:nvPr/>
              </p:nvSpPr>
              <p:spPr>
                <a:xfrm rot="3303579" flipH="1">
                  <a:off x="6365003" y="4428173"/>
                  <a:ext cx="1088467" cy="759241"/>
                </a:xfrm>
                <a:custGeom>
                  <a:avLst/>
                  <a:gdLst>
                    <a:gd name="connsiteX0" fmla="*/ 1088467 w 1088467"/>
                    <a:gd name="connsiteY0" fmla="*/ 655217 h 759241"/>
                    <a:gd name="connsiteX1" fmla="*/ 1053305 w 1088467"/>
                    <a:gd name="connsiteY1" fmla="*/ 664943 h 759241"/>
                    <a:gd name="connsiteX2" fmla="*/ 180097 w 1088467"/>
                    <a:gd name="connsiteY2" fmla="*/ 0 h 759241"/>
                    <a:gd name="connsiteX3" fmla="*/ 2923 w 1088467"/>
                    <a:gd name="connsiteY3" fmla="*/ 201297 h 759241"/>
                    <a:gd name="connsiteX4" fmla="*/ 0 w 1088467"/>
                    <a:gd name="connsiteY4" fmla="*/ 262412 h 759241"/>
                    <a:gd name="connsiteX5" fmla="*/ 9739 w 1088467"/>
                    <a:gd name="connsiteY5" fmla="*/ 262154 h 759241"/>
                    <a:gd name="connsiteX6" fmla="*/ 67536 w 1088467"/>
                    <a:gd name="connsiteY6" fmla="*/ 157676 h 759241"/>
                    <a:gd name="connsiteX7" fmla="*/ 151008 w 1088467"/>
                    <a:gd name="connsiteY7" fmla="*/ 76896 h 759241"/>
                    <a:gd name="connsiteX8" fmla="*/ 293721 w 1088467"/>
                    <a:gd name="connsiteY8" fmla="*/ 95745 h 759241"/>
                    <a:gd name="connsiteX9" fmla="*/ 377194 w 1088467"/>
                    <a:gd name="connsiteY9" fmla="*/ 289618 h 759241"/>
                    <a:gd name="connsiteX10" fmla="*/ 474130 w 1088467"/>
                    <a:gd name="connsiteY10" fmla="*/ 505031 h 759241"/>
                    <a:gd name="connsiteX11" fmla="*/ 614149 w 1088467"/>
                    <a:gd name="connsiteY11" fmla="*/ 653129 h 759241"/>
                    <a:gd name="connsiteX12" fmla="*/ 762246 w 1088467"/>
                    <a:gd name="connsiteY12" fmla="*/ 739294 h 759241"/>
                    <a:gd name="connsiteX13" fmla="*/ 945347 w 1088467"/>
                    <a:gd name="connsiteY13" fmla="*/ 758143 h 759241"/>
                    <a:gd name="connsiteX14" fmla="*/ 1061132 w 1088467"/>
                    <a:gd name="connsiteY14" fmla="*/ 717753 h 759241"/>
                    <a:gd name="connsiteX15" fmla="*/ 1088467 w 1088467"/>
                    <a:gd name="connsiteY15" fmla="*/ 655217 h 7592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1088467" h="759241">
                      <a:moveTo>
                        <a:pt x="1088467" y="655217"/>
                      </a:moveTo>
                      <a:lnTo>
                        <a:pt x="1053305" y="664943"/>
                      </a:lnTo>
                      <a:cubicBezTo>
                        <a:pt x="388038" y="824227"/>
                        <a:pt x="535616" y="7372"/>
                        <a:pt x="180097" y="0"/>
                      </a:cubicBezTo>
                      <a:cubicBezTo>
                        <a:pt x="72776" y="46352"/>
                        <a:pt x="18682" y="125234"/>
                        <a:pt x="2923" y="201297"/>
                      </a:cubicBezTo>
                      <a:lnTo>
                        <a:pt x="0" y="262412"/>
                      </a:lnTo>
                      <a:lnTo>
                        <a:pt x="9739" y="262154"/>
                      </a:lnTo>
                      <a:cubicBezTo>
                        <a:pt x="49964" y="252066"/>
                        <a:pt x="43976" y="184772"/>
                        <a:pt x="67536" y="157676"/>
                      </a:cubicBezTo>
                      <a:cubicBezTo>
                        <a:pt x="94462" y="126712"/>
                        <a:pt x="113311" y="87218"/>
                        <a:pt x="151008" y="76896"/>
                      </a:cubicBezTo>
                      <a:cubicBezTo>
                        <a:pt x="188704" y="66574"/>
                        <a:pt x="256023" y="60292"/>
                        <a:pt x="293721" y="95745"/>
                      </a:cubicBezTo>
                      <a:cubicBezTo>
                        <a:pt x="331418" y="131198"/>
                        <a:pt x="347125" y="221403"/>
                        <a:pt x="377194" y="289618"/>
                      </a:cubicBezTo>
                      <a:cubicBezTo>
                        <a:pt x="407262" y="357832"/>
                        <a:pt x="434638" y="444447"/>
                        <a:pt x="474130" y="505031"/>
                      </a:cubicBezTo>
                      <a:cubicBezTo>
                        <a:pt x="513622" y="565616"/>
                        <a:pt x="566129" y="614085"/>
                        <a:pt x="614149" y="653129"/>
                      </a:cubicBezTo>
                      <a:cubicBezTo>
                        <a:pt x="662168" y="692172"/>
                        <a:pt x="707047" y="721792"/>
                        <a:pt x="762246" y="739294"/>
                      </a:cubicBezTo>
                      <a:cubicBezTo>
                        <a:pt x="817445" y="756796"/>
                        <a:pt x="895532" y="761733"/>
                        <a:pt x="945347" y="758143"/>
                      </a:cubicBezTo>
                      <a:cubicBezTo>
                        <a:pt x="995161" y="754553"/>
                        <a:pt x="1061132" y="717753"/>
                        <a:pt x="1061132" y="717753"/>
                      </a:cubicBezTo>
                      <a:lnTo>
                        <a:pt x="1088467" y="655217"/>
                      </a:lnTo>
                      <a:close/>
                    </a:path>
                  </a:pathLst>
                </a:custGeom>
                <a:solidFill>
                  <a:srgbClr val="EADEFA"/>
                </a:solidFill>
                <a:ln w="28575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6" name="Oval 105">
                  <a:extLst>
                    <a:ext uri="{FF2B5EF4-FFF2-40B4-BE49-F238E27FC236}">
                      <a16:creationId xmlns:a16="http://schemas.microsoft.com/office/drawing/2014/main" id="{D3458D0F-A30D-6212-8B42-A980C966A2C6}"/>
                    </a:ext>
                  </a:extLst>
                </p:cNvPr>
                <p:cNvSpPr/>
                <p:nvPr/>
              </p:nvSpPr>
              <p:spPr>
                <a:xfrm flipH="1" flipV="1">
                  <a:off x="7366201" y="4870610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28575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7" name="Oval 106">
                  <a:extLst>
                    <a:ext uri="{FF2B5EF4-FFF2-40B4-BE49-F238E27FC236}">
                      <a16:creationId xmlns:a16="http://schemas.microsoft.com/office/drawing/2014/main" id="{1A9BBD05-6D91-B8EF-0DCC-9016A0284904}"/>
                    </a:ext>
                  </a:extLst>
                </p:cNvPr>
                <p:cNvSpPr/>
                <p:nvPr/>
              </p:nvSpPr>
              <p:spPr>
                <a:xfrm flipH="1" flipV="1">
                  <a:off x="7371884" y="4996441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28575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8" name="Oval 107">
                  <a:extLst>
                    <a:ext uri="{FF2B5EF4-FFF2-40B4-BE49-F238E27FC236}">
                      <a16:creationId xmlns:a16="http://schemas.microsoft.com/office/drawing/2014/main" id="{8391D21C-3D04-7789-E43F-B742AC6F482E}"/>
                    </a:ext>
                  </a:extLst>
                </p:cNvPr>
                <p:cNvSpPr/>
                <p:nvPr/>
              </p:nvSpPr>
              <p:spPr>
                <a:xfrm flipH="1" flipV="1">
                  <a:off x="7321871" y="5095966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28575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9" name="Oval 108">
                  <a:extLst>
                    <a:ext uri="{FF2B5EF4-FFF2-40B4-BE49-F238E27FC236}">
                      <a16:creationId xmlns:a16="http://schemas.microsoft.com/office/drawing/2014/main" id="{1C3C101D-BEB1-7017-6EB8-799A9F59511E}"/>
                    </a:ext>
                  </a:extLst>
                </p:cNvPr>
                <p:cNvSpPr/>
                <p:nvPr/>
              </p:nvSpPr>
              <p:spPr>
                <a:xfrm flipH="1" flipV="1">
                  <a:off x="6600232" y="4843448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28575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0" name="Oval 109">
                  <a:extLst>
                    <a:ext uri="{FF2B5EF4-FFF2-40B4-BE49-F238E27FC236}">
                      <a16:creationId xmlns:a16="http://schemas.microsoft.com/office/drawing/2014/main" id="{9037E598-ADA5-C39A-7A97-1807A28F0167}"/>
                    </a:ext>
                  </a:extLst>
                </p:cNvPr>
                <p:cNvSpPr/>
                <p:nvPr/>
              </p:nvSpPr>
              <p:spPr>
                <a:xfrm flipH="1" flipV="1">
                  <a:off x="6766186" y="4886785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28575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1" name="Oval 110">
                  <a:extLst>
                    <a:ext uri="{FF2B5EF4-FFF2-40B4-BE49-F238E27FC236}">
                      <a16:creationId xmlns:a16="http://schemas.microsoft.com/office/drawing/2014/main" id="{20746476-CA81-D341-B28A-EA4D7E42A74C}"/>
                    </a:ext>
                  </a:extLst>
                </p:cNvPr>
                <p:cNvSpPr/>
                <p:nvPr/>
              </p:nvSpPr>
              <p:spPr>
                <a:xfrm flipH="1" flipV="1">
                  <a:off x="6916640" y="4872407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28575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2" name="Oval 111">
                  <a:extLst>
                    <a:ext uri="{FF2B5EF4-FFF2-40B4-BE49-F238E27FC236}">
                      <a16:creationId xmlns:a16="http://schemas.microsoft.com/office/drawing/2014/main" id="{5AC714EB-F481-B538-023B-F1513E362FD3}"/>
                    </a:ext>
                  </a:extLst>
                </p:cNvPr>
                <p:cNvSpPr/>
                <p:nvPr/>
              </p:nvSpPr>
              <p:spPr>
                <a:xfrm flipH="1" flipV="1">
                  <a:off x="7082758" y="4830128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28575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3" name="Oval 112">
                  <a:extLst>
                    <a:ext uri="{FF2B5EF4-FFF2-40B4-BE49-F238E27FC236}">
                      <a16:creationId xmlns:a16="http://schemas.microsoft.com/office/drawing/2014/main" id="{623DD2C2-BEB1-4CDB-0053-18C9669D953C}"/>
                    </a:ext>
                  </a:extLst>
                </p:cNvPr>
                <p:cNvSpPr/>
                <p:nvPr/>
              </p:nvSpPr>
              <p:spPr>
                <a:xfrm flipH="1" flipV="1">
                  <a:off x="7236060" y="4805829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28575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4" name="Oval 113">
                  <a:extLst>
                    <a:ext uri="{FF2B5EF4-FFF2-40B4-BE49-F238E27FC236}">
                      <a16:creationId xmlns:a16="http://schemas.microsoft.com/office/drawing/2014/main" id="{A8CA12D7-872F-8AC4-9EA0-BCD12CEA29C9}"/>
                    </a:ext>
                  </a:extLst>
                </p:cNvPr>
                <p:cNvSpPr/>
                <p:nvPr/>
              </p:nvSpPr>
              <p:spPr>
                <a:xfrm flipH="1" flipV="1">
                  <a:off x="6479997" y="4792502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28575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84" name="Group 83">
                <a:extLst>
                  <a:ext uri="{FF2B5EF4-FFF2-40B4-BE49-F238E27FC236}">
                    <a16:creationId xmlns:a16="http://schemas.microsoft.com/office/drawing/2014/main" id="{84ECFE18-F0EE-1B8B-3974-5DC0BCBDA4AE}"/>
                  </a:ext>
                </a:extLst>
              </p:cNvPr>
              <p:cNvGrpSpPr/>
              <p:nvPr/>
            </p:nvGrpSpPr>
            <p:grpSpPr>
              <a:xfrm rot="4473899" flipH="1">
                <a:off x="4503467" y="3416285"/>
                <a:ext cx="937606" cy="1088467"/>
                <a:chOff x="6479997" y="4263560"/>
                <a:chExt cx="937606" cy="1088467"/>
              </a:xfrm>
            </p:grpSpPr>
            <p:sp>
              <p:nvSpPr>
                <p:cNvPr id="95" name="Freeform: Shape 94">
                  <a:extLst>
                    <a:ext uri="{FF2B5EF4-FFF2-40B4-BE49-F238E27FC236}">
                      <a16:creationId xmlns:a16="http://schemas.microsoft.com/office/drawing/2014/main" id="{71CB3B90-9016-6C64-B032-76E5E3971EC2}"/>
                    </a:ext>
                  </a:extLst>
                </p:cNvPr>
                <p:cNvSpPr/>
                <p:nvPr/>
              </p:nvSpPr>
              <p:spPr>
                <a:xfrm rot="3303579" flipH="1">
                  <a:off x="6365003" y="4428173"/>
                  <a:ext cx="1088467" cy="759241"/>
                </a:xfrm>
                <a:custGeom>
                  <a:avLst/>
                  <a:gdLst>
                    <a:gd name="connsiteX0" fmla="*/ 1088467 w 1088467"/>
                    <a:gd name="connsiteY0" fmla="*/ 655217 h 759241"/>
                    <a:gd name="connsiteX1" fmla="*/ 1053305 w 1088467"/>
                    <a:gd name="connsiteY1" fmla="*/ 664943 h 759241"/>
                    <a:gd name="connsiteX2" fmla="*/ 180097 w 1088467"/>
                    <a:gd name="connsiteY2" fmla="*/ 0 h 759241"/>
                    <a:gd name="connsiteX3" fmla="*/ 2923 w 1088467"/>
                    <a:gd name="connsiteY3" fmla="*/ 201297 h 759241"/>
                    <a:gd name="connsiteX4" fmla="*/ 0 w 1088467"/>
                    <a:gd name="connsiteY4" fmla="*/ 262412 h 759241"/>
                    <a:gd name="connsiteX5" fmla="*/ 9739 w 1088467"/>
                    <a:gd name="connsiteY5" fmla="*/ 262154 h 759241"/>
                    <a:gd name="connsiteX6" fmla="*/ 67536 w 1088467"/>
                    <a:gd name="connsiteY6" fmla="*/ 157676 h 759241"/>
                    <a:gd name="connsiteX7" fmla="*/ 151008 w 1088467"/>
                    <a:gd name="connsiteY7" fmla="*/ 76896 h 759241"/>
                    <a:gd name="connsiteX8" fmla="*/ 293721 w 1088467"/>
                    <a:gd name="connsiteY8" fmla="*/ 95745 h 759241"/>
                    <a:gd name="connsiteX9" fmla="*/ 377194 w 1088467"/>
                    <a:gd name="connsiteY9" fmla="*/ 289618 h 759241"/>
                    <a:gd name="connsiteX10" fmla="*/ 474130 w 1088467"/>
                    <a:gd name="connsiteY10" fmla="*/ 505031 h 759241"/>
                    <a:gd name="connsiteX11" fmla="*/ 614149 w 1088467"/>
                    <a:gd name="connsiteY11" fmla="*/ 653129 h 759241"/>
                    <a:gd name="connsiteX12" fmla="*/ 762246 w 1088467"/>
                    <a:gd name="connsiteY12" fmla="*/ 739294 h 759241"/>
                    <a:gd name="connsiteX13" fmla="*/ 945347 w 1088467"/>
                    <a:gd name="connsiteY13" fmla="*/ 758143 h 759241"/>
                    <a:gd name="connsiteX14" fmla="*/ 1061132 w 1088467"/>
                    <a:gd name="connsiteY14" fmla="*/ 717753 h 759241"/>
                    <a:gd name="connsiteX15" fmla="*/ 1088467 w 1088467"/>
                    <a:gd name="connsiteY15" fmla="*/ 655217 h 7592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1088467" h="759241">
                      <a:moveTo>
                        <a:pt x="1088467" y="655217"/>
                      </a:moveTo>
                      <a:lnTo>
                        <a:pt x="1053305" y="664943"/>
                      </a:lnTo>
                      <a:cubicBezTo>
                        <a:pt x="388038" y="824227"/>
                        <a:pt x="535616" y="7372"/>
                        <a:pt x="180097" y="0"/>
                      </a:cubicBezTo>
                      <a:cubicBezTo>
                        <a:pt x="72776" y="46352"/>
                        <a:pt x="18682" y="125234"/>
                        <a:pt x="2923" y="201297"/>
                      </a:cubicBezTo>
                      <a:lnTo>
                        <a:pt x="0" y="262412"/>
                      </a:lnTo>
                      <a:lnTo>
                        <a:pt x="9739" y="262154"/>
                      </a:lnTo>
                      <a:cubicBezTo>
                        <a:pt x="49964" y="252066"/>
                        <a:pt x="43976" y="184772"/>
                        <a:pt x="67536" y="157676"/>
                      </a:cubicBezTo>
                      <a:cubicBezTo>
                        <a:pt x="94462" y="126712"/>
                        <a:pt x="113311" y="87218"/>
                        <a:pt x="151008" y="76896"/>
                      </a:cubicBezTo>
                      <a:cubicBezTo>
                        <a:pt x="188704" y="66574"/>
                        <a:pt x="256023" y="60292"/>
                        <a:pt x="293721" y="95745"/>
                      </a:cubicBezTo>
                      <a:cubicBezTo>
                        <a:pt x="331418" y="131198"/>
                        <a:pt x="347125" y="221403"/>
                        <a:pt x="377194" y="289618"/>
                      </a:cubicBezTo>
                      <a:cubicBezTo>
                        <a:pt x="407262" y="357832"/>
                        <a:pt x="434638" y="444447"/>
                        <a:pt x="474130" y="505031"/>
                      </a:cubicBezTo>
                      <a:cubicBezTo>
                        <a:pt x="513622" y="565616"/>
                        <a:pt x="566129" y="614085"/>
                        <a:pt x="614149" y="653129"/>
                      </a:cubicBezTo>
                      <a:cubicBezTo>
                        <a:pt x="662168" y="692172"/>
                        <a:pt x="707047" y="721792"/>
                        <a:pt x="762246" y="739294"/>
                      </a:cubicBezTo>
                      <a:cubicBezTo>
                        <a:pt x="817445" y="756796"/>
                        <a:pt x="895532" y="761733"/>
                        <a:pt x="945347" y="758143"/>
                      </a:cubicBezTo>
                      <a:cubicBezTo>
                        <a:pt x="995161" y="754553"/>
                        <a:pt x="1061132" y="717753"/>
                        <a:pt x="1061132" y="717753"/>
                      </a:cubicBezTo>
                      <a:lnTo>
                        <a:pt x="1088467" y="655217"/>
                      </a:lnTo>
                      <a:close/>
                    </a:path>
                  </a:pathLst>
                </a:custGeom>
                <a:solidFill>
                  <a:srgbClr val="EADEFA"/>
                </a:solidFill>
                <a:ln w="28575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6" name="Oval 95">
                  <a:extLst>
                    <a:ext uri="{FF2B5EF4-FFF2-40B4-BE49-F238E27FC236}">
                      <a16:creationId xmlns:a16="http://schemas.microsoft.com/office/drawing/2014/main" id="{C6E2A0D7-6E2A-1008-5E29-DCDA2068C668}"/>
                    </a:ext>
                  </a:extLst>
                </p:cNvPr>
                <p:cNvSpPr/>
                <p:nvPr/>
              </p:nvSpPr>
              <p:spPr>
                <a:xfrm flipH="1" flipV="1">
                  <a:off x="7366201" y="4870610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28575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7" name="Oval 96">
                  <a:extLst>
                    <a:ext uri="{FF2B5EF4-FFF2-40B4-BE49-F238E27FC236}">
                      <a16:creationId xmlns:a16="http://schemas.microsoft.com/office/drawing/2014/main" id="{30D07B0E-C23C-4390-38A1-08CB71DB5B7B}"/>
                    </a:ext>
                  </a:extLst>
                </p:cNvPr>
                <p:cNvSpPr/>
                <p:nvPr/>
              </p:nvSpPr>
              <p:spPr>
                <a:xfrm flipH="1" flipV="1">
                  <a:off x="7371884" y="4996441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28575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E57EDD6D-D3EB-2D29-DA0F-731DFB926F32}"/>
                    </a:ext>
                  </a:extLst>
                </p:cNvPr>
                <p:cNvSpPr/>
                <p:nvPr/>
              </p:nvSpPr>
              <p:spPr>
                <a:xfrm flipH="1" flipV="1">
                  <a:off x="7321871" y="5095966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28575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9" name="Oval 98">
                  <a:extLst>
                    <a:ext uri="{FF2B5EF4-FFF2-40B4-BE49-F238E27FC236}">
                      <a16:creationId xmlns:a16="http://schemas.microsoft.com/office/drawing/2014/main" id="{BC7C9BD7-4546-7B07-A0C1-5CDF45B2A22A}"/>
                    </a:ext>
                  </a:extLst>
                </p:cNvPr>
                <p:cNvSpPr/>
                <p:nvPr/>
              </p:nvSpPr>
              <p:spPr>
                <a:xfrm flipH="1" flipV="1">
                  <a:off x="6600232" y="4843448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28575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0" name="Oval 99">
                  <a:extLst>
                    <a:ext uri="{FF2B5EF4-FFF2-40B4-BE49-F238E27FC236}">
                      <a16:creationId xmlns:a16="http://schemas.microsoft.com/office/drawing/2014/main" id="{7F8AF5E1-DB39-F09B-47AE-B0F5D63C36E2}"/>
                    </a:ext>
                  </a:extLst>
                </p:cNvPr>
                <p:cNvSpPr/>
                <p:nvPr/>
              </p:nvSpPr>
              <p:spPr>
                <a:xfrm flipH="1" flipV="1">
                  <a:off x="6766186" y="4886785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28575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1" name="Oval 100">
                  <a:extLst>
                    <a:ext uri="{FF2B5EF4-FFF2-40B4-BE49-F238E27FC236}">
                      <a16:creationId xmlns:a16="http://schemas.microsoft.com/office/drawing/2014/main" id="{BA149A0E-AE86-5745-1D23-5466C5F473A8}"/>
                    </a:ext>
                  </a:extLst>
                </p:cNvPr>
                <p:cNvSpPr/>
                <p:nvPr/>
              </p:nvSpPr>
              <p:spPr>
                <a:xfrm flipH="1" flipV="1">
                  <a:off x="6916640" y="4872407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28575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2" name="Oval 101">
                  <a:extLst>
                    <a:ext uri="{FF2B5EF4-FFF2-40B4-BE49-F238E27FC236}">
                      <a16:creationId xmlns:a16="http://schemas.microsoft.com/office/drawing/2014/main" id="{1D1FFE25-48B8-EB9C-7C35-2E52013B59C3}"/>
                    </a:ext>
                  </a:extLst>
                </p:cNvPr>
                <p:cNvSpPr/>
                <p:nvPr/>
              </p:nvSpPr>
              <p:spPr>
                <a:xfrm flipH="1" flipV="1">
                  <a:off x="7082758" y="4830128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28575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3" name="Oval 102">
                  <a:extLst>
                    <a:ext uri="{FF2B5EF4-FFF2-40B4-BE49-F238E27FC236}">
                      <a16:creationId xmlns:a16="http://schemas.microsoft.com/office/drawing/2014/main" id="{5CC32424-31D1-1D87-3B60-C37B6511134A}"/>
                    </a:ext>
                  </a:extLst>
                </p:cNvPr>
                <p:cNvSpPr/>
                <p:nvPr/>
              </p:nvSpPr>
              <p:spPr>
                <a:xfrm flipH="1" flipV="1">
                  <a:off x="7236060" y="4805829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28575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4" name="Oval 103">
                  <a:extLst>
                    <a:ext uri="{FF2B5EF4-FFF2-40B4-BE49-F238E27FC236}">
                      <a16:creationId xmlns:a16="http://schemas.microsoft.com/office/drawing/2014/main" id="{1E3CBBB9-61C9-1987-71FB-8E15DEDD9BA1}"/>
                    </a:ext>
                  </a:extLst>
                </p:cNvPr>
                <p:cNvSpPr/>
                <p:nvPr/>
              </p:nvSpPr>
              <p:spPr>
                <a:xfrm flipH="1" flipV="1">
                  <a:off x="6479997" y="4792502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28575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85" name="Oval 35">
                <a:extLst>
                  <a:ext uri="{FF2B5EF4-FFF2-40B4-BE49-F238E27FC236}">
                    <a16:creationId xmlns:a16="http://schemas.microsoft.com/office/drawing/2014/main" id="{1095DA16-7B22-5180-B6A0-C08281F5355C}"/>
                  </a:ext>
                </a:extLst>
              </p:cNvPr>
              <p:cNvSpPr/>
              <p:nvPr/>
            </p:nvSpPr>
            <p:spPr>
              <a:xfrm>
                <a:off x="5006501" y="2914886"/>
                <a:ext cx="1753312" cy="1826569"/>
              </a:xfrm>
              <a:custGeom>
                <a:avLst/>
                <a:gdLst>
                  <a:gd name="connsiteX0" fmla="*/ 0 w 1726291"/>
                  <a:gd name="connsiteY0" fmla="*/ 919060 h 1838120"/>
                  <a:gd name="connsiteX1" fmla="*/ 863146 w 1726291"/>
                  <a:gd name="connsiteY1" fmla="*/ 0 h 1838120"/>
                  <a:gd name="connsiteX2" fmla="*/ 1726292 w 1726291"/>
                  <a:gd name="connsiteY2" fmla="*/ 919060 h 1838120"/>
                  <a:gd name="connsiteX3" fmla="*/ 863146 w 1726291"/>
                  <a:gd name="connsiteY3" fmla="*/ 1838120 h 1838120"/>
                  <a:gd name="connsiteX4" fmla="*/ 0 w 1726291"/>
                  <a:gd name="connsiteY4" fmla="*/ 919060 h 1838120"/>
                  <a:gd name="connsiteX0" fmla="*/ 0 w 1726292"/>
                  <a:gd name="connsiteY0" fmla="*/ 919060 h 1033942"/>
                  <a:gd name="connsiteX1" fmla="*/ 863146 w 1726292"/>
                  <a:gd name="connsiteY1" fmla="*/ 0 h 1033942"/>
                  <a:gd name="connsiteX2" fmla="*/ 1726292 w 1726292"/>
                  <a:gd name="connsiteY2" fmla="*/ 919060 h 1033942"/>
                  <a:gd name="connsiteX3" fmla="*/ 0 w 1726292"/>
                  <a:gd name="connsiteY3" fmla="*/ 919060 h 1033942"/>
                  <a:gd name="connsiteX0" fmla="*/ 0 w 1502455"/>
                  <a:gd name="connsiteY0" fmla="*/ 1650360 h 1671753"/>
                  <a:gd name="connsiteX1" fmla="*/ 639309 w 1502455"/>
                  <a:gd name="connsiteY1" fmla="*/ 16925 h 1671753"/>
                  <a:gd name="connsiteX2" fmla="*/ 1502455 w 1502455"/>
                  <a:gd name="connsiteY2" fmla="*/ 935985 h 1671753"/>
                  <a:gd name="connsiteX3" fmla="*/ 0 w 1502455"/>
                  <a:gd name="connsiteY3" fmla="*/ 1650360 h 1671753"/>
                  <a:gd name="connsiteX0" fmla="*/ 16547 w 1357077"/>
                  <a:gd name="connsiteY0" fmla="*/ 1633696 h 1750630"/>
                  <a:gd name="connsiteX1" fmla="*/ 655856 w 1357077"/>
                  <a:gd name="connsiteY1" fmla="*/ 261 h 1750630"/>
                  <a:gd name="connsiteX2" fmla="*/ 1357077 w 1357077"/>
                  <a:gd name="connsiteY2" fmla="*/ 1519396 h 1750630"/>
                  <a:gd name="connsiteX3" fmla="*/ 16547 w 1357077"/>
                  <a:gd name="connsiteY3" fmla="*/ 1633696 h 1750630"/>
                  <a:gd name="connsiteX0" fmla="*/ 82093 w 1437662"/>
                  <a:gd name="connsiteY0" fmla="*/ 1659291 h 1776225"/>
                  <a:gd name="connsiteX1" fmla="*/ 721402 w 1437662"/>
                  <a:gd name="connsiteY1" fmla="*/ 25856 h 1776225"/>
                  <a:gd name="connsiteX2" fmla="*/ 1422623 w 1437662"/>
                  <a:gd name="connsiteY2" fmla="*/ 1544991 h 1776225"/>
                  <a:gd name="connsiteX3" fmla="*/ 82093 w 1437662"/>
                  <a:gd name="connsiteY3" fmla="*/ 1659291 h 1776225"/>
                  <a:gd name="connsiteX0" fmla="*/ 114739 w 1498251"/>
                  <a:gd name="connsiteY0" fmla="*/ 1633435 h 1750369"/>
                  <a:gd name="connsiteX1" fmla="*/ 754048 w 1498251"/>
                  <a:gd name="connsiteY1" fmla="*/ 0 h 1750369"/>
                  <a:gd name="connsiteX2" fmla="*/ 1455269 w 1498251"/>
                  <a:gd name="connsiteY2" fmla="*/ 1519135 h 1750369"/>
                  <a:gd name="connsiteX3" fmla="*/ 114739 w 1498251"/>
                  <a:gd name="connsiteY3" fmla="*/ 1633435 h 1750369"/>
                  <a:gd name="connsiteX0" fmla="*/ 114739 w 1582282"/>
                  <a:gd name="connsiteY0" fmla="*/ 1633435 h 1750369"/>
                  <a:gd name="connsiteX1" fmla="*/ 754048 w 1582282"/>
                  <a:gd name="connsiteY1" fmla="*/ 0 h 1750369"/>
                  <a:gd name="connsiteX2" fmla="*/ 1455269 w 1582282"/>
                  <a:gd name="connsiteY2" fmla="*/ 1519135 h 1750369"/>
                  <a:gd name="connsiteX3" fmla="*/ 114739 w 1582282"/>
                  <a:gd name="connsiteY3" fmla="*/ 1633435 h 1750369"/>
                  <a:gd name="connsiteX0" fmla="*/ 233223 w 1700766"/>
                  <a:gd name="connsiteY0" fmla="*/ 1633435 h 1824452"/>
                  <a:gd name="connsiteX1" fmla="*/ 872532 w 1700766"/>
                  <a:gd name="connsiteY1" fmla="*/ 0 h 1824452"/>
                  <a:gd name="connsiteX2" fmla="*/ 1573753 w 1700766"/>
                  <a:gd name="connsiteY2" fmla="*/ 1519135 h 1824452"/>
                  <a:gd name="connsiteX3" fmla="*/ 233223 w 1700766"/>
                  <a:gd name="connsiteY3" fmla="*/ 1633435 h 1824452"/>
                  <a:gd name="connsiteX0" fmla="*/ 233223 w 1728171"/>
                  <a:gd name="connsiteY0" fmla="*/ 1633435 h 1824452"/>
                  <a:gd name="connsiteX1" fmla="*/ 872532 w 1728171"/>
                  <a:gd name="connsiteY1" fmla="*/ 0 h 1824452"/>
                  <a:gd name="connsiteX2" fmla="*/ 1573753 w 1728171"/>
                  <a:gd name="connsiteY2" fmla="*/ 1519135 h 1824452"/>
                  <a:gd name="connsiteX3" fmla="*/ 233223 w 1728171"/>
                  <a:gd name="connsiteY3" fmla="*/ 1633435 h 1824452"/>
                  <a:gd name="connsiteX0" fmla="*/ 258364 w 1753312"/>
                  <a:gd name="connsiteY0" fmla="*/ 1633435 h 1826569"/>
                  <a:gd name="connsiteX1" fmla="*/ 897673 w 1753312"/>
                  <a:gd name="connsiteY1" fmla="*/ 0 h 1826569"/>
                  <a:gd name="connsiteX2" fmla="*/ 1598894 w 1753312"/>
                  <a:gd name="connsiteY2" fmla="*/ 1519135 h 1826569"/>
                  <a:gd name="connsiteX3" fmla="*/ 258364 w 1753312"/>
                  <a:gd name="connsiteY3" fmla="*/ 1633435 h 1826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53312" h="1826569">
                    <a:moveTo>
                      <a:pt x="258364" y="1633435"/>
                    </a:moveTo>
                    <a:cubicBezTo>
                      <a:pt x="-187118" y="1208797"/>
                      <a:pt x="-106799" y="0"/>
                      <a:pt x="897673" y="0"/>
                    </a:cubicBezTo>
                    <a:cubicBezTo>
                      <a:pt x="1902145" y="0"/>
                      <a:pt x="1851306" y="968690"/>
                      <a:pt x="1598894" y="1519135"/>
                    </a:cubicBezTo>
                    <a:cubicBezTo>
                      <a:pt x="1455036" y="1672312"/>
                      <a:pt x="703846" y="2058073"/>
                      <a:pt x="258364" y="1633435"/>
                    </a:cubicBezTo>
                    <a:close/>
                  </a:path>
                </a:pathLst>
              </a:custGeom>
              <a:gradFill>
                <a:gsLst>
                  <a:gs pos="0">
                    <a:srgbClr val="EADEFA"/>
                  </a:gs>
                  <a:gs pos="38000">
                    <a:srgbClr val="BEA7D5"/>
                  </a:gs>
                </a:gsLst>
                <a:lin ang="5400000" scaled="1"/>
              </a:gradFill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6" name="Rectangle 38">
                <a:extLst>
                  <a:ext uri="{FF2B5EF4-FFF2-40B4-BE49-F238E27FC236}">
                    <a16:creationId xmlns:a16="http://schemas.microsoft.com/office/drawing/2014/main" id="{A58BC404-3E36-C606-6153-DBFBF9C138FC}"/>
                  </a:ext>
                </a:extLst>
              </p:cNvPr>
              <p:cNvSpPr/>
              <p:nvPr/>
            </p:nvSpPr>
            <p:spPr>
              <a:xfrm>
                <a:off x="5334004" y="4389951"/>
                <a:ext cx="1278502" cy="384359"/>
              </a:xfrm>
              <a:custGeom>
                <a:avLst/>
                <a:gdLst>
                  <a:gd name="connsiteX0" fmla="*/ 0 w 1158552"/>
                  <a:gd name="connsiteY0" fmla="*/ 0 h 166663"/>
                  <a:gd name="connsiteX1" fmla="*/ 1158552 w 1158552"/>
                  <a:gd name="connsiteY1" fmla="*/ 0 h 166663"/>
                  <a:gd name="connsiteX2" fmla="*/ 1158552 w 1158552"/>
                  <a:gd name="connsiteY2" fmla="*/ 166663 h 166663"/>
                  <a:gd name="connsiteX3" fmla="*/ 0 w 1158552"/>
                  <a:gd name="connsiteY3" fmla="*/ 166663 h 166663"/>
                  <a:gd name="connsiteX4" fmla="*/ 0 w 1158552"/>
                  <a:gd name="connsiteY4" fmla="*/ 0 h 166663"/>
                  <a:gd name="connsiteX0" fmla="*/ 0 w 1377627"/>
                  <a:gd name="connsiteY0" fmla="*/ 0 h 238100"/>
                  <a:gd name="connsiteX1" fmla="*/ 1377627 w 1377627"/>
                  <a:gd name="connsiteY1" fmla="*/ 71437 h 238100"/>
                  <a:gd name="connsiteX2" fmla="*/ 1377627 w 1377627"/>
                  <a:gd name="connsiteY2" fmla="*/ 238100 h 238100"/>
                  <a:gd name="connsiteX3" fmla="*/ 219075 w 1377627"/>
                  <a:gd name="connsiteY3" fmla="*/ 238100 h 238100"/>
                  <a:gd name="connsiteX4" fmla="*/ 0 w 1377627"/>
                  <a:gd name="connsiteY4" fmla="*/ 0 h 238100"/>
                  <a:gd name="connsiteX0" fmla="*/ 0 w 1377627"/>
                  <a:gd name="connsiteY0" fmla="*/ 0 h 238100"/>
                  <a:gd name="connsiteX1" fmla="*/ 1377627 w 1377627"/>
                  <a:gd name="connsiteY1" fmla="*/ 71437 h 238100"/>
                  <a:gd name="connsiteX2" fmla="*/ 1377627 w 1377627"/>
                  <a:gd name="connsiteY2" fmla="*/ 238100 h 238100"/>
                  <a:gd name="connsiteX3" fmla="*/ 9525 w 1377627"/>
                  <a:gd name="connsiteY3" fmla="*/ 171425 h 238100"/>
                  <a:gd name="connsiteX4" fmla="*/ 0 w 1377627"/>
                  <a:gd name="connsiteY4" fmla="*/ 0 h 238100"/>
                  <a:gd name="connsiteX0" fmla="*/ 0 w 1468114"/>
                  <a:gd name="connsiteY0" fmla="*/ 200025 h 438125"/>
                  <a:gd name="connsiteX1" fmla="*/ 1468114 w 1468114"/>
                  <a:gd name="connsiteY1" fmla="*/ 0 h 438125"/>
                  <a:gd name="connsiteX2" fmla="*/ 1377627 w 1468114"/>
                  <a:gd name="connsiteY2" fmla="*/ 438125 h 438125"/>
                  <a:gd name="connsiteX3" fmla="*/ 9525 w 1468114"/>
                  <a:gd name="connsiteY3" fmla="*/ 371450 h 438125"/>
                  <a:gd name="connsiteX4" fmla="*/ 0 w 1468114"/>
                  <a:gd name="connsiteY4" fmla="*/ 200025 h 438125"/>
                  <a:gd name="connsiteX0" fmla="*/ 0 w 1468114"/>
                  <a:gd name="connsiteY0" fmla="*/ 200025 h 371450"/>
                  <a:gd name="connsiteX1" fmla="*/ 1468114 w 1468114"/>
                  <a:gd name="connsiteY1" fmla="*/ 0 h 371450"/>
                  <a:gd name="connsiteX2" fmla="*/ 1449064 w 1468114"/>
                  <a:gd name="connsiteY2" fmla="*/ 219050 h 371450"/>
                  <a:gd name="connsiteX3" fmla="*/ 9525 w 1468114"/>
                  <a:gd name="connsiteY3" fmla="*/ 371450 h 371450"/>
                  <a:gd name="connsiteX4" fmla="*/ 0 w 1468114"/>
                  <a:gd name="connsiteY4" fmla="*/ 200025 h 371450"/>
                  <a:gd name="connsiteX0" fmla="*/ 0 w 1468114"/>
                  <a:gd name="connsiteY0" fmla="*/ 200025 h 371450"/>
                  <a:gd name="connsiteX1" fmla="*/ 1468114 w 1468114"/>
                  <a:gd name="connsiteY1" fmla="*/ 0 h 371450"/>
                  <a:gd name="connsiteX2" fmla="*/ 1449064 w 1468114"/>
                  <a:gd name="connsiteY2" fmla="*/ 219050 h 371450"/>
                  <a:gd name="connsiteX3" fmla="*/ 9525 w 1468114"/>
                  <a:gd name="connsiteY3" fmla="*/ 371450 h 371450"/>
                  <a:gd name="connsiteX4" fmla="*/ 0 w 1468114"/>
                  <a:gd name="connsiteY4" fmla="*/ 200025 h 371450"/>
                  <a:gd name="connsiteX0" fmla="*/ 0 w 1468114"/>
                  <a:gd name="connsiteY0" fmla="*/ 200025 h 412861"/>
                  <a:gd name="connsiteX1" fmla="*/ 1468114 w 1468114"/>
                  <a:gd name="connsiteY1" fmla="*/ 0 h 412861"/>
                  <a:gd name="connsiteX2" fmla="*/ 1449064 w 1468114"/>
                  <a:gd name="connsiteY2" fmla="*/ 219050 h 412861"/>
                  <a:gd name="connsiteX3" fmla="*/ 9525 w 1468114"/>
                  <a:gd name="connsiteY3" fmla="*/ 371450 h 412861"/>
                  <a:gd name="connsiteX4" fmla="*/ 0 w 1468114"/>
                  <a:gd name="connsiteY4" fmla="*/ 200025 h 412861"/>
                  <a:gd name="connsiteX0" fmla="*/ 0 w 1468114"/>
                  <a:gd name="connsiteY0" fmla="*/ 200025 h 415961"/>
                  <a:gd name="connsiteX1" fmla="*/ 1468114 w 1468114"/>
                  <a:gd name="connsiteY1" fmla="*/ 0 h 415961"/>
                  <a:gd name="connsiteX2" fmla="*/ 1343347 w 1468114"/>
                  <a:gd name="connsiteY2" fmla="*/ 229451 h 415961"/>
                  <a:gd name="connsiteX3" fmla="*/ 9525 w 1468114"/>
                  <a:gd name="connsiteY3" fmla="*/ 371450 h 415961"/>
                  <a:gd name="connsiteX4" fmla="*/ 0 w 1468114"/>
                  <a:gd name="connsiteY4" fmla="*/ 200025 h 415961"/>
                  <a:gd name="connsiteX0" fmla="*/ 0 w 1468114"/>
                  <a:gd name="connsiteY0" fmla="*/ 200025 h 415961"/>
                  <a:gd name="connsiteX1" fmla="*/ 1468114 w 1468114"/>
                  <a:gd name="connsiteY1" fmla="*/ 0 h 415961"/>
                  <a:gd name="connsiteX2" fmla="*/ 1343347 w 1468114"/>
                  <a:gd name="connsiteY2" fmla="*/ 229451 h 415961"/>
                  <a:gd name="connsiteX3" fmla="*/ 9525 w 1468114"/>
                  <a:gd name="connsiteY3" fmla="*/ 371450 h 415961"/>
                  <a:gd name="connsiteX4" fmla="*/ 0 w 1468114"/>
                  <a:gd name="connsiteY4" fmla="*/ 200025 h 415961"/>
                  <a:gd name="connsiteX0" fmla="*/ 0 w 1468114"/>
                  <a:gd name="connsiteY0" fmla="*/ 200025 h 412414"/>
                  <a:gd name="connsiteX1" fmla="*/ 1468114 w 1468114"/>
                  <a:gd name="connsiteY1" fmla="*/ 0 h 412414"/>
                  <a:gd name="connsiteX2" fmla="*/ 1343347 w 1468114"/>
                  <a:gd name="connsiteY2" fmla="*/ 229451 h 412414"/>
                  <a:gd name="connsiteX3" fmla="*/ 104115 w 1468114"/>
                  <a:gd name="connsiteY3" fmla="*/ 366248 h 412414"/>
                  <a:gd name="connsiteX4" fmla="*/ 0 w 1468114"/>
                  <a:gd name="connsiteY4" fmla="*/ 200025 h 412414"/>
                  <a:gd name="connsiteX0" fmla="*/ 0 w 1468114"/>
                  <a:gd name="connsiteY0" fmla="*/ 200025 h 419714"/>
                  <a:gd name="connsiteX1" fmla="*/ 1468114 w 1468114"/>
                  <a:gd name="connsiteY1" fmla="*/ 0 h 419714"/>
                  <a:gd name="connsiteX2" fmla="*/ 1343347 w 1468114"/>
                  <a:gd name="connsiteY2" fmla="*/ 229451 h 419714"/>
                  <a:gd name="connsiteX3" fmla="*/ 104115 w 1468114"/>
                  <a:gd name="connsiteY3" fmla="*/ 366248 h 419714"/>
                  <a:gd name="connsiteX4" fmla="*/ 0 w 1468114"/>
                  <a:gd name="connsiteY4" fmla="*/ 200025 h 419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68114" h="419714">
                    <a:moveTo>
                      <a:pt x="0" y="200025"/>
                    </a:moveTo>
                    <a:lnTo>
                      <a:pt x="1468114" y="0"/>
                    </a:lnTo>
                    <a:cubicBezTo>
                      <a:pt x="1426525" y="76484"/>
                      <a:pt x="1518474" y="28154"/>
                      <a:pt x="1343347" y="229451"/>
                    </a:cubicBezTo>
                    <a:cubicBezTo>
                      <a:pt x="744439" y="446938"/>
                      <a:pt x="424796" y="455915"/>
                      <a:pt x="104115" y="366248"/>
                    </a:cubicBezTo>
                    <a:lnTo>
                      <a:pt x="0" y="200025"/>
                    </a:lnTo>
                    <a:close/>
                  </a:path>
                </a:pathLst>
              </a:custGeom>
              <a:solidFill>
                <a:srgbClr val="BEA7D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C64CE7A4-F8A0-482C-0E92-331497B0AEFE}"/>
                  </a:ext>
                </a:extLst>
              </p:cNvPr>
              <p:cNvGrpSpPr/>
              <p:nvPr/>
            </p:nvGrpSpPr>
            <p:grpSpPr>
              <a:xfrm rot="20966892" flipH="1">
                <a:off x="6110587" y="3896097"/>
                <a:ext cx="257367" cy="470030"/>
                <a:chOff x="6091889" y="3839750"/>
                <a:chExt cx="257367" cy="470030"/>
              </a:xfrm>
            </p:grpSpPr>
            <p:sp>
              <p:nvSpPr>
                <p:cNvPr id="93" name="Oval 92">
                  <a:extLst>
                    <a:ext uri="{FF2B5EF4-FFF2-40B4-BE49-F238E27FC236}">
                      <a16:creationId xmlns:a16="http://schemas.microsoft.com/office/drawing/2014/main" id="{AB7AC643-AB86-5078-75CC-1F0FF93D314C}"/>
                    </a:ext>
                  </a:extLst>
                </p:cNvPr>
                <p:cNvSpPr/>
                <p:nvPr/>
              </p:nvSpPr>
              <p:spPr>
                <a:xfrm rot="20665506">
                  <a:off x="6091889" y="3839750"/>
                  <a:ext cx="254348" cy="470030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8575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4" name="Oval 93">
                  <a:extLst>
                    <a:ext uri="{FF2B5EF4-FFF2-40B4-BE49-F238E27FC236}">
                      <a16:creationId xmlns:a16="http://schemas.microsoft.com/office/drawing/2014/main" id="{BDE39ECC-A143-97CA-14E6-33BBC732461E}"/>
                    </a:ext>
                  </a:extLst>
                </p:cNvPr>
                <p:cNvSpPr/>
                <p:nvPr/>
              </p:nvSpPr>
              <p:spPr>
                <a:xfrm rot="194126">
                  <a:off x="6218788" y="4019053"/>
                  <a:ext cx="130468" cy="241102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28575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88" name="Group 87">
                <a:extLst>
                  <a:ext uri="{FF2B5EF4-FFF2-40B4-BE49-F238E27FC236}">
                    <a16:creationId xmlns:a16="http://schemas.microsoft.com/office/drawing/2014/main" id="{98A0D90F-0411-3576-8991-175B07368FBD}"/>
                  </a:ext>
                </a:extLst>
              </p:cNvPr>
              <p:cNvGrpSpPr/>
              <p:nvPr/>
            </p:nvGrpSpPr>
            <p:grpSpPr>
              <a:xfrm rot="633108">
                <a:off x="5510752" y="3905649"/>
                <a:ext cx="257367" cy="470030"/>
                <a:chOff x="6091889" y="3839750"/>
                <a:chExt cx="257367" cy="470030"/>
              </a:xfrm>
            </p:grpSpPr>
            <p:sp>
              <p:nvSpPr>
                <p:cNvPr id="91" name="Oval 90">
                  <a:extLst>
                    <a:ext uri="{FF2B5EF4-FFF2-40B4-BE49-F238E27FC236}">
                      <a16:creationId xmlns:a16="http://schemas.microsoft.com/office/drawing/2014/main" id="{D6ED5F1D-29C4-4532-FE9D-2F489F4F71D0}"/>
                    </a:ext>
                  </a:extLst>
                </p:cNvPr>
                <p:cNvSpPr/>
                <p:nvPr/>
              </p:nvSpPr>
              <p:spPr>
                <a:xfrm rot="20665506">
                  <a:off x="6091889" y="3839750"/>
                  <a:ext cx="254348" cy="470030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8575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2" name="Oval 91">
                  <a:extLst>
                    <a:ext uri="{FF2B5EF4-FFF2-40B4-BE49-F238E27FC236}">
                      <a16:creationId xmlns:a16="http://schemas.microsoft.com/office/drawing/2014/main" id="{B56D99A8-E00E-A1FD-B5DE-9CCBB3290075}"/>
                    </a:ext>
                  </a:extLst>
                </p:cNvPr>
                <p:cNvSpPr/>
                <p:nvPr/>
              </p:nvSpPr>
              <p:spPr>
                <a:xfrm rot="194126">
                  <a:off x="6218788" y="4019053"/>
                  <a:ext cx="130468" cy="241102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28575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799CBBB2-8241-E3C5-FC3B-FDB8C8FF13B9}"/>
                  </a:ext>
                </a:extLst>
              </p:cNvPr>
              <p:cNvSpPr/>
              <p:nvPr/>
            </p:nvSpPr>
            <p:spPr>
              <a:xfrm flipH="1">
                <a:off x="5866260" y="4352965"/>
                <a:ext cx="74841" cy="56564"/>
              </a:xfrm>
              <a:custGeom>
                <a:avLst/>
                <a:gdLst>
                  <a:gd name="connsiteX0" fmla="*/ 43542 w 499306"/>
                  <a:gd name="connsiteY0" fmla="*/ 0 h 377371"/>
                  <a:gd name="connsiteX1" fmla="*/ 478971 w 499306"/>
                  <a:gd name="connsiteY1" fmla="*/ 58057 h 377371"/>
                  <a:gd name="connsiteX2" fmla="*/ 406400 w 499306"/>
                  <a:gd name="connsiteY2" fmla="*/ 246743 h 377371"/>
                  <a:gd name="connsiteX3" fmla="*/ 217714 w 499306"/>
                  <a:gd name="connsiteY3" fmla="*/ 304800 h 377371"/>
                  <a:gd name="connsiteX4" fmla="*/ 0 w 499306"/>
                  <a:gd name="connsiteY4" fmla="*/ 377371 h 377371"/>
                  <a:gd name="connsiteX5" fmla="*/ 0 w 499306"/>
                  <a:gd name="connsiteY5" fmla="*/ 377371 h 3773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99306" h="377371">
                    <a:moveTo>
                      <a:pt x="43542" y="0"/>
                    </a:moveTo>
                    <a:cubicBezTo>
                      <a:pt x="231018" y="8466"/>
                      <a:pt x="418495" y="16933"/>
                      <a:pt x="478971" y="58057"/>
                    </a:cubicBezTo>
                    <a:cubicBezTo>
                      <a:pt x="539447" y="99181"/>
                      <a:pt x="449943" y="205619"/>
                      <a:pt x="406400" y="246743"/>
                    </a:cubicBezTo>
                    <a:cubicBezTo>
                      <a:pt x="362857" y="287867"/>
                      <a:pt x="285447" y="283029"/>
                      <a:pt x="217714" y="304800"/>
                    </a:cubicBezTo>
                    <a:cubicBezTo>
                      <a:pt x="149981" y="326571"/>
                      <a:pt x="0" y="377371"/>
                      <a:pt x="0" y="377371"/>
                    </a:cubicBezTo>
                    <a:lnTo>
                      <a:pt x="0" y="377371"/>
                    </a:lnTo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0" name="Arc 89">
                <a:extLst>
                  <a:ext uri="{FF2B5EF4-FFF2-40B4-BE49-F238E27FC236}">
                    <a16:creationId xmlns:a16="http://schemas.microsoft.com/office/drawing/2014/main" id="{2A1A9A20-0BE3-0C00-BDC2-0F08C394B920}"/>
                  </a:ext>
                </a:extLst>
              </p:cNvPr>
              <p:cNvSpPr/>
              <p:nvPr/>
            </p:nvSpPr>
            <p:spPr>
              <a:xfrm rot="8060646">
                <a:off x="5840156" y="4327482"/>
                <a:ext cx="198120" cy="198120"/>
              </a:xfrm>
              <a:prstGeom prst="arc">
                <a:avLst>
                  <a:gd name="adj1" fmla="val 14683707"/>
                  <a:gd name="adj2" fmla="val 1378219"/>
                </a:avLst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pic>
        <p:nvPicPr>
          <p:cNvPr id="175" name="ttsMP3.com_VoiceText_2025-1-24_0-35-23">
            <a:hlinkClick r:id="" action="ppaction://media"/>
            <a:extLst>
              <a:ext uri="{FF2B5EF4-FFF2-40B4-BE49-F238E27FC236}">
                <a16:creationId xmlns:a16="http://schemas.microsoft.com/office/drawing/2014/main" id="{4FD4C66C-A24A-D96C-391A-B6FD3684966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204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152" fill="hold"/>
                                        <p:tgtEl>
                                          <p:spTgt spid="17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75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2802FFD-BDDD-5CE1-184B-4470A2DBDEA2}"/>
              </a:ext>
            </a:extLst>
          </p:cNvPr>
          <p:cNvGrpSpPr/>
          <p:nvPr/>
        </p:nvGrpSpPr>
        <p:grpSpPr>
          <a:xfrm>
            <a:off x="291509" y="-118918"/>
            <a:ext cx="4982817" cy="4290280"/>
            <a:chOff x="-81680" y="401479"/>
            <a:chExt cx="6538846" cy="5630044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AE4351B-979B-7053-1FB5-D1A76DA528A6}"/>
                </a:ext>
              </a:extLst>
            </p:cNvPr>
            <p:cNvSpPr txBox="1"/>
            <p:nvPr/>
          </p:nvSpPr>
          <p:spPr>
            <a:xfrm>
              <a:off x="-81680" y="401479"/>
              <a:ext cx="6538846" cy="17367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0" b="0" i="0" u="none" strike="noStrike" kern="0" cap="none" spc="0" normalizeH="0" baseline="0" noProof="0" dirty="0">
                  <a:ln>
                    <a:solidFill>
                      <a:sysClr val="windowText" lastClr="000000"/>
                    </a:solidFill>
                  </a:ln>
                  <a:solidFill>
                    <a:srgbClr val="BEA7D5"/>
                  </a:solidFill>
                  <a:effectLst/>
                  <a:uLnTx/>
                  <a:uFillTx/>
                  <a:latin typeface="Arial Black" panose="020B0A04020102020204" pitchFamily="34" charset="0"/>
                </a:rPr>
                <a:t>O</a:t>
              </a:r>
              <a:r>
                <a:rPr kumimoji="0" lang="en-US" sz="8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Black" panose="020B0A04020102020204" pitchFamily="34" charset="0"/>
                </a:rPr>
                <a:t>ctopus</a:t>
              </a:r>
              <a:endParaRPr kumimoji="0" lang="en-US" sz="8000" b="0" i="0" u="none" strike="noStrike" kern="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</a:endParaRP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97AFB542-0F15-A48C-DA47-42B703ED826A}"/>
                </a:ext>
              </a:extLst>
            </p:cNvPr>
            <p:cNvGrpSpPr/>
            <p:nvPr/>
          </p:nvGrpSpPr>
          <p:grpSpPr>
            <a:xfrm>
              <a:off x="648514" y="2058159"/>
              <a:ext cx="4547908" cy="3973364"/>
              <a:chOff x="4169342" y="2914886"/>
              <a:chExt cx="3420844" cy="2988684"/>
            </a:xfrm>
          </p:grpSpPr>
          <p:sp>
            <p:nvSpPr>
              <p:cNvPr id="5" name="Freeform: Shape 4">
                <a:extLst>
                  <a:ext uri="{FF2B5EF4-FFF2-40B4-BE49-F238E27FC236}">
                    <a16:creationId xmlns:a16="http://schemas.microsoft.com/office/drawing/2014/main" id="{874586D9-FDCD-AF3E-933F-16244A08AE38}"/>
                  </a:ext>
                </a:extLst>
              </p:cNvPr>
              <p:cNvSpPr/>
              <p:nvPr/>
            </p:nvSpPr>
            <p:spPr>
              <a:xfrm rot="329721" flipH="1">
                <a:off x="6273595" y="3821104"/>
                <a:ext cx="1316591" cy="865631"/>
              </a:xfrm>
              <a:custGeom>
                <a:avLst/>
                <a:gdLst>
                  <a:gd name="connsiteX0" fmla="*/ 1158863 w 1158863"/>
                  <a:gd name="connsiteY0" fmla="*/ 326249 h 745571"/>
                  <a:gd name="connsiteX1" fmla="*/ 1089807 w 1158863"/>
                  <a:gd name="connsiteY1" fmla="*/ 369111 h 745571"/>
                  <a:gd name="connsiteX2" fmla="*/ 968363 w 1158863"/>
                  <a:gd name="connsiteY2" fmla="*/ 400068 h 745571"/>
                  <a:gd name="connsiteX3" fmla="*/ 801676 w 1158863"/>
                  <a:gd name="connsiteY3" fmla="*/ 392924 h 745571"/>
                  <a:gd name="connsiteX4" fmla="*/ 658801 w 1158863"/>
                  <a:gd name="connsiteY4" fmla="*/ 288149 h 745571"/>
                  <a:gd name="connsiteX5" fmla="*/ 546882 w 1158863"/>
                  <a:gd name="connsiteY5" fmla="*/ 169086 h 745571"/>
                  <a:gd name="connsiteX6" fmla="*/ 430201 w 1158863"/>
                  <a:gd name="connsiteY6" fmla="*/ 52405 h 745571"/>
                  <a:gd name="connsiteX7" fmla="*/ 277801 w 1158863"/>
                  <a:gd name="connsiteY7" fmla="*/ 18 h 745571"/>
                  <a:gd name="connsiteX8" fmla="*/ 87301 w 1158863"/>
                  <a:gd name="connsiteY8" fmla="*/ 57168 h 745571"/>
                  <a:gd name="connsiteX9" fmla="*/ 1576 w 1158863"/>
                  <a:gd name="connsiteY9" fmla="*/ 207186 h 745571"/>
                  <a:gd name="connsiteX10" fmla="*/ 37295 w 1158863"/>
                  <a:gd name="connsiteY10" fmla="*/ 321486 h 745571"/>
                  <a:gd name="connsiteX11" fmla="*/ 106351 w 1158863"/>
                  <a:gd name="connsiteY11" fmla="*/ 228618 h 745571"/>
                  <a:gd name="connsiteX12" fmla="*/ 203982 w 1158863"/>
                  <a:gd name="connsiteY12" fmla="*/ 157180 h 745571"/>
                  <a:gd name="connsiteX13" fmla="*/ 303995 w 1158863"/>
                  <a:gd name="connsiteY13" fmla="*/ 152418 h 745571"/>
                  <a:gd name="connsiteX14" fmla="*/ 380195 w 1158863"/>
                  <a:gd name="connsiteY14" fmla="*/ 345299 h 745571"/>
                  <a:gd name="connsiteX15" fmla="*/ 465920 w 1158863"/>
                  <a:gd name="connsiteY15" fmla="*/ 535799 h 745571"/>
                  <a:gd name="connsiteX16" fmla="*/ 589745 w 1158863"/>
                  <a:gd name="connsiteY16" fmla="*/ 640574 h 745571"/>
                  <a:gd name="connsiteX17" fmla="*/ 694520 w 1158863"/>
                  <a:gd name="connsiteY17" fmla="*/ 707249 h 745571"/>
                  <a:gd name="connsiteX18" fmla="*/ 882638 w 1158863"/>
                  <a:gd name="connsiteY18" fmla="*/ 745349 h 745571"/>
                  <a:gd name="connsiteX19" fmla="*/ 985032 w 1158863"/>
                  <a:gd name="connsiteY19" fmla="*/ 723918 h 745571"/>
                  <a:gd name="connsiteX20" fmla="*/ 985032 w 1158863"/>
                  <a:gd name="connsiteY20" fmla="*/ 723918 h 745571"/>
                  <a:gd name="connsiteX0" fmla="*/ 1158863 w 1158863"/>
                  <a:gd name="connsiteY0" fmla="*/ 326249 h 745571"/>
                  <a:gd name="connsiteX1" fmla="*/ 1089807 w 1158863"/>
                  <a:gd name="connsiteY1" fmla="*/ 369111 h 745571"/>
                  <a:gd name="connsiteX2" fmla="*/ 968363 w 1158863"/>
                  <a:gd name="connsiteY2" fmla="*/ 400068 h 745571"/>
                  <a:gd name="connsiteX3" fmla="*/ 801676 w 1158863"/>
                  <a:gd name="connsiteY3" fmla="*/ 392924 h 745571"/>
                  <a:gd name="connsiteX4" fmla="*/ 658801 w 1158863"/>
                  <a:gd name="connsiteY4" fmla="*/ 288149 h 745571"/>
                  <a:gd name="connsiteX5" fmla="*/ 546882 w 1158863"/>
                  <a:gd name="connsiteY5" fmla="*/ 169086 h 745571"/>
                  <a:gd name="connsiteX6" fmla="*/ 430201 w 1158863"/>
                  <a:gd name="connsiteY6" fmla="*/ 52405 h 745571"/>
                  <a:gd name="connsiteX7" fmla="*/ 277801 w 1158863"/>
                  <a:gd name="connsiteY7" fmla="*/ 18 h 745571"/>
                  <a:gd name="connsiteX8" fmla="*/ 87301 w 1158863"/>
                  <a:gd name="connsiteY8" fmla="*/ 57168 h 745571"/>
                  <a:gd name="connsiteX9" fmla="*/ 1576 w 1158863"/>
                  <a:gd name="connsiteY9" fmla="*/ 207186 h 745571"/>
                  <a:gd name="connsiteX10" fmla="*/ 37295 w 1158863"/>
                  <a:gd name="connsiteY10" fmla="*/ 321486 h 745571"/>
                  <a:gd name="connsiteX11" fmla="*/ 106351 w 1158863"/>
                  <a:gd name="connsiteY11" fmla="*/ 228618 h 745571"/>
                  <a:gd name="connsiteX12" fmla="*/ 180169 w 1158863"/>
                  <a:gd name="connsiteY12" fmla="*/ 152418 h 745571"/>
                  <a:gd name="connsiteX13" fmla="*/ 303995 w 1158863"/>
                  <a:gd name="connsiteY13" fmla="*/ 152418 h 745571"/>
                  <a:gd name="connsiteX14" fmla="*/ 380195 w 1158863"/>
                  <a:gd name="connsiteY14" fmla="*/ 345299 h 745571"/>
                  <a:gd name="connsiteX15" fmla="*/ 465920 w 1158863"/>
                  <a:gd name="connsiteY15" fmla="*/ 535799 h 745571"/>
                  <a:gd name="connsiteX16" fmla="*/ 589745 w 1158863"/>
                  <a:gd name="connsiteY16" fmla="*/ 640574 h 745571"/>
                  <a:gd name="connsiteX17" fmla="*/ 694520 w 1158863"/>
                  <a:gd name="connsiteY17" fmla="*/ 707249 h 745571"/>
                  <a:gd name="connsiteX18" fmla="*/ 882638 w 1158863"/>
                  <a:gd name="connsiteY18" fmla="*/ 745349 h 745571"/>
                  <a:gd name="connsiteX19" fmla="*/ 985032 w 1158863"/>
                  <a:gd name="connsiteY19" fmla="*/ 723918 h 745571"/>
                  <a:gd name="connsiteX20" fmla="*/ 985032 w 1158863"/>
                  <a:gd name="connsiteY20" fmla="*/ 723918 h 745571"/>
                  <a:gd name="connsiteX0" fmla="*/ 1164320 w 1164320"/>
                  <a:gd name="connsiteY0" fmla="*/ 326249 h 745571"/>
                  <a:gd name="connsiteX1" fmla="*/ 1095264 w 1164320"/>
                  <a:gd name="connsiteY1" fmla="*/ 369111 h 745571"/>
                  <a:gd name="connsiteX2" fmla="*/ 973820 w 1164320"/>
                  <a:gd name="connsiteY2" fmla="*/ 400068 h 745571"/>
                  <a:gd name="connsiteX3" fmla="*/ 807133 w 1164320"/>
                  <a:gd name="connsiteY3" fmla="*/ 392924 h 745571"/>
                  <a:gd name="connsiteX4" fmla="*/ 664258 w 1164320"/>
                  <a:gd name="connsiteY4" fmla="*/ 288149 h 745571"/>
                  <a:gd name="connsiteX5" fmla="*/ 552339 w 1164320"/>
                  <a:gd name="connsiteY5" fmla="*/ 169086 h 745571"/>
                  <a:gd name="connsiteX6" fmla="*/ 435658 w 1164320"/>
                  <a:gd name="connsiteY6" fmla="*/ 52405 h 745571"/>
                  <a:gd name="connsiteX7" fmla="*/ 283258 w 1164320"/>
                  <a:gd name="connsiteY7" fmla="*/ 18 h 745571"/>
                  <a:gd name="connsiteX8" fmla="*/ 92758 w 1164320"/>
                  <a:gd name="connsiteY8" fmla="*/ 57168 h 745571"/>
                  <a:gd name="connsiteX9" fmla="*/ 7033 w 1164320"/>
                  <a:gd name="connsiteY9" fmla="*/ 207186 h 745571"/>
                  <a:gd name="connsiteX10" fmla="*/ 42752 w 1164320"/>
                  <a:gd name="connsiteY10" fmla="*/ 321486 h 745571"/>
                  <a:gd name="connsiteX11" fmla="*/ 111808 w 1164320"/>
                  <a:gd name="connsiteY11" fmla="*/ 228618 h 745571"/>
                  <a:gd name="connsiteX12" fmla="*/ 185626 w 1164320"/>
                  <a:gd name="connsiteY12" fmla="*/ 152418 h 745571"/>
                  <a:gd name="connsiteX13" fmla="*/ 309452 w 1164320"/>
                  <a:gd name="connsiteY13" fmla="*/ 152418 h 745571"/>
                  <a:gd name="connsiteX14" fmla="*/ 385652 w 1164320"/>
                  <a:gd name="connsiteY14" fmla="*/ 345299 h 745571"/>
                  <a:gd name="connsiteX15" fmla="*/ 471377 w 1164320"/>
                  <a:gd name="connsiteY15" fmla="*/ 535799 h 745571"/>
                  <a:gd name="connsiteX16" fmla="*/ 595202 w 1164320"/>
                  <a:gd name="connsiteY16" fmla="*/ 640574 h 745571"/>
                  <a:gd name="connsiteX17" fmla="*/ 699977 w 1164320"/>
                  <a:gd name="connsiteY17" fmla="*/ 707249 h 745571"/>
                  <a:gd name="connsiteX18" fmla="*/ 888095 w 1164320"/>
                  <a:gd name="connsiteY18" fmla="*/ 745349 h 745571"/>
                  <a:gd name="connsiteX19" fmla="*/ 990489 w 1164320"/>
                  <a:gd name="connsiteY19" fmla="*/ 723918 h 745571"/>
                  <a:gd name="connsiteX20" fmla="*/ 990489 w 1164320"/>
                  <a:gd name="connsiteY20" fmla="*/ 723918 h 745571"/>
                  <a:gd name="connsiteX0" fmla="*/ 1164320 w 1164320"/>
                  <a:gd name="connsiteY0" fmla="*/ 326249 h 745571"/>
                  <a:gd name="connsiteX1" fmla="*/ 1095264 w 1164320"/>
                  <a:gd name="connsiteY1" fmla="*/ 369111 h 745571"/>
                  <a:gd name="connsiteX2" fmla="*/ 973820 w 1164320"/>
                  <a:gd name="connsiteY2" fmla="*/ 400068 h 745571"/>
                  <a:gd name="connsiteX3" fmla="*/ 807133 w 1164320"/>
                  <a:gd name="connsiteY3" fmla="*/ 392924 h 745571"/>
                  <a:gd name="connsiteX4" fmla="*/ 664258 w 1164320"/>
                  <a:gd name="connsiteY4" fmla="*/ 288149 h 745571"/>
                  <a:gd name="connsiteX5" fmla="*/ 552339 w 1164320"/>
                  <a:gd name="connsiteY5" fmla="*/ 169086 h 745571"/>
                  <a:gd name="connsiteX6" fmla="*/ 435658 w 1164320"/>
                  <a:gd name="connsiteY6" fmla="*/ 52405 h 745571"/>
                  <a:gd name="connsiteX7" fmla="*/ 283258 w 1164320"/>
                  <a:gd name="connsiteY7" fmla="*/ 18 h 745571"/>
                  <a:gd name="connsiteX8" fmla="*/ 92758 w 1164320"/>
                  <a:gd name="connsiteY8" fmla="*/ 57168 h 745571"/>
                  <a:gd name="connsiteX9" fmla="*/ 7033 w 1164320"/>
                  <a:gd name="connsiteY9" fmla="*/ 207186 h 745571"/>
                  <a:gd name="connsiteX10" fmla="*/ 42752 w 1164320"/>
                  <a:gd name="connsiteY10" fmla="*/ 321486 h 745571"/>
                  <a:gd name="connsiteX11" fmla="*/ 111808 w 1164320"/>
                  <a:gd name="connsiteY11" fmla="*/ 228618 h 745571"/>
                  <a:gd name="connsiteX12" fmla="*/ 185626 w 1164320"/>
                  <a:gd name="connsiteY12" fmla="*/ 152418 h 745571"/>
                  <a:gd name="connsiteX13" fmla="*/ 309452 w 1164320"/>
                  <a:gd name="connsiteY13" fmla="*/ 152418 h 745571"/>
                  <a:gd name="connsiteX14" fmla="*/ 385652 w 1164320"/>
                  <a:gd name="connsiteY14" fmla="*/ 345299 h 745571"/>
                  <a:gd name="connsiteX15" fmla="*/ 471377 w 1164320"/>
                  <a:gd name="connsiteY15" fmla="*/ 535799 h 745571"/>
                  <a:gd name="connsiteX16" fmla="*/ 595202 w 1164320"/>
                  <a:gd name="connsiteY16" fmla="*/ 666768 h 745571"/>
                  <a:gd name="connsiteX17" fmla="*/ 699977 w 1164320"/>
                  <a:gd name="connsiteY17" fmla="*/ 707249 h 745571"/>
                  <a:gd name="connsiteX18" fmla="*/ 888095 w 1164320"/>
                  <a:gd name="connsiteY18" fmla="*/ 745349 h 745571"/>
                  <a:gd name="connsiteX19" fmla="*/ 990489 w 1164320"/>
                  <a:gd name="connsiteY19" fmla="*/ 723918 h 745571"/>
                  <a:gd name="connsiteX20" fmla="*/ 990489 w 1164320"/>
                  <a:gd name="connsiteY20" fmla="*/ 723918 h 745571"/>
                  <a:gd name="connsiteX0" fmla="*/ 1164320 w 1164320"/>
                  <a:gd name="connsiteY0" fmla="*/ 326249 h 750403"/>
                  <a:gd name="connsiteX1" fmla="*/ 1095264 w 1164320"/>
                  <a:gd name="connsiteY1" fmla="*/ 369111 h 750403"/>
                  <a:gd name="connsiteX2" fmla="*/ 973820 w 1164320"/>
                  <a:gd name="connsiteY2" fmla="*/ 400068 h 750403"/>
                  <a:gd name="connsiteX3" fmla="*/ 807133 w 1164320"/>
                  <a:gd name="connsiteY3" fmla="*/ 392924 h 750403"/>
                  <a:gd name="connsiteX4" fmla="*/ 664258 w 1164320"/>
                  <a:gd name="connsiteY4" fmla="*/ 288149 h 750403"/>
                  <a:gd name="connsiteX5" fmla="*/ 552339 w 1164320"/>
                  <a:gd name="connsiteY5" fmla="*/ 169086 h 750403"/>
                  <a:gd name="connsiteX6" fmla="*/ 435658 w 1164320"/>
                  <a:gd name="connsiteY6" fmla="*/ 52405 h 750403"/>
                  <a:gd name="connsiteX7" fmla="*/ 283258 w 1164320"/>
                  <a:gd name="connsiteY7" fmla="*/ 18 h 750403"/>
                  <a:gd name="connsiteX8" fmla="*/ 92758 w 1164320"/>
                  <a:gd name="connsiteY8" fmla="*/ 57168 h 750403"/>
                  <a:gd name="connsiteX9" fmla="*/ 7033 w 1164320"/>
                  <a:gd name="connsiteY9" fmla="*/ 207186 h 750403"/>
                  <a:gd name="connsiteX10" fmla="*/ 42752 w 1164320"/>
                  <a:gd name="connsiteY10" fmla="*/ 321486 h 750403"/>
                  <a:gd name="connsiteX11" fmla="*/ 111808 w 1164320"/>
                  <a:gd name="connsiteY11" fmla="*/ 228618 h 750403"/>
                  <a:gd name="connsiteX12" fmla="*/ 185626 w 1164320"/>
                  <a:gd name="connsiteY12" fmla="*/ 152418 h 750403"/>
                  <a:gd name="connsiteX13" fmla="*/ 309452 w 1164320"/>
                  <a:gd name="connsiteY13" fmla="*/ 152418 h 750403"/>
                  <a:gd name="connsiteX14" fmla="*/ 385652 w 1164320"/>
                  <a:gd name="connsiteY14" fmla="*/ 345299 h 750403"/>
                  <a:gd name="connsiteX15" fmla="*/ 471377 w 1164320"/>
                  <a:gd name="connsiteY15" fmla="*/ 535799 h 750403"/>
                  <a:gd name="connsiteX16" fmla="*/ 595202 w 1164320"/>
                  <a:gd name="connsiteY16" fmla="*/ 666768 h 750403"/>
                  <a:gd name="connsiteX17" fmla="*/ 726171 w 1164320"/>
                  <a:gd name="connsiteY17" fmla="*/ 742968 h 750403"/>
                  <a:gd name="connsiteX18" fmla="*/ 888095 w 1164320"/>
                  <a:gd name="connsiteY18" fmla="*/ 745349 h 750403"/>
                  <a:gd name="connsiteX19" fmla="*/ 990489 w 1164320"/>
                  <a:gd name="connsiteY19" fmla="*/ 723918 h 750403"/>
                  <a:gd name="connsiteX20" fmla="*/ 990489 w 1164320"/>
                  <a:gd name="connsiteY20" fmla="*/ 723918 h 750403"/>
                  <a:gd name="connsiteX0" fmla="*/ 1164320 w 1164320"/>
                  <a:gd name="connsiteY0" fmla="*/ 326249 h 760608"/>
                  <a:gd name="connsiteX1" fmla="*/ 1095264 w 1164320"/>
                  <a:gd name="connsiteY1" fmla="*/ 369111 h 760608"/>
                  <a:gd name="connsiteX2" fmla="*/ 973820 w 1164320"/>
                  <a:gd name="connsiteY2" fmla="*/ 400068 h 760608"/>
                  <a:gd name="connsiteX3" fmla="*/ 807133 w 1164320"/>
                  <a:gd name="connsiteY3" fmla="*/ 392924 h 760608"/>
                  <a:gd name="connsiteX4" fmla="*/ 664258 w 1164320"/>
                  <a:gd name="connsiteY4" fmla="*/ 288149 h 760608"/>
                  <a:gd name="connsiteX5" fmla="*/ 552339 w 1164320"/>
                  <a:gd name="connsiteY5" fmla="*/ 169086 h 760608"/>
                  <a:gd name="connsiteX6" fmla="*/ 435658 w 1164320"/>
                  <a:gd name="connsiteY6" fmla="*/ 52405 h 760608"/>
                  <a:gd name="connsiteX7" fmla="*/ 283258 w 1164320"/>
                  <a:gd name="connsiteY7" fmla="*/ 18 h 760608"/>
                  <a:gd name="connsiteX8" fmla="*/ 92758 w 1164320"/>
                  <a:gd name="connsiteY8" fmla="*/ 57168 h 760608"/>
                  <a:gd name="connsiteX9" fmla="*/ 7033 w 1164320"/>
                  <a:gd name="connsiteY9" fmla="*/ 207186 h 760608"/>
                  <a:gd name="connsiteX10" fmla="*/ 42752 w 1164320"/>
                  <a:gd name="connsiteY10" fmla="*/ 321486 h 760608"/>
                  <a:gd name="connsiteX11" fmla="*/ 111808 w 1164320"/>
                  <a:gd name="connsiteY11" fmla="*/ 228618 h 760608"/>
                  <a:gd name="connsiteX12" fmla="*/ 185626 w 1164320"/>
                  <a:gd name="connsiteY12" fmla="*/ 152418 h 760608"/>
                  <a:gd name="connsiteX13" fmla="*/ 309452 w 1164320"/>
                  <a:gd name="connsiteY13" fmla="*/ 152418 h 760608"/>
                  <a:gd name="connsiteX14" fmla="*/ 385652 w 1164320"/>
                  <a:gd name="connsiteY14" fmla="*/ 345299 h 760608"/>
                  <a:gd name="connsiteX15" fmla="*/ 471377 w 1164320"/>
                  <a:gd name="connsiteY15" fmla="*/ 535799 h 760608"/>
                  <a:gd name="connsiteX16" fmla="*/ 595202 w 1164320"/>
                  <a:gd name="connsiteY16" fmla="*/ 666768 h 760608"/>
                  <a:gd name="connsiteX17" fmla="*/ 726171 w 1164320"/>
                  <a:gd name="connsiteY17" fmla="*/ 742968 h 760608"/>
                  <a:gd name="connsiteX18" fmla="*/ 888095 w 1164320"/>
                  <a:gd name="connsiteY18" fmla="*/ 759637 h 760608"/>
                  <a:gd name="connsiteX19" fmla="*/ 990489 w 1164320"/>
                  <a:gd name="connsiteY19" fmla="*/ 723918 h 760608"/>
                  <a:gd name="connsiteX20" fmla="*/ 990489 w 1164320"/>
                  <a:gd name="connsiteY20" fmla="*/ 723918 h 760608"/>
                  <a:gd name="connsiteX0" fmla="*/ 1164320 w 1164320"/>
                  <a:gd name="connsiteY0" fmla="*/ 326249 h 760608"/>
                  <a:gd name="connsiteX1" fmla="*/ 1095264 w 1164320"/>
                  <a:gd name="connsiteY1" fmla="*/ 369111 h 760608"/>
                  <a:gd name="connsiteX2" fmla="*/ 973820 w 1164320"/>
                  <a:gd name="connsiteY2" fmla="*/ 419118 h 760608"/>
                  <a:gd name="connsiteX3" fmla="*/ 807133 w 1164320"/>
                  <a:gd name="connsiteY3" fmla="*/ 392924 h 760608"/>
                  <a:gd name="connsiteX4" fmla="*/ 664258 w 1164320"/>
                  <a:gd name="connsiteY4" fmla="*/ 288149 h 760608"/>
                  <a:gd name="connsiteX5" fmla="*/ 552339 w 1164320"/>
                  <a:gd name="connsiteY5" fmla="*/ 169086 h 760608"/>
                  <a:gd name="connsiteX6" fmla="*/ 435658 w 1164320"/>
                  <a:gd name="connsiteY6" fmla="*/ 52405 h 760608"/>
                  <a:gd name="connsiteX7" fmla="*/ 283258 w 1164320"/>
                  <a:gd name="connsiteY7" fmla="*/ 18 h 760608"/>
                  <a:gd name="connsiteX8" fmla="*/ 92758 w 1164320"/>
                  <a:gd name="connsiteY8" fmla="*/ 57168 h 760608"/>
                  <a:gd name="connsiteX9" fmla="*/ 7033 w 1164320"/>
                  <a:gd name="connsiteY9" fmla="*/ 207186 h 760608"/>
                  <a:gd name="connsiteX10" fmla="*/ 42752 w 1164320"/>
                  <a:gd name="connsiteY10" fmla="*/ 321486 h 760608"/>
                  <a:gd name="connsiteX11" fmla="*/ 111808 w 1164320"/>
                  <a:gd name="connsiteY11" fmla="*/ 228618 h 760608"/>
                  <a:gd name="connsiteX12" fmla="*/ 185626 w 1164320"/>
                  <a:gd name="connsiteY12" fmla="*/ 152418 h 760608"/>
                  <a:gd name="connsiteX13" fmla="*/ 309452 w 1164320"/>
                  <a:gd name="connsiteY13" fmla="*/ 152418 h 760608"/>
                  <a:gd name="connsiteX14" fmla="*/ 385652 w 1164320"/>
                  <a:gd name="connsiteY14" fmla="*/ 345299 h 760608"/>
                  <a:gd name="connsiteX15" fmla="*/ 471377 w 1164320"/>
                  <a:gd name="connsiteY15" fmla="*/ 535799 h 760608"/>
                  <a:gd name="connsiteX16" fmla="*/ 595202 w 1164320"/>
                  <a:gd name="connsiteY16" fmla="*/ 666768 h 760608"/>
                  <a:gd name="connsiteX17" fmla="*/ 726171 w 1164320"/>
                  <a:gd name="connsiteY17" fmla="*/ 742968 h 760608"/>
                  <a:gd name="connsiteX18" fmla="*/ 888095 w 1164320"/>
                  <a:gd name="connsiteY18" fmla="*/ 759637 h 760608"/>
                  <a:gd name="connsiteX19" fmla="*/ 990489 w 1164320"/>
                  <a:gd name="connsiteY19" fmla="*/ 723918 h 760608"/>
                  <a:gd name="connsiteX20" fmla="*/ 990489 w 1164320"/>
                  <a:gd name="connsiteY20" fmla="*/ 723918 h 760608"/>
                  <a:gd name="connsiteX0" fmla="*/ 1164320 w 1164320"/>
                  <a:gd name="connsiteY0" fmla="*/ 326249 h 760608"/>
                  <a:gd name="connsiteX1" fmla="*/ 1100027 w 1164320"/>
                  <a:gd name="connsiteY1" fmla="*/ 383398 h 760608"/>
                  <a:gd name="connsiteX2" fmla="*/ 973820 w 1164320"/>
                  <a:gd name="connsiteY2" fmla="*/ 419118 h 760608"/>
                  <a:gd name="connsiteX3" fmla="*/ 807133 w 1164320"/>
                  <a:gd name="connsiteY3" fmla="*/ 392924 h 760608"/>
                  <a:gd name="connsiteX4" fmla="*/ 664258 w 1164320"/>
                  <a:gd name="connsiteY4" fmla="*/ 288149 h 760608"/>
                  <a:gd name="connsiteX5" fmla="*/ 552339 w 1164320"/>
                  <a:gd name="connsiteY5" fmla="*/ 169086 h 760608"/>
                  <a:gd name="connsiteX6" fmla="*/ 435658 w 1164320"/>
                  <a:gd name="connsiteY6" fmla="*/ 52405 h 760608"/>
                  <a:gd name="connsiteX7" fmla="*/ 283258 w 1164320"/>
                  <a:gd name="connsiteY7" fmla="*/ 18 h 760608"/>
                  <a:gd name="connsiteX8" fmla="*/ 92758 w 1164320"/>
                  <a:gd name="connsiteY8" fmla="*/ 57168 h 760608"/>
                  <a:gd name="connsiteX9" fmla="*/ 7033 w 1164320"/>
                  <a:gd name="connsiteY9" fmla="*/ 207186 h 760608"/>
                  <a:gd name="connsiteX10" fmla="*/ 42752 w 1164320"/>
                  <a:gd name="connsiteY10" fmla="*/ 321486 h 760608"/>
                  <a:gd name="connsiteX11" fmla="*/ 111808 w 1164320"/>
                  <a:gd name="connsiteY11" fmla="*/ 228618 h 760608"/>
                  <a:gd name="connsiteX12" fmla="*/ 185626 w 1164320"/>
                  <a:gd name="connsiteY12" fmla="*/ 152418 h 760608"/>
                  <a:gd name="connsiteX13" fmla="*/ 309452 w 1164320"/>
                  <a:gd name="connsiteY13" fmla="*/ 152418 h 760608"/>
                  <a:gd name="connsiteX14" fmla="*/ 385652 w 1164320"/>
                  <a:gd name="connsiteY14" fmla="*/ 345299 h 760608"/>
                  <a:gd name="connsiteX15" fmla="*/ 471377 w 1164320"/>
                  <a:gd name="connsiteY15" fmla="*/ 535799 h 760608"/>
                  <a:gd name="connsiteX16" fmla="*/ 595202 w 1164320"/>
                  <a:gd name="connsiteY16" fmla="*/ 666768 h 760608"/>
                  <a:gd name="connsiteX17" fmla="*/ 726171 w 1164320"/>
                  <a:gd name="connsiteY17" fmla="*/ 742968 h 760608"/>
                  <a:gd name="connsiteX18" fmla="*/ 888095 w 1164320"/>
                  <a:gd name="connsiteY18" fmla="*/ 759637 h 760608"/>
                  <a:gd name="connsiteX19" fmla="*/ 990489 w 1164320"/>
                  <a:gd name="connsiteY19" fmla="*/ 723918 h 760608"/>
                  <a:gd name="connsiteX20" fmla="*/ 990489 w 1164320"/>
                  <a:gd name="connsiteY20" fmla="*/ 723918 h 760608"/>
                  <a:gd name="connsiteX0" fmla="*/ 1164320 w 1164320"/>
                  <a:gd name="connsiteY0" fmla="*/ 326248 h 760607"/>
                  <a:gd name="connsiteX1" fmla="*/ 1100027 w 1164320"/>
                  <a:gd name="connsiteY1" fmla="*/ 383397 h 760607"/>
                  <a:gd name="connsiteX2" fmla="*/ 973820 w 1164320"/>
                  <a:gd name="connsiteY2" fmla="*/ 419117 h 760607"/>
                  <a:gd name="connsiteX3" fmla="*/ 807133 w 1164320"/>
                  <a:gd name="connsiteY3" fmla="*/ 392923 h 760607"/>
                  <a:gd name="connsiteX4" fmla="*/ 664258 w 1164320"/>
                  <a:gd name="connsiteY4" fmla="*/ 288148 h 760607"/>
                  <a:gd name="connsiteX5" fmla="*/ 561864 w 1164320"/>
                  <a:gd name="connsiteY5" fmla="*/ 152416 h 760607"/>
                  <a:gd name="connsiteX6" fmla="*/ 435658 w 1164320"/>
                  <a:gd name="connsiteY6" fmla="*/ 52404 h 760607"/>
                  <a:gd name="connsiteX7" fmla="*/ 283258 w 1164320"/>
                  <a:gd name="connsiteY7" fmla="*/ 17 h 760607"/>
                  <a:gd name="connsiteX8" fmla="*/ 92758 w 1164320"/>
                  <a:gd name="connsiteY8" fmla="*/ 57167 h 760607"/>
                  <a:gd name="connsiteX9" fmla="*/ 7033 w 1164320"/>
                  <a:gd name="connsiteY9" fmla="*/ 207185 h 760607"/>
                  <a:gd name="connsiteX10" fmla="*/ 42752 w 1164320"/>
                  <a:gd name="connsiteY10" fmla="*/ 321485 h 760607"/>
                  <a:gd name="connsiteX11" fmla="*/ 111808 w 1164320"/>
                  <a:gd name="connsiteY11" fmla="*/ 228617 h 760607"/>
                  <a:gd name="connsiteX12" fmla="*/ 185626 w 1164320"/>
                  <a:gd name="connsiteY12" fmla="*/ 152417 h 760607"/>
                  <a:gd name="connsiteX13" fmla="*/ 309452 w 1164320"/>
                  <a:gd name="connsiteY13" fmla="*/ 152417 h 760607"/>
                  <a:gd name="connsiteX14" fmla="*/ 385652 w 1164320"/>
                  <a:gd name="connsiteY14" fmla="*/ 345298 h 760607"/>
                  <a:gd name="connsiteX15" fmla="*/ 471377 w 1164320"/>
                  <a:gd name="connsiteY15" fmla="*/ 535798 h 760607"/>
                  <a:gd name="connsiteX16" fmla="*/ 595202 w 1164320"/>
                  <a:gd name="connsiteY16" fmla="*/ 666767 h 760607"/>
                  <a:gd name="connsiteX17" fmla="*/ 726171 w 1164320"/>
                  <a:gd name="connsiteY17" fmla="*/ 742967 h 760607"/>
                  <a:gd name="connsiteX18" fmla="*/ 888095 w 1164320"/>
                  <a:gd name="connsiteY18" fmla="*/ 759636 h 760607"/>
                  <a:gd name="connsiteX19" fmla="*/ 990489 w 1164320"/>
                  <a:gd name="connsiteY19" fmla="*/ 723917 h 760607"/>
                  <a:gd name="connsiteX20" fmla="*/ 990489 w 1164320"/>
                  <a:gd name="connsiteY20" fmla="*/ 723917 h 760607"/>
                  <a:gd name="connsiteX0" fmla="*/ 1164320 w 1164320"/>
                  <a:gd name="connsiteY0" fmla="*/ 326424 h 760783"/>
                  <a:gd name="connsiteX1" fmla="*/ 1100027 w 1164320"/>
                  <a:gd name="connsiteY1" fmla="*/ 383573 h 760783"/>
                  <a:gd name="connsiteX2" fmla="*/ 973820 w 1164320"/>
                  <a:gd name="connsiteY2" fmla="*/ 419293 h 760783"/>
                  <a:gd name="connsiteX3" fmla="*/ 807133 w 1164320"/>
                  <a:gd name="connsiteY3" fmla="*/ 393099 h 760783"/>
                  <a:gd name="connsiteX4" fmla="*/ 664258 w 1164320"/>
                  <a:gd name="connsiteY4" fmla="*/ 288324 h 760783"/>
                  <a:gd name="connsiteX5" fmla="*/ 561864 w 1164320"/>
                  <a:gd name="connsiteY5" fmla="*/ 152592 h 760783"/>
                  <a:gd name="connsiteX6" fmla="*/ 438039 w 1164320"/>
                  <a:gd name="connsiteY6" fmla="*/ 43055 h 760783"/>
                  <a:gd name="connsiteX7" fmla="*/ 283258 w 1164320"/>
                  <a:gd name="connsiteY7" fmla="*/ 193 h 760783"/>
                  <a:gd name="connsiteX8" fmla="*/ 92758 w 1164320"/>
                  <a:gd name="connsiteY8" fmla="*/ 57343 h 760783"/>
                  <a:gd name="connsiteX9" fmla="*/ 7033 w 1164320"/>
                  <a:gd name="connsiteY9" fmla="*/ 207361 h 760783"/>
                  <a:gd name="connsiteX10" fmla="*/ 42752 w 1164320"/>
                  <a:gd name="connsiteY10" fmla="*/ 321661 h 760783"/>
                  <a:gd name="connsiteX11" fmla="*/ 111808 w 1164320"/>
                  <a:gd name="connsiteY11" fmla="*/ 228793 h 760783"/>
                  <a:gd name="connsiteX12" fmla="*/ 185626 w 1164320"/>
                  <a:gd name="connsiteY12" fmla="*/ 152593 h 760783"/>
                  <a:gd name="connsiteX13" fmla="*/ 309452 w 1164320"/>
                  <a:gd name="connsiteY13" fmla="*/ 152593 h 760783"/>
                  <a:gd name="connsiteX14" fmla="*/ 385652 w 1164320"/>
                  <a:gd name="connsiteY14" fmla="*/ 345474 h 760783"/>
                  <a:gd name="connsiteX15" fmla="*/ 471377 w 1164320"/>
                  <a:gd name="connsiteY15" fmla="*/ 535974 h 760783"/>
                  <a:gd name="connsiteX16" fmla="*/ 595202 w 1164320"/>
                  <a:gd name="connsiteY16" fmla="*/ 666943 h 760783"/>
                  <a:gd name="connsiteX17" fmla="*/ 726171 w 1164320"/>
                  <a:gd name="connsiteY17" fmla="*/ 743143 h 760783"/>
                  <a:gd name="connsiteX18" fmla="*/ 888095 w 1164320"/>
                  <a:gd name="connsiteY18" fmla="*/ 759812 h 760783"/>
                  <a:gd name="connsiteX19" fmla="*/ 990489 w 1164320"/>
                  <a:gd name="connsiteY19" fmla="*/ 724093 h 760783"/>
                  <a:gd name="connsiteX20" fmla="*/ 990489 w 1164320"/>
                  <a:gd name="connsiteY20" fmla="*/ 724093 h 760783"/>
                  <a:gd name="connsiteX0" fmla="*/ 1164320 w 1164320"/>
                  <a:gd name="connsiteY0" fmla="*/ 331157 h 765516"/>
                  <a:gd name="connsiteX1" fmla="*/ 1100027 w 1164320"/>
                  <a:gd name="connsiteY1" fmla="*/ 388306 h 765516"/>
                  <a:gd name="connsiteX2" fmla="*/ 973820 w 1164320"/>
                  <a:gd name="connsiteY2" fmla="*/ 424026 h 765516"/>
                  <a:gd name="connsiteX3" fmla="*/ 807133 w 1164320"/>
                  <a:gd name="connsiteY3" fmla="*/ 397832 h 765516"/>
                  <a:gd name="connsiteX4" fmla="*/ 664258 w 1164320"/>
                  <a:gd name="connsiteY4" fmla="*/ 293057 h 765516"/>
                  <a:gd name="connsiteX5" fmla="*/ 561864 w 1164320"/>
                  <a:gd name="connsiteY5" fmla="*/ 157325 h 765516"/>
                  <a:gd name="connsiteX6" fmla="*/ 438039 w 1164320"/>
                  <a:gd name="connsiteY6" fmla="*/ 47788 h 765516"/>
                  <a:gd name="connsiteX7" fmla="*/ 278496 w 1164320"/>
                  <a:gd name="connsiteY7" fmla="*/ 164 h 765516"/>
                  <a:gd name="connsiteX8" fmla="*/ 92758 w 1164320"/>
                  <a:gd name="connsiteY8" fmla="*/ 62076 h 765516"/>
                  <a:gd name="connsiteX9" fmla="*/ 7033 w 1164320"/>
                  <a:gd name="connsiteY9" fmla="*/ 212094 h 765516"/>
                  <a:gd name="connsiteX10" fmla="*/ 42752 w 1164320"/>
                  <a:gd name="connsiteY10" fmla="*/ 326394 h 765516"/>
                  <a:gd name="connsiteX11" fmla="*/ 111808 w 1164320"/>
                  <a:gd name="connsiteY11" fmla="*/ 233526 h 765516"/>
                  <a:gd name="connsiteX12" fmla="*/ 185626 w 1164320"/>
                  <a:gd name="connsiteY12" fmla="*/ 157326 h 765516"/>
                  <a:gd name="connsiteX13" fmla="*/ 309452 w 1164320"/>
                  <a:gd name="connsiteY13" fmla="*/ 157326 h 765516"/>
                  <a:gd name="connsiteX14" fmla="*/ 385652 w 1164320"/>
                  <a:gd name="connsiteY14" fmla="*/ 350207 h 765516"/>
                  <a:gd name="connsiteX15" fmla="*/ 471377 w 1164320"/>
                  <a:gd name="connsiteY15" fmla="*/ 540707 h 765516"/>
                  <a:gd name="connsiteX16" fmla="*/ 595202 w 1164320"/>
                  <a:gd name="connsiteY16" fmla="*/ 671676 h 765516"/>
                  <a:gd name="connsiteX17" fmla="*/ 726171 w 1164320"/>
                  <a:gd name="connsiteY17" fmla="*/ 747876 h 765516"/>
                  <a:gd name="connsiteX18" fmla="*/ 888095 w 1164320"/>
                  <a:gd name="connsiteY18" fmla="*/ 764545 h 765516"/>
                  <a:gd name="connsiteX19" fmla="*/ 990489 w 1164320"/>
                  <a:gd name="connsiteY19" fmla="*/ 728826 h 765516"/>
                  <a:gd name="connsiteX20" fmla="*/ 990489 w 1164320"/>
                  <a:gd name="connsiteY20" fmla="*/ 728826 h 765516"/>
                  <a:gd name="connsiteX0" fmla="*/ 1164320 w 1164320"/>
                  <a:gd name="connsiteY0" fmla="*/ 331157 h 765516"/>
                  <a:gd name="connsiteX1" fmla="*/ 1100027 w 1164320"/>
                  <a:gd name="connsiteY1" fmla="*/ 388306 h 765516"/>
                  <a:gd name="connsiteX2" fmla="*/ 973820 w 1164320"/>
                  <a:gd name="connsiteY2" fmla="*/ 424026 h 765516"/>
                  <a:gd name="connsiteX3" fmla="*/ 807133 w 1164320"/>
                  <a:gd name="connsiteY3" fmla="*/ 397832 h 765516"/>
                  <a:gd name="connsiteX4" fmla="*/ 664258 w 1164320"/>
                  <a:gd name="connsiteY4" fmla="*/ 293057 h 765516"/>
                  <a:gd name="connsiteX5" fmla="*/ 561864 w 1164320"/>
                  <a:gd name="connsiteY5" fmla="*/ 157325 h 765516"/>
                  <a:gd name="connsiteX6" fmla="*/ 438039 w 1164320"/>
                  <a:gd name="connsiteY6" fmla="*/ 47788 h 765516"/>
                  <a:gd name="connsiteX7" fmla="*/ 278496 w 1164320"/>
                  <a:gd name="connsiteY7" fmla="*/ 164 h 765516"/>
                  <a:gd name="connsiteX8" fmla="*/ 92758 w 1164320"/>
                  <a:gd name="connsiteY8" fmla="*/ 62076 h 765516"/>
                  <a:gd name="connsiteX9" fmla="*/ 7033 w 1164320"/>
                  <a:gd name="connsiteY9" fmla="*/ 212094 h 765516"/>
                  <a:gd name="connsiteX10" fmla="*/ 42752 w 1164320"/>
                  <a:gd name="connsiteY10" fmla="*/ 326394 h 765516"/>
                  <a:gd name="connsiteX11" fmla="*/ 111808 w 1164320"/>
                  <a:gd name="connsiteY11" fmla="*/ 233526 h 765516"/>
                  <a:gd name="connsiteX12" fmla="*/ 185626 w 1164320"/>
                  <a:gd name="connsiteY12" fmla="*/ 157326 h 765516"/>
                  <a:gd name="connsiteX13" fmla="*/ 311833 w 1164320"/>
                  <a:gd name="connsiteY13" fmla="*/ 178757 h 765516"/>
                  <a:gd name="connsiteX14" fmla="*/ 385652 w 1164320"/>
                  <a:gd name="connsiteY14" fmla="*/ 350207 h 765516"/>
                  <a:gd name="connsiteX15" fmla="*/ 471377 w 1164320"/>
                  <a:gd name="connsiteY15" fmla="*/ 540707 h 765516"/>
                  <a:gd name="connsiteX16" fmla="*/ 595202 w 1164320"/>
                  <a:gd name="connsiteY16" fmla="*/ 671676 h 765516"/>
                  <a:gd name="connsiteX17" fmla="*/ 726171 w 1164320"/>
                  <a:gd name="connsiteY17" fmla="*/ 747876 h 765516"/>
                  <a:gd name="connsiteX18" fmla="*/ 888095 w 1164320"/>
                  <a:gd name="connsiteY18" fmla="*/ 764545 h 765516"/>
                  <a:gd name="connsiteX19" fmla="*/ 990489 w 1164320"/>
                  <a:gd name="connsiteY19" fmla="*/ 728826 h 765516"/>
                  <a:gd name="connsiteX20" fmla="*/ 990489 w 1164320"/>
                  <a:gd name="connsiteY20" fmla="*/ 728826 h 765516"/>
                  <a:gd name="connsiteX0" fmla="*/ 1164320 w 1164320"/>
                  <a:gd name="connsiteY0" fmla="*/ 331157 h 765516"/>
                  <a:gd name="connsiteX1" fmla="*/ 1100027 w 1164320"/>
                  <a:gd name="connsiteY1" fmla="*/ 388306 h 765516"/>
                  <a:gd name="connsiteX2" fmla="*/ 973820 w 1164320"/>
                  <a:gd name="connsiteY2" fmla="*/ 424026 h 765516"/>
                  <a:gd name="connsiteX3" fmla="*/ 807133 w 1164320"/>
                  <a:gd name="connsiteY3" fmla="*/ 397832 h 765516"/>
                  <a:gd name="connsiteX4" fmla="*/ 664258 w 1164320"/>
                  <a:gd name="connsiteY4" fmla="*/ 293057 h 765516"/>
                  <a:gd name="connsiteX5" fmla="*/ 561864 w 1164320"/>
                  <a:gd name="connsiteY5" fmla="*/ 157325 h 765516"/>
                  <a:gd name="connsiteX6" fmla="*/ 438039 w 1164320"/>
                  <a:gd name="connsiteY6" fmla="*/ 47788 h 765516"/>
                  <a:gd name="connsiteX7" fmla="*/ 278496 w 1164320"/>
                  <a:gd name="connsiteY7" fmla="*/ 164 h 765516"/>
                  <a:gd name="connsiteX8" fmla="*/ 92758 w 1164320"/>
                  <a:gd name="connsiteY8" fmla="*/ 62076 h 765516"/>
                  <a:gd name="connsiteX9" fmla="*/ 7033 w 1164320"/>
                  <a:gd name="connsiteY9" fmla="*/ 212094 h 765516"/>
                  <a:gd name="connsiteX10" fmla="*/ 42752 w 1164320"/>
                  <a:gd name="connsiteY10" fmla="*/ 326394 h 765516"/>
                  <a:gd name="connsiteX11" fmla="*/ 111808 w 1164320"/>
                  <a:gd name="connsiteY11" fmla="*/ 233526 h 765516"/>
                  <a:gd name="connsiteX12" fmla="*/ 185626 w 1164320"/>
                  <a:gd name="connsiteY12" fmla="*/ 162088 h 765516"/>
                  <a:gd name="connsiteX13" fmla="*/ 311833 w 1164320"/>
                  <a:gd name="connsiteY13" fmla="*/ 178757 h 765516"/>
                  <a:gd name="connsiteX14" fmla="*/ 385652 w 1164320"/>
                  <a:gd name="connsiteY14" fmla="*/ 350207 h 765516"/>
                  <a:gd name="connsiteX15" fmla="*/ 471377 w 1164320"/>
                  <a:gd name="connsiteY15" fmla="*/ 540707 h 765516"/>
                  <a:gd name="connsiteX16" fmla="*/ 595202 w 1164320"/>
                  <a:gd name="connsiteY16" fmla="*/ 671676 h 765516"/>
                  <a:gd name="connsiteX17" fmla="*/ 726171 w 1164320"/>
                  <a:gd name="connsiteY17" fmla="*/ 747876 h 765516"/>
                  <a:gd name="connsiteX18" fmla="*/ 888095 w 1164320"/>
                  <a:gd name="connsiteY18" fmla="*/ 764545 h 765516"/>
                  <a:gd name="connsiteX19" fmla="*/ 990489 w 1164320"/>
                  <a:gd name="connsiteY19" fmla="*/ 728826 h 765516"/>
                  <a:gd name="connsiteX20" fmla="*/ 990489 w 1164320"/>
                  <a:gd name="connsiteY20" fmla="*/ 728826 h 7655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164320" h="765516">
                    <a:moveTo>
                      <a:pt x="1164320" y="331157"/>
                    </a:moveTo>
                    <a:cubicBezTo>
                      <a:pt x="1145667" y="346436"/>
                      <a:pt x="1131777" y="372828"/>
                      <a:pt x="1100027" y="388306"/>
                    </a:cubicBezTo>
                    <a:cubicBezTo>
                      <a:pt x="1068277" y="403784"/>
                      <a:pt x="1022636" y="422438"/>
                      <a:pt x="973820" y="424026"/>
                    </a:cubicBezTo>
                    <a:cubicBezTo>
                      <a:pt x="925004" y="425614"/>
                      <a:pt x="858727" y="419660"/>
                      <a:pt x="807133" y="397832"/>
                    </a:cubicBezTo>
                    <a:cubicBezTo>
                      <a:pt x="755539" y="376004"/>
                      <a:pt x="705136" y="333141"/>
                      <a:pt x="664258" y="293057"/>
                    </a:cubicBezTo>
                    <a:cubicBezTo>
                      <a:pt x="623380" y="252973"/>
                      <a:pt x="599567" y="198203"/>
                      <a:pt x="561864" y="157325"/>
                    </a:cubicBezTo>
                    <a:cubicBezTo>
                      <a:pt x="524161" y="116447"/>
                      <a:pt x="485267" y="73981"/>
                      <a:pt x="438039" y="47788"/>
                    </a:cubicBezTo>
                    <a:cubicBezTo>
                      <a:pt x="390811" y="21595"/>
                      <a:pt x="336043" y="-2217"/>
                      <a:pt x="278496" y="164"/>
                    </a:cubicBezTo>
                    <a:cubicBezTo>
                      <a:pt x="220949" y="2545"/>
                      <a:pt x="138002" y="26754"/>
                      <a:pt x="92758" y="62076"/>
                    </a:cubicBezTo>
                    <a:cubicBezTo>
                      <a:pt x="47514" y="97398"/>
                      <a:pt x="15367" y="168041"/>
                      <a:pt x="7033" y="212094"/>
                    </a:cubicBezTo>
                    <a:cubicBezTo>
                      <a:pt x="-1301" y="256147"/>
                      <a:pt x="-12810" y="318060"/>
                      <a:pt x="42752" y="326394"/>
                    </a:cubicBezTo>
                    <a:cubicBezTo>
                      <a:pt x="98314" y="334728"/>
                      <a:pt x="87996" y="260910"/>
                      <a:pt x="111808" y="233526"/>
                    </a:cubicBezTo>
                    <a:cubicBezTo>
                      <a:pt x="135620" y="206142"/>
                      <a:pt x="152289" y="171216"/>
                      <a:pt x="185626" y="162088"/>
                    </a:cubicBezTo>
                    <a:cubicBezTo>
                      <a:pt x="218963" y="152960"/>
                      <a:pt x="278495" y="147404"/>
                      <a:pt x="311833" y="178757"/>
                    </a:cubicBezTo>
                    <a:cubicBezTo>
                      <a:pt x="345171" y="210110"/>
                      <a:pt x="359061" y="289882"/>
                      <a:pt x="385652" y="350207"/>
                    </a:cubicBezTo>
                    <a:cubicBezTo>
                      <a:pt x="412243" y="410532"/>
                      <a:pt x="436452" y="487129"/>
                      <a:pt x="471377" y="540707"/>
                    </a:cubicBezTo>
                    <a:cubicBezTo>
                      <a:pt x="506302" y="594285"/>
                      <a:pt x="552736" y="637148"/>
                      <a:pt x="595202" y="671676"/>
                    </a:cubicBezTo>
                    <a:cubicBezTo>
                      <a:pt x="637668" y="706204"/>
                      <a:pt x="677356" y="732398"/>
                      <a:pt x="726171" y="747876"/>
                    </a:cubicBezTo>
                    <a:cubicBezTo>
                      <a:pt x="774986" y="763354"/>
                      <a:pt x="844042" y="767720"/>
                      <a:pt x="888095" y="764545"/>
                    </a:cubicBezTo>
                    <a:cubicBezTo>
                      <a:pt x="932148" y="761370"/>
                      <a:pt x="990489" y="728826"/>
                      <a:pt x="990489" y="728826"/>
                    </a:cubicBezTo>
                    <a:lnTo>
                      <a:pt x="990489" y="728826"/>
                    </a:lnTo>
                  </a:path>
                </a:pathLst>
              </a:custGeom>
              <a:solidFill>
                <a:srgbClr val="BEA7D5"/>
              </a:solidFill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52A8849C-3A24-349D-E766-085F9FB95924}"/>
                  </a:ext>
                </a:extLst>
              </p:cNvPr>
              <p:cNvGrpSpPr/>
              <p:nvPr/>
            </p:nvGrpSpPr>
            <p:grpSpPr>
              <a:xfrm rot="18657937">
                <a:off x="6546849" y="3722475"/>
                <a:ext cx="937606" cy="1088467"/>
                <a:chOff x="6479997" y="4263560"/>
                <a:chExt cx="937606" cy="1088467"/>
              </a:xfrm>
            </p:grpSpPr>
            <p:sp>
              <p:nvSpPr>
                <p:cNvPr id="256" name="Freeform: Shape 255">
                  <a:extLst>
                    <a:ext uri="{FF2B5EF4-FFF2-40B4-BE49-F238E27FC236}">
                      <a16:creationId xmlns:a16="http://schemas.microsoft.com/office/drawing/2014/main" id="{8F4BF43E-EF94-75CC-ADF8-0C30D046741F}"/>
                    </a:ext>
                  </a:extLst>
                </p:cNvPr>
                <p:cNvSpPr/>
                <p:nvPr/>
              </p:nvSpPr>
              <p:spPr>
                <a:xfrm rot="3303579" flipH="1">
                  <a:off x="6365003" y="4428173"/>
                  <a:ext cx="1088467" cy="759241"/>
                </a:xfrm>
                <a:custGeom>
                  <a:avLst/>
                  <a:gdLst>
                    <a:gd name="connsiteX0" fmla="*/ 1088467 w 1088467"/>
                    <a:gd name="connsiteY0" fmla="*/ 655217 h 759241"/>
                    <a:gd name="connsiteX1" fmla="*/ 1053305 w 1088467"/>
                    <a:gd name="connsiteY1" fmla="*/ 664943 h 759241"/>
                    <a:gd name="connsiteX2" fmla="*/ 180097 w 1088467"/>
                    <a:gd name="connsiteY2" fmla="*/ 0 h 759241"/>
                    <a:gd name="connsiteX3" fmla="*/ 2923 w 1088467"/>
                    <a:gd name="connsiteY3" fmla="*/ 201297 h 759241"/>
                    <a:gd name="connsiteX4" fmla="*/ 0 w 1088467"/>
                    <a:gd name="connsiteY4" fmla="*/ 262412 h 759241"/>
                    <a:gd name="connsiteX5" fmla="*/ 9739 w 1088467"/>
                    <a:gd name="connsiteY5" fmla="*/ 262154 h 759241"/>
                    <a:gd name="connsiteX6" fmla="*/ 67536 w 1088467"/>
                    <a:gd name="connsiteY6" fmla="*/ 157676 h 759241"/>
                    <a:gd name="connsiteX7" fmla="*/ 151008 w 1088467"/>
                    <a:gd name="connsiteY7" fmla="*/ 76896 h 759241"/>
                    <a:gd name="connsiteX8" fmla="*/ 293721 w 1088467"/>
                    <a:gd name="connsiteY8" fmla="*/ 95745 h 759241"/>
                    <a:gd name="connsiteX9" fmla="*/ 377194 w 1088467"/>
                    <a:gd name="connsiteY9" fmla="*/ 289618 h 759241"/>
                    <a:gd name="connsiteX10" fmla="*/ 474130 w 1088467"/>
                    <a:gd name="connsiteY10" fmla="*/ 505031 h 759241"/>
                    <a:gd name="connsiteX11" fmla="*/ 614149 w 1088467"/>
                    <a:gd name="connsiteY11" fmla="*/ 653129 h 759241"/>
                    <a:gd name="connsiteX12" fmla="*/ 762246 w 1088467"/>
                    <a:gd name="connsiteY12" fmla="*/ 739294 h 759241"/>
                    <a:gd name="connsiteX13" fmla="*/ 945347 w 1088467"/>
                    <a:gd name="connsiteY13" fmla="*/ 758143 h 759241"/>
                    <a:gd name="connsiteX14" fmla="*/ 1061132 w 1088467"/>
                    <a:gd name="connsiteY14" fmla="*/ 717753 h 759241"/>
                    <a:gd name="connsiteX15" fmla="*/ 1088467 w 1088467"/>
                    <a:gd name="connsiteY15" fmla="*/ 655217 h 7592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1088467" h="759241">
                      <a:moveTo>
                        <a:pt x="1088467" y="655217"/>
                      </a:moveTo>
                      <a:lnTo>
                        <a:pt x="1053305" y="664943"/>
                      </a:lnTo>
                      <a:cubicBezTo>
                        <a:pt x="388038" y="824227"/>
                        <a:pt x="535616" y="7372"/>
                        <a:pt x="180097" y="0"/>
                      </a:cubicBezTo>
                      <a:cubicBezTo>
                        <a:pt x="72776" y="46352"/>
                        <a:pt x="18682" y="125234"/>
                        <a:pt x="2923" y="201297"/>
                      </a:cubicBezTo>
                      <a:lnTo>
                        <a:pt x="0" y="262412"/>
                      </a:lnTo>
                      <a:lnTo>
                        <a:pt x="9739" y="262154"/>
                      </a:lnTo>
                      <a:cubicBezTo>
                        <a:pt x="49964" y="252066"/>
                        <a:pt x="43976" y="184772"/>
                        <a:pt x="67536" y="157676"/>
                      </a:cubicBezTo>
                      <a:cubicBezTo>
                        <a:pt x="94462" y="126712"/>
                        <a:pt x="113311" y="87218"/>
                        <a:pt x="151008" y="76896"/>
                      </a:cubicBezTo>
                      <a:cubicBezTo>
                        <a:pt x="188704" y="66574"/>
                        <a:pt x="256023" y="60292"/>
                        <a:pt x="293721" y="95745"/>
                      </a:cubicBezTo>
                      <a:cubicBezTo>
                        <a:pt x="331418" y="131198"/>
                        <a:pt x="347125" y="221403"/>
                        <a:pt x="377194" y="289618"/>
                      </a:cubicBezTo>
                      <a:cubicBezTo>
                        <a:pt x="407262" y="357832"/>
                        <a:pt x="434638" y="444447"/>
                        <a:pt x="474130" y="505031"/>
                      </a:cubicBezTo>
                      <a:cubicBezTo>
                        <a:pt x="513622" y="565616"/>
                        <a:pt x="566129" y="614085"/>
                        <a:pt x="614149" y="653129"/>
                      </a:cubicBezTo>
                      <a:cubicBezTo>
                        <a:pt x="662168" y="692172"/>
                        <a:pt x="707047" y="721792"/>
                        <a:pt x="762246" y="739294"/>
                      </a:cubicBezTo>
                      <a:cubicBezTo>
                        <a:pt x="817445" y="756796"/>
                        <a:pt x="895532" y="761733"/>
                        <a:pt x="945347" y="758143"/>
                      </a:cubicBezTo>
                      <a:cubicBezTo>
                        <a:pt x="995161" y="754553"/>
                        <a:pt x="1061132" y="717753"/>
                        <a:pt x="1061132" y="717753"/>
                      </a:cubicBezTo>
                      <a:lnTo>
                        <a:pt x="1088467" y="655217"/>
                      </a:lnTo>
                      <a:close/>
                    </a:path>
                  </a:pathLst>
                </a:custGeom>
                <a:solidFill>
                  <a:srgbClr val="EADEFA"/>
                </a:solidFill>
                <a:ln w="28575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7" name="Oval 256">
                  <a:extLst>
                    <a:ext uri="{FF2B5EF4-FFF2-40B4-BE49-F238E27FC236}">
                      <a16:creationId xmlns:a16="http://schemas.microsoft.com/office/drawing/2014/main" id="{BF5BC5E2-C8A4-1325-B880-9A6AFBFF8251}"/>
                    </a:ext>
                  </a:extLst>
                </p:cNvPr>
                <p:cNvSpPr/>
                <p:nvPr/>
              </p:nvSpPr>
              <p:spPr>
                <a:xfrm flipH="1" flipV="1">
                  <a:off x="7366201" y="4870610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28575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8" name="Oval 257">
                  <a:extLst>
                    <a:ext uri="{FF2B5EF4-FFF2-40B4-BE49-F238E27FC236}">
                      <a16:creationId xmlns:a16="http://schemas.microsoft.com/office/drawing/2014/main" id="{158916FB-88D6-BD13-D856-FED752EBF564}"/>
                    </a:ext>
                  </a:extLst>
                </p:cNvPr>
                <p:cNvSpPr/>
                <p:nvPr/>
              </p:nvSpPr>
              <p:spPr>
                <a:xfrm flipH="1" flipV="1">
                  <a:off x="7371884" y="4996441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28575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9" name="Oval 258">
                  <a:extLst>
                    <a:ext uri="{FF2B5EF4-FFF2-40B4-BE49-F238E27FC236}">
                      <a16:creationId xmlns:a16="http://schemas.microsoft.com/office/drawing/2014/main" id="{C8E6EF08-5957-DC0C-610E-A3004A5F9E2E}"/>
                    </a:ext>
                  </a:extLst>
                </p:cNvPr>
                <p:cNvSpPr/>
                <p:nvPr/>
              </p:nvSpPr>
              <p:spPr>
                <a:xfrm flipH="1" flipV="1">
                  <a:off x="7321871" y="5095966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28575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0" name="Oval 259">
                  <a:extLst>
                    <a:ext uri="{FF2B5EF4-FFF2-40B4-BE49-F238E27FC236}">
                      <a16:creationId xmlns:a16="http://schemas.microsoft.com/office/drawing/2014/main" id="{AF1100FB-EEAD-ED90-1DFA-DDE1FD48B40D}"/>
                    </a:ext>
                  </a:extLst>
                </p:cNvPr>
                <p:cNvSpPr/>
                <p:nvPr/>
              </p:nvSpPr>
              <p:spPr>
                <a:xfrm flipH="1" flipV="1">
                  <a:off x="6600232" y="4843448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28575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1" name="Oval 260">
                  <a:extLst>
                    <a:ext uri="{FF2B5EF4-FFF2-40B4-BE49-F238E27FC236}">
                      <a16:creationId xmlns:a16="http://schemas.microsoft.com/office/drawing/2014/main" id="{19939815-3A92-EBDB-E854-4F4CBE14B77D}"/>
                    </a:ext>
                  </a:extLst>
                </p:cNvPr>
                <p:cNvSpPr/>
                <p:nvPr/>
              </p:nvSpPr>
              <p:spPr>
                <a:xfrm flipH="1" flipV="1">
                  <a:off x="6766186" y="4886785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28575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2" name="Oval 261">
                  <a:extLst>
                    <a:ext uri="{FF2B5EF4-FFF2-40B4-BE49-F238E27FC236}">
                      <a16:creationId xmlns:a16="http://schemas.microsoft.com/office/drawing/2014/main" id="{88C5206E-B0FF-CF34-D942-295EB8298E49}"/>
                    </a:ext>
                  </a:extLst>
                </p:cNvPr>
                <p:cNvSpPr/>
                <p:nvPr/>
              </p:nvSpPr>
              <p:spPr>
                <a:xfrm flipH="1" flipV="1">
                  <a:off x="6916640" y="4872407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28575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3" name="Oval 262">
                  <a:extLst>
                    <a:ext uri="{FF2B5EF4-FFF2-40B4-BE49-F238E27FC236}">
                      <a16:creationId xmlns:a16="http://schemas.microsoft.com/office/drawing/2014/main" id="{6948817D-542D-8DCA-08F7-F0FFF82AC9F8}"/>
                    </a:ext>
                  </a:extLst>
                </p:cNvPr>
                <p:cNvSpPr/>
                <p:nvPr/>
              </p:nvSpPr>
              <p:spPr>
                <a:xfrm flipH="1" flipV="1">
                  <a:off x="7082758" y="4830128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28575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4" name="Oval 263">
                  <a:extLst>
                    <a:ext uri="{FF2B5EF4-FFF2-40B4-BE49-F238E27FC236}">
                      <a16:creationId xmlns:a16="http://schemas.microsoft.com/office/drawing/2014/main" id="{1425FA7E-79C0-19E3-5F8D-5C625C7ECD4A}"/>
                    </a:ext>
                  </a:extLst>
                </p:cNvPr>
                <p:cNvSpPr/>
                <p:nvPr/>
              </p:nvSpPr>
              <p:spPr>
                <a:xfrm flipH="1" flipV="1">
                  <a:off x="7236060" y="4805829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28575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5" name="Oval 264">
                  <a:extLst>
                    <a:ext uri="{FF2B5EF4-FFF2-40B4-BE49-F238E27FC236}">
                      <a16:creationId xmlns:a16="http://schemas.microsoft.com/office/drawing/2014/main" id="{99B4FA26-7179-CB6B-EDE9-6DCAAE08FC06}"/>
                    </a:ext>
                  </a:extLst>
                </p:cNvPr>
                <p:cNvSpPr/>
                <p:nvPr/>
              </p:nvSpPr>
              <p:spPr>
                <a:xfrm flipH="1" flipV="1">
                  <a:off x="6479997" y="4792502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28575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61BF8FE5-401C-700A-23F7-03680E5B1A4C}"/>
                  </a:ext>
                </a:extLst>
              </p:cNvPr>
              <p:cNvSpPr/>
              <p:nvPr/>
            </p:nvSpPr>
            <p:spPr>
              <a:xfrm>
                <a:off x="4169342" y="4031362"/>
                <a:ext cx="1316591" cy="865631"/>
              </a:xfrm>
              <a:custGeom>
                <a:avLst/>
                <a:gdLst>
                  <a:gd name="connsiteX0" fmla="*/ 1158863 w 1158863"/>
                  <a:gd name="connsiteY0" fmla="*/ 326249 h 745571"/>
                  <a:gd name="connsiteX1" fmla="*/ 1089807 w 1158863"/>
                  <a:gd name="connsiteY1" fmla="*/ 369111 h 745571"/>
                  <a:gd name="connsiteX2" fmla="*/ 968363 w 1158863"/>
                  <a:gd name="connsiteY2" fmla="*/ 400068 h 745571"/>
                  <a:gd name="connsiteX3" fmla="*/ 801676 w 1158863"/>
                  <a:gd name="connsiteY3" fmla="*/ 392924 h 745571"/>
                  <a:gd name="connsiteX4" fmla="*/ 658801 w 1158863"/>
                  <a:gd name="connsiteY4" fmla="*/ 288149 h 745571"/>
                  <a:gd name="connsiteX5" fmla="*/ 546882 w 1158863"/>
                  <a:gd name="connsiteY5" fmla="*/ 169086 h 745571"/>
                  <a:gd name="connsiteX6" fmla="*/ 430201 w 1158863"/>
                  <a:gd name="connsiteY6" fmla="*/ 52405 h 745571"/>
                  <a:gd name="connsiteX7" fmla="*/ 277801 w 1158863"/>
                  <a:gd name="connsiteY7" fmla="*/ 18 h 745571"/>
                  <a:gd name="connsiteX8" fmla="*/ 87301 w 1158863"/>
                  <a:gd name="connsiteY8" fmla="*/ 57168 h 745571"/>
                  <a:gd name="connsiteX9" fmla="*/ 1576 w 1158863"/>
                  <a:gd name="connsiteY9" fmla="*/ 207186 h 745571"/>
                  <a:gd name="connsiteX10" fmla="*/ 37295 w 1158863"/>
                  <a:gd name="connsiteY10" fmla="*/ 321486 h 745571"/>
                  <a:gd name="connsiteX11" fmla="*/ 106351 w 1158863"/>
                  <a:gd name="connsiteY11" fmla="*/ 228618 h 745571"/>
                  <a:gd name="connsiteX12" fmla="*/ 203982 w 1158863"/>
                  <a:gd name="connsiteY12" fmla="*/ 157180 h 745571"/>
                  <a:gd name="connsiteX13" fmla="*/ 303995 w 1158863"/>
                  <a:gd name="connsiteY13" fmla="*/ 152418 h 745571"/>
                  <a:gd name="connsiteX14" fmla="*/ 380195 w 1158863"/>
                  <a:gd name="connsiteY14" fmla="*/ 345299 h 745571"/>
                  <a:gd name="connsiteX15" fmla="*/ 465920 w 1158863"/>
                  <a:gd name="connsiteY15" fmla="*/ 535799 h 745571"/>
                  <a:gd name="connsiteX16" fmla="*/ 589745 w 1158863"/>
                  <a:gd name="connsiteY16" fmla="*/ 640574 h 745571"/>
                  <a:gd name="connsiteX17" fmla="*/ 694520 w 1158863"/>
                  <a:gd name="connsiteY17" fmla="*/ 707249 h 745571"/>
                  <a:gd name="connsiteX18" fmla="*/ 882638 w 1158863"/>
                  <a:gd name="connsiteY18" fmla="*/ 745349 h 745571"/>
                  <a:gd name="connsiteX19" fmla="*/ 985032 w 1158863"/>
                  <a:gd name="connsiteY19" fmla="*/ 723918 h 745571"/>
                  <a:gd name="connsiteX20" fmla="*/ 985032 w 1158863"/>
                  <a:gd name="connsiteY20" fmla="*/ 723918 h 745571"/>
                  <a:gd name="connsiteX0" fmla="*/ 1158863 w 1158863"/>
                  <a:gd name="connsiteY0" fmla="*/ 326249 h 745571"/>
                  <a:gd name="connsiteX1" fmla="*/ 1089807 w 1158863"/>
                  <a:gd name="connsiteY1" fmla="*/ 369111 h 745571"/>
                  <a:gd name="connsiteX2" fmla="*/ 968363 w 1158863"/>
                  <a:gd name="connsiteY2" fmla="*/ 400068 h 745571"/>
                  <a:gd name="connsiteX3" fmla="*/ 801676 w 1158863"/>
                  <a:gd name="connsiteY3" fmla="*/ 392924 h 745571"/>
                  <a:gd name="connsiteX4" fmla="*/ 658801 w 1158863"/>
                  <a:gd name="connsiteY4" fmla="*/ 288149 h 745571"/>
                  <a:gd name="connsiteX5" fmla="*/ 546882 w 1158863"/>
                  <a:gd name="connsiteY5" fmla="*/ 169086 h 745571"/>
                  <a:gd name="connsiteX6" fmla="*/ 430201 w 1158863"/>
                  <a:gd name="connsiteY6" fmla="*/ 52405 h 745571"/>
                  <a:gd name="connsiteX7" fmla="*/ 277801 w 1158863"/>
                  <a:gd name="connsiteY7" fmla="*/ 18 h 745571"/>
                  <a:gd name="connsiteX8" fmla="*/ 87301 w 1158863"/>
                  <a:gd name="connsiteY8" fmla="*/ 57168 h 745571"/>
                  <a:gd name="connsiteX9" fmla="*/ 1576 w 1158863"/>
                  <a:gd name="connsiteY9" fmla="*/ 207186 h 745571"/>
                  <a:gd name="connsiteX10" fmla="*/ 37295 w 1158863"/>
                  <a:gd name="connsiteY10" fmla="*/ 321486 h 745571"/>
                  <a:gd name="connsiteX11" fmla="*/ 106351 w 1158863"/>
                  <a:gd name="connsiteY11" fmla="*/ 228618 h 745571"/>
                  <a:gd name="connsiteX12" fmla="*/ 180169 w 1158863"/>
                  <a:gd name="connsiteY12" fmla="*/ 152418 h 745571"/>
                  <a:gd name="connsiteX13" fmla="*/ 303995 w 1158863"/>
                  <a:gd name="connsiteY13" fmla="*/ 152418 h 745571"/>
                  <a:gd name="connsiteX14" fmla="*/ 380195 w 1158863"/>
                  <a:gd name="connsiteY14" fmla="*/ 345299 h 745571"/>
                  <a:gd name="connsiteX15" fmla="*/ 465920 w 1158863"/>
                  <a:gd name="connsiteY15" fmla="*/ 535799 h 745571"/>
                  <a:gd name="connsiteX16" fmla="*/ 589745 w 1158863"/>
                  <a:gd name="connsiteY16" fmla="*/ 640574 h 745571"/>
                  <a:gd name="connsiteX17" fmla="*/ 694520 w 1158863"/>
                  <a:gd name="connsiteY17" fmla="*/ 707249 h 745571"/>
                  <a:gd name="connsiteX18" fmla="*/ 882638 w 1158863"/>
                  <a:gd name="connsiteY18" fmla="*/ 745349 h 745571"/>
                  <a:gd name="connsiteX19" fmla="*/ 985032 w 1158863"/>
                  <a:gd name="connsiteY19" fmla="*/ 723918 h 745571"/>
                  <a:gd name="connsiteX20" fmla="*/ 985032 w 1158863"/>
                  <a:gd name="connsiteY20" fmla="*/ 723918 h 745571"/>
                  <a:gd name="connsiteX0" fmla="*/ 1164320 w 1164320"/>
                  <a:gd name="connsiteY0" fmla="*/ 326249 h 745571"/>
                  <a:gd name="connsiteX1" fmla="*/ 1095264 w 1164320"/>
                  <a:gd name="connsiteY1" fmla="*/ 369111 h 745571"/>
                  <a:gd name="connsiteX2" fmla="*/ 973820 w 1164320"/>
                  <a:gd name="connsiteY2" fmla="*/ 400068 h 745571"/>
                  <a:gd name="connsiteX3" fmla="*/ 807133 w 1164320"/>
                  <a:gd name="connsiteY3" fmla="*/ 392924 h 745571"/>
                  <a:gd name="connsiteX4" fmla="*/ 664258 w 1164320"/>
                  <a:gd name="connsiteY4" fmla="*/ 288149 h 745571"/>
                  <a:gd name="connsiteX5" fmla="*/ 552339 w 1164320"/>
                  <a:gd name="connsiteY5" fmla="*/ 169086 h 745571"/>
                  <a:gd name="connsiteX6" fmla="*/ 435658 w 1164320"/>
                  <a:gd name="connsiteY6" fmla="*/ 52405 h 745571"/>
                  <a:gd name="connsiteX7" fmla="*/ 283258 w 1164320"/>
                  <a:gd name="connsiteY7" fmla="*/ 18 h 745571"/>
                  <a:gd name="connsiteX8" fmla="*/ 92758 w 1164320"/>
                  <a:gd name="connsiteY8" fmla="*/ 57168 h 745571"/>
                  <a:gd name="connsiteX9" fmla="*/ 7033 w 1164320"/>
                  <a:gd name="connsiteY9" fmla="*/ 207186 h 745571"/>
                  <a:gd name="connsiteX10" fmla="*/ 42752 w 1164320"/>
                  <a:gd name="connsiteY10" fmla="*/ 321486 h 745571"/>
                  <a:gd name="connsiteX11" fmla="*/ 111808 w 1164320"/>
                  <a:gd name="connsiteY11" fmla="*/ 228618 h 745571"/>
                  <a:gd name="connsiteX12" fmla="*/ 185626 w 1164320"/>
                  <a:gd name="connsiteY12" fmla="*/ 152418 h 745571"/>
                  <a:gd name="connsiteX13" fmla="*/ 309452 w 1164320"/>
                  <a:gd name="connsiteY13" fmla="*/ 152418 h 745571"/>
                  <a:gd name="connsiteX14" fmla="*/ 385652 w 1164320"/>
                  <a:gd name="connsiteY14" fmla="*/ 345299 h 745571"/>
                  <a:gd name="connsiteX15" fmla="*/ 471377 w 1164320"/>
                  <a:gd name="connsiteY15" fmla="*/ 535799 h 745571"/>
                  <a:gd name="connsiteX16" fmla="*/ 595202 w 1164320"/>
                  <a:gd name="connsiteY16" fmla="*/ 640574 h 745571"/>
                  <a:gd name="connsiteX17" fmla="*/ 699977 w 1164320"/>
                  <a:gd name="connsiteY17" fmla="*/ 707249 h 745571"/>
                  <a:gd name="connsiteX18" fmla="*/ 888095 w 1164320"/>
                  <a:gd name="connsiteY18" fmla="*/ 745349 h 745571"/>
                  <a:gd name="connsiteX19" fmla="*/ 990489 w 1164320"/>
                  <a:gd name="connsiteY19" fmla="*/ 723918 h 745571"/>
                  <a:gd name="connsiteX20" fmla="*/ 990489 w 1164320"/>
                  <a:gd name="connsiteY20" fmla="*/ 723918 h 745571"/>
                  <a:gd name="connsiteX0" fmla="*/ 1164320 w 1164320"/>
                  <a:gd name="connsiteY0" fmla="*/ 326249 h 745571"/>
                  <a:gd name="connsiteX1" fmla="*/ 1095264 w 1164320"/>
                  <a:gd name="connsiteY1" fmla="*/ 369111 h 745571"/>
                  <a:gd name="connsiteX2" fmla="*/ 973820 w 1164320"/>
                  <a:gd name="connsiteY2" fmla="*/ 400068 h 745571"/>
                  <a:gd name="connsiteX3" fmla="*/ 807133 w 1164320"/>
                  <a:gd name="connsiteY3" fmla="*/ 392924 h 745571"/>
                  <a:gd name="connsiteX4" fmla="*/ 664258 w 1164320"/>
                  <a:gd name="connsiteY4" fmla="*/ 288149 h 745571"/>
                  <a:gd name="connsiteX5" fmla="*/ 552339 w 1164320"/>
                  <a:gd name="connsiteY5" fmla="*/ 169086 h 745571"/>
                  <a:gd name="connsiteX6" fmla="*/ 435658 w 1164320"/>
                  <a:gd name="connsiteY6" fmla="*/ 52405 h 745571"/>
                  <a:gd name="connsiteX7" fmla="*/ 283258 w 1164320"/>
                  <a:gd name="connsiteY7" fmla="*/ 18 h 745571"/>
                  <a:gd name="connsiteX8" fmla="*/ 92758 w 1164320"/>
                  <a:gd name="connsiteY8" fmla="*/ 57168 h 745571"/>
                  <a:gd name="connsiteX9" fmla="*/ 7033 w 1164320"/>
                  <a:gd name="connsiteY9" fmla="*/ 207186 h 745571"/>
                  <a:gd name="connsiteX10" fmla="*/ 42752 w 1164320"/>
                  <a:gd name="connsiteY10" fmla="*/ 321486 h 745571"/>
                  <a:gd name="connsiteX11" fmla="*/ 111808 w 1164320"/>
                  <a:gd name="connsiteY11" fmla="*/ 228618 h 745571"/>
                  <a:gd name="connsiteX12" fmla="*/ 185626 w 1164320"/>
                  <a:gd name="connsiteY12" fmla="*/ 152418 h 745571"/>
                  <a:gd name="connsiteX13" fmla="*/ 309452 w 1164320"/>
                  <a:gd name="connsiteY13" fmla="*/ 152418 h 745571"/>
                  <a:gd name="connsiteX14" fmla="*/ 385652 w 1164320"/>
                  <a:gd name="connsiteY14" fmla="*/ 345299 h 745571"/>
                  <a:gd name="connsiteX15" fmla="*/ 471377 w 1164320"/>
                  <a:gd name="connsiteY15" fmla="*/ 535799 h 745571"/>
                  <a:gd name="connsiteX16" fmla="*/ 595202 w 1164320"/>
                  <a:gd name="connsiteY16" fmla="*/ 666768 h 745571"/>
                  <a:gd name="connsiteX17" fmla="*/ 699977 w 1164320"/>
                  <a:gd name="connsiteY17" fmla="*/ 707249 h 745571"/>
                  <a:gd name="connsiteX18" fmla="*/ 888095 w 1164320"/>
                  <a:gd name="connsiteY18" fmla="*/ 745349 h 745571"/>
                  <a:gd name="connsiteX19" fmla="*/ 990489 w 1164320"/>
                  <a:gd name="connsiteY19" fmla="*/ 723918 h 745571"/>
                  <a:gd name="connsiteX20" fmla="*/ 990489 w 1164320"/>
                  <a:gd name="connsiteY20" fmla="*/ 723918 h 745571"/>
                  <a:gd name="connsiteX0" fmla="*/ 1164320 w 1164320"/>
                  <a:gd name="connsiteY0" fmla="*/ 326249 h 750403"/>
                  <a:gd name="connsiteX1" fmla="*/ 1095264 w 1164320"/>
                  <a:gd name="connsiteY1" fmla="*/ 369111 h 750403"/>
                  <a:gd name="connsiteX2" fmla="*/ 973820 w 1164320"/>
                  <a:gd name="connsiteY2" fmla="*/ 400068 h 750403"/>
                  <a:gd name="connsiteX3" fmla="*/ 807133 w 1164320"/>
                  <a:gd name="connsiteY3" fmla="*/ 392924 h 750403"/>
                  <a:gd name="connsiteX4" fmla="*/ 664258 w 1164320"/>
                  <a:gd name="connsiteY4" fmla="*/ 288149 h 750403"/>
                  <a:gd name="connsiteX5" fmla="*/ 552339 w 1164320"/>
                  <a:gd name="connsiteY5" fmla="*/ 169086 h 750403"/>
                  <a:gd name="connsiteX6" fmla="*/ 435658 w 1164320"/>
                  <a:gd name="connsiteY6" fmla="*/ 52405 h 750403"/>
                  <a:gd name="connsiteX7" fmla="*/ 283258 w 1164320"/>
                  <a:gd name="connsiteY7" fmla="*/ 18 h 750403"/>
                  <a:gd name="connsiteX8" fmla="*/ 92758 w 1164320"/>
                  <a:gd name="connsiteY8" fmla="*/ 57168 h 750403"/>
                  <a:gd name="connsiteX9" fmla="*/ 7033 w 1164320"/>
                  <a:gd name="connsiteY9" fmla="*/ 207186 h 750403"/>
                  <a:gd name="connsiteX10" fmla="*/ 42752 w 1164320"/>
                  <a:gd name="connsiteY10" fmla="*/ 321486 h 750403"/>
                  <a:gd name="connsiteX11" fmla="*/ 111808 w 1164320"/>
                  <a:gd name="connsiteY11" fmla="*/ 228618 h 750403"/>
                  <a:gd name="connsiteX12" fmla="*/ 185626 w 1164320"/>
                  <a:gd name="connsiteY12" fmla="*/ 152418 h 750403"/>
                  <a:gd name="connsiteX13" fmla="*/ 309452 w 1164320"/>
                  <a:gd name="connsiteY13" fmla="*/ 152418 h 750403"/>
                  <a:gd name="connsiteX14" fmla="*/ 385652 w 1164320"/>
                  <a:gd name="connsiteY14" fmla="*/ 345299 h 750403"/>
                  <a:gd name="connsiteX15" fmla="*/ 471377 w 1164320"/>
                  <a:gd name="connsiteY15" fmla="*/ 535799 h 750403"/>
                  <a:gd name="connsiteX16" fmla="*/ 595202 w 1164320"/>
                  <a:gd name="connsiteY16" fmla="*/ 666768 h 750403"/>
                  <a:gd name="connsiteX17" fmla="*/ 726171 w 1164320"/>
                  <a:gd name="connsiteY17" fmla="*/ 742968 h 750403"/>
                  <a:gd name="connsiteX18" fmla="*/ 888095 w 1164320"/>
                  <a:gd name="connsiteY18" fmla="*/ 745349 h 750403"/>
                  <a:gd name="connsiteX19" fmla="*/ 990489 w 1164320"/>
                  <a:gd name="connsiteY19" fmla="*/ 723918 h 750403"/>
                  <a:gd name="connsiteX20" fmla="*/ 990489 w 1164320"/>
                  <a:gd name="connsiteY20" fmla="*/ 723918 h 750403"/>
                  <a:gd name="connsiteX0" fmla="*/ 1164320 w 1164320"/>
                  <a:gd name="connsiteY0" fmla="*/ 326249 h 760608"/>
                  <a:gd name="connsiteX1" fmla="*/ 1095264 w 1164320"/>
                  <a:gd name="connsiteY1" fmla="*/ 369111 h 760608"/>
                  <a:gd name="connsiteX2" fmla="*/ 973820 w 1164320"/>
                  <a:gd name="connsiteY2" fmla="*/ 400068 h 760608"/>
                  <a:gd name="connsiteX3" fmla="*/ 807133 w 1164320"/>
                  <a:gd name="connsiteY3" fmla="*/ 392924 h 760608"/>
                  <a:gd name="connsiteX4" fmla="*/ 664258 w 1164320"/>
                  <a:gd name="connsiteY4" fmla="*/ 288149 h 760608"/>
                  <a:gd name="connsiteX5" fmla="*/ 552339 w 1164320"/>
                  <a:gd name="connsiteY5" fmla="*/ 169086 h 760608"/>
                  <a:gd name="connsiteX6" fmla="*/ 435658 w 1164320"/>
                  <a:gd name="connsiteY6" fmla="*/ 52405 h 760608"/>
                  <a:gd name="connsiteX7" fmla="*/ 283258 w 1164320"/>
                  <a:gd name="connsiteY7" fmla="*/ 18 h 760608"/>
                  <a:gd name="connsiteX8" fmla="*/ 92758 w 1164320"/>
                  <a:gd name="connsiteY8" fmla="*/ 57168 h 760608"/>
                  <a:gd name="connsiteX9" fmla="*/ 7033 w 1164320"/>
                  <a:gd name="connsiteY9" fmla="*/ 207186 h 760608"/>
                  <a:gd name="connsiteX10" fmla="*/ 42752 w 1164320"/>
                  <a:gd name="connsiteY10" fmla="*/ 321486 h 760608"/>
                  <a:gd name="connsiteX11" fmla="*/ 111808 w 1164320"/>
                  <a:gd name="connsiteY11" fmla="*/ 228618 h 760608"/>
                  <a:gd name="connsiteX12" fmla="*/ 185626 w 1164320"/>
                  <a:gd name="connsiteY12" fmla="*/ 152418 h 760608"/>
                  <a:gd name="connsiteX13" fmla="*/ 309452 w 1164320"/>
                  <a:gd name="connsiteY13" fmla="*/ 152418 h 760608"/>
                  <a:gd name="connsiteX14" fmla="*/ 385652 w 1164320"/>
                  <a:gd name="connsiteY14" fmla="*/ 345299 h 760608"/>
                  <a:gd name="connsiteX15" fmla="*/ 471377 w 1164320"/>
                  <a:gd name="connsiteY15" fmla="*/ 535799 h 760608"/>
                  <a:gd name="connsiteX16" fmla="*/ 595202 w 1164320"/>
                  <a:gd name="connsiteY16" fmla="*/ 666768 h 760608"/>
                  <a:gd name="connsiteX17" fmla="*/ 726171 w 1164320"/>
                  <a:gd name="connsiteY17" fmla="*/ 742968 h 760608"/>
                  <a:gd name="connsiteX18" fmla="*/ 888095 w 1164320"/>
                  <a:gd name="connsiteY18" fmla="*/ 759637 h 760608"/>
                  <a:gd name="connsiteX19" fmla="*/ 990489 w 1164320"/>
                  <a:gd name="connsiteY19" fmla="*/ 723918 h 760608"/>
                  <a:gd name="connsiteX20" fmla="*/ 990489 w 1164320"/>
                  <a:gd name="connsiteY20" fmla="*/ 723918 h 760608"/>
                  <a:gd name="connsiteX0" fmla="*/ 1164320 w 1164320"/>
                  <a:gd name="connsiteY0" fmla="*/ 326249 h 760608"/>
                  <a:gd name="connsiteX1" fmla="*/ 1095264 w 1164320"/>
                  <a:gd name="connsiteY1" fmla="*/ 369111 h 760608"/>
                  <a:gd name="connsiteX2" fmla="*/ 973820 w 1164320"/>
                  <a:gd name="connsiteY2" fmla="*/ 419118 h 760608"/>
                  <a:gd name="connsiteX3" fmla="*/ 807133 w 1164320"/>
                  <a:gd name="connsiteY3" fmla="*/ 392924 h 760608"/>
                  <a:gd name="connsiteX4" fmla="*/ 664258 w 1164320"/>
                  <a:gd name="connsiteY4" fmla="*/ 288149 h 760608"/>
                  <a:gd name="connsiteX5" fmla="*/ 552339 w 1164320"/>
                  <a:gd name="connsiteY5" fmla="*/ 169086 h 760608"/>
                  <a:gd name="connsiteX6" fmla="*/ 435658 w 1164320"/>
                  <a:gd name="connsiteY6" fmla="*/ 52405 h 760608"/>
                  <a:gd name="connsiteX7" fmla="*/ 283258 w 1164320"/>
                  <a:gd name="connsiteY7" fmla="*/ 18 h 760608"/>
                  <a:gd name="connsiteX8" fmla="*/ 92758 w 1164320"/>
                  <a:gd name="connsiteY8" fmla="*/ 57168 h 760608"/>
                  <a:gd name="connsiteX9" fmla="*/ 7033 w 1164320"/>
                  <a:gd name="connsiteY9" fmla="*/ 207186 h 760608"/>
                  <a:gd name="connsiteX10" fmla="*/ 42752 w 1164320"/>
                  <a:gd name="connsiteY10" fmla="*/ 321486 h 760608"/>
                  <a:gd name="connsiteX11" fmla="*/ 111808 w 1164320"/>
                  <a:gd name="connsiteY11" fmla="*/ 228618 h 760608"/>
                  <a:gd name="connsiteX12" fmla="*/ 185626 w 1164320"/>
                  <a:gd name="connsiteY12" fmla="*/ 152418 h 760608"/>
                  <a:gd name="connsiteX13" fmla="*/ 309452 w 1164320"/>
                  <a:gd name="connsiteY13" fmla="*/ 152418 h 760608"/>
                  <a:gd name="connsiteX14" fmla="*/ 385652 w 1164320"/>
                  <a:gd name="connsiteY14" fmla="*/ 345299 h 760608"/>
                  <a:gd name="connsiteX15" fmla="*/ 471377 w 1164320"/>
                  <a:gd name="connsiteY15" fmla="*/ 535799 h 760608"/>
                  <a:gd name="connsiteX16" fmla="*/ 595202 w 1164320"/>
                  <a:gd name="connsiteY16" fmla="*/ 666768 h 760608"/>
                  <a:gd name="connsiteX17" fmla="*/ 726171 w 1164320"/>
                  <a:gd name="connsiteY17" fmla="*/ 742968 h 760608"/>
                  <a:gd name="connsiteX18" fmla="*/ 888095 w 1164320"/>
                  <a:gd name="connsiteY18" fmla="*/ 759637 h 760608"/>
                  <a:gd name="connsiteX19" fmla="*/ 990489 w 1164320"/>
                  <a:gd name="connsiteY19" fmla="*/ 723918 h 760608"/>
                  <a:gd name="connsiteX20" fmla="*/ 990489 w 1164320"/>
                  <a:gd name="connsiteY20" fmla="*/ 723918 h 760608"/>
                  <a:gd name="connsiteX0" fmla="*/ 1164320 w 1164320"/>
                  <a:gd name="connsiteY0" fmla="*/ 326249 h 760608"/>
                  <a:gd name="connsiteX1" fmla="*/ 1100027 w 1164320"/>
                  <a:gd name="connsiteY1" fmla="*/ 383398 h 760608"/>
                  <a:gd name="connsiteX2" fmla="*/ 973820 w 1164320"/>
                  <a:gd name="connsiteY2" fmla="*/ 419118 h 760608"/>
                  <a:gd name="connsiteX3" fmla="*/ 807133 w 1164320"/>
                  <a:gd name="connsiteY3" fmla="*/ 392924 h 760608"/>
                  <a:gd name="connsiteX4" fmla="*/ 664258 w 1164320"/>
                  <a:gd name="connsiteY4" fmla="*/ 288149 h 760608"/>
                  <a:gd name="connsiteX5" fmla="*/ 552339 w 1164320"/>
                  <a:gd name="connsiteY5" fmla="*/ 169086 h 760608"/>
                  <a:gd name="connsiteX6" fmla="*/ 435658 w 1164320"/>
                  <a:gd name="connsiteY6" fmla="*/ 52405 h 760608"/>
                  <a:gd name="connsiteX7" fmla="*/ 283258 w 1164320"/>
                  <a:gd name="connsiteY7" fmla="*/ 18 h 760608"/>
                  <a:gd name="connsiteX8" fmla="*/ 92758 w 1164320"/>
                  <a:gd name="connsiteY8" fmla="*/ 57168 h 760608"/>
                  <a:gd name="connsiteX9" fmla="*/ 7033 w 1164320"/>
                  <a:gd name="connsiteY9" fmla="*/ 207186 h 760608"/>
                  <a:gd name="connsiteX10" fmla="*/ 42752 w 1164320"/>
                  <a:gd name="connsiteY10" fmla="*/ 321486 h 760608"/>
                  <a:gd name="connsiteX11" fmla="*/ 111808 w 1164320"/>
                  <a:gd name="connsiteY11" fmla="*/ 228618 h 760608"/>
                  <a:gd name="connsiteX12" fmla="*/ 185626 w 1164320"/>
                  <a:gd name="connsiteY12" fmla="*/ 152418 h 760608"/>
                  <a:gd name="connsiteX13" fmla="*/ 309452 w 1164320"/>
                  <a:gd name="connsiteY13" fmla="*/ 152418 h 760608"/>
                  <a:gd name="connsiteX14" fmla="*/ 385652 w 1164320"/>
                  <a:gd name="connsiteY14" fmla="*/ 345299 h 760608"/>
                  <a:gd name="connsiteX15" fmla="*/ 471377 w 1164320"/>
                  <a:gd name="connsiteY15" fmla="*/ 535799 h 760608"/>
                  <a:gd name="connsiteX16" fmla="*/ 595202 w 1164320"/>
                  <a:gd name="connsiteY16" fmla="*/ 666768 h 760608"/>
                  <a:gd name="connsiteX17" fmla="*/ 726171 w 1164320"/>
                  <a:gd name="connsiteY17" fmla="*/ 742968 h 760608"/>
                  <a:gd name="connsiteX18" fmla="*/ 888095 w 1164320"/>
                  <a:gd name="connsiteY18" fmla="*/ 759637 h 760608"/>
                  <a:gd name="connsiteX19" fmla="*/ 990489 w 1164320"/>
                  <a:gd name="connsiteY19" fmla="*/ 723918 h 760608"/>
                  <a:gd name="connsiteX20" fmla="*/ 990489 w 1164320"/>
                  <a:gd name="connsiteY20" fmla="*/ 723918 h 760608"/>
                  <a:gd name="connsiteX0" fmla="*/ 1164320 w 1164320"/>
                  <a:gd name="connsiteY0" fmla="*/ 326248 h 760607"/>
                  <a:gd name="connsiteX1" fmla="*/ 1100027 w 1164320"/>
                  <a:gd name="connsiteY1" fmla="*/ 383397 h 760607"/>
                  <a:gd name="connsiteX2" fmla="*/ 973820 w 1164320"/>
                  <a:gd name="connsiteY2" fmla="*/ 419117 h 760607"/>
                  <a:gd name="connsiteX3" fmla="*/ 807133 w 1164320"/>
                  <a:gd name="connsiteY3" fmla="*/ 392923 h 760607"/>
                  <a:gd name="connsiteX4" fmla="*/ 664258 w 1164320"/>
                  <a:gd name="connsiteY4" fmla="*/ 288148 h 760607"/>
                  <a:gd name="connsiteX5" fmla="*/ 561864 w 1164320"/>
                  <a:gd name="connsiteY5" fmla="*/ 152416 h 760607"/>
                  <a:gd name="connsiteX6" fmla="*/ 435658 w 1164320"/>
                  <a:gd name="connsiteY6" fmla="*/ 52404 h 760607"/>
                  <a:gd name="connsiteX7" fmla="*/ 283258 w 1164320"/>
                  <a:gd name="connsiteY7" fmla="*/ 17 h 760607"/>
                  <a:gd name="connsiteX8" fmla="*/ 92758 w 1164320"/>
                  <a:gd name="connsiteY8" fmla="*/ 57167 h 760607"/>
                  <a:gd name="connsiteX9" fmla="*/ 7033 w 1164320"/>
                  <a:gd name="connsiteY9" fmla="*/ 207185 h 760607"/>
                  <a:gd name="connsiteX10" fmla="*/ 42752 w 1164320"/>
                  <a:gd name="connsiteY10" fmla="*/ 321485 h 760607"/>
                  <a:gd name="connsiteX11" fmla="*/ 111808 w 1164320"/>
                  <a:gd name="connsiteY11" fmla="*/ 228617 h 760607"/>
                  <a:gd name="connsiteX12" fmla="*/ 185626 w 1164320"/>
                  <a:gd name="connsiteY12" fmla="*/ 152417 h 760607"/>
                  <a:gd name="connsiteX13" fmla="*/ 309452 w 1164320"/>
                  <a:gd name="connsiteY13" fmla="*/ 152417 h 760607"/>
                  <a:gd name="connsiteX14" fmla="*/ 385652 w 1164320"/>
                  <a:gd name="connsiteY14" fmla="*/ 345298 h 760607"/>
                  <a:gd name="connsiteX15" fmla="*/ 471377 w 1164320"/>
                  <a:gd name="connsiteY15" fmla="*/ 535798 h 760607"/>
                  <a:gd name="connsiteX16" fmla="*/ 595202 w 1164320"/>
                  <a:gd name="connsiteY16" fmla="*/ 666767 h 760607"/>
                  <a:gd name="connsiteX17" fmla="*/ 726171 w 1164320"/>
                  <a:gd name="connsiteY17" fmla="*/ 742967 h 760607"/>
                  <a:gd name="connsiteX18" fmla="*/ 888095 w 1164320"/>
                  <a:gd name="connsiteY18" fmla="*/ 759636 h 760607"/>
                  <a:gd name="connsiteX19" fmla="*/ 990489 w 1164320"/>
                  <a:gd name="connsiteY19" fmla="*/ 723917 h 760607"/>
                  <a:gd name="connsiteX20" fmla="*/ 990489 w 1164320"/>
                  <a:gd name="connsiteY20" fmla="*/ 723917 h 760607"/>
                  <a:gd name="connsiteX0" fmla="*/ 1164320 w 1164320"/>
                  <a:gd name="connsiteY0" fmla="*/ 326424 h 760783"/>
                  <a:gd name="connsiteX1" fmla="*/ 1100027 w 1164320"/>
                  <a:gd name="connsiteY1" fmla="*/ 383573 h 760783"/>
                  <a:gd name="connsiteX2" fmla="*/ 973820 w 1164320"/>
                  <a:gd name="connsiteY2" fmla="*/ 419293 h 760783"/>
                  <a:gd name="connsiteX3" fmla="*/ 807133 w 1164320"/>
                  <a:gd name="connsiteY3" fmla="*/ 393099 h 760783"/>
                  <a:gd name="connsiteX4" fmla="*/ 664258 w 1164320"/>
                  <a:gd name="connsiteY4" fmla="*/ 288324 h 760783"/>
                  <a:gd name="connsiteX5" fmla="*/ 561864 w 1164320"/>
                  <a:gd name="connsiteY5" fmla="*/ 152592 h 760783"/>
                  <a:gd name="connsiteX6" fmla="*/ 438039 w 1164320"/>
                  <a:gd name="connsiteY6" fmla="*/ 43055 h 760783"/>
                  <a:gd name="connsiteX7" fmla="*/ 283258 w 1164320"/>
                  <a:gd name="connsiteY7" fmla="*/ 193 h 760783"/>
                  <a:gd name="connsiteX8" fmla="*/ 92758 w 1164320"/>
                  <a:gd name="connsiteY8" fmla="*/ 57343 h 760783"/>
                  <a:gd name="connsiteX9" fmla="*/ 7033 w 1164320"/>
                  <a:gd name="connsiteY9" fmla="*/ 207361 h 760783"/>
                  <a:gd name="connsiteX10" fmla="*/ 42752 w 1164320"/>
                  <a:gd name="connsiteY10" fmla="*/ 321661 h 760783"/>
                  <a:gd name="connsiteX11" fmla="*/ 111808 w 1164320"/>
                  <a:gd name="connsiteY11" fmla="*/ 228793 h 760783"/>
                  <a:gd name="connsiteX12" fmla="*/ 185626 w 1164320"/>
                  <a:gd name="connsiteY12" fmla="*/ 152593 h 760783"/>
                  <a:gd name="connsiteX13" fmla="*/ 309452 w 1164320"/>
                  <a:gd name="connsiteY13" fmla="*/ 152593 h 760783"/>
                  <a:gd name="connsiteX14" fmla="*/ 385652 w 1164320"/>
                  <a:gd name="connsiteY14" fmla="*/ 345474 h 760783"/>
                  <a:gd name="connsiteX15" fmla="*/ 471377 w 1164320"/>
                  <a:gd name="connsiteY15" fmla="*/ 535974 h 760783"/>
                  <a:gd name="connsiteX16" fmla="*/ 595202 w 1164320"/>
                  <a:gd name="connsiteY16" fmla="*/ 666943 h 760783"/>
                  <a:gd name="connsiteX17" fmla="*/ 726171 w 1164320"/>
                  <a:gd name="connsiteY17" fmla="*/ 743143 h 760783"/>
                  <a:gd name="connsiteX18" fmla="*/ 888095 w 1164320"/>
                  <a:gd name="connsiteY18" fmla="*/ 759812 h 760783"/>
                  <a:gd name="connsiteX19" fmla="*/ 990489 w 1164320"/>
                  <a:gd name="connsiteY19" fmla="*/ 724093 h 760783"/>
                  <a:gd name="connsiteX20" fmla="*/ 990489 w 1164320"/>
                  <a:gd name="connsiteY20" fmla="*/ 724093 h 760783"/>
                  <a:gd name="connsiteX0" fmla="*/ 1164320 w 1164320"/>
                  <a:gd name="connsiteY0" fmla="*/ 331157 h 765516"/>
                  <a:gd name="connsiteX1" fmla="*/ 1100027 w 1164320"/>
                  <a:gd name="connsiteY1" fmla="*/ 388306 h 765516"/>
                  <a:gd name="connsiteX2" fmla="*/ 973820 w 1164320"/>
                  <a:gd name="connsiteY2" fmla="*/ 424026 h 765516"/>
                  <a:gd name="connsiteX3" fmla="*/ 807133 w 1164320"/>
                  <a:gd name="connsiteY3" fmla="*/ 397832 h 765516"/>
                  <a:gd name="connsiteX4" fmla="*/ 664258 w 1164320"/>
                  <a:gd name="connsiteY4" fmla="*/ 293057 h 765516"/>
                  <a:gd name="connsiteX5" fmla="*/ 561864 w 1164320"/>
                  <a:gd name="connsiteY5" fmla="*/ 157325 h 765516"/>
                  <a:gd name="connsiteX6" fmla="*/ 438039 w 1164320"/>
                  <a:gd name="connsiteY6" fmla="*/ 47788 h 765516"/>
                  <a:gd name="connsiteX7" fmla="*/ 278496 w 1164320"/>
                  <a:gd name="connsiteY7" fmla="*/ 164 h 765516"/>
                  <a:gd name="connsiteX8" fmla="*/ 92758 w 1164320"/>
                  <a:gd name="connsiteY8" fmla="*/ 62076 h 765516"/>
                  <a:gd name="connsiteX9" fmla="*/ 7033 w 1164320"/>
                  <a:gd name="connsiteY9" fmla="*/ 212094 h 765516"/>
                  <a:gd name="connsiteX10" fmla="*/ 42752 w 1164320"/>
                  <a:gd name="connsiteY10" fmla="*/ 326394 h 765516"/>
                  <a:gd name="connsiteX11" fmla="*/ 111808 w 1164320"/>
                  <a:gd name="connsiteY11" fmla="*/ 233526 h 765516"/>
                  <a:gd name="connsiteX12" fmla="*/ 185626 w 1164320"/>
                  <a:gd name="connsiteY12" fmla="*/ 157326 h 765516"/>
                  <a:gd name="connsiteX13" fmla="*/ 309452 w 1164320"/>
                  <a:gd name="connsiteY13" fmla="*/ 157326 h 765516"/>
                  <a:gd name="connsiteX14" fmla="*/ 385652 w 1164320"/>
                  <a:gd name="connsiteY14" fmla="*/ 350207 h 765516"/>
                  <a:gd name="connsiteX15" fmla="*/ 471377 w 1164320"/>
                  <a:gd name="connsiteY15" fmla="*/ 540707 h 765516"/>
                  <a:gd name="connsiteX16" fmla="*/ 595202 w 1164320"/>
                  <a:gd name="connsiteY16" fmla="*/ 671676 h 765516"/>
                  <a:gd name="connsiteX17" fmla="*/ 726171 w 1164320"/>
                  <a:gd name="connsiteY17" fmla="*/ 747876 h 765516"/>
                  <a:gd name="connsiteX18" fmla="*/ 888095 w 1164320"/>
                  <a:gd name="connsiteY18" fmla="*/ 764545 h 765516"/>
                  <a:gd name="connsiteX19" fmla="*/ 990489 w 1164320"/>
                  <a:gd name="connsiteY19" fmla="*/ 728826 h 765516"/>
                  <a:gd name="connsiteX20" fmla="*/ 990489 w 1164320"/>
                  <a:gd name="connsiteY20" fmla="*/ 728826 h 765516"/>
                  <a:gd name="connsiteX0" fmla="*/ 1164320 w 1164320"/>
                  <a:gd name="connsiteY0" fmla="*/ 331157 h 765516"/>
                  <a:gd name="connsiteX1" fmla="*/ 1100027 w 1164320"/>
                  <a:gd name="connsiteY1" fmla="*/ 388306 h 765516"/>
                  <a:gd name="connsiteX2" fmla="*/ 973820 w 1164320"/>
                  <a:gd name="connsiteY2" fmla="*/ 424026 h 765516"/>
                  <a:gd name="connsiteX3" fmla="*/ 807133 w 1164320"/>
                  <a:gd name="connsiteY3" fmla="*/ 397832 h 765516"/>
                  <a:gd name="connsiteX4" fmla="*/ 664258 w 1164320"/>
                  <a:gd name="connsiteY4" fmla="*/ 293057 h 765516"/>
                  <a:gd name="connsiteX5" fmla="*/ 561864 w 1164320"/>
                  <a:gd name="connsiteY5" fmla="*/ 157325 h 765516"/>
                  <a:gd name="connsiteX6" fmla="*/ 438039 w 1164320"/>
                  <a:gd name="connsiteY6" fmla="*/ 47788 h 765516"/>
                  <a:gd name="connsiteX7" fmla="*/ 278496 w 1164320"/>
                  <a:gd name="connsiteY7" fmla="*/ 164 h 765516"/>
                  <a:gd name="connsiteX8" fmla="*/ 92758 w 1164320"/>
                  <a:gd name="connsiteY8" fmla="*/ 62076 h 765516"/>
                  <a:gd name="connsiteX9" fmla="*/ 7033 w 1164320"/>
                  <a:gd name="connsiteY9" fmla="*/ 212094 h 765516"/>
                  <a:gd name="connsiteX10" fmla="*/ 42752 w 1164320"/>
                  <a:gd name="connsiteY10" fmla="*/ 326394 h 765516"/>
                  <a:gd name="connsiteX11" fmla="*/ 111808 w 1164320"/>
                  <a:gd name="connsiteY11" fmla="*/ 233526 h 765516"/>
                  <a:gd name="connsiteX12" fmla="*/ 185626 w 1164320"/>
                  <a:gd name="connsiteY12" fmla="*/ 157326 h 765516"/>
                  <a:gd name="connsiteX13" fmla="*/ 311833 w 1164320"/>
                  <a:gd name="connsiteY13" fmla="*/ 178757 h 765516"/>
                  <a:gd name="connsiteX14" fmla="*/ 385652 w 1164320"/>
                  <a:gd name="connsiteY14" fmla="*/ 350207 h 765516"/>
                  <a:gd name="connsiteX15" fmla="*/ 471377 w 1164320"/>
                  <a:gd name="connsiteY15" fmla="*/ 540707 h 765516"/>
                  <a:gd name="connsiteX16" fmla="*/ 595202 w 1164320"/>
                  <a:gd name="connsiteY16" fmla="*/ 671676 h 765516"/>
                  <a:gd name="connsiteX17" fmla="*/ 726171 w 1164320"/>
                  <a:gd name="connsiteY17" fmla="*/ 747876 h 765516"/>
                  <a:gd name="connsiteX18" fmla="*/ 888095 w 1164320"/>
                  <a:gd name="connsiteY18" fmla="*/ 764545 h 765516"/>
                  <a:gd name="connsiteX19" fmla="*/ 990489 w 1164320"/>
                  <a:gd name="connsiteY19" fmla="*/ 728826 h 765516"/>
                  <a:gd name="connsiteX20" fmla="*/ 990489 w 1164320"/>
                  <a:gd name="connsiteY20" fmla="*/ 728826 h 765516"/>
                  <a:gd name="connsiteX0" fmla="*/ 1164320 w 1164320"/>
                  <a:gd name="connsiteY0" fmla="*/ 331157 h 765516"/>
                  <a:gd name="connsiteX1" fmla="*/ 1100027 w 1164320"/>
                  <a:gd name="connsiteY1" fmla="*/ 388306 h 765516"/>
                  <a:gd name="connsiteX2" fmla="*/ 973820 w 1164320"/>
                  <a:gd name="connsiteY2" fmla="*/ 424026 h 765516"/>
                  <a:gd name="connsiteX3" fmla="*/ 807133 w 1164320"/>
                  <a:gd name="connsiteY3" fmla="*/ 397832 h 765516"/>
                  <a:gd name="connsiteX4" fmla="*/ 664258 w 1164320"/>
                  <a:gd name="connsiteY4" fmla="*/ 293057 h 765516"/>
                  <a:gd name="connsiteX5" fmla="*/ 561864 w 1164320"/>
                  <a:gd name="connsiteY5" fmla="*/ 157325 h 765516"/>
                  <a:gd name="connsiteX6" fmla="*/ 438039 w 1164320"/>
                  <a:gd name="connsiteY6" fmla="*/ 47788 h 765516"/>
                  <a:gd name="connsiteX7" fmla="*/ 278496 w 1164320"/>
                  <a:gd name="connsiteY7" fmla="*/ 164 h 765516"/>
                  <a:gd name="connsiteX8" fmla="*/ 92758 w 1164320"/>
                  <a:gd name="connsiteY8" fmla="*/ 62076 h 765516"/>
                  <a:gd name="connsiteX9" fmla="*/ 7033 w 1164320"/>
                  <a:gd name="connsiteY9" fmla="*/ 212094 h 765516"/>
                  <a:gd name="connsiteX10" fmla="*/ 42752 w 1164320"/>
                  <a:gd name="connsiteY10" fmla="*/ 326394 h 765516"/>
                  <a:gd name="connsiteX11" fmla="*/ 111808 w 1164320"/>
                  <a:gd name="connsiteY11" fmla="*/ 233526 h 765516"/>
                  <a:gd name="connsiteX12" fmla="*/ 185626 w 1164320"/>
                  <a:gd name="connsiteY12" fmla="*/ 162088 h 765516"/>
                  <a:gd name="connsiteX13" fmla="*/ 311833 w 1164320"/>
                  <a:gd name="connsiteY13" fmla="*/ 178757 h 765516"/>
                  <a:gd name="connsiteX14" fmla="*/ 385652 w 1164320"/>
                  <a:gd name="connsiteY14" fmla="*/ 350207 h 765516"/>
                  <a:gd name="connsiteX15" fmla="*/ 471377 w 1164320"/>
                  <a:gd name="connsiteY15" fmla="*/ 540707 h 765516"/>
                  <a:gd name="connsiteX16" fmla="*/ 595202 w 1164320"/>
                  <a:gd name="connsiteY16" fmla="*/ 671676 h 765516"/>
                  <a:gd name="connsiteX17" fmla="*/ 726171 w 1164320"/>
                  <a:gd name="connsiteY17" fmla="*/ 747876 h 765516"/>
                  <a:gd name="connsiteX18" fmla="*/ 888095 w 1164320"/>
                  <a:gd name="connsiteY18" fmla="*/ 764545 h 765516"/>
                  <a:gd name="connsiteX19" fmla="*/ 990489 w 1164320"/>
                  <a:gd name="connsiteY19" fmla="*/ 728826 h 765516"/>
                  <a:gd name="connsiteX20" fmla="*/ 990489 w 1164320"/>
                  <a:gd name="connsiteY20" fmla="*/ 728826 h 7655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164320" h="765516">
                    <a:moveTo>
                      <a:pt x="1164320" y="331157"/>
                    </a:moveTo>
                    <a:cubicBezTo>
                      <a:pt x="1145667" y="346436"/>
                      <a:pt x="1131777" y="372828"/>
                      <a:pt x="1100027" y="388306"/>
                    </a:cubicBezTo>
                    <a:cubicBezTo>
                      <a:pt x="1068277" y="403784"/>
                      <a:pt x="1022636" y="422438"/>
                      <a:pt x="973820" y="424026"/>
                    </a:cubicBezTo>
                    <a:cubicBezTo>
                      <a:pt x="925004" y="425614"/>
                      <a:pt x="858727" y="419660"/>
                      <a:pt x="807133" y="397832"/>
                    </a:cubicBezTo>
                    <a:cubicBezTo>
                      <a:pt x="755539" y="376004"/>
                      <a:pt x="705136" y="333141"/>
                      <a:pt x="664258" y="293057"/>
                    </a:cubicBezTo>
                    <a:cubicBezTo>
                      <a:pt x="623380" y="252973"/>
                      <a:pt x="599567" y="198203"/>
                      <a:pt x="561864" y="157325"/>
                    </a:cubicBezTo>
                    <a:cubicBezTo>
                      <a:pt x="524161" y="116447"/>
                      <a:pt x="485267" y="73981"/>
                      <a:pt x="438039" y="47788"/>
                    </a:cubicBezTo>
                    <a:cubicBezTo>
                      <a:pt x="390811" y="21595"/>
                      <a:pt x="336043" y="-2217"/>
                      <a:pt x="278496" y="164"/>
                    </a:cubicBezTo>
                    <a:cubicBezTo>
                      <a:pt x="220949" y="2545"/>
                      <a:pt x="138002" y="26754"/>
                      <a:pt x="92758" y="62076"/>
                    </a:cubicBezTo>
                    <a:cubicBezTo>
                      <a:pt x="47514" y="97398"/>
                      <a:pt x="15367" y="168041"/>
                      <a:pt x="7033" y="212094"/>
                    </a:cubicBezTo>
                    <a:cubicBezTo>
                      <a:pt x="-1301" y="256147"/>
                      <a:pt x="-12810" y="318060"/>
                      <a:pt x="42752" y="326394"/>
                    </a:cubicBezTo>
                    <a:cubicBezTo>
                      <a:pt x="98314" y="334728"/>
                      <a:pt x="87996" y="260910"/>
                      <a:pt x="111808" y="233526"/>
                    </a:cubicBezTo>
                    <a:cubicBezTo>
                      <a:pt x="135620" y="206142"/>
                      <a:pt x="152289" y="171216"/>
                      <a:pt x="185626" y="162088"/>
                    </a:cubicBezTo>
                    <a:cubicBezTo>
                      <a:pt x="218963" y="152960"/>
                      <a:pt x="278495" y="147404"/>
                      <a:pt x="311833" y="178757"/>
                    </a:cubicBezTo>
                    <a:cubicBezTo>
                      <a:pt x="345171" y="210110"/>
                      <a:pt x="359061" y="289882"/>
                      <a:pt x="385652" y="350207"/>
                    </a:cubicBezTo>
                    <a:cubicBezTo>
                      <a:pt x="412243" y="410532"/>
                      <a:pt x="436452" y="487129"/>
                      <a:pt x="471377" y="540707"/>
                    </a:cubicBezTo>
                    <a:cubicBezTo>
                      <a:pt x="506302" y="594285"/>
                      <a:pt x="552736" y="637148"/>
                      <a:pt x="595202" y="671676"/>
                    </a:cubicBezTo>
                    <a:cubicBezTo>
                      <a:pt x="637668" y="706204"/>
                      <a:pt x="677356" y="732398"/>
                      <a:pt x="726171" y="747876"/>
                    </a:cubicBezTo>
                    <a:cubicBezTo>
                      <a:pt x="774986" y="763354"/>
                      <a:pt x="844042" y="767720"/>
                      <a:pt x="888095" y="764545"/>
                    </a:cubicBezTo>
                    <a:cubicBezTo>
                      <a:pt x="932148" y="761370"/>
                      <a:pt x="990489" y="728826"/>
                      <a:pt x="990489" y="728826"/>
                    </a:cubicBezTo>
                    <a:lnTo>
                      <a:pt x="990489" y="728826"/>
                    </a:lnTo>
                  </a:path>
                </a:pathLst>
              </a:custGeom>
              <a:solidFill>
                <a:srgbClr val="BEA7D5"/>
              </a:solidFill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0BE3B81A-16FE-AE89-D9B4-84D268A78D17}"/>
                  </a:ext>
                </a:extLst>
              </p:cNvPr>
              <p:cNvGrpSpPr/>
              <p:nvPr/>
            </p:nvGrpSpPr>
            <p:grpSpPr>
              <a:xfrm rot="3322491" flipH="1">
                <a:off x="4281466" y="3928457"/>
                <a:ext cx="937606" cy="1088467"/>
                <a:chOff x="6479997" y="4263560"/>
                <a:chExt cx="937606" cy="1088467"/>
              </a:xfrm>
            </p:grpSpPr>
            <p:sp>
              <p:nvSpPr>
                <p:cNvPr id="214" name="Freeform: Shape 213">
                  <a:extLst>
                    <a:ext uri="{FF2B5EF4-FFF2-40B4-BE49-F238E27FC236}">
                      <a16:creationId xmlns:a16="http://schemas.microsoft.com/office/drawing/2014/main" id="{3320BE65-4FA2-0ADA-15FB-12763A052E84}"/>
                    </a:ext>
                  </a:extLst>
                </p:cNvPr>
                <p:cNvSpPr/>
                <p:nvPr/>
              </p:nvSpPr>
              <p:spPr>
                <a:xfrm rot="3303579" flipH="1">
                  <a:off x="6365003" y="4428173"/>
                  <a:ext cx="1088467" cy="759241"/>
                </a:xfrm>
                <a:custGeom>
                  <a:avLst/>
                  <a:gdLst>
                    <a:gd name="connsiteX0" fmla="*/ 1088467 w 1088467"/>
                    <a:gd name="connsiteY0" fmla="*/ 655217 h 759241"/>
                    <a:gd name="connsiteX1" fmla="*/ 1053305 w 1088467"/>
                    <a:gd name="connsiteY1" fmla="*/ 664943 h 759241"/>
                    <a:gd name="connsiteX2" fmla="*/ 180097 w 1088467"/>
                    <a:gd name="connsiteY2" fmla="*/ 0 h 759241"/>
                    <a:gd name="connsiteX3" fmla="*/ 2923 w 1088467"/>
                    <a:gd name="connsiteY3" fmla="*/ 201297 h 759241"/>
                    <a:gd name="connsiteX4" fmla="*/ 0 w 1088467"/>
                    <a:gd name="connsiteY4" fmla="*/ 262412 h 759241"/>
                    <a:gd name="connsiteX5" fmla="*/ 9739 w 1088467"/>
                    <a:gd name="connsiteY5" fmla="*/ 262154 h 759241"/>
                    <a:gd name="connsiteX6" fmla="*/ 67536 w 1088467"/>
                    <a:gd name="connsiteY6" fmla="*/ 157676 h 759241"/>
                    <a:gd name="connsiteX7" fmla="*/ 151008 w 1088467"/>
                    <a:gd name="connsiteY7" fmla="*/ 76896 h 759241"/>
                    <a:gd name="connsiteX8" fmla="*/ 293721 w 1088467"/>
                    <a:gd name="connsiteY8" fmla="*/ 95745 h 759241"/>
                    <a:gd name="connsiteX9" fmla="*/ 377194 w 1088467"/>
                    <a:gd name="connsiteY9" fmla="*/ 289618 h 759241"/>
                    <a:gd name="connsiteX10" fmla="*/ 474130 w 1088467"/>
                    <a:gd name="connsiteY10" fmla="*/ 505031 h 759241"/>
                    <a:gd name="connsiteX11" fmla="*/ 614149 w 1088467"/>
                    <a:gd name="connsiteY11" fmla="*/ 653129 h 759241"/>
                    <a:gd name="connsiteX12" fmla="*/ 762246 w 1088467"/>
                    <a:gd name="connsiteY12" fmla="*/ 739294 h 759241"/>
                    <a:gd name="connsiteX13" fmla="*/ 945347 w 1088467"/>
                    <a:gd name="connsiteY13" fmla="*/ 758143 h 759241"/>
                    <a:gd name="connsiteX14" fmla="*/ 1061132 w 1088467"/>
                    <a:gd name="connsiteY14" fmla="*/ 717753 h 759241"/>
                    <a:gd name="connsiteX15" fmla="*/ 1088467 w 1088467"/>
                    <a:gd name="connsiteY15" fmla="*/ 655217 h 7592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1088467" h="759241">
                      <a:moveTo>
                        <a:pt x="1088467" y="655217"/>
                      </a:moveTo>
                      <a:lnTo>
                        <a:pt x="1053305" y="664943"/>
                      </a:lnTo>
                      <a:cubicBezTo>
                        <a:pt x="388038" y="824227"/>
                        <a:pt x="535616" y="7372"/>
                        <a:pt x="180097" y="0"/>
                      </a:cubicBezTo>
                      <a:cubicBezTo>
                        <a:pt x="72776" y="46352"/>
                        <a:pt x="18682" y="125234"/>
                        <a:pt x="2923" y="201297"/>
                      </a:cubicBezTo>
                      <a:lnTo>
                        <a:pt x="0" y="262412"/>
                      </a:lnTo>
                      <a:lnTo>
                        <a:pt x="9739" y="262154"/>
                      </a:lnTo>
                      <a:cubicBezTo>
                        <a:pt x="49964" y="252066"/>
                        <a:pt x="43976" y="184772"/>
                        <a:pt x="67536" y="157676"/>
                      </a:cubicBezTo>
                      <a:cubicBezTo>
                        <a:pt x="94462" y="126712"/>
                        <a:pt x="113311" y="87218"/>
                        <a:pt x="151008" y="76896"/>
                      </a:cubicBezTo>
                      <a:cubicBezTo>
                        <a:pt x="188704" y="66574"/>
                        <a:pt x="256023" y="60292"/>
                        <a:pt x="293721" y="95745"/>
                      </a:cubicBezTo>
                      <a:cubicBezTo>
                        <a:pt x="331418" y="131198"/>
                        <a:pt x="347125" y="221403"/>
                        <a:pt x="377194" y="289618"/>
                      </a:cubicBezTo>
                      <a:cubicBezTo>
                        <a:pt x="407262" y="357832"/>
                        <a:pt x="434638" y="444447"/>
                        <a:pt x="474130" y="505031"/>
                      </a:cubicBezTo>
                      <a:cubicBezTo>
                        <a:pt x="513622" y="565616"/>
                        <a:pt x="566129" y="614085"/>
                        <a:pt x="614149" y="653129"/>
                      </a:cubicBezTo>
                      <a:cubicBezTo>
                        <a:pt x="662168" y="692172"/>
                        <a:pt x="707047" y="721792"/>
                        <a:pt x="762246" y="739294"/>
                      </a:cubicBezTo>
                      <a:cubicBezTo>
                        <a:pt x="817445" y="756796"/>
                        <a:pt x="895532" y="761733"/>
                        <a:pt x="945347" y="758143"/>
                      </a:cubicBezTo>
                      <a:cubicBezTo>
                        <a:pt x="995161" y="754553"/>
                        <a:pt x="1061132" y="717753"/>
                        <a:pt x="1061132" y="717753"/>
                      </a:cubicBezTo>
                      <a:lnTo>
                        <a:pt x="1088467" y="655217"/>
                      </a:lnTo>
                      <a:close/>
                    </a:path>
                  </a:pathLst>
                </a:custGeom>
                <a:solidFill>
                  <a:srgbClr val="EADEFA"/>
                </a:solidFill>
                <a:ln w="28575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5" name="Oval 214">
                  <a:extLst>
                    <a:ext uri="{FF2B5EF4-FFF2-40B4-BE49-F238E27FC236}">
                      <a16:creationId xmlns:a16="http://schemas.microsoft.com/office/drawing/2014/main" id="{AE4BD27E-BF20-A424-ED23-80994AB9D642}"/>
                    </a:ext>
                  </a:extLst>
                </p:cNvPr>
                <p:cNvSpPr/>
                <p:nvPr/>
              </p:nvSpPr>
              <p:spPr>
                <a:xfrm flipH="1" flipV="1">
                  <a:off x="7366201" y="4870610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28575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6" name="Oval 215">
                  <a:extLst>
                    <a:ext uri="{FF2B5EF4-FFF2-40B4-BE49-F238E27FC236}">
                      <a16:creationId xmlns:a16="http://schemas.microsoft.com/office/drawing/2014/main" id="{03367952-FA03-63B2-4B8E-6EFFC19D49B7}"/>
                    </a:ext>
                  </a:extLst>
                </p:cNvPr>
                <p:cNvSpPr/>
                <p:nvPr/>
              </p:nvSpPr>
              <p:spPr>
                <a:xfrm flipH="1" flipV="1">
                  <a:off x="7371884" y="4996441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28575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9" name="Oval 248">
                  <a:extLst>
                    <a:ext uri="{FF2B5EF4-FFF2-40B4-BE49-F238E27FC236}">
                      <a16:creationId xmlns:a16="http://schemas.microsoft.com/office/drawing/2014/main" id="{7FBCBD85-9D66-DF97-6022-14BE833AFDF5}"/>
                    </a:ext>
                  </a:extLst>
                </p:cNvPr>
                <p:cNvSpPr/>
                <p:nvPr/>
              </p:nvSpPr>
              <p:spPr>
                <a:xfrm flipH="1" flipV="1">
                  <a:off x="7321871" y="5095966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28575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0" name="Oval 249">
                  <a:extLst>
                    <a:ext uri="{FF2B5EF4-FFF2-40B4-BE49-F238E27FC236}">
                      <a16:creationId xmlns:a16="http://schemas.microsoft.com/office/drawing/2014/main" id="{A9B58693-4E07-23D6-FCD4-01ACBD129507}"/>
                    </a:ext>
                  </a:extLst>
                </p:cNvPr>
                <p:cNvSpPr/>
                <p:nvPr/>
              </p:nvSpPr>
              <p:spPr>
                <a:xfrm flipH="1" flipV="1">
                  <a:off x="6600232" y="4843448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28575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1" name="Oval 250">
                  <a:extLst>
                    <a:ext uri="{FF2B5EF4-FFF2-40B4-BE49-F238E27FC236}">
                      <a16:creationId xmlns:a16="http://schemas.microsoft.com/office/drawing/2014/main" id="{0B33F9D7-2179-28A6-8CC9-33C499A6B254}"/>
                    </a:ext>
                  </a:extLst>
                </p:cNvPr>
                <p:cNvSpPr/>
                <p:nvPr/>
              </p:nvSpPr>
              <p:spPr>
                <a:xfrm flipH="1" flipV="1">
                  <a:off x="6766186" y="4886785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28575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2" name="Oval 251">
                  <a:extLst>
                    <a:ext uri="{FF2B5EF4-FFF2-40B4-BE49-F238E27FC236}">
                      <a16:creationId xmlns:a16="http://schemas.microsoft.com/office/drawing/2014/main" id="{2E78C928-3BC0-2882-5BA0-CF362CD77301}"/>
                    </a:ext>
                  </a:extLst>
                </p:cNvPr>
                <p:cNvSpPr/>
                <p:nvPr/>
              </p:nvSpPr>
              <p:spPr>
                <a:xfrm flipH="1" flipV="1">
                  <a:off x="6916640" y="4872407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28575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3" name="Oval 252">
                  <a:extLst>
                    <a:ext uri="{FF2B5EF4-FFF2-40B4-BE49-F238E27FC236}">
                      <a16:creationId xmlns:a16="http://schemas.microsoft.com/office/drawing/2014/main" id="{E7530134-964D-C23D-6182-49CD85E53B8C}"/>
                    </a:ext>
                  </a:extLst>
                </p:cNvPr>
                <p:cNvSpPr/>
                <p:nvPr/>
              </p:nvSpPr>
              <p:spPr>
                <a:xfrm flipH="1" flipV="1">
                  <a:off x="7082758" y="4830128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28575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4" name="Oval 253">
                  <a:extLst>
                    <a:ext uri="{FF2B5EF4-FFF2-40B4-BE49-F238E27FC236}">
                      <a16:creationId xmlns:a16="http://schemas.microsoft.com/office/drawing/2014/main" id="{BDC3ACE5-C934-5BC7-06D5-650DDEDE8856}"/>
                    </a:ext>
                  </a:extLst>
                </p:cNvPr>
                <p:cNvSpPr/>
                <p:nvPr/>
              </p:nvSpPr>
              <p:spPr>
                <a:xfrm flipH="1" flipV="1">
                  <a:off x="7236060" y="4805829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28575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5" name="Oval 254">
                  <a:extLst>
                    <a:ext uri="{FF2B5EF4-FFF2-40B4-BE49-F238E27FC236}">
                      <a16:creationId xmlns:a16="http://schemas.microsoft.com/office/drawing/2014/main" id="{9F6C0381-B82C-D1AB-2142-6D5B113EA620}"/>
                    </a:ext>
                  </a:extLst>
                </p:cNvPr>
                <p:cNvSpPr/>
                <p:nvPr/>
              </p:nvSpPr>
              <p:spPr>
                <a:xfrm flipH="1" flipV="1">
                  <a:off x="6479997" y="4792502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28575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0E5E7FFD-8862-5CD3-A37A-9781CFE63B66}"/>
                  </a:ext>
                </a:extLst>
              </p:cNvPr>
              <p:cNvSpPr/>
              <p:nvPr/>
            </p:nvSpPr>
            <p:spPr>
              <a:xfrm rot="17770395">
                <a:off x="4486095" y="4543996"/>
                <a:ext cx="1316591" cy="865631"/>
              </a:xfrm>
              <a:custGeom>
                <a:avLst/>
                <a:gdLst>
                  <a:gd name="connsiteX0" fmla="*/ 1158863 w 1158863"/>
                  <a:gd name="connsiteY0" fmla="*/ 326249 h 745571"/>
                  <a:gd name="connsiteX1" fmla="*/ 1089807 w 1158863"/>
                  <a:gd name="connsiteY1" fmla="*/ 369111 h 745571"/>
                  <a:gd name="connsiteX2" fmla="*/ 968363 w 1158863"/>
                  <a:gd name="connsiteY2" fmla="*/ 400068 h 745571"/>
                  <a:gd name="connsiteX3" fmla="*/ 801676 w 1158863"/>
                  <a:gd name="connsiteY3" fmla="*/ 392924 h 745571"/>
                  <a:gd name="connsiteX4" fmla="*/ 658801 w 1158863"/>
                  <a:gd name="connsiteY4" fmla="*/ 288149 h 745571"/>
                  <a:gd name="connsiteX5" fmla="*/ 546882 w 1158863"/>
                  <a:gd name="connsiteY5" fmla="*/ 169086 h 745571"/>
                  <a:gd name="connsiteX6" fmla="*/ 430201 w 1158863"/>
                  <a:gd name="connsiteY6" fmla="*/ 52405 h 745571"/>
                  <a:gd name="connsiteX7" fmla="*/ 277801 w 1158863"/>
                  <a:gd name="connsiteY7" fmla="*/ 18 h 745571"/>
                  <a:gd name="connsiteX8" fmla="*/ 87301 w 1158863"/>
                  <a:gd name="connsiteY8" fmla="*/ 57168 h 745571"/>
                  <a:gd name="connsiteX9" fmla="*/ 1576 w 1158863"/>
                  <a:gd name="connsiteY9" fmla="*/ 207186 h 745571"/>
                  <a:gd name="connsiteX10" fmla="*/ 37295 w 1158863"/>
                  <a:gd name="connsiteY10" fmla="*/ 321486 h 745571"/>
                  <a:gd name="connsiteX11" fmla="*/ 106351 w 1158863"/>
                  <a:gd name="connsiteY11" fmla="*/ 228618 h 745571"/>
                  <a:gd name="connsiteX12" fmla="*/ 203982 w 1158863"/>
                  <a:gd name="connsiteY12" fmla="*/ 157180 h 745571"/>
                  <a:gd name="connsiteX13" fmla="*/ 303995 w 1158863"/>
                  <a:gd name="connsiteY13" fmla="*/ 152418 h 745571"/>
                  <a:gd name="connsiteX14" fmla="*/ 380195 w 1158863"/>
                  <a:gd name="connsiteY14" fmla="*/ 345299 h 745571"/>
                  <a:gd name="connsiteX15" fmla="*/ 465920 w 1158863"/>
                  <a:gd name="connsiteY15" fmla="*/ 535799 h 745571"/>
                  <a:gd name="connsiteX16" fmla="*/ 589745 w 1158863"/>
                  <a:gd name="connsiteY16" fmla="*/ 640574 h 745571"/>
                  <a:gd name="connsiteX17" fmla="*/ 694520 w 1158863"/>
                  <a:gd name="connsiteY17" fmla="*/ 707249 h 745571"/>
                  <a:gd name="connsiteX18" fmla="*/ 882638 w 1158863"/>
                  <a:gd name="connsiteY18" fmla="*/ 745349 h 745571"/>
                  <a:gd name="connsiteX19" fmla="*/ 985032 w 1158863"/>
                  <a:gd name="connsiteY19" fmla="*/ 723918 h 745571"/>
                  <a:gd name="connsiteX20" fmla="*/ 985032 w 1158863"/>
                  <a:gd name="connsiteY20" fmla="*/ 723918 h 745571"/>
                  <a:gd name="connsiteX0" fmla="*/ 1158863 w 1158863"/>
                  <a:gd name="connsiteY0" fmla="*/ 326249 h 745571"/>
                  <a:gd name="connsiteX1" fmla="*/ 1089807 w 1158863"/>
                  <a:gd name="connsiteY1" fmla="*/ 369111 h 745571"/>
                  <a:gd name="connsiteX2" fmla="*/ 968363 w 1158863"/>
                  <a:gd name="connsiteY2" fmla="*/ 400068 h 745571"/>
                  <a:gd name="connsiteX3" fmla="*/ 801676 w 1158863"/>
                  <a:gd name="connsiteY3" fmla="*/ 392924 h 745571"/>
                  <a:gd name="connsiteX4" fmla="*/ 658801 w 1158863"/>
                  <a:gd name="connsiteY4" fmla="*/ 288149 h 745571"/>
                  <a:gd name="connsiteX5" fmla="*/ 546882 w 1158863"/>
                  <a:gd name="connsiteY5" fmla="*/ 169086 h 745571"/>
                  <a:gd name="connsiteX6" fmla="*/ 430201 w 1158863"/>
                  <a:gd name="connsiteY6" fmla="*/ 52405 h 745571"/>
                  <a:gd name="connsiteX7" fmla="*/ 277801 w 1158863"/>
                  <a:gd name="connsiteY7" fmla="*/ 18 h 745571"/>
                  <a:gd name="connsiteX8" fmla="*/ 87301 w 1158863"/>
                  <a:gd name="connsiteY8" fmla="*/ 57168 h 745571"/>
                  <a:gd name="connsiteX9" fmla="*/ 1576 w 1158863"/>
                  <a:gd name="connsiteY9" fmla="*/ 207186 h 745571"/>
                  <a:gd name="connsiteX10" fmla="*/ 37295 w 1158863"/>
                  <a:gd name="connsiteY10" fmla="*/ 321486 h 745571"/>
                  <a:gd name="connsiteX11" fmla="*/ 106351 w 1158863"/>
                  <a:gd name="connsiteY11" fmla="*/ 228618 h 745571"/>
                  <a:gd name="connsiteX12" fmla="*/ 180169 w 1158863"/>
                  <a:gd name="connsiteY12" fmla="*/ 152418 h 745571"/>
                  <a:gd name="connsiteX13" fmla="*/ 303995 w 1158863"/>
                  <a:gd name="connsiteY13" fmla="*/ 152418 h 745571"/>
                  <a:gd name="connsiteX14" fmla="*/ 380195 w 1158863"/>
                  <a:gd name="connsiteY14" fmla="*/ 345299 h 745571"/>
                  <a:gd name="connsiteX15" fmla="*/ 465920 w 1158863"/>
                  <a:gd name="connsiteY15" fmla="*/ 535799 h 745571"/>
                  <a:gd name="connsiteX16" fmla="*/ 589745 w 1158863"/>
                  <a:gd name="connsiteY16" fmla="*/ 640574 h 745571"/>
                  <a:gd name="connsiteX17" fmla="*/ 694520 w 1158863"/>
                  <a:gd name="connsiteY17" fmla="*/ 707249 h 745571"/>
                  <a:gd name="connsiteX18" fmla="*/ 882638 w 1158863"/>
                  <a:gd name="connsiteY18" fmla="*/ 745349 h 745571"/>
                  <a:gd name="connsiteX19" fmla="*/ 985032 w 1158863"/>
                  <a:gd name="connsiteY19" fmla="*/ 723918 h 745571"/>
                  <a:gd name="connsiteX20" fmla="*/ 985032 w 1158863"/>
                  <a:gd name="connsiteY20" fmla="*/ 723918 h 745571"/>
                  <a:gd name="connsiteX0" fmla="*/ 1164320 w 1164320"/>
                  <a:gd name="connsiteY0" fmla="*/ 326249 h 745571"/>
                  <a:gd name="connsiteX1" fmla="*/ 1095264 w 1164320"/>
                  <a:gd name="connsiteY1" fmla="*/ 369111 h 745571"/>
                  <a:gd name="connsiteX2" fmla="*/ 973820 w 1164320"/>
                  <a:gd name="connsiteY2" fmla="*/ 400068 h 745571"/>
                  <a:gd name="connsiteX3" fmla="*/ 807133 w 1164320"/>
                  <a:gd name="connsiteY3" fmla="*/ 392924 h 745571"/>
                  <a:gd name="connsiteX4" fmla="*/ 664258 w 1164320"/>
                  <a:gd name="connsiteY4" fmla="*/ 288149 h 745571"/>
                  <a:gd name="connsiteX5" fmla="*/ 552339 w 1164320"/>
                  <a:gd name="connsiteY5" fmla="*/ 169086 h 745571"/>
                  <a:gd name="connsiteX6" fmla="*/ 435658 w 1164320"/>
                  <a:gd name="connsiteY6" fmla="*/ 52405 h 745571"/>
                  <a:gd name="connsiteX7" fmla="*/ 283258 w 1164320"/>
                  <a:gd name="connsiteY7" fmla="*/ 18 h 745571"/>
                  <a:gd name="connsiteX8" fmla="*/ 92758 w 1164320"/>
                  <a:gd name="connsiteY8" fmla="*/ 57168 h 745571"/>
                  <a:gd name="connsiteX9" fmla="*/ 7033 w 1164320"/>
                  <a:gd name="connsiteY9" fmla="*/ 207186 h 745571"/>
                  <a:gd name="connsiteX10" fmla="*/ 42752 w 1164320"/>
                  <a:gd name="connsiteY10" fmla="*/ 321486 h 745571"/>
                  <a:gd name="connsiteX11" fmla="*/ 111808 w 1164320"/>
                  <a:gd name="connsiteY11" fmla="*/ 228618 h 745571"/>
                  <a:gd name="connsiteX12" fmla="*/ 185626 w 1164320"/>
                  <a:gd name="connsiteY12" fmla="*/ 152418 h 745571"/>
                  <a:gd name="connsiteX13" fmla="*/ 309452 w 1164320"/>
                  <a:gd name="connsiteY13" fmla="*/ 152418 h 745571"/>
                  <a:gd name="connsiteX14" fmla="*/ 385652 w 1164320"/>
                  <a:gd name="connsiteY14" fmla="*/ 345299 h 745571"/>
                  <a:gd name="connsiteX15" fmla="*/ 471377 w 1164320"/>
                  <a:gd name="connsiteY15" fmla="*/ 535799 h 745571"/>
                  <a:gd name="connsiteX16" fmla="*/ 595202 w 1164320"/>
                  <a:gd name="connsiteY16" fmla="*/ 640574 h 745571"/>
                  <a:gd name="connsiteX17" fmla="*/ 699977 w 1164320"/>
                  <a:gd name="connsiteY17" fmla="*/ 707249 h 745571"/>
                  <a:gd name="connsiteX18" fmla="*/ 888095 w 1164320"/>
                  <a:gd name="connsiteY18" fmla="*/ 745349 h 745571"/>
                  <a:gd name="connsiteX19" fmla="*/ 990489 w 1164320"/>
                  <a:gd name="connsiteY19" fmla="*/ 723918 h 745571"/>
                  <a:gd name="connsiteX20" fmla="*/ 990489 w 1164320"/>
                  <a:gd name="connsiteY20" fmla="*/ 723918 h 745571"/>
                  <a:gd name="connsiteX0" fmla="*/ 1164320 w 1164320"/>
                  <a:gd name="connsiteY0" fmla="*/ 326249 h 745571"/>
                  <a:gd name="connsiteX1" fmla="*/ 1095264 w 1164320"/>
                  <a:gd name="connsiteY1" fmla="*/ 369111 h 745571"/>
                  <a:gd name="connsiteX2" fmla="*/ 973820 w 1164320"/>
                  <a:gd name="connsiteY2" fmla="*/ 400068 h 745571"/>
                  <a:gd name="connsiteX3" fmla="*/ 807133 w 1164320"/>
                  <a:gd name="connsiteY3" fmla="*/ 392924 h 745571"/>
                  <a:gd name="connsiteX4" fmla="*/ 664258 w 1164320"/>
                  <a:gd name="connsiteY4" fmla="*/ 288149 h 745571"/>
                  <a:gd name="connsiteX5" fmla="*/ 552339 w 1164320"/>
                  <a:gd name="connsiteY5" fmla="*/ 169086 h 745571"/>
                  <a:gd name="connsiteX6" fmla="*/ 435658 w 1164320"/>
                  <a:gd name="connsiteY6" fmla="*/ 52405 h 745571"/>
                  <a:gd name="connsiteX7" fmla="*/ 283258 w 1164320"/>
                  <a:gd name="connsiteY7" fmla="*/ 18 h 745571"/>
                  <a:gd name="connsiteX8" fmla="*/ 92758 w 1164320"/>
                  <a:gd name="connsiteY8" fmla="*/ 57168 h 745571"/>
                  <a:gd name="connsiteX9" fmla="*/ 7033 w 1164320"/>
                  <a:gd name="connsiteY9" fmla="*/ 207186 h 745571"/>
                  <a:gd name="connsiteX10" fmla="*/ 42752 w 1164320"/>
                  <a:gd name="connsiteY10" fmla="*/ 321486 h 745571"/>
                  <a:gd name="connsiteX11" fmla="*/ 111808 w 1164320"/>
                  <a:gd name="connsiteY11" fmla="*/ 228618 h 745571"/>
                  <a:gd name="connsiteX12" fmla="*/ 185626 w 1164320"/>
                  <a:gd name="connsiteY12" fmla="*/ 152418 h 745571"/>
                  <a:gd name="connsiteX13" fmla="*/ 309452 w 1164320"/>
                  <a:gd name="connsiteY13" fmla="*/ 152418 h 745571"/>
                  <a:gd name="connsiteX14" fmla="*/ 385652 w 1164320"/>
                  <a:gd name="connsiteY14" fmla="*/ 345299 h 745571"/>
                  <a:gd name="connsiteX15" fmla="*/ 471377 w 1164320"/>
                  <a:gd name="connsiteY15" fmla="*/ 535799 h 745571"/>
                  <a:gd name="connsiteX16" fmla="*/ 595202 w 1164320"/>
                  <a:gd name="connsiteY16" fmla="*/ 666768 h 745571"/>
                  <a:gd name="connsiteX17" fmla="*/ 699977 w 1164320"/>
                  <a:gd name="connsiteY17" fmla="*/ 707249 h 745571"/>
                  <a:gd name="connsiteX18" fmla="*/ 888095 w 1164320"/>
                  <a:gd name="connsiteY18" fmla="*/ 745349 h 745571"/>
                  <a:gd name="connsiteX19" fmla="*/ 990489 w 1164320"/>
                  <a:gd name="connsiteY19" fmla="*/ 723918 h 745571"/>
                  <a:gd name="connsiteX20" fmla="*/ 990489 w 1164320"/>
                  <a:gd name="connsiteY20" fmla="*/ 723918 h 745571"/>
                  <a:gd name="connsiteX0" fmla="*/ 1164320 w 1164320"/>
                  <a:gd name="connsiteY0" fmla="*/ 326249 h 750403"/>
                  <a:gd name="connsiteX1" fmla="*/ 1095264 w 1164320"/>
                  <a:gd name="connsiteY1" fmla="*/ 369111 h 750403"/>
                  <a:gd name="connsiteX2" fmla="*/ 973820 w 1164320"/>
                  <a:gd name="connsiteY2" fmla="*/ 400068 h 750403"/>
                  <a:gd name="connsiteX3" fmla="*/ 807133 w 1164320"/>
                  <a:gd name="connsiteY3" fmla="*/ 392924 h 750403"/>
                  <a:gd name="connsiteX4" fmla="*/ 664258 w 1164320"/>
                  <a:gd name="connsiteY4" fmla="*/ 288149 h 750403"/>
                  <a:gd name="connsiteX5" fmla="*/ 552339 w 1164320"/>
                  <a:gd name="connsiteY5" fmla="*/ 169086 h 750403"/>
                  <a:gd name="connsiteX6" fmla="*/ 435658 w 1164320"/>
                  <a:gd name="connsiteY6" fmla="*/ 52405 h 750403"/>
                  <a:gd name="connsiteX7" fmla="*/ 283258 w 1164320"/>
                  <a:gd name="connsiteY7" fmla="*/ 18 h 750403"/>
                  <a:gd name="connsiteX8" fmla="*/ 92758 w 1164320"/>
                  <a:gd name="connsiteY8" fmla="*/ 57168 h 750403"/>
                  <a:gd name="connsiteX9" fmla="*/ 7033 w 1164320"/>
                  <a:gd name="connsiteY9" fmla="*/ 207186 h 750403"/>
                  <a:gd name="connsiteX10" fmla="*/ 42752 w 1164320"/>
                  <a:gd name="connsiteY10" fmla="*/ 321486 h 750403"/>
                  <a:gd name="connsiteX11" fmla="*/ 111808 w 1164320"/>
                  <a:gd name="connsiteY11" fmla="*/ 228618 h 750403"/>
                  <a:gd name="connsiteX12" fmla="*/ 185626 w 1164320"/>
                  <a:gd name="connsiteY12" fmla="*/ 152418 h 750403"/>
                  <a:gd name="connsiteX13" fmla="*/ 309452 w 1164320"/>
                  <a:gd name="connsiteY13" fmla="*/ 152418 h 750403"/>
                  <a:gd name="connsiteX14" fmla="*/ 385652 w 1164320"/>
                  <a:gd name="connsiteY14" fmla="*/ 345299 h 750403"/>
                  <a:gd name="connsiteX15" fmla="*/ 471377 w 1164320"/>
                  <a:gd name="connsiteY15" fmla="*/ 535799 h 750403"/>
                  <a:gd name="connsiteX16" fmla="*/ 595202 w 1164320"/>
                  <a:gd name="connsiteY16" fmla="*/ 666768 h 750403"/>
                  <a:gd name="connsiteX17" fmla="*/ 726171 w 1164320"/>
                  <a:gd name="connsiteY17" fmla="*/ 742968 h 750403"/>
                  <a:gd name="connsiteX18" fmla="*/ 888095 w 1164320"/>
                  <a:gd name="connsiteY18" fmla="*/ 745349 h 750403"/>
                  <a:gd name="connsiteX19" fmla="*/ 990489 w 1164320"/>
                  <a:gd name="connsiteY19" fmla="*/ 723918 h 750403"/>
                  <a:gd name="connsiteX20" fmla="*/ 990489 w 1164320"/>
                  <a:gd name="connsiteY20" fmla="*/ 723918 h 750403"/>
                  <a:gd name="connsiteX0" fmla="*/ 1164320 w 1164320"/>
                  <a:gd name="connsiteY0" fmla="*/ 326249 h 760608"/>
                  <a:gd name="connsiteX1" fmla="*/ 1095264 w 1164320"/>
                  <a:gd name="connsiteY1" fmla="*/ 369111 h 760608"/>
                  <a:gd name="connsiteX2" fmla="*/ 973820 w 1164320"/>
                  <a:gd name="connsiteY2" fmla="*/ 400068 h 760608"/>
                  <a:gd name="connsiteX3" fmla="*/ 807133 w 1164320"/>
                  <a:gd name="connsiteY3" fmla="*/ 392924 h 760608"/>
                  <a:gd name="connsiteX4" fmla="*/ 664258 w 1164320"/>
                  <a:gd name="connsiteY4" fmla="*/ 288149 h 760608"/>
                  <a:gd name="connsiteX5" fmla="*/ 552339 w 1164320"/>
                  <a:gd name="connsiteY5" fmla="*/ 169086 h 760608"/>
                  <a:gd name="connsiteX6" fmla="*/ 435658 w 1164320"/>
                  <a:gd name="connsiteY6" fmla="*/ 52405 h 760608"/>
                  <a:gd name="connsiteX7" fmla="*/ 283258 w 1164320"/>
                  <a:gd name="connsiteY7" fmla="*/ 18 h 760608"/>
                  <a:gd name="connsiteX8" fmla="*/ 92758 w 1164320"/>
                  <a:gd name="connsiteY8" fmla="*/ 57168 h 760608"/>
                  <a:gd name="connsiteX9" fmla="*/ 7033 w 1164320"/>
                  <a:gd name="connsiteY9" fmla="*/ 207186 h 760608"/>
                  <a:gd name="connsiteX10" fmla="*/ 42752 w 1164320"/>
                  <a:gd name="connsiteY10" fmla="*/ 321486 h 760608"/>
                  <a:gd name="connsiteX11" fmla="*/ 111808 w 1164320"/>
                  <a:gd name="connsiteY11" fmla="*/ 228618 h 760608"/>
                  <a:gd name="connsiteX12" fmla="*/ 185626 w 1164320"/>
                  <a:gd name="connsiteY12" fmla="*/ 152418 h 760608"/>
                  <a:gd name="connsiteX13" fmla="*/ 309452 w 1164320"/>
                  <a:gd name="connsiteY13" fmla="*/ 152418 h 760608"/>
                  <a:gd name="connsiteX14" fmla="*/ 385652 w 1164320"/>
                  <a:gd name="connsiteY14" fmla="*/ 345299 h 760608"/>
                  <a:gd name="connsiteX15" fmla="*/ 471377 w 1164320"/>
                  <a:gd name="connsiteY15" fmla="*/ 535799 h 760608"/>
                  <a:gd name="connsiteX16" fmla="*/ 595202 w 1164320"/>
                  <a:gd name="connsiteY16" fmla="*/ 666768 h 760608"/>
                  <a:gd name="connsiteX17" fmla="*/ 726171 w 1164320"/>
                  <a:gd name="connsiteY17" fmla="*/ 742968 h 760608"/>
                  <a:gd name="connsiteX18" fmla="*/ 888095 w 1164320"/>
                  <a:gd name="connsiteY18" fmla="*/ 759637 h 760608"/>
                  <a:gd name="connsiteX19" fmla="*/ 990489 w 1164320"/>
                  <a:gd name="connsiteY19" fmla="*/ 723918 h 760608"/>
                  <a:gd name="connsiteX20" fmla="*/ 990489 w 1164320"/>
                  <a:gd name="connsiteY20" fmla="*/ 723918 h 760608"/>
                  <a:gd name="connsiteX0" fmla="*/ 1164320 w 1164320"/>
                  <a:gd name="connsiteY0" fmla="*/ 326249 h 760608"/>
                  <a:gd name="connsiteX1" fmla="*/ 1095264 w 1164320"/>
                  <a:gd name="connsiteY1" fmla="*/ 369111 h 760608"/>
                  <a:gd name="connsiteX2" fmla="*/ 973820 w 1164320"/>
                  <a:gd name="connsiteY2" fmla="*/ 419118 h 760608"/>
                  <a:gd name="connsiteX3" fmla="*/ 807133 w 1164320"/>
                  <a:gd name="connsiteY3" fmla="*/ 392924 h 760608"/>
                  <a:gd name="connsiteX4" fmla="*/ 664258 w 1164320"/>
                  <a:gd name="connsiteY4" fmla="*/ 288149 h 760608"/>
                  <a:gd name="connsiteX5" fmla="*/ 552339 w 1164320"/>
                  <a:gd name="connsiteY5" fmla="*/ 169086 h 760608"/>
                  <a:gd name="connsiteX6" fmla="*/ 435658 w 1164320"/>
                  <a:gd name="connsiteY6" fmla="*/ 52405 h 760608"/>
                  <a:gd name="connsiteX7" fmla="*/ 283258 w 1164320"/>
                  <a:gd name="connsiteY7" fmla="*/ 18 h 760608"/>
                  <a:gd name="connsiteX8" fmla="*/ 92758 w 1164320"/>
                  <a:gd name="connsiteY8" fmla="*/ 57168 h 760608"/>
                  <a:gd name="connsiteX9" fmla="*/ 7033 w 1164320"/>
                  <a:gd name="connsiteY9" fmla="*/ 207186 h 760608"/>
                  <a:gd name="connsiteX10" fmla="*/ 42752 w 1164320"/>
                  <a:gd name="connsiteY10" fmla="*/ 321486 h 760608"/>
                  <a:gd name="connsiteX11" fmla="*/ 111808 w 1164320"/>
                  <a:gd name="connsiteY11" fmla="*/ 228618 h 760608"/>
                  <a:gd name="connsiteX12" fmla="*/ 185626 w 1164320"/>
                  <a:gd name="connsiteY12" fmla="*/ 152418 h 760608"/>
                  <a:gd name="connsiteX13" fmla="*/ 309452 w 1164320"/>
                  <a:gd name="connsiteY13" fmla="*/ 152418 h 760608"/>
                  <a:gd name="connsiteX14" fmla="*/ 385652 w 1164320"/>
                  <a:gd name="connsiteY14" fmla="*/ 345299 h 760608"/>
                  <a:gd name="connsiteX15" fmla="*/ 471377 w 1164320"/>
                  <a:gd name="connsiteY15" fmla="*/ 535799 h 760608"/>
                  <a:gd name="connsiteX16" fmla="*/ 595202 w 1164320"/>
                  <a:gd name="connsiteY16" fmla="*/ 666768 h 760608"/>
                  <a:gd name="connsiteX17" fmla="*/ 726171 w 1164320"/>
                  <a:gd name="connsiteY17" fmla="*/ 742968 h 760608"/>
                  <a:gd name="connsiteX18" fmla="*/ 888095 w 1164320"/>
                  <a:gd name="connsiteY18" fmla="*/ 759637 h 760608"/>
                  <a:gd name="connsiteX19" fmla="*/ 990489 w 1164320"/>
                  <a:gd name="connsiteY19" fmla="*/ 723918 h 760608"/>
                  <a:gd name="connsiteX20" fmla="*/ 990489 w 1164320"/>
                  <a:gd name="connsiteY20" fmla="*/ 723918 h 760608"/>
                  <a:gd name="connsiteX0" fmla="*/ 1164320 w 1164320"/>
                  <a:gd name="connsiteY0" fmla="*/ 326249 h 760608"/>
                  <a:gd name="connsiteX1" fmla="*/ 1100027 w 1164320"/>
                  <a:gd name="connsiteY1" fmla="*/ 383398 h 760608"/>
                  <a:gd name="connsiteX2" fmla="*/ 973820 w 1164320"/>
                  <a:gd name="connsiteY2" fmla="*/ 419118 h 760608"/>
                  <a:gd name="connsiteX3" fmla="*/ 807133 w 1164320"/>
                  <a:gd name="connsiteY3" fmla="*/ 392924 h 760608"/>
                  <a:gd name="connsiteX4" fmla="*/ 664258 w 1164320"/>
                  <a:gd name="connsiteY4" fmla="*/ 288149 h 760608"/>
                  <a:gd name="connsiteX5" fmla="*/ 552339 w 1164320"/>
                  <a:gd name="connsiteY5" fmla="*/ 169086 h 760608"/>
                  <a:gd name="connsiteX6" fmla="*/ 435658 w 1164320"/>
                  <a:gd name="connsiteY6" fmla="*/ 52405 h 760608"/>
                  <a:gd name="connsiteX7" fmla="*/ 283258 w 1164320"/>
                  <a:gd name="connsiteY7" fmla="*/ 18 h 760608"/>
                  <a:gd name="connsiteX8" fmla="*/ 92758 w 1164320"/>
                  <a:gd name="connsiteY8" fmla="*/ 57168 h 760608"/>
                  <a:gd name="connsiteX9" fmla="*/ 7033 w 1164320"/>
                  <a:gd name="connsiteY9" fmla="*/ 207186 h 760608"/>
                  <a:gd name="connsiteX10" fmla="*/ 42752 w 1164320"/>
                  <a:gd name="connsiteY10" fmla="*/ 321486 h 760608"/>
                  <a:gd name="connsiteX11" fmla="*/ 111808 w 1164320"/>
                  <a:gd name="connsiteY11" fmla="*/ 228618 h 760608"/>
                  <a:gd name="connsiteX12" fmla="*/ 185626 w 1164320"/>
                  <a:gd name="connsiteY12" fmla="*/ 152418 h 760608"/>
                  <a:gd name="connsiteX13" fmla="*/ 309452 w 1164320"/>
                  <a:gd name="connsiteY13" fmla="*/ 152418 h 760608"/>
                  <a:gd name="connsiteX14" fmla="*/ 385652 w 1164320"/>
                  <a:gd name="connsiteY14" fmla="*/ 345299 h 760608"/>
                  <a:gd name="connsiteX15" fmla="*/ 471377 w 1164320"/>
                  <a:gd name="connsiteY15" fmla="*/ 535799 h 760608"/>
                  <a:gd name="connsiteX16" fmla="*/ 595202 w 1164320"/>
                  <a:gd name="connsiteY16" fmla="*/ 666768 h 760608"/>
                  <a:gd name="connsiteX17" fmla="*/ 726171 w 1164320"/>
                  <a:gd name="connsiteY17" fmla="*/ 742968 h 760608"/>
                  <a:gd name="connsiteX18" fmla="*/ 888095 w 1164320"/>
                  <a:gd name="connsiteY18" fmla="*/ 759637 h 760608"/>
                  <a:gd name="connsiteX19" fmla="*/ 990489 w 1164320"/>
                  <a:gd name="connsiteY19" fmla="*/ 723918 h 760608"/>
                  <a:gd name="connsiteX20" fmla="*/ 990489 w 1164320"/>
                  <a:gd name="connsiteY20" fmla="*/ 723918 h 760608"/>
                  <a:gd name="connsiteX0" fmla="*/ 1164320 w 1164320"/>
                  <a:gd name="connsiteY0" fmla="*/ 326248 h 760607"/>
                  <a:gd name="connsiteX1" fmla="*/ 1100027 w 1164320"/>
                  <a:gd name="connsiteY1" fmla="*/ 383397 h 760607"/>
                  <a:gd name="connsiteX2" fmla="*/ 973820 w 1164320"/>
                  <a:gd name="connsiteY2" fmla="*/ 419117 h 760607"/>
                  <a:gd name="connsiteX3" fmla="*/ 807133 w 1164320"/>
                  <a:gd name="connsiteY3" fmla="*/ 392923 h 760607"/>
                  <a:gd name="connsiteX4" fmla="*/ 664258 w 1164320"/>
                  <a:gd name="connsiteY4" fmla="*/ 288148 h 760607"/>
                  <a:gd name="connsiteX5" fmla="*/ 561864 w 1164320"/>
                  <a:gd name="connsiteY5" fmla="*/ 152416 h 760607"/>
                  <a:gd name="connsiteX6" fmla="*/ 435658 w 1164320"/>
                  <a:gd name="connsiteY6" fmla="*/ 52404 h 760607"/>
                  <a:gd name="connsiteX7" fmla="*/ 283258 w 1164320"/>
                  <a:gd name="connsiteY7" fmla="*/ 17 h 760607"/>
                  <a:gd name="connsiteX8" fmla="*/ 92758 w 1164320"/>
                  <a:gd name="connsiteY8" fmla="*/ 57167 h 760607"/>
                  <a:gd name="connsiteX9" fmla="*/ 7033 w 1164320"/>
                  <a:gd name="connsiteY9" fmla="*/ 207185 h 760607"/>
                  <a:gd name="connsiteX10" fmla="*/ 42752 w 1164320"/>
                  <a:gd name="connsiteY10" fmla="*/ 321485 h 760607"/>
                  <a:gd name="connsiteX11" fmla="*/ 111808 w 1164320"/>
                  <a:gd name="connsiteY11" fmla="*/ 228617 h 760607"/>
                  <a:gd name="connsiteX12" fmla="*/ 185626 w 1164320"/>
                  <a:gd name="connsiteY12" fmla="*/ 152417 h 760607"/>
                  <a:gd name="connsiteX13" fmla="*/ 309452 w 1164320"/>
                  <a:gd name="connsiteY13" fmla="*/ 152417 h 760607"/>
                  <a:gd name="connsiteX14" fmla="*/ 385652 w 1164320"/>
                  <a:gd name="connsiteY14" fmla="*/ 345298 h 760607"/>
                  <a:gd name="connsiteX15" fmla="*/ 471377 w 1164320"/>
                  <a:gd name="connsiteY15" fmla="*/ 535798 h 760607"/>
                  <a:gd name="connsiteX16" fmla="*/ 595202 w 1164320"/>
                  <a:gd name="connsiteY16" fmla="*/ 666767 h 760607"/>
                  <a:gd name="connsiteX17" fmla="*/ 726171 w 1164320"/>
                  <a:gd name="connsiteY17" fmla="*/ 742967 h 760607"/>
                  <a:gd name="connsiteX18" fmla="*/ 888095 w 1164320"/>
                  <a:gd name="connsiteY18" fmla="*/ 759636 h 760607"/>
                  <a:gd name="connsiteX19" fmla="*/ 990489 w 1164320"/>
                  <a:gd name="connsiteY19" fmla="*/ 723917 h 760607"/>
                  <a:gd name="connsiteX20" fmla="*/ 990489 w 1164320"/>
                  <a:gd name="connsiteY20" fmla="*/ 723917 h 760607"/>
                  <a:gd name="connsiteX0" fmla="*/ 1164320 w 1164320"/>
                  <a:gd name="connsiteY0" fmla="*/ 326424 h 760783"/>
                  <a:gd name="connsiteX1" fmla="*/ 1100027 w 1164320"/>
                  <a:gd name="connsiteY1" fmla="*/ 383573 h 760783"/>
                  <a:gd name="connsiteX2" fmla="*/ 973820 w 1164320"/>
                  <a:gd name="connsiteY2" fmla="*/ 419293 h 760783"/>
                  <a:gd name="connsiteX3" fmla="*/ 807133 w 1164320"/>
                  <a:gd name="connsiteY3" fmla="*/ 393099 h 760783"/>
                  <a:gd name="connsiteX4" fmla="*/ 664258 w 1164320"/>
                  <a:gd name="connsiteY4" fmla="*/ 288324 h 760783"/>
                  <a:gd name="connsiteX5" fmla="*/ 561864 w 1164320"/>
                  <a:gd name="connsiteY5" fmla="*/ 152592 h 760783"/>
                  <a:gd name="connsiteX6" fmla="*/ 438039 w 1164320"/>
                  <a:gd name="connsiteY6" fmla="*/ 43055 h 760783"/>
                  <a:gd name="connsiteX7" fmla="*/ 283258 w 1164320"/>
                  <a:gd name="connsiteY7" fmla="*/ 193 h 760783"/>
                  <a:gd name="connsiteX8" fmla="*/ 92758 w 1164320"/>
                  <a:gd name="connsiteY8" fmla="*/ 57343 h 760783"/>
                  <a:gd name="connsiteX9" fmla="*/ 7033 w 1164320"/>
                  <a:gd name="connsiteY9" fmla="*/ 207361 h 760783"/>
                  <a:gd name="connsiteX10" fmla="*/ 42752 w 1164320"/>
                  <a:gd name="connsiteY10" fmla="*/ 321661 h 760783"/>
                  <a:gd name="connsiteX11" fmla="*/ 111808 w 1164320"/>
                  <a:gd name="connsiteY11" fmla="*/ 228793 h 760783"/>
                  <a:gd name="connsiteX12" fmla="*/ 185626 w 1164320"/>
                  <a:gd name="connsiteY12" fmla="*/ 152593 h 760783"/>
                  <a:gd name="connsiteX13" fmla="*/ 309452 w 1164320"/>
                  <a:gd name="connsiteY13" fmla="*/ 152593 h 760783"/>
                  <a:gd name="connsiteX14" fmla="*/ 385652 w 1164320"/>
                  <a:gd name="connsiteY14" fmla="*/ 345474 h 760783"/>
                  <a:gd name="connsiteX15" fmla="*/ 471377 w 1164320"/>
                  <a:gd name="connsiteY15" fmla="*/ 535974 h 760783"/>
                  <a:gd name="connsiteX16" fmla="*/ 595202 w 1164320"/>
                  <a:gd name="connsiteY16" fmla="*/ 666943 h 760783"/>
                  <a:gd name="connsiteX17" fmla="*/ 726171 w 1164320"/>
                  <a:gd name="connsiteY17" fmla="*/ 743143 h 760783"/>
                  <a:gd name="connsiteX18" fmla="*/ 888095 w 1164320"/>
                  <a:gd name="connsiteY18" fmla="*/ 759812 h 760783"/>
                  <a:gd name="connsiteX19" fmla="*/ 990489 w 1164320"/>
                  <a:gd name="connsiteY19" fmla="*/ 724093 h 760783"/>
                  <a:gd name="connsiteX20" fmla="*/ 990489 w 1164320"/>
                  <a:gd name="connsiteY20" fmla="*/ 724093 h 760783"/>
                  <a:gd name="connsiteX0" fmla="*/ 1164320 w 1164320"/>
                  <a:gd name="connsiteY0" fmla="*/ 331157 h 765516"/>
                  <a:gd name="connsiteX1" fmla="*/ 1100027 w 1164320"/>
                  <a:gd name="connsiteY1" fmla="*/ 388306 h 765516"/>
                  <a:gd name="connsiteX2" fmla="*/ 973820 w 1164320"/>
                  <a:gd name="connsiteY2" fmla="*/ 424026 h 765516"/>
                  <a:gd name="connsiteX3" fmla="*/ 807133 w 1164320"/>
                  <a:gd name="connsiteY3" fmla="*/ 397832 h 765516"/>
                  <a:gd name="connsiteX4" fmla="*/ 664258 w 1164320"/>
                  <a:gd name="connsiteY4" fmla="*/ 293057 h 765516"/>
                  <a:gd name="connsiteX5" fmla="*/ 561864 w 1164320"/>
                  <a:gd name="connsiteY5" fmla="*/ 157325 h 765516"/>
                  <a:gd name="connsiteX6" fmla="*/ 438039 w 1164320"/>
                  <a:gd name="connsiteY6" fmla="*/ 47788 h 765516"/>
                  <a:gd name="connsiteX7" fmla="*/ 278496 w 1164320"/>
                  <a:gd name="connsiteY7" fmla="*/ 164 h 765516"/>
                  <a:gd name="connsiteX8" fmla="*/ 92758 w 1164320"/>
                  <a:gd name="connsiteY8" fmla="*/ 62076 h 765516"/>
                  <a:gd name="connsiteX9" fmla="*/ 7033 w 1164320"/>
                  <a:gd name="connsiteY9" fmla="*/ 212094 h 765516"/>
                  <a:gd name="connsiteX10" fmla="*/ 42752 w 1164320"/>
                  <a:gd name="connsiteY10" fmla="*/ 326394 h 765516"/>
                  <a:gd name="connsiteX11" fmla="*/ 111808 w 1164320"/>
                  <a:gd name="connsiteY11" fmla="*/ 233526 h 765516"/>
                  <a:gd name="connsiteX12" fmla="*/ 185626 w 1164320"/>
                  <a:gd name="connsiteY12" fmla="*/ 157326 h 765516"/>
                  <a:gd name="connsiteX13" fmla="*/ 309452 w 1164320"/>
                  <a:gd name="connsiteY13" fmla="*/ 157326 h 765516"/>
                  <a:gd name="connsiteX14" fmla="*/ 385652 w 1164320"/>
                  <a:gd name="connsiteY14" fmla="*/ 350207 h 765516"/>
                  <a:gd name="connsiteX15" fmla="*/ 471377 w 1164320"/>
                  <a:gd name="connsiteY15" fmla="*/ 540707 h 765516"/>
                  <a:gd name="connsiteX16" fmla="*/ 595202 w 1164320"/>
                  <a:gd name="connsiteY16" fmla="*/ 671676 h 765516"/>
                  <a:gd name="connsiteX17" fmla="*/ 726171 w 1164320"/>
                  <a:gd name="connsiteY17" fmla="*/ 747876 h 765516"/>
                  <a:gd name="connsiteX18" fmla="*/ 888095 w 1164320"/>
                  <a:gd name="connsiteY18" fmla="*/ 764545 h 765516"/>
                  <a:gd name="connsiteX19" fmla="*/ 990489 w 1164320"/>
                  <a:gd name="connsiteY19" fmla="*/ 728826 h 765516"/>
                  <a:gd name="connsiteX20" fmla="*/ 990489 w 1164320"/>
                  <a:gd name="connsiteY20" fmla="*/ 728826 h 765516"/>
                  <a:gd name="connsiteX0" fmla="*/ 1164320 w 1164320"/>
                  <a:gd name="connsiteY0" fmla="*/ 331157 h 765516"/>
                  <a:gd name="connsiteX1" fmla="*/ 1100027 w 1164320"/>
                  <a:gd name="connsiteY1" fmla="*/ 388306 h 765516"/>
                  <a:gd name="connsiteX2" fmla="*/ 973820 w 1164320"/>
                  <a:gd name="connsiteY2" fmla="*/ 424026 h 765516"/>
                  <a:gd name="connsiteX3" fmla="*/ 807133 w 1164320"/>
                  <a:gd name="connsiteY3" fmla="*/ 397832 h 765516"/>
                  <a:gd name="connsiteX4" fmla="*/ 664258 w 1164320"/>
                  <a:gd name="connsiteY4" fmla="*/ 293057 h 765516"/>
                  <a:gd name="connsiteX5" fmla="*/ 561864 w 1164320"/>
                  <a:gd name="connsiteY5" fmla="*/ 157325 h 765516"/>
                  <a:gd name="connsiteX6" fmla="*/ 438039 w 1164320"/>
                  <a:gd name="connsiteY6" fmla="*/ 47788 h 765516"/>
                  <a:gd name="connsiteX7" fmla="*/ 278496 w 1164320"/>
                  <a:gd name="connsiteY7" fmla="*/ 164 h 765516"/>
                  <a:gd name="connsiteX8" fmla="*/ 92758 w 1164320"/>
                  <a:gd name="connsiteY8" fmla="*/ 62076 h 765516"/>
                  <a:gd name="connsiteX9" fmla="*/ 7033 w 1164320"/>
                  <a:gd name="connsiteY9" fmla="*/ 212094 h 765516"/>
                  <a:gd name="connsiteX10" fmla="*/ 42752 w 1164320"/>
                  <a:gd name="connsiteY10" fmla="*/ 326394 h 765516"/>
                  <a:gd name="connsiteX11" fmla="*/ 111808 w 1164320"/>
                  <a:gd name="connsiteY11" fmla="*/ 233526 h 765516"/>
                  <a:gd name="connsiteX12" fmla="*/ 185626 w 1164320"/>
                  <a:gd name="connsiteY12" fmla="*/ 157326 h 765516"/>
                  <a:gd name="connsiteX13" fmla="*/ 311833 w 1164320"/>
                  <a:gd name="connsiteY13" fmla="*/ 178757 h 765516"/>
                  <a:gd name="connsiteX14" fmla="*/ 385652 w 1164320"/>
                  <a:gd name="connsiteY14" fmla="*/ 350207 h 765516"/>
                  <a:gd name="connsiteX15" fmla="*/ 471377 w 1164320"/>
                  <a:gd name="connsiteY15" fmla="*/ 540707 h 765516"/>
                  <a:gd name="connsiteX16" fmla="*/ 595202 w 1164320"/>
                  <a:gd name="connsiteY16" fmla="*/ 671676 h 765516"/>
                  <a:gd name="connsiteX17" fmla="*/ 726171 w 1164320"/>
                  <a:gd name="connsiteY17" fmla="*/ 747876 h 765516"/>
                  <a:gd name="connsiteX18" fmla="*/ 888095 w 1164320"/>
                  <a:gd name="connsiteY18" fmla="*/ 764545 h 765516"/>
                  <a:gd name="connsiteX19" fmla="*/ 990489 w 1164320"/>
                  <a:gd name="connsiteY19" fmla="*/ 728826 h 765516"/>
                  <a:gd name="connsiteX20" fmla="*/ 990489 w 1164320"/>
                  <a:gd name="connsiteY20" fmla="*/ 728826 h 765516"/>
                  <a:gd name="connsiteX0" fmla="*/ 1164320 w 1164320"/>
                  <a:gd name="connsiteY0" fmla="*/ 331157 h 765516"/>
                  <a:gd name="connsiteX1" fmla="*/ 1100027 w 1164320"/>
                  <a:gd name="connsiteY1" fmla="*/ 388306 h 765516"/>
                  <a:gd name="connsiteX2" fmla="*/ 973820 w 1164320"/>
                  <a:gd name="connsiteY2" fmla="*/ 424026 h 765516"/>
                  <a:gd name="connsiteX3" fmla="*/ 807133 w 1164320"/>
                  <a:gd name="connsiteY3" fmla="*/ 397832 h 765516"/>
                  <a:gd name="connsiteX4" fmla="*/ 664258 w 1164320"/>
                  <a:gd name="connsiteY4" fmla="*/ 293057 h 765516"/>
                  <a:gd name="connsiteX5" fmla="*/ 561864 w 1164320"/>
                  <a:gd name="connsiteY5" fmla="*/ 157325 h 765516"/>
                  <a:gd name="connsiteX6" fmla="*/ 438039 w 1164320"/>
                  <a:gd name="connsiteY6" fmla="*/ 47788 h 765516"/>
                  <a:gd name="connsiteX7" fmla="*/ 278496 w 1164320"/>
                  <a:gd name="connsiteY7" fmla="*/ 164 h 765516"/>
                  <a:gd name="connsiteX8" fmla="*/ 92758 w 1164320"/>
                  <a:gd name="connsiteY8" fmla="*/ 62076 h 765516"/>
                  <a:gd name="connsiteX9" fmla="*/ 7033 w 1164320"/>
                  <a:gd name="connsiteY9" fmla="*/ 212094 h 765516"/>
                  <a:gd name="connsiteX10" fmla="*/ 42752 w 1164320"/>
                  <a:gd name="connsiteY10" fmla="*/ 326394 h 765516"/>
                  <a:gd name="connsiteX11" fmla="*/ 111808 w 1164320"/>
                  <a:gd name="connsiteY11" fmla="*/ 233526 h 765516"/>
                  <a:gd name="connsiteX12" fmla="*/ 185626 w 1164320"/>
                  <a:gd name="connsiteY12" fmla="*/ 162088 h 765516"/>
                  <a:gd name="connsiteX13" fmla="*/ 311833 w 1164320"/>
                  <a:gd name="connsiteY13" fmla="*/ 178757 h 765516"/>
                  <a:gd name="connsiteX14" fmla="*/ 385652 w 1164320"/>
                  <a:gd name="connsiteY14" fmla="*/ 350207 h 765516"/>
                  <a:gd name="connsiteX15" fmla="*/ 471377 w 1164320"/>
                  <a:gd name="connsiteY15" fmla="*/ 540707 h 765516"/>
                  <a:gd name="connsiteX16" fmla="*/ 595202 w 1164320"/>
                  <a:gd name="connsiteY16" fmla="*/ 671676 h 765516"/>
                  <a:gd name="connsiteX17" fmla="*/ 726171 w 1164320"/>
                  <a:gd name="connsiteY17" fmla="*/ 747876 h 765516"/>
                  <a:gd name="connsiteX18" fmla="*/ 888095 w 1164320"/>
                  <a:gd name="connsiteY18" fmla="*/ 764545 h 765516"/>
                  <a:gd name="connsiteX19" fmla="*/ 990489 w 1164320"/>
                  <a:gd name="connsiteY19" fmla="*/ 728826 h 765516"/>
                  <a:gd name="connsiteX20" fmla="*/ 990489 w 1164320"/>
                  <a:gd name="connsiteY20" fmla="*/ 728826 h 7655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164320" h="765516">
                    <a:moveTo>
                      <a:pt x="1164320" y="331157"/>
                    </a:moveTo>
                    <a:cubicBezTo>
                      <a:pt x="1145667" y="346436"/>
                      <a:pt x="1131777" y="372828"/>
                      <a:pt x="1100027" y="388306"/>
                    </a:cubicBezTo>
                    <a:cubicBezTo>
                      <a:pt x="1068277" y="403784"/>
                      <a:pt x="1022636" y="422438"/>
                      <a:pt x="973820" y="424026"/>
                    </a:cubicBezTo>
                    <a:cubicBezTo>
                      <a:pt x="925004" y="425614"/>
                      <a:pt x="858727" y="419660"/>
                      <a:pt x="807133" y="397832"/>
                    </a:cubicBezTo>
                    <a:cubicBezTo>
                      <a:pt x="755539" y="376004"/>
                      <a:pt x="705136" y="333141"/>
                      <a:pt x="664258" y="293057"/>
                    </a:cubicBezTo>
                    <a:cubicBezTo>
                      <a:pt x="623380" y="252973"/>
                      <a:pt x="599567" y="198203"/>
                      <a:pt x="561864" y="157325"/>
                    </a:cubicBezTo>
                    <a:cubicBezTo>
                      <a:pt x="524161" y="116447"/>
                      <a:pt x="485267" y="73981"/>
                      <a:pt x="438039" y="47788"/>
                    </a:cubicBezTo>
                    <a:cubicBezTo>
                      <a:pt x="390811" y="21595"/>
                      <a:pt x="336043" y="-2217"/>
                      <a:pt x="278496" y="164"/>
                    </a:cubicBezTo>
                    <a:cubicBezTo>
                      <a:pt x="220949" y="2545"/>
                      <a:pt x="138002" y="26754"/>
                      <a:pt x="92758" y="62076"/>
                    </a:cubicBezTo>
                    <a:cubicBezTo>
                      <a:pt x="47514" y="97398"/>
                      <a:pt x="15367" y="168041"/>
                      <a:pt x="7033" y="212094"/>
                    </a:cubicBezTo>
                    <a:cubicBezTo>
                      <a:pt x="-1301" y="256147"/>
                      <a:pt x="-12810" y="318060"/>
                      <a:pt x="42752" y="326394"/>
                    </a:cubicBezTo>
                    <a:cubicBezTo>
                      <a:pt x="98314" y="334728"/>
                      <a:pt x="87996" y="260910"/>
                      <a:pt x="111808" y="233526"/>
                    </a:cubicBezTo>
                    <a:cubicBezTo>
                      <a:pt x="135620" y="206142"/>
                      <a:pt x="152289" y="171216"/>
                      <a:pt x="185626" y="162088"/>
                    </a:cubicBezTo>
                    <a:cubicBezTo>
                      <a:pt x="218963" y="152960"/>
                      <a:pt x="278495" y="147404"/>
                      <a:pt x="311833" y="178757"/>
                    </a:cubicBezTo>
                    <a:cubicBezTo>
                      <a:pt x="345171" y="210110"/>
                      <a:pt x="359061" y="289882"/>
                      <a:pt x="385652" y="350207"/>
                    </a:cubicBezTo>
                    <a:cubicBezTo>
                      <a:pt x="412243" y="410532"/>
                      <a:pt x="436452" y="487129"/>
                      <a:pt x="471377" y="540707"/>
                    </a:cubicBezTo>
                    <a:cubicBezTo>
                      <a:pt x="506302" y="594285"/>
                      <a:pt x="552736" y="637148"/>
                      <a:pt x="595202" y="671676"/>
                    </a:cubicBezTo>
                    <a:cubicBezTo>
                      <a:pt x="637668" y="706204"/>
                      <a:pt x="677356" y="732398"/>
                      <a:pt x="726171" y="747876"/>
                    </a:cubicBezTo>
                    <a:cubicBezTo>
                      <a:pt x="774986" y="763354"/>
                      <a:pt x="844042" y="767720"/>
                      <a:pt x="888095" y="764545"/>
                    </a:cubicBezTo>
                    <a:cubicBezTo>
                      <a:pt x="932148" y="761370"/>
                      <a:pt x="990489" y="728826"/>
                      <a:pt x="990489" y="728826"/>
                    </a:cubicBezTo>
                    <a:lnTo>
                      <a:pt x="990489" y="728826"/>
                    </a:lnTo>
                  </a:path>
                </a:pathLst>
              </a:custGeom>
              <a:solidFill>
                <a:srgbClr val="BEA7D5"/>
              </a:solidFill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5BF6A195-1290-B0EA-ACA8-8A388BFDDE4C}"/>
                  </a:ext>
                </a:extLst>
              </p:cNvPr>
              <p:cNvGrpSpPr/>
              <p:nvPr/>
            </p:nvGrpSpPr>
            <p:grpSpPr>
              <a:xfrm rot="21153198" flipH="1">
                <a:off x="4654713" y="4508885"/>
                <a:ext cx="937606" cy="1088467"/>
                <a:chOff x="6479997" y="4263560"/>
                <a:chExt cx="937606" cy="1088467"/>
              </a:xfrm>
            </p:grpSpPr>
            <p:sp>
              <p:nvSpPr>
                <p:cNvPr id="204" name="Freeform: Shape 203">
                  <a:extLst>
                    <a:ext uri="{FF2B5EF4-FFF2-40B4-BE49-F238E27FC236}">
                      <a16:creationId xmlns:a16="http://schemas.microsoft.com/office/drawing/2014/main" id="{F232ADA6-C65D-51B7-11F9-C7D6AD773AD1}"/>
                    </a:ext>
                  </a:extLst>
                </p:cNvPr>
                <p:cNvSpPr/>
                <p:nvPr/>
              </p:nvSpPr>
              <p:spPr>
                <a:xfrm rot="3303579" flipH="1">
                  <a:off x="6365004" y="4428173"/>
                  <a:ext cx="1088467" cy="759241"/>
                </a:xfrm>
                <a:custGeom>
                  <a:avLst/>
                  <a:gdLst>
                    <a:gd name="connsiteX0" fmla="*/ 1088467 w 1088467"/>
                    <a:gd name="connsiteY0" fmla="*/ 655217 h 759241"/>
                    <a:gd name="connsiteX1" fmla="*/ 1053305 w 1088467"/>
                    <a:gd name="connsiteY1" fmla="*/ 664943 h 759241"/>
                    <a:gd name="connsiteX2" fmla="*/ 180097 w 1088467"/>
                    <a:gd name="connsiteY2" fmla="*/ 0 h 759241"/>
                    <a:gd name="connsiteX3" fmla="*/ 2923 w 1088467"/>
                    <a:gd name="connsiteY3" fmla="*/ 201297 h 759241"/>
                    <a:gd name="connsiteX4" fmla="*/ 0 w 1088467"/>
                    <a:gd name="connsiteY4" fmla="*/ 262412 h 759241"/>
                    <a:gd name="connsiteX5" fmla="*/ 9739 w 1088467"/>
                    <a:gd name="connsiteY5" fmla="*/ 262154 h 759241"/>
                    <a:gd name="connsiteX6" fmla="*/ 67536 w 1088467"/>
                    <a:gd name="connsiteY6" fmla="*/ 157676 h 759241"/>
                    <a:gd name="connsiteX7" fmla="*/ 151008 w 1088467"/>
                    <a:gd name="connsiteY7" fmla="*/ 76896 h 759241"/>
                    <a:gd name="connsiteX8" fmla="*/ 293721 w 1088467"/>
                    <a:gd name="connsiteY8" fmla="*/ 95745 h 759241"/>
                    <a:gd name="connsiteX9" fmla="*/ 377194 w 1088467"/>
                    <a:gd name="connsiteY9" fmla="*/ 289618 h 759241"/>
                    <a:gd name="connsiteX10" fmla="*/ 474130 w 1088467"/>
                    <a:gd name="connsiteY10" fmla="*/ 505031 h 759241"/>
                    <a:gd name="connsiteX11" fmla="*/ 614149 w 1088467"/>
                    <a:gd name="connsiteY11" fmla="*/ 653129 h 759241"/>
                    <a:gd name="connsiteX12" fmla="*/ 762246 w 1088467"/>
                    <a:gd name="connsiteY12" fmla="*/ 739294 h 759241"/>
                    <a:gd name="connsiteX13" fmla="*/ 945347 w 1088467"/>
                    <a:gd name="connsiteY13" fmla="*/ 758143 h 759241"/>
                    <a:gd name="connsiteX14" fmla="*/ 1061132 w 1088467"/>
                    <a:gd name="connsiteY14" fmla="*/ 717753 h 759241"/>
                    <a:gd name="connsiteX15" fmla="*/ 1088467 w 1088467"/>
                    <a:gd name="connsiteY15" fmla="*/ 655217 h 7592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1088467" h="759241">
                      <a:moveTo>
                        <a:pt x="1088467" y="655217"/>
                      </a:moveTo>
                      <a:lnTo>
                        <a:pt x="1053305" y="664943"/>
                      </a:lnTo>
                      <a:cubicBezTo>
                        <a:pt x="388038" y="824227"/>
                        <a:pt x="535616" y="7372"/>
                        <a:pt x="180097" y="0"/>
                      </a:cubicBezTo>
                      <a:cubicBezTo>
                        <a:pt x="72776" y="46352"/>
                        <a:pt x="18682" y="125234"/>
                        <a:pt x="2923" y="201297"/>
                      </a:cubicBezTo>
                      <a:lnTo>
                        <a:pt x="0" y="262412"/>
                      </a:lnTo>
                      <a:lnTo>
                        <a:pt x="9739" y="262154"/>
                      </a:lnTo>
                      <a:cubicBezTo>
                        <a:pt x="49964" y="252066"/>
                        <a:pt x="43976" y="184772"/>
                        <a:pt x="67536" y="157676"/>
                      </a:cubicBezTo>
                      <a:cubicBezTo>
                        <a:pt x="94462" y="126712"/>
                        <a:pt x="113311" y="87218"/>
                        <a:pt x="151008" y="76896"/>
                      </a:cubicBezTo>
                      <a:cubicBezTo>
                        <a:pt x="188704" y="66574"/>
                        <a:pt x="256023" y="60292"/>
                        <a:pt x="293721" y="95745"/>
                      </a:cubicBezTo>
                      <a:cubicBezTo>
                        <a:pt x="331418" y="131198"/>
                        <a:pt x="347125" y="221403"/>
                        <a:pt x="377194" y="289618"/>
                      </a:cubicBezTo>
                      <a:cubicBezTo>
                        <a:pt x="407262" y="357832"/>
                        <a:pt x="434638" y="444447"/>
                        <a:pt x="474130" y="505031"/>
                      </a:cubicBezTo>
                      <a:cubicBezTo>
                        <a:pt x="513622" y="565616"/>
                        <a:pt x="566129" y="614085"/>
                        <a:pt x="614149" y="653129"/>
                      </a:cubicBezTo>
                      <a:cubicBezTo>
                        <a:pt x="662168" y="692172"/>
                        <a:pt x="707047" y="721792"/>
                        <a:pt x="762246" y="739294"/>
                      </a:cubicBezTo>
                      <a:cubicBezTo>
                        <a:pt x="817445" y="756796"/>
                        <a:pt x="895532" y="761733"/>
                        <a:pt x="945347" y="758143"/>
                      </a:cubicBezTo>
                      <a:cubicBezTo>
                        <a:pt x="995161" y="754553"/>
                        <a:pt x="1061132" y="717753"/>
                        <a:pt x="1061132" y="717753"/>
                      </a:cubicBezTo>
                      <a:lnTo>
                        <a:pt x="1088467" y="655217"/>
                      </a:lnTo>
                      <a:close/>
                    </a:path>
                  </a:pathLst>
                </a:custGeom>
                <a:solidFill>
                  <a:srgbClr val="EADEFA"/>
                </a:solidFill>
                <a:ln w="28575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5" name="Oval 204">
                  <a:extLst>
                    <a:ext uri="{FF2B5EF4-FFF2-40B4-BE49-F238E27FC236}">
                      <a16:creationId xmlns:a16="http://schemas.microsoft.com/office/drawing/2014/main" id="{F32BB5AF-7BB2-14DC-CF6B-EB4BE3EE8674}"/>
                    </a:ext>
                  </a:extLst>
                </p:cNvPr>
                <p:cNvSpPr/>
                <p:nvPr/>
              </p:nvSpPr>
              <p:spPr>
                <a:xfrm flipH="1" flipV="1">
                  <a:off x="7366201" y="4870610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28575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6" name="Oval 205">
                  <a:extLst>
                    <a:ext uri="{FF2B5EF4-FFF2-40B4-BE49-F238E27FC236}">
                      <a16:creationId xmlns:a16="http://schemas.microsoft.com/office/drawing/2014/main" id="{EC6CDDCF-5536-852A-7332-BA0DEB05DFAE}"/>
                    </a:ext>
                  </a:extLst>
                </p:cNvPr>
                <p:cNvSpPr/>
                <p:nvPr/>
              </p:nvSpPr>
              <p:spPr>
                <a:xfrm flipH="1" flipV="1">
                  <a:off x="7371884" y="4996441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28575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7" name="Oval 206">
                  <a:extLst>
                    <a:ext uri="{FF2B5EF4-FFF2-40B4-BE49-F238E27FC236}">
                      <a16:creationId xmlns:a16="http://schemas.microsoft.com/office/drawing/2014/main" id="{47E21176-37B3-B00C-1B9C-5DF858A41076}"/>
                    </a:ext>
                  </a:extLst>
                </p:cNvPr>
                <p:cNvSpPr/>
                <p:nvPr/>
              </p:nvSpPr>
              <p:spPr>
                <a:xfrm flipH="1" flipV="1">
                  <a:off x="7321871" y="5095966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28575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8" name="Oval 207">
                  <a:extLst>
                    <a:ext uri="{FF2B5EF4-FFF2-40B4-BE49-F238E27FC236}">
                      <a16:creationId xmlns:a16="http://schemas.microsoft.com/office/drawing/2014/main" id="{89F81102-8E3F-DC8B-1912-7A0410AF0635}"/>
                    </a:ext>
                  </a:extLst>
                </p:cNvPr>
                <p:cNvSpPr/>
                <p:nvPr/>
              </p:nvSpPr>
              <p:spPr>
                <a:xfrm flipH="1" flipV="1">
                  <a:off x="6600232" y="4843448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28575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9" name="Oval 208">
                  <a:extLst>
                    <a:ext uri="{FF2B5EF4-FFF2-40B4-BE49-F238E27FC236}">
                      <a16:creationId xmlns:a16="http://schemas.microsoft.com/office/drawing/2014/main" id="{2695110E-4DB7-4DE6-4D31-900B64B38ACA}"/>
                    </a:ext>
                  </a:extLst>
                </p:cNvPr>
                <p:cNvSpPr/>
                <p:nvPr/>
              </p:nvSpPr>
              <p:spPr>
                <a:xfrm flipH="1" flipV="1">
                  <a:off x="6766186" y="4886785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28575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0" name="Oval 209">
                  <a:extLst>
                    <a:ext uri="{FF2B5EF4-FFF2-40B4-BE49-F238E27FC236}">
                      <a16:creationId xmlns:a16="http://schemas.microsoft.com/office/drawing/2014/main" id="{F9BCADE0-7BA6-836D-FDDE-CF75822B21FA}"/>
                    </a:ext>
                  </a:extLst>
                </p:cNvPr>
                <p:cNvSpPr/>
                <p:nvPr/>
              </p:nvSpPr>
              <p:spPr>
                <a:xfrm flipH="1" flipV="1">
                  <a:off x="6916640" y="4872407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28575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1" name="Oval 210">
                  <a:extLst>
                    <a:ext uri="{FF2B5EF4-FFF2-40B4-BE49-F238E27FC236}">
                      <a16:creationId xmlns:a16="http://schemas.microsoft.com/office/drawing/2014/main" id="{259530BB-6C51-14BE-56A2-3F4679D6A854}"/>
                    </a:ext>
                  </a:extLst>
                </p:cNvPr>
                <p:cNvSpPr/>
                <p:nvPr/>
              </p:nvSpPr>
              <p:spPr>
                <a:xfrm flipH="1" flipV="1">
                  <a:off x="7082758" y="4830128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28575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2" name="Oval 211">
                  <a:extLst>
                    <a:ext uri="{FF2B5EF4-FFF2-40B4-BE49-F238E27FC236}">
                      <a16:creationId xmlns:a16="http://schemas.microsoft.com/office/drawing/2014/main" id="{80ABFE7D-F379-B348-7896-AD8ECFF03774}"/>
                    </a:ext>
                  </a:extLst>
                </p:cNvPr>
                <p:cNvSpPr/>
                <p:nvPr/>
              </p:nvSpPr>
              <p:spPr>
                <a:xfrm flipH="1" flipV="1">
                  <a:off x="7236060" y="4805829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28575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3" name="Oval 212">
                  <a:extLst>
                    <a:ext uri="{FF2B5EF4-FFF2-40B4-BE49-F238E27FC236}">
                      <a16:creationId xmlns:a16="http://schemas.microsoft.com/office/drawing/2014/main" id="{CBC01E9B-52E1-7E6B-C4D6-C22673B0C826}"/>
                    </a:ext>
                  </a:extLst>
                </p:cNvPr>
                <p:cNvSpPr/>
                <p:nvPr/>
              </p:nvSpPr>
              <p:spPr>
                <a:xfrm flipH="1" flipV="1">
                  <a:off x="6479997" y="4792502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28575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516864F1-0F7C-178F-2469-6C47811A25B1}"/>
                  </a:ext>
                </a:extLst>
              </p:cNvPr>
              <p:cNvSpPr/>
              <p:nvPr/>
            </p:nvSpPr>
            <p:spPr>
              <a:xfrm rot="20585732" flipH="1">
                <a:off x="6016792" y="3422223"/>
                <a:ext cx="1316591" cy="865631"/>
              </a:xfrm>
              <a:custGeom>
                <a:avLst/>
                <a:gdLst>
                  <a:gd name="connsiteX0" fmla="*/ 1158863 w 1158863"/>
                  <a:gd name="connsiteY0" fmla="*/ 326249 h 745571"/>
                  <a:gd name="connsiteX1" fmla="*/ 1089807 w 1158863"/>
                  <a:gd name="connsiteY1" fmla="*/ 369111 h 745571"/>
                  <a:gd name="connsiteX2" fmla="*/ 968363 w 1158863"/>
                  <a:gd name="connsiteY2" fmla="*/ 400068 h 745571"/>
                  <a:gd name="connsiteX3" fmla="*/ 801676 w 1158863"/>
                  <a:gd name="connsiteY3" fmla="*/ 392924 h 745571"/>
                  <a:gd name="connsiteX4" fmla="*/ 658801 w 1158863"/>
                  <a:gd name="connsiteY4" fmla="*/ 288149 h 745571"/>
                  <a:gd name="connsiteX5" fmla="*/ 546882 w 1158863"/>
                  <a:gd name="connsiteY5" fmla="*/ 169086 h 745571"/>
                  <a:gd name="connsiteX6" fmla="*/ 430201 w 1158863"/>
                  <a:gd name="connsiteY6" fmla="*/ 52405 h 745571"/>
                  <a:gd name="connsiteX7" fmla="*/ 277801 w 1158863"/>
                  <a:gd name="connsiteY7" fmla="*/ 18 h 745571"/>
                  <a:gd name="connsiteX8" fmla="*/ 87301 w 1158863"/>
                  <a:gd name="connsiteY8" fmla="*/ 57168 h 745571"/>
                  <a:gd name="connsiteX9" fmla="*/ 1576 w 1158863"/>
                  <a:gd name="connsiteY9" fmla="*/ 207186 h 745571"/>
                  <a:gd name="connsiteX10" fmla="*/ 37295 w 1158863"/>
                  <a:gd name="connsiteY10" fmla="*/ 321486 h 745571"/>
                  <a:gd name="connsiteX11" fmla="*/ 106351 w 1158863"/>
                  <a:gd name="connsiteY11" fmla="*/ 228618 h 745571"/>
                  <a:gd name="connsiteX12" fmla="*/ 203982 w 1158863"/>
                  <a:gd name="connsiteY12" fmla="*/ 157180 h 745571"/>
                  <a:gd name="connsiteX13" fmla="*/ 303995 w 1158863"/>
                  <a:gd name="connsiteY13" fmla="*/ 152418 h 745571"/>
                  <a:gd name="connsiteX14" fmla="*/ 380195 w 1158863"/>
                  <a:gd name="connsiteY14" fmla="*/ 345299 h 745571"/>
                  <a:gd name="connsiteX15" fmla="*/ 465920 w 1158863"/>
                  <a:gd name="connsiteY15" fmla="*/ 535799 h 745571"/>
                  <a:gd name="connsiteX16" fmla="*/ 589745 w 1158863"/>
                  <a:gd name="connsiteY16" fmla="*/ 640574 h 745571"/>
                  <a:gd name="connsiteX17" fmla="*/ 694520 w 1158863"/>
                  <a:gd name="connsiteY17" fmla="*/ 707249 h 745571"/>
                  <a:gd name="connsiteX18" fmla="*/ 882638 w 1158863"/>
                  <a:gd name="connsiteY18" fmla="*/ 745349 h 745571"/>
                  <a:gd name="connsiteX19" fmla="*/ 985032 w 1158863"/>
                  <a:gd name="connsiteY19" fmla="*/ 723918 h 745571"/>
                  <a:gd name="connsiteX20" fmla="*/ 985032 w 1158863"/>
                  <a:gd name="connsiteY20" fmla="*/ 723918 h 745571"/>
                  <a:gd name="connsiteX0" fmla="*/ 1158863 w 1158863"/>
                  <a:gd name="connsiteY0" fmla="*/ 326249 h 745571"/>
                  <a:gd name="connsiteX1" fmla="*/ 1089807 w 1158863"/>
                  <a:gd name="connsiteY1" fmla="*/ 369111 h 745571"/>
                  <a:gd name="connsiteX2" fmla="*/ 968363 w 1158863"/>
                  <a:gd name="connsiteY2" fmla="*/ 400068 h 745571"/>
                  <a:gd name="connsiteX3" fmla="*/ 801676 w 1158863"/>
                  <a:gd name="connsiteY3" fmla="*/ 392924 h 745571"/>
                  <a:gd name="connsiteX4" fmla="*/ 658801 w 1158863"/>
                  <a:gd name="connsiteY4" fmla="*/ 288149 h 745571"/>
                  <a:gd name="connsiteX5" fmla="*/ 546882 w 1158863"/>
                  <a:gd name="connsiteY5" fmla="*/ 169086 h 745571"/>
                  <a:gd name="connsiteX6" fmla="*/ 430201 w 1158863"/>
                  <a:gd name="connsiteY6" fmla="*/ 52405 h 745571"/>
                  <a:gd name="connsiteX7" fmla="*/ 277801 w 1158863"/>
                  <a:gd name="connsiteY7" fmla="*/ 18 h 745571"/>
                  <a:gd name="connsiteX8" fmla="*/ 87301 w 1158863"/>
                  <a:gd name="connsiteY8" fmla="*/ 57168 h 745571"/>
                  <a:gd name="connsiteX9" fmla="*/ 1576 w 1158863"/>
                  <a:gd name="connsiteY9" fmla="*/ 207186 h 745571"/>
                  <a:gd name="connsiteX10" fmla="*/ 37295 w 1158863"/>
                  <a:gd name="connsiteY10" fmla="*/ 321486 h 745571"/>
                  <a:gd name="connsiteX11" fmla="*/ 106351 w 1158863"/>
                  <a:gd name="connsiteY11" fmla="*/ 228618 h 745571"/>
                  <a:gd name="connsiteX12" fmla="*/ 180169 w 1158863"/>
                  <a:gd name="connsiteY12" fmla="*/ 152418 h 745571"/>
                  <a:gd name="connsiteX13" fmla="*/ 303995 w 1158863"/>
                  <a:gd name="connsiteY13" fmla="*/ 152418 h 745571"/>
                  <a:gd name="connsiteX14" fmla="*/ 380195 w 1158863"/>
                  <a:gd name="connsiteY14" fmla="*/ 345299 h 745571"/>
                  <a:gd name="connsiteX15" fmla="*/ 465920 w 1158863"/>
                  <a:gd name="connsiteY15" fmla="*/ 535799 h 745571"/>
                  <a:gd name="connsiteX16" fmla="*/ 589745 w 1158863"/>
                  <a:gd name="connsiteY16" fmla="*/ 640574 h 745571"/>
                  <a:gd name="connsiteX17" fmla="*/ 694520 w 1158863"/>
                  <a:gd name="connsiteY17" fmla="*/ 707249 h 745571"/>
                  <a:gd name="connsiteX18" fmla="*/ 882638 w 1158863"/>
                  <a:gd name="connsiteY18" fmla="*/ 745349 h 745571"/>
                  <a:gd name="connsiteX19" fmla="*/ 985032 w 1158863"/>
                  <a:gd name="connsiteY19" fmla="*/ 723918 h 745571"/>
                  <a:gd name="connsiteX20" fmla="*/ 985032 w 1158863"/>
                  <a:gd name="connsiteY20" fmla="*/ 723918 h 745571"/>
                  <a:gd name="connsiteX0" fmla="*/ 1164320 w 1164320"/>
                  <a:gd name="connsiteY0" fmla="*/ 326249 h 745571"/>
                  <a:gd name="connsiteX1" fmla="*/ 1095264 w 1164320"/>
                  <a:gd name="connsiteY1" fmla="*/ 369111 h 745571"/>
                  <a:gd name="connsiteX2" fmla="*/ 973820 w 1164320"/>
                  <a:gd name="connsiteY2" fmla="*/ 400068 h 745571"/>
                  <a:gd name="connsiteX3" fmla="*/ 807133 w 1164320"/>
                  <a:gd name="connsiteY3" fmla="*/ 392924 h 745571"/>
                  <a:gd name="connsiteX4" fmla="*/ 664258 w 1164320"/>
                  <a:gd name="connsiteY4" fmla="*/ 288149 h 745571"/>
                  <a:gd name="connsiteX5" fmla="*/ 552339 w 1164320"/>
                  <a:gd name="connsiteY5" fmla="*/ 169086 h 745571"/>
                  <a:gd name="connsiteX6" fmla="*/ 435658 w 1164320"/>
                  <a:gd name="connsiteY6" fmla="*/ 52405 h 745571"/>
                  <a:gd name="connsiteX7" fmla="*/ 283258 w 1164320"/>
                  <a:gd name="connsiteY7" fmla="*/ 18 h 745571"/>
                  <a:gd name="connsiteX8" fmla="*/ 92758 w 1164320"/>
                  <a:gd name="connsiteY8" fmla="*/ 57168 h 745571"/>
                  <a:gd name="connsiteX9" fmla="*/ 7033 w 1164320"/>
                  <a:gd name="connsiteY9" fmla="*/ 207186 h 745571"/>
                  <a:gd name="connsiteX10" fmla="*/ 42752 w 1164320"/>
                  <a:gd name="connsiteY10" fmla="*/ 321486 h 745571"/>
                  <a:gd name="connsiteX11" fmla="*/ 111808 w 1164320"/>
                  <a:gd name="connsiteY11" fmla="*/ 228618 h 745571"/>
                  <a:gd name="connsiteX12" fmla="*/ 185626 w 1164320"/>
                  <a:gd name="connsiteY12" fmla="*/ 152418 h 745571"/>
                  <a:gd name="connsiteX13" fmla="*/ 309452 w 1164320"/>
                  <a:gd name="connsiteY13" fmla="*/ 152418 h 745571"/>
                  <a:gd name="connsiteX14" fmla="*/ 385652 w 1164320"/>
                  <a:gd name="connsiteY14" fmla="*/ 345299 h 745571"/>
                  <a:gd name="connsiteX15" fmla="*/ 471377 w 1164320"/>
                  <a:gd name="connsiteY15" fmla="*/ 535799 h 745571"/>
                  <a:gd name="connsiteX16" fmla="*/ 595202 w 1164320"/>
                  <a:gd name="connsiteY16" fmla="*/ 640574 h 745571"/>
                  <a:gd name="connsiteX17" fmla="*/ 699977 w 1164320"/>
                  <a:gd name="connsiteY17" fmla="*/ 707249 h 745571"/>
                  <a:gd name="connsiteX18" fmla="*/ 888095 w 1164320"/>
                  <a:gd name="connsiteY18" fmla="*/ 745349 h 745571"/>
                  <a:gd name="connsiteX19" fmla="*/ 990489 w 1164320"/>
                  <a:gd name="connsiteY19" fmla="*/ 723918 h 745571"/>
                  <a:gd name="connsiteX20" fmla="*/ 990489 w 1164320"/>
                  <a:gd name="connsiteY20" fmla="*/ 723918 h 745571"/>
                  <a:gd name="connsiteX0" fmla="*/ 1164320 w 1164320"/>
                  <a:gd name="connsiteY0" fmla="*/ 326249 h 745571"/>
                  <a:gd name="connsiteX1" fmla="*/ 1095264 w 1164320"/>
                  <a:gd name="connsiteY1" fmla="*/ 369111 h 745571"/>
                  <a:gd name="connsiteX2" fmla="*/ 973820 w 1164320"/>
                  <a:gd name="connsiteY2" fmla="*/ 400068 h 745571"/>
                  <a:gd name="connsiteX3" fmla="*/ 807133 w 1164320"/>
                  <a:gd name="connsiteY3" fmla="*/ 392924 h 745571"/>
                  <a:gd name="connsiteX4" fmla="*/ 664258 w 1164320"/>
                  <a:gd name="connsiteY4" fmla="*/ 288149 h 745571"/>
                  <a:gd name="connsiteX5" fmla="*/ 552339 w 1164320"/>
                  <a:gd name="connsiteY5" fmla="*/ 169086 h 745571"/>
                  <a:gd name="connsiteX6" fmla="*/ 435658 w 1164320"/>
                  <a:gd name="connsiteY6" fmla="*/ 52405 h 745571"/>
                  <a:gd name="connsiteX7" fmla="*/ 283258 w 1164320"/>
                  <a:gd name="connsiteY7" fmla="*/ 18 h 745571"/>
                  <a:gd name="connsiteX8" fmla="*/ 92758 w 1164320"/>
                  <a:gd name="connsiteY8" fmla="*/ 57168 h 745571"/>
                  <a:gd name="connsiteX9" fmla="*/ 7033 w 1164320"/>
                  <a:gd name="connsiteY9" fmla="*/ 207186 h 745571"/>
                  <a:gd name="connsiteX10" fmla="*/ 42752 w 1164320"/>
                  <a:gd name="connsiteY10" fmla="*/ 321486 h 745571"/>
                  <a:gd name="connsiteX11" fmla="*/ 111808 w 1164320"/>
                  <a:gd name="connsiteY11" fmla="*/ 228618 h 745571"/>
                  <a:gd name="connsiteX12" fmla="*/ 185626 w 1164320"/>
                  <a:gd name="connsiteY12" fmla="*/ 152418 h 745571"/>
                  <a:gd name="connsiteX13" fmla="*/ 309452 w 1164320"/>
                  <a:gd name="connsiteY13" fmla="*/ 152418 h 745571"/>
                  <a:gd name="connsiteX14" fmla="*/ 385652 w 1164320"/>
                  <a:gd name="connsiteY14" fmla="*/ 345299 h 745571"/>
                  <a:gd name="connsiteX15" fmla="*/ 471377 w 1164320"/>
                  <a:gd name="connsiteY15" fmla="*/ 535799 h 745571"/>
                  <a:gd name="connsiteX16" fmla="*/ 595202 w 1164320"/>
                  <a:gd name="connsiteY16" fmla="*/ 666768 h 745571"/>
                  <a:gd name="connsiteX17" fmla="*/ 699977 w 1164320"/>
                  <a:gd name="connsiteY17" fmla="*/ 707249 h 745571"/>
                  <a:gd name="connsiteX18" fmla="*/ 888095 w 1164320"/>
                  <a:gd name="connsiteY18" fmla="*/ 745349 h 745571"/>
                  <a:gd name="connsiteX19" fmla="*/ 990489 w 1164320"/>
                  <a:gd name="connsiteY19" fmla="*/ 723918 h 745571"/>
                  <a:gd name="connsiteX20" fmla="*/ 990489 w 1164320"/>
                  <a:gd name="connsiteY20" fmla="*/ 723918 h 745571"/>
                  <a:gd name="connsiteX0" fmla="*/ 1164320 w 1164320"/>
                  <a:gd name="connsiteY0" fmla="*/ 326249 h 750403"/>
                  <a:gd name="connsiteX1" fmla="*/ 1095264 w 1164320"/>
                  <a:gd name="connsiteY1" fmla="*/ 369111 h 750403"/>
                  <a:gd name="connsiteX2" fmla="*/ 973820 w 1164320"/>
                  <a:gd name="connsiteY2" fmla="*/ 400068 h 750403"/>
                  <a:gd name="connsiteX3" fmla="*/ 807133 w 1164320"/>
                  <a:gd name="connsiteY3" fmla="*/ 392924 h 750403"/>
                  <a:gd name="connsiteX4" fmla="*/ 664258 w 1164320"/>
                  <a:gd name="connsiteY4" fmla="*/ 288149 h 750403"/>
                  <a:gd name="connsiteX5" fmla="*/ 552339 w 1164320"/>
                  <a:gd name="connsiteY5" fmla="*/ 169086 h 750403"/>
                  <a:gd name="connsiteX6" fmla="*/ 435658 w 1164320"/>
                  <a:gd name="connsiteY6" fmla="*/ 52405 h 750403"/>
                  <a:gd name="connsiteX7" fmla="*/ 283258 w 1164320"/>
                  <a:gd name="connsiteY7" fmla="*/ 18 h 750403"/>
                  <a:gd name="connsiteX8" fmla="*/ 92758 w 1164320"/>
                  <a:gd name="connsiteY8" fmla="*/ 57168 h 750403"/>
                  <a:gd name="connsiteX9" fmla="*/ 7033 w 1164320"/>
                  <a:gd name="connsiteY9" fmla="*/ 207186 h 750403"/>
                  <a:gd name="connsiteX10" fmla="*/ 42752 w 1164320"/>
                  <a:gd name="connsiteY10" fmla="*/ 321486 h 750403"/>
                  <a:gd name="connsiteX11" fmla="*/ 111808 w 1164320"/>
                  <a:gd name="connsiteY11" fmla="*/ 228618 h 750403"/>
                  <a:gd name="connsiteX12" fmla="*/ 185626 w 1164320"/>
                  <a:gd name="connsiteY12" fmla="*/ 152418 h 750403"/>
                  <a:gd name="connsiteX13" fmla="*/ 309452 w 1164320"/>
                  <a:gd name="connsiteY13" fmla="*/ 152418 h 750403"/>
                  <a:gd name="connsiteX14" fmla="*/ 385652 w 1164320"/>
                  <a:gd name="connsiteY14" fmla="*/ 345299 h 750403"/>
                  <a:gd name="connsiteX15" fmla="*/ 471377 w 1164320"/>
                  <a:gd name="connsiteY15" fmla="*/ 535799 h 750403"/>
                  <a:gd name="connsiteX16" fmla="*/ 595202 w 1164320"/>
                  <a:gd name="connsiteY16" fmla="*/ 666768 h 750403"/>
                  <a:gd name="connsiteX17" fmla="*/ 726171 w 1164320"/>
                  <a:gd name="connsiteY17" fmla="*/ 742968 h 750403"/>
                  <a:gd name="connsiteX18" fmla="*/ 888095 w 1164320"/>
                  <a:gd name="connsiteY18" fmla="*/ 745349 h 750403"/>
                  <a:gd name="connsiteX19" fmla="*/ 990489 w 1164320"/>
                  <a:gd name="connsiteY19" fmla="*/ 723918 h 750403"/>
                  <a:gd name="connsiteX20" fmla="*/ 990489 w 1164320"/>
                  <a:gd name="connsiteY20" fmla="*/ 723918 h 750403"/>
                  <a:gd name="connsiteX0" fmla="*/ 1164320 w 1164320"/>
                  <a:gd name="connsiteY0" fmla="*/ 326249 h 760608"/>
                  <a:gd name="connsiteX1" fmla="*/ 1095264 w 1164320"/>
                  <a:gd name="connsiteY1" fmla="*/ 369111 h 760608"/>
                  <a:gd name="connsiteX2" fmla="*/ 973820 w 1164320"/>
                  <a:gd name="connsiteY2" fmla="*/ 400068 h 760608"/>
                  <a:gd name="connsiteX3" fmla="*/ 807133 w 1164320"/>
                  <a:gd name="connsiteY3" fmla="*/ 392924 h 760608"/>
                  <a:gd name="connsiteX4" fmla="*/ 664258 w 1164320"/>
                  <a:gd name="connsiteY4" fmla="*/ 288149 h 760608"/>
                  <a:gd name="connsiteX5" fmla="*/ 552339 w 1164320"/>
                  <a:gd name="connsiteY5" fmla="*/ 169086 h 760608"/>
                  <a:gd name="connsiteX6" fmla="*/ 435658 w 1164320"/>
                  <a:gd name="connsiteY6" fmla="*/ 52405 h 760608"/>
                  <a:gd name="connsiteX7" fmla="*/ 283258 w 1164320"/>
                  <a:gd name="connsiteY7" fmla="*/ 18 h 760608"/>
                  <a:gd name="connsiteX8" fmla="*/ 92758 w 1164320"/>
                  <a:gd name="connsiteY8" fmla="*/ 57168 h 760608"/>
                  <a:gd name="connsiteX9" fmla="*/ 7033 w 1164320"/>
                  <a:gd name="connsiteY9" fmla="*/ 207186 h 760608"/>
                  <a:gd name="connsiteX10" fmla="*/ 42752 w 1164320"/>
                  <a:gd name="connsiteY10" fmla="*/ 321486 h 760608"/>
                  <a:gd name="connsiteX11" fmla="*/ 111808 w 1164320"/>
                  <a:gd name="connsiteY11" fmla="*/ 228618 h 760608"/>
                  <a:gd name="connsiteX12" fmla="*/ 185626 w 1164320"/>
                  <a:gd name="connsiteY12" fmla="*/ 152418 h 760608"/>
                  <a:gd name="connsiteX13" fmla="*/ 309452 w 1164320"/>
                  <a:gd name="connsiteY13" fmla="*/ 152418 h 760608"/>
                  <a:gd name="connsiteX14" fmla="*/ 385652 w 1164320"/>
                  <a:gd name="connsiteY14" fmla="*/ 345299 h 760608"/>
                  <a:gd name="connsiteX15" fmla="*/ 471377 w 1164320"/>
                  <a:gd name="connsiteY15" fmla="*/ 535799 h 760608"/>
                  <a:gd name="connsiteX16" fmla="*/ 595202 w 1164320"/>
                  <a:gd name="connsiteY16" fmla="*/ 666768 h 760608"/>
                  <a:gd name="connsiteX17" fmla="*/ 726171 w 1164320"/>
                  <a:gd name="connsiteY17" fmla="*/ 742968 h 760608"/>
                  <a:gd name="connsiteX18" fmla="*/ 888095 w 1164320"/>
                  <a:gd name="connsiteY18" fmla="*/ 759637 h 760608"/>
                  <a:gd name="connsiteX19" fmla="*/ 990489 w 1164320"/>
                  <a:gd name="connsiteY19" fmla="*/ 723918 h 760608"/>
                  <a:gd name="connsiteX20" fmla="*/ 990489 w 1164320"/>
                  <a:gd name="connsiteY20" fmla="*/ 723918 h 760608"/>
                  <a:gd name="connsiteX0" fmla="*/ 1164320 w 1164320"/>
                  <a:gd name="connsiteY0" fmla="*/ 326249 h 760608"/>
                  <a:gd name="connsiteX1" fmla="*/ 1095264 w 1164320"/>
                  <a:gd name="connsiteY1" fmla="*/ 369111 h 760608"/>
                  <a:gd name="connsiteX2" fmla="*/ 973820 w 1164320"/>
                  <a:gd name="connsiteY2" fmla="*/ 419118 h 760608"/>
                  <a:gd name="connsiteX3" fmla="*/ 807133 w 1164320"/>
                  <a:gd name="connsiteY3" fmla="*/ 392924 h 760608"/>
                  <a:gd name="connsiteX4" fmla="*/ 664258 w 1164320"/>
                  <a:gd name="connsiteY4" fmla="*/ 288149 h 760608"/>
                  <a:gd name="connsiteX5" fmla="*/ 552339 w 1164320"/>
                  <a:gd name="connsiteY5" fmla="*/ 169086 h 760608"/>
                  <a:gd name="connsiteX6" fmla="*/ 435658 w 1164320"/>
                  <a:gd name="connsiteY6" fmla="*/ 52405 h 760608"/>
                  <a:gd name="connsiteX7" fmla="*/ 283258 w 1164320"/>
                  <a:gd name="connsiteY7" fmla="*/ 18 h 760608"/>
                  <a:gd name="connsiteX8" fmla="*/ 92758 w 1164320"/>
                  <a:gd name="connsiteY8" fmla="*/ 57168 h 760608"/>
                  <a:gd name="connsiteX9" fmla="*/ 7033 w 1164320"/>
                  <a:gd name="connsiteY9" fmla="*/ 207186 h 760608"/>
                  <a:gd name="connsiteX10" fmla="*/ 42752 w 1164320"/>
                  <a:gd name="connsiteY10" fmla="*/ 321486 h 760608"/>
                  <a:gd name="connsiteX11" fmla="*/ 111808 w 1164320"/>
                  <a:gd name="connsiteY11" fmla="*/ 228618 h 760608"/>
                  <a:gd name="connsiteX12" fmla="*/ 185626 w 1164320"/>
                  <a:gd name="connsiteY12" fmla="*/ 152418 h 760608"/>
                  <a:gd name="connsiteX13" fmla="*/ 309452 w 1164320"/>
                  <a:gd name="connsiteY13" fmla="*/ 152418 h 760608"/>
                  <a:gd name="connsiteX14" fmla="*/ 385652 w 1164320"/>
                  <a:gd name="connsiteY14" fmla="*/ 345299 h 760608"/>
                  <a:gd name="connsiteX15" fmla="*/ 471377 w 1164320"/>
                  <a:gd name="connsiteY15" fmla="*/ 535799 h 760608"/>
                  <a:gd name="connsiteX16" fmla="*/ 595202 w 1164320"/>
                  <a:gd name="connsiteY16" fmla="*/ 666768 h 760608"/>
                  <a:gd name="connsiteX17" fmla="*/ 726171 w 1164320"/>
                  <a:gd name="connsiteY17" fmla="*/ 742968 h 760608"/>
                  <a:gd name="connsiteX18" fmla="*/ 888095 w 1164320"/>
                  <a:gd name="connsiteY18" fmla="*/ 759637 h 760608"/>
                  <a:gd name="connsiteX19" fmla="*/ 990489 w 1164320"/>
                  <a:gd name="connsiteY19" fmla="*/ 723918 h 760608"/>
                  <a:gd name="connsiteX20" fmla="*/ 990489 w 1164320"/>
                  <a:gd name="connsiteY20" fmla="*/ 723918 h 760608"/>
                  <a:gd name="connsiteX0" fmla="*/ 1164320 w 1164320"/>
                  <a:gd name="connsiteY0" fmla="*/ 326249 h 760608"/>
                  <a:gd name="connsiteX1" fmla="*/ 1100027 w 1164320"/>
                  <a:gd name="connsiteY1" fmla="*/ 383398 h 760608"/>
                  <a:gd name="connsiteX2" fmla="*/ 973820 w 1164320"/>
                  <a:gd name="connsiteY2" fmla="*/ 419118 h 760608"/>
                  <a:gd name="connsiteX3" fmla="*/ 807133 w 1164320"/>
                  <a:gd name="connsiteY3" fmla="*/ 392924 h 760608"/>
                  <a:gd name="connsiteX4" fmla="*/ 664258 w 1164320"/>
                  <a:gd name="connsiteY4" fmla="*/ 288149 h 760608"/>
                  <a:gd name="connsiteX5" fmla="*/ 552339 w 1164320"/>
                  <a:gd name="connsiteY5" fmla="*/ 169086 h 760608"/>
                  <a:gd name="connsiteX6" fmla="*/ 435658 w 1164320"/>
                  <a:gd name="connsiteY6" fmla="*/ 52405 h 760608"/>
                  <a:gd name="connsiteX7" fmla="*/ 283258 w 1164320"/>
                  <a:gd name="connsiteY7" fmla="*/ 18 h 760608"/>
                  <a:gd name="connsiteX8" fmla="*/ 92758 w 1164320"/>
                  <a:gd name="connsiteY8" fmla="*/ 57168 h 760608"/>
                  <a:gd name="connsiteX9" fmla="*/ 7033 w 1164320"/>
                  <a:gd name="connsiteY9" fmla="*/ 207186 h 760608"/>
                  <a:gd name="connsiteX10" fmla="*/ 42752 w 1164320"/>
                  <a:gd name="connsiteY10" fmla="*/ 321486 h 760608"/>
                  <a:gd name="connsiteX11" fmla="*/ 111808 w 1164320"/>
                  <a:gd name="connsiteY11" fmla="*/ 228618 h 760608"/>
                  <a:gd name="connsiteX12" fmla="*/ 185626 w 1164320"/>
                  <a:gd name="connsiteY12" fmla="*/ 152418 h 760608"/>
                  <a:gd name="connsiteX13" fmla="*/ 309452 w 1164320"/>
                  <a:gd name="connsiteY13" fmla="*/ 152418 h 760608"/>
                  <a:gd name="connsiteX14" fmla="*/ 385652 w 1164320"/>
                  <a:gd name="connsiteY14" fmla="*/ 345299 h 760608"/>
                  <a:gd name="connsiteX15" fmla="*/ 471377 w 1164320"/>
                  <a:gd name="connsiteY15" fmla="*/ 535799 h 760608"/>
                  <a:gd name="connsiteX16" fmla="*/ 595202 w 1164320"/>
                  <a:gd name="connsiteY16" fmla="*/ 666768 h 760608"/>
                  <a:gd name="connsiteX17" fmla="*/ 726171 w 1164320"/>
                  <a:gd name="connsiteY17" fmla="*/ 742968 h 760608"/>
                  <a:gd name="connsiteX18" fmla="*/ 888095 w 1164320"/>
                  <a:gd name="connsiteY18" fmla="*/ 759637 h 760608"/>
                  <a:gd name="connsiteX19" fmla="*/ 990489 w 1164320"/>
                  <a:gd name="connsiteY19" fmla="*/ 723918 h 760608"/>
                  <a:gd name="connsiteX20" fmla="*/ 990489 w 1164320"/>
                  <a:gd name="connsiteY20" fmla="*/ 723918 h 760608"/>
                  <a:gd name="connsiteX0" fmla="*/ 1164320 w 1164320"/>
                  <a:gd name="connsiteY0" fmla="*/ 326248 h 760607"/>
                  <a:gd name="connsiteX1" fmla="*/ 1100027 w 1164320"/>
                  <a:gd name="connsiteY1" fmla="*/ 383397 h 760607"/>
                  <a:gd name="connsiteX2" fmla="*/ 973820 w 1164320"/>
                  <a:gd name="connsiteY2" fmla="*/ 419117 h 760607"/>
                  <a:gd name="connsiteX3" fmla="*/ 807133 w 1164320"/>
                  <a:gd name="connsiteY3" fmla="*/ 392923 h 760607"/>
                  <a:gd name="connsiteX4" fmla="*/ 664258 w 1164320"/>
                  <a:gd name="connsiteY4" fmla="*/ 288148 h 760607"/>
                  <a:gd name="connsiteX5" fmla="*/ 561864 w 1164320"/>
                  <a:gd name="connsiteY5" fmla="*/ 152416 h 760607"/>
                  <a:gd name="connsiteX6" fmla="*/ 435658 w 1164320"/>
                  <a:gd name="connsiteY6" fmla="*/ 52404 h 760607"/>
                  <a:gd name="connsiteX7" fmla="*/ 283258 w 1164320"/>
                  <a:gd name="connsiteY7" fmla="*/ 17 h 760607"/>
                  <a:gd name="connsiteX8" fmla="*/ 92758 w 1164320"/>
                  <a:gd name="connsiteY8" fmla="*/ 57167 h 760607"/>
                  <a:gd name="connsiteX9" fmla="*/ 7033 w 1164320"/>
                  <a:gd name="connsiteY9" fmla="*/ 207185 h 760607"/>
                  <a:gd name="connsiteX10" fmla="*/ 42752 w 1164320"/>
                  <a:gd name="connsiteY10" fmla="*/ 321485 h 760607"/>
                  <a:gd name="connsiteX11" fmla="*/ 111808 w 1164320"/>
                  <a:gd name="connsiteY11" fmla="*/ 228617 h 760607"/>
                  <a:gd name="connsiteX12" fmla="*/ 185626 w 1164320"/>
                  <a:gd name="connsiteY12" fmla="*/ 152417 h 760607"/>
                  <a:gd name="connsiteX13" fmla="*/ 309452 w 1164320"/>
                  <a:gd name="connsiteY13" fmla="*/ 152417 h 760607"/>
                  <a:gd name="connsiteX14" fmla="*/ 385652 w 1164320"/>
                  <a:gd name="connsiteY14" fmla="*/ 345298 h 760607"/>
                  <a:gd name="connsiteX15" fmla="*/ 471377 w 1164320"/>
                  <a:gd name="connsiteY15" fmla="*/ 535798 h 760607"/>
                  <a:gd name="connsiteX16" fmla="*/ 595202 w 1164320"/>
                  <a:gd name="connsiteY16" fmla="*/ 666767 h 760607"/>
                  <a:gd name="connsiteX17" fmla="*/ 726171 w 1164320"/>
                  <a:gd name="connsiteY17" fmla="*/ 742967 h 760607"/>
                  <a:gd name="connsiteX18" fmla="*/ 888095 w 1164320"/>
                  <a:gd name="connsiteY18" fmla="*/ 759636 h 760607"/>
                  <a:gd name="connsiteX19" fmla="*/ 990489 w 1164320"/>
                  <a:gd name="connsiteY19" fmla="*/ 723917 h 760607"/>
                  <a:gd name="connsiteX20" fmla="*/ 990489 w 1164320"/>
                  <a:gd name="connsiteY20" fmla="*/ 723917 h 760607"/>
                  <a:gd name="connsiteX0" fmla="*/ 1164320 w 1164320"/>
                  <a:gd name="connsiteY0" fmla="*/ 326424 h 760783"/>
                  <a:gd name="connsiteX1" fmla="*/ 1100027 w 1164320"/>
                  <a:gd name="connsiteY1" fmla="*/ 383573 h 760783"/>
                  <a:gd name="connsiteX2" fmla="*/ 973820 w 1164320"/>
                  <a:gd name="connsiteY2" fmla="*/ 419293 h 760783"/>
                  <a:gd name="connsiteX3" fmla="*/ 807133 w 1164320"/>
                  <a:gd name="connsiteY3" fmla="*/ 393099 h 760783"/>
                  <a:gd name="connsiteX4" fmla="*/ 664258 w 1164320"/>
                  <a:gd name="connsiteY4" fmla="*/ 288324 h 760783"/>
                  <a:gd name="connsiteX5" fmla="*/ 561864 w 1164320"/>
                  <a:gd name="connsiteY5" fmla="*/ 152592 h 760783"/>
                  <a:gd name="connsiteX6" fmla="*/ 438039 w 1164320"/>
                  <a:gd name="connsiteY6" fmla="*/ 43055 h 760783"/>
                  <a:gd name="connsiteX7" fmla="*/ 283258 w 1164320"/>
                  <a:gd name="connsiteY7" fmla="*/ 193 h 760783"/>
                  <a:gd name="connsiteX8" fmla="*/ 92758 w 1164320"/>
                  <a:gd name="connsiteY8" fmla="*/ 57343 h 760783"/>
                  <a:gd name="connsiteX9" fmla="*/ 7033 w 1164320"/>
                  <a:gd name="connsiteY9" fmla="*/ 207361 h 760783"/>
                  <a:gd name="connsiteX10" fmla="*/ 42752 w 1164320"/>
                  <a:gd name="connsiteY10" fmla="*/ 321661 h 760783"/>
                  <a:gd name="connsiteX11" fmla="*/ 111808 w 1164320"/>
                  <a:gd name="connsiteY11" fmla="*/ 228793 h 760783"/>
                  <a:gd name="connsiteX12" fmla="*/ 185626 w 1164320"/>
                  <a:gd name="connsiteY12" fmla="*/ 152593 h 760783"/>
                  <a:gd name="connsiteX13" fmla="*/ 309452 w 1164320"/>
                  <a:gd name="connsiteY13" fmla="*/ 152593 h 760783"/>
                  <a:gd name="connsiteX14" fmla="*/ 385652 w 1164320"/>
                  <a:gd name="connsiteY14" fmla="*/ 345474 h 760783"/>
                  <a:gd name="connsiteX15" fmla="*/ 471377 w 1164320"/>
                  <a:gd name="connsiteY15" fmla="*/ 535974 h 760783"/>
                  <a:gd name="connsiteX16" fmla="*/ 595202 w 1164320"/>
                  <a:gd name="connsiteY16" fmla="*/ 666943 h 760783"/>
                  <a:gd name="connsiteX17" fmla="*/ 726171 w 1164320"/>
                  <a:gd name="connsiteY17" fmla="*/ 743143 h 760783"/>
                  <a:gd name="connsiteX18" fmla="*/ 888095 w 1164320"/>
                  <a:gd name="connsiteY18" fmla="*/ 759812 h 760783"/>
                  <a:gd name="connsiteX19" fmla="*/ 990489 w 1164320"/>
                  <a:gd name="connsiteY19" fmla="*/ 724093 h 760783"/>
                  <a:gd name="connsiteX20" fmla="*/ 990489 w 1164320"/>
                  <a:gd name="connsiteY20" fmla="*/ 724093 h 760783"/>
                  <a:gd name="connsiteX0" fmla="*/ 1164320 w 1164320"/>
                  <a:gd name="connsiteY0" fmla="*/ 331157 h 765516"/>
                  <a:gd name="connsiteX1" fmla="*/ 1100027 w 1164320"/>
                  <a:gd name="connsiteY1" fmla="*/ 388306 h 765516"/>
                  <a:gd name="connsiteX2" fmla="*/ 973820 w 1164320"/>
                  <a:gd name="connsiteY2" fmla="*/ 424026 h 765516"/>
                  <a:gd name="connsiteX3" fmla="*/ 807133 w 1164320"/>
                  <a:gd name="connsiteY3" fmla="*/ 397832 h 765516"/>
                  <a:gd name="connsiteX4" fmla="*/ 664258 w 1164320"/>
                  <a:gd name="connsiteY4" fmla="*/ 293057 h 765516"/>
                  <a:gd name="connsiteX5" fmla="*/ 561864 w 1164320"/>
                  <a:gd name="connsiteY5" fmla="*/ 157325 h 765516"/>
                  <a:gd name="connsiteX6" fmla="*/ 438039 w 1164320"/>
                  <a:gd name="connsiteY6" fmla="*/ 47788 h 765516"/>
                  <a:gd name="connsiteX7" fmla="*/ 278496 w 1164320"/>
                  <a:gd name="connsiteY7" fmla="*/ 164 h 765516"/>
                  <a:gd name="connsiteX8" fmla="*/ 92758 w 1164320"/>
                  <a:gd name="connsiteY8" fmla="*/ 62076 h 765516"/>
                  <a:gd name="connsiteX9" fmla="*/ 7033 w 1164320"/>
                  <a:gd name="connsiteY9" fmla="*/ 212094 h 765516"/>
                  <a:gd name="connsiteX10" fmla="*/ 42752 w 1164320"/>
                  <a:gd name="connsiteY10" fmla="*/ 326394 h 765516"/>
                  <a:gd name="connsiteX11" fmla="*/ 111808 w 1164320"/>
                  <a:gd name="connsiteY11" fmla="*/ 233526 h 765516"/>
                  <a:gd name="connsiteX12" fmla="*/ 185626 w 1164320"/>
                  <a:gd name="connsiteY12" fmla="*/ 157326 h 765516"/>
                  <a:gd name="connsiteX13" fmla="*/ 309452 w 1164320"/>
                  <a:gd name="connsiteY13" fmla="*/ 157326 h 765516"/>
                  <a:gd name="connsiteX14" fmla="*/ 385652 w 1164320"/>
                  <a:gd name="connsiteY14" fmla="*/ 350207 h 765516"/>
                  <a:gd name="connsiteX15" fmla="*/ 471377 w 1164320"/>
                  <a:gd name="connsiteY15" fmla="*/ 540707 h 765516"/>
                  <a:gd name="connsiteX16" fmla="*/ 595202 w 1164320"/>
                  <a:gd name="connsiteY16" fmla="*/ 671676 h 765516"/>
                  <a:gd name="connsiteX17" fmla="*/ 726171 w 1164320"/>
                  <a:gd name="connsiteY17" fmla="*/ 747876 h 765516"/>
                  <a:gd name="connsiteX18" fmla="*/ 888095 w 1164320"/>
                  <a:gd name="connsiteY18" fmla="*/ 764545 h 765516"/>
                  <a:gd name="connsiteX19" fmla="*/ 990489 w 1164320"/>
                  <a:gd name="connsiteY19" fmla="*/ 728826 h 765516"/>
                  <a:gd name="connsiteX20" fmla="*/ 990489 w 1164320"/>
                  <a:gd name="connsiteY20" fmla="*/ 728826 h 765516"/>
                  <a:gd name="connsiteX0" fmla="*/ 1164320 w 1164320"/>
                  <a:gd name="connsiteY0" fmla="*/ 331157 h 765516"/>
                  <a:gd name="connsiteX1" fmla="*/ 1100027 w 1164320"/>
                  <a:gd name="connsiteY1" fmla="*/ 388306 h 765516"/>
                  <a:gd name="connsiteX2" fmla="*/ 973820 w 1164320"/>
                  <a:gd name="connsiteY2" fmla="*/ 424026 h 765516"/>
                  <a:gd name="connsiteX3" fmla="*/ 807133 w 1164320"/>
                  <a:gd name="connsiteY3" fmla="*/ 397832 h 765516"/>
                  <a:gd name="connsiteX4" fmla="*/ 664258 w 1164320"/>
                  <a:gd name="connsiteY4" fmla="*/ 293057 h 765516"/>
                  <a:gd name="connsiteX5" fmla="*/ 561864 w 1164320"/>
                  <a:gd name="connsiteY5" fmla="*/ 157325 h 765516"/>
                  <a:gd name="connsiteX6" fmla="*/ 438039 w 1164320"/>
                  <a:gd name="connsiteY6" fmla="*/ 47788 h 765516"/>
                  <a:gd name="connsiteX7" fmla="*/ 278496 w 1164320"/>
                  <a:gd name="connsiteY7" fmla="*/ 164 h 765516"/>
                  <a:gd name="connsiteX8" fmla="*/ 92758 w 1164320"/>
                  <a:gd name="connsiteY8" fmla="*/ 62076 h 765516"/>
                  <a:gd name="connsiteX9" fmla="*/ 7033 w 1164320"/>
                  <a:gd name="connsiteY9" fmla="*/ 212094 h 765516"/>
                  <a:gd name="connsiteX10" fmla="*/ 42752 w 1164320"/>
                  <a:gd name="connsiteY10" fmla="*/ 326394 h 765516"/>
                  <a:gd name="connsiteX11" fmla="*/ 111808 w 1164320"/>
                  <a:gd name="connsiteY11" fmla="*/ 233526 h 765516"/>
                  <a:gd name="connsiteX12" fmla="*/ 185626 w 1164320"/>
                  <a:gd name="connsiteY12" fmla="*/ 157326 h 765516"/>
                  <a:gd name="connsiteX13" fmla="*/ 311833 w 1164320"/>
                  <a:gd name="connsiteY13" fmla="*/ 178757 h 765516"/>
                  <a:gd name="connsiteX14" fmla="*/ 385652 w 1164320"/>
                  <a:gd name="connsiteY14" fmla="*/ 350207 h 765516"/>
                  <a:gd name="connsiteX15" fmla="*/ 471377 w 1164320"/>
                  <a:gd name="connsiteY15" fmla="*/ 540707 h 765516"/>
                  <a:gd name="connsiteX16" fmla="*/ 595202 w 1164320"/>
                  <a:gd name="connsiteY16" fmla="*/ 671676 h 765516"/>
                  <a:gd name="connsiteX17" fmla="*/ 726171 w 1164320"/>
                  <a:gd name="connsiteY17" fmla="*/ 747876 h 765516"/>
                  <a:gd name="connsiteX18" fmla="*/ 888095 w 1164320"/>
                  <a:gd name="connsiteY18" fmla="*/ 764545 h 765516"/>
                  <a:gd name="connsiteX19" fmla="*/ 990489 w 1164320"/>
                  <a:gd name="connsiteY19" fmla="*/ 728826 h 765516"/>
                  <a:gd name="connsiteX20" fmla="*/ 990489 w 1164320"/>
                  <a:gd name="connsiteY20" fmla="*/ 728826 h 765516"/>
                  <a:gd name="connsiteX0" fmla="*/ 1164320 w 1164320"/>
                  <a:gd name="connsiteY0" fmla="*/ 331157 h 765516"/>
                  <a:gd name="connsiteX1" fmla="*/ 1100027 w 1164320"/>
                  <a:gd name="connsiteY1" fmla="*/ 388306 h 765516"/>
                  <a:gd name="connsiteX2" fmla="*/ 973820 w 1164320"/>
                  <a:gd name="connsiteY2" fmla="*/ 424026 h 765516"/>
                  <a:gd name="connsiteX3" fmla="*/ 807133 w 1164320"/>
                  <a:gd name="connsiteY3" fmla="*/ 397832 h 765516"/>
                  <a:gd name="connsiteX4" fmla="*/ 664258 w 1164320"/>
                  <a:gd name="connsiteY4" fmla="*/ 293057 h 765516"/>
                  <a:gd name="connsiteX5" fmla="*/ 561864 w 1164320"/>
                  <a:gd name="connsiteY5" fmla="*/ 157325 h 765516"/>
                  <a:gd name="connsiteX6" fmla="*/ 438039 w 1164320"/>
                  <a:gd name="connsiteY6" fmla="*/ 47788 h 765516"/>
                  <a:gd name="connsiteX7" fmla="*/ 278496 w 1164320"/>
                  <a:gd name="connsiteY7" fmla="*/ 164 h 765516"/>
                  <a:gd name="connsiteX8" fmla="*/ 92758 w 1164320"/>
                  <a:gd name="connsiteY8" fmla="*/ 62076 h 765516"/>
                  <a:gd name="connsiteX9" fmla="*/ 7033 w 1164320"/>
                  <a:gd name="connsiteY9" fmla="*/ 212094 h 765516"/>
                  <a:gd name="connsiteX10" fmla="*/ 42752 w 1164320"/>
                  <a:gd name="connsiteY10" fmla="*/ 326394 h 765516"/>
                  <a:gd name="connsiteX11" fmla="*/ 111808 w 1164320"/>
                  <a:gd name="connsiteY11" fmla="*/ 233526 h 765516"/>
                  <a:gd name="connsiteX12" fmla="*/ 185626 w 1164320"/>
                  <a:gd name="connsiteY12" fmla="*/ 162088 h 765516"/>
                  <a:gd name="connsiteX13" fmla="*/ 311833 w 1164320"/>
                  <a:gd name="connsiteY13" fmla="*/ 178757 h 765516"/>
                  <a:gd name="connsiteX14" fmla="*/ 385652 w 1164320"/>
                  <a:gd name="connsiteY14" fmla="*/ 350207 h 765516"/>
                  <a:gd name="connsiteX15" fmla="*/ 471377 w 1164320"/>
                  <a:gd name="connsiteY15" fmla="*/ 540707 h 765516"/>
                  <a:gd name="connsiteX16" fmla="*/ 595202 w 1164320"/>
                  <a:gd name="connsiteY16" fmla="*/ 671676 h 765516"/>
                  <a:gd name="connsiteX17" fmla="*/ 726171 w 1164320"/>
                  <a:gd name="connsiteY17" fmla="*/ 747876 h 765516"/>
                  <a:gd name="connsiteX18" fmla="*/ 888095 w 1164320"/>
                  <a:gd name="connsiteY18" fmla="*/ 764545 h 765516"/>
                  <a:gd name="connsiteX19" fmla="*/ 990489 w 1164320"/>
                  <a:gd name="connsiteY19" fmla="*/ 728826 h 765516"/>
                  <a:gd name="connsiteX20" fmla="*/ 990489 w 1164320"/>
                  <a:gd name="connsiteY20" fmla="*/ 728826 h 7655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164320" h="765516">
                    <a:moveTo>
                      <a:pt x="1164320" y="331157"/>
                    </a:moveTo>
                    <a:cubicBezTo>
                      <a:pt x="1145667" y="346436"/>
                      <a:pt x="1131777" y="372828"/>
                      <a:pt x="1100027" y="388306"/>
                    </a:cubicBezTo>
                    <a:cubicBezTo>
                      <a:pt x="1068277" y="403784"/>
                      <a:pt x="1022636" y="422438"/>
                      <a:pt x="973820" y="424026"/>
                    </a:cubicBezTo>
                    <a:cubicBezTo>
                      <a:pt x="925004" y="425614"/>
                      <a:pt x="858727" y="419660"/>
                      <a:pt x="807133" y="397832"/>
                    </a:cubicBezTo>
                    <a:cubicBezTo>
                      <a:pt x="755539" y="376004"/>
                      <a:pt x="705136" y="333141"/>
                      <a:pt x="664258" y="293057"/>
                    </a:cubicBezTo>
                    <a:cubicBezTo>
                      <a:pt x="623380" y="252973"/>
                      <a:pt x="599567" y="198203"/>
                      <a:pt x="561864" y="157325"/>
                    </a:cubicBezTo>
                    <a:cubicBezTo>
                      <a:pt x="524161" y="116447"/>
                      <a:pt x="485267" y="73981"/>
                      <a:pt x="438039" y="47788"/>
                    </a:cubicBezTo>
                    <a:cubicBezTo>
                      <a:pt x="390811" y="21595"/>
                      <a:pt x="336043" y="-2217"/>
                      <a:pt x="278496" y="164"/>
                    </a:cubicBezTo>
                    <a:cubicBezTo>
                      <a:pt x="220949" y="2545"/>
                      <a:pt x="138002" y="26754"/>
                      <a:pt x="92758" y="62076"/>
                    </a:cubicBezTo>
                    <a:cubicBezTo>
                      <a:pt x="47514" y="97398"/>
                      <a:pt x="15367" y="168041"/>
                      <a:pt x="7033" y="212094"/>
                    </a:cubicBezTo>
                    <a:cubicBezTo>
                      <a:pt x="-1301" y="256147"/>
                      <a:pt x="-12810" y="318060"/>
                      <a:pt x="42752" y="326394"/>
                    </a:cubicBezTo>
                    <a:cubicBezTo>
                      <a:pt x="98314" y="334728"/>
                      <a:pt x="87996" y="260910"/>
                      <a:pt x="111808" y="233526"/>
                    </a:cubicBezTo>
                    <a:cubicBezTo>
                      <a:pt x="135620" y="206142"/>
                      <a:pt x="152289" y="171216"/>
                      <a:pt x="185626" y="162088"/>
                    </a:cubicBezTo>
                    <a:cubicBezTo>
                      <a:pt x="218963" y="152960"/>
                      <a:pt x="278495" y="147404"/>
                      <a:pt x="311833" y="178757"/>
                    </a:cubicBezTo>
                    <a:cubicBezTo>
                      <a:pt x="345171" y="210110"/>
                      <a:pt x="359061" y="289882"/>
                      <a:pt x="385652" y="350207"/>
                    </a:cubicBezTo>
                    <a:cubicBezTo>
                      <a:pt x="412243" y="410532"/>
                      <a:pt x="436452" y="487129"/>
                      <a:pt x="471377" y="540707"/>
                    </a:cubicBezTo>
                    <a:cubicBezTo>
                      <a:pt x="506302" y="594285"/>
                      <a:pt x="552736" y="637148"/>
                      <a:pt x="595202" y="671676"/>
                    </a:cubicBezTo>
                    <a:cubicBezTo>
                      <a:pt x="637668" y="706204"/>
                      <a:pt x="677356" y="732398"/>
                      <a:pt x="726171" y="747876"/>
                    </a:cubicBezTo>
                    <a:cubicBezTo>
                      <a:pt x="774986" y="763354"/>
                      <a:pt x="844042" y="767720"/>
                      <a:pt x="888095" y="764545"/>
                    </a:cubicBezTo>
                    <a:cubicBezTo>
                      <a:pt x="932148" y="761370"/>
                      <a:pt x="990489" y="728826"/>
                      <a:pt x="990489" y="728826"/>
                    </a:cubicBezTo>
                    <a:lnTo>
                      <a:pt x="990489" y="728826"/>
                    </a:lnTo>
                  </a:path>
                </a:pathLst>
              </a:custGeom>
              <a:solidFill>
                <a:srgbClr val="BEA7D5"/>
              </a:solidFill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5399878C-2E7D-7680-8F9A-86D583453877}"/>
                  </a:ext>
                </a:extLst>
              </p:cNvPr>
              <p:cNvSpPr/>
              <p:nvPr/>
            </p:nvSpPr>
            <p:spPr>
              <a:xfrm rot="3303579" flipH="1">
                <a:off x="6246233" y="4305397"/>
                <a:ext cx="1316591" cy="865631"/>
              </a:xfrm>
              <a:custGeom>
                <a:avLst/>
                <a:gdLst>
                  <a:gd name="connsiteX0" fmla="*/ 1158863 w 1158863"/>
                  <a:gd name="connsiteY0" fmla="*/ 326249 h 745571"/>
                  <a:gd name="connsiteX1" fmla="*/ 1089807 w 1158863"/>
                  <a:gd name="connsiteY1" fmla="*/ 369111 h 745571"/>
                  <a:gd name="connsiteX2" fmla="*/ 968363 w 1158863"/>
                  <a:gd name="connsiteY2" fmla="*/ 400068 h 745571"/>
                  <a:gd name="connsiteX3" fmla="*/ 801676 w 1158863"/>
                  <a:gd name="connsiteY3" fmla="*/ 392924 h 745571"/>
                  <a:gd name="connsiteX4" fmla="*/ 658801 w 1158863"/>
                  <a:gd name="connsiteY4" fmla="*/ 288149 h 745571"/>
                  <a:gd name="connsiteX5" fmla="*/ 546882 w 1158863"/>
                  <a:gd name="connsiteY5" fmla="*/ 169086 h 745571"/>
                  <a:gd name="connsiteX6" fmla="*/ 430201 w 1158863"/>
                  <a:gd name="connsiteY6" fmla="*/ 52405 h 745571"/>
                  <a:gd name="connsiteX7" fmla="*/ 277801 w 1158863"/>
                  <a:gd name="connsiteY7" fmla="*/ 18 h 745571"/>
                  <a:gd name="connsiteX8" fmla="*/ 87301 w 1158863"/>
                  <a:gd name="connsiteY8" fmla="*/ 57168 h 745571"/>
                  <a:gd name="connsiteX9" fmla="*/ 1576 w 1158863"/>
                  <a:gd name="connsiteY9" fmla="*/ 207186 h 745571"/>
                  <a:gd name="connsiteX10" fmla="*/ 37295 w 1158863"/>
                  <a:gd name="connsiteY10" fmla="*/ 321486 h 745571"/>
                  <a:gd name="connsiteX11" fmla="*/ 106351 w 1158863"/>
                  <a:gd name="connsiteY11" fmla="*/ 228618 h 745571"/>
                  <a:gd name="connsiteX12" fmla="*/ 203982 w 1158863"/>
                  <a:gd name="connsiteY12" fmla="*/ 157180 h 745571"/>
                  <a:gd name="connsiteX13" fmla="*/ 303995 w 1158863"/>
                  <a:gd name="connsiteY13" fmla="*/ 152418 h 745571"/>
                  <a:gd name="connsiteX14" fmla="*/ 380195 w 1158863"/>
                  <a:gd name="connsiteY14" fmla="*/ 345299 h 745571"/>
                  <a:gd name="connsiteX15" fmla="*/ 465920 w 1158863"/>
                  <a:gd name="connsiteY15" fmla="*/ 535799 h 745571"/>
                  <a:gd name="connsiteX16" fmla="*/ 589745 w 1158863"/>
                  <a:gd name="connsiteY16" fmla="*/ 640574 h 745571"/>
                  <a:gd name="connsiteX17" fmla="*/ 694520 w 1158863"/>
                  <a:gd name="connsiteY17" fmla="*/ 707249 h 745571"/>
                  <a:gd name="connsiteX18" fmla="*/ 882638 w 1158863"/>
                  <a:gd name="connsiteY18" fmla="*/ 745349 h 745571"/>
                  <a:gd name="connsiteX19" fmla="*/ 985032 w 1158863"/>
                  <a:gd name="connsiteY19" fmla="*/ 723918 h 745571"/>
                  <a:gd name="connsiteX20" fmla="*/ 985032 w 1158863"/>
                  <a:gd name="connsiteY20" fmla="*/ 723918 h 745571"/>
                  <a:gd name="connsiteX0" fmla="*/ 1158863 w 1158863"/>
                  <a:gd name="connsiteY0" fmla="*/ 326249 h 745571"/>
                  <a:gd name="connsiteX1" fmla="*/ 1089807 w 1158863"/>
                  <a:gd name="connsiteY1" fmla="*/ 369111 h 745571"/>
                  <a:gd name="connsiteX2" fmla="*/ 968363 w 1158863"/>
                  <a:gd name="connsiteY2" fmla="*/ 400068 h 745571"/>
                  <a:gd name="connsiteX3" fmla="*/ 801676 w 1158863"/>
                  <a:gd name="connsiteY3" fmla="*/ 392924 h 745571"/>
                  <a:gd name="connsiteX4" fmla="*/ 658801 w 1158863"/>
                  <a:gd name="connsiteY4" fmla="*/ 288149 h 745571"/>
                  <a:gd name="connsiteX5" fmla="*/ 546882 w 1158863"/>
                  <a:gd name="connsiteY5" fmla="*/ 169086 h 745571"/>
                  <a:gd name="connsiteX6" fmla="*/ 430201 w 1158863"/>
                  <a:gd name="connsiteY6" fmla="*/ 52405 h 745571"/>
                  <a:gd name="connsiteX7" fmla="*/ 277801 w 1158863"/>
                  <a:gd name="connsiteY7" fmla="*/ 18 h 745571"/>
                  <a:gd name="connsiteX8" fmla="*/ 87301 w 1158863"/>
                  <a:gd name="connsiteY8" fmla="*/ 57168 h 745571"/>
                  <a:gd name="connsiteX9" fmla="*/ 1576 w 1158863"/>
                  <a:gd name="connsiteY9" fmla="*/ 207186 h 745571"/>
                  <a:gd name="connsiteX10" fmla="*/ 37295 w 1158863"/>
                  <a:gd name="connsiteY10" fmla="*/ 321486 h 745571"/>
                  <a:gd name="connsiteX11" fmla="*/ 106351 w 1158863"/>
                  <a:gd name="connsiteY11" fmla="*/ 228618 h 745571"/>
                  <a:gd name="connsiteX12" fmla="*/ 180169 w 1158863"/>
                  <a:gd name="connsiteY12" fmla="*/ 152418 h 745571"/>
                  <a:gd name="connsiteX13" fmla="*/ 303995 w 1158863"/>
                  <a:gd name="connsiteY13" fmla="*/ 152418 h 745571"/>
                  <a:gd name="connsiteX14" fmla="*/ 380195 w 1158863"/>
                  <a:gd name="connsiteY14" fmla="*/ 345299 h 745571"/>
                  <a:gd name="connsiteX15" fmla="*/ 465920 w 1158863"/>
                  <a:gd name="connsiteY15" fmla="*/ 535799 h 745571"/>
                  <a:gd name="connsiteX16" fmla="*/ 589745 w 1158863"/>
                  <a:gd name="connsiteY16" fmla="*/ 640574 h 745571"/>
                  <a:gd name="connsiteX17" fmla="*/ 694520 w 1158863"/>
                  <a:gd name="connsiteY17" fmla="*/ 707249 h 745571"/>
                  <a:gd name="connsiteX18" fmla="*/ 882638 w 1158863"/>
                  <a:gd name="connsiteY18" fmla="*/ 745349 h 745571"/>
                  <a:gd name="connsiteX19" fmla="*/ 985032 w 1158863"/>
                  <a:gd name="connsiteY19" fmla="*/ 723918 h 745571"/>
                  <a:gd name="connsiteX20" fmla="*/ 985032 w 1158863"/>
                  <a:gd name="connsiteY20" fmla="*/ 723918 h 745571"/>
                  <a:gd name="connsiteX0" fmla="*/ 1164320 w 1164320"/>
                  <a:gd name="connsiteY0" fmla="*/ 326249 h 745571"/>
                  <a:gd name="connsiteX1" fmla="*/ 1095264 w 1164320"/>
                  <a:gd name="connsiteY1" fmla="*/ 369111 h 745571"/>
                  <a:gd name="connsiteX2" fmla="*/ 973820 w 1164320"/>
                  <a:gd name="connsiteY2" fmla="*/ 400068 h 745571"/>
                  <a:gd name="connsiteX3" fmla="*/ 807133 w 1164320"/>
                  <a:gd name="connsiteY3" fmla="*/ 392924 h 745571"/>
                  <a:gd name="connsiteX4" fmla="*/ 664258 w 1164320"/>
                  <a:gd name="connsiteY4" fmla="*/ 288149 h 745571"/>
                  <a:gd name="connsiteX5" fmla="*/ 552339 w 1164320"/>
                  <a:gd name="connsiteY5" fmla="*/ 169086 h 745571"/>
                  <a:gd name="connsiteX6" fmla="*/ 435658 w 1164320"/>
                  <a:gd name="connsiteY6" fmla="*/ 52405 h 745571"/>
                  <a:gd name="connsiteX7" fmla="*/ 283258 w 1164320"/>
                  <a:gd name="connsiteY7" fmla="*/ 18 h 745571"/>
                  <a:gd name="connsiteX8" fmla="*/ 92758 w 1164320"/>
                  <a:gd name="connsiteY8" fmla="*/ 57168 h 745571"/>
                  <a:gd name="connsiteX9" fmla="*/ 7033 w 1164320"/>
                  <a:gd name="connsiteY9" fmla="*/ 207186 h 745571"/>
                  <a:gd name="connsiteX10" fmla="*/ 42752 w 1164320"/>
                  <a:gd name="connsiteY10" fmla="*/ 321486 h 745571"/>
                  <a:gd name="connsiteX11" fmla="*/ 111808 w 1164320"/>
                  <a:gd name="connsiteY11" fmla="*/ 228618 h 745571"/>
                  <a:gd name="connsiteX12" fmla="*/ 185626 w 1164320"/>
                  <a:gd name="connsiteY12" fmla="*/ 152418 h 745571"/>
                  <a:gd name="connsiteX13" fmla="*/ 309452 w 1164320"/>
                  <a:gd name="connsiteY13" fmla="*/ 152418 h 745571"/>
                  <a:gd name="connsiteX14" fmla="*/ 385652 w 1164320"/>
                  <a:gd name="connsiteY14" fmla="*/ 345299 h 745571"/>
                  <a:gd name="connsiteX15" fmla="*/ 471377 w 1164320"/>
                  <a:gd name="connsiteY15" fmla="*/ 535799 h 745571"/>
                  <a:gd name="connsiteX16" fmla="*/ 595202 w 1164320"/>
                  <a:gd name="connsiteY16" fmla="*/ 640574 h 745571"/>
                  <a:gd name="connsiteX17" fmla="*/ 699977 w 1164320"/>
                  <a:gd name="connsiteY17" fmla="*/ 707249 h 745571"/>
                  <a:gd name="connsiteX18" fmla="*/ 888095 w 1164320"/>
                  <a:gd name="connsiteY18" fmla="*/ 745349 h 745571"/>
                  <a:gd name="connsiteX19" fmla="*/ 990489 w 1164320"/>
                  <a:gd name="connsiteY19" fmla="*/ 723918 h 745571"/>
                  <a:gd name="connsiteX20" fmla="*/ 990489 w 1164320"/>
                  <a:gd name="connsiteY20" fmla="*/ 723918 h 745571"/>
                  <a:gd name="connsiteX0" fmla="*/ 1164320 w 1164320"/>
                  <a:gd name="connsiteY0" fmla="*/ 326249 h 745571"/>
                  <a:gd name="connsiteX1" fmla="*/ 1095264 w 1164320"/>
                  <a:gd name="connsiteY1" fmla="*/ 369111 h 745571"/>
                  <a:gd name="connsiteX2" fmla="*/ 973820 w 1164320"/>
                  <a:gd name="connsiteY2" fmla="*/ 400068 h 745571"/>
                  <a:gd name="connsiteX3" fmla="*/ 807133 w 1164320"/>
                  <a:gd name="connsiteY3" fmla="*/ 392924 h 745571"/>
                  <a:gd name="connsiteX4" fmla="*/ 664258 w 1164320"/>
                  <a:gd name="connsiteY4" fmla="*/ 288149 h 745571"/>
                  <a:gd name="connsiteX5" fmla="*/ 552339 w 1164320"/>
                  <a:gd name="connsiteY5" fmla="*/ 169086 h 745571"/>
                  <a:gd name="connsiteX6" fmla="*/ 435658 w 1164320"/>
                  <a:gd name="connsiteY6" fmla="*/ 52405 h 745571"/>
                  <a:gd name="connsiteX7" fmla="*/ 283258 w 1164320"/>
                  <a:gd name="connsiteY7" fmla="*/ 18 h 745571"/>
                  <a:gd name="connsiteX8" fmla="*/ 92758 w 1164320"/>
                  <a:gd name="connsiteY8" fmla="*/ 57168 h 745571"/>
                  <a:gd name="connsiteX9" fmla="*/ 7033 w 1164320"/>
                  <a:gd name="connsiteY9" fmla="*/ 207186 h 745571"/>
                  <a:gd name="connsiteX10" fmla="*/ 42752 w 1164320"/>
                  <a:gd name="connsiteY10" fmla="*/ 321486 h 745571"/>
                  <a:gd name="connsiteX11" fmla="*/ 111808 w 1164320"/>
                  <a:gd name="connsiteY11" fmla="*/ 228618 h 745571"/>
                  <a:gd name="connsiteX12" fmla="*/ 185626 w 1164320"/>
                  <a:gd name="connsiteY12" fmla="*/ 152418 h 745571"/>
                  <a:gd name="connsiteX13" fmla="*/ 309452 w 1164320"/>
                  <a:gd name="connsiteY13" fmla="*/ 152418 h 745571"/>
                  <a:gd name="connsiteX14" fmla="*/ 385652 w 1164320"/>
                  <a:gd name="connsiteY14" fmla="*/ 345299 h 745571"/>
                  <a:gd name="connsiteX15" fmla="*/ 471377 w 1164320"/>
                  <a:gd name="connsiteY15" fmla="*/ 535799 h 745571"/>
                  <a:gd name="connsiteX16" fmla="*/ 595202 w 1164320"/>
                  <a:gd name="connsiteY16" fmla="*/ 666768 h 745571"/>
                  <a:gd name="connsiteX17" fmla="*/ 699977 w 1164320"/>
                  <a:gd name="connsiteY17" fmla="*/ 707249 h 745571"/>
                  <a:gd name="connsiteX18" fmla="*/ 888095 w 1164320"/>
                  <a:gd name="connsiteY18" fmla="*/ 745349 h 745571"/>
                  <a:gd name="connsiteX19" fmla="*/ 990489 w 1164320"/>
                  <a:gd name="connsiteY19" fmla="*/ 723918 h 745571"/>
                  <a:gd name="connsiteX20" fmla="*/ 990489 w 1164320"/>
                  <a:gd name="connsiteY20" fmla="*/ 723918 h 745571"/>
                  <a:gd name="connsiteX0" fmla="*/ 1164320 w 1164320"/>
                  <a:gd name="connsiteY0" fmla="*/ 326249 h 750403"/>
                  <a:gd name="connsiteX1" fmla="*/ 1095264 w 1164320"/>
                  <a:gd name="connsiteY1" fmla="*/ 369111 h 750403"/>
                  <a:gd name="connsiteX2" fmla="*/ 973820 w 1164320"/>
                  <a:gd name="connsiteY2" fmla="*/ 400068 h 750403"/>
                  <a:gd name="connsiteX3" fmla="*/ 807133 w 1164320"/>
                  <a:gd name="connsiteY3" fmla="*/ 392924 h 750403"/>
                  <a:gd name="connsiteX4" fmla="*/ 664258 w 1164320"/>
                  <a:gd name="connsiteY4" fmla="*/ 288149 h 750403"/>
                  <a:gd name="connsiteX5" fmla="*/ 552339 w 1164320"/>
                  <a:gd name="connsiteY5" fmla="*/ 169086 h 750403"/>
                  <a:gd name="connsiteX6" fmla="*/ 435658 w 1164320"/>
                  <a:gd name="connsiteY6" fmla="*/ 52405 h 750403"/>
                  <a:gd name="connsiteX7" fmla="*/ 283258 w 1164320"/>
                  <a:gd name="connsiteY7" fmla="*/ 18 h 750403"/>
                  <a:gd name="connsiteX8" fmla="*/ 92758 w 1164320"/>
                  <a:gd name="connsiteY8" fmla="*/ 57168 h 750403"/>
                  <a:gd name="connsiteX9" fmla="*/ 7033 w 1164320"/>
                  <a:gd name="connsiteY9" fmla="*/ 207186 h 750403"/>
                  <a:gd name="connsiteX10" fmla="*/ 42752 w 1164320"/>
                  <a:gd name="connsiteY10" fmla="*/ 321486 h 750403"/>
                  <a:gd name="connsiteX11" fmla="*/ 111808 w 1164320"/>
                  <a:gd name="connsiteY11" fmla="*/ 228618 h 750403"/>
                  <a:gd name="connsiteX12" fmla="*/ 185626 w 1164320"/>
                  <a:gd name="connsiteY12" fmla="*/ 152418 h 750403"/>
                  <a:gd name="connsiteX13" fmla="*/ 309452 w 1164320"/>
                  <a:gd name="connsiteY13" fmla="*/ 152418 h 750403"/>
                  <a:gd name="connsiteX14" fmla="*/ 385652 w 1164320"/>
                  <a:gd name="connsiteY14" fmla="*/ 345299 h 750403"/>
                  <a:gd name="connsiteX15" fmla="*/ 471377 w 1164320"/>
                  <a:gd name="connsiteY15" fmla="*/ 535799 h 750403"/>
                  <a:gd name="connsiteX16" fmla="*/ 595202 w 1164320"/>
                  <a:gd name="connsiteY16" fmla="*/ 666768 h 750403"/>
                  <a:gd name="connsiteX17" fmla="*/ 726171 w 1164320"/>
                  <a:gd name="connsiteY17" fmla="*/ 742968 h 750403"/>
                  <a:gd name="connsiteX18" fmla="*/ 888095 w 1164320"/>
                  <a:gd name="connsiteY18" fmla="*/ 745349 h 750403"/>
                  <a:gd name="connsiteX19" fmla="*/ 990489 w 1164320"/>
                  <a:gd name="connsiteY19" fmla="*/ 723918 h 750403"/>
                  <a:gd name="connsiteX20" fmla="*/ 990489 w 1164320"/>
                  <a:gd name="connsiteY20" fmla="*/ 723918 h 750403"/>
                  <a:gd name="connsiteX0" fmla="*/ 1164320 w 1164320"/>
                  <a:gd name="connsiteY0" fmla="*/ 326249 h 760608"/>
                  <a:gd name="connsiteX1" fmla="*/ 1095264 w 1164320"/>
                  <a:gd name="connsiteY1" fmla="*/ 369111 h 760608"/>
                  <a:gd name="connsiteX2" fmla="*/ 973820 w 1164320"/>
                  <a:gd name="connsiteY2" fmla="*/ 400068 h 760608"/>
                  <a:gd name="connsiteX3" fmla="*/ 807133 w 1164320"/>
                  <a:gd name="connsiteY3" fmla="*/ 392924 h 760608"/>
                  <a:gd name="connsiteX4" fmla="*/ 664258 w 1164320"/>
                  <a:gd name="connsiteY4" fmla="*/ 288149 h 760608"/>
                  <a:gd name="connsiteX5" fmla="*/ 552339 w 1164320"/>
                  <a:gd name="connsiteY5" fmla="*/ 169086 h 760608"/>
                  <a:gd name="connsiteX6" fmla="*/ 435658 w 1164320"/>
                  <a:gd name="connsiteY6" fmla="*/ 52405 h 760608"/>
                  <a:gd name="connsiteX7" fmla="*/ 283258 w 1164320"/>
                  <a:gd name="connsiteY7" fmla="*/ 18 h 760608"/>
                  <a:gd name="connsiteX8" fmla="*/ 92758 w 1164320"/>
                  <a:gd name="connsiteY8" fmla="*/ 57168 h 760608"/>
                  <a:gd name="connsiteX9" fmla="*/ 7033 w 1164320"/>
                  <a:gd name="connsiteY9" fmla="*/ 207186 h 760608"/>
                  <a:gd name="connsiteX10" fmla="*/ 42752 w 1164320"/>
                  <a:gd name="connsiteY10" fmla="*/ 321486 h 760608"/>
                  <a:gd name="connsiteX11" fmla="*/ 111808 w 1164320"/>
                  <a:gd name="connsiteY11" fmla="*/ 228618 h 760608"/>
                  <a:gd name="connsiteX12" fmla="*/ 185626 w 1164320"/>
                  <a:gd name="connsiteY12" fmla="*/ 152418 h 760608"/>
                  <a:gd name="connsiteX13" fmla="*/ 309452 w 1164320"/>
                  <a:gd name="connsiteY13" fmla="*/ 152418 h 760608"/>
                  <a:gd name="connsiteX14" fmla="*/ 385652 w 1164320"/>
                  <a:gd name="connsiteY14" fmla="*/ 345299 h 760608"/>
                  <a:gd name="connsiteX15" fmla="*/ 471377 w 1164320"/>
                  <a:gd name="connsiteY15" fmla="*/ 535799 h 760608"/>
                  <a:gd name="connsiteX16" fmla="*/ 595202 w 1164320"/>
                  <a:gd name="connsiteY16" fmla="*/ 666768 h 760608"/>
                  <a:gd name="connsiteX17" fmla="*/ 726171 w 1164320"/>
                  <a:gd name="connsiteY17" fmla="*/ 742968 h 760608"/>
                  <a:gd name="connsiteX18" fmla="*/ 888095 w 1164320"/>
                  <a:gd name="connsiteY18" fmla="*/ 759637 h 760608"/>
                  <a:gd name="connsiteX19" fmla="*/ 990489 w 1164320"/>
                  <a:gd name="connsiteY19" fmla="*/ 723918 h 760608"/>
                  <a:gd name="connsiteX20" fmla="*/ 990489 w 1164320"/>
                  <a:gd name="connsiteY20" fmla="*/ 723918 h 760608"/>
                  <a:gd name="connsiteX0" fmla="*/ 1164320 w 1164320"/>
                  <a:gd name="connsiteY0" fmla="*/ 326249 h 760608"/>
                  <a:gd name="connsiteX1" fmla="*/ 1095264 w 1164320"/>
                  <a:gd name="connsiteY1" fmla="*/ 369111 h 760608"/>
                  <a:gd name="connsiteX2" fmla="*/ 973820 w 1164320"/>
                  <a:gd name="connsiteY2" fmla="*/ 419118 h 760608"/>
                  <a:gd name="connsiteX3" fmla="*/ 807133 w 1164320"/>
                  <a:gd name="connsiteY3" fmla="*/ 392924 h 760608"/>
                  <a:gd name="connsiteX4" fmla="*/ 664258 w 1164320"/>
                  <a:gd name="connsiteY4" fmla="*/ 288149 h 760608"/>
                  <a:gd name="connsiteX5" fmla="*/ 552339 w 1164320"/>
                  <a:gd name="connsiteY5" fmla="*/ 169086 h 760608"/>
                  <a:gd name="connsiteX6" fmla="*/ 435658 w 1164320"/>
                  <a:gd name="connsiteY6" fmla="*/ 52405 h 760608"/>
                  <a:gd name="connsiteX7" fmla="*/ 283258 w 1164320"/>
                  <a:gd name="connsiteY7" fmla="*/ 18 h 760608"/>
                  <a:gd name="connsiteX8" fmla="*/ 92758 w 1164320"/>
                  <a:gd name="connsiteY8" fmla="*/ 57168 h 760608"/>
                  <a:gd name="connsiteX9" fmla="*/ 7033 w 1164320"/>
                  <a:gd name="connsiteY9" fmla="*/ 207186 h 760608"/>
                  <a:gd name="connsiteX10" fmla="*/ 42752 w 1164320"/>
                  <a:gd name="connsiteY10" fmla="*/ 321486 h 760608"/>
                  <a:gd name="connsiteX11" fmla="*/ 111808 w 1164320"/>
                  <a:gd name="connsiteY11" fmla="*/ 228618 h 760608"/>
                  <a:gd name="connsiteX12" fmla="*/ 185626 w 1164320"/>
                  <a:gd name="connsiteY12" fmla="*/ 152418 h 760608"/>
                  <a:gd name="connsiteX13" fmla="*/ 309452 w 1164320"/>
                  <a:gd name="connsiteY13" fmla="*/ 152418 h 760608"/>
                  <a:gd name="connsiteX14" fmla="*/ 385652 w 1164320"/>
                  <a:gd name="connsiteY14" fmla="*/ 345299 h 760608"/>
                  <a:gd name="connsiteX15" fmla="*/ 471377 w 1164320"/>
                  <a:gd name="connsiteY15" fmla="*/ 535799 h 760608"/>
                  <a:gd name="connsiteX16" fmla="*/ 595202 w 1164320"/>
                  <a:gd name="connsiteY16" fmla="*/ 666768 h 760608"/>
                  <a:gd name="connsiteX17" fmla="*/ 726171 w 1164320"/>
                  <a:gd name="connsiteY17" fmla="*/ 742968 h 760608"/>
                  <a:gd name="connsiteX18" fmla="*/ 888095 w 1164320"/>
                  <a:gd name="connsiteY18" fmla="*/ 759637 h 760608"/>
                  <a:gd name="connsiteX19" fmla="*/ 990489 w 1164320"/>
                  <a:gd name="connsiteY19" fmla="*/ 723918 h 760608"/>
                  <a:gd name="connsiteX20" fmla="*/ 990489 w 1164320"/>
                  <a:gd name="connsiteY20" fmla="*/ 723918 h 760608"/>
                  <a:gd name="connsiteX0" fmla="*/ 1164320 w 1164320"/>
                  <a:gd name="connsiteY0" fmla="*/ 326249 h 760608"/>
                  <a:gd name="connsiteX1" fmla="*/ 1100027 w 1164320"/>
                  <a:gd name="connsiteY1" fmla="*/ 383398 h 760608"/>
                  <a:gd name="connsiteX2" fmla="*/ 973820 w 1164320"/>
                  <a:gd name="connsiteY2" fmla="*/ 419118 h 760608"/>
                  <a:gd name="connsiteX3" fmla="*/ 807133 w 1164320"/>
                  <a:gd name="connsiteY3" fmla="*/ 392924 h 760608"/>
                  <a:gd name="connsiteX4" fmla="*/ 664258 w 1164320"/>
                  <a:gd name="connsiteY4" fmla="*/ 288149 h 760608"/>
                  <a:gd name="connsiteX5" fmla="*/ 552339 w 1164320"/>
                  <a:gd name="connsiteY5" fmla="*/ 169086 h 760608"/>
                  <a:gd name="connsiteX6" fmla="*/ 435658 w 1164320"/>
                  <a:gd name="connsiteY6" fmla="*/ 52405 h 760608"/>
                  <a:gd name="connsiteX7" fmla="*/ 283258 w 1164320"/>
                  <a:gd name="connsiteY7" fmla="*/ 18 h 760608"/>
                  <a:gd name="connsiteX8" fmla="*/ 92758 w 1164320"/>
                  <a:gd name="connsiteY8" fmla="*/ 57168 h 760608"/>
                  <a:gd name="connsiteX9" fmla="*/ 7033 w 1164320"/>
                  <a:gd name="connsiteY9" fmla="*/ 207186 h 760608"/>
                  <a:gd name="connsiteX10" fmla="*/ 42752 w 1164320"/>
                  <a:gd name="connsiteY10" fmla="*/ 321486 h 760608"/>
                  <a:gd name="connsiteX11" fmla="*/ 111808 w 1164320"/>
                  <a:gd name="connsiteY11" fmla="*/ 228618 h 760608"/>
                  <a:gd name="connsiteX12" fmla="*/ 185626 w 1164320"/>
                  <a:gd name="connsiteY12" fmla="*/ 152418 h 760608"/>
                  <a:gd name="connsiteX13" fmla="*/ 309452 w 1164320"/>
                  <a:gd name="connsiteY13" fmla="*/ 152418 h 760608"/>
                  <a:gd name="connsiteX14" fmla="*/ 385652 w 1164320"/>
                  <a:gd name="connsiteY14" fmla="*/ 345299 h 760608"/>
                  <a:gd name="connsiteX15" fmla="*/ 471377 w 1164320"/>
                  <a:gd name="connsiteY15" fmla="*/ 535799 h 760608"/>
                  <a:gd name="connsiteX16" fmla="*/ 595202 w 1164320"/>
                  <a:gd name="connsiteY16" fmla="*/ 666768 h 760608"/>
                  <a:gd name="connsiteX17" fmla="*/ 726171 w 1164320"/>
                  <a:gd name="connsiteY17" fmla="*/ 742968 h 760608"/>
                  <a:gd name="connsiteX18" fmla="*/ 888095 w 1164320"/>
                  <a:gd name="connsiteY18" fmla="*/ 759637 h 760608"/>
                  <a:gd name="connsiteX19" fmla="*/ 990489 w 1164320"/>
                  <a:gd name="connsiteY19" fmla="*/ 723918 h 760608"/>
                  <a:gd name="connsiteX20" fmla="*/ 990489 w 1164320"/>
                  <a:gd name="connsiteY20" fmla="*/ 723918 h 760608"/>
                  <a:gd name="connsiteX0" fmla="*/ 1164320 w 1164320"/>
                  <a:gd name="connsiteY0" fmla="*/ 326248 h 760607"/>
                  <a:gd name="connsiteX1" fmla="*/ 1100027 w 1164320"/>
                  <a:gd name="connsiteY1" fmla="*/ 383397 h 760607"/>
                  <a:gd name="connsiteX2" fmla="*/ 973820 w 1164320"/>
                  <a:gd name="connsiteY2" fmla="*/ 419117 h 760607"/>
                  <a:gd name="connsiteX3" fmla="*/ 807133 w 1164320"/>
                  <a:gd name="connsiteY3" fmla="*/ 392923 h 760607"/>
                  <a:gd name="connsiteX4" fmla="*/ 664258 w 1164320"/>
                  <a:gd name="connsiteY4" fmla="*/ 288148 h 760607"/>
                  <a:gd name="connsiteX5" fmla="*/ 561864 w 1164320"/>
                  <a:gd name="connsiteY5" fmla="*/ 152416 h 760607"/>
                  <a:gd name="connsiteX6" fmla="*/ 435658 w 1164320"/>
                  <a:gd name="connsiteY6" fmla="*/ 52404 h 760607"/>
                  <a:gd name="connsiteX7" fmla="*/ 283258 w 1164320"/>
                  <a:gd name="connsiteY7" fmla="*/ 17 h 760607"/>
                  <a:gd name="connsiteX8" fmla="*/ 92758 w 1164320"/>
                  <a:gd name="connsiteY8" fmla="*/ 57167 h 760607"/>
                  <a:gd name="connsiteX9" fmla="*/ 7033 w 1164320"/>
                  <a:gd name="connsiteY9" fmla="*/ 207185 h 760607"/>
                  <a:gd name="connsiteX10" fmla="*/ 42752 w 1164320"/>
                  <a:gd name="connsiteY10" fmla="*/ 321485 h 760607"/>
                  <a:gd name="connsiteX11" fmla="*/ 111808 w 1164320"/>
                  <a:gd name="connsiteY11" fmla="*/ 228617 h 760607"/>
                  <a:gd name="connsiteX12" fmla="*/ 185626 w 1164320"/>
                  <a:gd name="connsiteY12" fmla="*/ 152417 h 760607"/>
                  <a:gd name="connsiteX13" fmla="*/ 309452 w 1164320"/>
                  <a:gd name="connsiteY13" fmla="*/ 152417 h 760607"/>
                  <a:gd name="connsiteX14" fmla="*/ 385652 w 1164320"/>
                  <a:gd name="connsiteY14" fmla="*/ 345298 h 760607"/>
                  <a:gd name="connsiteX15" fmla="*/ 471377 w 1164320"/>
                  <a:gd name="connsiteY15" fmla="*/ 535798 h 760607"/>
                  <a:gd name="connsiteX16" fmla="*/ 595202 w 1164320"/>
                  <a:gd name="connsiteY16" fmla="*/ 666767 h 760607"/>
                  <a:gd name="connsiteX17" fmla="*/ 726171 w 1164320"/>
                  <a:gd name="connsiteY17" fmla="*/ 742967 h 760607"/>
                  <a:gd name="connsiteX18" fmla="*/ 888095 w 1164320"/>
                  <a:gd name="connsiteY18" fmla="*/ 759636 h 760607"/>
                  <a:gd name="connsiteX19" fmla="*/ 990489 w 1164320"/>
                  <a:gd name="connsiteY19" fmla="*/ 723917 h 760607"/>
                  <a:gd name="connsiteX20" fmla="*/ 990489 w 1164320"/>
                  <a:gd name="connsiteY20" fmla="*/ 723917 h 760607"/>
                  <a:gd name="connsiteX0" fmla="*/ 1164320 w 1164320"/>
                  <a:gd name="connsiteY0" fmla="*/ 326424 h 760783"/>
                  <a:gd name="connsiteX1" fmla="*/ 1100027 w 1164320"/>
                  <a:gd name="connsiteY1" fmla="*/ 383573 h 760783"/>
                  <a:gd name="connsiteX2" fmla="*/ 973820 w 1164320"/>
                  <a:gd name="connsiteY2" fmla="*/ 419293 h 760783"/>
                  <a:gd name="connsiteX3" fmla="*/ 807133 w 1164320"/>
                  <a:gd name="connsiteY3" fmla="*/ 393099 h 760783"/>
                  <a:gd name="connsiteX4" fmla="*/ 664258 w 1164320"/>
                  <a:gd name="connsiteY4" fmla="*/ 288324 h 760783"/>
                  <a:gd name="connsiteX5" fmla="*/ 561864 w 1164320"/>
                  <a:gd name="connsiteY5" fmla="*/ 152592 h 760783"/>
                  <a:gd name="connsiteX6" fmla="*/ 438039 w 1164320"/>
                  <a:gd name="connsiteY6" fmla="*/ 43055 h 760783"/>
                  <a:gd name="connsiteX7" fmla="*/ 283258 w 1164320"/>
                  <a:gd name="connsiteY7" fmla="*/ 193 h 760783"/>
                  <a:gd name="connsiteX8" fmla="*/ 92758 w 1164320"/>
                  <a:gd name="connsiteY8" fmla="*/ 57343 h 760783"/>
                  <a:gd name="connsiteX9" fmla="*/ 7033 w 1164320"/>
                  <a:gd name="connsiteY9" fmla="*/ 207361 h 760783"/>
                  <a:gd name="connsiteX10" fmla="*/ 42752 w 1164320"/>
                  <a:gd name="connsiteY10" fmla="*/ 321661 h 760783"/>
                  <a:gd name="connsiteX11" fmla="*/ 111808 w 1164320"/>
                  <a:gd name="connsiteY11" fmla="*/ 228793 h 760783"/>
                  <a:gd name="connsiteX12" fmla="*/ 185626 w 1164320"/>
                  <a:gd name="connsiteY12" fmla="*/ 152593 h 760783"/>
                  <a:gd name="connsiteX13" fmla="*/ 309452 w 1164320"/>
                  <a:gd name="connsiteY13" fmla="*/ 152593 h 760783"/>
                  <a:gd name="connsiteX14" fmla="*/ 385652 w 1164320"/>
                  <a:gd name="connsiteY14" fmla="*/ 345474 h 760783"/>
                  <a:gd name="connsiteX15" fmla="*/ 471377 w 1164320"/>
                  <a:gd name="connsiteY15" fmla="*/ 535974 h 760783"/>
                  <a:gd name="connsiteX16" fmla="*/ 595202 w 1164320"/>
                  <a:gd name="connsiteY16" fmla="*/ 666943 h 760783"/>
                  <a:gd name="connsiteX17" fmla="*/ 726171 w 1164320"/>
                  <a:gd name="connsiteY17" fmla="*/ 743143 h 760783"/>
                  <a:gd name="connsiteX18" fmla="*/ 888095 w 1164320"/>
                  <a:gd name="connsiteY18" fmla="*/ 759812 h 760783"/>
                  <a:gd name="connsiteX19" fmla="*/ 990489 w 1164320"/>
                  <a:gd name="connsiteY19" fmla="*/ 724093 h 760783"/>
                  <a:gd name="connsiteX20" fmla="*/ 990489 w 1164320"/>
                  <a:gd name="connsiteY20" fmla="*/ 724093 h 760783"/>
                  <a:gd name="connsiteX0" fmla="*/ 1164320 w 1164320"/>
                  <a:gd name="connsiteY0" fmla="*/ 331157 h 765516"/>
                  <a:gd name="connsiteX1" fmla="*/ 1100027 w 1164320"/>
                  <a:gd name="connsiteY1" fmla="*/ 388306 h 765516"/>
                  <a:gd name="connsiteX2" fmla="*/ 973820 w 1164320"/>
                  <a:gd name="connsiteY2" fmla="*/ 424026 h 765516"/>
                  <a:gd name="connsiteX3" fmla="*/ 807133 w 1164320"/>
                  <a:gd name="connsiteY3" fmla="*/ 397832 h 765516"/>
                  <a:gd name="connsiteX4" fmla="*/ 664258 w 1164320"/>
                  <a:gd name="connsiteY4" fmla="*/ 293057 h 765516"/>
                  <a:gd name="connsiteX5" fmla="*/ 561864 w 1164320"/>
                  <a:gd name="connsiteY5" fmla="*/ 157325 h 765516"/>
                  <a:gd name="connsiteX6" fmla="*/ 438039 w 1164320"/>
                  <a:gd name="connsiteY6" fmla="*/ 47788 h 765516"/>
                  <a:gd name="connsiteX7" fmla="*/ 278496 w 1164320"/>
                  <a:gd name="connsiteY7" fmla="*/ 164 h 765516"/>
                  <a:gd name="connsiteX8" fmla="*/ 92758 w 1164320"/>
                  <a:gd name="connsiteY8" fmla="*/ 62076 h 765516"/>
                  <a:gd name="connsiteX9" fmla="*/ 7033 w 1164320"/>
                  <a:gd name="connsiteY9" fmla="*/ 212094 h 765516"/>
                  <a:gd name="connsiteX10" fmla="*/ 42752 w 1164320"/>
                  <a:gd name="connsiteY10" fmla="*/ 326394 h 765516"/>
                  <a:gd name="connsiteX11" fmla="*/ 111808 w 1164320"/>
                  <a:gd name="connsiteY11" fmla="*/ 233526 h 765516"/>
                  <a:gd name="connsiteX12" fmla="*/ 185626 w 1164320"/>
                  <a:gd name="connsiteY12" fmla="*/ 157326 h 765516"/>
                  <a:gd name="connsiteX13" fmla="*/ 309452 w 1164320"/>
                  <a:gd name="connsiteY13" fmla="*/ 157326 h 765516"/>
                  <a:gd name="connsiteX14" fmla="*/ 385652 w 1164320"/>
                  <a:gd name="connsiteY14" fmla="*/ 350207 h 765516"/>
                  <a:gd name="connsiteX15" fmla="*/ 471377 w 1164320"/>
                  <a:gd name="connsiteY15" fmla="*/ 540707 h 765516"/>
                  <a:gd name="connsiteX16" fmla="*/ 595202 w 1164320"/>
                  <a:gd name="connsiteY16" fmla="*/ 671676 h 765516"/>
                  <a:gd name="connsiteX17" fmla="*/ 726171 w 1164320"/>
                  <a:gd name="connsiteY17" fmla="*/ 747876 h 765516"/>
                  <a:gd name="connsiteX18" fmla="*/ 888095 w 1164320"/>
                  <a:gd name="connsiteY18" fmla="*/ 764545 h 765516"/>
                  <a:gd name="connsiteX19" fmla="*/ 990489 w 1164320"/>
                  <a:gd name="connsiteY19" fmla="*/ 728826 h 765516"/>
                  <a:gd name="connsiteX20" fmla="*/ 990489 w 1164320"/>
                  <a:gd name="connsiteY20" fmla="*/ 728826 h 765516"/>
                  <a:gd name="connsiteX0" fmla="*/ 1164320 w 1164320"/>
                  <a:gd name="connsiteY0" fmla="*/ 331157 h 765516"/>
                  <a:gd name="connsiteX1" fmla="*/ 1100027 w 1164320"/>
                  <a:gd name="connsiteY1" fmla="*/ 388306 h 765516"/>
                  <a:gd name="connsiteX2" fmla="*/ 973820 w 1164320"/>
                  <a:gd name="connsiteY2" fmla="*/ 424026 h 765516"/>
                  <a:gd name="connsiteX3" fmla="*/ 807133 w 1164320"/>
                  <a:gd name="connsiteY3" fmla="*/ 397832 h 765516"/>
                  <a:gd name="connsiteX4" fmla="*/ 664258 w 1164320"/>
                  <a:gd name="connsiteY4" fmla="*/ 293057 h 765516"/>
                  <a:gd name="connsiteX5" fmla="*/ 561864 w 1164320"/>
                  <a:gd name="connsiteY5" fmla="*/ 157325 h 765516"/>
                  <a:gd name="connsiteX6" fmla="*/ 438039 w 1164320"/>
                  <a:gd name="connsiteY6" fmla="*/ 47788 h 765516"/>
                  <a:gd name="connsiteX7" fmla="*/ 278496 w 1164320"/>
                  <a:gd name="connsiteY7" fmla="*/ 164 h 765516"/>
                  <a:gd name="connsiteX8" fmla="*/ 92758 w 1164320"/>
                  <a:gd name="connsiteY8" fmla="*/ 62076 h 765516"/>
                  <a:gd name="connsiteX9" fmla="*/ 7033 w 1164320"/>
                  <a:gd name="connsiteY9" fmla="*/ 212094 h 765516"/>
                  <a:gd name="connsiteX10" fmla="*/ 42752 w 1164320"/>
                  <a:gd name="connsiteY10" fmla="*/ 326394 h 765516"/>
                  <a:gd name="connsiteX11" fmla="*/ 111808 w 1164320"/>
                  <a:gd name="connsiteY11" fmla="*/ 233526 h 765516"/>
                  <a:gd name="connsiteX12" fmla="*/ 185626 w 1164320"/>
                  <a:gd name="connsiteY12" fmla="*/ 157326 h 765516"/>
                  <a:gd name="connsiteX13" fmla="*/ 311833 w 1164320"/>
                  <a:gd name="connsiteY13" fmla="*/ 178757 h 765516"/>
                  <a:gd name="connsiteX14" fmla="*/ 385652 w 1164320"/>
                  <a:gd name="connsiteY14" fmla="*/ 350207 h 765516"/>
                  <a:gd name="connsiteX15" fmla="*/ 471377 w 1164320"/>
                  <a:gd name="connsiteY15" fmla="*/ 540707 h 765516"/>
                  <a:gd name="connsiteX16" fmla="*/ 595202 w 1164320"/>
                  <a:gd name="connsiteY16" fmla="*/ 671676 h 765516"/>
                  <a:gd name="connsiteX17" fmla="*/ 726171 w 1164320"/>
                  <a:gd name="connsiteY17" fmla="*/ 747876 h 765516"/>
                  <a:gd name="connsiteX18" fmla="*/ 888095 w 1164320"/>
                  <a:gd name="connsiteY18" fmla="*/ 764545 h 765516"/>
                  <a:gd name="connsiteX19" fmla="*/ 990489 w 1164320"/>
                  <a:gd name="connsiteY19" fmla="*/ 728826 h 765516"/>
                  <a:gd name="connsiteX20" fmla="*/ 990489 w 1164320"/>
                  <a:gd name="connsiteY20" fmla="*/ 728826 h 765516"/>
                  <a:gd name="connsiteX0" fmla="*/ 1164320 w 1164320"/>
                  <a:gd name="connsiteY0" fmla="*/ 331157 h 765516"/>
                  <a:gd name="connsiteX1" fmla="*/ 1100027 w 1164320"/>
                  <a:gd name="connsiteY1" fmla="*/ 388306 h 765516"/>
                  <a:gd name="connsiteX2" fmla="*/ 973820 w 1164320"/>
                  <a:gd name="connsiteY2" fmla="*/ 424026 h 765516"/>
                  <a:gd name="connsiteX3" fmla="*/ 807133 w 1164320"/>
                  <a:gd name="connsiteY3" fmla="*/ 397832 h 765516"/>
                  <a:gd name="connsiteX4" fmla="*/ 664258 w 1164320"/>
                  <a:gd name="connsiteY4" fmla="*/ 293057 h 765516"/>
                  <a:gd name="connsiteX5" fmla="*/ 561864 w 1164320"/>
                  <a:gd name="connsiteY5" fmla="*/ 157325 h 765516"/>
                  <a:gd name="connsiteX6" fmla="*/ 438039 w 1164320"/>
                  <a:gd name="connsiteY6" fmla="*/ 47788 h 765516"/>
                  <a:gd name="connsiteX7" fmla="*/ 278496 w 1164320"/>
                  <a:gd name="connsiteY7" fmla="*/ 164 h 765516"/>
                  <a:gd name="connsiteX8" fmla="*/ 92758 w 1164320"/>
                  <a:gd name="connsiteY8" fmla="*/ 62076 h 765516"/>
                  <a:gd name="connsiteX9" fmla="*/ 7033 w 1164320"/>
                  <a:gd name="connsiteY9" fmla="*/ 212094 h 765516"/>
                  <a:gd name="connsiteX10" fmla="*/ 42752 w 1164320"/>
                  <a:gd name="connsiteY10" fmla="*/ 326394 h 765516"/>
                  <a:gd name="connsiteX11" fmla="*/ 111808 w 1164320"/>
                  <a:gd name="connsiteY11" fmla="*/ 233526 h 765516"/>
                  <a:gd name="connsiteX12" fmla="*/ 185626 w 1164320"/>
                  <a:gd name="connsiteY12" fmla="*/ 162088 h 765516"/>
                  <a:gd name="connsiteX13" fmla="*/ 311833 w 1164320"/>
                  <a:gd name="connsiteY13" fmla="*/ 178757 h 765516"/>
                  <a:gd name="connsiteX14" fmla="*/ 385652 w 1164320"/>
                  <a:gd name="connsiteY14" fmla="*/ 350207 h 765516"/>
                  <a:gd name="connsiteX15" fmla="*/ 471377 w 1164320"/>
                  <a:gd name="connsiteY15" fmla="*/ 540707 h 765516"/>
                  <a:gd name="connsiteX16" fmla="*/ 595202 w 1164320"/>
                  <a:gd name="connsiteY16" fmla="*/ 671676 h 765516"/>
                  <a:gd name="connsiteX17" fmla="*/ 726171 w 1164320"/>
                  <a:gd name="connsiteY17" fmla="*/ 747876 h 765516"/>
                  <a:gd name="connsiteX18" fmla="*/ 888095 w 1164320"/>
                  <a:gd name="connsiteY18" fmla="*/ 764545 h 765516"/>
                  <a:gd name="connsiteX19" fmla="*/ 990489 w 1164320"/>
                  <a:gd name="connsiteY19" fmla="*/ 728826 h 765516"/>
                  <a:gd name="connsiteX20" fmla="*/ 990489 w 1164320"/>
                  <a:gd name="connsiteY20" fmla="*/ 728826 h 7655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164320" h="765516">
                    <a:moveTo>
                      <a:pt x="1164320" y="331157"/>
                    </a:moveTo>
                    <a:cubicBezTo>
                      <a:pt x="1145667" y="346436"/>
                      <a:pt x="1131777" y="372828"/>
                      <a:pt x="1100027" y="388306"/>
                    </a:cubicBezTo>
                    <a:cubicBezTo>
                      <a:pt x="1068277" y="403784"/>
                      <a:pt x="1022636" y="422438"/>
                      <a:pt x="973820" y="424026"/>
                    </a:cubicBezTo>
                    <a:cubicBezTo>
                      <a:pt x="925004" y="425614"/>
                      <a:pt x="858727" y="419660"/>
                      <a:pt x="807133" y="397832"/>
                    </a:cubicBezTo>
                    <a:cubicBezTo>
                      <a:pt x="755539" y="376004"/>
                      <a:pt x="705136" y="333141"/>
                      <a:pt x="664258" y="293057"/>
                    </a:cubicBezTo>
                    <a:cubicBezTo>
                      <a:pt x="623380" y="252973"/>
                      <a:pt x="599567" y="198203"/>
                      <a:pt x="561864" y="157325"/>
                    </a:cubicBezTo>
                    <a:cubicBezTo>
                      <a:pt x="524161" y="116447"/>
                      <a:pt x="485267" y="73981"/>
                      <a:pt x="438039" y="47788"/>
                    </a:cubicBezTo>
                    <a:cubicBezTo>
                      <a:pt x="390811" y="21595"/>
                      <a:pt x="336043" y="-2217"/>
                      <a:pt x="278496" y="164"/>
                    </a:cubicBezTo>
                    <a:cubicBezTo>
                      <a:pt x="220949" y="2545"/>
                      <a:pt x="138002" y="26754"/>
                      <a:pt x="92758" y="62076"/>
                    </a:cubicBezTo>
                    <a:cubicBezTo>
                      <a:pt x="47514" y="97398"/>
                      <a:pt x="15367" y="168041"/>
                      <a:pt x="7033" y="212094"/>
                    </a:cubicBezTo>
                    <a:cubicBezTo>
                      <a:pt x="-1301" y="256147"/>
                      <a:pt x="-12810" y="318060"/>
                      <a:pt x="42752" y="326394"/>
                    </a:cubicBezTo>
                    <a:cubicBezTo>
                      <a:pt x="98314" y="334728"/>
                      <a:pt x="87996" y="260910"/>
                      <a:pt x="111808" y="233526"/>
                    </a:cubicBezTo>
                    <a:cubicBezTo>
                      <a:pt x="135620" y="206142"/>
                      <a:pt x="152289" y="171216"/>
                      <a:pt x="185626" y="162088"/>
                    </a:cubicBezTo>
                    <a:cubicBezTo>
                      <a:pt x="218963" y="152960"/>
                      <a:pt x="278495" y="147404"/>
                      <a:pt x="311833" y="178757"/>
                    </a:cubicBezTo>
                    <a:cubicBezTo>
                      <a:pt x="345171" y="210110"/>
                      <a:pt x="359061" y="289882"/>
                      <a:pt x="385652" y="350207"/>
                    </a:cubicBezTo>
                    <a:cubicBezTo>
                      <a:pt x="412243" y="410532"/>
                      <a:pt x="436452" y="487129"/>
                      <a:pt x="471377" y="540707"/>
                    </a:cubicBezTo>
                    <a:cubicBezTo>
                      <a:pt x="506302" y="594285"/>
                      <a:pt x="552736" y="637148"/>
                      <a:pt x="595202" y="671676"/>
                    </a:cubicBezTo>
                    <a:cubicBezTo>
                      <a:pt x="637668" y="706204"/>
                      <a:pt x="677356" y="732398"/>
                      <a:pt x="726171" y="747876"/>
                    </a:cubicBezTo>
                    <a:cubicBezTo>
                      <a:pt x="774986" y="763354"/>
                      <a:pt x="844042" y="767720"/>
                      <a:pt x="888095" y="764545"/>
                    </a:cubicBezTo>
                    <a:cubicBezTo>
                      <a:pt x="932148" y="761370"/>
                      <a:pt x="990489" y="728826"/>
                      <a:pt x="990489" y="728826"/>
                    </a:cubicBezTo>
                    <a:lnTo>
                      <a:pt x="990489" y="728826"/>
                    </a:lnTo>
                  </a:path>
                </a:pathLst>
              </a:custGeom>
              <a:solidFill>
                <a:srgbClr val="BEA7D5"/>
              </a:solidFill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78FCA7A6-8C79-D0B1-9118-4CAC763BF742}"/>
                  </a:ext>
                </a:extLst>
              </p:cNvPr>
              <p:cNvSpPr/>
              <p:nvPr/>
            </p:nvSpPr>
            <p:spPr>
              <a:xfrm rot="1138557">
                <a:off x="4391420" y="3545904"/>
                <a:ext cx="1316591" cy="865631"/>
              </a:xfrm>
              <a:custGeom>
                <a:avLst/>
                <a:gdLst>
                  <a:gd name="connsiteX0" fmla="*/ 1158863 w 1158863"/>
                  <a:gd name="connsiteY0" fmla="*/ 326249 h 745571"/>
                  <a:gd name="connsiteX1" fmla="*/ 1089807 w 1158863"/>
                  <a:gd name="connsiteY1" fmla="*/ 369111 h 745571"/>
                  <a:gd name="connsiteX2" fmla="*/ 968363 w 1158863"/>
                  <a:gd name="connsiteY2" fmla="*/ 400068 h 745571"/>
                  <a:gd name="connsiteX3" fmla="*/ 801676 w 1158863"/>
                  <a:gd name="connsiteY3" fmla="*/ 392924 h 745571"/>
                  <a:gd name="connsiteX4" fmla="*/ 658801 w 1158863"/>
                  <a:gd name="connsiteY4" fmla="*/ 288149 h 745571"/>
                  <a:gd name="connsiteX5" fmla="*/ 546882 w 1158863"/>
                  <a:gd name="connsiteY5" fmla="*/ 169086 h 745571"/>
                  <a:gd name="connsiteX6" fmla="*/ 430201 w 1158863"/>
                  <a:gd name="connsiteY6" fmla="*/ 52405 h 745571"/>
                  <a:gd name="connsiteX7" fmla="*/ 277801 w 1158863"/>
                  <a:gd name="connsiteY7" fmla="*/ 18 h 745571"/>
                  <a:gd name="connsiteX8" fmla="*/ 87301 w 1158863"/>
                  <a:gd name="connsiteY8" fmla="*/ 57168 h 745571"/>
                  <a:gd name="connsiteX9" fmla="*/ 1576 w 1158863"/>
                  <a:gd name="connsiteY9" fmla="*/ 207186 h 745571"/>
                  <a:gd name="connsiteX10" fmla="*/ 37295 w 1158863"/>
                  <a:gd name="connsiteY10" fmla="*/ 321486 h 745571"/>
                  <a:gd name="connsiteX11" fmla="*/ 106351 w 1158863"/>
                  <a:gd name="connsiteY11" fmla="*/ 228618 h 745571"/>
                  <a:gd name="connsiteX12" fmla="*/ 203982 w 1158863"/>
                  <a:gd name="connsiteY12" fmla="*/ 157180 h 745571"/>
                  <a:gd name="connsiteX13" fmla="*/ 303995 w 1158863"/>
                  <a:gd name="connsiteY13" fmla="*/ 152418 h 745571"/>
                  <a:gd name="connsiteX14" fmla="*/ 380195 w 1158863"/>
                  <a:gd name="connsiteY14" fmla="*/ 345299 h 745571"/>
                  <a:gd name="connsiteX15" fmla="*/ 465920 w 1158863"/>
                  <a:gd name="connsiteY15" fmla="*/ 535799 h 745571"/>
                  <a:gd name="connsiteX16" fmla="*/ 589745 w 1158863"/>
                  <a:gd name="connsiteY16" fmla="*/ 640574 h 745571"/>
                  <a:gd name="connsiteX17" fmla="*/ 694520 w 1158863"/>
                  <a:gd name="connsiteY17" fmla="*/ 707249 h 745571"/>
                  <a:gd name="connsiteX18" fmla="*/ 882638 w 1158863"/>
                  <a:gd name="connsiteY18" fmla="*/ 745349 h 745571"/>
                  <a:gd name="connsiteX19" fmla="*/ 985032 w 1158863"/>
                  <a:gd name="connsiteY19" fmla="*/ 723918 h 745571"/>
                  <a:gd name="connsiteX20" fmla="*/ 985032 w 1158863"/>
                  <a:gd name="connsiteY20" fmla="*/ 723918 h 745571"/>
                  <a:gd name="connsiteX0" fmla="*/ 1158863 w 1158863"/>
                  <a:gd name="connsiteY0" fmla="*/ 326249 h 745571"/>
                  <a:gd name="connsiteX1" fmla="*/ 1089807 w 1158863"/>
                  <a:gd name="connsiteY1" fmla="*/ 369111 h 745571"/>
                  <a:gd name="connsiteX2" fmla="*/ 968363 w 1158863"/>
                  <a:gd name="connsiteY2" fmla="*/ 400068 h 745571"/>
                  <a:gd name="connsiteX3" fmla="*/ 801676 w 1158863"/>
                  <a:gd name="connsiteY3" fmla="*/ 392924 h 745571"/>
                  <a:gd name="connsiteX4" fmla="*/ 658801 w 1158863"/>
                  <a:gd name="connsiteY4" fmla="*/ 288149 h 745571"/>
                  <a:gd name="connsiteX5" fmla="*/ 546882 w 1158863"/>
                  <a:gd name="connsiteY5" fmla="*/ 169086 h 745571"/>
                  <a:gd name="connsiteX6" fmla="*/ 430201 w 1158863"/>
                  <a:gd name="connsiteY6" fmla="*/ 52405 h 745571"/>
                  <a:gd name="connsiteX7" fmla="*/ 277801 w 1158863"/>
                  <a:gd name="connsiteY7" fmla="*/ 18 h 745571"/>
                  <a:gd name="connsiteX8" fmla="*/ 87301 w 1158863"/>
                  <a:gd name="connsiteY8" fmla="*/ 57168 h 745571"/>
                  <a:gd name="connsiteX9" fmla="*/ 1576 w 1158863"/>
                  <a:gd name="connsiteY9" fmla="*/ 207186 h 745571"/>
                  <a:gd name="connsiteX10" fmla="*/ 37295 w 1158863"/>
                  <a:gd name="connsiteY10" fmla="*/ 321486 h 745571"/>
                  <a:gd name="connsiteX11" fmla="*/ 106351 w 1158863"/>
                  <a:gd name="connsiteY11" fmla="*/ 228618 h 745571"/>
                  <a:gd name="connsiteX12" fmla="*/ 180169 w 1158863"/>
                  <a:gd name="connsiteY12" fmla="*/ 152418 h 745571"/>
                  <a:gd name="connsiteX13" fmla="*/ 303995 w 1158863"/>
                  <a:gd name="connsiteY13" fmla="*/ 152418 h 745571"/>
                  <a:gd name="connsiteX14" fmla="*/ 380195 w 1158863"/>
                  <a:gd name="connsiteY14" fmla="*/ 345299 h 745571"/>
                  <a:gd name="connsiteX15" fmla="*/ 465920 w 1158863"/>
                  <a:gd name="connsiteY15" fmla="*/ 535799 h 745571"/>
                  <a:gd name="connsiteX16" fmla="*/ 589745 w 1158863"/>
                  <a:gd name="connsiteY16" fmla="*/ 640574 h 745571"/>
                  <a:gd name="connsiteX17" fmla="*/ 694520 w 1158863"/>
                  <a:gd name="connsiteY17" fmla="*/ 707249 h 745571"/>
                  <a:gd name="connsiteX18" fmla="*/ 882638 w 1158863"/>
                  <a:gd name="connsiteY18" fmla="*/ 745349 h 745571"/>
                  <a:gd name="connsiteX19" fmla="*/ 985032 w 1158863"/>
                  <a:gd name="connsiteY19" fmla="*/ 723918 h 745571"/>
                  <a:gd name="connsiteX20" fmla="*/ 985032 w 1158863"/>
                  <a:gd name="connsiteY20" fmla="*/ 723918 h 745571"/>
                  <a:gd name="connsiteX0" fmla="*/ 1164320 w 1164320"/>
                  <a:gd name="connsiteY0" fmla="*/ 326249 h 745571"/>
                  <a:gd name="connsiteX1" fmla="*/ 1095264 w 1164320"/>
                  <a:gd name="connsiteY1" fmla="*/ 369111 h 745571"/>
                  <a:gd name="connsiteX2" fmla="*/ 973820 w 1164320"/>
                  <a:gd name="connsiteY2" fmla="*/ 400068 h 745571"/>
                  <a:gd name="connsiteX3" fmla="*/ 807133 w 1164320"/>
                  <a:gd name="connsiteY3" fmla="*/ 392924 h 745571"/>
                  <a:gd name="connsiteX4" fmla="*/ 664258 w 1164320"/>
                  <a:gd name="connsiteY4" fmla="*/ 288149 h 745571"/>
                  <a:gd name="connsiteX5" fmla="*/ 552339 w 1164320"/>
                  <a:gd name="connsiteY5" fmla="*/ 169086 h 745571"/>
                  <a:gd name="connsiteX6" fmla="*/ 435658 w 1164320"/>
                  <a:gd name="connsiteY6" fmla="*/ 52405 h 745571"/>
                  <a:gd name="connsiteX7" fmla="*/ 283258 w 1164320"/>
                  <a:gd name="connsiteY7" fmla="*/ 18 h 745571"/>
                  <a:gd name="connsiteX8" fmla="*/ 92758 w 1164320"/>
                  <a:gd name="connsiteY8" fmla="*/ 57168 h 745571"/>
                  <a:gd name="connsiteX9" fmla="*/ 7033 w 1164320"/>
                  <a:gd name="connsiteY9" fmla="*/ 207186 h 745571"/>
                  <a:gd name="connsiteX10" fmla="*/ 42752 w 1164320"/>
                  <a:gd name="connsiteY10" fmla="*/ 321486 h 745571"/>
                  <a:gd name="connsiteX11" fmla="*/ 111808 w 1164320"/>
                  <a:gd name="connsiteY11" fmla="*/ 228618 h 745571"/>
                  <a:gd name="connsiteX12" fmla="*/ 185626 w 1164320"/>
                  <a:gd name="connsiteY12" fmla="*/ 152418 h 745571"/>
                  <a:gd name="connsiteX13" fmla="*/ 309452 w 1164320"/>
                  <a:gd name="connsiteY13" fmla="*/ 152418 h 745571"/>
                  <a:gd name="connsiteX14" fmla="*/ 385652 w 1164320"/>
                  <a:gd name="connsiteY14" fmla="*/ 345299 h 745571"/>
                  <a:gd name="connsiteX15" fmla="*/ 471377 w 1164320"/>
                  <a:gd name="connsiteY15" fmla="*/ 535799 h 745571"/>
                  <a:gd name="connsiteX16" fmla="*/ 595202 w 1164320"/>
                  <a:gd name="connsiteY16" fmla="*/ 640574 h 745571"/>
                  <a:gd name="connsiteX17" fmla="*/ 699977 w 1164320"/>
                  <a:gd name="connsiteY17" fmla="*/ 707249 h 745571"/>
                  <a:gd name="connsiteX18" fmla="*/ 888095 w 1164320"/>
                  <a:gd name="connsiteY18" fmla="*/ 745349 h 745571"/>
                  <a:gd name="connsiteX19" fmla="*/ 990489 w 1164320"/>
                  <a:gd name="connsiteY19" fmla="*/ 723918 h 745571"/>
                  <a:gd name="connsiteX20" fmla="*/ 990489 w 1164320"/>
                  <a:gd name="connsiteY20" fmla="*/ 723918 h 745571"/>
                  <a:gd name="connsiteX0" fmla="*/ 1164320 w 1164320"/>
                  <a:gd name="connsiteY0" fmla="*/ 326249 h 745571"/>
                  <a:gd name="connsiteX1" fmla="*/ 1095264 w 1164320"/>
                  <a:gd name="connsiteY1" fmla="*/ 369111 h 745571"/>
                  <a:gd name="connsiteX2" fmla="*/ 973820 w 1164320"/>
                  <a:gd name="connsiteY2" fmla="*/ 400068 h 745571"/>
                  <a:gd name="connsiteX3" fmla="*/ 807133 w 1164320"/>
                  <a:gd name="connsiteY3" fmla="*/ 392924 h 745571"/>
                  <a:gd name="connsiteX4" fmla="*/ 664258 w 1164320"/>
                  <a:gd name="connsiteY4" fmla="*/ 288149 h 745571"/>
                  <a:gd name="connsiteX5" fmla="*/ 552339 w 1164320"/>
                  <a:gd name="connsiteY5" fmla="*/ 169086 h 745571"/>
                  <a:gd name="connsiteX6" fmla="*/ 435658 w 1164320"/>
                  <a:gd name="connsiteY6" fmla="*/ 52405 h 745571"/>
                  <a:gd name="connsiteX7" fmla="*/ 283258 w 1164320"/>
                  <a:gd name="connsiteY7" fmla="*/ 18 h 745571"/>
                  <a:gd name="connsiteX8" fmla="*/ 92758 w 1164320"/>
                  <a:gd name="connsiteY8" fmla="*/ 57168 h 745571"/>
                  <a:gd name="connsiteX9" fmla="*/ 7033 w 1164320"/>
                  <a:gd name="connsiteY9" fmla="*/ 207186 h 745571"/>
                  <a:gd name="connsiteX10" fmla="*/ 42752 w 1164320"/>
                  <a:gd name="connsiteY10" fmla="*/ 321486 h 745571"/>
                  <a:gd name="connsiteX11" fmla="*/ 111808 w 1164320"/>
                  <a:gd name="connsiteY11" fmla="*/ 228618 h 745571"/>
                  <a:gd name="connsiteX12" fmla="*/ 185626 w 1164320"/>
                  <a:gd name="connsiteY12" fmla="*/ 152418 h 745571"/>
                  <a:gd name="connsiteX13" fmla="*/ 309452 w 1164320"/>
                  <a:gd name="connsiteY13" fmla="*/ 152418 h 745571"/>
                  <a:gd name="connsiteX14" fmla="*/ 385652 w 1164320"/>
                  <a:gd name="connsiteY14" fmla="*/ 345299 h 745571"/>
                  <a:gd name="connsiteX15" fmla="*/ 471377 w 1164320"/>
                  <a:gd name="connsiteY15" fmla="*/ 535799 h 745571"/>
                  <a:gd name="connsiteX16" fmla="*/ 595202 w 1164320"/>
                  <a:gd name="connsiteY16" fmla="*/ 666768 h 745571"/>
                  <a:gd name="connsiteX17" fmla="*/ 699977 w 1164320"/>
                  <a:gd name="connsiteY17" fmla="*/ 707249 h 745571"/>
                  <a:gd name="connsiteX18" fmla="*/ 888095 w 1164320"/>
                  <a:gd name="connsiteY18" fmla="*/ 745349 h 745571"/>
                  <a:gd name="connsiteX19" fmla="*/ 990489 w 1164320"/>
                  <a:gd name="connsiteY19" fmla="*/ 723918 h 745571"/>
                  <a:gd name="connsiteX20" fmla="*/ 990489 w 1164320"/>
                  <a:gd name="connsiteY20" fmla="*/ 723918 h 745571"/>
                  <a:gd name="connsiteX0" fmla="*/ 1164320 w 1164320"/>
                  <a:gd name="connsiteY0" fmla="*/ 326249 h 750403"/>
                  <a:gd name="connsiteX1" fmla="*/ 1095264 w 1164320"/>
                  <a:gd name="connsiteY1" fmla="*/ 369111 h 750403"/>
                  <a:gd name="connsiteX2" fmla="*/ 973820 w 1164320"/>
                  <a:gd name="connsiteY2" fmla="*/ 400068 h 750403"/>
                  <a:gd name="connsiteX3" fmla="*/ 807133 w 1164320"/>
                  <a:gd name="connsiteY3" fmla="*/ 392924 h 750403"/>
                  <a:gd name="connsiteX4" fmla="*/ 664258 w 1164320"/>
                  <a:gd name="connsiteY4" fmla="*/ 288149 h 750403"/>
                  <a:gd name="connsiteX5" fmla="*/ 552339 w 1164320"/>
                  <a:gd name="connsiteY5" fmla="*/ 169086 h 750403"/>
                  <a:gd name="connsiteX6" fmla="*/ 435658 w 1164320"/>
                  <a:gd name="connsiteY6" fmla="*/ 52405 h 750403"/>
                  <a:gd name="connsiteX7" fmla="*/ 283258 w 1164320"/>
                  <a:gd name="connsiteY7" fmla="*/ 18 h 750403"/>
                  <a:gd name="connsiteX8" fmla="*/ 92758 w 1164320"/>
                  <a:gd name="connsiteY8" fmla="*/ 57168 h 750403"/>
                  <a:gd name="connsiteX9" fmla="*/ 7033 w 1164320"/>
                  <a:gd name="connsiteY9" fmla="*/ 207186 h 750403"/>
                  <a:gd name="connsiteX10" fmla="*/ 42752 w 1164320"/>
                  <a:gd name="connsiteY10" fmla="*/ 321486 h 750403"/>
                  <a:gd name="connsiteX11" fmla="*/ 111808 w 1164320"/>
                  <a:gd name="connsiteY11" fmla="*/ 228618 h 750403"/>
                  <a:gd name="connsiteX12" fmla="*/ 185626 w 1164320"/>
                  <a:gd name="connsiteY12" fmla="*/ 152418 h 750403"/>
                  <a:gd name="connsiteX13" fmla="*/ 309452 w 1164320"/>
                  <a:gd name="connsiteY13" fmla="*/ 152418 h 750403"/>
                  <a:gd name="connsiteX14" fmla="*/ 385652 w 1164320"/>
                  <a:gd name="connsiteY14" fmla="*/ 345299 h 750403"/>
                  <a:gd name="connsiteX15" fmla="*/ 471377 w 1164320"/>
                  <a:gd name="connsiteY15" fmla="*/ 535799 h 750403"/>
                  <a:gd name="connsiteX16" fmla="*/ 595202 w 1164320"/>
                  <a:gd name="connsiteY16" fmla="*/ 666768 h 750403"/>
                  <a:gd name="connsiteX17" fmla="*/ 726171 w 1164320"/>
                  <a:gd name="connsiteY17" fmla="*/ 742968 h 750403"/>
                  <a:gd name="connsiteX18" fmla="*/ 888095 w 1164320"/>
                  <a:gd name="connsiteY18" fmla="*/ 745349 h 750403"/>
                  <a:gd name="connsiteX19" fmla="*/ 990489 w 1164320"/>
                  <a:gd name="connsiteY19" fmla="*/ 723918 h 750403"/>
                  <a:gd name="connsiteX20" fmla="*/ 990489 w 1164320"/>
                  <a:gd name="connsiteY20" fmla="*/ 723918 h 750403"/>
                  <a:gd name="connsiteX0" fmla="*/ 1164320 w 1164320"/>
                  <a:gd name="connsiteY0" fmla="*/ 326249 h 760608"/>
                  <a:gd name="connsiteX1" fmla="*/ 1095264 w 1164320"/>
                  <a:gd name="connsiteY1" fmla="*/ 369111 h 760608"/>
                  <a:gd name="connsiteX2" fmla="*/ 973820 w 1164320"/>
                  <a:gd name="connsiteY2" fmla="*/ 400068 h 760608"/>
                  <a:gd name="connsiteX3" fmla="*/ 807133 w 1164320"/>
                  <a:gd name="connsiteY3" fmla="*/ 392924 h 760608"/>
                  <a:gd name="connsiteX4" fmla="*/ 664258 w 1164320"/>
                  <a:gd name="connsiteY4" fmla="*/ 288149 h 760608"/>
                  <a:gd name="connsiteX5" fmla="*/ 552339 w 1164320"/>
                  <a:gd name="connsiteY5" fmla="*/ 169086 h 760608"/>
                  <a:gd name="connsiteX6" fmla="*/ 435658 w 1164320"/>
                  <a:gd name="connsiteY6" fmla="*/ 52405 h 760608"/>
                  <a:gd name="connsiteX7" fmla="*/ 283258 w 1164320"/>
                  <a:gd name="connsiteY7" fmla="*/ 18 h 760608"/>
                  <a:gd name="connsiteX8" fmla="*/ 92758 w 1164320"/>
                  <a:gd name="connsiteY8" fmla="*/ 57168 h 760608"/>
                  <a:gd name="connsiteX9" fmla="*/ 7033 w 1164320"/>
                  <a:gd name="connsiteY9" fmla="*/ 207186 h 760608"/>
                  <a:gd name="connsiteX10" fmla="*/ 42752 w 1164320"/>
                  <a:gd name="connsiteY10" fmla="*/ 321486 h 760608"/>
                  <a:gd name="connsiteX11" fmla="*/ 111808 w 1164320"/>
                  <a:gd name="connsiteY11" fmla="*/ 228618 h 760608"/>
                  <a:gd name="connsiteX12" fmla="*/ 185626 w 1164320"/>
                  <a:gd name="connsiteY12" fmla="*/ 152418 h 760608"/>
                  <a:gd name="connsiteX13" fmla="*/ 309452 w 1164320"/>
                  <a:gd name="connsiteY13" fmla="*/ 152418 h 760608"/>
                  <a:gd name="connsiteX14" fmla="*/ 385652 w 1164320"/>
                  <a:gd name="connsiteY14" fmla="*/ 345299 h 760608"/>
                  <a:gd name="connsiteX15" fmla="*/ 471377 w 1164320"/>
                  <a:gd name="connsiteY15" fmla="*/ 535799 h 760608"/>
                  <a:gd name="connsiteX16" fmla="*/ 595202 w 1164320"/>
                  <a:gd name="connsiteY16" fmla="*/ 666768 h 760608"/>
                  <a:gd name="connsiteX17" fmla="*/ 726171 w 1164320"/>
                  <a:gd name="connsiteY17" fmla="*/ 742968 h 760608"/>
                  <a:gd name="connsiteX18" fmla="*/ 888095 w 1164320"/>
                  <a:gd name="connsiteY18" fmla="*/ 759637 h 760608"/>
                  <a:gd name="connsiteX19" fmla="*/ 990489 w 1164320"/>
                  <a:gd name="connsiteY19" fmla="*/ 723918 h 760608"/>
                  <a:gd name="connsiteX20" fmla="*/ 990489 w 1164320"/>
                  <a:gd name="connsiteY20" fmla="*/ 723918 h 760608"/>
                  <a:gd name="connsiteX0" fmla="*/ 1164320 w 1164320"/>
                  <a:gd name="connsiteY0" fmla="*/ 326249 h 760608"/>
                  <a:gd name="connsiteX1" fmla="*/ 1095264 w 1164320"/>
                  <a:gd name="connsiteY1" fmla="*/ 369111 h 760608"/>
                  <a:gd name="connsiteX2" fmla="*/ 973820 w 1164320"/>
                  <a:gd name="connsiteY2" fmla="*/ 419118 h 760608"/>
                  <a:gd name="connsiteX3" fmla="*/ 807133 w 1164320"/>
                  <a:gd name="connsiteY3" fmla="*/ 392924 h 760608"/>
                  <a:gd name="connsiteX4" fmla="*/ 664258 w 1164320"/>
                  <a:gd name="connsiteY4" fmla="*/ 288149 h 760608"/>
                  <a:gd name="connsiteX5" fmla="*/ 552339 w 1164320"/>
                  <a:gd name="connsiteY5" fmla="*/ 169086 h 760608"/>
                  <a:gd name="connsiteX6" fmla="*/ 435658 w 1164320"/>
                  <a:gd name="connsiteY6" fmla="*/ 52405 h 760608"/>
                  <a:gd name="connsiteX7" fmla="*/ 283258 w 1164320"/>
                  <a:gd name="connsiteY7" fmla="*/ 18 h 760608"/>
                  <a:gd name="connsiteX8" fmla="*/ 92758 w 1164320"/>
                  <a:gd name="connsiteY8" fmla="*/ 57168 h 760608"/>
                  <a:gd name="connsiteX9" fmla="*/ 7033 w 1164320"/>
                  <a:gd name="connsiteY9" fmla="*/ 207186 h 760608"/>
                  <a:gd name="connsiteX10" fmla="*/ 42752 w 1164320"/>
                  <a:gd name="connsiteY10" fmla="*/ 321486 h 760608"/>
                  <a:gd name="connsiteX11" fmla="*/ 111808 w 1164320"/>
                  <a:gd name="connsiteY11" fmla="*/ 228618 h 760608"/>
                  <a:gd name="connsiteX12" fmla="*/ 185626 w 1164320"/>
                  <a:gd name="connsiteY12" fmla="*/ 152418 h 760608"/>
                  <a:gd name="connsiteX13" fmla="*/ 309452 w 1164320"/>
                  <a:gd name="connsiteY13" fmla="*/ 152418 h 760608"/>
                  <a:gd name="connsiteX14" fmla="*/ 385652 w 1164320"/>
                  <a:gd name="connsiteY14" fmla="*/ 345299 h 760608"/>
                  <a:gd name="connsiteX15" fmla="*/ 471377 w 1164320"/>
                  <a:gd name="connsiteY15" fmla="*/ 535799 h 760608"/>
                  <a:gd name="connsiteX16" fmla="*/ 595202 w 1164320"/>
                  <a:gd name="connsiteY16" fmla="*/ 666768 h 760608"/>
                  <a:gd name="connsiteX17" fmla="*/ 726171 w 1164320"/>
                  <a:gd name="connsiteY17" fmla="*/ 742968 h 760608"/>
                  <a:gd name="connsiteX18" fmla="*/ 888095 w 1164320"/>
                  <a:gd name="connsiteY18" fmla="*/ 759637 h 760608"/>
                  <a:gd name="connsiteX19" fmla="*/ 990489 w 1164320"/>
                  <a:gd name="connsiteY19" fmla="*/ 723918 h 760608"/>
                  <a:gd name="connsiteX20" fmla="*/ 990489 w 1164320"/>
                  <a:gd name="connsiteY20" fmla="*/ 723918 h 760608"/>
                  <a:gd name="connsiteX0" fmla="*/ 1164320 w 1164320"/>
                  <a:gd name="connsiteY0" fmla="*/ 326249 h 760608"/>
                  <a:gd name="connsiteX1" fmla="*/ 1100027 w 1164320"/>
                  <a:gd name="connsiteY1" fmla="*/ 383398 h 760608"/>
                  <a:gd name="connsiteX2" fmla="*/ 973820 w 1164320"/>
                  <a:gd name="connsiteY2" fmla="*/ 419118 h 760608"/>
                  <a:gd name="connsiteX3" fmla="*/ 807133 w 1164320"/>
                  <a:gd name="connsiteY3" fmla="*/ 392924 h 760608"/>
                  <a:gd name="connsiteX4" fmla="*/ 664258 w 1164320"/>
                  <a:gd name="connsiteY4" fmla="*/ 288149 h 760608"/>
                  <a:gd name="connsiteX5" fmla="*/ 552339 w 1164320"/>
                  <a:gd name="connsiteY5" fmla="*/ 169086 h 760608"/>
                  <a:gd name="connsiteX6" fmla="*/ 435658 w 1164320"/>
                  <a:gd name="connsiteY6" fmla="*/ 52405 h 760608"/>
                  <a:gd name="connsiteX7" fmla="*/ 283258 w 1164320"/>
                  <a:gd name="connsiteY7" fmla="*/ 18 h 760608"/>
                  <a:gd name="connsiteX8" fmla="*/ 92758 w 1164320"/>
                  <a:gd name="connsiteY8" fmla="*/ 57168 h 760608"/>
                  <a:gd name="connsiteX9" fmla="*/ 7033 w 1164320"/>
                  <a:gd name="connsiteY9" fmla="*/ 207186 h 760608"/>
                  <a:gd name="connsiteX10" fmla="*/ 42752 w 1164320"/>
                  <a:gd name="connsiteY10" fmla="*/ 321486 h 760608"/>
                  <a:gd name="connsiteX11" fmla="*/ 111808 w 1164320"/>
                  <a:gd name="connsiteY11" fmla="*/ 228618 h 760608"/>
                  <a:gd name="connsiteX12" fmla="*/ 185626 w 1164320"/>
                  <a:gd name="connsiteY12" fmla="*/ 152418 h 760608"/>
                  <a:gd name="connsiteX13" fmla="*/ 309452 w 1164320"/>
                  <a:gd name="connsiteY13" fmla="*/ 152418 h 760608"/>
                  <a:gd name="connsiteX14" fmla="*/ 385652 w 1164320"/>
                  <a:gd name="connsiteY14" fmla="*/ 345299 h 760608"/>
                  <a:gd name="connsiteX15" fmla="*/ 471377 w 1164320"/>
                  <a:gd name="connsiteY15" fmla="*/ 535799 h 760608"/>
                  <a:gd name="connsiteX16" fmla="*/ 595202 w 1164320"/>
                  <a:gd name="connsiteY16" fmla="*/ 666768 h 760608"/>
                  <a:gd name="connsiteX17" fmla="*/ 726171 w 1164320"/>
                  <a:gd name="connsiteY17" fmla="*/ 742968 h 760608"/>
                  <a:gd name="connsiteX18" fmla="*/ 888095 w 1164320"/>
                  <a:gd name="connsiteY18" fmla="*/ 759637 h 760608"/>
                  <a:gd name="connsiteX19" fmla="*/ 990489 w 1164320"/>
                  <a:gd name="connsiteY19" fmla="*/ 723918 h 760608"/>
                  <a:gd name="connsiteX20" fmla="*/ 990489 w 1164320"/>
                  <a:gd name="connsiteY20" fmla="*/ 723918 h 760608"/>
                  <a:gd name="connsiteX0" fmla="*/ 1164320 w 1164320"/>
                  <a:gd name="connsiteY0" fmla="*/ 326248 h 760607"/>
                  <a:gd name="connsiteX1" fmla="*/ 1100027 w 1164320"/>
                  <a:gd name="connsiteY1" fmla="*/ 383397 h 760607"/>
                  <a:gd name="connsiteX2" fmla="*/ 973820 w 1164320"/>
                  <a:gd name="connsiteY2" fmla="*/ 419117 h 760607"/>
                  <a:gd name="connsiteX3" fmla="*/ 807133 w 1164320"/>
                  <a:gd name="connsiteY3" fmla="*/ 392923 h 760607"/>
                  <a:gd name="connsiteX4" fmla="*/ 664258 w 1164320"/>
                  <a:gd name="connsiteY4" fmla="*/ 288148 h 760607"/>
                  <a:gd name="connsiteX5" fmla="*/ 561864 w 1164320"/>
                  <a:gd name="connsiteY5" fmla="*/ 152416 h 760607"/>
                  <a:gd name="connsiteX6" fmla="*/ 435658 w 1164320"/>
                  <a:gd name="connsiteY6" fmla="*/ 52404 h 760607"/>
                  <a:gd name="connsiteX7" fmla="*/ 283258 w 1164320"/>
                  <a:gd name="connsiteY7" fmla="*/ 17 h 760607"/>
                  <a:gd name="connsiteX8" fmla="*/ 92758 w 1164320"/>
                  <a:gd name="connsiteY8" fmla="*/ 57167 h 760607"/>
                  <a:gd name="connsiteX9" fmla="*/ 7033 w 1164320"/>
                  <a:gd name="connsiteY9" fmla="*/ 207185 h 760607"/>
                  <a:gd name="connsiteX10" fmla="*/ 42752 w 1164320"/>
                  <a:gd name="connsiteY10" fmla="*/ 321485 h 760607"/>
                  <a:gd name="connsiteX11" fmla="*/ 111808 w 1164320"/>
                  <a:gd name="connsiteY11" fmla="*/ 228617 h 760607"/>
                  <a:gd name="connsiteX12" fmla="*/ 185626 w 1164320"/>
                  <a:gd name="connsiteY12" fmla="*/ 152417 h 760607"/>
                  <a:gd name="connsiteX13" fmla="*/ 309452 w 1164320"/>
                  <a:gd name="connsiteY13" fmla="*/ 152417 h 760607"/>
                  <a:gd name="connsiteX14" fmla="*/ 385652 w 1164320"/>
                  <a:gd name="connsiteY14" fmla="*/ 345298 h 760607"/>
                  <a:gd name="connsiteX15" fmla="*/ 471377 w 1164320"/>
                  <a:gd name="connsiteY15" fmla="*/ 535798 h 760607"/>
                  <a:gd name="connsiteX16" fmla="*/ 595202 w 1164320"/>
                  <a:gd name="connsiteY16" fmla="*/ 666767 h 760607"/>
                  <a:gd name="connsiteX17" fmla="*/ 726171 w 1164320"/>
                  <a:gd name="connsiteY17" fmla="*/ 742967 h 760607"/>
                  <a:gd name="connsiteX18" fmla="*/ 888095 w 1164320"/>
                  <a:gd name="connsiteY18" fmla="*/ 759636 h 760607"/>
                  <a:gd name="connsiteX19" fmla="*/ 990489 w 1164320"/>
                  <a:gd name="connsiteY19" fmla="*/ 723917 h 760607"/>
                  <a:gd name="connsiteX20" fmla="*/ 990489 w 1164320"/>
                  <a:gd name="connsiteY20" fmla="*/ 723917 h 760607"/>
                  <a:gd name="connsiteX0" fmla="*/ 1164320 w 1164320"/>
                  <a:gd name="connsiteY0" fmla="*/ 326424 h 760783"/>
                  <a:gd name="connsiteX1" fmla="*/ 1100027 w 1164320"/>
                  <a:gd name="connsiteY1" fmla="*/ 383573 h 760783"/>
                  <a:gd name="connsiteX2" fmla="*/ 973820 w 1164320"/>
                  <a:gd name="connsiteY2" fmla="*/ 419293 h 760783"/>
                  <a:gd name="connsiteX3" fmla="*/ 807133 w 1164320"/>
                  <a:gd name="connsiteY3" fmla="*/ 393099 h 760783"/>
                  <a:gd name="connsiteX4" fmla="*/ 664258 w 1164320"/>
                  <a:gd name="connsiteY4" fmla="*/ 288324 h 760783"/>
                  <a:gd name="connsiteX5" fmla="*/ 561864 w 1164320"/>
                  <a:gd name="connsiteY5" fmla="*/ 152592 h 760783"/>
                  <a:gd name="connsiteX6" fmla="*/ 438039 w 1164320"/>
                  <a:gd name="connsiteY6" fmla="*/ 43055 h 760783"/>
                  <a:gd name="connsiteX7" fmla="*/ 283258 w 1164320"/>
                  <a:gd name="connsiteY7" fmla="*/ 193 h 760783"/>
                  <a:gd name="connsiteX8" fmla="*/ 92758 w 1164320"/>
                  <a:gd name="connsiteY8" fmla="*/ 57343 h 760783"/>
                  <a:gd name="connsiteX9" fmla="*/ 7033 w 1164320"/>
                  <a:gd name="connsiteY9" fmla="*/ 207361 h 760783"/>
                  <a:gd name="connsiteX10" fmla="*/ 42752 w 1164320"/>
                  <a:gd name="connsiteY10" fmla="*/ 321661 h 760783"/>
                  <a:gd name="connsiteX11" fmla="*/ 111808 w 1164320"/>
                  <a:gd name="connsiteY11" fmla="*/ 228793 h 760783"/>
                  <a:gd name="connsiteX12" fmla="*/ 185626 w 1164320"/>
                  <a:gd name="connsiteY12" fmla="*/ 152593 h 760783"/>
                  <a:gd name="connsiteX13" fmla="*/ 309452 w 1164320"/>
                  <a:gd name="connsiteY13" fmla="*/ 152593 h 760783"/>
                  <a:gd name="connsiteX14" fmla="*/ 385652 w 1164320"/>
                  <a:gd name="connsiteY14" fmla="*/ 345474 h 760783"/>
                  <a:gd name="connsiteX15" fmla="*/ 471377 w 1164320"/>
                  <a:gd name="connsiteY15" fmla="*/ 535974 h 760783"/>
                  <a:gd name="connsiteX16" fmla="*/ 595202 w 1164320"/>
                  <a:gd name="connsiteY16" fmla="*/ 666943 h 760783"/>
                  <a:gd name="connsiteX17" fmla="*/ 726171 w 1164320"/>
                  <a:gd name="connsiteY17" fmla="*/ 743143 h 760783"/>
                  <a:gd name="connsiteX18" fmla="*/ 888095 w 1164320"/>
                  <a:gd name="connsiteY18" fmla="*/ 759812 h 760783"/>
                  <a:gd name="connsiteX19" fmla="*/ 990489 w 1164320"/>
                  <a:gd name="connsiteY19" fmla="*/ 724093 h 760783"/>
                  <a:gd name="connsiteX20" fmla="*/ 990489 w 1164320"/>
                  <a:gd name="connsiteY20" fmla="*/ 724093 h 760783"/>
                  <a:gd name="connsiteX0" fmla="*/ 1164320 w 1164320"/>
                  <a:gd name="connsiteY0" fmla="*/ 331157 h 765516"/>
                  <a:gd name="connsiteX1" fmla="*/ 1100027 w 1164320"/>
                  <a:gd name="connsiteY1" fmla="*/ 388306 h 765516"/>
                  <a:gd name="connsiteX2" fmla="*/ 973820 w 1164320"/>
                  <a:gd name="connsiteY2" fmla="*/ 424026 h 765516"/>
                  <a:gd name="connsiteX3" fmla="*/ 807133 w 1164320"/>
                  <a:gd name="connsiteY3" fmla="*/ 397832 h 765516"/>
                  <a:gd name="connsiteX4" fmla="*/ 664258 w 1164320"/>
                  <a:gd name="connsiteY4" fmla="*/ 293057 h 765516"/>
                  <a:gd name="connsiteX5" fmla="*/ 561864 w 1164320"/>
                  <a:gd name="connsiteY5" fmla="*/ 157325 h 765516"/>
                  <a:gd name="connsiteX6" fmla="*/ 438039 w 1164320"/>
                  <a:gd name="connsiteY6" fmla="*/ 47788 h 765516"/>
                  <a:gd name="connsiteX7" fmla="*/ 278496 w 1164320"/>
                  <a:gd name="connsiteY7" fmla="*/ 164 h 765516"/>
                  <a:gd name="connsiteX8" fmla="*/ 92758 w 1164320"/>
                  <a:gd name="connsiteY8" fmla="*/ 62076 h 765516"/>
                  <a:gd name="connsiteX9" fmla="*/ 7033 w 1164320"/>
                  <a:gd name="connsiteY9" fmla="*/ 212094 h 765516"/>
                  <a:gd name="connsiteX10" fmla="*/ 42752 w 1164320"/>
                  <a:gd name="connsiteY10" fmla="*/ 326394 h 765516"/>
                  <a:gd name="connsiteX11" fmla="*/ 111808 w 1164320"/>
                  <a:gd name="connsiteY11" fmla="*/ 233526 h 765516"/>
                  <a:gd name="connsiteX12" fmla="*/ 185626 w 1164320"/>
                  <a:gd name="connsiteY12" fmla="*/ 157326 h 765516"/>
                  <a:gd name="connsiteX13" fmla="*/ 309452 w 1164320"/>
                  <a:gd name="connsiteY13" fmla="*/ 157326 h 765516"/>
                  <a:gd name="connsiteX14" fmla="*/ 385652 w 1164320"/>
                  <a:gd name="connsiteY14" fmla="*/ 350207 h 765516"/>
                  <a:gd name="connsiteX15" fmla="*/ 471377 w 1164320"/>
                  <a:gd name="connsiteY15" fmla="*/ 540707 h 765516"/>
                  <a:gd name="connsiteX16" fmla="*/ 595202 w 1164320"/>
                  <a:gd name="connsiteY16" fmla="*/ 671676 h 765516"/>
                  <a:gd name="connsiteX17" fmla="*/ 726171 w 1164320"/>
                  <a:gd name="connsiteY17" fmla="*/ 747876 h 765516"/>
                  <a:gd name="connsiteX18" fmla="*/ 888095 w 1164320"/>
                  <a:gd name="connsiteY18" fmla="*/ 764545 h 765516"/>
                  <a:gd name="connsiteX19" fmla="*/ 990489 w 1164320"/>
                  <a:gd name="connsiteY19" fmla="*/ 728826 h 765516"/>
                  <a:gd name="connsiteX20" fmla="*/ 990489 w 1164320"/>
                  <a:gd name="connsiteY20" fmla="*/ 728826 h 765516"/>
                  <a:gd name="connsiteX0" fmla="*/ 1164320 w 1164320"/>
                  <a:gd name="connsiteY0" fmla="*/ 331157 h 765516"/>
                  <a:gd name="connsiteX1" fmla="*/ 1100027 w 1164320"/>
                  <a:gd name="connsiteY1" fmla="*/ 388306 h 765516"/>
                  <a:gd name="connsiteX2" fmla="*/ 973820 w 1164320"/>
                  <a:gd name="connsiteY2" fmla="*/ 424026 h 765516"/>
                  <a:gd name="connsiteX3" fmla="*/ 807133 w 1164320"/>
                  <a:gd name="connsiteY3" fmla="*/ 397832 h 765516"/>
                  <a:gd name="connsiteX4" fmla="*/ 664258 w 1164320"/>
                  <a:gd name="connsiteY4" fmla="*/ 293057 h 765516"/>
                  <a:gd name="connsiteX5" fmla="*/ 561864 w 1164320"/>
                  <a:gd name="connsiteY5" fmla="*/ 157325 h 765516"/>
                  <a:gd name="connsiteX6" fmla="*/ 438039 w 1164320"/>
                  <a:gd name="connsiteY6" fmla="*/ 47788 h 765516"/>
                  <a:gd name="connsiteX7" fmla="*/ 278496 w 1164320"/>
                  <a:gd name="connsiteY7" fmla="*/ 164 h 765516"/>
                  <a:gd name="connsiteX8" fmla="*/ 92758 w 1164320"/>
                  <a:gd name="connsiteY8" fmla="*/ 62076 h 765516"/>
                  <a:gd name="connsiteX9" fmla="*/ 7033 w 1164320"/>
                  <a:gd name="connsiteY9" fmla="*/ 212094 h 765516"/>
                  <a:gd name="connsiteX10" fmla="*/ 42752 w 1164320"/>
                  <a:gd name="connsiteY10" fmla="*/ 326394 h 765516"/>
                  <a:gd name="connsiteX11" fmla="*/ 111808 w 1164320"/>
                  <a:gd name="connsiteY11" fmla="*/ 233526 h 765516"/>
                  <a:gd name="connsiteX12" fmla="*/ 185626 w 1164320"/>
                  <a:gd name="connsiteY12" fmla="*/ 157326 h 765516"/>
                  <a:gd name="connsiteX13" fmla="*/ 311833 w 1164320"/>
                  <a:gd name="connsiteY13" fmla="*/ 178757 h 765516"/>
                  <a:gd name="connsiteX14" fmla="*/ 385652 w 1164320"/>
                  <a:gd name="connsiteY14" fmla="*/ 350207 h 765516"/>
                  <a:gd name="connsiteX15" fmla="*/ 471377 w 1164320"/>
                  <a:gd name="connsiteY15" fmla="*/ 540707 h 765516"/>
                  <a:gd name="connsiteX16" fmla="*/ 595202 w 1164320"/>
                  <a:gd name="connsiteY16" fmla="*/ 671676 h 765516"/>
                  <a:gd name="connsiteX17" fmla="*/ 726171 w 1164320"/>
                  <a:gd name="connsiteY17" fmla="*/ 747876 h 765516"/>
                  <a:gd name="connsiteX18" fmla="*/ 888095 w 1164320"/>
                  <a:gd name="connsiteY18" fmla="*/ 764545 h 765516"/>
                  <a:gd name="connsiteX19" fmla="*/ 990489 w 1164320"/>
                  <a:gd name="connsiteY19" fmla="*/ 728826 h 765516"/>
                  <a:gd name="connsiteX20" fmla="*/ 990489 w 1164320"/>
                  <a:gd name="connsiteY20" fmla="*/ 728826 h 765516"/>
                  <a:gd name="connsiteX0" fmla="*/ 1164320 w 1164320"/>
                  <a:gd name="connsiteY0" fmla="*/ 331157 h 765516"/>
                  <a:gd name="connsiteX1" fmla="*/ 1100027 w 1164320"/>
                  <a:gd name="connsiteY1" fmla="*/ 388306 h 765516"/>
                  <a:gd name="connsiteX2" fmla="*/ 973820 w 1164320"/>
                  <a:gd name="connsiteY2" fmla="*/ 424026 h 765516"/>
                  <a:gd name="connsiteX3" fmla="*/ 807133 w 1164320"/>
                  <a:gd name="connsiteY3" fmla="*/ 397832 h 765516"/>
                  <a:gd name="connsiteX4" fmla="*/ 664258 w 1164320"/>
                  <a:gd name="connsiteY4" fmla="*/ 293057 h 765516"/>
                  <a:gd name="connsiteX5" fmla="*/ 561864 w 1164320"/>
                  <a:gd name="connsiteY5" fmla="*/ 157325 h 765516"/>
                  <a:gd name="connsiteX6" fmla="*/ 438039 w 1164320"/>
                  <a:gd name="connsiteY6" fmla="*/ 47788 h 765516"/>
                  <a:gd name="connsiteX7" fmla="*/ 278496 w 1164320"/>
                  <a:gd name="connsiteY7" fmla="*/ 164 h 765516"/>
                  <a:gd name="connsiteX8" fmla="*/ 92758 w 1164320"/>
                  <a:gd name="connsiteY8" fmla="*/ 62076 h 765516"/>
                  <a:gd name="connsiteX9" fmla="*/ 7033 w 1164320"/>
                  <a:gd name="connsiteY9" fmla="*/ 212094 h 765516"/>
                  <a:gd name="connsiteX10" fmla="*/ 42752 w 1164320"/>
                  <a:gd name="connsiteY10" fmla="*/ 326394 h 765516"/>
                  <a:gd name="connsiteX11" fmla="*/ 111808 w 1164320"/>
                  <a:gd name="connsiteY11" fmla="*/ 233526 h 765516"/>
                  <a:gd name="connsiteX12" fmla="*/ 185626 w 1164320"/>
                  <a:gd name="connsiteY12" fmla="*/ 162088 h 765516"/>
                  <a:gd name="connsiteX13" fmla="*/ 311833 w 1164320"/>
                  <a:gd name="connsiteY13" fmla="*/ 178757 h 765516"/>
                  <a:gd name="connsiteX14" fmla="*/ 385652 w 1164320"/>
                  <a:gd name="connsiteY14" fmla="*/ 350207 h 765516"/>
                  <a:gd name="connsiteX15" fmla="*/ 471377 w 1164320"/>
                  <a:gd name="connsiteY15" fmla="*/ 540707 h 765516"/>
                  <a:gd name="connsiteX16" fmla="*/ 595202 w 1164320"/>
                  <a:gd name="connsiteY16" fmla="*/ 671676 h 765516"/>
                  <a:gd name="connsiteX17" fmla="*/ 726171 w 1164320"/>
                  <a:gd name="connsiteY17" fmla="*/ 747876 h 765516"/>
                  <a:gd name="connsiteX18" fmla="*/ 888095 w 1164320"/>
                  <a:gd name="connsiteY18" fmla="*/ 764545 h 765516"/>
                  <a:gd name="connsiteX19" fmla="*/ 990489 w 1164320"/>
                  <a:gd name="connsiteY19" fmla="*/ 728826 h 765516"/>
                  <a:gd name="connsiteX20" fmla="*/ 990489 w 1164320"/>
                  <a:gd name="connsiteY20" fmla="*/ 728826 h 7655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164320" h="765516">
                    <a:moveTo>
                      <a:pt x="1164320" y="331157"/>
                    </a:moveTo>
                    <a:cubicBezTo>
                      <a:pt x="1145667" y="346436"/>
                      <a:pt x="1131777" y="372828"/>
                      <a:pt x="1100027" y="388306"/>
                    </a:cubicBezTo>
                    <a:cubicBezTo>
                      <a:pt x="1068277" y="403784"/>
                      <a:pt x="1022636" y="422438"/>
                      <a:pt x="973820" y="424026"/>
                    </a:cubicBezTo>
                    <a:cubicBezTo>
                      <a:pt x="925004" y="425614"/>
                      <a:pt x="858727" y="419660"/>
                      <a:pt x="807133" y="397832"/>
                    </a:cubicBezTo>
                    <a:cubicBezTo>
                      <a:pt x="755539" y="376004"/>
                      <a:pt x="705136" y="333141"/>
                      <a:pt x="664258" y="293057"/>
                    </a:cubicBezTo>
                    <a:cubicBezTo>
                      <a:pt x="623380" y="252973"/>
                      <a:pt x="599567" y="198203"/>
                      <a:pt x="561864" y="157325"/>
                    </a:cubicBezTo>
                    <a:cubicBezTo>
                      <a:pt x="524161" y="116447"/>
                      <a:pt x="485267" y="73981"/>
                      <a:pt x="438039" y="47788"/>
                    </a:cubicBezTo>
                    <a:cubicBezTo>
                      <a:pt x="390811" y="21595"/>
                      <a:pt x="336043" y="-2217"/>
                      <a:pt x="278496" y="164"/>
                    </a:cubicBezTo>
                    <a:cubicBezTo>
                      <a:pt x="220949" y="2545"/>
                      <a:pt x="138002" y="26754"/>
                      <a:pt x="92758" y="62076"/>
                    </a:cubicBezTo>
                    <a:cubicBezTo>
                      <a:pt x="47514" y="97398"/>
                      <a:pt x="15367" y="168041"/>
                      <a:pt x="7033" y="212094"/>
                    </a:cubicBezTo>
                    <a:cubicBezTo>
                      <a:pt x="-1301" y="256147"/>
                      <a:pt x="-12810" y="318060"/>
                      <a:pt x="42752" y="326394"/>
                    </a:cubicBezTo>
                    <a:cubicBezTo>
                      <a:pt x="98314" y="334728"/>
                      <a:pt x="87996" y="260910"/>
                      <a:pt x="111808" y="233526"/>
                    </a:cubicBezTo>
                    <a:cubicBezTo>
                      <a:pt x="135620" y="206142"/>
                      <a:pt x="152289" y="171216"/>
                      <a:pt x="185626" y="162088"/>
                    </a:cubicBezTo>
                    <a:cubicBezTo>
                      <a:pt x="218963" y="152960"/>
                      <a:pt x="278495" y="147404"/>
                      <a:pt x="311833" y="178757"/>
                    </a:cubicBezTo>
                    <a:cubicBezTo>
                      <a:pt x="345171" y="210110"/>
                      <a:pt x="359061" y="289882"/>
                      <a:pt x="385652" y="350207"/>
                    </a:cubicBezTo>
                    <a:cubicBezTo>
                      <a:pt x="412243" y="410532"/>
                      <a:pt x="436452" y="487129"/>
                      <a:pt x="471377" y="540707"/>
                    </a:cubicBezTo>
                    <a:cubicBezTo>
                      <a:pt x="506302" y="594285"/>
                      <a:pt x="552736" y="637148"/>
                      <a:pt x="595202" y="671676"/>
                    </a:cubicBezTo>
                    <a:cubicBezTo>
                      <a:pt x="637668" y="706204"/>
                      <a:pt x="677356" y="732398"/>
                      <a:pt x="726171" y="747876"/>
                    </a:cubicBezTo>
                    <a:cubicBezTo>
                      <a:pt x="774986" y="763354"/>
                      <a:pt x="844042" y="767720"/>
                      <a:pt x="888095" y="764545"/>
                    </a:cubicBezTo>
                    <a:cubicBezTo>
                      <a:pt x="932148" y="761370"/>
                      <a:pt x="990489" y="728826"/>
                      <a:pt x="990489" y="728826"/>
                    </a:cubicBezTo>
                    <a:lnTo>
                      <a:pt x="990489" y="728826"/>
                    </a:lnTo>
                  </a:path>
                </a:pathLst>
              </a:custGeom>
              <a:solidFill>
                <a:srgbClr val="BEA7D5"/>
              </a:solidFill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E4C8A8B6-F7D3-4D6C-EABF-D9EC39FD189C}"/>
                  </a:ext>
                </a:extLst>
              </p:cNvPr>
              <p:cNvSpPr/>
              <p:nvPr/>
            </p:nvSpPr>
            <p:spPr>
              <a:xfrm rot="15488892">
                <a:off x="5011962" y="4812459"/>
                <a:ext cx="1316591" cy="865631"/>
              </a:xfrm>
              <a:custGeom>
                <a:avLst/>
                <a:gdLst>
                  <a:gd name="connsiteX0" fmla="*/ 1158863 w 1158863"/>
                  <a:gd name="connsiteY0" fmla="*/ 326249 h 745571"/>
                  <a:gd name="connsiteX1" fmla="*/ 1089807 w 1158863"/>
                  <a:gd name="connsiteY1" fmla="*/ 369111 h 745571"/>
                  <a:gd name="connsiteX2" fmla="*/ 968363 w 1158863"/>
                  <a:gd name="connsiteY2" fmla="*/ 400068 h 745571"/>
                  <a:gd name="connsiteX3" fmla="*/ 801676 w 1158863"/>
                  <a:gd name="connsiteY3" fmla="*/ 392924 h 745571"/>
                  <a:gd name="connsiteX4" fmla="*/ 658801 w 1158863"/>
                  <a:gd name="connsiteY4" fmla="*/ 288149 h 745571"/>
                  <a:gd name="connsiteX5" fmla="*/ 546882 w 1158863"/>
                  <a:gd name="connsiteY5" fmla="*/ 169086 h 745571"/>
                  <a:gd name="connsiteX6" fmla="*/ 430201 w 1158863"/>
                  <a:gd name="connsiteY6" fmla="*/ 52405 h 745571"/>
                  <a:gd name="connsiteX7" fmla="*/ 277801 w 1158863"/>
                  <a:gd name="connsiteY7" fmla="*/ 18 h 745571"/>
                  <a:gd name="connsiteX8" fmla="*/ 87301 w 1158863"/>
                  <a:gd name="connsiteY8" fmla="*/ 57168 h 745571"/>
                  <a:gd name="connsiteX9" fmla="*/ 1576 w 1158863"/>
                  <a:gd name="connsiteY9" fmla="*/ 207186 h 745571"/>
                  <a:gd name="connsiteX10" fmla="*/ 37295 w 1158863"/>
                  <a:gd name="connsiteY10" fmla="*/ 321486 h 745571"/>
                  <a:gd name="connsiteX11" fmla="*/ 106351 w 1158863"/>
                  <a:gd name="connsiteY11" fmla="*/ 228618 h 745571"/>
                  <a:gd name="connsiteX12" fmla="*/ 203982 w 1158863"/>
                  <a:gd name="connsiteY12" fmla="*/ 157180 h 745571"/>
                  <a:gd name="connsiteX13" fmla="*/ 303995 w 1158863"/>
                  <a:gd name="connsiteY13" fmla="*/ 152418 h 745571"/>
                  <a:gd name="connsiteX14" fmla="*/ 380195 w 1158863"/>
                  <a:gd name="connsiteY14" fmla="*/ 345299 h 745571"/>
                  <a:gd name="connsiteX15" fmla="*/ 465920 w 1158863"/>
                  <a:gd name="connsiteY15" fmla="*/ 535799 h 745571"/>
                  <a:gd name="connsiteX16" fmla="*/ 589745 w 1158863"/>
                  <a:gd name="connsiteY16" fmla="*/ 640574 h 745571"/>
                  <a:gd name="connsiteX17" fmla="*/ 694520 w 1158863"/>
                  <a:gd name="connsiteY17" fmla="*/ 707249 h 745571"/>
                  <a:gd name="connsiteX18" fmla="*/ 882638 w 1158863"/>
                  <a:gd name="connsiteY18" fmla="*/ 745349 h 745571"/>
                  <a:gd name="connsiteX19" fmla="*/ 985032 w 1158863"/>
                  <a:gd name="connsiteY19" fmla="*/ 723918 h 745571"/>
                  <a:gd name="connsiteX20" fmla="*/ 985032 w 1158863"/>
                  <a:gd name="connsiteY20" fmla="*/ 723918 h 745571"/>
                  <a:gd name="connsiteX0" fmla="*/ 1158863 w 1158863"/>
                  <a:gd name="connsiteY0" fmla="*/ 326249 h 745571"/>
                  <a:gd name="connsiteX1" fmla="*/ 1089807 w 1158863"/>
                  <a:gd name="connsiteY1" fmla="*/ 369111 h 745571"/>
                  <a:gd name="connsiteX2" fmla="*/ 968363 w 1158863"/>
                  <a:gd name="connsiteY2" fmla="*/ 400068 h 745571"/>
                  <a:gd name="connsiteX3" fmla="*/ 801676 w 1158863"/>
                  <a:gd name="connsiteY3" fmla="*/ 392924 h 745571"/>
                  <a:gd name="connsiteX4" fmla="*/ 658801 w 1158863"/>
                  <a:gd name="connsiteY4" fmla="*/ 288149 h 745571"/>
                  <a:gd name="connsiteX5" fmla="*/ 546882 w 1158863"/>
                  <a:gd name="connsiteY5" fmla="*/ 169086 h 745571"/>
                  <a:gd name="connsiteX6" fmla="*/ 430201 w 1158863"/>
                  <a:gd name="connsiteY6" fmla="*/ 52405 h 745571"/>
                  <a:gd name="connsiteX7" fmla="*/ 277801 w 1158863"/>
                  <a:gd name="connsiteY7" fmla="*/ 18 h 745571"/>
                  <a:gd name="connsiteX8" fmla="*/ 87301 w 1158863"/>
                  <a:gd name="connsiteY8" fmla="*/ 57168 h 745571"/>
                  <a:gd name="connsiteX9" fmla="*/ 1576 w 1158863"/>
                  <a:gd name="connsiteY9" fmla="*/ 207186 h 745571"/>
                  <a:gd name="connsiteX10" fmla="*/ 37295 w 1158863"/>
                  <a:gd name="connsiteY10" fmla="*/ 321486 h 745571"/>
                  <a:gd name="connsiteX11" fmla="*/ 106351 w 1158863"/>
                  <a:gd name="connsiteY11" fmla="*/ 228618 h 745571"/>
                  <a:gd name="connsiteX12" fmla="*/ 180169 w 1158863"/>
                  <a:gd name="connsiteY12" fmla="*/ 152418 h 745571"/>
                  <a:gd name="connsiteX13" fmla="*/ 303995 w 1158863"/>
                  <a:gd name="connsiteY13" fmla="*/ 152418 h 745571"/>
                  <a:gd name="connsiteX14" fmla="*/ 380195 w 1158863"/>
                  <a:gd name="connsiteY14" fmla="*/ 345299 h 745571"/>
                  <a:gd name="connsiteX15" fmla="*/ 465920 w 1158863"/>
                  <a:gd name="connsiteY15" fmla="*/ 535799 h 745571"/>
                  <a:gd name="connsiteX16" fmla="*/ 589745 w 1158863"/>
                  <a:gd name="connsiteY16" fmla="*/ 640574 h 745571"/>
                  <a:gd name="connsiteX17" fmla="*/ 694520 w 1158863"/>
                  <a:gd name="connsiteY17" fmla="*/ 707249 h 745571"/>
                  <a:gd name="connsiteX18" fmla="*/ 882638 w 1158863"/>
                  <a:gd name="connsiteY18" fmla="*/ 745349 h 745571"/>
                  <a:gd name="connsiteX19" fmla="*/ 985032 w 1158863"/>
                  <a:gd name="connsiteY19" fmla="*/ 723918 h 745571"/>
                  <a:gd name="connsiteX20" fmla="*/ 985032 w 1158863"/>
                  <a:gd name="connsiteY20" fmla="*/ 723918 h 745571"/>
                  <a:gd name="connsiteX0" fmla="*/ 1164320 w 1164320"/>
                  <a:gd name="connsiteY0" fmla="*/ 326249 h 745571"/>
                  <a:gd name="connsiteX1" fmla="*/ 1095264 w 1164320"/>
                  <a:gd name="connsiteY1" fmla="*/ 369111 h 745571"/>
                  <a:gd name="connsiteX2" fmla="*/ 973820 w 1164320"/>
                  <a:gd name="connsiteY2" fmla="*/ 400068 h 745571"/>
                  <a:gd name="connsiteX3" fmla="*/ 807133 w 1164320"/>
                  <a:gd name="connsiteY3" fmla="*/ 392924 h 745571"/>
                  <a:gd name="connsiteX4" fmla="*/ 664258 w 1164320"/>
                  <a:gd name="connsiteY4" fmla="*/ 288149 h 745571"/>
                  <a:gd name="connsiteX5" fmla="*/ 552339 w 1164320"/>
                  <a:gd name="connsiteY5" fmla="*/ 169086 h 745571"/>
                  <a:gd name="connsiteX6" fmla="*/ 435658 w 1164320"/>
                  <a:gd name="connsiteY6" fmla="*/ 52405 h 745571"/>
                  <a:gd name="connsiteX7" fmla="*/ 283258 w 1164320"/>
                  <a:gd name="connsiteY7" fmla="*/ 18 h 745571"/>
                  <a:gd name="connsiteX8" fmla="*/ 92758 w 1164320"/>
                  <a:gd name="connsiteY8" fmla="*/ 57168 h 745571"/>
                  <a:gd name="connsiteX9" fmla="*/ 7033 w 1164320"/>
                  <a:gd name="connsiteY9" fmla="*/ 207186 h 745571"/>
                  <a:gd name="connsiteX10" fmla="*/ 42752 w 1164320"/>
                  <a:gd name="connsiteY10" fmla="*/ 321486 h 745571"/>
                  <a:gd name="connsiteX11" fmla="*/ 111808 w 1164320"/>
                  <a:gd name="connsiteY11" fmla="*/ 228618 h 745571"/>
                  <a:gd name="connsiteX12" fmla="*/ 185626 w 1164320"/>
                  <a:gd name="connsiteY12" fmla="*/ 152418 h 745571"/>
                  <a:gd name="connsiteX13" fmla="*/ 309452 w 1164320"/>
                  <a:gd name="connsiteY13" fmla="*/ 152418 h 745571"/>
                  <a:gd name="connsiteX14" fmla="*/ 385652 w 1164320"/>
                  <a:gd name="connsiteY14" fmla="*/ 345299 h 745571"/>
                  <a:gd name="connsiteX15" fmla="*/ 471377 w 1164320"/>
                  <a:gd name="connsiteY15" fmla="*/ 535799 h 745571"/>
                  <a:gd name="connsiteX16" fmla="*/ 595202 w 1164320"/>
                  <a:gd name="connsiteY16" fmla="*/ 640574 h 745571"/>
                  <a:gd name="connsiteX17" fmla="*/ 699977 w 1164320"/>
                  <a:gd name="connsiteY17" fmla="*/ 707249 h 745571"/>
                  <a:gd name="connsiteX18" fmla="*/ 888095 w 1164320"/>
                  <a:gd name="connsiteY18" fmla="*/ 745349 h 745571"/>
                  <a:gd name="connsiteX19" fmla="*/ 990489 w 1164320"/>
                  <a:gd name="connsiteY19" fmla="*/ 723918 h 745571"/>
                  <a:gd name="connsiteX20" fmla="*/ 990489 w 1164320"/>
                  <a:gd name="connsiteY20" fmla="*/ 723918 h 745571"/>
                  <a:gd name="connsiteX0" fmla="*/ 1164320 w 1164320"/>
                  <a:gd name="connsiteY0" fmla="*/ 326249 h 745571"/>
                  <a:gd name="connsiteX1" fmla="*/ 1095264 w 1164320"/>
                  <a:gd name="connsiteY1" fmla="*/ 369111 h 745571"/>
                  <a:gd name="connsiteX2" fmla="*/ 973820 w 1164320"/>
                  <a:gd name="connsiteY2" fmla="*/ 400068 h 745571"/>
                  <a:gd name="connsiteX3" fmla="*/ 807133 w 1164320"/>
                  <a:gd name="connsiteY3" fmla="*/ 392924 h 745571"/>
                  <a:gd name="connsiteX4" fmla="*/ 664258 w 1164320"/>
                  <a:gd name="connsiteY4" fmla="*/ 288149 h 745571"/>
                  <a:gd name="connsiteX5" fmla="*/ 552339 w 1164320"/>
                  <a:gd name="connsiteY5" fmla="*/ 169086 h 745571"/>
                  <a:gd name="connsiteX6" fmla="*/ 435658 w 1164320"/>
                  <a:gd name="connsiteY6" fmla="*/ 52405 h 745571"/>
                  <a:gd name="connsiteX7" fmla="*/ 283258 w 1164320"/>
                  <a:gd name="connsiteY7" fmla="*/ 18 h 745571"/>
                  <a:gd name="connsiteX8" fmla="*/ 92758 w 1164320"/>
                  <a:gd name="connsiteY8" fmla="*/ 57168 h 745571"/>
                  <a:gd name="connsiteX9" fmla="*/ 7033 w 1164320"/>
                  <a:gd name="connsiteY9" fmla="*/ 207186 h 745571"/>
                  <a:gd name="connsiteX10" fmla="*/ 42752 w 1164320"/>
                  <a:gd name="connsiteY10" fmla="*/ 321486 h 745571"/>
                  <a:gd name="connsiteX11" fmla="*/ 111808 w 1164320"/>
                  <a:gd name="connsiteY11" fmla="*/ 228618 h 745571"/>
                  <a:gd name="connsiteX12" fmla="*/ 185626 w 1164320"/>
                  <a:gd name="connsiteY12" fmla="*/ 152418 h 745571"/>
                  <a:gd name="connsiteX13" fmla="*/ 309452 w 1164320"/>
                  <a:gd name="connsiteY13" fmla="*/ 152418 h 745571"/>
                  <a:gd name="connsiteX14" fmla="*/ 385652 w 1164320"/>
                  <a:gd name="connsiteY14" fmla="*/ 345299 h 745571"/>
                  <a:gd name="connsiteX15" fmla="*/ 471377 w 1164320"/>
                  <a:gd name="connsiteY15" fmla="*/ 535799 h 745571"/>
                  <a:gd name="connsiteX16" fmla="*/ 595202 w 1164320"/>
                  <a:gd name="connsiteY16" fmla="*/ 666768 h 745571"/>
                  <a:gd name="connsiteX17" fmla="*/ 699977 w 1164320"/>
                  <a:gd name="connsiteY17" fmla="*/ 707249 h 745571"/>
                  <a:gd name="connsiteX18" fmla="*/ 888095 w 1164320"/>
                  <a:gd name="connsiteY18" fmla="*/ 745349 h 745571"/>
                  <a:gd name="connsiteX19" fmla="*/ 990489 w 1164320"/>
                  <a:gd name="connsiteY19" fmla="*/ 723918 h 745571"/>
                  <a:gd name="connsiteX20" fmla="*/ 990489 w 1164320"/>
                  <a:gd name="connsiteY20" fmla="*/ 723918 h 745571"/>
                  <a:gd name="connsiteX0" fmla="*/ 1164320 w 1164320"/>
                  <a:gd name="connsiteY0" fmla="*/ 326249 h 750403"/>
                  <a:gd name="connsiteX1" fmla="*/ 1095264 w 1164320"/>
                  <a:gd name="connsiteY1" fmla="*/ 369111 h 750403"/>
                  <a:gd name="connsiteX2" fmla="*/ 973820 w 1164320"/>
                  <a:gd name="connsiteY2" fmla="*/ 400068 h 750403"/>
                  <a:gd name="connsiteX3" fmla="*/ 807133 w 1164320"/>
                  <a:gd name="connsiteY3" fmla="*/ 392924 h 750403"/>
                  <a:gd name="connsiteX4" fmla="*/ 664258 w 1164320"/>
                  <a:gd name="connsiteY4" fmla="*/ 288149 h 750403"/>
                  <a:gd name="connsiteX5" fmla="*/ 552339 w 1164320"/>
                  <a:gd name="connsiteY5" fmla="*/ 169086 h 750403"/>
                  <a:gd name="connsiteX6" fmla="*/ 435658 w 1164320"/>
                  <a:gd name="connsiteY6" fmla="*/ 52405 h 750403"/>
                  <a:gd name="connsiteX7" fmla="*/ 283258 w 1164320"/>
                  <a:gd name="connsiteY7" fmla="*/ 18 h 750403"/>
                  <a:gd name="connsiteX8" fmla="*/ 92758 w 1164320"/>
                  <a:gd name="connsiteY8" fmla="*/ 57168 h 750403"/>
                  <a:gd name="connsiteX9" fmla="*/ 7033 w 1164320"/>
                  <a:gd name="connsiteY9" fmla="*/ 207186 h 750403"/>
                  <a:gd name="connsiteX10" fmla="*/ 42752 w 1164320"/>
                  <a:gd name="connsiteY10" fmla="*/ 321486 h 750403"/>
                  <a:gd name="connsiteX11" fmla="*/ 111808 w 1164320"/>
                  <a:gd name="connsiteY11" fmla="*/ 228618 h 750403"/>
                  <a:gd name="connsiteX12" fmla="*/ 185626 w 1164320"/>
                  <a:gd name="connsiteY12" fmla="*/ 152418 h 750403"/>
                  <a:gd name="connsiteX13" fmla="*/ 309452 w 1164320"/>
                  <a:gd name="connsiteY13" fmla="*/ 152418 h 750403"/>
                  <a:gd name="connsiteX14" fmla="*/ 385652 w 1164320"/>
                  <a:gd name="connsiteY14" fmla="*/ 345299 h 750403"/>
                  <a:gd name="connsiteX15" fmla="*/ 471377 w 1164320"/>
                  <a:gd name="connsiteY15" fmla="*/ 535799 h 750403"/>
                  <a:gd name="connsiteX16" fmla="*/ 595202 w 1164320"/>
                  <a:gd name="connsiteY16" fmla="*/ 666768 h 750403"/>
                  <a:gd name="connsiteX17" fmla="*/ 726171 w 1164320"/>
                  <a:gd name="connsiteY17" fmla="*/ 742968 h 750403"/>
                  <a:gd name="connsiteX18" fmla="*/ 888095 w 1164320"/>
                  <a:gd name="connsiteY18" fmla="*/ 745349 h 750403"/>
                  <a:gd name="connsiteX19" fmla="*/ 990489 w 1164320"/>
                  <a:gd name="connsiteY19" fmla="*/ 723918 h 750403"/>
                  <a:gd name="connsiteX20" fmla="*/ 990489 w 1164320"/>
                  <a:gd name="connsiteY20" fmla="*/ 723918 h 750403"/>
                  <a:gd name="connsiteX0" fmla="*/ 1164320 w 1164320"/>
                  <a:gd name="connsiteY0" fmla="*/ 326249 h 760608"/>
                  <a:gd name="connsiteX1" fmla="*/ 1095264 w 1164320"/>
                  <a:gd name="connsiteY1" fmla="*/ 369111 h 760608"/>
                  <a:gd name="connsiteX2" fmla="*/ 973820 w 1164320"/>
                  <a:gd name="connsiteY2" fmla="*/ 400068 h 760608"/>
                  <a:gd name="connsiteX3" fmla="*/ 807133 w 1164320"/>
                  <a:gd name="connsiteY3" fmla="*/ 392924 h 760608"/>
                  <a:gd name="connsiteX4" fmla="*/ 664258 w 1164320"/>
                  <a:gd name="connsiteY4" fmla="*/ 288149 h 760608"/>
                  <a:gd name="connsiteX5" fmla="*/ 552339 w 1164320"/>
                  <a:gd name="connsiteY5" fmla="*/ 169086 h 760608"/>
                  <a:gd name="connsiteX6" fmla="*/ 435658 w 1164320"/>
                  <a:gd name="connsiteY6" fmla="*/ 52405 h 760608"/>
                  <a:gd name="connsiteX7" fmla="*/ 283258 w 1164320"/>
                  <a:gd name="connsiteY7" fmla="*/ 18 h 760608"/>
                  <a:gd name="connsiteX8" fmla="*/ 92758 w 1164320"/>
                  <a:gd name="connsiteY8" fmla="*/ 57168 h 760608"/>
                  <a:gd name="connsiteX9" fmla="*/ 7033 w 1164320"/>
                  <a:gd name="connsiteY9" fmla="*/ 207186 h 760608"/>
                  <a:gd name="connsiteX10" fmla="*/ 42752 w 1164320"/>
                  <a:gd name="connsiteY10" fmla="*/ 321486 h 760608"/>
                  <a:gd name="connsiteX11" fmla="*/ 111808 w 1164320"/>
                  <a:gd name="connsiteY11" fmla="*/ 228618 h 760608"/>
                  <a:gd name="connsiteX12" fmla="*/ 185626 w 1164320"/>
                  <a:gd name="connsiteY12" fmla="*/ 152418 h 760608"/>
                  <a:gd name="connsiteX13" fmla="*/ 309452 w 1164320"/>
                  <a:gd name="connsiteY13" fmla="*/ 152418 h 760608"/>
                  <a:gd name="connsiteX14" fmla="*/ 385652 w 1164320"/>
                  <a:gd name="connsiteY14" fmla="*/ 345299 h 760608"/>
                  <a:gd name="connsiteX15" fmla="*/ 471377 w 1164320"/>
                  <a:gd name="connsiteY15" fmla="*/ 535799 h 760608"/>
                  <a:gd name="connsiteX16" fmla="*/ 595202 w 1164320"/>
                  <a:gd name="connsiteY16" fmla="*/ 666768 h 760608"/>
                  <a:gd name="connsiteX17" fmla="*/ 726171 w 1164320"/>
                  <a:gd name="connsiteY17" fmla="*/ 742968 h 760608"/>
                  <a:gd name="connsiteX18" fmla="*/ 888095 w 1164320"/>
                  <a:gd name="connsiteY18" fmla="*/ 759637 h 760608"/>
                  <a:gd name="connsiteX19" fmla="*/ 990489 w 1164320"/>
                  <a:gd name="connsiteY19" fmla="*/ 723918 h 760608"/>
                  <a:gd name="connsiteX20" fmla="*/ 990489 w 1164320"/>
                  <a:gd name="connsiteY20" fmla="*/ 723918 h 760608"/>
                  <a:gd name="connsiteX0" fmla="*/ 1164320 w 1164320"/>
                  <a:gd name="connsiteY0" fmla="*/ 326249 h 760608"/>
                  <a:gd name="connsiteX1" fmla="*/ 1095264 w 1164320"/>
                  <a:gd name="connsiteY1" fmla="*/ 369111 h 760608"/>
                  <a:gd name="connsiteX2" fmla="*/ 973820 w 1164320"/>
                  <a:gd name="connsiteY2" fmla="*/ 419118 h 760608"/>
                  <a:gd name="connsiteX3" fmla="*/ 807133 w 1164320"/>
                  <a:gd name="connsiteY3" fmla="*/ 392924 h 760608"/>
                  <a:gd name="connsiteX4" fmla="*/ 664258 w 1164320"/>
                  <a:gd name="connsiteY4" fmla="*/ 288149 h 760608"/>
                  <a:gd name="connsiteX5" fmla="*/ 552339 w 1164320"/>
                  <a:gd name="connsiteY5" fmla="*/ 169086 h 760608"/>
                  <a:gd name="connsiteX6" fmla="*/ 435658 w 1164320"/>
                  <a:gd name="connsiteY6" fmla="*/ 52405 h 760608"/>
                  <a:gd name="connsiteX7" fmla="*/ 283258 w 1164320"/>
                  <a:gd name="connsiteY7" fmla="*/ 18 h 760608"/>
                  <a:gd name="connsiteX8" fmla="*/ 92758 w 1164320"/>
                  <a:gd name="connsiteY8" fmla="*/ 57168 h 760608"/>
                  <a:gd name="connsiteX9" fmla="*/ 7033 w 1164320"/>
                  <a:gd name="connsiteY9" fmla="*/ 207186 h 760608"/>
                  <a:gd name="connsiteX10" fmla="*/ 42752 w 1164320"/>
                  <a:gd name="connsiteY10" fmla="*/ 321486 h 760608"/>
                  <a:gd name="connsiteX11" fmla="*/ 111808 w 1164320"/>
                  <a:gd name="connsiteY11" fmla="*/ 228618 h 760608"/>
                  <a:gd name="connsiteX12" fmla="*/ 185626 w 1164320"/>
                  <a:gd name="connsiteY12" fmla="*/ 152418 h 760608"/>
                  <a:gd name="connsiteX13" fmla="*/ 309452 w 1164320"/>
                  <a:gd name="connsiteY13" fmla="*/ 152418 h 760608"/>
                  <a:gd name="connsiteX14" fmla="*/ 385652 w 1164320"/>
                  <a:gd name="connsiteY14" fmla="*/ 345299 h 760608"/>
                  <a:gd name="connsiteX15" fmla="*/ 471377 w 1164320"/>
                  <a:gd name="connsiteY15" fmla="*/ 535799 h 760608"/>
                  <a:gd name="connsiteX16" fmla="*/ 595202 w 1164320"/>
                  <a:gd name="connsiteY16" fmla="*/ 666768 h 760608"/>
                  <a:gd name="connsiteX17" fmla="*/ 726171 w 1164320"/>
                  <a:gd name="connsiteY17" fmla="*/ 742968 h 760608"/>
                  <a:gd name="connsiteX18" fmla="*/ 888095 w 1164320"/>
                  <a:gd name="connsiteY18" fmla="*/ 759637 h 760608"/>
                  <a:gd name="connsiteX19" fmla="*/ 990489 w 1164320"/>
                  <a:gd name="connsiteY19" fmla="*/ 723918 h 760608"/>
                  <a:gd name="connsiteX20" fmla="*/ 990489 w 1164320"/>
                  <a:gd name="connsiteY20" fmla="*/ 723918 h 760608"/>
                  <a:gd name="connsiteX0" fmla="*/ 1164320 w 1164320"/>
                  <a:gd name="connsiteY0" fmla="*/ 326249 h 760608"/>
                  <a:gd name="connsiteX1" fmla="*/ 1100027 w 1164320"/>
                  <a:gd name="connsiteY1" fmla="*/ 383398 h 760608"/>
                  <a:gd name="connsiteX2" fmla="*/ 973820 w 1164320"/>
                  <a:gd name="connsiteY2" fmla="*/ 419118 h 760608"/>
                  <a:gd name="connsiteX3" fmla="*/ 807133 w 1164320"/>
                  <a:gd name="connsiteY3" fmla="*/ 392924 h 760608"/>
                  <a:gd name="connsiteX4" fmla="*/ 664258 w 1164320"/>
                  <a:gd name="connsiteY4" fmla="*/ 288149 h 760608"/>
                  <a:gd name="connsiteX5" fmla="*/ 552339 w 1164320"/>
                  <a:gd name="connsiteY5" fmla="*/ 169086 h 760608"/>
                  <a:gd name="connsiteX6" fmla="*/ 435658 w 1164320"/>
                  <a:gd name="connsiteY6" fmla="*/ 52405 h 760608"/>
                  <a:gd name="connsiteX7" fmla="*/ 283258 w 1164320"/>
                  <a:gd name="connsiteY7" fmla="*/ 18 h 760608"/>
                  <a:gd name="connsiteX8" fmla="*/ 92758 w 1164320"/>
                  <a:gd name="connsiteY8" fmla="*/ 57168 h 760608"/>
                  <a:gd name="connsiteX9" fmla="*/ 7033 w 1164320"/>
                  <a:gd name="connsiteY9" fmla="*/ 207186 h 760608"/>
                  <a:gd name="connsiteX10" fmla="*/ 42752 w 1164320"/>
                  <a:gd name="connsiteY10" fmla="*/ 321486 h 760608"/>
                  <a:gd name="connsiteX11" fmla="*/ 111808 w 1164320"/>
                  <a:gd name="connsiteY11" fmla="*/ 228618 h 760608"/>
                  <a:gd name="connsiteX12" fmla="*/ 185626 w 1164320"/>
                  <a:gd name="connsiteY12" fmla="*/ 152418 h 760608"/>
                  <a:gd name="connsiteX13" fmla="*/ 309452 w 1164320"/>
                  <a:gd name="connsiteY13" fmla="*/ 152418 h 760608"/>
                  <a:gd name="connsiteX14" fmla="*/ 385652 w 1164320"/>
                  <a:gd name="connsiteY14" fmla="*/ 345299 h 760608"/>
                  <a:gd name="connsiteX15" fmla="*/ 471377 w 1164320"/>
                  <a:gd name="connsiteY15" fmla="*/ 535799 h 760608"/>
                  <a:gd name="connsiteX16" fmla="*/ 595202 w 1164320"/>
                  <a:gd name="connsiteY16" fmla="*/ 666768 h 760608"/>
                  <a:gd name="connsiteX17" fmla="*/ 726171 w 1164320"/>
                  <a:gd name="connsiteY17" fmla="*/ 742968 h 760608"/>
                  <a:gd name="connsiteX18" fmla="*/ 888095 w 1164320"/>
                  <a:gd name="connsiteY18" fmla="*/ 759637 h 760608"/>
                  <a:gd name="connsiteX19" fmla="*/ 990489 w 1164320"/>
                  <a:gd name="connsiteY19" fmla="*/ 723918 h 760608"/>
                  <a:gd name="connsiteX20" fmla="*/ 990489 w 1164320"/>
                  <a:gd name="connsiteY20" fmla="*/ 723918 h 760608"/>
                  <a:gd name="connsiteX0" fmla="*/ 1164320 w 1164320"/>
                  <a:gd name="connsiteY0" fmla="*/ 326248 h 760607"/>
                  <a:gd name="connsiteX1" fmla="*/ 1100027 w 1164320"/>
                  <a:gd name="connsiteY1" fmla="*/ 383397 h 760607"/>
                  <a:gd name="connsiteX2" fmla="*/ 973820 w 1164320"/>
                  <a:gd name="connsiteY2" fmla="*/ 419117 h 760607"/>
                  <a:gd name="connsiteX3" fmla="*/ 807133 w 1164320"/>
                  <a:gd name="connsiteY3" fmla="*/ 392923 h 760607"/>
                  <a:gd name="connsiteX4" fmla="*/ 664258 w 1164320"/>
                  <a:gd name="connsiteY4" fmla="*/ 288148 h 760607"/>
                  <a:gd name="connsiteX5" fmla="*/ 561864 w 1164320"/>
                  <a:gd name="connsiteY5" fmla="*/ 152416 h 760607"/>
                  <a:gd name="connsiteX6" fmla="*/ 435658 w 1164320"/>
                  <a:gd name="connsiteY6" fmla="*/ 52404 h 760607"/>
                  <a:gd name="connsiteX7" fmla="*/ 283258 w 1164320"/>
                  <a:gd name="connsiteY7" fmla="*/ 17 h 760607"/>
                  <a:gd name="connsiteX8" fmla="*/ 92758 w 1164320"/>
                  <a:gd name="connsiteY8" fmla="*/ 57167 h 760607"/>
                  <a:gd name="connsiteX9" fmla="*/ 7033 w 1164320"/>
                  <a:gd name="connsiteY9" fmla="*/ 207185 h 760607"/>
                  <a:gd name="connsiteX10" fmla="*/ 42752 w 1164320"/>
                  <a:gd name="connsiteY10" fmla="*/ 321485 h 760607"/>
                  <a:gd name="connsiteX11" fmla="*/ 111808 w 1164320"/>
                  <a:gd name="connsiteY11" fmla="*/ 228617 h 760607"/>
                  <a:gd name="connsiteX12" fmla="*/ 185626 w 1164320"/>
                  <a:gd name="connsiteY12" fmla="*/ 152417 h 760607"/>
                  <a:gd name="connsiteX13" fmla="*/ 309452 w 1164320"/>
                  <a:gd name="connsiteY13" fmla="*/ 152417 h 760607"/>
                  <a:gd name="connsiteX14" fmla="*/ 385652 w 1164320"/>
                  <a:gd name="connsiteY14" fmla="*/ 345298 h 760607"/>
                  <a:gd name="connsiteX15" fmla="*/ 471377 w 1164320"/>
                  <a:gd name="connsiteY15" fmla="*/ 535798 h 760607"/>
                  <a:gd name="connsiteX16" fmla="*/ 595202 w 1164320"/>
                  <a:gd name="connsiteY16" fmla="*/ 666767 h 760607"/>
                  <a:gd name="connsiteX17" fmla="*/ 726171 w 1164320"/>
                  <a:gd name="connsiteY17" fmla="*/ 742967 h 760607"/>
                  <a:gd name="connsiteX18" fmla="*/ 888095 w 1164320"/>
                  <a:gd name="connsiteY18" fmla="*/ 759636 h 760607"/>
                  <a:gd name="connsiteX19" fmla="*/ 990489 w 1164320"/>
                  <a:gd name="connsiteY19" fmla="*/ 723917 h 760607"/>
                  <a:gd name="connsiteX20" fmla="*/ 990489 w 1164320"/>
                  <a:gd name="connsiteY20" fmla="*/ 723917 h 760607"/>
                  <a:gd name="connsiteX0" fmla="*/ 1164320 w 1164320"/>
                  <a:gd name="connsiteY0" fmla="*/ 326424 h 760783"/>
                  <a:gd name="connsiteX1" fmla="*/ 1100027 w 1164320"/>
                  <a:gd name="connsiteY1" fmla="*/ 383573 h 760783"/>
                  <a:gd name="connsiteX2" fmla="*/ 973820 w 1164320"/>
                  <a:gd name="connsiteY2" fmla="*/ 419293 h 760783"/>
                  <a:gd name="connsiteX3" fmla="*/ 807133 w 1164320"/>
                  <a:gd name="connsiteY3" fmla="*/ 393099 h 760783"/>
                  <a:gd name="connsiteX4" fmla="*/ 664258 w 1164320"/>
                  <a:gd name="connsiteY4" fmla="*/ 288324 h 760783"/>
                  <a:gd name="connsiteX5" fmla="*/ 561864 w 1164320"/>
                  <a:gd name="connsiteY5" fmla="*/ 152592 h 760783"/>
                  <a:gd name="connsiteX6" fmla="*/ 438039 w 1164320"/>
                  <a:gd name="connsiteY6" fmla="*/ 43055 h 760783"/>
                  <a:gd name="connsiteX7" fmla="*/ 283258 w 1164320"/>
                  <a:gd name="connsiteY7" fmla="*/ 193 h 760783"/>
                  <a:gd name="connsiteX8" fmla="*/ 92758 w 1164320"/>
                  <a:gd name="connsiteY8" fmla="*/ 57343 h 760783"/>
                  <a:gd name="connsiteX9" fmla="*/ 7033 w 1164320"/>
                  <a:gd name="connsiteY9" fmla="*/ 207361 h 760783"/>
                  <a:gd name="connsiteX10" fmla="*/ 42752 w 1164320"/>
                  <a:gd name="connsiteY10" fmla="*/ 321661 h 760783"/>
                  <a:gd name="connsiteX11" fmla="*/ 111808 w 1164320"/>
                  <a:gd name="connsiteY11" fmla="*/ 228793 h 760783"/>
                  <a:gd name="connsiteX12" fmla="*/ 185626 w 1164320"/>
                  <a:gd name="connsiteY12" fmla="*/ 152593 h 760783"/>
                  <a:gd name="connsiteX13" fmla="*/ 309452 w 1164320"/>
                  <a:gd name="connsiteY13" fmla="*/ 152593 h 760783"/>
                  <a:gd name="connsiteX14" fmla="*/ 385652 w 1164320"/>
                  <a:gd name="connsiteY14" fmla="*/ 345474 h 760783"/>
                  <a:gd name="connsiteX15" fmla="*/ 471377 w 1164320"/>
                  <a:gd name="connsiteY15" fmla="*/ 535974 h 760783"/>
                  <a:gd name="connsiteX16" fmla="*/ 595202 w 1164320"/>
                  <a:gd name="connsiteY16" fmla="*/ 666943 h 760783"/>
                  <a:gd name="connsiteX17" fmla="*/ 726171 w 1164320"/>
                  <a:gd name="connsiteY17" fmla="*/ 743143 h 760783"/>
                  <a:gd name="connsiteX18" fmla="*/ 888095 w 1164320"/>
                  <a:gd name="connsiteY18" fmla="*/ 759812 h 760783"/>
                  <a:gd name="connsiteX19" fmla="*/ 990489 w 1164320"/>
                  <a:gd name="connsiteY19" fmla="*/ 724093 h 760783"/>
                  <a:gd name="connsiteX20" fmla="*/ 990489 w 1164320"/>
                  <a:gd name="connsiteY20" fmla="*/ 724093 h 760783"/>
                  <a:gd name="connsiteX0" fmla="*/ 1164320 w 1164320"/>
                  <a:gd name="connsiteY0" fmla="*/ 331157 h 765516"/>
                  <a:gd name="connsiteX1" fmla="*/ 1100027 w 1164320"/>
                  <a:gd name="connsiteY1" fmla="*/ 388306 h 765516"/>
                  <a:gd name="connsiteX2" fmla="*/ 973820 w 1164320"/>
                  <a:gd name="connsiteY2" fmla="*/ 424026 h 765516"/>
                  <a:gd name="connsiteX3" fmla="*/ 807133 w 1164320"/>
                  <a:gd name="connsiteY3" fmla="*/ 397832 h 765516"/>
                  <a:gd name="connsiteX4" fmla="*/ 664258 w 1164320"/>
                  <a:gd name="connsiteY4" fmla="*/ 293057 h 765516"/>
                  <a:gd name="connsiteX5" fmla="*/ 561864 w 1164320"/>
                  <a:gd name="connsiteY5" fmla="*/ 157325 h 765516"/>
                  <a:gd name="connsiteX6" fmla="*/ 438039 w 1164320"/>
                  <a:gd name="connsiteY6" fmla="*/ 47788 h 765516"/>
                  <a:gd name="connsiteX7" fmla="*/ 278496 w 1164320"/>
                  <a:gd name="connsiteY7" fmla="*/ 164 h 765516"/>
                  <a:gd name="connsiteX8" fmla="*/ 92758 w 1164320"/>
                  <a:gd name="connsiteY8" fmla="*/ 62076 h 765516"/>
                  <a:gd name="connsiteX9" fmla="*/ 7033 w 1164320"/>
                  <a:gd name="connsiteY9" fmla="*/ 212094 h 765516"/>
                  <a:gd name="connsiteX10" fmla="*/ 42752 w 1164320"/>
                  <a:gd name="connsiteY10" fmla="*/ 326394 h 765516"/>
                  <a:gd name="connsiteX11" fmla="*/ 111808 w 1164320"/>
                  <a:gd name="connsiteY11" fmla="*/ 233526 h 765516"/>
                  <a:gd name="connsiteX12" fmla="*/ 185626 w 1164320"/>
                  <a:gd name="connsiteY12" fmla="*/ 157326 h 765516"/>
                  <a:gd name="connsiteX13" fmla="*/ 309452 w 1164320"/>
                  <a:gd name="connsiteY13" fmla="*/ 157326 h 765516"/>
                  <a:gd name="connsiteX14" fmla="*/ 385652 w 1164320"/>
                  <a:gd name="connsiteY14" fmla="*/ 350207 h 765516"/>
                  <a:gd name="connsiteX15" fmla="*/ 471377 w 1164320"/>
                  <a:gd name="connsiteY15" fmla="*/ 540707 h 765516"/>
                  <a:gd name="connsiteX16" fmla="*/ 595202 w 1164320"/>
                  <a:gd name="connsiteY16" fmla="*/ 671676 h 765516"/>
                  <a:gd name="connsiteX17" fmla="*/ 726171 w 1164320"/>
                  <a:gd name="connsiteY17" fmla="*/ 747876 h 765516"/>
                  <a:gd name="connsiteX18" fmla="*/ 888095 w 1164320"/>
                  <a:gd name="connsiteY18" fmla="*/ 764545 h 765516"/>
                  <a:gd name="connsiteX19" fmla="*/ 990489 w 1164320"/>
                  <a:gd name="connsiteY19" fmla="*/ 728826 h 765516"/>
                  <a:gd name="connsiteX20" fmla="*/ 990489 w 1164320"/>
                  <a:gd name="connsiteY20" fmla="*/ 728826 h 765516"/>
                  <a:gd name="connsiteX0" fmla="*/ 1164320 w 1164320"/>
                  <a:gd name="connsiteY0" fmla="*/ 331157 h 765516"/>
                  <a:gd name="connsiteX1" fmla="*/ 1100027 w 1164320"/>
                  <a:gd name="connsiteY1" fmla="*/ 388306 h 765516"/>
                  <a:gd name="connsiteX2" fmla="*/ 973820 w 1164320"/>
                  <a:gd name="connsiteY2" fmla="*/ 424026 h 765516"/>
                  <a:gd name="connsiteX3" fmla="*/ 807133 w 1164320"/>
                  <a:gd name="connsiteY3" fmla="*/ 397832 h 765516"/>
                  <a:gd name="connsiteX4" fmla="*/ 664258 w 1164320"/>
                  <a:gd name="connsiteY4" fmla="*/ 293057 h 765516"/>
                  <a:gd name="connsiteX5" fmla="*/ 561864 w 1164320"/>
                  <a:gd name="connsiteY5" fmla="*/ 157325 h 765516"/>
                  <a:gd name="connsiteX6" fmla="*/ 438039 w 1164320"/>
                  <a:gd name="connsiteY6" fmla="*/ 47788 h 765516"/>
                  <a:gd name="connsiteX7" fmla="*/ 278496 w 1164320"/>
                  <a:gd name="connsiteY7" fmla="*/ 164 h 765516"/>
                  <a:gd name="connsiteX8" fmla="*/ 92758 w 1164320"/>
                  <a:gd name="connsiteY8" fmla="*/ 62076 h 765516"/>
                  <a:gd name="connsiteX9" fmla="*/ 7033 w 1164320"/>
                  <a:gd name="connsiteY9" fmla="*/ 212094 h 765516"/>
                  <a:gd name="connsiteX10" fmla="*/ 42752 w 1164320"/>
                  <a:gd name="connsiteY10" fmla="*/ 326394 h 765516"/>
                  <a:gd name="connsiteX11" fmla="*/ 111808 w 1164320"/>
                  <a:gd name="connsiteY11" fmla="*/ 233526 h 765516"/>
                  <a:gd name="connsiteX12" fmla="*/ 185626 w 1164320"/>
                  <a:gd name="connsiteY12" fmla="*/ 157326 h 765516"/>
                  <a:gd name="connsiteX13" fmla="*/ 311833 w 1164320"/>
                  <a:gd name="connsiteY13" fmla="*/ 178757 h 765516"/>
                  <a:gd name="connsiteX14" fmla="*/ 385652 w 1164320"/>
                  <a:gd name="connsiteY14" fmla="*/ 350207 h 765516"/>
                  <a:gd name="connsiteX15" fmla="*/ 471377 w 1164320"/>
                  <a:gd name="connsiteY15" fmla="*/ 540707 h 765516"/>
                  <a:gd name="connsiteX16" fmla="*/ 595202 w 1164320"/>
                  <a:gd name="connsiteY16" fmla="*/ 671676 h 765516"/>
                  <a:gd name="connsiteX17" fmla="*/ 726171 w 1164320"/>
                  <a:gd name="connsiteY17" fmla="*/ 747876 h 765516"/>
                  <a:gd name="connsiteX18" fmla="*/ 888095 w 1164320"/>
                  <a:gd name="connsiteY18" fmla="*/ 764545 h 765516"/>
                  <a:gd name="connsiteX19" fmla="*/ 990489 w 1164320"/>
                  <a:gd name="connsiteY19" fmla="*/ 728826 h 765516"/>
                  <a:gd name="connsiteX20" fmla="*/ 990489 w 1164320"/>
                  <a:gd name="connsiteY20" fmla="*/ 728826 h 765516"/>
                  <a:gd name="connsiteX0" fmla="*/ 1164320 w 1164320"/>
                  <a:gd name="connsiteY0" fmla="*/ 331157 h 765516"/>
                  <a:gd name="connsiteX1" fmla="*/ 1100027 w 1164320"/>
                  <a:gd name="connsiteY1" fmla="*/ 388306 h 765516"/>
                  <a:gd name="connsiteX2" fmla="*/ 973820 w 1164320"/>
                  <a:gd name="connsiteY2" fmla="*/ 424026 h 765516"/>
                  <a:gd name="connsiteX3" fmla="*/ 807133 w 1164320"/>
                  <a:gd name="connsiteY3" fmla="*/ 397832 h 765516"/>
                  <a:gd name="connsiteX4" fmla="*/ 664258 w 1164320"/>
                  <a:gd name="connsiteY4" fmla="*/ 293057 h 765516"/>
                  <a:gd name="connsiteX5" fmla="*/ 561864 w 1164320"/>
                  <a:gd name="connsiteY5" fmla="*/ 157325 h 765516"/>
                  <a:gd name="connsiteX6" fmla="*/ 438039 w 1164320"/>
                  <a:gd name="connsiteY6" fmla="*/ 47788 h 765516"/>
                  <a:gd name="connsiteX7" fmla="*/ 278496 w 1164320"/>
                  <a:gd name="connsiteY7" fmla="*/ 164 h 765516"/>
                  <a:gd name="connsiteX8" fmla="*/ 92758 w 1164320"/>
                  <a:gd name="connsiteY8" fmla="*/ 62076 h 765516"/>
                  <a:gd name="connsiteX9" fmla="*/ 7033 w 1164320"/>
                  <a:gd name="connsiteY9" fmla="*/ 212094 h 765516"/>
                  <a:gd name="connsiteX10" fmla="*/ 42752 w 1164320"/>
                  <a:gd name="connsiteY10" fmla="*/ 326394 h 765516"/>
                  <a:gd name="connsiteX11" fmla="*/ 111808 w 1164320"/>
                  <a:gd name="connsiteY11" fmla="*/ 233526 h 765516"/>
                  <a:gd name="connsiteX12" fmla="*/ 185626 w 1164320"/>
                  <a:gd name="connsiteY12" fmla="*/ 162088 h 765516"/>
                  <a:gd name="connsiteX13" fmla="*/ 311833 w 1164320"/>
                  <a:gd name="connsiteY13" fmla="*/ 178757 h 765516"/>
                  <a:gd name="connsiteX14" fmla="*/ 385652 w 1164320"/>
                  <a:gd name="connsiteY14" fmla="*/ 350207 h 765516"/>
                  <a:gd name="connsiteX15" fmla="*/ 471377 w 1164320"/>
                  <a:gd name="connsiteY15" fmla="*/ 540707 h 765516"/>
                  <a:gd name="connsiteX16" fmla="*/ 595202 w 1164320"/>
                  <a:gd name="connsiteY16" fmla="*/ 671676 h 765516"/>
                  <a:gd name="connsiteX17" fmla="*/ 726171 w 1164320"/>
                  <a:gd name="connsiteY17" fmla="*/ 747876 h 765516"/>
                  <a:gd name="connsiteX18" fmla="*/ 888095 w 1164320"/>
                  <a:gd name="connsiteY18" fmla="*/ 764545 h 765516"/>
                  <a:gd name="connsiteX19" fmla="*/ 990489 w 1164320"/>
                  <a:gd name="connsiteY19" fmla="*/ 728826 h 765516"/>
                  <a:gd name="connsiteX20" fmla="*/ 990489 w 1164320"/>
                  <a:gd name="connsiteY20" fmla="*/ 728826 h 7655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164320" h="765516">
                    <a:moveTo>
                      <a:pt x="1164320" y="331157"/>
                    </a:moveTo>
                    <a:cubicBezTo>
                      <a:pt x="1145667" y="346436"/>
                      <a:pt x="1131777" y="372828"/>
                      <a:pt x="1100027" y="388306"/>
                    </a:cubicBezTo>
                    <a:cubicBezTo>
                      <a:pt x="1068277" y="403784"/>
                      <a:pt x="1022636" y="422438"/>
                      <a:pt x="973820" y="424026"/>
                    </a:cubicBezTo>
                    <a:cubicBezTo>
                      <a:pt x="925004" y="425614"/>
                      <a:pt x="858727" y="419660"/>
                      <a:pt x="807133" y="397832"/>
                    </a:cubicBezTo>
                    <a:cubicBezTo>
                      <a:pt x="755539" y="376004"/>
                      <a:pt x="705136" y="333141"/>
                      <a:pt x="664258" y="293057"/>
                    </a:cubicBezTo>
                    <a:cubicBezTo>
                      <a:pt x="623380" y="252973"/>
                      <a:pt x="599567" y="198203"/>
                      <a:pt x="561864" y="157325"/>
                    </a:cubicBezTo>
                    <a:cubicBezTo>
                      <a:pt x="524161" y="116447"/>
                      <a:pt x="485267" y="73981"/>
                      <a:pt x="438039" y="47788"/>
                    </a:cubicBezTo>
                    <a:cubicBezTo>
                      <a:pt x="390811" y="21595"/>
                      <a:pt x="336043" y="-2217"/>
                      <a:pt x="278496" y="164"/>
                    </a:cubicBezTo>
                    <a:cubicBezTo>
                      <a:pt x="220949" y="2545"/>
                      <a:pt x="138002" y="26754"/>
                      <a:pt x="92758" y="62076"/>
                    </a:cubicBezTo>
                    <a:cubicBezTo>
                      <a:pt x="47514" y="97398"/>
                      <a:pt x="15367" y="168041"/>
                      <a:pt x="7033" y="212094"/>
                    </a:cubicBezTo>
                    <a:cubicBezTo>
                      <a:pt x="-1301" y="256147"/>
                      <a:pt x="-12810" y="318060"/>
                      <a:pt x="42752" y="326394"/>
                    </a:cubicBezTo>
                    <a:cubicBezTo>
                      <a:pt x="98314" y="334728"/>
                      <a:pt x="87996" y="260910"/>
                      <a:pt x="111808" y="233526"/>
                    </a:cubicBezTo>
                    <a:cubicBezTo>
                      <a:pt x="135620" y="206142"/>
                      <a:pt x="152289" y="171216"/>
                      <a:pt x="185626" y="162088"/>
                    </a:cubicBezTo>
                    <a:cubicBezTo>
                      <a:pt x="218963" y="152960"/>
                      <a:pt x="278495" y="147404"/>
                      <a:pt x="311833" y="178757"/>
                    </a:cubicBezTo>
                    <a:cubicBezTo>
                      <a:pt x="345171" y="210110"/>
                      <a:pt x="359061" y="289882"/>
                      <a:pt x="385652" y="350207"/>
                    </a:cubicBezTo>
                    <a:cubicBezTo>
                      <a:pt x="412243" y="410532"/>
                      <a:pt x="436452" y="487129"/>
                      <a:pt x="471377" y="540707"/>
                    </a:cubicBezTo>
                    <a:cubicBezTo>
                      <a:pt x="506302" y="594285"/>
                      <a:pt x="552736" y="637148"/>
                      <a:pt x="595202" y="671676"/>
                    </a:cubicBezTo>
                    <a:cubicBezTo>
                      <a:pt x="637668" y="706204"/>
                      <a:pt x="677356" y="732398"/>
                      <a:pt x="726171" y="747876"/>
                    </a:cubicBezTo>
                    <a:cubicBezTo>
                      <a:pt x="774986" y="763354"/>
                      <a:pt x="844042" y="767720"/>
                      <a:pt x="888095" y="764545"/>
                    </a:cubicBezTo>
                    <a:cubicBezTo>
                      <a:pt x="932148" y="761370"/>
                      <a:pt x="990489" y="728826"/>
                      <a:pt x="990489" y="728826"/>
                    </a:cubicBezTo>
                    <a:lnTo>
                      <a:pt x="990489" y="728826"/>
                    </a:lnTo>
                  </a:path>
                </a:pathLst>
              </a:custGeom>
              <a:solidFill>
                <a:srgbClr val="BEA7D5"/>
              </a:solidFill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7E59475B-AC11-388F-1B20-820779CC5A37}"/>
                  </a:ext>
                </a:extLst>
              </p:cNvPr>
              <p:cNvSpPr/>
              <p:nvPr/>
            </p:nvSpPr>
            <p:spPr>
              <a:xfrm rot="13573320">
                <a:off x="5588612" y="4686144"/>
                <a:ext cx="1316591" cy="865631"/>
              </a:xfrm>
              <a:custGeom>
                <a:avLst/>
                <a:gdLst>
                  <a:gd name="connsiteX0" fmla="*/ 1158863 w 1158863"/>
                  <a:gd name="connsiteY0" fmla="*/ 326249 h 745571"/>
                  <a:gd name="connsiteX1" fmla="*/ 1089807 w 1158863"/>
                  <a:gd name="connsiteY1" fmla="*/ 369111 h 745571"/>
                  <a:gd name="connsiteX2" fmla="*/ 968363 w 1158863"/>
                  <a:gd name="connsiteY2" fmla="*/ 400068 h 745571"/>
                  <a:gd name="connsiteX3" fmla="*/ 801676 w 1158863"/>
                  <a:gd name="connsiteY3" fmla="*/ 392924 h 745571"/>
                  <a:gd name="connsiteX4" fmla="*/ 658801 w 1158863"/>
                  <a:gd name="connsiteY4" fmla="*/ 288149 h 745571"/>
                  <a:gd name="connsiteX5" fmla="*/ 546882 w 1158863"/>
                  <a:gd name="connsiteY5" fmla="*/ 169086 h 745571"/>
                  <a:gd name="connsiteX6" fmla="*/ 430201 w 1158863"/>
                  <a:gd name="connsiteY6" fmla="*/ 52405 h 745571"/>
                  <a:gd name="connsiteX7" fmla="*/ 277801 w 1158863"/>
                  <a:gd name="connsiteY7" fmla="*/ 18 h 745571"/>
                  <a:gd name="connsiteX8" fmla="*/ 87301 w 1158863"/>
                  <a:gd name="connsiteY8" fmla="*/ 57168 h 745571"/>
                  <a:gd name="connsiteX9" fmla="*/ 1576 w 1158863"/>
                  <a:gd name="connsiteY9" fmla="*/ 207186 h 745571"/>
                  <a:gd name="connsiteX10" fmla="*/ 37295 w 1158863"/>
                  <a:gd name="connsiteY10" fmla="*/ 321486 h 745571"/>
                  <a:gd name="connsiteX11" fmla="*/ 106351 w 1158863"/>
                  <a:gd name="connsiteY11" fmla="*/ 228618 h 745571"/>
                  <a:gd name="connsiteX12" fmla="*/ 203982 w 1158863"/>
                  <a:gd name="connsiteY12" fmla="*/ 157180 h 745571"/>
                  <a:gd name="connsiteX13" fmla="*/ 303995 w 1158863"/>
                  <a:gd name="connsiteY13" fmla="*/ 152418 h 745571"/>
                  <a:gd name="connsiteX14" fmla="*/ 380195 w 1158863"/>
                  <a:gd name="connsiteY14" fmla="*/ 345299 h 745571"/>
                  <a:gd name="connsiteX15" fmla="*/ 465920 w 1158863"/>
                  <a:gd name="connsiteY15" fmla="*/ 535799 h 745571"/>
                  <a:gd name="connsiteX16" fmla="*/ 589745 w 1158863"/>
                  <a:gd name="connsiteY16" fmla="*/ 640574 h 745571"/>
                  <a:gd name="connsiteX17" fmla="*/ 694520 w 1158863"/>
                  <a:gd name="connsiteY17" fmla="*/ 707249 h 745571"/>
                  <a:gd name="connsiteX18" fmla="*/ 882638 w 1158863"/>
                  <a:gd name="connsiteY18" fmla="*/ 745349 h 745571"/>
                  <a:gd name="connsiteX19" fmla="*/ 985032 w 1158863"/>
                  <a:gd name="connsiteY19" fmla="*/ 723918 h 745571"/>
                  <a:gd name="connsiteX20" fmla="*/ 985032 w 1158863"/>
                  <a:gd name="connsiteY20" fmla="*/ 723918 h 745571"/>
                  <a:gd name="connsiteX0" fmla="*/ 1158863 w 1158863"/>
                  <a:gd name="connsiteY0" fmla="*/ 326249 h 745571"/>
                  <a:gd name="connsiteX1" fmla="*/ 1089807 w 1158863"/>
                  <a:gd name="connsiteY1" fmla="*/ 369111 h 745571"/>
                  <a:gd name="connsiteX2" fmla="*/ 968363 w 1158863"/>
                  <a:gd name="connsiteY2" fmla="*/ 400068 h 745571"/>
                  <a:gd name="connsiteX3" fmla="*/ 801676 w 1158863"/>
                  <a:gd name="connsiteY3" fmla="*/ 392924 h 745571"/>
                  <a:gd name="connsiteX4" fmla="*/ 658801 w 1158863"/>
                  <a:gd name="connsiteY4" fmla="*/ 288149 h 745571"/>
                  <a:gd name="connsiteX5" fmla="*/ 546882 w 1158863"/>
                  <a:gd name="connsiteY5" fmla="*/ 169086 h 745571"/>
                  <a:gd name="connsiteX6" fmla="*/ 430201 w 1158863"/>
                  <a:gd name="connsiteY6" fmla="*/ 52405 h 745571"/>
                  <a:gd name="connsiteX7" fmla="*/ 277801 w 1158863"/>
                  <a:gd name="connsiteY7" fmla="*/ 18 h 745571"/>
                  <a:gd name="connsiteX8" fmla="*/ 87301 w 1158863"/>
                  <a:gd name="connsiteY8" fmla="*/ 57168 h 745571"/>
                  <a:gd name="connsiteX9" fmla="*/ 1576 w 1158863"/>
                  <a:gd name="connsiteY9" fmla="*/ 207186 h 745571"/>
                  <a:gd name="connsiteX10" fmla="*/ 37295 w 1158863"/>
                  <a:gd name="connsiteY10" fmla="*/ 321486 h 745571"/>
                  <a:gd name="connsiteX11" fmla="*/ 106351 w 1158863"/>
                  <a:gd name="connsiteY11" fmla="*/ 228618 h 745571"/>
                  <a:gd name="connsiteX12" fmla="*/ 180169 w 1158863"/>
                  <a:gd name="connsiteY12" fmla="*/ 152418 h 745571"/>
                  <a:gd name="connsiteX13" fmla="*/ 303995 w 1158863"/>
                  <a:gd name="connsiteY13" fmla="*/ 152418 h 745571"/>
                  <a:gd name="connsiteX14" fmla="*/ 380195 w 1158863"/>
                  <a:gd name="connsiteY14" fmla="*/ 345299 h 745571"/>
                  <a:gd name="connsiteX15" fmla="*/ 465920 w 1158863"/>
                  <a:gd name="connsiteY15" fmla="*/ 535799 h 745571"/>
                  <a:gd name="connsiteX16" fmla="*/ 589745 w 1158863"/>
                  <a:gd name="connsiteY16" fmla="*/ 640574 h 745571"/>
                  <a:gd name="connsiteX17" fmla="*/ 694520 w 1158863"/>
                  <a:gd name="connsiteY17" fmla="*/ 707249 h 745571"/>
                  <a:gd name="connsiteX18" fmla="*/ 882638 w 1158863"/>
                  <a:gd name="connsiteY18" fmla="*/ 745349 h 745571"/>
                  <a:gd name="connsiteX19" fmla="*/ 985032 w 1158863"/>
                  <a:gd name="connsiteY19" fmla="*/ 723918 h 745571"/>
                  <a:gd name="connsiteX20" fmla="*/ 985032 w 1158863"/>
                  <a:gd name="connsiteY20" fmla="*/ 723918 h 745571"/>
                  <a:gd name="connsiteX0" fmla="*/ 1164320 w 1164320"/>
                  <a:gd name="connsiteY0" fmla="*/ 326249 h 745571"/>
                  <a:gd name="connsiteX1" fmla="*/ 1095264 w 1164320"/>
                  <a:gd name="connsiteY1" fmla="*/ 369111 h 745571"/>
                  <a:gd name="connsiteX2" fmla="*/ 973820 w 1164320"/>
                  <a:gd name="connsiteY2" fmla="*/ 400068 h 745571"/>
                  <a:gd name="connsiteX3" fmla="*/ 807133 w 1164320"/>
                  <a:gd name="connsiteY3" fmla="*/ 392924 h 745571"/>
                  <a:gd name="connsiteX4" fmla="*/ 664258 w 1164320"/>
                  <a:gd name="connsiteY4" fmla="*/ 288149 h 745571"/>
                  <a:gd name="connsiteX5" fmla="*/ 552339 w 1164320"/>
                  <a:gd name="connsiteY5" fmla="*/ 169086 h 745571"/>
                  <a:gd name="connsiteX6" fmla="*/ 435658 w 1164320"/>
                  <a:gd name="connsiteY6" fmla="*/ 52405 h 745571"/>
                  <a:gd name="connsiteX7" fmla="*/ 283258 w 1164320"/>
                  <a:gd name="connsiteY7" fmla="*/ 18 h 745571"/>
                  <a:gd name="connsiteX8" fmla="*/ 92758 w 1164320"/>
                  <a:gd name="connsiteY8" fmla="*/ 57168 h 745571"/>
                  <a:gd name="connsiteX9" fmla="*/ 7033 w 1164320"/>
                  <a:gd name="connsiteY9" fmla="*/ 207186 h 745571"/>
                  <a:gd name="connsiteX10" fmla="*/ 42752 w 1164320"/>
                  <a:gd name="connsiteY10" fmla="*/ 321486 h 745571"/>
                  <a:gd name="connsiteX11" fmla="*/ 111808 w 1164320"/>
                  <a:gd name="connsiteY11" fmla="*/ 228618 h 745571"/>
                  <a:gd name="connsiteX12" fmla="*/ 185626 w 1164320"/>
                  <a:gd name="connsiteY12" fmla="*/ 152418 h 745571"/>
                  <a:gd name="connsiteX13" fmla="*/ 309452 w 1164320"/>
                  <a:gd name="connsiteY13" fmla="*/ 152418 h 745571"/>
                  <a:gd name="connsiteX14" fmla="*/ 385652 w 1164320"/>
                  <a:gd name="connsiteY14" fmla="*/ 345299 h 745571"/>
                  <a:gd name="connsiteX15" fmla="*/ 471377 w 1164320"/>
                  <a:gd name="connsiteY15" fmla="*/ 535799 h 745571"/>
                  <a:gd name="connsiteX16" fmla="*/ 595202 w 1164320"/>
                  <a:gd name="connsiteY16" fmla="*/ 640574 h 745571"/>
                  <a:gd name="connsiteX17" fmla="*/ 699977 w 1164320"/>
                  <a:gd name="connsiteY17" fmla="*/ 707249 h 745571"/>
                  <a:gd name="connsiteX18" fmla="*/ 888095 w 1164320"/>
                  <a:gd name="connsiteY18" fmla="*/ 745349 h 745571"/>
                  <a:gd name="connsiteX19" fmla="*/ 990489 w 1164320"/>
                  <a:gd name="connsiteY19" fmla="*/ 723918 h 745571"/>
                  <a:gd name="connsiteX20" fmla="*/ 990489 w 1164320"/>
                  <a:gd name="connsiteY20" fmla="*/ 723918 h 745571"/>
                  <a:gd name="connsiteX0" fmla="*/ 1164320 w 1164320"/>
                  <a:gd name="connsiteY0" fmla="*/ 326249 h 745571"/>
                  <a:gd name="connsiteX1" fmla="*/ 1095264 w 1164320"/>
                  <a:gd name="connsiteY1" fmla="*/ 369111 h 745571"/>
                  <a:gd name="connsiteX2" fmla="*/ 973820 w 1164320"/>
                  <a:gd name="connsiteY2" fmla="*/ 400068 h 745571"/>
                  <a:gd name="connsiteX3" fmla="*/ 807133 w 1164320"/>
                  <a:gd name="connsiteY3" fmla="*/ 392924 h 745571"/>
                  <a:gd name="connsiteX4" fmla="*/ 664258 w 1164320"/>
                  <a:gd name="connsiteY4" fmla="*/ 288149 h 745571"/>
                  <a:gd name="connsiteX5" fmla="*/ 552339 w 1164320"/>
                  <a:gd name="connsiteY5" fmla="*/ 169086 h 745571"/>
                  <a:gd name="connsiteX6" fmla="*/ 435658 w 1164320"/>
                  <a:gd name="connsiteY6" fmla="*/ 52405 h 745571"/>
                  <a:gd name="connsiteX7" fmla="*/ 283258 w 1164320"/>
                  <a:gd name="connsiteY7" fmla="*/ 18 h 745571"/>
                  <a:gd name="connsiteX8" fmla="*/ 92758 w 1164320"/>
                  <a:gd name="connsiteY8" fmla="*/ 57168 h 745571"/>
                  <a:gd name="connsiteX9" fmla="*/ 7033 w 1164320"/>
                  <a:gd name="connsiteY9" fmla="*/ 207186 h 745571"/>
                  <a:gd name="connsiteX10" fmla="*/ 42752 w 1164320"/>
                  <a:gd name="connsiteY10" fmla="*/ 321486 h 745571"/>
                  <a:gd name="connsiteX11" fmla="*/ 111808 w 1164320"/>
                  <a:gd name="connsiteY11" fmla="*/ 228618 h 745571"/>
                  <a:gd name="connsiteX12" fmla="*/ 185626 w 1164320"/>
                  <a:gd name="connsiteY12" fmla="*/ 152418 h 745571"/>
                  <a:gd name="connsiteX13" fmla="*/ 309452 w 1164320"/>
                  <a:gd name="connsiteY13" fmla="*/ 152418 h 745571"/>
                  <a:gd name="connsiteX14" fmla="*/ 385652 w 1164320"/>
                  <a:gd name="connsiteY14" fmla="*/ 345299 h 745571"/>
                  <a:gd name="connsiteX15" fmla="*/ 471377 w 1164320"/>
                  <a:gd name="connsiteY15" fmla="*/ 535799 h 745571"/>
                  <a:gd name="connsiteX16" fmla="*/ 595202 w 1164320"/>
                  <a:gd name="connsiteY16" fmla="*/ 666768 h 745571"/>
                  <a:gd name="connsiteX17" fmla="*/ 699977 w 1164320"/>
                  <a:gd name="connsiteY17" fmla="*/ 707249 h 745571"/>
                  <a:gd name="connsiteX18" fmla="*/ 888095 w 1164320"/>
                  <a:gd name="connsiteY18" fmla="*/ 745349 h 745571"/>
                  <a:gd name="connsiteX19" fmla="*/ 990489 w 1164320"/>
                  <a:gd name="connsiteY19" fmla="*/ 723918 h 745571"/>
                  <a:gd name="connsiteX20" fmla="*/ 990489 w 1164320"/>
                  <a:gd name="connsiteY20" fmla="*/ 723918 h 745571"/>
                  <a:gd name="connsiteX0" fmla="*/ 1164320 w 1164320"/>
                  <a:gd name="connsiteY0" fmla="*/ 326249 h 750403"/>
                  <a:gd name="connsiteX1" fmla="*/ 1095264 w 1164320"/>
                  <a:gd name="connsiteY1" fmla="*/ 369111 h 750403"/>
                  <a:gd name="connsiteX2" fmla="*/ 973820 w 1164320"/>
                  <a:gd name="connsiteY2" fmla="*/ 400068 h 750403"/>
                  <a:gd name="connsiteX3" fmla="*/ 807133 w 1164320"/>
                  <a:gd name="connsiteY3" fmla="*/ 392924 h 750403"/>
                  <a:gd name="connsiteX4" fmla="*/ 664258 w 1164320"/>
                  <a:gd name="connsiteY4" fmla="*/ 288149 h 750403"/>
                  <a:gd name="connsiteX5" fmla="*/ 552339 w 1164320"/>
                  <a:gd name="connsiteY5" fmla="*/ 169086 h 750403"/>
                  <a:gd name="connsiteX6" fmla="*/ 435658 w 1164320"/>
                  <a:gd name="connsiteY6" fmla="*/ 52405 h 750403"/>
                  <a:gd name="connsiteX7" fmla="*/ 283258 w 1164320"/>
                  <a:gd name="connsiteY7" fmla="*/ 18 h 750403"/>
                  <a:gd name="connsiteX8" fmla="*/ 92758 w 1164320"/>
                  <a:gd name="connsiteY8" fmla="*/ 57168 h 750403"/>
                  <a:gd name="connsiteX9" fmla="*/ 7033 w 1164320"/>
                  <a:gd name="connsiteY9" fmla="*/ 207186 h 750403"/>
                  <a:gd name="connsiteX10" fmla="*/ 42752 w 1164320"/>
                  <a:gd name="connsiteY10" fmla="*/ 321486 h 750403"/>
                  <a:gd name="connsiteX11" fmla="*/ 111808 w 1164320"/>
                  <a:gd name="connsiteY11" fmla="*/ 228618 h 750403"/>
                  <a:gd name="connsiteX12" fmla="*/ 185626 w 1164320"/>
                  <a:gd name="connsiteY12" fmla="*/ 152418 h 750403"/>
                  <a:gd name="connsiteX13" fmla="*/ 309452 w 1164320"/>
                  <a:gd name="connsiteY13" fmla="*/ 152418 h 750403"/>
                  <a:gd name="connsiteX14" fmla="*/ 385652 w 1164320"/>
                  <a:gd name="connsiteY14" fmla="*/ 345299 h 750403"/>
                  <a:gd name="connsiteX15" fmla="*/ 471377 w 1164320"/>
                  <a:gd name="connsiteY15" fmla="*/ 535799 h 750403"/>
                  <a:gd name="connsiteX16" fmla="*/ 595202 w 1164320"/>
                  <a:gd name="connsiteY16" fmla="*/ 666768 h 750403"/>
                  <a:gd name="connsiteX17" fmla="*/ 726171 w 1164320"/>
                  <a:gd name="connsiteY17" fmla="*/ 742968 h 750403"/>
                  <a:gd name="connsiteX18" fmla="*/ 888095 w 1164320"/>
                  <a:gd name="connsiteY18" fmla="*/ 745349 h 750403"/>
                  <a:gd name="connsiteX19" fmla="*/ 990489 w 1164320"/>
                  <a:gd name="connsiteY19" fmla="*/ 723918 h 750403"/>
                  <a:gd name="connsiteX20" fmla="*/ 990489 w 1164320"/>
                  <a:gd name="connsiteY20" fmla="*/ 723918 h 750403"/>
                  <a:gd name="connsiteX0" fmla="*/ 1164320 w 1164320"/>
                  <a:gd name="connsiteY0" fmla="*/ 326249 h 760608"/>
                  <a:gd name="connsiteX1" fmla="*/ 1095264 w 1164320"/>
                  <a:gd name="connsiteY1" fmla="*/ 369111 h 760608"/>
                  <a:gd name="connsiteX2" fmla="*/ 973820 w 1164320"/>
                  <a:gd name="connsiteY2" fmla="*/ 400068 h 760608"/>
                  <a:gd name="connsiteX3" fmla="*/ 807133 w 1164320"/>
                  <a:gd name="connsiteY3" fmla="*/ 392924 h 760608"/>
                  <a:gd name="connsiteX4" fmla="*/ 664258 w 1164320"/>
                  <a:gd name="connsiteY4" fmla="*/ 288149 h 760608"/>
                  <a:gd name="connsiteX5" fmla="*/ 552339 w 1164320"/>
                  <a:gd name="connsiteY5" fmla="*/ 169086 h 760608"/>
                  <a:gd name="connsiteX6" fmla="*/ 435658 w 1164320"/>
                  <a:gd name="connsiteY6" fmla="*/ 52405 h 760608"/>
                  <a:gd name="connsiteX7" fmla="*/ 283258 w 1164320"/>
                  <a:gd name="connsiteY7" fmla="*/ 18 h 760608"/>
                  <a:gd name="connsiteX8" fmla="*/ 92758 w 1164320"/>
                  <a:gd name="connsiteY8" fmla="*/ 57168 h 760608"/>
                  <a:gd name="connsiteX9" fmla="*/ 7033 w 1164320"/>
                  <a:gd name="connsiteY9" fmla="*/ 207186 h 760608"/>
                  <a:gd name="connsiteX10" fmla="*/ 42752 w 1164320"/>
                  <a:gd name="connsiteY10" fmla="*/ 321486 h 760608"/>
                  <a:gd name="connsiteX11" fmla="*/ 111808 w 1164320"/>
                  <a:gd name="connsiteY11" fmla="*/ 228618 h 760608"/>
                  <a:gd name="connsiteX12" fmla="*/ 185626 w 1164320"/>
                  <a:gd name="connsiteY12" fmla="*/ 152418 h 760608"/>
                  <a:gd name="connsiteX13" fmla="*/ 309452 w 1164320"/>
                  <a:gd name="connsiteY13" fmla="*/ 152418 h 760608"/>
                  <a:gd name="connsiteX14" fmla="*/ 385652 w 1164320"/>
                  <a:gd name="connsiteY14" fmla="*/ 345299 h 760608"/>
                  <a:gd name="connsiteX15" fmla="*/ 471377 w 1164320"/>
                  <a:gd name="connsiteY15" fmla="*/ 535799 h 760608"/>
                  <a:gd name="connsiteX16" fmla="*/ 595202 w 1164320"/>
                  <a:gd name="connsiteY16" fmla="*/ 666768 h 760608"/>
                  <a:gd name="connsiteX17" fmla="*/ 726171 w 1164320"/>
                  <a:gd name="connsiteY17" fmla="*/ 742968 h 760608"/>
                  <a:gd name="connsiteX18" fmla="*/ 888095 w 1164320"/>
                  <a:gd name="connsiteY18" fmla="*/ 759637 h 760608"/>
                  <a:gd name="connsiteX19" fmla="*/ 990489 w 1164320"/>
                  <a:gd name="connsiteY19" fmla="*/ 723918 h 760608"/>
                  <a:gd name="connsiteX20" fmla="*/ 990489 w 1164320"/>
                  <a:gd name="connsiteY20" fmla="*/ 723918 h 760608"/>
                  <a:gd name="connsiteX0" fmla="*/ 1164320 w 1164320"/>
                  <a:gd name="connsiteY0" fmla="*/ 326249 h 760608"/>
                  <a:gd name="connsiteX1" fmla="*/ 1095264 w 1164320"/>
                  <a:gd name="connsiteY1" fmla="*/ 369111 h 760608"/>
                  <a:gd name="connsiteX2" fmla="*/ 973820 w 1164320"/>
                  <a:gd name="connsiteY2" fmla="*/ 419118 h 760608"/>
                  <a:gd name="connsiteX3" fmla="*/ 807133 w 1164320"/>
                  <a:gd name="connsiteY3" fmla="*/ 392924 h 760608"/>
                  <a:gd name="connsiteX4" fmla="*/ 664258 w 1164320"/>
                  <a:gd name="connsiteY4" fmla="*/ 288149 h 760608"/>
                  <a:gd name="connsiteX5" fmla="*/ 552339 w 1164320"/>
                  <a:gd name="connsiteY5" fmla="*/ 169086 h 760608"/>
                  <a:gd name="connsiteX6" fmla="*/ 435658 w 1164320"/>
                  <a:gd name="connsiteY6" fmla="*/ 52405 h 760608"/>
                  <a:gd name="connsiteX7" fmla="*/ 283258 w 1164320"/>
                  <a:gd name="connsiteY7" fmla="*/ 18 h 760608"/>
                  <a:gd name="connsiteX8" fmla="*/ 92758 w 1164320"/>
                  <a:gd name="connsiteY8" fmla="*/ 57168 h 760608"/>
                  <a:gd name="connsiteX9" fmla="*/ 7033 w 1164320"/>
                  <a:gd name="connsiteY9" fmla="*/ 207186 h 760608"/>
                  <a:gd name="connsiteX10" fmla="*/ 42752 w 1164320"/>
                  <a:gd name="connsiteY10" fmla="*/ 321486 h 760608"/>
                  <a:gd name="connsiteX11" fmla="*/ 111808 w 1164320"/>
                  <a:gd name="connsiteY11" fmla="*/ 228618 h 760608"/>
                  <a:gd name="connsiteX12" fmla="*/ 185626 w 1164320"/>
                  <a:gd name="connsiteY12" fmla="*/ 152418 h 760608"/>
                  <a:gd name="connsiteX13" fmla="*/ 309452 w 1164320"/>
                  <a:gd name="connsiteY13" fmla="*/ 152418 h 760608"/>
                  <a:gd name="connsiteX14" fmla="*/ 385652 w 1164320"/>
                  <a:gd name="connsiteY14" fmla="*/ 345299 h 760608"/>
                  <a:gd name="connsiteX15" fmla="*/ 471377 w 1164320"/>
                  <a:gd name="connsiteY15" fmla="*/ 535799 h 760608"/>
                  <a:gd name="connsiteX16" fmla="*/ 595202 w 1164320"/>
                  <a:gd name="connsiteY16" fmla="*/ 666768 h 760608"/>
                  <a:gd name="connsiteX17" fmla="*/ 726171 w 1164320"/>
                  <a:gd name="connsiteY17" fmla="*/ 742968 h 760608"/>
                  <a:gd name="connsiteX18" fmla="*/ 888095 w 1164320"/>
                  <a:gd name="connsiteY18" fmla="*/ 759637 h 760608"/>
                  <a:gd name="connsiteX19" fmla="*/ 990489 w 1164320"/>
                  <a:gd name="connsiteY19" fmla="*/ 723918 h 760608"/>
                  <a:gd name="connsiteX20" fmla="*/ 990489 w 1164320"/>
                  <a:gd name="connsiteY20" fmla="*/ 723918 h 760608"/>
                  <a:gd name="connsiteX0" fmla="*/ 1164320 w 1164320"/>
                  <a:gd name="connsiteY0" fmla="*/ 326249 h 760608"/>
                  <a:gd name="connsiteX1" fmla="*/ 1100027 w 1164320"/>
                  <a:gd name="connsiteY1" fmla="*/ 383398 h 760608"/>
                  <a:gd name="connsiteX2" fmla="*/ 973820 w 1164320"/>
                  <a:gd name="connsiteY2" fmla="*/ 419118 h 760608"/>
                  <a:gd name="connsiteX3" fmla="*/ 807133 w 1164320"/>
                  <a:gd name="connsiteY3" fmla="*/ 392924 h 760608"/>
                  <a:gd name="connsiteX4" fmla="*/ 664258 w 1164320"/>
                  <a:gd name="connsiteY4" fmla="*/ 288149 h 760608"/>
                  <a:gd name="connsiteX5" fmla="*/ 552339 w 1164320"/>
                  <a:gd name="connsiteY5" fmla="*/ 169086 h 760608"/>
                  <a:gd name="connsiteX6" fmla="*/ 435658 w 1164320"/>
                  <a:gd name="connsiteY6" fmla="*/ 52405 h 760608"/>
                  <a:gd name="connsiteX7" fmla="*/ 283258 w 1164320"/>
                  <a:gd name="connsiteY7" fmla="*/ 18 h 760608"/>
                  <a:gd name="connsiteX8" fmla="*/ 92758 w 1164320"/>
                  <a:gd name="connsiteY8" fmla="*/ 57168 h 760608"/>
                  <a:gd name="connsiteX9" fmla="*/ 7033 w 1164320"/>
                  <a:gd name="connsiteY9" fmla="*/ 207186 h 760608"/>
                  <a:gd name="connsiteX10" fmla="*/ 42752 w 1164320"/>
                  <a:gd name="connsiteY10" fmla="*/ 321486 h 760608"/>
                  <a:gd name="connsiteX11" fmla="*/ 111808 w 1164320"/>
                  <a:gd name="connsiteY11" fmla="*/ 228618 h 760608"/>
                  <a:gd name="connsiteX12" fmla="*/ 185626 w 1164320"/>
                  <a:gd name="connsiteY12" fmla="*/ 152418 h 760608"/>
                  <a:gd name="connsiteX13" fmla="*/ 309452 w 1164320"/>
                  <a:gd name="connsiteY13" fmla="*/ 152418 h 760608"/>
                  <a:gd name="connsiteX14" fmla="*/ 385652 w 1164320"/>
                  <a:gd name="connsiteY14" fmla="*/ 345299 h 760608"/>
                  <a:gd name="connsiteX15" fmla="*/ 471377 w 1164320"/>
                  <a:gd name="connsiteY15" fmla="*/ 535799 h 760608"/>
                  <a:gd name="connsiteX16" fmla="*/ 595202 w 1164320"/>
                  <a:gd name="connsiteY16" fmla="*/ 666768 h 760608"/>
                  <a:gd name="connsiteX17" fmla="*/ 726171 w 1164320"/>
                  <a:gd name="connsiteY17" fmla="*/ 742968 h 760608"/>
                  <a:gd name="connsiteX18" fmla="*/ 888095 w 1164320"/>
                  <a:gd name="connsiteY18" fmla="*/ 759637 h 760608"/>
                  <a:gd name="connsiteX19" fmla="*/ 990489 w 1164320"/>
                  <a:gd name="connsiteY19" fmla="*/ 723918 h 760608"/>
                  <a:gd name="connsiteX20" fmla="*/ 990489 w 1164320"/>
                  <a:gd name="connsiteY20" fmla="*/ 723918 h 760608"/>
                  <a:gd name="connsiteX0" fmla="*/ 1164320 w 1164320"/>
                  <a:gd name="connsiteY0" fmla="*/ 326248 h 760607"/>
                  <a:gd name="connsiteX1" fmla="*/ 1100027 w 1164320"/>
                  <a:gd name="connsiteY1" fmla="*/ 383397 h 760607"/>
                  <a:gd name="connsiteX2" fmla="*/ 973820 w 1164320"/>
                  <a:gd name="connsiteY2" fmla="*/ 419117 h 760607"/>
                  <a:gd name="connsiteX3" fmla="*/ 807133 w 1164320"/>
                  <a:gd name="connsiteY3" fmla="*/ 392923 h 760607"/>
                  <a:gd name="connsiteX4" fmla="*/ 664258 w 1164320"/>
                  <a:gd name="connsiteY4" fmla="*/ 288148 h 760607"/>
                  <a:gd name="connsiteX5" fmla="*/ 561864 w 1164320"/>
                  <a:gd name="connsiteY5" fmla="*/ 152416 h 760607"/>
                  <a:gd name="connsiteX6" fmla="*/ 435658 w 1164320"/>
                  <a:gd name="connsiteY6" fmla="*/ 52404 h 760607"/>
                  <a:gd name="connsiteX7" fmla="*/ 283258 w 1164320"/>
                  <a:gd name="connsiteY7" fmla="*/ 17 h 760607"/>
                  <a:gd name="connsiteX8" fmla="*/ 92758 w 1164320"/>
                  <a:gd name="connsiteY8" fmla="*/ 57167 h 760607"/>
                  <a:gd name="connsiteX9" fmla="*/ 7033 w 1164320"/>
                  <a:gd name="connsiteY9" fmla="*/ 207185 h 760607"/>
                  <a:gd name="connsiteX10" fmla="*/ 42752 w 1164320"/>
                  <a:gd name="connsiteY10" fmla="*/ 321485 h 760607"/>
                  <a:gd name="connsiteX11" fmla="*/ 111808 w 1164320"/>
                  <a:gd name="connsiteY11" fmla="*/ 228617 h 760607"/>
                  <a:gd name="connsiteX12" fmla="*/ 185626 w 1164320"/>
                  <a:gd name="connsiteY12" fmla="*/ 152417 h 760607"/>
                  <a:gd name="connsiteX13" fmla="*/ 309452 w 1164320"/>
                  <a:gd name="connsiteY13" fmla="*/ 152417 h 760607"/>
                  <a:gd name="connsiteX14" fmla="*/ 385652 w 1164320"/>
                  <a:gd name="connsiteY14" fmla="*/ 345298 h 760607"/>
                  <a:gd name="connsiteX15" fmla="*/ 471377 w 1164320"/>
                  <a:gd name="connsiteY15" fmla="*/ 535798 h 760607"/>
                  <a:gd name="connsiteX16" fmla="*/ 595202 w 1164320"/>
                  <a:gd name="connsiteY16" fmla="*/ 666767 h 760607"/>
                  <a:gd name="connsiteX17" fmla="*/ 726171 w 1164320"/>
                  <a:gd name="connsiteY17" fmla="*/ 742967 h 760607"/>
                  <a:gd name="connsiteX18" fmla="*/ 888095 w 1164320"/>
                  <a:gd name="connsiteY18" fmla="*/ 759636 h 760607"/>
                  <a:gd name="connsiteX19" fmla="*/ 990489 w 1164320"/>
                  <a:gd name="connsiteY19" fmla="*/ 723917 h 760607"/>
                  <a:gd name="connsiteX20" fmla="*/ 990489 w 1164320"/>
                  <a:gd name="connsiteY20" fmla="*/ 723917 h 760607"/>
                  <a:gd name="connsiteX0" fmla="*/ 1164320 w 1164320"/>
                  <a:gd name="connsiteY0" fmla="*/ 326424 h 760783"/>
                  <a:gd name="connsiteX1" fmla="*/ 1100027 w 1164320"/>
                  <a:gd name="connsiteY1" fmla="*/ 383573 h 760783"/>
                  <a:gd name="connsiteX2" fmla="*/ 973820 w 1164320"/>
                  <a:gd name="connsiteY2" fmla="*/ 419293 h 760783"/>
                  <a:gd name="connsiteX3" fmla="*/ 807133 w 1164320"/>
                  <a:gd name="connsiteY3" fmla="*/ 393099 h 760783"/>
                  <a:gd name="connsiteX4" fmla="*/ 664258 w 1164320"/>
                  <a:gd name="connsiteY4" fmla="*/ 288324 h 760783"/>
                  <a:gd name="connsiteX5" fmla="*/ 561864 w 1164320"/>
                  <a:gd name="connsiteY5" fmla="*/ 152592 h 760783"/>
                  <a:gd name="connsiteX6" fmla="*/ 438039 w 1164320"/>
                  <a:gd name="connsiteY6" fmla="*/ 43055 h 760783"/>
                  <a:gd name="connsiteX7" fmla="*/ 283258 w 1164320"/>
                  <a:gd name="connsiteY7" fmla="*/ 193 h 760783"/>
                  <a:gd name="connsiteX8" fmla="*/ 92758 w 1164320"/>
                  <a:gd name="connsiteY8" fmla="*/ 57343 h 760783"/>
                  <a:gd name="connsiteX9" fmla="*/ 7033 w 1164320"/>
                  <a:gd name="connsiteY9" fmla="*/ 207361 h 760783"/>
                  <a:gd name="connsiteX10" fmla="*/ 42752 w 1164320"/>
                  <a:gd name="connsiteY10" fmla="*/ 321661 h 760783"/>
                  <a:gd name="connsiteX11" fmla="*/ 111808 w 1164320"/>
                  <a:gd name="connsiteY11" fmla="*/ 228793 h 760783"/>
                  <a:gd name="connsiteX12" fmla="*/ 185626 w 1164320"/>
                  <a:gd name="connsiteY12" fmla="*/ 152593 h 760783"/>
                  <a:gd name="connsiteX13" fmla="*/ 309452 w 1164320"/>
                  <a:gd name="connsiteY13" fmla="*/ 152593 h 760783"/>
                  <a:gd name="connsiteX14" fmla="*/ 385652 w 1164320"/>
                  <a:gd name="connsiteY14" fmla="*/ 345474 h 760783"/>
                  <a:gd name="connsiteX15" fmla="*/ 471377 w 1164320"/>
                  <a:gd name="connsiteY15" fmla="*/ 535974 h 760783"/>
                  <a:gd name="connsiteX16" fmla="*/ 595202 w 1164320"/>
                  <a:gd name="connsiteY16" fmla="*/ 666943 h 760783"/>
                  <a:gd name="connsiteX17" fmla="*/ 726171 w 1164320"/>
                  <a:gd name="connsiteY17" fmla="*/ 743143 h 760783"/>
                  <a:gd name="connsiteX18" fmla="*/ 888095 w 1164320"/>
                  <a:gd name="connsiteY18" fmla="*/ 759812 h 760783"/>
                  <a:gd name="connsiteX19" fmla="*/ 990489 w 1164320"/>
                  <a:gd name="connsiteY19" fmla="*/ 724093 h 760783"/>
                  <a:gd name="connsiteX20" fmla="*/ 990489 w 1164320"/>
                  <a:gd name="connsiteY20" fmla="*/ 724093 h 760783"/>
                  <a:gd name="connsiteX0" fmla="*/ 1164320 w 1164320"/>
                  <a:gd name="connsiteY0" fmla="*/ 331157 h 765516"/>
                  <a:gd name="connsiteX1" fmla="*/ 1100027 w 1164320"/>
                  <a:gd name="connsiteY1" fmla="*/ 388306 h 765516"/>
                  <a:gd name="connsiteX2" fmla="*/ 973820 w 1164320"/>
                  <a:gd name="connsiteY2" fmla="*/ 424026 h 765516"/>
                  <a:gd name="connsiteX3" fmla="*/ 807133 w 1164320"/>
                  <a:gd name="connsiteY3" fmla="*/ 397832 h 765516"/>
                  <a:gd name="connsiteX4" fmla="*/ 664258 w 1164320"/>
                  <a:gd name="connsiteY4" fmla="*/ 293057 h 765516"/>
                  <a:gd name="connsiteX5" fmla="*/ 561864 w 1164320"/>
                  <a:gd name="connsiteY5" fmla="*/ 157325 h 765516"/>
                  <a:gd name="connsiteX6" fmla="*/ 438039 w 1164320"/>
                  <a:gd name="connsiteY6" fmla="*/ 47788 h 765516"/>
                  <a:gd name="connsiteX7" fmla="*/ 278496 w 1164320"/>
                  <a:gd name="connsiteY7" fmla="*/ 164 h 765516"/>
                  <a:gd name="connsiteX8" fmla="*/ 92758 w 1164320"/>
                  <a:gd name="connsiteY8" fmla="*/ 62076 h 765516"/>
                  <a:gd name="connsiteX9" fmla="*/ 7033 w 1164320"/>
                  <a:gd name="connsiteY9" fmla="*/ 212094 h 765516"/>
                  <a:gd name="connsiteX10" fmla="*/ 42752 w 1164320"/>
                  <a:gd name="connsiteY10" fmla="*/ 326394 h 765516"/>
                  <a:gd name="connsiteX11" fmla="*/ 111808 w 1164320"/>
                  <a:gd name="connsiteY11" fmla="*/ 233526 h 765516"/>
                  <a:gd name="connsiteX12" fmla="*/ 185626 w 1164320"/>
                  <a:gd name="connsiteY12" fmla="*/ 157326 h 765516"/>
                  <a:gd name="connsiteX13" fmla="*/ 309452 w 1164320"/>
                  <a:gd name="connsiteY13" fmla="*/ 157326 h 765516"/>
                  <a:gd name="connsiteX14" fmla="*/ 385652 w 1164320"/>
                  <a:gd name="connsiteY14" fmla="*/ 350207 h 765516"/>
                  <a:gd name="connsiteX15" fmla="*/ 471377 w 1164320"/>
                  <a:gd name="connsiteY15" fmla="*/ 540707 h 765516"/>
                  <a:gd name="connsiteX16" fmla="*/ 595202 w 1164320"/>
                  <a:gd name="connsiteY16" fmla="*/ 671676 h 765516"/>
                  <a:gd name="connsiteX17" fmla="*/ 726171 w 1164320"/>
                  <a:gd name="connsiteY17" fmla="*/ 747876 h 765516"/>
                  <a:gd name="connsiteX18" fmla="*/ 888095 w 1164320"/>
                  <a:gd name="connsiteY18" fmla="*/ 764545 h 765516"/>
                  <a:gd name="connsiteX19" fmla="*/ 990489 w 1164320"/>
                  <a:gd name="connsiteY19" fmla="*/ 728826 h 765516"/>
                  <a:gd name="connsiteX20" fmla="*/ 990489 w 1164320"/>
                  <a:gd name="connsiteY20" fmla="*/ 728826 h 765516"/>
                  <a:gd name="connsiteX0" fmla="*/ 1164320 w 1164320"/>
                  <a:gd name="connsiteY0" fmla="*/ 331157 h 765516"/>
                  <a:gd name="connsiteX1" fmla="*/ 1100027 w 1164320"/>
                  <a:gd name="connsiteY1" fmla="*/ 388306 h 765516"/>
                  <a:gd name="connsiteX2" fmla="*/ 973820 w 1164320"/>
                  <a:gd name="connsiteY2" fmla="*/ 424026 h 765516"/>
                  <a:gd name="connsiteX3" fmla="*/ 807133 w 1164320"/>
                  <a:gd name="connsiteY3" fmla="*/ 397832 h 765516"/>
                  <a:gd name="connsiteX4" fmla="*/ 664258 w 1164320"/>
                  <a:gd name="connsiteY4" fmla="*/ 293057 h 765516"/>
                  <a:gd name="connsiteX5" fmla="*/ 561864 w 1164320"/>
                  <a:gd name="connsiteY5" fmla="*/ 157325 h 765516"/>
                  <a:gd name="connsiteX6" fmla="*/ 438039 w 1164320"/>
                  <a:gd name="connsiteY6" fmla="*/ 47788 h 765516"/>
                  <a:gd name="connsiteX7" fmla="*/ 278496 w 1164320"/>
                  <a:gd name="connsiteY7" fmla="*/ 164 h 765516"/>
                  <a:gd name="connsiteX8" fmla="*/ 92758 w 1164320"/>
                  <a:gd name="connsiteY8" fmla="*/ 62076 h 765516"/>
                  <a:gd name="connsiteX9" fmla="*/ 7033 w 1164320"/>
                  <a:gd name="connsiteY9" fmla="*/ 212094 h 765516"/>
                  <a:gd name="connsiteX10" fmla="*/ 42752 w 1164320"/>
                  <a:gd name="connsiteY10" fmla="*/ 326394 h 765516"/>
                  <a:gd name="connsiteX11" fmla="*/ 111808 w 1164320"/>
                  <a:gd name="connsiteY11" fmla="*/ 233526 h 765516"/>
                  <a:gd name="connsiteX12" fmla="*/ 185626 w 1164320"/>
                  <a:gd name="connsiteY12" fmla="*/ 157326 h 765516"/>
                  <a:gd name="connsiteX13" fmla="*/ 311833 w 1164320"/>
                  <a:gd name="connsiteY13" fmla="*/ 178757 h 765516"/>
                  <a:gd name="connsiteX14" fmla="*/ 385652 w 1164320"/>
                  <a:gd name="connsiteY14" fmla="*/ 350207 h 765516"/>
                  <a:gd name="connsiteX15" fmla="*/ 471377 w 1164320"/>
                  <a:gd name="connsiteY15" fmla="*/ 540707 h 765516"/>
                  <a:gd name="connsiteX16" fmla="*/ 595202 w 1164320"/>
                  <a:gd name="connsiteY16" fmla="*/ 671676 h 765516"/>
                  <a:gd name="connsiteX17" fmla="*/ 726171 w 1164320"/>
                  <a:gd name="connsiteY17" fmla="*/ 747876 h 765516"/>
                  <a:gd name="connsiteX18" fmla="*/ 888095 w 1164320"/>
                  <a:gd name="connsiteY18" fmla="*/ 764545 h 765516"/>
                  <a:gd name="connsiteX19" fmla="*/ 990489 w 1164320"/>
                  <a:gd name="connsiteY19" fmla="*/ 728826 h 765516"/>
                  <a:gd name="connsiteX20" fmla="*/ 990489 w 1164320"/>
                  <a:gd name="connsiteY20" fmla="*/ 728826 h 765516"/>
                  <a:gd name="connsiteX0" fmla="*/ 1164320 w 1164320"/>
                  <a:gd name="connsiteY0" fmla="*/ 331157 h 765516"/>
                  <a:gd name="connsiteX1" fmla="*/ 1100027 w 1164320"/>
                  <a:gd name="connsiteY1" fmla="*/ 388306 h 765516"/>
                  <a:gd name="connsiteX2" fmla="*/ 973820 w 1164320"/>
                  <a:gd name="connsiteY2" fmla="*/ 424026 h 765516"/>
                  <a:gd name="connsiteX3" fmla="*/ 807133 w 1164320"/>
                  <a:gd name="connsiteY3" fmla="*/ 397832 h 765516"/>
                  <a:gd name="connsiteX4" fmla="*/ 664258 w 1164320"/>
                  <a:gd name="connsiteY4" fmla="*/ 293057 h 765516"/>
                  <a:gd name="connsiteX5" fmla="*/ 561864 w 1164320"/>
                  <a:gd name="connsiteY5" fmla="*/ 157325 h 765516"/>
                  <a:gd name="connsiteX6" fmla="*/ 438039 w 1164320"/>
                  <a:gd name="connsiteY6" fmla="*/ 47788 h 765516"/>
                  <a:gd name="connsiteX7" fmla="*/ 278496 w 1164320"/>
                  <a:gd name="connsiteY7" fmla="*/ 164 h 765516"/>
                  <a:gd name="connsiteX8" fmla="*/ 92758 w 1164320"/>
                  <a:gd name="connsiteY8" fmla="*/ 62076 h 765516"/>
                  <a:gd name="connsiteX9" fmla="*/ 7033 w 1164320"/>
                  <a:gd name="connsiteY9" fmla="*/ 212094 h 765516"/>
                  <a:gd name="connsiteX10" fmla="*/ 42752 w 1164320"/>
                  <a:gd name="connsiteY10" fmla="*/ 326394 h 765516"/>
                  <a:gd name="connsiteX11" fmla="*/ 111808 w 1164320"/>
                  <a:gd name="connsiteY11" fmla="*/ 233526 h 765516"/>
                  <a:gd name="connsiteX12" fmla="*/ 185626 w 1164320"/>
                  <a:gd name="connsiteY12" fmla="*/ 162088 h 765516"/>
                  <a:gd name="connsiteX13" fmla="*/ 311833 w 1164320"/>
                  <a:gd name="connsiteY13" fmla="*/ 178757 h 765516"/>
                  <a:gd name="connsiteX14" fmla="*/ 385652 w 1164320"/>
                  <a:gd name="connsiteY14" fmla="*/ 350207 h 765516"/>
                  <a:gd name="connsiteX15" fmla="*/ 471377 w 1164320"/>
                  <a:gd name="connsiteY15" fmla="*/ 540707 h 765516"/>
                  <a:gd name="connsiteX16" fmla="*/ 595202 w 1164320"/>
                  <a:gd name="connsiteY16" fmla="*/ 671676 h 765516"/>
                  <a:gd name="connsiteX17" fmla="*/ 726171 w 1164320"/>
                  <a:gd name="connsiteY17" fmla="*/ 747876 h 765516"/>
                  <a:gd name="connsiteX18" fmla="*/ 888095 w 1164320"/>
                  <a:gd name="connsiteY18" fmla="*/ 764545 h 765516"/>
                  <a:gd name="connsiteX19" fmla="*/ 990489 w 1164320"/>
                  <a:gd name="connsiteY19" fmla="*/ 728826 h 765516"/>
                  <a:gd name="connsiteX20" fmla="*/ 990489 w 1164320"/>
                  <a:gd name="connsiteY20" fmla="*/ 728826 h 7655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164320" h="765516">
                    <a:moveTo>
                      <a:pt x="1164320" y="331157"/>
                    </a:moveTo>
                    <a:cubicBezTo>
                      <a:pt x="1145667" y="346436"/>
                      <a:pt x="1131777" y="372828"/>
                      <a:pt x="1100027" y="388306"/>
                    </a:cubicBezTo>
                    <a:cubicBezTo>
                      <a:pt x="1068277" y="403784"/>
                      <a:pt x="1022636" y="422438"/>
                      <a:pt x="973820" y="424026"/>
                    </a:cubicBezTo>
                    <a:cubicBezTo>
                      <a:pt x="925004" y="425614"/>
                      <a:pt x="858727" y="419660"/>
                      <a:pt x="807133" y="397832"/>
                    </a:cubicBezTo>
                    <a:cubicBezTo>
                      <a:pt x="755539" y="376004"/>
                      <a:pt x="705136" y="333141"/>
                      <a:pt x="664258" y="293057"/>
                    </a:cubicBezTo>
                    <a:cubicBezTo>
                      <a:pt x="623380" y="252973"/>
                      <a:pt x="599567" y="198203"/>
                      <a:pt x="561864" y="157325"/>
                    </a:cubicBezTo>
                    <a:cubicBezTo>
                      <a:pt x="524161" y="116447"/>
                      <a:pt x="485267" y="73981"/>
                      <a:pt x="438039" y="47788"/>
                    </a:cubicBezTo>
                    <a:cubicBezTo>
                      <a:pt x="390811" y="21595"/>
                      <a:pt x="336043" y="-2217"/>
                      <a:pt x="278496" y="164"/>
                    </a:cubicBezTo>
                    <a:cubicBezTo>
                      <a:pt x="220949" y="2545"/>
                      <a:pt x="138002" y="26754"/>
                      <a:pt x="92758" y="62076"/>
                    </a:cubicBezTo>
                    <a:cubicBezTo>
                      <a:pt x="47514" y="97398"/>
                      <a:pt x="15367" y="168041"/>
                      <a:pt x="7033" y="212094"/>
                    </a:cubicBezTo>
                    <a:cubicBezTo>
                      <a:pt x="-1301" y="256147"/>
                      <a:pt x="-12810" y="318060"/>
                      <a:pt x="42752" y="326394"/>
                    </a:cubicBezTo>
                    <a:cubicBezTo>
                      <a:pt x="98314" y="334728"/>
                      <a:pt x="87996" y="260910"/>
                      <a:pt x="111808" y="233526"/>
                    </a:cubicBezTo>
                    <a:cubicBezTo>
                      <a:pt x="135620" y="206142"/>
                      <a:pt x="152289" y="171216"/>
                      <a:pt x="185626" y="162088"/>
                    </a:cubicBezTo>
                    <a:cubicBezTo>
                      <a:pt x="218963" y="152960"/>
                      <a:pt x="278495" y="147404"/>
                      <a:pt x="311833" y="178757"/>
                    </a:cubicBezTo>
                    <a:cubicBezTo>
                      <a:pt x="345171" y="210110"/>
                      <a:pt x="359061" y="289882"/>
                      <a:pt x="385652" y="350207"/>
                    </a:cubicBezTo>
                    <a:cubicBezTo>
                      <a:pt x="412243" y="410532"/>
                      <a:pt x="436452" y="487129"/>
                      <a:pt x="471377" y="540707"/>
                    </a:cubicBezTo>
                    <a:cubicBezTo>
                      <a:pt x="506302" y="594285"/>
                      <a:pt x="552736" y="637148"/>
                      <a:pt x="595202" y="671676"/>
                    </a:cubicBezTo>
                    <a:cubicBezTo>
                      <a:pt x="637668" y="706204"/>
                      <a:pt x="677356" y="732398"/>
                      <a:pt x="726171" y="747876"/>
                    </a:cubicBezTo>
                    <a:cubicBezTo>
                      <a:pt x="774986" y="763354"/>
                      <a:pt x="844042" y="767720"/>
                      <a:pt x="888095" y="764545"/>
                    </a:cubicBezTo>
                    <a:cubicBezTo>
                      <a:pt x="932148" y="761370"/>
                      <a:pt x="990489" y="728826"/>
                      <a:pt x="990489" y="728826"/>
                    </a:cubicBezTo>
                    <a:lnTo>
                      <a:pt x="990489" y="728826"/>
                    </a:lnTo>
                  </a:path>
                </a:pathLst>
              </a:custGeom>
              <a:solidFill>
                <a:srgbClr val="BEA7D5"/>
              </a:solidFill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A4AF96C7-B353-465F-3608-7E4F3E229420}"/>
                  </a:ext>
                </a:extLst>
              </p:cNvPr>
              <p:cNvSpPr/>
              <p:nvPr/>
            </p:nvSpPr>
            <p:spPr>
              <a:xfrm flipH="1" flipV="1">
                <a:off x="5534834" y="5506323"/>
                <a:ext cx="45719" cy="45719"/>
              </a:xfrm>
              <a:prstGeom prst="ellipse">
                <a:avLst/>
              </a:prstGeom>
              <a:solidFill>
                <a:srgbClr val="4472C4"/>
              </a:solidFill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77877719-8F6F-8FEC-CCF6-A16DBF88DDAB}"/>
                  </a:ext>
                </a:extLst>
              </p:cNvPr>
              <p:cNvSpPr/>
              <p:nvPr/>
            </p:nvSpPr>
            <p:spPr>
              <a:xfrm flipH="1" flipV="1">
                <a:off x="6607492" y="4841651"/>
                <a:ext cx="45719" cy="45719"/>
              </a:xfrm>
              <a:prstGeom prst="ellipse">
                <a:avLst/>
              </a:prstGeom>
              <a:solidFill>
                <a:sysClr val="windowText" lastClr="000000"/>
              </a:solidFill>
              <a:ln w="28575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6AEED926-8CA1-3A7D-4E8B-55FC0B715627}"/>
                  </a:ext>
                </a:extLst>
              </p:cNvPr>
              <p:cNvSpPr/>
              <p:nvPr/>
            </p:nvSpPr>
            <p:spPr>
              <a:xfrm flipH="1" flipV="1">
                <a:off x="6773446" y="4884988"/>
                <a:ext cx="45719" cy="45719"/>
              </a:xfrm>
              <a:prstGeom prst="ellipse">
                <a:avLst/>
              </a:prstGeom>
              <a:solidFill>
                <a:sysClr val="windowText" lastClr="000000"/>
              </a:solidFill>
              <a:ln w="28575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2DA63136-B3F5-69C9-03EC-E94F5553CE93}"/>
                  </a:ext>
                </a:extLst>
              </p:cNvPr>
              <p:cNvSpPr/>
              <p:nvPr/>
            </p:nvSpPr>
            <p:spPr>
              <a:xfrm flipH="1" flipV="1">
                <a:off x="6923900" y="4870610"/>
                <a:ext cx="45719" cy="45719"/>
              </a:xfrm>
              <a:prstGeom prst="ellipse">
                <a:avLst/>
              </a:prstGeom>
              <a:solidFill>
                <a:sysClr val="windowText" lastClr="000000"/>
              </a:solidFill>
              <a:ln w="28575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6C9F52CE-3D0A-C0C8-FB19-84AF2536722E}"/>
                  </a:ext>
                </a:extLst>
              </p:cNvPr>
              <p:cNvSpPr/>
              <p:nvPr/>
            </p:nvSpPr>
            <p:spPr>
              <a:xfrm flipH="1" flipV="1">
                <a:off x="7090018" y="4828331"/>
                <a:ext cx="45719" cy="45719"/>
              </a:xfrm>
              <a:prstGeom prst="ellipse">
                <a:avLst/>
              </a:prstGeom>
              <a:solidFill>
                <a:sysClr val="windowText" lastClr="000000"/>
              </a:solidFill>
              <a:ln w="28575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2174A82C-4A33-905C-8F36-727C93DF6941}"/>
                  </a:ext>
                </a:extLst>
              </p:cNvPr>
              <p:cNvSpPr/>
              <p:nvPr/>
            </p:nvSpPr>
            <p:spPr>
              <a:xfrm flipH="1" flipV="1">
                <a:off x="7243320" y="4804032"/>
                <a:ext cx="45719" cy="45719"/>
              </a:xfrm>
              <a:prstGeom prst="ellipse">
                <a:avLst/>
              </a:prstGeom>
              <a:solidFill>
                <a:sysClr val="windowText" lastClr="000000"/>
              </a:solidFill>
              <a:ln w="28575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C9180C43-DBB3-9E60-F220-6F86BD479E44}"/>
                  </a:ext>
                </a:extLst>
              </p:cNvPr>
              <p:cNvSpPr/>
              <p:nvPr/>
            </p:nvSpPr>
            <p:spPr>
              <a:xfrm flipH="1" flipV="1">
                <a:off x="6487257" y="4790705"/>
                <a:ext cx="45719" cy="45719"/>
              </a:xfrm>
              <a:prstGeom prst="ellipse">
                <a:avLst/>
              </a:prstGeom>
              <a:solidFill>
                <a:sysClr val="windowText" lastClr="000000"/>
              </a:solidFill>
              <a:ln w="28575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BD8497BF-2595-EE6B-BCE4-BFFA675F98B8}"/>
                  </a:ext>
                </a:extLst>
              </p:cNvPr>
              <p:cNvGrpSpPr/>
              <p:nvPr/>
            </p:nvGrpSpPr>
            <p:grpSpPr>
              <a:xfrm>
                <a:off x="6479997" y="4263560"/>
                <a:ext cx="937606" cy="1088467"/>
                <a:chOff x="6479997" y="4263560"/>
                <a:chExt cx="937606" cy="1088467"/>
              </a:xfrm>
            </p:grpSpPr>
            <p:sp>
              <p:nvSpPr>
                <p:cNvPr id="78" name="Freeform: Shape 77">
                  <a:extLst>
                    <a:ext uri="{FF2B5EF4-FFF2-40B4-BE49-F238E27FC236}">
                      <a16:creationId xmlns:a16="http://schemas.microsoft.com/office/drawing/2014/main" id="{C74ABBBC-77FF-5FFC-7FAD-D219A0F30EE6}"/>
                    </a:ext>
                  </a:extLst>
                </p:cNvPr>
                <p:cNvSpPr/>
                <p:nvPr/>
              </p:nvSpPr>
              <p:spPr>
                <a:xfrm rot="3303579" flipH="1">
                  <a:off x="6365003" y="4428173"/>
                  <a:ext cx="1088467" cy="759241"/>
                </a:xfrm>
                <a:custGeom>
                  <a:avLst/>
                  <a:gdLst>
                    <a:gd name="connsiteX0" fmla="*/ 1088467 w 1088467"/>
                    <a:gd name="connsiteY0" fmla="*/ 655217 h 759241"/>
                    <a:gd name="connsiteX1" fmla="*/ 1053305 w 1088467"/>
                    <a:gd name="connsiteY1" fmla="*/ 664943 h 759241"/>
                    <a:gd name="connsiteX2" fmla="*/ 180097 w 1088467"/>
                    <a:gd name="connsiteY2" fmla="*/ 0 h 759241"/>
                    <a:gd name="connsiteX3" fmla="*/ 2923 w 1088467"/>
                    <a:gd name="connsiteY3" fmla="*/ 201297 h 759241"/>
                    <a:gd name="connsiteX4" fmla="*/ 0 w 1088467"/>
                    <a:gd name="connsiteY4" fmla="*/ 262412 h 759241"/>
                    <a:gd name="connsiteX5" fmla="*/ 9739 w 1088467"/>
                    <a:gd name="connsiteY5" fmla="*/ 262154 h 759241"/>
                    <a:gd name="connsiteX6" fmla="*/ 67536 w 1088467"/>
                    <a:gd name="connsiteY6" fmla="*/ 157676 h 759241"/>
                    <a:gd name="connsiteX7" fmla="*/ 151008 w 1088467"/>
                    <a:gd name="connsiteY7" fmla="*/ 76896 h 759241"/>
                    <a:gd name="connsiteX8" fmla="*/ 293721 w 1088467"/>
                    <a:gd name="connsiteY8" fmla="*/ 95745 h 759241"/>
                    <a:gd name="connsiteX9" fmla="*/ 377194 w 1088467"/>
                    <a:gd name="connsiteY9" fmla="*/ 289618 h 759241"/>
                    <a:gd name="connsiteX10" fmla="*/ 474130 w 1088467"/>
                    <a:gd name="connsiteY10" fmla="*/ 505031 h 759241"/>
                    <a:gd name="connsiteX11" fmla="*/ 614149 w 1088467"/>
                    <a:gd name="connsiteY11" fmla="*/ 653129 h 759241"/>
                    <a:gd name="connsiteX12" fmla="*/ 762246 w 1088467"/>
                    <a:gd name="connsiteY12" fmla="*/ 739294 h 759241"/>
                    <a:gd name="connsiteX13" fmla="*/ 945347 w 1088467"/>
                    <a:gd name="connsiteY13" fmla="*/ 758143 h 759241"/>
                    <a:gd name="connsiteX14" fmla="*/ 1061132 w 1088467"/>
                    <a:gd name="connsiteY14" fmla="*/ 717753 h 759241"/>
                    <a:gd name="connsiteX15" fmla="*/ 1088467 w 1088467"/>
                    <a:gd name="connsiteY15" fmla="*/ 655217 h 7592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1088467" h="759241">
                      <a:moveTo>
                        <a:pt x="1088467" y="655217"/>
                      </a:moveTo>
                      <a:lnTo>
                        <a:pt x="1053305" y="664943"/>
                      </a:lnTo>
                      <a:cubicBezTo>
                        <a:pt x="388038" y="824227"/>
                        <a:pt x="535616" y="7372"/>
                        <a:pt x="180097" y="0"/>
                      </a:cubicBezTo>
                      <a:cubicBezTo>
                        <a:pt x="72776" y="46352"/>
                        <a:pt x="18682" y="125234"/>
                        <a:pt x="2923" y="201297"/>
                      </a:cubicBezTo>
                      <a:lnTo>
                        <a:pt x="0" y="262412"/>
                      </a:lnTo>
                      <a:lnTo>
                        <a:pt x="9739" y="262154"/>
                      </a:lnTo>
                      <a:cubicBezTo>
                        <a:pt x="49964" y="252066"/>
                        <a:pt x="43976" y="184772"/>
                        <a:pt x="67536" y="157676"/>
                      </a:cubicBezTo>
                      <a:cubicBezTo>
                        <a:pt x="94462" y="126712"/>
                        <a:pt x="113311" y="87218"/>
                        <a:pt x="151008" y="76896"/>
                      </a:cubicBezTo>
                      <a:cubicBezTo>
                        <a:pt x="188704" y="66574"/>
                        <a:pt x="256023" y="60292"/>
                        <a:pt x="293721" y="95745"/>
                      </a:cubicBezTo>
                      <a:cubicBezTo>
                        <a:pt x="331418" y="131198"/>
                        <a:pt x="347125" y="221403"/>
                        <a:pt x="377194" y="289618"/>
                      </a:cubicBezTo>
                      <a:cubicBezTo>
                        <a:pt x="407262" y="357832"/>
                        <a:pt x="434638" y="444447"/>
                        <a:pt x="474130" y="505031"/>
                      </a:cubicBezTo>
                      <a:cubicBezTo>
                        <a:pt x="513622" y="565616"/>
                        <a:pt x="566129" y="614085"/>
                        <a:pt x="614149" y="653129"/>
                      </a:cubicBezTo>
                      <a:cubicBezTo>
                        <a:pt x="662168" y="692172"/>
                        <a:pt x="707047" y="721792"/>
                        <a:pt x="762246" y="739294"/>
                      </a:cubicBezTo>
                      <a:cubicBezTo>
                        <a:pt x="817445" y="756796"/>
                        <a:pt x="895532" y="761733"/>
                        <a:pt x="945347" y="758143"/>
                      </a:cubicBezTo>
                      <a:cubicBezTo>
                        <a:pt x="995161" y="754553"/>
                        <a:pt x="1061132" y="717753"/>
                        <a:pt x="1061132" y="717753"/>
                      </a:cubicBezTo>
                      <a:lnTo>
                        <a:pt x="1088467" y="655217"/>
                      </a:lnTo>
                      <a:close/>
                    </a:path>
                  </a:pathLst>
                </a:custGeom>
                <a:solidFill>
                  <a:srgbClr val="EADEFA"/>
                </a:solidFill>
                <a:ln w="28575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9" name="Oval 78">
                  <a:extLst>
                    <a:ext uri="{FF2B5EF4-FFF2-40B4-BE49-F238E27FC236}">
                      <a16:creationId xmlns:a16="http://schemas.microsoft.com/office/drawing/2014/main" id="{2C19138D-82B1-1B11-E027-A07762F0540A}"/>
                    </a:ext>
                  </a:extLst>
                </p:cNvPr>
                <p:cNvSpPr/>
                <p:nvPr/>
              </p:nvSpPr>
              <p:spPr>
                <a:xfrm flipH="1" flipV="1">
                  <a:off x="7366201" y="4870610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28575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0" name="Oval 79">
                  <a:extLst>
                    <a:ext uri="{FF2B5EF4-FFF2-40B4-BE49-F238E27FC236}">
                      <a16:creationId xmlns:a16="http://schemas.microsoft.com/office/drawing/2014/main" id="{B26A2456-7C2D-E2E4-F816-263783A41B8A}"/>
                    </a:ext>
                  </a:extLst>
                </p:cNvPr>
                <p:cNvSpPr/>
                <p:nvPr/>
              </p:nvSpPr>
              <p:spPr>
                <a:xfrm flipH="1" flipV="1">
                  <a:off x="7371884" y="4996441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28575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1" name="Oval 80">
                  <a:extLst>
                    <a:ext uri="{FF2B5EF4-FFF2-40B4-BE49-F238E27FC236}">
                      <a16:creationId xmlns:a16="http://schemas.microsoft.com/office/drawing/2014/main" id="{BB369B10-45C3-6862-9320-78438C98D25F}"/>
                    </a:ext>
                  </a:extLst>
                </p:cNvPr>
                <p:cNvSpPr/>
                <p:nvPr/>
              </p:nvSpPr>
              <p:spPr>
                <a:xfrm flipH="1" flipV="1">
                  <a:off x="7321871" y="5095966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28575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2" name="Oval 81">
                  <a:extLst>
                    <a:ext uri="{FF2B5EF4-FFF2-40B4-BE49-F238E27FC236}">
                      <a16:creationId xmlns:a16="http://schemas.microsoft.com/office/drawing/2014/main" id="{30C32E17-6884-908B-A9FE-AC78E42EDCA9}"/>
                    </a:ext>
                  </a:extLst>
                </p:cNvPr>
                <p:cNvSpPr/>
                <p:nvPr/>
              </p:nvSpPr>
              <p:spPr>
                <a:xfrm flipH="1" flipV="1">
                  <a:off x="6600232" y="4843448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28575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3" name="Oval 82">
                  <a:extLst>
                    <a:ext uri="{FF2B5EF4-FFF2-40B4-BE49-F238E27FC236}">
                      <a16:creationId xmlns:a16="http://schemas.microsoft.com/office/drawing/2014/main" id="{8EA22F27-6A3F-0477-F4E3-209F1E3AB152}"/>
                    </a:ext>
                  </a:extLst>
                </p:cNvPr>
                <p:cNvSpPr/>
                <p:nvPr/>
              </p:nvSpPr>
              <p:spPr>
                <a:xfrm flipH="1" flipV="1">
                  <a:off x="6766186" y="4886785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28575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4" name="Oval 83">
                  <a:extLst>
                    <a:ext uri="{FF2B5EF4-FFF2-40B4-BE49-F238E27FC236}">
                      <a16:creationId xmlns:a16="http://schemas.microsoft.com/office/drawing/2014/main" id="{61E6DAF2-1068-7672-3E69-840C13826ECF}"/>
                    </a:ext>
                  </a:extLst>
                </p:cNvPr>
                <p:cNvSpPr/>
                <p:nvPr/>
              </p:nvSpPr>
              <p:spPr>
                <a:xfrm flipH="1" flipV="1">
                  <a:off x="6916640" y="4872407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28575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1" name="Oval 200">
                  <a:extLst>
                    <a:ext uri="{FF2B5EF4-FFF2-40B4-BE49-F238E27FC236}">
                      <a16:creationId xmlns:a16="http://schemas.microsoft.com/office/drawing/2014/main" id="{EA140AAF-3F74-C8B4-442F-5073C58986CA}"/>
                    </a:ext>
                  </a:extLst>
                </p:cNvPr>
                <p:cNvSpPr/>
                <p:nvPr/>
              </p:nvSpPr>
              <p:spPr>
                <a:xfrm flipH="1" flipV="1">
                  <a:off x="7082758" y="4830128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28575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2" name="Oval 201">
                  <a:extLst>
                    <a:ext uri="{FF2B5EF4-FFF2-40B4-BE49-F238E27FC236}">
                      <a16:creationId xmlns:a16="http://schemas.microsoft.com/office/drawing/2014/main" id="{8F58B4E0-A541-2309-701D-403CA0FFAC2D}"/>
                    </a:ext>
                  </a:extLst>
                </p:cNvPr>
                <p:cNvSpPr/>
                <p:nvPr/>
              </p:nvSpPr>
              <p:spPr>
                <a:xfrm flipH="1" flipV="1">
                  <a:off x="7236060" y="4805829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28575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3" name="Oval 202">
                  <a:extLst>
                    <a:ext uri="{FF2B5EF4-FFF2-40B4-BE49-F238E27FC236}">
                      <a16:creationId xmlns:a16="http://schemas.microsoft.com/office/drawing/2014/main" id="{61A3A2CD-1349-853A-07CA-83D5734CE6E1}"/>
                    </a:ext>
                  </a:extLst>
                </p:cNvPr>
                <p:cNvSpPr/>
                <p:nvPr/>
              </p:nvSpPr>
              <p:spPr>
                <a:xfrm flipH="1" flipV="1">
                  <a:off x="6479997" y="4792502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28575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D5E3D61E-AF06-C98C-8618-82676691C122}"/>
                  </a:ext>
                </a:extLst>
              </p:cNvPr>
              <p:cNvGrpSpPr/>
              <p:nvPr/>
            </p:nvGrpSpPr>
            <p:grpSpPr>
              <a:xfrm rot="17312424">
                <a:off x="6285781" y="3284821"/>
                <a:ext cx="937606" cy="1088467"/>
                <a:chOff x="6479997" y="4263560"/>
                <a:chExt cx="937606" cy="1088467"/>
              </a:xfrm>
            </p:grpSpPr>
            <p:sp>
              <p:nvSpPr>
                <p:cNvPr id="68" name="Freeform: Shape 67">
                  <a:extLst>
                    <a:ext uri="{FF2B5EF4-FFF2-40B4-BE49-F238E27FC236}">
                      <a16:creationId xmlns:a16="http://schemas.microsoft.com/office/drawing/2014/main" id="{32D156CF-43DA-17CA-1EDC-A19A5ABAF55C}"/>
                    </a:ext>
                  </a:extLst>
                </p:cNvPr>
                <p:cNvSpPr/>
                <p:nvPr/>
              </p:nvSpPr>
              <p:spPr>
                <a:xfrm rot="3303579" flipH="1">
                  <a:off x="6365003" y="4428173"/>
                  <a:ext cx="1088467" cy="759241"/>
                </a:xfrm>
                <a:custGeom>
                  <a:avLst/>
                  <a:gdLst>
                    <a:gd name="connsiteX0" fmla="*/ 1088467 w 1088467"/>
                    <a:gd name="connsiteY0" fmla="*/ 655217 h 759241"/>
                    <a:gd name="connsiteX1" fmla="*/ 1053305 w 1088467"/>
                    <a:gd name="connsiteY1" fmla="*/ 664943 h 759241"/>
                    <a:gd name="connsiteX2" fmla="*/ 180097 w 1088467"/>
                    <a:gd name="connsiteY2" fmla="*/ 0 h 759241"/>
                    <a:gd name="connsiteX3" fmla="*/ 2923 w 1088467"/>
                    <a:gd name="connsiteY3" fmla="*/ 201297 h 759241"/>
                    <a:gd name="connsiteX4" fmla="*/ 0 w 1088467"/>
                    <a:gd name="connsiteY4" fmla="*/ 262412 h 759241"/>
                    <a:gd name="connsiteX5" fmla="*/ 9739 w 1088467"/>
                    <a:gd name="connsiteY5" fmla="*/ 262154 h 759241"/>
                    <a:gd name="connsiteX6" fmla="*/ 67536 w 1088467"/>
                    <a:gd name="connsiteY6" fmla="*/ 157676 h 759241"/>
                    <a:gd name="connsiteX7" fmla="*/ 151008 w 1088467"/>
                    <a:gd name="connsiteY7" fmla="*/ 76896 h 759241"/>
                    <a:gd name="connsiteX8" fmla="*/ 293721 w 1088467"/>
                    <a:gd name="connsiteY8" fmla="*/ 95745 h 759241"/>
                    <a:gd name="connsiteX9" fmla="*/ 377194 w 1088467"/>
                    <a:gd name="connsiteY9" fmla="*/ 289618 h 759241"/>
                    <a:gd name="connsiteX10" fmla="*/ 474130 w 1088467"/>
                    <a:gd name="connsiteY10" fmla="*/ 505031 h 759241"/>
                    <a:gd name="connsiteX11" fmla="*/ 614149 w 1088467"/>
                    <a:gd name="connsiteY11" fmla="*/ 653129 h 759241"/>
                    <a:gd name="connsiteX12" fmla="*/ 762246 w 1088467"/>
                    <a:gd name="connsiteY12" fmla="*/ 739294 h 759241"/>
                    <a:gd name="connsiteX13" fmla="*/ 945347 w 1088467"/>
                    <a:gd name="connsiteY13" fmla="*/ 758143 h 759241"/>
                    <a:gd name="connsiteX14" fmla="*/ 1061132 w 1088467"/>
                    <a:gd name="connsiteY14" fmla="*/ 717753 h 759241"/>
                    <a:gd name="connsiteX15" fmla="*/ 1088467 w 1088467"/>
                    <a:gd name="connsiteY15" fmla="*/ 655217 h 7592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1088467" h="759241">
                      <a:moveTo>
                        <a:pt x="1088467" y="655217"/>
                      </a:moveTo>
                      <a:lnTo>
                        <a:pt x="1053305" y="664943"/>
                      </a:lnTo>
                      <a:cubicBezTo>
                        <a:pt x="388038" y="824227"/>
                        <a:pt x="535616" y="7372"/>
                        <a:pt x="180097" y="0"/>
                      </a:cubicBezTo>
                      <a:cubicBezTo>
                        <a:pt x="72776" y="46352"/>
                        <a:pt x="18682" y="125234"/>
                        <a:pt x="2923" y="201297"/>
                      </a:cubicBezTo>
                      <a:lnTo>
                        <a:pt x="0" y="262412"/>
                      </a:lnTo>
                      <a:lnTo>
                        <a:pt x="9739" y="262154"/>
                      </a:lnTo>
                      <a:cubicBezTo>
                        <a:pt x="49964" y="252066"/>
                        <a:pt x="43976" y="184772"/>
                        <a:pt x="67536" y="157676"/>
                      </a:cubicBezTo>
                      <a:cubicBezTo>
                        <a:pt x="94462" y="126712"/>
                        <a:pt x="113311" y="87218"/>
                        <a:pt x="151008" y="76896"/>
                      </a:cubicBezTo>
                      <a:cubicBezTo>
                        <a:pt x="188704" y="66574"/>
                        <a:pt x="256023" y="60292"/>
                        <a:pt x="293721" y="95745"/>
                      </a:cubicBezTo>
                      <a:cubicBezTo>
                        <a:pt x="331418" y="131198"/>
                        <a:pt x="347125" y="221403"/>
                        <a:pt x="377194" y="289618"/>
                      </a:cubicBezTo>
                      <a:cubicBezTo>
                        <a:pt x="407262" y="357832"/>
                        <a:pt x="434638" y="444447"/>
                        <a:pt x="474130" y="505031"/>
                      </a:cubicBezTo>
                      <a:cubicBezTo>
                        <a:pt x="513622" y="565616"/>
                        <a:pt x="566129" y="614085"/>
                        <a:pt x="614149" y="653129"/>
                      </a:cubicBezTo>
                      <a:cubicBezTo>
                        <a:pt x="662168" y="692172"/>
                        <a:pt x="707047" y="721792"/>
                        <a:pt x="762246" y="739294"/>
                      </a:cubicBezTo>
                      <a:cubicBezTo>
                        <a:pt x="817445" y="756796"/>
                        <a:pt x="895532" y="761733"/>
                        <a:pt x="945347" y="758143"/>
                      </a:cubicBezTo>
                      <a:cubicBezTo>
                        <a:pt x="995161" y="754553"/>
                        <a:pt x="1061132" y="717753"/>
                        <a:pt x="1061132" y="717753"/>
                      </a:cubicBezTo>
                      <a:lnTo>
                        <a:pt x="1088467" y="655217"/>
                      </a:lnTo>
                      <a:close/>
                    </a:path>
                  </a:pathLst>
                </a:custGeom>
                <a:solidFill>
                  <a:srgbClr val="EADEFA"/>
                </a:solidFill>
                <a:ln w="28575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9" name="Oval 68">
                  <a:extLst>
                    <a:ext uri="{FF2B5EF4-FFF2-40B4-BE49-F238E27FC236}">
                      <a16:creationId xmlns:a16="http://schemas.microsoft.com/office/drawing/2014/main" id="{DB7BA913-ED03-1AEB-048F-A2714D6AE101}"/>
                    </a:ext>
                  </a:extLst>
                </p:cNvPr>
                <p:cNvSpPr/>
                <p:nvPr/>
              </p:nvSpPr>
              <p:spPr>
                <a:xfrm flipH="1" flipV="1">
                  <a:off x="7366201" y="4870610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28575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0" name="Oval 69">
                  <a:extLst>
                    <a:ext uri="{FF2B5EF4-FFF2-40B4-BE49-F238E27FC236}">
                      <a16:creationId xmlns:a16="http://schemas.microsoft.com/office/drawing/2014/main" id="{F419DB13-695B-7867-241D-3AFFE4349497}"/>
                    </a:ext>
                  </a:extLst>
                </p:cNvPr>
                <p:cNvSpPr/>
                <p:nvPr/>
              </p:nvSpPr>
              <p:spPr>
                <a:xfrm flipH="1" flipV="1">
                  <a:off x="7371884" y="4996441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28575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1" name="Oval 70">
                  <a:extLst>
                    <a:ext uri="{FF2B5EF4-FFF2-40B4-BE49-F238E27FC236}">
                      <a16:creationId xmlns:a16="http://schemas.microsoft.com/office/drawing/2014/main" id="{9FA360B2-D526-E67C-0C1A-096ACE52AFD7}"/>
                    </a:ext>
                  </a:extLst>
                </p:cNvPr>
                <p:cNvSpPr/>
                <p:nvPr/>
              </p:nvSpPr>
              <p:spPr>
                <a:xfrm flipH="1" flipV="1">
                  <a:off x="7321871" y="5095966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28575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2" name="Oval 71">
                  <a:extLst>
                    <a:ext uri="{FF2B5EF4-FFF2-40B4-BE49-F238E27FC236}">
                      <a16:creationId xmlns:a16="http://schemas.microsoft.com/office/drawing/2014/main" id="{1D5FB977-B5CA-668F-F026-92A601240650}"/>
                    </a:ext>
                  </a:extLst>
                </p:cNvPr>
                <p:cNvSpPr/>
                <p:nvPr/>
              </p:nvSpPr>
              <p:spPr>
                <a:xfrm flipH="1" flipV="1">
                  <a:off x="6600232" y="4843448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28575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3" name="Oval 72">
                  <a:extLst>
                    <a:ext uri="{FF2B5EF4-FFF2-40B4-BE49-F238E27FC236}">
                      <a16:creationId xmlns:a16="http://schemas.microsoft.com/office/drawing/2014/main" id="{E92B84BC-0E37-A2CF-0B53-195B4A287CA4}"/>
                    </a:ext>
                  </a:extLst>
                </p:cNvPr>
                <p:cNvSpPr/>
                <p:nvPr/>
              </p:nvSpPr>
              <p:spPr>
                <a:xfrm flipH="1" flipV="1">
                  <a:off x="6766186" y="4886785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28575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" name="Oval 73">
                  <a:extLst>
                    <a:ext uri="{FF2B5EF4-FFF2-40B4-BE49-F238E27FC236}">
                      <a16:creationId xmlns:a16="http://schemas.microsoft.com/office/drawing/2014/main" id="{590CDAF5-23AA-80DA-ACFF-F624AC6461DC}"/>
                    </a:ext>
                  </a:extLst>
                </p:cNvPr>
                <p:cNvSpPr/>
                <p:nvPr/>
              </p:nvSpPr>
              <p:spPr>
                <a:xfrm flipH="1" flipV="1">
                  <a:off x="6916640" y="4872407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28575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5" name="Oval 74">
                  <a:extLst>
                    <a:ext uri="{FF2B5EF4-FFF2-40B4-BE49-F238E27FC236}">
                      <a16:creationId xmlns:a16="http://schemas.microsoft.com/office/drawing/2014/main" id="{504A07ED-482C-B482-E142-52CF92986FE1}"/>
                    </a:ext>
                  </a:extLst>
                </p:cNvPr>
                <p:cNvSpPr/>
                <p:nvPr/>
              </p:nvSpPr>
              <p:spPr>
                <a:xfrm flipH="1" flipV="1">
                  <a:off x="7082758" y="4830128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28575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6" name="Oval 75">
                  <a:extLst>
                    <a:ext uri="{FF2B5EF4-FFF2-40B4-BE49-F238E27FC236}">
                      <a16:creationId xmlns:a16="http://schemas.microsoft.com/office/drawing/2014/main" id="{F6234BDE-E7D4-17C4-961F-112237915BEF}"/>
                    </a:ext>
                  </a:extLst>
                </p:cNvPr>
                <p:cNvSpPr/>
                <p:nvPr/>
              </p:nvSpPr>
              <p:spPr>
                <a:xfrm flipH="1" flipV="1">
                  <a:off x="7236060" y="4805829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28575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7" name="Oval 76">
                  <a:extLst>
                    <a:ext uri="{FF2B5EF4-FFF2-40B4-BE49-F238E27FC236}">
                      <a16:creationId xmlns:a16="http://schemas.microsoft.com/office/drawing/2014/main" id="{3FCAB7D0-6EEC-413B-DE73-C8453A58D915}"/>
                    </a:ext>
                  </a:extLst>
                </p:cNvPr>
                <p:cNvSpPr/>
                <p:nvPr/>
              </p:nvSpPr>
              <p:spPr>
                <a:xfrm flipH="1" flipV="1">
                  <a:off x="6479997" y="4792502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28575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88E43CA4-BAC8-719C-8C93-F27BB960F36F}"/>
                  </a:ext>
                </a:extLst>
              </p:cNvPr>
              <p:cNvGrpSpPr/>
              <p:nvPr/>
            </p:nvGrpSpPr>
            <p:grpSpPr>
              <a:xfrm rot="16896814" flipH="1">
                <a:off x="5841749" y="4629371"/>
                <a:ext cx="937606" cy="1088467"/>
                <a:chOff x="6479997" y="4263560"/>
                <a:chExt cx="937606" cy="1088467"/>
              </a:xfrm>
            </p:grpSpPr>
            <p:sp>
              <p:nvSpPr>
                <p:cNvPr id="58" name="Freeform: Shape 57">
                  <a:extLst>
                    <a:ext uri="{FF2B5EF4-FFF2-40B4-BE49-F238E27FC236}">
                      <a16:creationId xmlns:a16="http://schemas.microsoft.com/office/drawing/2014/main" id="{73059D7C-AE2A-DEA9-E64B-ED3997B46735}"/>
                    </a:ext>
                  </a:extLst>
                </p:cNvPr>
                <p:cNvSpPr/>
                <p:nvPr/>
              </p:nvSpPr>
              <p:spPr>
                <a:xfrm rot="3303579" flipH="1">
                  <a:off x="6365003" y="4428173"/>
                  <a:ext cx="1088467" cy="759241"/>
                </a:xfrm>
                <a:custGeom>
                  <a:avLst/>
                  <a:gdLst>
                    <a:gd name="connsiteX0" fmla="*/ 1088467 w 1088467"/>
                    <a:gd name="connsiteY0" fmla="*/ 655217 h 759241"/>
                    <a:gd name="connsiteX1" fmla="*/ 1053305 w 1088467"/>
                    <a:gd name="connsiteY1" fmla="*/ 664943 h 759241"/>
                    <a:gd name="connsiteX2" fmla="*/ 180097 w 1088467"/>
                    <a:gd name="connsiteY2" fmla="*/ 0 h 759241"/>
                    <a:gd name="connsiteX3" fmla="*/ 2923 w 1088467"/>
                    <a:gd name="connsiteY3" fmla="*/ 201297 h 759241"/>
                    <a:gd name="connsiteX4" fmla="*/ 0 w 1088467"/>
                    <a:gd name="connsiteY4" fmla="*/ 262412 h 759241"/>
                    <a:gd name="connsiteX5" fmla="*/ 9739 w 1088467"/>
                    <a:gd name="connsiteY5" fmla="*/ 262154 h 759241"/>
                    <a:gd name="connsiteX6" fmla="*/ 67536 w 1088467"/>
                    <a:gd name="connsiteY6" fmla="*/ 157676 h 759241"/>
                    <a:gd name="connsiteX7" fmla="*/ 151008 w 1088467"/>
                    <a:gd name="connsiteY7" fmla="*/ 76896 h 759241"/>
                    <a:gd name="connsiteX8" fmla="*/ 293721 w 1088467"/>
                    <a:gd name="connsiteY8" fmla="*/ 95745 h 759241"/>
                    <a:gd name="connsiteX9" fmla="*/ 377194 w 1088467"/>
                    <a:gd name="connsiteY9" fmla="*/ 289618 h 759241"/>
                    <a:gd name="connsiteX10" fmla="*/ 474130 w 1088467"/>
                    <a:gd name="connsiteY10" fmla="*/ 505031 h 759241"/>
                    <a:gd name="connsiteX11" fmla="*/ 614149 w 1088467"/>
                    <a:gd name="connsiteY11" fmla="*/ 653129 h 759241"/>
                    <a:gd name="connsiteX12" fmla="*/ 762246 w 1088467"/>
                    <a:gd name="connsiteY12" fmla="*/ 739294 h 759241"/>
                    <a:gd name="connsiteX13" fmla="*/ 945347 w 1088467"/>
                    <a:gd name="connsiteY13" fmla="*/ 758143 h 759241"/>
                    <a:gd name="connsiteX14" fmla="*/ 1061132 w 1088467"/>
                    <a:gd name="connsiteY14" fmla="*/ 717753 h 759241"/>
                    <a:gd name="connsiteX15" fmla="*/ 1088467 w 1088467"/>
                    <a:gd name="connsiteY15" fmla="*/ 655217 h 7592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1088467" h="759241">
                      <a:moveTo>
                        <a:pt x="1088467" y="655217"/>
                      </a:moveTo>
                      <a:lnTo>
                        <a:pt x="1053305" y="664943"/>
                      </a:lnTo>
                      <a:cubicBezTo>
                        <a:pt x="388038" y="824227"/>
                        <a:pt x="535616" y="7372"/>
                        <a:pt x="180097" y="0"/>
                      </a:cubicBezTo>
                      <a:cubicBezTo>
                        <a:pt x="72776" y="46352"/>
                        <a:pt x="18682" y="125234"/>
                        <a:pt x="2923" y="201297"/>
                      </a:cubicBezTo>
                      <a:lnTo>
                        <a:pt x="0" y="262412"/>
                      </a:lnTo>
                      <a:lnTo>
                        <a:pt x="9739" y="262154"/>
                      </a:lnTo>
                      <a:cubicBezTo>
                        <a:pt x="49964" y="252066"/>
                        <a:pt x="43976" y="184772"/>
                        <a:pt x="67536" y="157676"/>
                      </a:cubicBezTo>
                      <a:cubicBezTo>
                        <a:pt x="94462" y="126712"/>
                        <a:pt x="113311" y="87218"/>
                        <a:pt x="151008" y="76896"/>
                      </a:cubicBezTo>
                      <a:cubicBezTo>
                        <a:pt x="188704" y="66574"/>
                        <a:pt x="256023" y="60292"/>
                        <a:pt x="293721" y="95745"/>
                      </a:cubicBezTo>
                      <a:cubicBezTo>
                        <a:pt x="331418" y="131198"/>
                        <a:pt x="347125" y="221403"/>
                        <a:pt x="377194" y="289618"/>
                      </a:cubicBezTo>
                      <a:cubicBezTo>
                        <a:pt x="407262" y="357832"/>
                        <a:pt x="434638" y="444447"/>
                        <a:pt x="474130" y="505031"/>
                      </a:cubicBezTo>
                      <a:cubicBezTo>
                        <a:pt x="513622" y="565616"/>
                        <a:pt x="566129" y="614085"/>
                        <a:pt x="614149" y="653129"/>
                      </a:cubicBezTo>
                      <a:cubicBezTo>
                        <a:pt x="662168" y="692172"/>
                        <a:pt x="707047" y="721792"/>
                        <a:pt x="762246" y="739294"/>
                      </a:cubicBezTo>
                      <a:cubicBezTo>
                        <a:pt x="817445" y="756796"/>
                        <a:pt x="895532" y="761733"/>
                        <a:pt x="945347" y="758143"/>
                      </a:cubicBezTo>
                      <a:cubicBezTo>
                        <a:pt x="995161" y="754553"/>
                        <a:pt x="1061132" y="717753"/>
                        <a:pt x="1061132" y="717753"/>
                      </a:cubicBezTo>
                      <a:lnTo>
                        <a:pt x="1088467" y="655217"/>
                      </a:lnTo>
                      <a:close/>
                    </a:path>
                  </a:pathLst>
                </a:custGeom>
                <a:solidFill>
                  <a:srgbClr val="EADEFA"/>
                </a:solidFill>
                <a:ln w="28575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9" name="Oval 58">
                  <a:extLst>
                    <a:ext uri="{FF2B5EF4-FFF2-40B4-BE49-F238E27FC236}">
                      <a16:creationId xmlns:a16="http://schemas.microsoft.com/office/drawing/2014/main" id="{9B9D4C0D-B772-8AF1-5555-753AB20E8703}"/>
                    </a:ext>
                  </a:extLst>
                </p:cNvPr>
                <p:cNvSpPr/>
                <p:nvPr/>
              </p:nvSpPr>
              <p:spPr>
                <a:xfrm flipH="1" flipV="1">
                  <a:off x="7366201" y="4870610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28575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" name="Oval 59">
                  <a:extLst>
                    <a:ext uri="{FF2B5EF4-FFF2-40B4-BE49-F238E27FC236}">
                      <a16:creationId xmlns:a16="http://schemas.microsoft.com/office/drawing/2014/main" id="{6DADB1E9-3E10-1077-551C-008D2E744816}"/>
                    </a:ext>
                  </a:extLst>
                </p:cNvPr>
                <p:cNvSpPr/>
                <p:nvPr/>
              </p:nvSpPr>
              <p:spPr>
                <a:xfrm flipH="1" flipV="1">
                  <a:off x="7371884" y="4996441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28575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" name="Oval 60">
                  <a:extLst>
                    <a:ext uri="{FF2B5EF4-FFF2-40B4-BE49-F238E27FC236}">
                      <a16:creationId xmlns:a16="http://schemas.microsoft.com/office/drawing/2014/main" id="{E085BD76-3E6C-823B-8651-1020C3ACF795}"/>
                    </a:ext>
                  </a:extLst>
                </p:cNvPr>
                <p:cNvSpPr/>
                <p:nvPr/>
              </p:nvSpPr>
              <p:spPr>
                <a:xfrm flipH="1" flipV="1">
                  <a:off x="7321871" y="5095966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28575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" name="Oval 61">
                  <a:extLst>
                    <a:ext uri="{FF2B5EF4-FFF2-40B4-BE49-F238E27FC236}">
                      <a16:creationId xmlns:a16="http://schemas.microsoft.com/office/drawing/2014/main" id="{2E25E349-F9A5-EDC0-C1D8-F09AE879FFDF}"/>
                    </a:ext>
                  </a:extLst>
                </p:cNvPr>
                <p:cNvSpPr/>
                <p:nvPr/>
              </p:nvSpPr>
              <p:spPr>
                <a:xfrm flipH="1" flipV="1">
                  <a:off x="6600232" y="4843448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28575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3" name="Oval 62">
                  <a:extLst>
                    <a:ext uri="{FF2B5EF4-FFF2-40B4-BE49-F238E27FC236}">
                      <a16:creationId xmlns:a16="http://schemas.microsoft.com/office/drawing/2014/main" id="{00364CF1-845F-36B2-31EC-4B74C3123FA4}"/>
                    </a:ext>
                  </a:extLst>
                </p:cNvPr>
                <p:cNvSpPr/>
                <p:nvPr/>
              </p:nvSpPr>
              <p:spPr>
                <a:xfrm flipH="1" flipV="1">
                  <a:off x="6766186" y="4886785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28575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4" name="Oval 63">
                  <a:extLst>
                    <a:ext uri="{FF2B5EF4-FFF2-40B4-BE49-F238E27FC236}">
                      <a16:creationId xmlns:a16="http://schemas.microsoft.com/office/drawing/2014/main" id="{011758BC-7E73-EC17-74C6-B0386DABFE39}"/>
                    </a:ext>
                  </a:extLst>
                </p:cNvPr>
                <p:cNvSpPr/>
                <p:nvPr/>
              </p:nvSpPr>
              <p:spPr>
                <a:xfrm flipH="1" flipV="1">
                  <a:off x="6916640" y="4872407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28575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" name="Oval 64">
                  <a:extLst>
                    <a:ext uri="{FF2B5EF4-FFF2-40B4-BE49-F238E27FC236}">
                      <a16:creationId xmlns:a16="http://schemas.microsoft.com/office/drawing/2014/main" id="{05335ACB-CCAA-D286-EC60-F1A900A4E451}"/>
                    </a:ext>
                  </a:extLst>
                </p:cNvPr>
                <p:cNvSpPr/>
                <p:nvPr/>
              </p:nvSpPr>
              <p:spPr>
                <a:xfrm flipH="1" flipV="1">
                  <a:off x="7082758" y="4830128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28575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6" name="Oval 65">
                  <a:extLst>
                    <a:ext uri="{FF2B5EF4-FFF2-40B4-BE49-F238E27FC236}">
                      <a16:creationId xmlns:a16="http://schemas.microsoft.com/office/drawing/2014/main" id="{A12D0FFD-A670-FADB-4B57-DAB8C19B03B7}"/>
                    </a:ext>
                  </a:extLst>
                </p:cNvPr>
                <p:cNvSpPr/>
                <p:nvPr/>
              </p:nvSpPr>
              <p:spPr>
                <a:xfrm flipH="1" flipV="1">
                  <a:off x="7236060" y="4805829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28575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" name="Oval 66">
                  <a:extLst>
                    <a:ext uri="{FF2B5EF4-FFF2-40B4-BE49-F238E27FC236}">
                      <a16:creationId xmlns:a16="http://schemas.microsoft.com/office/drawing/2014/main" id="{258898E3-789D-19A8-0EC6-6C2E662DFD57}"/>
                    </a:ext>
                  </a:extLst>
                </p:cNvPr>
                <p:cNvSpPr/>
                <p:nvPr/>
              </p:nvSpPr>
              <p:spPr>
                <a:xfrm flipH="1" flipV="1">
                  <a:off x="6479997" y="4792502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28575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1A363ED9-0A89-9179-CFC2-E87DD3AE0F60}"/>
                  </a:ext>
                </a:extLst>
              </p:cNvPr>
              <p:cNvGrpSpPr/>
              <p:nvPr/>
            </p:nvGrpSpPr>
            <p:grpSpPr>
              <a:xfrm rot="18778898" flipH="1">
                <a:off x="5223659" y="4778135"/>
                <a:ext cx="937606" cy="1088467"/>
                <a:chOff x="6479997" y="4263560"/>
                <a:chExt cx="937606" cy="1088467"/>
              </a:xfrm>
            </p:grpSpPr>
            <p:sp>
              <p:nvSpPr>
                <p:cNvPr id="48" name="Freeform: Shape 47">
                  <a:extLst>
                    <a:ext uri="{FF2B5EF4-FFF2-40B4-BE49-F238E27FC236}">
                      <a16:creationId xmlns:a16="http://schemas.microsoft.com/office/drawing/2014/main" id="{B9ACE511-0A10-A0A8-3944-84C598A97623}"/>
                    </a:ext>
                  </a:extLst>
                </p:cNvPr>
                <p:cNvSpPr/>
                <p:nvPr/>
              </p:nvSpPr>
              <p:spPr>
                <a:xfrm rot="3303579" flipH="1">
                  <a:off x="6365003" y="4428173"/>
                  <a:ext cx="1088467" cy="759241"/>
                </a:xfrm>
                <a:custGeom>
                  <a:avLst/>
                  <a:gdLst>
                    <a:gd name="connsiteX0" fmla="*/ 1088467 w 1088467"/>
                    <a:gd name="connsiteY0" fmla="*/ 655217 h 759241"/>
                    <a:gd name="connsiteX1" fmla="*/ 1053305 w 1088467"/>
                    <a:gd name="connsiteY1" fmla="*/ 664943 h 759241"/>
                    <a:gd name="connsiteX2" fmla="*/ 180097 w 1088467"/>
                    <a:gd name="connsiteY2" fmla="*/ 0 h 759241"/>
                    <a:gd name="connsiteX3" fmla="*/ 2923 w 1088467"/>
                    <a:gd name="connsiteY3" fmla="*/ 201297 h 759241"/>
                    <a:gd name="connsiteX4" fmla="*/ 0 w 1088467"/>
                    <a:gd name="connsiteY4" fmla="*/ 262412 h 759241"/>
                    <a:gd name="connsiteX5" fmla="*/ 9739 w 1088467"/>
                    <a:gd name="connsiteY5" fmla="*/ 262154 h 759241"/>
                    <a:gd name="connsiteX6" fmla="*/ 67536 w 1088467"/>
                    <a:gd name="connsiteY6" fmla="*/ 157676 h 759241"/>
                    <a:gd name="connsiteX7" fmla="*/ 151008 w 1088467"/>
                    <a:gd name="connsiteY7" fmla="*/ 76896 h 759241"/>
                    <a:gd name="connsiteX8" fmla="*/ 293721 w 1088467"/>
                    <a:gd name="connsiteY8" fmla="*/ 95745 h 759241"/>
                    <a:gd name="connsiteX9" fmla="*/ 377194 w 1088467"/>
                    <a:gd name="connsiteY9" fmla="*/ 289618 h 759241"/>
                    <a:gd name="connsiteX10" fmla="*/ 474130 w 1088467"/>
                    <a:gd name="connsiteY10" fmla="*/ 505031 h 759241"/>
                    <a:gd name="connsiteX11" fmla="*/ 614149 w 1088467"/>
                    <a:gd name="connsiteY11" fmla="*/ 653129 h 759241"/>
                    <a:gd name="connsiteX12" fmla="*/ 762246 w 1088467"/>
                    <a:gd name="connsiteY12" fmla="*/ 739294 h 759241"/>
                    <a:gd name="connsiteX13" fmla="*/ 945347 w 1088467"/>
                    <a:gd name="connsiteY13" fmla="*/ 758143 h 759241"/>
                    <a:gd name="connsiteX14" fmla="*/ 1061132 w 1088467"/>
                    <a:gd name="connsiteY14" fmla="*/ 717753 h 759241"/>
                    <a:gd name="connsiteX15" fmla="*/ 1088467 w 1088467"/>
                    <a:gd name="connsiteY15" fmla="*/ 655217 h 7592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1088467" h="759241">
                      <a:moveTo>
                        <a:pt x="1088467" y="655217"/>
                      </a:moveTo>
                      <a:lnTo>
                        <a:pt x="1053305" y="664943"/>
                      </a:lnTo>
                      <a:cubicBezTo>
                        <a:pt x="388038" y="824227"/>
                        <a:pt x="535616" y="7372"/>
                        <a:pt x="180097" y="0"/>
                      </a:cubicBezTo>
                      <a:cubicBezTo>
                        <a:pt x="72776" y="46352"/>
                        <a:pt x="18682" y="125234"/>
                        <a:pt x="2923" y="201297"/>
                      </a:cubicBezTo>
                      <a:lnTo>
                        <a:pt x="0" y="262412"/>
                      </a:lnTo>
                      <a:lnTo>
                        <a:pt x="9739" y="262154"/>
                      </a:lnTo>
                      <a:cubicBezTo>
                        <a:pt x="49964" y="252066"/>
                        <a:pt x="43976" y="184772"/>
                        <a:pt x="67536" y="157676"/>
                      </a:cubicBezTo>
                      <a:cubicBezTo>
                        <a:pt x="94462" y="126712"/>
                        <a:pt x="113311" y="87218"/>
                        <a:pt x="151008" y="76896"/>
                      </a:cubicBezTo>
                      <a:cubicBezTo>
                        <a:pt x="188704" y="66574"/>
                        <a:pt x="256023" y="60292"/>
                        <a:pt x="293721" y="95745"/>
                      </a:cubicBezTo>
                      <a:cubicBezTo>
                        <a:pt x="331418" y="131198"/>
                        <a:pt x="347125" y="221403"/>
                        <a:pt x="377194" y="289618"/>
                      </a:cubicBezTo>
                      <a:cubicBezTo>
                        <a:pt x="407262" y="357832"/>
                        <a:pt x="434638" y="444447"/>
                        <a:pt x="474130" y="505031"/>
                      </a:cubicBezTo>
                      <a:cubicBezTo>
                        <a:pt x="513622" y="565616"/>
                        <a:pt x="566129" y="614085"/>
                        <a:pt x="614149" y="653129"/>
                      </a:cubicBezTo>
                      <a:cubicBezTo>
                        <a:pt x="662168" y="692172"/>
                        <a:pt x="707047" y="721792"/>
                        <a:pt x="762246" y="739294"/>
                      </a:cubicBezTo>
                      <a:cubicBezTo>
                        <a:pt x="817445" y="756796"/>
                        <a:pt x="895532" y="761733"/>
                        <a:pt x="945347" y="758143"/>
                      </a:cubicBezTo>
                      <a:cubicBezTo>
                        <a:pt x="995161" y="754553"/>
                        <a:pt x="1061132" y="717753"/>
                        <a:pt x="1061132" y="717753"/>
                      </a:cubicBezTo>
                      <a:lnTo>
                        <a:pt x="1088467" y="655217"/>
                      </a:lnTo>
                      <a:close/>
                    </a:path>
                  </a:pathLst>
                </a:custGeom>
                <a:solidFill>
                  <a:srgbClr val="EADEFA"/>
                </a:solidFill>
                <a:ln w="28575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9" name="Oval 48">
                  <a:extLst>
                    <a:ext uri="{FF2B5EF4-FFF2-40B4-BE49-F238E27FC236}">
                      <a16:creationId xmlns:a16="http://schemas.microsoft.com/office/drawing/2014/main" id="{46AFF767-7B50-B879-A07C-82E5DAC070A5}"/>
                    </a:ext>
                  </a:extLst>
                </p:cNvPr>
                <p:cNvSpPr/>
                <p:nvPr/>
              </p:nvSpPr>
              <p:spPr>
                <a:xfrm flipH="1" flipV="1">
                  <a:off x="7366201" y="4870610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28575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7949FF62-2EAB-89D3-3261-5A66094F28A2}"/>
                    </a:ext>
                  </a:extLst>
                </p:cNvPr>
                <p:cNvSpPr/>
                <p:nvPr/>
              </p:nvSpPr>
              <p:spPr>
                <a:xfrm flipH="1" flipV="1">
                  <a:off x="7371884" y="4996441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28575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5647CD2D-1F89-9224-C23D-1DBC2B024008}"/>
                    </a:ext>
                  </a:extLst>
                </p:cNvPr>
                <p:cNvSpPr/>
                <p:nvPr/>
              </p:nvSpPr>
              <p:spPr>
                <a:xfrm flipH="1" flipV="1">
                  <a:off x="7321871" y="5095966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28575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3B8A8929-0264-EB9E-E651-BE16E825622E}"/>
                    </a:ext>
                  </a:extLst>
                </p:cNvPr>
                <p:cNvSpPr/>
                <p:nvPr/>
              </p:nvSpPr>
              <p:spPr>
                <a:xfrm flipH="1" flipV="1">
                  <a:off x="6600232" y="4843448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28575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1D5C2133-E450-4526-12E2-AF48E30631FF}"/>
                    </a:ext>
                  </a:extLst>
                </p:cNvPr>
                <p:cNvSpPr/>
                <p:nvPr/>
              </p:nvSpPr>
              <p:spPr>
                <a:xfrm flipH="1" flipV="1">
                  <a:off x="6766186" y="4886785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28575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5DFACBA5-2660-DC41-BB7B-3CE6E1AA4CD3}"/>
                    </a:ext>
                  </a:extLst>
                </p:cNvPr>
                <p:cNvSpPr/>
                <p:nvPr/>
              </p:nvSpPr>
              <p:spPr>
                <a:xfrm flipH="1" flipV="1">
                  <a:off x="6916640" y="4872407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28575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5" name="Oval 54">
                  <a:extLst>
                    <a:ext uri="{FF2B5EF4-FFF2-40B4-BE49-F238E27FC236}">
                      <a16:creationId xmlns:a16="http://schemas.microsoft.com/office/drawing/2014/main" id="{98174A6D-7B54-C7D5-C561-5DB64796EF2B}"/>
                    </a:ext>
                  </a:extLst>
                </p:cNvPr>
                <p:cNvSpPr/>
                <p:nvPr/>
              </p:nvSpPr>
              <p:spPr>
                <a:xfrm flipH="1" flipV="1">
                  <a:off x="7082758" y="4830128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28575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7F969AC8-BF92-3614-9E92-28FBCD0601BA}"/>
                    </a:ext>
                  </a:extLst>
                </p:cNvPr>
                <p:cNvSpPr/>
                <p:nvPr/>
              </p:nvSpPr>
              <p:spPr>
                <a:xfrm flipH="1" flipV="1">
                  <a:off x="7236060" y="4805829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28575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7" name="Oval 56">
                  <a:extLst>
                    <a:ext uri="{FF2B5EF4-FFF2-40B4-BE49-F238E27FC236}">
                      <a16:creationId xmlns:a16="http://schemas.microsoft.com/office/drawing/2014/main" id="{6760008E-41A4-B9EA-BE80-B4343727E600}"/>
                    </a:ext>
                  </a:extLst>
                </p:cNvPr>
                <p:cNvSpPr/>
                <p:nvPr/>
              </p:nvSpPr>
              <p:spPr>
                <a:xfrm flipH="1" flipV="1">
                  <a:off x="6479997" y="4792502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28575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92D6BB5A-72D2-CAF6-800F-46324DF11F30}"/>
                  </a:ext>
                </a:extLst>
              </p:cNvPr>
              <p:cNvGrpSpPr/>
              <p:nvPr/>
            </p:nvGrpSpPr>
            <p:grpSpPr>
              <a:xfrm rot="4473899" flipH="1">
                <a:off x="4503467" y="3416285"/>
                <a:ext cx="937606" cy="1088467"/>
                <a:chOff x="6479997" y="4263560"/>
                <a:chExt cx="937606" cy="1088467"/>
              </a:xfrm>
            </p:grpSpPr>
            <p:sp>
              <p:nvSpPr>
                <p:cNvPr id="38" name="Freeform: Shape 37">
                  <a:extLst>
                    <a:ext uri="{FF2B5EF4-FFF2-40B4-BE49-F238E27FC236}">
                      <a16:creationId xmlns:a16="http://schemas.microsoft.com/office/drawing/2014/main" id="{B734265E-8777-640B-D1D6-B3D6A15A7B2B}"/>
                    </a:ext>
                  </a:extLst>
                </p:cNvPr>
                <p:cNvSpPr/>
                <p:nvPr/>
              </p:nvSpPr>
              <p:spPr>
                <a:xfrm rot="3303579" flipH="1">
                  <a:off x="6365003" y="4428173"/>
                  <a:ext cx="1088467" cy="759241"/>
                </a:xfrm>
                <a:custGeom>
                  <a:avLst/>
                  <a:gdLst>
                    <a:gd name="connsiteX0" fmla="*/ 1088467 w 1088467"/>
                    <a:gd name="connsiteY0" fmla="*/ 655217 h 759241"/>
                    <a:gd name="connsiteX1" fmla="*/ 1053305 w 1088467"/>
                    <a:gd name="connsiteY1" fmla="*/ 664943 h 759241"/>
                    <a:gd name="connsiteX2" fmla="*/ 180097 w 1088467"/>
                    <a:gd name="connsiteY2" fmla="*/ 0 h 759241"/>
                    <a:gd name="connsiteX3" fmla="*/ 2923 w 1088467"/>
                    <a:gd name="connsiteY3" fmla="*/ 201297 h 759241"/>
                    <a:gd name="connsiteX4" fmla="*/ 0 w 1088467"/>
                    <a:gd name="connsiteY4" fmla="*/ 262412 h 759241"/>
                    <a:gd name="connsiteX5" fmla="*/ 9739 w 1088467"/>
                    <a:gd name="connsiteY5" fmla="*/ 262154 h 759241"/>
                    <a:gd name="connsiteX6" fmla="*/ 67536 w 1088467"/>
                    <a:gd name="connsiteY6" fmla="*/ 157676 h 759241"/>
                    <a:gd name="connsiteX7" fmla="*/ 151008 w 1088467"/>
                    <a:gd name="connsiteY7" fmla="*/ 76896 h 759241"/>
                    <a:gd name="connsiteX8" fmla="*/ 293721 w 1088467"/>
                    <a:gd name="connsiteY8" fmla="*/ 95745 h 759241"/>
                    <a:gd name="connsiteX9" fmla="*/ 377194 w 1088467"/>
                    <a:gd name="connsiteY9" fmla="*/ 289618 h 759241"/>
                    <a:gd name="connsiteX10" fmla="*/ 474130 w 1088467"/>
                    <a:gd name="connsiteY10" fmla="*/ 505031 h 759241"/>
                    <a:gd name="connsiteX11" fmla="*/ 614149 w 1088467"/>
                    <a:gd name="connsiteY11" fmla="*/ 653129 h 759241"/>
                    <a:gd name="connsiteX12" fmla="*/ 762246 w 1088467"/>
                    <a:gd name="connsiteY12" fmla="*/ 739294 h 759241"/>
                    <a:gd name="connsiteX13" fmla="*/ 945347 w 1088467"/>
                    <a:gd name="connsiteY13" fmla="*/ 758143 h 759241"/>
                    <a:gd name="connsiteX14" fmla="*/ 1061132 w 1088467"/>
                    <a:gd name="connsiteY14" fmla="*/ 717753 h 759241"/>
                    <a:gd name="connsiteX15" fmla="*/ 1088467 w 1088467"/>
                    <a:gd name="connsiteY15" fmla="*/ 655217 h 7592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1088467" h="759241">
                      <a:moveTo>
                        <a:pt x="1088467" y="655217"/>
                      </a:moveTo>
                      <a:lnTo>
                        <a:pt x="1053305" y="664943"/>
                      </a:lnTo>
                      <a:cubicBezTo>
                        <a:pt x="388038" y="824227"/>
                        <a:pt x="535616" y="7372"/>
                        <a:pt x="180097" y="0"/>
                      </a:cubicBezTo>
                      <a:cubicBezTo>
                        <a:pt x="72776" y="46352"/>
                        <a:pt x="18682" y="125234"/>
                        <a:pt x="2923" y="201297"/>
                      </a:cubicBezTo>
                      <a:lnTo>
                        <a:pt x="0" y="262412"/>
                      </a:lnTo>
                      <a:lnTo>
                        <a:pt x="9739" y="262154"/>
                      </a:lnTo>
                      <a:cubicBezTo>
                        <a:pt x="49964" y="252066"/>
                        <a:pt x="43976" y="184772"/>
                        <a:pt x="67536" y="157676"/>
                      </a:cubicBezTo>
                      <a:cubicBezTo>
                        <a:pt x="94462" y="126712"/>
                        <a:pt x="113311" y="87218"/>
                        <a:pt x="151008" y="76896"/>
                      </a:cubicBezTo>
                      <a:cubicBezTo>
                        <a:pt x="188704" y="66574"/>
                        <a:pt x="256023" y="60292"/>
                        <a:pt x="293721" y="95745"/>
                      </a:cubicBezTo>
                      <a:cubicBezTo>
                        <a:pt x="331418" y="131198"/>
                        <a:pt x="347125" y="221403"/>
                        <a:pt x="377194" y="289618"/>
                      </a:cubicBezTo>
                      <a:cubicBezTo>
                        <a:pt x="407262" y="357832"/>
                        <a:pt x="434638" y="444447"/>
                        <a:pt x="474130" y="505031"/>
                      </a:cubicBezTo>
                      <a:cubicBezTo>
                        <a:pt x="513622" y="565616"/>
                        <a:pt x="566129" y="614085"/>
                        <a:pt x="614149" y="653129"/>
                      </a:cubicBezTo>
                      <a:cubicBezTo>
                        <a:pt x="662168" y="692172"/>
                        <a:pt x="707047" y="721792"/>
                        <a:pt x="762246" y="739294"/>
                      </a:cubicBezTo>
                      <a:cubicBezTo>
                        <a:pt x="817445" y="756796"/>
                        <a:pt x="895532" y="761733"/>
                        <a:pt x="945347" y="758143"/>
                      </a:cubicBezTo>
                      <a:cubicBezTo>
                        <a:pt x="995161" y="754553"/>
                        <a:pt x="1061132" y="717753"/>
                        <a:pt x="1061132" y="717753"/>
                      </a:cubicBezTo>
                      <a:lnTo>
                        <a:pt x="1088467" y="655217"/>
                      </a:lnTo>
                      <a:close/>
                    </a:path>
                  </a:pathLst>
                </a:custGeom>
                <a:solidFill>
                  <a:srgbClr val="EADEFA"/>
                </a:solidFill>
                <a:ln w="28575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DD49C1BD-ECC8-DC96-CE4F-7232AB3E9302}"/>
                    </a:ext>
                  </a:extLst>
                </p:cNvPr>
                <p:cNvSpPr/>
                <p:nvPr/>
              </p:nvSpPr>
              <p:spPr>
                <a:xfrm flipH="1" flipV="1">
                  <a:off x="7366201" y="4870610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28575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1BA56819-65A9-8F01-9135-EEF45F9F8B2E}"/>
                    </a:ext>
                  </a:extLst>
                </p:cNvPr>
                <p:cNvSpPr/>
                <p:nvPr/>
              </p:nvSpPr>
              <p:spPr>
                <a:xfrm flipH="1" flipV="1">
                  <a:off x="7371884" y="4996441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28575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4B41949F-8926-2F7D-EBD3-559B64CA08BB}"/>
                    </a:ext>
                  </a:extLst>
                </p:cNvPr>
                <p:cNvSpPr/>
                <p:nvPr/>
              </p:nvSpPr>
              <p:spPr>
                <a:xfrm flipH="1" flipV="1">
                  <a:off x="7321871" y="5095966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28575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F6BCB437-3299-B78D-7D85-CCCD9880E2BA}"/>
                    </a:ext>
                  </a:extLst>
                </p:cNvPr>
                <p:cNvSpPr/>
                <p:nvPr/>
              </p:nvSpPr>
              <p:spPr>
                <a:xfrm flipH="1" flipV="1">
                  <a:off x="6600232" y="4843448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28575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BDD053EC-A3D1-8D45-8C01-BFD439853975}"/>
                    </a:ext>
                  </a:extLst>
                </p:cNvPr>
                <p:cNvSpPr/>
                <p:nvPr/>
              </p:nvSpPr>
              <p:spPr>
                <a:xfrm flipH="1" flipV="1">
                  <a:off x="6766186" y="4886785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28575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D1A41ACE-1CAD-199E-3E45-33F78A50A834}"/>
                    </a:ext>
                  </a:extLst>
                </p:cNvPr>
                <p:cNvSpPr/>
                <p:nvPr/>
              </p:nvSpPr>
              <p:spPr>
                <a:xfrm flipH="1" flipV="1">
                  <a:off x="6916640" y="4872407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28575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69D59657-685F-6AB2-DE2D-DA6F50AA5E18}"/>
                    </a:ext>
                  </a:extLst>
                </p:cNvPr>
                <p:cNvSpPr/>
                <p:nvPr/>
              </p:nvSpPr>
              <p:spPr>
                <a:xfrm flipH="1" flipV="1">
                  <a:off x="7082758" y="4830128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28575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B848F407-FE05-7571-0F11-91BBB6BF4B04}"/>
                    </a:ext>
                  </a:extLst>
                </p:cNvPr>
                <p:cNvSpPr/>
                <p:nvPr/>
              </p:nvSpPr>
              <p:spPr>
                <a:xfrm flipH="1" flipV="1">
                  <a:off x="7236060" y="4805829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28575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418D6CB8-01AF-1A5B-083A-F2A769720BBE}"/>
                    </a:ext>
                  </a:extLst>
                </p:cNvPr>
                <p:cNvSpPr/>
                <p:nvPr/>
              </p:nvSpPr>
              <p:spPr>
                <a:xfrm flipH="1" flipV="1">
                  <a:off x="6479997" y="4792502"/>
                  <a:ext cx="45719" cy="4571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28575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8" name="Oval 35">
                <a:extLst>
                  <a:ext uri="{FF2B5EF4-FFF2-40B4-BE49-F238E27FC236}">
                    <a16:creationId xmlns:a16="http://schemas.microsoft.com/office/drawing/2014/main" id="{31137D9B-DD6A-1D01-11EE-48FD70479904}"/>
                  </a:ext>
                </a:extLst>
              </p:cNvPr>
              <p:cNvSpPr/>
              <p:nvPr/>
            </p:nvSpPr>
            <p:spPr>
              <a:xfrm>
                <a:off x="5006501" y="2914886"/>
                <a:ext cx="1753312" cy="1826569"/>
              </a:xfrm>
              <a:custGeom>
                <a:avLst/>
                <a:gdLst>
                  <a:gd name="connsiteX0" fmla="*/ 0 w 1726291"/>
                  <a:gd name="connsiteY0" fmla="*/ 919060 h 1838120"/>
                  <a:gd name="connsiteX1" fmla="*/ 863146 w 1726291"/>
                  <a:gd name="connsiteY1" fmla="*/ 0 h 1838120"/>
                  <a:gd name="connsiteX2" fmla="*/ 1726292 w 1726291"/>
                  <a:gd name="connsiteY2" fmla="*/ 919060 h 1838120"/>
                  <a:gd name="connsiteX3" fmla="*/ 863146 w 1726291"/>
                  <a:gd name="connsiteY3" fmla="*/ 1838120 h 1838120"/>
                  <a:gd name="connsiteX4" fmla="*/ 0 w 1726291"/>
                  <a:gd name="connsiteY4" fmla="*/ 919060 h 1838120"/>
                  <a:gd name="connsiteX0" fmla="*/ 0 w 1726292"/>
                  <a:gd name="connsiteY0" fmla="*/ 919060 h 1033942"/>
                  <a:gd name="connsiteX1" fmla="*/ 863146 w 1726292"/>
                  <a:gd name="connsiteY1" fmla="*/ 0 h 1033942"/>
                  <a:gd name="connsiteX2" fmla="*/ 1726292 w 1726292"/>
                  <a:gd name="connsiteY2" fmla="*/ 919060 h 1033942"/>
                  <a:gd name="connsiteX3" fmla="*/ 0 w 1726292"/>
                  <a:gd name="connsiteY3" fmla="*/ 919060 h 1033942"/>
                  <a:gd name="connsiteX0" fmla="*/ 0 w 1502455"/>
                  <a:gd name="connsiteY0" fmla="*/ 1650360 h 1671753"/>
                  <a:gd name="connsiteX1" fmla="*/ 639309 w 1502455"/>
                  <a:gd name="connsiteY1" fmla="*/ 16925 h 1671753"/>
                  <a:gd name="connsiteX2" fmla="*/ 1502455 w 1502455"/>
                  <a:gd name="connsiteY2" fmla="*/ 935985 h 1671753"/>
                  <a:gd name="connsiteX3" fmla="*/ 0 w 1502455"/>
                  <a:gd name="connsiteY3" fmla="*/ 1650360 h 1671753"/>
                  <a:gd name="connsiteX0" fmla="*/ 16547 w 1357077"/>
                  <a:gd name="connsiteY0" fmla="*/ 1633696 h 1750630"/>
                  <a:gd name="connsiteX1" fmla="*/ 655856 w 1357077"/>
                  <a:gd name="connsiteY1" fmla="*/ 261 h 1750630"/>
                  <a:gd name="connsiteX2" fmla="*/ 1357077 w 1357077"/>
                  <a:gd name="connsiteY2" fmla="*/ 1519396 h 1750630"/>
                  <a:gd name="connsiteX3" fmla="*/ 16547 w 1357077"/>
                  <a:gd name="connsiteY3" fmla="*/ 1633696 h 1750630"/>
                  <a:gd name="connsiteX0" fmla="*/ 82093 w 1437662"/>
                  <a:gd name="connsiteY0" fmla="*/ 1659291 h 1776225"/>
                  <a:gd name="connsiteX1" fmla="*/ 721402 w 1437662"/>
                  <a:gd name="connsiteY1" fmla="*/ 25856 h 1776225"/>
                  <a:gd name="connsiteX2" fmla="*/ 1422623 w 1437662"/>
                  <a:gd name="connsiteY2" fmla="*/ 1544991 h 1776225"/>
                  <a:gd name="connsiteX3" fmla="*/ 82093 w 1437662"/>
                  <a:gd name="connsiteY3" fmla="*/ 1659291 h 1776225"/>
                  <a:gd name="connsiteX0" fmla="*/ 114739 w 1498251"/>
                  <a:gd name="connsiteY0" fmla="*/ 1633435 h 1750369"/>
                  <a:gd name="connsiteX1" fmla="*/ 754048 w 1498251"/>
                  <a:gd name="connsiteY1" fmla="*/ 0 h 1750369"/>
                  <a:gd name="connsiteX2" fmla="*/ 1455269 w 1498251"/>
                  <a:gd name="connsiteY2" fmla="*/ 1519135 h 1750369"/>
                  <a:gd name="connsiteX3" fmla="*/ 114739 w 1498251"/>
                  <a:gd name="connsiteY3" fmla="*/ 1633435 h 1750369"/>
                  <a:gd name="connsiteX0" fmla="*/ 114739 w 1582282"/>
                  <a:gd name="connsiteY0" fmla="*/ 1633435 h 1750369"/>
                  <a:gd name="connsiteX1" fmla="*/ 754048 w 1582282"/>
                  <a:gd name="connsiteY1" fmla="*/ 0 h 1750369"/>
                  <a:gd name="connsiteX2" fmla="*/ 1455269 w 1582282"/>
                  <a:gd name="connsiteY2" fmla="*/ 1519135 h 1750369"/>
                  <a:gd name="connsiteX3" fmla="*/ 114739 w 1582282"/>
                  <a:gd name="connsiteY3" fmla="*/ 1633435 h 1750369"/>
                  <a:gd name="connsiteX0" fmla="*/ 233223 w 1700766"/>
                  <a:gd name="connsiteY0" fmla="*/ 1633435 h 1824452"/>
                  <a:gd name="connsiteX1" fmla="*/ 872532 w 1700766"/>
                  <a:gd name="connsiteY1" fmla="*/ 0 h 1824452"/>
                  <a:gd name="connsiteX2" fmla="*/ 1573753 w 1700766"/>
                  <a:gd name="connsiteY2" fmla="*/ 1519135 h 1824452"/>
                  <a:gd name="connsiteX3" fmla="*/ 233223 w 1700766"/>
                  <a:gd name="connsiteY3" fmla="*/ 1633435 h 1824452"/>
                  <a:gd name="connsiteX0" fmla="*/ 233223 w 1728171"/>
                  <a:gd name="connsiteY0" fmla="*/ 1633435 h 1824452"/>
                  <a:gd name="connsiteX1" fmla="*/ 872532 w 1728171"/>
                  <a:gd name="connsiteY1" fmla="*/ 0 h 1824452"/>
                  <a:gd name="connsiteX2" fmla="*/ 1573753 w 1728171"/>
                  <a:gd name="connsiteY2" fmla="*/ 1519135 h 1824452"/>
                  <a:gd name="connsiteX3" fmla="*/ 233223 w 1728171"/>
                  <a:gd name="connsiteY3" fmla="*/ 1633435 h 1824452"/>
                  <a:gd name="connsiteX0" fmla="*/ 258364 w 1753312"/>
                  <a:gd name="connsiteY0" fmla="*/ 1633435 h 1826569"/>
                  <a:gd name="connsiteX1" fmla="*/ 897673 w 1753312"/>
                  <a:gd name="connsiteY1" fmla="*/ 0 h 1826569"/>
                  <a:gd name="connsiteX2" fmla="*/ 1598894 w 1753312"/>
                  <a:gd name="connsiteY2" fmla="*/ 1519135 h 1826569"/>
                  <a:gd name="connsiteX3" fmla="*/ 258364 w 1753312"/>
                  <a:gd name="connsiteY3" fmla="*/ 1633435 h 1826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53312" h="1826569">
                    <a:moveTo>
                      <a:pt x="258364" y="1633435"/>
                    </a:moveTo>
                    <a:cubicBezTo>
                      <a:pt x="-187118" y="1208797"/>
                      <a:pt x="-106799" y="0"/>
                      <a:pt x="897673" y="0"/>
                    </a:cubicBezTo>
                    <a:cubicBezTo>
                      <a:pt x="1902145" y="0"/>
                      <a:pt x="1851306" y="968690"/>
                      <a:pt x="1598894" y="1519135"/>
                    </a:cubicBezTo>
                    <a:cubicBezTo>
                      <a:pt x="1455036" y="1672312"/>
                      <a:pt x="703846" y="2058073"/>
                      <a:pt x="258364" y="1633435"/>
                    </a:cubicBezTo>
                    <a:close/>
                  </a:path>
                </a:pathLst>
              </a:custGeom>
              <a:gradFill>
                <a:gsLst>
                  <a:gs pos="0">
                    <a:srgbClr val="EADEFA"/>
                  </a:gs>
                  <a:gs pos="38000">
                    <a:srgbClr val="BEA7D5"/>
                  </a:gs>
                </a:gsLst>
                <a:lin ang="4800000" scaled="0"/>
              </a:gradFill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" name="Rectangle 38">
                <a:extLst>
                  <a:ext uri="{FF2B5EF4-FFF2-40B4-BE49-F238E27FC236}">
                    <a16:creationId xmlns:a16="http://schemas.microsoft.com/office/drawing/2014/main" id="{F4D2BD0E-4508-6C25-2082-79BE86CF8674}"/>
                  </a:ext>
                </a:extLst>
              </p:cNvPr>
              <p:cNvSpPr/>
              <p:nvPr/>
            </p:nvSpPr>
            <p:spPr>
              <a:xfrm>
                <a:off x="5334004" y="4389951"/>
                <a:ext cx="1278502" cy="384359"/>
              </a:xfrm>
              <a:custGeom>
                <a:avLst/>
                <a:gdLst>
                  <a:gd name="connsiteX0" fmla="*/ 0 w 1158552"/>
                  <a:gd name="connsiteY0" fmla="*/ 0 h 166663"/>
                  <a:gd name="connsiteX1" fmla="*/ 1158552 w 1158552"/>
                  <a:gd name="connsiteY1" fmla="*/ 0 h 166663"/>
                  <a:gd name="connsiteX2" fmla="*/ 1158552 w 1158552"/>
                  <a:gd name="connsiteY2" fmla="*/ 166663 h 166663"/>
                  <a:gd name="connsiteX3" fmla="*/ 0 w 1158552"/>
                  <a:gd name="connsiteY3" fmla="*/ 166663 h 166663"/>
                  <a:gd name="connsiteX4" fmla="*/ 0 w 1158552"/>
                  <a:gd name="connsiteY4" fmla="*/ 0 h 166663"/>
                  <a:gd name="connsiteX0" fmla="*/ 0 w 1377627"/>
                  <a:gd name="connsiteY0" fmla="*/ 0 h 238100"/>
                  <a:gd name="connsiteX1" fmla="*/ 1377627 w 1377627"/>
                  <a:gd name="connsiteY1" fmla="*/ 71437 h 238100"/>
                  <a:gd name="connsiteX2" fmla="*/ 1377627 w 1377627"/>
                  <a:gd name="connsiteY2" fmla="*/ 238100 h 238100"/>
                  <a:gd name="connsiteX3" fmla="*/ 219075 w 1377627"/>
                  <a:gd name="connsiteY3" fmla="*/ 238100 h 238100"/>
                  <a:gd name="connsiteX4" fmla="*/ 0 w 1377627"/>
                  <a:gd name="connsiteY4" fmla="*/ 0 h 238100"/>
                  <a:gd name="connsiteX0" fmla="*/ 0 w 1377627"/>
                  <a:gd name="connsiteY0" fmla="*/ 0 h 238100"/>
                  <a:gd name="connsiteX1" fmla="*/ 1377627 w 1377627"/>
                  <a:gd name="connsiteY1" fmla="*/ 71437 h 238100"/>
                  <a:gd name="connsiteX2" fmla="*/ 1377627 w 1377627"/>
                  <a:gd name="connsiteY2" fmla="*/ 238100 h 238100"/>
                  <a:gd name="connsiteX3" fmla="*/ 9525 w 1377627"/>
                  <a:gd name="connsiteY3" fmla="*/ 171425 h 238100"/>
                  <a:gd name="connsiteX4" fmla="*/ 0 w 1377627"/>
                  <a:gd name="connsiteY4" fmla="*/ 0 h 238100"/>
                  <a:gd name="connsiteX0" fmla="*/ 0 w 1468114"/>
                  <a:gd name="connsiteY0" fmla="*/ 200025 h 438125"/>
                  <a:gd name="connsiteX1" fmla="*/ 1468114 w 1468114"/>
                  <a:gd name="connsiteY1" fmla="*/ 0 h 438125"/>
                  <a:gd name="connsiteX2" fmla="*/ 1377627 w 1468114"/>
                  <a:gd name="connsiteY2" fmla="*/ 438125 h 438125"/>
                  <a:gd name="connsiteX3" fmla="*/ 9525 w 1468114"/>
                  <a:gd name="connsiteY3" fmla="*/ 371450 h 438125"/>
                  <a:gd name="connsiteX4" fmla="*/ 0 w 1468114"/>
                  <a:gd name="connsiteY4" fmla="*/ 200025 h 438125"/>
                  <a:gd name="connsiteX0" fmla="*/ 0 w 1468114"/>
                  <a:gd name="connsiteY0" fmla="*/ 200025 h 371450"/>
                  <a:gd name="connsiteX1" fmla="*/ 1468114 w 1468114"/>
                  <a:gd name="connsiteY1" fmla="*/ 0 h 371450"/>
                  <a:gd name="connsiteX2" fmla="*/ 1449064 w 1468114"/>
                  <a:gd name="connsiteY2" fmla="*/ 219050 h 371450"/>
                  <a:gd name="connsiteX3" fmla="*/ 9525 w 1468114"/>
                  <a:gd name="connsiteY3" fmla="*/ 371450 h 371450"/>
                  <a:gd name="connsiteX4" fmla="*/ 0 w 1468114"/>
                  <a:gd name="connsiteY4" fmla="*/ 200025 h 371450"/>
                  <a:gd name="connsiteX0" fmla="*/ 0 w 1468114"/>
                  <a:gd name="connsiteY0" fmla="*/ 200025 h 371450"/>
                  <a:gd name="connsiteX1" fmla="*/ 1468114 w 1468114"/>
                  <a:gd name="connsiteY1" fmla="*/ 0 h 371450"/>
                  <a:gd name="connsiteX2" fmla="*/ 1449064 w 1468114"/>
                  <a:gd name="connsiteY2" fmla="*/ 219050 h 371450"/>
                  <a:gd name="connsiteX3" fmla="*/ 9525 w 1468114"/>
                  <a:gd name="connsiteY3" fmla="*/ 371450 h 371450"/>
                  <a:gd name="connsiteX4" fmla="*/ 0 w 1468114"/>
                  <a:gd name="connsiteY4" fmla="*/ 200025 h 371450"/>
                  <a:gd name="connsiteX0" fmla="*/ 0 w 1468114"/>
                  <a:gd name="connsiteY0" fmla="*/ 200025 h 412861"/>
                  <a:gd name="connsiteX1" fmla="*/ 1468114 w 1468114"/>
                  <a:gd name="connsiteY1" fmla="*/ 0 h 412861"/>
                  <a:gd name="connsiteX2" fmla="*/ 1449064 w 1468114"/>
                  <a:gd name="connsiteY2" fmla="*/ 219050 h 412861"/>
                  <a:gd name="connsiteX3" fmla="*/ 9525 w 1468114"/>
                  <a:gd name="connsiteY3" fmla="*/ 371450 h 412861"/>
                  <a:gd name="connsiteX4" fmla="*/ 0 w 1468114"/>
                  <a:gd name="connsiteY4" fmla="*/ 200025 h 412861"/>
                  <a:gd name="connsiteX0" fmla="*/ 0 w 1468114"/>
                  <a:gd name="connsiteY0" fmla="*/ 200025 h 415961"/>
                  <a:gd name="connsiteX1" fmla="*/ 1468114 w 1468114"/>
                  <a:gd name="connsiteY1" fmla="*/ 0 h 415961"/>
                  <a:gd name="connsiteX2" fmla="*/ 1343347 w 1468114"/>
                  <a:gd name="connsiteY2" fmla="*/ 229451 h 415961"/>
                  <a:gd name="connsiteX3" fmla="*/ 9525 w 1468114"/>
                  <a:gd name="connsiteY3" fmla="*/ 371450 h 415961"/>
                  <a:gd name="connsiteX4" fmla="*/ 0 w 1468114"/>
                  <a:gd name="connsiteY4" fmla="*/ 200025 h 415961"/>
                  <a:gd name="connsiteX0" fmla="*/ 0 w 1468114"/>
                  <a:gd name="connsiteY0" fmla="*/ 200025 h 415961"/>
                  <a:gd name="connsiteX1" fmla="*/ 1468114 w 1468114"/>
                  <a:gd name="connsiteY1" fmla="*/ 0 h 415961"/>
                  <a:gd name="connsiteX2" fmla="*/ 1343347 w 1468114"/>
                  <a:gd name="connsiteY2" fmla="*/ 229451 h 415961"/>
                  <a:gd name="connsiteX3" fmla="*/ 9525 w 1468114"/>
                  <a:gd name="connsiteY3" fmla="*/ 371450 h 415961"/>
                  <a:gd name="connsiteX4" fmla="*/ 0 w 1468114"/>
                  <a:gd name="connsiteY4" fmla="*/ 200025 h 415961"/>
                  <a:gd name="connsiteX0" fmla="*/ 0 w 1468114"/>
                  <a:gd name="connsiteY0" fmla="*/ 200025 h 412414"/>
                  <a:gd name="connsiteX1" fmla="*/ 1468114 w 1468114"/>
                  <a:gd name="connsiteY1" fmla="*/ 0 h 412414"/>
                  <a:gd name="connsiteX2" fmla="*/ 1343347 w 1468114"/>
                  <a:gd name="connsiteY2" fmla="*/ 229451 h 412414"/>
                  <a:gd name="connsiteX3" fmla="*/ 104115 w 1468114"/>
                  <a:gd name="connsiteY3" fmla="*/ 366248 h 412414"/>
                  <a:gd name="connsiteX4" fmla="*/ 0 w 1468114"/>
                  <a:gd name="connsiteY4" fmla="*/ 200025 h 412414"/>
                  <a:gd name="connsiteX0" fmla="*/ 0 w 1468114"/>
                  <a:gd name="connsiteY0" fmla="*/ 200025 h 419714"/>
                  <a:gd name="connsiteX1" fmla="*/ 1468114 w 1468114"/>
                  <a:gd name="connsiteY1" fmla="*/ 0 h 419714"/>
                  <a:gd name="connsiteX2" fmla="*/ 1343347 w 1468114"/>
                  <a:gd name="connsiteY2" fmla="*/ 229451 h 419714"/>
                  <a:gd name="connsiteX3" fmla="*/ 104115 w 1468114"/>
                  <a:gd name="connsiteY3" fmla="*/ 366248 h 419714"/>
                  <a:gd name="connsiteX4" fmla="*/ 0 w 1468114"/>
                  <a:gd name="connsiteY4" fmla="*/ 200025 h 419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68114" h="419714">
                    <a:moveTo>
                      <a:pt x="0" y="200025"/>
                    </a:moveTo>
                    <a:lnTo>
                      <a:pt x="1468114" y="0"/>
                    </a:lnTo>
                    <a:cubicBezTo>
                      <a:pt x="1426525" y="76484"/>
                      <a:pt x="1518474" y="28154"/>
                      <a:pt x="1343347" y="229451"/>
                    </a:cubicBezTo>
                    <a:cubicBezTo>
                      <a:pt x="744439" y="446938"/>
                      <a:pt x="424796" y="455915"/>
                      <a:pt x="104115" y="366248"/>
                    </a:cubicBezTo>
                    <a:lnTo>
                      <a:pt x="0" y="200025"/>
                    </a:lnTo>
                    <a:close/>
                  </a:path>
                </a:pathLst>
              </a:custGeom>
              <a:solidFill>
                <a:srgbClr val="BEA7D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AA2CB7DF-0D58-4211-8C2E-A2697E488A84}"/>
                  </a:ext>
                </a:extLst>
              </p:cNvPr>
              <p:cNvGrpSpPr/>
              <p:nvPr/>
            </p:nvGrpSpPr>
            <p:grpSpPr>
              <a:xfrm rot="20966892" flipH="1">
                <a:off x="6110587" y="3896097"/>
                <a:ext cx="257367" cy="470030"/>
                <a:chOff x="6091889" y="3839750"/>
                <a:chExt cx="257367" cy="470030"/>
              </a:xfrm>
            </p:grpSpPr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5D8E48D5-F1AC-B539-DA9E-AD955B62716C}"/>
                    </a:ext>
                  </a:extLst>
                </p:cNvPr>
                <p:cNvSpPr/>
                <p:nvPr/>
              </p:nvSpPr>
              <p:spPr>
                <a:xfrm rot="20665506">
                  <a:off x="6091889" y="3839750"/>
                  <a:ext cx="254348" cy="470030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8575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B1152DDE-5190-5921-F127-F4E28FD9EAFA}"/>
                    </a:ext>
                  </a:extLst>
                </p:cNvPr>
                <p:cNvSpPr/>
                <p:nvPr/>
              </p:nvSpPr>
              <p:spPr>
                <a:xfrm rot="194126">
                  <a:off x="6218788" y="4019053"/>
                  <a:ext cx="130468" cy="241102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28575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DE33B7DB-7767-C8B3-09ED-3DAB596937E4}"/>
                  </a:ext>
                </a:extLst>
              </p:cNvPr>
              <p:cNvGrpSpPr/>
              <p:nvPr/>
            </p:nvGrpSpPr>
            <p:grpSpPr>
              <a:xfrm rot="633108">
                <a:off x="5510752" y="3905649"/>
                <a:ext cx="257367" cy="470030"/>
                <a:chOff x="6091889" y="3839750"/>
                <a:chExt cx="257367" cy="470030"/>
              </a:xfrm>
            </p:grpSpPr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3E7C88E4-9211-47EF-7FD3-F3A7DA77A0BB}"/>
                    </a:ext>
                  </a:extLst>
                </p:cNvPr>
                <p:cNvSpPr/>
                <p:nvPr/>
              </p:nvSpPr>
              <p:spPr>
                <a:xfrm rot="20665506">
                  <a:off x="6091889" y="3839750"/>
                  <a:ext cx="254348" cy="470030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8575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E37D8872-B1AD-12F0-3E74-C44864B03F97}"/>
                    </a:ext>
                  </a:extLst>
                </p:cNvPr>
                <p:cNvSpPr/>
                <p:nvPr/>
              </p:nvSpPr>
              <p:spPr>
                <a:xfrm rot="194126">
                  <a:off x="6218788" y="4019053"/>
                  <a:ext cx="130468" cy="241102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28575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65751BD9-1F1B-5F91-7941-1F00C19F9D29}"/>
                  </a:ext>
                </a:extLst>
              </p:cNvPr>
              <p:cNvSpPr/>
              <p:nvPr/>
            </p:nvSpPr>
            <p:spPr>
              <a:xfrm flipH="1">
                <a:off x="5866260" y="4352965"/>
                <a:ext cx="74841" cy="56564"/>
              </a:xfrm>
              <a:custGeom>
                <a:avLst/>
                <a:gdLst>
                  <a:gd name="connsiteX0" fmla="*/ 43542 w 499306"/>
                  <a:gd name="connsiteY0" fmla="*/ 0 h 377371"/>
                  <a:gd name="connsiteX1" fmla="*/ 478971 w 499306"/>
                  <a:gd name="connsiteY1" fmla="*/ 58057 h 377371"/>
                  <a:gd name="connsiteX2" fmla="*/ 406400 w 499306"/>
                  <a:gd name="connsiteY2" fmla="*/ 246743 h 377371"/>
                  <a:gd name="connsiteX3" fmla="*/ 217714 w 499306"/>
                  <a:gd name="connsiteY3" fmla="*/ 304800 h 377371"/>
                  <a:gd name="connsiteX4" fmla="*/ 0 w 499306"/>
                  <a:gd name="connsiteY4" fmla="*/ 377371 h 377371"/>
                  <a:gd name="connsiteX5" fmla="*/ 0 w 499306"/>
                  <a:gd name="connsiteY5" fmla="*/ 377371 h 3773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99306" h="377371">
                    <a:moveTo>
                      <a:pt x="43542" y="0"/>
                    </a:moveTo>
                    <a:cubicBezTo>
                      <a:pt x="231018" y="8466"/>
                      <a:pt x="418495" y="16933"/>
                      <a:pt x="478971" y="58057"/>
                    </a:cubicBezTo>
                    <a:cubicBezTo>
                      <a:pt x="539447" y="99181"/>
                      <a:pt x="449943" y="205619"/>
                      <a:pt x="406400" y="246743"/>
                    </a:cubicBezTo>
                    <a:cubicBezTo>
                      <a:pt x="362857" y="287867"/>
                      <a:pt x="285447" y="283029"/>
                      <a:pt x="217714" y="304800"/>
                    </a:cubicBezTo>
                    <a:cubicBezTo>
                      <a:pt x="149981" y="326571"/>
                      <a:pt x="0" y="377371"/>
                      <a:pt x="0" y="377371"/>
                    </a:cubicBezTo>
                    <a:lnTo>
                      <a:pt x="0" y="377371"/>
                    </a:lnTo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" name="Arc 32">
                <a:extLst>
                  <a:ext uri="{FF2B5EF4-FFF2-40B4-BE49-F238E27FC236}">
                    <a16:creationId xmlns:a16="http://schemas.microsoft.com/office/drawing/2014/main" id="{D08DE939-1CAA-E5F8-149F-3A1681C3B01E}"/>
                  </a:ext>
                </a:extLst>
              </p:cNvPr>
              <p:cNvSpPr/>
              <p:nvPr/>
            </p:nvSpPr>
            <p:spPr>
              <a:xfrm rot="8060646">
                <a:off x="5840156" y="4327482"/>
                <a:ext cx="198120" cy="198120"/>
              </a:xfrm>
              <a:prstGeom prst="arc">
                <a:avLst>
                  <a:gd name="adj1" fmla="val 14683707"/>
                  <a:gd name="adj2" fmla="val 1378219"/>
                </a:avLst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66" name="Group 265">
            <a:extLst>
              <a:ext uri="{FF2B5EF4-FFF2-40B4-BE49-F238E27FC236}">
                <a16:creationId xmlns:a16="http://schemas.microsoft.com/office/drawing/2014/main" id="{CC943A3A-0D5E-E400-43D8-007F5CE42468}"/>
              </a:ext>
            </a:extLst>
          </p:cNvPr>
          <p:cNvGrpSpPr/>
          <p:nvPr/>
        </p:nvGrpSpPr>
        <p:grpSpPr>
          <a:xfrm>
            <a:off x="2518795" y="4056769"/>
            <a:ext cx="4337676" cy="3291867"/>
            <a:chOff x="-2633413" y="-1604007"/>
            <a:chExt cx="10984190" cy="8335914"/>
          </a:xfrm>
        </p:grpSpPr>
        <p:sp>
          <p:nvSpPr>
            <p:cNvPr id="267" name="TextBox 266">
              <a:extLst>
                <a:ext uri="{FF2B5EF4-FFF2-40B4-BE49-F238E27FC236}">
                  <a16:creationId xmlns:a16="http://schemas.microsoft.com/office/drawing/2014/main" id="{99123824-11DF-C7B9-D2DC-55C19F701C08}"/>
                </a:ext>
              </a:extLst>
            </p:cNvPr>
            <p:cNvSpPr txBox="1"/>
            <p:nvPr/>
          </p:nvSpPr>
          <p:spPr>
            <a:xfrm>
              <a:off x="-2633413" y="-1604007"/>
              <a:ext cx="10984190" cy="335131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0" b="0" i="0" u="none" strike="noStrike" kern="0" cap="none" spc="0" normalizeH="0" baseline="0" noProof="0" dirty="0">
                  <a:ln>
                    <a:solidFill>
                      <a:sysClr val="windowText" lastClr="000000"/>
                    </a:solidFill>
                  </a:ln>
                  <a:solidFill>
                    <a:srgbClr val="FFAC06"/>
                  </a:solidFill>
                  <a:effectLst/>
                  <a:uLnTx/>
                  <a:uFillTx/>
                  <a:latin typeface="Arial Black" panose="020B0A04020102020204" pitchFamily="34" charset="0"/>
                </a:rPr>
                <a:t>O</a:t>
              </a:r>
              <a:r>
                <a:rPr kumimoji="0" lang="en-US" sz="8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Black" panose="020B0A04020102020204" pitchFamily="34" charset="0"/>
                </a:rPr>
                <a:t>range</a:t>
              </a:r>
              <a:endParaRPr kumimoji="0" lang="en-US" sz="8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grpSp>
          <p:nvGrpSpPr>
            <p:cNvPr id="268" name="Group 267">
              <a:extLst>
                <a:ext uri="{FF2B5EF4-FFF2-40B4-BE49-F238E27FC236}">
                  <a16:creationId xmlns:a16="http://schemas.microsoft.com/office/drawing/2014/main" id="{189F7996-EF1E-4053-3B22-01323D95ECD9}"/>
                </a:ext>
              </a:extLst>
            </p:cNvPr>
            <p:cNvGrpSpPr/>
            <p:nvPr/>
          </p:nvGrpSpPr>
          <p:grpSpPr>
            <a:xfrm>
              <a:off x="174170" y="1342435"/>
              <a:ext cx="5118099" cy="5389472"/>
              <a:chOff x="2903287" y="1490663"/>
              <a:chExt cx="4246812" cy="4471987"/>
            </a:xfrm>
          </p:grpSpPr>
          <p:sp>
            <p:nvSpPr>
              <p:cNvPr id="269" name="Oval 268">
                <a:extLst>
                  <a:ext uri="{FF2B5EF4-FFF2-40B4-BE49-F238E27FC236}">
                    <a16:creationId xmlns:a16="http://schemas.microsoft.com/office/drawing/2014/main" id="{F606ACE1-93A3-CAC8-A332-D58F3AD8C222}"/>
                  </a:ext>
                </a:extLst>
              </p:cNvPr>
              <p:cNvSpPr/>
              <p:nvPr/>
            </p:nvSpPr>
            <p:spPr>
              <a:xfrm>
                <a:off x="3305174" y="2146300"/>
                <a:ext cx="3844925" cy="3816350"/>
              </a:xfrm>
              <a:prstGeom prst="ellipse">
                <a:avLst/>
              </a:prstGeom>
              <a:solidFill>
                <a:srgbClr val="FFAC06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0" name="Rectangle 19">
                <a:extLst>
                  <a:ext uri="{FF2B5EF4-FFF2-40B4-BE49-F238E27FC236}">
                    <a16:creationId xmlns:a16="http://schemas.microsoft.com/office/drawing/2014/main" id="{8D39618D-81C2-9855-F8C1-A799474B09F5}"/>
                  </a:ext>
                </a:extLst>
              </p:cNvPr>
              <p:cNvSpPr/>
              <p:nvPr/>
            </p:nvSpPr>
            <p:spPr>
              <a:xfrm rot="20182989">
                <a:off x="2903287" y="1749783"/>
                <a:ext cx="2384334" cy="794595"/>
              </a:xfrm>
              <a:custGeom>
                <a:avLst/>
                <a:gdLst>
                  <a:gd name="connsiteX0" fmla="*/ 0 w 1257300"/>
                  <a:gd name="connsiteY0" fmla="*/ 0 h 292100"/>
                  <a:gd name="connsiteX1" fmla="*/ 1257300 w 1257300"/>
                  <a:gd name="connsiteY1" fmla="*/ 0 h 292100"/>
                  <a:gd name="connsiteX2" fmla="*/ 1257300 w 1257300"/>
                  <a:gd name="connsiteY2" fmla="*/ 292100 h 292100"/>
                  <a:gd name="connsiteX3" fmla="*/ 0 w 1257300"/>
                  <a:gd name="connsiteY3" fmla="*/ 292100 h 292100"/>
                  <a:gd name="connsiteX4" fmla="*/ 0 w 1257300"/>
                  <a:gd name="connsiteY4" fmla="*/ 0 h 292100"/>
                  <a:gd name="connsiteX0" fmla="*/ 0 w 1675784"/>
                  <a:gd name="connsiteY0" fmla="*/ 0 h 292100"/>
                  <a:gd name="connsiteX1" fmla="*/ 1675784 w 1675784"/>
                  <a:gd name="connsiteY1" fmla="*/ 241193 h 292100"/>
                  <a:gd name="connsiteX2" fmla="*/ 1257300 w 1675784"/>
                  <a:gd name="connsiteY2" fmla="*/ 292100 h 292100"/>
                  <a:gd name="connsiteX3" fmla="*/ 0 w 1675784"/>
                  <a:gd name="connsiteY3" fmla="*/ 292100 h 292100"/>
                  <a:gd name="connsiteX4" fmla="*/ 0 w 1675784"/>
                  <a:gd name="connsiteY4" fmla="*/ 0 h 292100"/>
                  <a:gd name="connsiteX0" fmla="*/ 0 w 2384334"/>
                  <a:gd name="connsiteY0" fmla="*/ 0 h 136179"/>
                  <a:gd name="connsiteX1" fmla="*/ 2384334 w 2384334"/>
                  <a:gd name="connsiteY1" fmla="*/ 85272 h 136179"/>
                  <a:gd name="connsiteX2" fmla="*/ 1965850 w 2384334"/>
                  <a:gd name="connsiteY2" fmla="*/ 136179 h 136179"/>
                  <a:gd name="connsiteX3" fmla="*/ 708550 w 2384334"/>
                  <a:gd name="connsiteY3" fmla="*/ 136179 h 136179"/>
                  <a:gd name="connsiteX4" fmla="*/ 0 w 2384334"/>
                  <a:gd name="connsiteY4" fmla="*/ 0 h 136179"/>
                  <a:gd name="connsiteX0" fmla="*/ 0 w 2384334"/>
                  <a:gd name="connsiteY0" fmla="*/ 280786 h 416965"/>
                  <a:gd name="connsiteX1" fmla="*/ 2384334 w 2384334"/>
                  <a:gd name="connsiteY1" fmla="*/ 366058 h 416965"/>
                  <a:gd name="connsiteX2" fmla="*/ 1965850 w 2384334"/>
                  <a:gd name="connsiteY2" fmla="*/ 416965 h 416965"/>
                  <a:gd name="connsiteX3" fmla="*/ 708550 w 2384334"/>
                  <a:gd name="connsiteY3" fmla="*/ 416965 h 416965"/>
                  <a:gd name="connsiteX4" fmla="*/ 0 w 2384334"/>
                  <a:gd name="connsiteY4" fmla="*/ 280786 h 416965"/>
                  <a:gd name="connsiteX0" fmla="*/ 0 w 2384334"/>
                  <a:gd name="connsiteY0" fmla="*/ 338971 h 475150"/>
                  <a:gd name="connsiteX1" fmla="*/ 2384334 w 2384334"/>
                  <a:gd name="connsiteY1" fmla="*/ 424243 h 475150"/>
                  <a:gd name="connsiteX2" fmla="*/ 1965850 w 2384334"/>
                  <a:gd name="connsiteY2" fmla="*/ 475150 h 475150"/>
                  <a:gd name="connsiteX3" fmla="*/ 708550 w 2384334"/>
                  <a:gd name="connsiteY3" fmla="*/ 475150 h 475150"/>
                  <a:gd name="connsiteX4" fmla="*/ 0 w 2384334"/>
                  <a:gd name="connsiteY4" fmla="*/ 338971 h 475150"/>
                  <a:gd name="connsiteX0" fmla="*/ 0 w 2384334"/>
                  <a:gd name="connsiteY0" fmla="*/ 338971 h 787432"/>
                  <a:gd name="connsiteX1" fmla="*/ 2384334 w 2384334"/>
                  <a:gd name="connsiteY1" fmla="*/ 424243 h 787432"/>
                  <a:gd name="connsiteX2" fmla="*/ 1965850 w 2384334"/>
                  <a:gd name="connsiteY2" fmla="*/ 475150 h 787432"/>
                  <a:gd name="connsiteX3" fmla="*/ 1270599 w 2384334"/>
                  <a:gd name="connsiteY3" fmla="*/ 787432 h 787432"/>
                  <a:gd name="connsiteX4" fmla="*/ 0 w 2384334"/>
                  <a:gd name="connsiteY4" fmla="*/ 338971 h 787432"/>
                  <a:gd name="connsiteX0" fmla="*/ 0 w 2384334"/>
                  <a:gd name="connsiteY0" fmla="*/ 338971 h 787432"/>
                  <a:gd name="connsiteX1" fmla="*/ 2384334 w 2384334"/>
                  <a:gd name="connsiteY1" fmla="*/ 424243 h 787432"/>
                  <a:gd name="connsiteX2" fmla="*/ 1965850 w 2384334"/>
                  <a:gd name="connsiteY2" fmla="*/ 475150 h 787432"/>
                  <a:gd name="connsiteX3" fmla="*/ 1270599 w 2384334"/>
                  <a:gd name="connsiteY3" fmla="*/ 787432 h 787432"/>
                  <a:gd name="connsiteX4" fmla="*/ 0 w 2384334"/>
                  <a:gd name="connsiteY4" fmla="*/ 338971 h 787432"/>
                  <a:gd name="connsiteX0" fmla="*/ 0 w 2384334"/>
                  <a:gd name="connsiteY0" fmla="*/ 338971 h 788086"/>
                  <a:gd name="connsiteX1" fmla="*/ 2384334 w 2384334"/>
                  <a:gd name="connsiteY1" fmla="*/ 424243 h 788086"/>
                  <a:gd name="connsiteX2" fmla="*/ 1965850 w 2384334"/>
                  <a:gd name="connsiteY2" fmla="*/ 475150 h 788086"/>
                  <a:gd name="connsiteX3" fmla="*/ 1270599 w 2384334"/>
                  <a:gd name="connsiteY3" fmla="*/ 787432 h 788086"/>
                  <a:gd name="connsiteX4" fmla="*/ 0 w 2384334"/>
                  <a:gd name="connsiteY4" fmla="*/ 338971 h 788086"/>
                  <a:gd name="connsiteX0" fmla="*/ 0 w 2384334"/>
                  <a:gd name="connsiteY0" fmla="*/ 338971 h 794595"/>
                  <a:gd name="connsiteX1" fmla="*/ 2384334 w 2384334"/>
                  <a:gd name="connsiteY1" fmla="*/ 424243 h 794595"/>
                  <a:gd name="connsiteX2" fmla="*/ 1965850 w 2384334"/>
                  <a:gd name="connsiteY2" fmla="*/ 475150 h 794595"/>
                  <a:gd name="connsiteX3" fmla="*/ 1270599 w 2384334"/>
                  <a:gd name="connsiteY3" fmla="*/ 787432 h 794595"/>
                  <a:gd name="connsiteX4" fmla="*/ 0 w 2384334"/>
                  <a:gd name="connsiteY4" fmla="*/ 338971 h 794595"/>
                  <a:gd name="connsiteX0" fmla="*/ 0 w 2384334"/>
                  <a:gd name="connsiteY0" fmla="*/ 338971 h 794595"/>
                  <a:gd name="connsiteX1" fmla="*/ 2384334 w 2384334"/>
                  <a:gd name="connsiteY1" fmla="*/ 424243 h 794595"/>
                  <a:gd name="connsiteX2" fmla="*/ 1270599 w 2384334"/>
                  <a:gd name="connsiteY2" fmla="*/ 787432 h 794595"/>
                  <a:gd name="connsiteX3" fmla="*/ 0 w 2384334"/>
                  <a:gd name="connsiteY3" fmla="*/ 338971 h 794595"/>
                  <a:gd name="connsiteX0" fmla="*/ 0 w 2384334"/>
                  <a:gd name="connsiteY0" fmla="*/ 338971 h 794595"/>
                  <a:gd name="connsiteX1" fmla="*/ 2384334 w 2384334"/>
                  <a:gd name="connsiteY1" fmla="*/ 424243 h 794595"/>
                  <a:gd name="connsiteX2" fmla="*/ 1270599 w 2384334"/>
                  <a:gd name="connsiteY2" fmla="*/ 787432 h 794595"/>
                  <a:gd name="connsiteX3" fmla="*/ 0 w 2384334"/>
                  <a:gd name="connsiteY3" fmla="*/ 338971 h 7945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84334" h="794595">
                    <a:moveTo>
                      <a:pt x="0" y="338971"/>
                    </a:moveTo>
                    <a:cubicBezTo>
                      <a:pt x="1014968" y="-326402"/>
                      <a:pt x="1948592" y="145293"/>
                      <a:pt x="2384334" y="424243"/>
                    </a:cubicBezTo>
                    <a:cubicBezTo>
                      <a:pt x="2013089" y="545306"/>
                      <a:pt x="1641420" y="724400"/>
                      <a:pt x="1270599" y="787432"/>
                    </a:cubicBezTo>
                    <a:cubicBezTo>
                      <a:pt x="766395" y="860487"/>
                      <a:pt x="508585" y="350998"/>
                      <a:pt x="0" y="338971"/>
                    </a:cubicBezTo>
                    <a:close/>
                  </a:path>
                </a:pathLst>
              </a:custGeom>
              <a:solidFill>
                <a:srgbClr val="406216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1" name="Oval 270">
                <a:extLst>
                  <a:ext uri="{FF2B5EF4-FFF2-40B4-BE49-F238E27FC236}">
                    <a16:creationId xmlns:a16="http://schemas.microsoft.com/office/drawing/2014/main" id="{F3AF227F-62C3-EFA2-A6D7-B702E90FE8D7}"/>
                  </a:ext>
                </a:extLst>
              </p:cNvPr>
              <p:cNvSpPr/>
              <p:nvPr/>
            </p:nvSpPr>
            <p:spPr>
              <a:xfrm>
                <a:off x="4984010" y="2282825"/>
                <a:ext cx="293580" cy="139274"/>
              </a:xfrm>
              <a:prstGeom prst="ellipse">
                <a:avLst/>
              </a:prstGeom>
              <a:solidFill>
                <a:srgbClr val="574519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2" name="Rectangle 20">
                <a:extLst>
                  <a:ext uri="{FF2B5EF4-FFF2-40B4-BE49-F238E27FC236}">
                    <a16:creationId xmlns:a16="http://schemas.microsoft.com/office/drawing/2014/main" id="{1ED6308F-EF7A-BC7A-F8B2-43D96A1A34CC}"/>
                  </a:ext>
                </a:extLst>
              </p:cNvPr>
              <p:cNvSpPr/>
              <p:nvPr/>
            </p:nvSpPr>
            <p:spPr>
              <a:xfrm>
                <a:off x="5070475" y="1490663"/>
                <a:ext cx="206479" cy="860425"/>
              </a:xfrm>
              <a:custGeom>
                <a:avLst/>
                <a:gdLst>
                  <a:gd name="connsiteX0" fmla="*/ 0 w 45719"/>
                  <a:gd name="connsiteY0" fmla="*/ 0 h 838200"/>
                  <a:gd name="connsiteX1" fmla="*/ 45719 w 45719"/>
                  <a:gd name="connsiteY1" fmla="*/ 0 h 838200"/>
                  <a:gd name="connsiteX2" fmla="*/ 45719 w 45719"/>
                  <a:gd name="connsiteY2" fmla="*/ 838200 h 838200"/>
                  <a:gd name="connsiteX3" fmla="*/ 0 w 45719"/>
                  <a:gd name="connsiteY3" fmla="*/ 838200 h 838200"/>
                  <a:gd name="connsiteX4" fmla="*/ 0 w 45719"/>
                  <a:gd name="connsiteY4" fmla="*/ 0 h 838200"/>
                  <a:gd name="connsiteX0" fmla="*/ 0 w 128269"/>
                  <a:gd name="connsiteY0" fmla="*/ 6350 h 844550"/>
                  <a:gd name="connsiteX1" fmla="*/ 128269 w 128269"/>
                  <a:gd name="connsiteY1" fmla="*/ 0 h 844550"/>
                  <a:gd name="connsiteX2" fmla="*/ 45719 w 128269"/>
                  <a:gd name="connsiteY2" fmla="*/ 844550 h 844550"/>
                  <a:gd name="connsiteX3" fmla="*/ 0 w 128269"/>
                  <a:gd name="connsiteY3" fmla="*/ 844550 h 844550"/>
                  <a:gd name="connsiteX4" fmla="*/ 0 w 128269"/>
                  <a:gd name="connsiteY4" fmla="*/ 6350 h 844550"/>
                  <a:gd name="connsiteX0" fmla="*/ 19050 w 128269"/>
                  <a:gd name="connsiteY0" fmla="*/ 0 h 860425"/>
                  <a:gd name="connsiteX1" fmla="*/ 128269 w 128269"/>
                  <a:gd name="connsiteY1" fmla="*/ 15875 h 860425"/>
                  <a:gd name="connsiteX2" fmla="*/ 45719 w 128269"/>
                  <a:gd name="connsiteY2" fmla="*/ 860425 h 860425"/>
                  <a:gd name="connsiteX3" fmla="*/ 0 w 128269"/>
                  <a:gd name="connsiteY3" fmla="*/ 860425 h 860425"/>
                  <a:gd name="connsiteX4" fmla="*/ 19050 w 128269"/>
                  <a:gd name="connsiteY4" fmla="*/ 0 h 860425"/>
                  <a:gd name="connsiteX0" fmla="*/ 19050 w 128269"/>
                  <a:gd name="connsiteY0" fmla="*/ 0 h 860425"/>
                  <a:gd name="connsiteX1" fmla="*/ 128269 w 128269"/>
                  <a:gd name="connsiteY1" fmla="*/ 15875 h 860425"/>
                  <a:gd name="connsiteX2" fmla="*/ 45719 w 128269"/>
                  <a:gd name="connsiteY2" fmla="*/ 860425 h 860425"/>
                  <a:gd name="connsiteX3" fmla="*/ 0 w 128269"/>
                  <a:gd name="connsiteY3" fmla="*/ 860425 h 860425"/>
                  <a:gd name="connsiteX4" fmla="*/ 19050 w 128269"/>
                  <a:gd name="connsiteY4" fmla="*/ 0 h 860425"/>
                  <a:gd name="connsiteX0" fmla="*/ 19050 w 142515"/>
                  <a:gd name="connsiteY0" fmla="*/ 0 h 860425"/>
                  <a:gd name="connsiteX1" fmla="*/ 128269 w 142515"/>
                  <a:gd name="connsiteY1" fmla="*/ 15875 h 860425"/>
                  <a:gd name="connsiteX2" fmla="*/ 45719 w 142515"/>
                  <a:gd name="connsiteY2" fmla="*/ 860425 h 860425"/>
                  <a:gd name="connsiteX3" fmla="*/ 0 w 142515"/>
                  <a:gd name="connsiteY3" fmla="*/ 860425 h 860425"/>
                  <a:gd name="connsiteX4" fmla="*/ 19050 w 142515"/>
                  <a:gd name="connsiteY4" fmla="*/ 0 h 860425"/>
                  <a:gd name="connsiteX0" fmla="*/ 19050 w 149329"/>
                  <a:gd name="connsiteY0" fmla="*/ 0 h 860425"/>
                  <a:gd name="connsiteX1" fmla="*/ 128269 w 149329"/>
                  <a:gd name="connsiteY1" fmla="*/ 15875 h 860425"/>
                  <a:gd name="connsiteX2" fmla="*/ 74294 w 149329"/>
                  <a:gd name="connsiteY2" fmla="*/ 860425 h 860425"/>
                  <a:gd name="connsiteX3" fmla="*/ 0 w 149329"/>
                  <a:gd name="connsiteY3" fmla="*/ 860425 h 860425"/>
                  <a:gd name="connsiteX4" fmla="*/ 19050 w 149329"/>
                  <a:gd name="connsiteY4" fmla="*/ 0 h 860425"/>
                  <a:gd name="connsiteX0" fmla="*/ 76200 w 206479"/>
                  <a:gd name="connsiteY0" fmla="*/ 0 h 860425"/>
                  <a:gd name="connsiteX1" fmla="*/ 185419 w 206479"/>
                  <a:gd name="connsiteY1" fmla="*/ 15875 h 860425"/>
                  <a:gd name="connsiteX2" fmla="*/ 131444 w 206479"/>
                  <a:gd name="connsiteY2" fmla="*/ 860425 h 860425"/>
                  <a:gd name="connsiteX3" fmla="*/ 0 w 206479"/>
                  <a:gd name="connsiteY3" fmla="*/ 860425 h 860425"/>
                  <a:gd name="connsiteX4" fmla="*/ 76200 w 206479"/>
                  <a:gd name="connsiteY4" fmla="*/ 0 h 860425"/>
                  <a:gd name="connsiteX0" fmla="*/ 76200 w 206479"/>
                  <a:gd name="connsiteY0" fmla="*/ 0 h 860425"/>
                  <a:gd name="connsiteX1" fmla="*/ 185419 w 206479"/>
                  <a:gd name="connsiteY1" fmla="*/ 15875 h 860425"/>
                  <a:gd name="connsiteX2" fmla="*/ 131444 w 206479"/>
                  <a:gd name="connsiteY2" fmla="*/ 860425 h 860425"/>
                  <a:gd name="connsiteX3" fmla="*/ 0 w 206479"/>
                  <a:gd name="connsiteY3" fmla="*/ 860425 h 860425"/>
                  <a:gd name="connsiteX4" fmla="*/ 76200 w 206479"/>
                  <a:gd name="connsiteY4" fmla="*/ 0 h 860425"/>
                  <a:gd name="connsiteX0" fmla="*/ 76200 w 206479"/>
                  <a:gd name="connsiteY0" fmla="*/ 0 h 860425"/>
                  <a:gd name="connsiteX1" fmla="*/ 185419 w 206479"/>
                  <a:gd name="connsiteY1" fmla="*/ 15875 h 860425"/>
                  <a:gd name="connsiteX2" fmla="*/ 131444 w 206479"/>
                  <a:gd name="connsiteY2" fmla="*/ 860425 h 860425"/>
                  <a:gd name="connsiteX3" fmla="*/ 0 w 206479"/>
                  <a:gd name="connsiteY3" fmla="*/ 860425 h 860425"/>
                  <a:gd name="connsiteX4" fmla="*/ 76200 w 206479"/>
                  <a:gd name="connsiteY4" fmla="*/ 0 h 860425"/>
                  <a:gd name="connsiteX0" fmla="*/ 76200 w 206479"/>
                  <a:gd name="connsiteY0" fmla="*/ 0 h 860425"/>
                  <a:gd name="connsiteX1" fmla="*/ 185419 w 206479"/>
                  <a:gd name="connsiteY1" fmla="*/ 15875 h 860425"/>
                  <a:gd name="connsiteX2" fmla="*/ 131444 w 206479"/>
                  <a:gd name="connsiteY2" fmla="*/ 860425 h 860425"/>
                  <a:gd name="connsiteX3" fmla="*/ 0 w 206479"/>
                  <a:gd name="connsiteY3" fmla="*/ 860425 h 860425"/>
                  <a:gd name="connsiteX4" fmla="*/ 76200 w 206479"/>
                  <a:gd name="connsiteY4" fmla="*/ 0 h 860425"/>
                  <a:gd name="connsiteX0" fmla="*/ 76200 w 206479"/>
                  <a:gd name="connsiteY0" fmla="*/ 0 h 860425"/>
                  <a:gd name="connsiteX1" fmla="*/ 185419 w 206479"/>
                  <a:gd name="connsiteY1" fmla="*/ 15875 h 860425"/>
                  <a:gd name="connsiteX2" fmla="*/ 131444 w 206479"/>
                  <a:gd name="connsiteY2" fmla="*/ 860425 h 860425"/>
                  <a:gd name="connsiteX3" fmla="*/ 0 w 206479"/>
                  <a:gd name="connsiteY3" fmla="*/ 860425 h 860425"/>
                  <a:gd name="connsiteX4" fmla="*/ 76200 w 206479"/>
                  <a:gd name="connsiteY4" fmla="*/ 0 h 8604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6479" h="860425">
                    <a:moveTo>
                      <a:pt x="76200" y="0"/>
                    </a:moveTo>
                    <a:lnTo>
                      <a:pt x="185419" y="15875"/>
                    </a:lnTo>
                    <a:cubicBezTo>
                      <a:pt x="221402" y="183092"/>
                      <a:pt x="216111" y="664633"/>
                      <a:pt x="131444" y="860425"/>
                    </a:cubicBezTo>
                    <a:lnTo>
                      <a:pt x="0" y="860425"/>
                    </a:lnTo>
                    <a:cubicBezTo>
                      <a:pt x="53975" y="599017"/>
                      <a:pt x="136525" y="242358"/>
                      <a:pt x="76200" y="0"/>
                    </a:cubicBezTo>
                    <a:close/>
                  </a:path>
                </a:pathLst>
              </a:custGeom>
              <a:solidFill>
                <a:srgbClr val="574519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3" name="Oval 272">
                <a:extLst>
                  <a:ext uri="{FF2B5EF4-FFF2-40B4-BE49-F238E27FC236}">
                    <a16:creationId xmlns:a16="http://schemas.microsoft.com/office/drawing/2014/main" id="{3784AECF-C7F0-29C0-5AC5-6274FFA60541}"/>
                  </a:ext>
                </a:extLst>
              </p:cNvPr>
              <p:cNvSpPr/>
              <p:nvPr/>
            </p:nvSpPr>
            <p:spPr>
              <a:xfrm>
                <a:off x="5044252" y="2316269"/>
                <a:ext cx="178250" cy="69637"/>
              </a:xfrm>
              <a:prstGeom prst="ellipse">
                <a:avLst/>
              </a:prstGeom>
              <a:solidFill>
                <a:srgbClr val="574519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74" name="Group 273">
            <a:extLst>
              <a:ext uri="{FF2B5EF4-FFF2-40B4-BE49-F238E27FC236}">
                <a16:creationId xmlns:a16="http://schemas.microsoft.com/office/drawing/2014/main" id="{AB1BE091-5E7F-DEAD-12F1-7D44FD9D25B2}"/>
              </a:ext>
            </a:extLst>
          </p:cNvPr>
          <p:cNvGrpSpPr/>
          <p:nvPr/>
        </p:nvGrpSpPr>
        <p:grpSpPr>
          <a:xfrm>
            <a:off x="110785" y="6901778"/>
            <a:ext cx="4337676" cy="5102001"/>
            <a:chOff x="7854324" y="675544"/>
            <a:chExt cx="4337676" cy="5102001"/>
          </a:xfrm>
        </p:grpSpPr>
        <p:sp>
          <p:nvSpPr>
            <p:cNvPr id="275" name="TextBox 274">
              <a:extLst>
                <a:ext uri="{FF2B5EF4-FFF2-40B4-BE49-F238E27FC236}">
                  <a16:creationId xmlns:a16="http://schemas.microsoft.com/office/drawing/2014/main" id="{FE11ADF0-01F8-D8A5-32E4-8282BF123AF3}"/>
                </a:ext>
              </a:extLst>
            </p:cNvPr>
            <p:cNvSpPr txBox="1"/>
            <p:nvPr/>
          </p:nvSpPr>
          <p:spPr>
            <a:xfrm>
              <a:off x="7854324" y="675544"/>
              <a:ext cx="4337676" cy="13234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0" b="0" i="0" u="none" strike="noStrike" kern="0" cap="none" spc="0" normalizeH="0" baseline="0" noProof="0" dirty="0">
                  <a:ln>
                    <a:solidFill>
                      <a:sysClr val="windowText" lastClr="000000"/>
                    </a:solidFill>
                  </a:ln>
                  <a:solidFill>
                    <a:srgbClr val="7A6153"/>
                  </a:solidFill>
                  <a:effectLst/>
                  <a:uLnTx/>
                  <a:uFillTx/>
                  <a:latin typeface="Arial Black" panose="020B0A04020102020204" pitchFamily="34" charset="0"/>
                </a:rPr>
                <a:t>O</a:t>
              </a:r>
              <a:r>
                <a:rPr kumimoji="0" lang="en-US" sz="8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Black" panose="020B0A04020102020204" pitchFamily="34" charset="0"/>
                </a:rPr>
                <a:t>strich</a:t>
              </a:r>
              <a:endParaRPr kumimoji="0" lang="en-US" sz="8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grpSp>
          <p:nvGrpSpPr>
            <p:cNvPr id="276" name="Group 275">
              <a:extLst>
                <a:ext uri="{FF2B5EF4-FFF2-40B4-BE49-F238E27FC236}">
                  <a16:creationId xmlns:a16="http://schemas.microsoft.com/office/drawing/2014/main" id="{949C5ADB-9313-9C28-FB68-144523BE3DA3}"/>
                </a:ext>
              </a:extLst>
            </p:cNvPr>
            <p:cNvGrpSpPr/>
            <p:nvPr/>
          </p:nvGrpSpPr>
          <p:grpSpPr>
            <a:xfrm>
              <a:off x="9530862" y="1824372"/>
              <a:ext cx="1951702" cy="3953173"/>
              <a:chOff x="2820957" y="428457"/>
              <a:chExt cx="3583718" cy="6344751"/>
            </a:xfrm>
          </p:grpSpPr>
          <p:sp>
            <p:nvSpPr>
              <p:cNvPr id="277" name="Rectangle 11">
                <a:extLst>
                  <a:ext uri="{FF2B5EF4-FFF2-40B4-BE49-F238E27FC236}">
                    <a16:creationId xmlns:a16="http://schemas.microsoft.com/office/drawing/2014/main" id="{4E2A5257-1C0C-0C78-BFB7-FD8E06CD74C9}"/>
                  </a:ext>
                </a:extLst>
              </p:cNvPr>
              <p:cNvSpPr/>
              <p:nvPr/>
            </p:nvSpPr>
            <p:spPr>
              <a:xfrm rot="20655425">
                <a:off x="4368907" y="3335918"/>
                <a:ext cx="560325" cy="1247919"/>
              </a:xfrm>
              <a:custGeom>
                <a:avLst/>
                <a:gdLst>
                  <a:gd name="connsiteX0" fmla="*/ 0 w 333743"/>
                  <a:gd name="connsiteY0" fmla="*/ 0 h 825644"/>
                  <a:gd name="connsiteX1" fmla="*/ 333743 w 333743"/>
                  <a:gd name="connsiteY1" fmla="*/ 0 h 825644"/>
                  <a:gd name="connsiteX2" fmla="*/ 333743 w 333743"/>
                  <a:gd name="connsiteY2" fmla="*/ 825644 h 825644"/>
                  <a:gd name="connsiteX3" fmla="*/ 0 w 333743"/>
                  <a:gd name="connsiteY3" fmla="*/ 825644 h 825644"/>
                  <a:gd name="connsiteX4" fmla="*/ 0 w 333743"/>
                  <a:gd name="connsiteY4" fmla="*/ 0 h 825644"/>
                  <a:gd name="connsiteX0" fmla="*/ 0 w 511543"/>
                  <a:gd name="connsiteY0" fmla="*/ 0 h 1095519"/>
                  <a:gd name="connsiteX1" fmla="*/ 511543 w 511543"/>
                  <a:gd name="connsiteY1" fmla="*/ 269875 h 1095519"/>
                  <a:gd name="connsiteX2" fmla="*/ 511543 w 511543"/>
                  <a:gd name="connsiteY2" fmla="*/ 1095519 h 1095519"/>
                  <a:gd name="connsiteX3" fmla="*/ 177800 w 511543"/>
                  <a:gd name="connsiteY3" fmla="*/ 1095519 h 1095519"/>
                  <a:gd name="connsiteX4" fmla="*/ 0 w 511543"/>
                  <a:gd name="connsiteY4" fmla="*/ 0 h 1095519"/>
                  <a:gd name="connsiteX0" fmla="*/ 6171 w 517714"/>
                  <a:gd name="connsiteY0" fmla="*/ 0 h 1095519"/>
                  <a:gd name="connsiteX1" fmla="*/ 517714 w 517714"/>
                  <a:gd name="connsiteY1" fmla="*/ 269875 h 1095519"/>
                  <a:gd name="connsiteX2" fmla="*/ 517714 w 517714"/>
                  <a:gd name="connsiteY2" fmla="*/ 1095519 h 1095519"/>
                  <a:gd name="connsiteX3" fmla="*/ 183971 w 517714"/>
                  <a:gd name="connsiteY3" fmla="*/ 1095519 h 1095519"/>
                  <a:gd name="connsiteX4" fmla="*/ 6171 w 517714"/>
                  <a:gd name="connsiteY4" fmla="*/ 0 h 1095519"/>
                  <a:gd name="connsiteX0" fmla="*/ 4192 w 515735"/>
                  <a:gd name="connsiteY0" fmla="*/ 0 h 1222519"/>
                  <a:gd name="connsiteX1" fmla="*/ 515735 w 515735"/>
                  <a:gd name="connsiteY1" fmla="*/ 269875 h 1222519"/>
                  <a:gd name="connsiteX2" fmla="*/ 515735 w 515735"/>
                  <a:gd name="connsiteY2" fmla="*/ 1095519 h 1222519"/>
                  <a:gd name="connsiteX3" fmla="*/ 270892 w 515735"/>
                  <a:gd name="connsiteY3" fmla="*/ 1222519 h 1222519"/>
                  <a:gd name="connsiteX4" fmla="*/ 4192 w 515735"/>
                  <a:gd name="connsiteY4" fmla="*/ 0 h 1222519"/>
                  <a:gd name="connsiteX0" fmla="*/ 9840 w 521383"/>
                  <a:gd name="connsiteY0" fmla="*/ 0 h 1222519"/>
                  <a:gd name="connsiteX1" fmla="*/ 521383 w 521383"/>
                  <a:gd name="connsiteY1" fmla="*/ 269875 h 1222519"/>
                  <a:gd name="connsiteX2" fmla="*/ 521383 w 521383"/>
                  <a:gd name="connsiteY2" fmla="*/ 1095519 h 1222519"/>
                  <a:gd name="connsiteX3" fmla="*/ 276540 w 521383"/>
                  <a:gd name="connsiteY3" fmla="*/ 1222519 h 1222519"/>
                  <a:gd name="connsiteX4" fmla="*/ 9840 w 521383"/>
                  <a:gd name="connsiteY4" fmla="*/ 0 h 1222519"/>
                  <a:gd name="connsiteX0" fmla="*/ 8981 w 520524"/>
                  <a:gd name="connsiteY0" fmla="*/ 0 h 1222519"/>
                  <a:gd name="connsiteX1" fmla="*/ 520524 w 520524"/>
                  <a:gd name="connsiteY1" fmla="*/ 269875 h 1222519"/>
                  <a:gd name="connsiteX2" fmla="*/ 520524 w 520524"/>
                  <a:gd name="connsiteY2" fmla="*/ 1095519 h 1222519"/>
                  <a:gd name="connsiteX3" fmla="*/ 275681 w 520524"/>
                  <a:gd name="connsiteY3" fmla="*/ 1222519 h 1222519"/>
                  <a:gd name="connsiteX4" fmla="*/ 8981 w 520524"/>
                  <a:gd name="connsiteY4" fmla="*/ 0 h 1222519"/>
                  <a:gd name="connsiteX0" fmla="*/ 8981 w 545924"/>
                  <a:gd name="connsiteY0" fmla="*/ 0 h 1232044"/>
                  <a:gd name="connsiteX1" fmla="*/ 520524 w 545924"/>
                  <a:gd name="connsiteY1" fmla="*/ 269875 h 1232044"/>
                  <a:gd name="connsiteX2" fmla="*/ 545924 w 545924"/>
                  <a:gd name="connsiteY2" fmla="*/ 1232044 h 1232044"/>
                  <a:gd name="connsiteX3" fmla="*/ 275681 w 545924"/>
                  <a:gd name="connsiteY3" fmla="*/ 1222519 h 1232044"/>
                  <a:gd name="connsiteX4" fmla="*/ 8981 w 545924"/>
                  <a:gd name="connsiteY4" fmla="*/ 0 h 1232044"/>
                  <a:gd name="connsiteX0" fmla="*/ 8981 w 558624"/>
                  <a:gd name="connsiteY0" fmla="*/ 0 h 1232044"/>
                  <a:gd name="connsiteX1" fmla="*/ 558624 w 558624"/>
                  <a:gd name="connsiteY1" fmla="*/ 260350 h 1232044"/>
                  <a:gd name="connsiteX2" fmla="*/ 545924 w 558624"/>
                  <a:gd name="connsiteY2" fmla="*/ 1232044 h 1232044"/>
                  <a:gd name="connsiteX3" fmla="*/ 275681 w 558624"/>
                  <a:gd name="connsiteY3" fmla="*/ 1222519 h 1232044"/>
                  <a:gd name="connsiteX4" fmla="*/ 8981 w 558624"/>
                  <a:gd name="connsiteY4" fmla="*/ 0 h 1232044"/>
                  <a:gd name="connsiteX0" fmla="*/ 8981 w 558624"/>
                  <a:gd name="connsiteY0" fmla="*/ 0 h 1247919"/>
                  <a:gd name="connsiteX1" fmla="*/ 558624 w 558624"/>
                  <a:gd name="connsiteY1" fmla="*/ 260350 h 1247919"/>
                  <a:gd name="connsiteX2" fmla="*/ 545924 w 558624"/>
                  <a:gd name="connsiteY2" fmla="*/ 1232044 h 1247919"/>
                  <a:gd name="connsiteX3" fmla="*/ 275681 w 558624"/>
                  <a:gd name="connsiteY3" fmla="*/ 1247919 h 1247919"/>
                  <a:gd name="connsiteX4" fmla="*/ 8981 w 558624"/>
                  <a:gd name="connsiteY4" fmla="*/ 0 h 1247919"/>
                  <a:gd name="connsiteX0" fmla="*/ 8603 w 558246"/>
                  <a:gd name="connsiteY0" fmla="*/ 0 h 1247919"/>
                  <a:gd name="connsiteX1" fmla="*/ 558246 w 558246"/>
                  <a:gd name="connsiteY1" fmla="*/ 260350 h 1247919"/>
                  <a:gd name="connsiteX2" fmla="*/ 545546 w 558246"/>
                  <a:gd name="connsiteY2" fmla="*/ 1232044 h 1247919"/>
                  <a:gd name="connsiteX3" fmla="*/ 275303 w 558246"/>
                  <a:gd name="connsiteY3" fmla="*/ 1247919 h 1247919"/>
                  <a:gd name="connsiteX4" fmla="*/ 8603 w 558246"/>
                  <a:gd name="connsiteY4" fmla="*/ 0 h 1247919"/>
                  <a:gd name="connsiteX0" fmla="*/ 9391 w 559034"/>
                  <a:gd name="connsiteY0" fmla="*/ 0 h 1247919"/>
                  <a:gd name="connsiteX1" fmla="*/ 559034 w 559034"/>
                  <a:gd name="connsiteY1" fmla="*/ 260350 h 1247919"/>
                  <a:gd name="connsiteX2" fmla="*/ 546334 w 559034"/>
                  <a:gd name="connsiteY2" fmla="*/ 1232044 h 1247919"/>
                  <a:gd name="connsiteX3" fmla="*/ 276091 w 559034"/>
                  <a:gd name="connsiteY3" fmla="*/ 1247919 h 1247919"/>
                  <a:gd name="connsiteX4" fmla="*/ 9391 w 559034"/>
                  <a:gd name="connsiteY4" fmla="*/ 0 h 1247919"/>
                  <a:gd name="connsiteX0" fmla="*/ 0 w 549643"/>
                  <a:gd name="connsiteY0" fmla="*/ 0 h 1247919"/>
                  <a:gd name="connsiteX1" fmla="*/ 549643 w 549643"/>
                  <a:gd name="connsiteY1" fmla="*/ 260350 h 1247919"/>
                  <a:gd name="connsiteX2" fmla="*/ 536943 w 549643"/>
                  <a:gd name="connsiteY2" fmla="*/ 1232044 h 1247919"/>
                  <a:gd name="connsiteX3" fmla="*/ 266700 w 549643"/>
                  <a:gd name="connsiteY3" fmla="*/ 1247919 h 1247919"/>
                  <a:gd name="connsiteX4" fmla="*/ 0 w 549643"/>
                  <a:gd name="connsiteY4" fmla="*/ 0 h 1247919"/>
                  <a:gd name="connsiteX0" fmla="*/ 10975 w 560618"/>
                  <a:gd name="connsiteY0" fmla="*/ 0 h 1247919"/>
                  <a:gd name="connsiteX1" fmla="*/ 560618 w 560618"/>
                  <a:gd name="connsiteY1" fmla="*/ 260350 h 1247919"/>
                  <a:gd name="connsiteX2" fmla="*/ 547918 w 560618"/>
                  <a:gd name="connsiteY2" fmla="*/ 1232044 h 1247919"/>
                  <a:gd name="connsiteX3" fmla="*/ 277675 w 560618"/>
                  <a:gd name="connsiteY3" fmla="*/ 1247919 h 1247919"/>
                  <a:gd name="connsiteX4" fmla="*/ 10975 w 560618"/>
                  <a:gd name="connsiteY4" fmla="*/ 0 h 1247919"/>
                  <a:gd name="connsiteX0" fmla="*/ 10682 w 560325"/>
                  <a:gd name="connsiteY0" fmla="*/ 0 h 1247919"/>
                  <a:gd name="connsiteX1" fmla="*/ 560325 w 560325"/>
                  <a:gd name="connsiteY1" fmla="*/ 260350 h 1247919"/>
                  <a:gd name="connsiteX2" fmla="*/ 547625 w 560325"/>
                  <a:gd name="connsiteY2" fmla="*/ 1232044 h 1247919"/>
                  <a:gd name="connsiteX3" fmla="*/ 286907 w 560325"/>
                  <a:gd name="connsiteY3" fmla="*/ 1247919 h 1247919"/>
                  <a:gd name="connsiteX4" fmla="*/ 10682 w 560325"/>
                  <a:gd name="connsiteY4" fmla="*/ 0 h 12479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0325" h="1247919">
                    <a:moveTo>
                      <a:pt x="10682" y="0"/>
                    </a:moveTo>
                    <a:lnTo>
                      <a:pt x="560325" y="260350"/>
                    </a:lnTo>
                    <a:lnTo>
                      <a:pt x="547625" y="1232044"/>
                    </a:lnTo>
                    <a:lnTo>
                      <a:pt x="286907" y="1247919"/>
                    </a:lnTo>
                    <a:cubicBezTo>
                      <a:pt x="243515" y="1155796"/>
                      <a:pt x="-60226" y="939848"/>
                      <a:pt x="10682" y="0"/>
                    </a:cubicBezTo>
                    <a:close/>
                  </a:path>
                </a:pathLst>
              </a:custGeom>
              <a:solidFill>
                <a:srgbClr val="D7AFA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8" name="Rectangle 4">
                <a:extLst>
                  <a:ext uri="{FF2B5EF4-FFF2-40B4-BE49-F238E27FC236}">
                    <a16:creationId xmlns:a16="http://schemas.microsoft.com/office/drawing/2014/main" id="{1FD98A84-1125-DE8F-F5DE-71EA5AF56FF6}"/>
                  </a:ext>
                </a:extLst>
              </p:cNvPr>
              <p:cNvSpPr/>
              <p:nvPr/>
            </p:nvSpPr>
            <p:spPr>
              <a:xfrm>
                <a:off x="3835469" y="428457"/>
                <a:ext cx="589077" cy="531681"/>
              </a:xfrm>
              <a:custGeom>
                <a:avLst/>
                <a:gdLst>
                  <a:gd name="connsiteX0" fmla="*/ 0 w 358140"/>
                  <a:gd name="connsiteY0" fmla="*/ 0 h 487680"/>
                  <a:gd name="connsiteX1" fmla="*/ 358140 w 358140"/>
                  <a:gd name="connsiteY1" fmla="*/ 0 h 487680"/>
                  <a:gd name="connsiteX2" fmla="*/ 358140 w 358140"/>
                  <a:gd name="connsiteY2" fmla="*/ 487680 h 487680"/>
                  <a:gd name="connsiteX3" fmla="*/ 0 w 358140"/>
                  <a:gd name="connsiteY3" fmla="*/ 487680 h 487680"/>
                  <a:gd name="connsiteX4" fmla="*/ 0 w 358140"/>
                  <a:gd name="connsiteY4" fmla="*/ 0 h 487680"/>
                  <a:gd name="connsiteX0" fmla="*/ 0 w 510540"/>
                  <a:gd name="connsiteY0" fmla="*/ 7620 h 487680"/>
                  <a:gd name="connsiteX1" fmla="*/ 510540 w 510540"/>
                  <a:gd name="connsiteY1" fmla="*/ 0 h 487680"/>
                  <a:gd name="connsiteX2" fmla="*/ 510540 w 510540"/>
                  <a:gd name="connsiteY2" fmla="*/ 487680 h 487680"/>
                  <a:gd name="connsiteX3" fmla="*/ 152400 w 510540"/>
                  <a:gd name="connsiteY3" fmla="*/ 487680 h 487680"/>
                  <a:gd name="connsiteX4" fmla="*/ 0 w 510540"/>
                  <a:gd name="connsiteY4" fmla="*/ 7620 h 487680"/>
                  <a:gd name="connsiteX0" fmla="*/ 0 w 510540"/>
                  <a:gd name="connsiteY0" fmla="*/ 7620 h 487680"/>
                  <a:gd name="connsiteX1" fmla="*/ 228600 w 510540"/>
                  <a:gd name="connsiteY1" fmla="*/ 15240 h 487680"/>
                  <a:gd name="connsiteX2" fmla="*/ 510540 w 510540"/>
                  <a:gd name="connsiteY2" fmla="*/ 0 h 487680"/>
                  <a:gd name="connsiteX3" fmla="*/ 510540 w 510540"/>
                  <a:gd name="connsiteY3" fmla="*/ 487680 h 487680"/>
                  <a:gd name="connsiteX4" fmla="*/ 152400 w 510540"/>
                  <a:gd name="connsiteY4" fmla="*/ 487680 h 487680"/>
                  <a:gd name="connsiteX5" fmla="*/ 0 w 510540"/>
                  <a:gd name="connsiteY5" fmla="*/ 7620 h 487680"/>
                  <a:gd name="connsiteX0" fmla="*/ 0 w 510540"/>
                  <a:gd name="connsiteY0" fmla="*/ 33292 h 513352"/>
                  <a:gd name="connsiteX1" fmla="*/ 228600 w 510540"/>
                  <a:gd name="connsiteY1" fmla="*/ 40912 h 513352"/>
                  <a:gd name="connsiteX2" fmla="*/ 510540 w 510540"/>
                  <a:gd name="connsiteY2" fmla="*/ 25672 h 513352"/>
                  <a:gd name="connsiteX3" fmla="*/ 510540 w 510540"/>
                  <a:gd name="connsiteY3" fmla="*/ 513352 h 513352"/>
                  <a:gd name="connsiteX4" fmla="*/ 152400 w 510540"/>
                  <a:gd name="connsiteY4" fmla="*/ 513352 h 513352"/>
                  <a:gd name="connsiteX5" fmla="*/ 0 w 510540"/>
                  <a:gd name="connsiteY5" fmla="*/ 33292 h 513352"/>
                  <a:gd name="connsiteX0" fmla="*/ 0 w 510540"/>
                  <a:gd name="connsiteY0" fmla="*/ 42138 h 522198"/>
                  <a:gd name="connsiteX1" fmla="*/ 228600 w 510540"/>
                  <a:gd name="connsiteY1" fmla="*/ 49758 h 522198"/>
                  <a:gd name="connsiteX2" fmla="*/ 510540 w 510540"/>
                  <a:gd name="connsiteY2" fmla="*/ 34518 h 522198"/>
                  <a:gd name="connsiteX3" fmla="*/ 510540 w 510540"/>
                  <a:gd name="connsiteY3" fmla="*/ 522198 h 522198"/>
                  <a:gd name="connsiteX4" fmla="*/ 152400 w 510540"/>
                  <a:gd name="connsiteY4" fmla="*/ 522198 h 522198"/>
                  <a:gd name="connsiteX5" fmla="*/ 0 w 510540"/>
                  <a:gd name="connsiteY5" fmla="*/ 42138 h 522198"/>
                  <a:gd name="connsiteX0" fmla="*/ 0 w 510540"/>
                  <a:gd name="connsiteY0" fmla="*/ 42138 h 522198"/>
                  <a:gd name="connsiteX1" fmla="*/ 228600 w 510540"/>
                  <a:gd name="connsiteY1" fmla="*/ 49758 h 522198"/>
                  <a:gd name="connsiteX2" fmla="*/ 510540 w 510540"/>
                  <a:gd name="connsiteY2" fmla="*/ 34518 h 522198"/>
                  <a:gd name="connsiteX3" fmla="*/ 510540 w 510540"/>
                  <a:gd name="connsiteY3" fmla="*/ 522198 h 522198"/>
                  <a:gd name="connsiteX4" fmla="*/ 152400 w 510540"/>
                  <a:gd name="connsiteY4" fmla="*/ 522198 h 522198"/>
                  <a:gd name="connsiteX5" fmla="*/ 0 w 510540"/>
                  <a:gd name="connsiteY5" fmla="*/ 42138 h 522198"/>
                  <a:gd name="connsiteX0" fmla="*/ 0 w 510540"/>
                  <a:gd name="connsiteY0" fmla="*/ 42138 h 522198"/>
                  <a:gd name="connsiteX1" fmla="*/ 228600 w 510540"/>
                  <a:gd name="connsiteY1" fmla="*/ 49758 h 522198"/>
                  <a:gd name="connsiteX2" fmla="*/ 510540 w 510540"/>
                  <a:gd name="connsiteY2" fmla="*/ 34518 h 522198"/>
                  <a:gd name="connsiteX3" fmla="*/ 510540 w 510540"/>
                  <a:gd name="connsiteY3" fmla="*/ 522198 h 522198"/>
                  <a:gd name="connsiteX4" fmla="*/ 152400 w 510540"/>
                  <a:gd name="connsiteY4" fmla="*/ 522198 h 522198"/>
                  <a:gd name="connsiteX5" fmla="*/ 0 w 510540"/>
                  <a:gd name="connsiteY5" fmla="*/ 42138 h 522198"/>
                  <a:gd name="connsiteX0" fmla="*/ 0 w 532765"/>
                  <a:gd name="connsiteY0" fmla="*/ 48663 h 528723"/>
                  <a:gd name="connsiteX1" fmla="*/ 228600 w 532765"/>
                  <a:gd name="connsiteY1" fmla="*/ 56283 h 528723"/>
                  <a:gd name="connsiteX2" fmla="*/ 532765 w 532765"/>
                  <a:gd name="connsiteY2" fmla="*/ 31518 h 528723"/>
                  <a:gd name="connsiteX3" fmla="*/ 510540 w 532765"/>
                  <a:gd name="connsiteY3" fmla="*/ 528723 h 528723"/>
                  <a:gd name="connsiteX4" fmla="*/ 152400 w 532765"/>
                  <a:gd name="connsiteY4" fmla="*/ 528723 h 528723"/>
                  <a:gd name="connsiteX5" fmla="*/ 0 w 532765"/>
                  <a:gd name="connsiteY5" fmla="*/ 48663 h 528723"/>
                  <a:gd name="connsiteX0" fmla="*/ 0 w 532765"/>
                  <a:gd name="connsiteY0" fmla="*/ 46900 h 526960"/>
                  <a:gd name="connsiteX1" fmla="*/ 215900 w 532765"/>
                  <a:gd name="connsiteY1" fmla="*/ 60870 h 526960"/>
                  <a:gd name="connsiteX2" fmla="*/ 532765 w 532765"/>
                  <a:gd name="connsiteY2" fmla="*/ 29755 h 526960"/>
                  <a:gd name="connsiteX3" fmla="*/ 510540 w 532765"/>
                  <a:gd name="connsiteY3" fmla="*/ 526960 h 526960"/>
                  <a:gd name="connsiteX4" fmla="*/ 152400 w 532765"/>
                  <a:gd name="connsiteY4" fmla="*/ 526960 h 526960"/>
                  <a:gd name="connsiteX5" fmla="*/ 0 w 532765"/>
                  <a:gd name="connsiteY5" fmla="*/ 46900 h 526960"/>
                  <a:gd name="connsiteX0" fmla="*/ 0 w 532765"/>
                  <a:gd name="connsiteY0" fmla="*/ 51621 h 531681"/>
                  <a:gd name="connsiteX1" fmla="*/ 215900 w 532765"/>
                  <a:gd name="connsiteY1" fmla="*/ 65591 h 531681"/>
                  <a:gd name="connsiteX2" fmla="*/ 532765 w 532765"/>
                  <a:gd name="connsiteY2" fmla="*/ 34476 h 531681"/>
                  <a:gd name="connsiteX3" fmla="*/ 510540 w 532765"/>
                  <a:gd name="connsiteY3" fmla="*/ 531681 h 531681"/>
                  <a:gd name="connsiteX4" fmla="*/ 152400 w 532765"/>
                  <a:gd name="connsiteY4" fmla="*/ 531681 h 531681"/>
                  <a:gd name="connsiteX5" fmla="*/ 0 w 532765"/>
                  <a:gd name="connsiteY5" fmla="*/ 51621 h 531681"/>
                  <a:gd name="connsiteX0" fmla="*/ 10224 w 542989"/>
                  <a:gd name="connsiteY0" fmla="*/ 51621 h 531681"/>
                  <a:gd name="connsiteX1" fmla="*/ 226124 w 542989"/>
                  <a:gd name="connsiteY1" fmla="*/ 65591 h 531681"/>
                  <a:gd name="connsiteX2" fmla="*/ 542989 w 542989"/>
                  <a:gd name="connsiteY2" fmla="*/ 34476 h 531681"/>
                  <a:gd name="connsiteX3" fmla="*/ 520764 w 542989"/>
                  <a:gd name="connsiteY3" fmla="*/ 531681 h 531681"/>
                  <a:gd name="connsiteX4" fmla="*/ 162624 w 542989"/>
                  <a:gd name="connsiteY4" fmla="*/ 531681 h 531681"/>
                  <a:gd name="connsiteX5" fmla="*/ 10224 w 542989"/>
                  <a:gd name="connsiteY5" fmla="*/ 51621 h 531681"/>
                  <a:gd name="connsiteX0" fmla="*/ 10224 w 588131"/>
                  <a:gd name="connsiteY0" fmla="*/ 51621 h 531681"/>
                  <a:gd name="connsiteX1" fmla="*/ 226124 w 588131"/>
                  <a:gd name="connsiteY1" fmla="*/ 65591 h 531681"/>
                  <a:gd name="connsiteX2" fmla="*/ 542989 w 588131"/>
                  <a:gd name="connsiteY2" fmla="*/ 34476 h 531681"/>
                  <a:gd name="connsiteX3" fmla="*/ 520764 w 588131"/>
                  <a:gd name="connsiteY3" fmla="*/ 531681 h 531681"/>
                  <a:gd name="connsiteX4" fmla="*/ 162624 w 588131"/>
                  <a:gd name="connsiteY4" fmla="*/ 531681 h 531681"/>
                  <a:gd name="connsiteX5" fmla="*/ 10224 w 588131"/>
                  <a:gd name="connsiteY5" fmla="*/ 51621 h 531681"/>
                  <a:gd name="connsiteX0" fmla="*/ 10224 w 583147"/>
                  <a:gd name="connsiteY0" fmla="*/ 51621 h 531681"/>
                  <a:gd name="connsiteX1" fmla="*/ 226124 w 583147"/>
                  <a:gd name="connsiteY1" fmla="*/ 65591 h 531681"/>
                  <a:gd name="connsiteX2" fmla="*/ 542989 w 583147"/>
                  <a:gd name="connsiteY2" fmla="*/ 34476 h 531681"/>
                  <a:gd name="connsiteX3" fmla="*/ 495364 w 583147"/>
                  <a:gd name="connsiteY3" fmla="*/ 531681 h 531681"/>
                  <a:gd name="connsiteX4" fmla="*/ 162624 w 583147"/>
                  <a:gd name="connsiteY4" fmla="*/ 531681 h 531681"/>
                  <a:gd name="connsiteX5" fmla="*/ 10224 w 583147"/>
                  <a:gd name="connsiteY5" fmla="*/ 51621 h 531681"/>
                  <a:gd name="connsiteX0" fmla="*/ 10224 w 590522"/>
                  <a:gd name="connsiteY0" fmla="*/ 51621 h 531681"/>
                  <a:gd name="connsiteX1" fmla="*/ 226124 w 590522"/>
                  <a:gd name="connsiteY1" fmla="*/ 65591 h 531681"/>
                  <a:gd name="connsiteX2" fmla="*/ 542989 w 590522"/>
                  <a:gd name="connsiteY2" fmla="*/ 34476 h 531681"/>
                  <a:gd name="connsiteX3" fmla="*/ 495364 w 590522"/>
                  <a:gd name="connsiteY3" fmla="*/ 531681 h 531681"/>
                  <a:gd name="connsiteX4" fmla="*/ 162624 w 590522"/>
                  <a:gd name="connsiteY4" fmla="*/ 531681 h 531681"/>
                  <a:gd name="connsiteX5" fmla="*/ 10224 w 590522"/>
                  <a:gd name="connsiteY5" fmla="*/ 51621 h 531681"/>
                  <a:gd name="connsiteX0" fmla="*/ 10224 w 589077"/>
                  <a:gd name="connsiteY0" fmla="*/ 51621 h 531681"/>
                  <a:gd name="connsiteX1" fmla="*/ 226124 w 589077"/>
                  <a:gd name="connsiteY1" fmla="*/ 65591 h 531681"/>
                  <a:gd name="connsiteX2" fmla="*/ 542989 w 589077"/>
                  <a:gd name="connsiteY2" fmla="*/ 34476 h 531681"/>
                  <a:gd name="connsiteX3" fmla="*/ 489014 w 589077"/>
                  <a:gd name="connsiteY3" fmla="*/ 531681 h 531681"/>
                  <a:gd name="connsiteX4" fmla="*/ 162624 w 589077"/>
                  <a:gd name="connsiteY4" fmla="*/ 531681 h 531681"/>
                  <a:gd name="connsiteX5" fmla="*/ 10224 w 589077"/>
                  <a:gd name="connsiteY5" fmla="*/ 51621 h 5316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89077" h="531681">
                    <a:moveTo>
                      <a:pt x="10224" y="51621"/>
                    </a:moveTo>
                    <a:cubicBezTo>
                      <a:pt x="76899" y="-11244"/>
                      <a:pt x="152464" y="37651"/>
                      <a:pt x="226124" y="65591"/>
                    </a:cubicBezTo>
                    <a:cubicBezTo>
                      <a:pt x="356934" y="3361"/>
                      <a:pt x="433769" y="-29024"/>
                      <a:pt x="542989" y="34476"/>
                    </a:cubicBezTo>
                    <a:cubicBezTo>
                      <a:pt x="653056" y="184336"/>
                      <a:pt x="537697" y="365946"/>
                      <a:pt x="489014" y="531681"/>
                    </a:cubicBezTo>
                    <a:lnTo>
                      <a:pt x="162624" y="531681"/>
                    </a:lnTo>
                    <a:cubicBezTo>
                      <a:pt x="111824" y="371661"/>
                      <a:pt x="-40576" y="237041"/>
                      <a:pt x="10224" y="51621"/>
                    </a:cubicBezTo>
                    <a:close/>
                  </a:path>
                </a:pathLst>
              </a:custGeom>
              <a:solidFill>
                <a:srgbClr val="D7AFA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9" name="Rectangle 5">
                <a:extLst>
                  <a:ext uri="{FF2B5EF4-FFF2-40B4-BE49-F238E27FC236}">
                    <a16:creationId xmlns:a16="http://schemas.microsoft.com/office/drawing/2014/main" id="{05B45C61-7882-C9E8-CBF2-E04401A287AD}"/>
                  </a:ext>
                </a:extLst>
              </p:cNvPr>
              <p:cNvSpPr/>
              <p:nvPr/>
            </p:nvSpPr>
            <p:spPr>
              <a:xfrm>
                <a:off x="3567597" y="561364"/>
                <a:ext cx="610934" cy="263524"/>
              </a:xfrm>
              <a:custGeom>
                <a:avLst/>
                <a:gdLst>
                  <a:gd name="connsiteX0" fmla="*/ 0 w 236284"/>
                  <a:gd name="connsiteY0" fmla="*/ 0 h 79375"/>
                  <a:gd name="connsiteX1" fmla="*/ 236284 w 236284"/>
                  <a:gd name="connsiteY1" fmla="*/ 0 h 79375"/>
                  <a:gd name="connsiteX2" fmla="*/ 236284 w 236284"/>
                  <a:gd name="connsiteY2" fmla="*/ 79375 h 79375"/>
                  <a:gd name="connsiteX3" fmla="*/ 0 w 236284"/>
                  <a:gd name="connsiteY3" fmla="*/ 79375 h 79375"/>
                  <a:gd name="connsiteX4" fmla="*/ 0 w 236284"/>
                  <a:gd name="connsiteY4" fmla="*/ 0 h 79375"/>
                  <a:gd name="connsiteX0" fmla="*/ 0 w 356934"/>
                  <a:gd name="connsiteY0" fmla="*/ 0 h 79375"/>
                  <a:gd name="connsiteX1" fmla="*/ 356934 w 356934"/>
                  <a:gd name="connsiteY1" fmla="*/ 53975 h 79375"/>
                  <a:gd name="connsiteX2" fmla="*/ 236284 w 356934"/>
                  <a:gd name="connsiteY2" fmla="*/ 79375 h 79375"/>
                  <a:gd name="connsiteX3" fmla="*/ 0 w 356934"/>
                  <a:gd name="connsiteY3" fmla="*/ 79375 h 79375"/>
                  <a:gd name="connsiteX4" fmla="*/ 0 w 356934"/>
                  <a:gd name="connsiteY4" fmla="*/ 0 h 79375"/>
                  <a:gd name="connsiteX0" fmla="*/ 85725 w 356934"/>
                  <a:gd name="connsiteY0" fmla="*/ 0 h 165100"/>
                  <a:gd name="connsiteX1" fmla="*/ 356934 w 356934"/>
                  <a:gd name="connsiteY1" fmla="*/ 139700 h 165100"/>
                  <a:gd name="connsiteX2" fmla="*/ 236284 w 356934"/>
                  <a:gd name="connsiteY2" fmla="*/ 165100 h 165100"/>
                  <a:gd name="connsiteX3" fmla="*/ 0 w 356934"/>
                  <a:gd name="connsiteY3" fmla="*/ 165100 h 165100"/>
                  <a:gd name="connsiteX4" fmla="*/ 85725 w 356934"/>
                  <a:gd name="connsiteY4" fmla="*/ 0 h 165100"/>
                  <a:gd name="connsiteX0" fmla="*/ 241300 w 512509"/>
                  <a:gd name="connsiteY0" fmla="*/ 0 h 165100"/>
                  <a:gd name="connsiteX1" fmla="*/ 512509 w 512509"/>
                  <a:gd name="connsiteY1" fmla="*/ 139700 h 165100"/>
                  <a:gd name="connsiteX2" fmla="*/ 391859 w 512509"/>
                  <a:gd name="connsiteY2" fmla="*/ 165100 h 165100"/>
                  <a:gd name="connsiteX3" fmla="*/ 0 w 512509"/>
                  <a:gd name="connsiteY3" fmla="*/ 127000 h 165100"/>
                  <a:gd name="connsiteX4" fmla="*/ 241300 w 512509"/>
                  <a:gd name="connsiteY4" fmla="*/ 0 h 165100"/>
                  <a:gd name="connsiteX0" fmla="*/ 241300 w 512509"/>
                  <a:gd name="connsiteY0" fmla="*/ 0 h 263525"/>
                  <a:gd name="connsiteX1" fmla="*/ 512509 w 512509"/>
                  <a:gd name="connsiteY1" fmla="*/ 139700 h 263525"/>
                  <a:gd name="connsiteX2" fmla="*/ 356934 w 512509"/>
                  <a:gd name="connsiteY2" fmla="*/ 263525 h 263525"/>
                  <a:gd name="connsiteX3" fmla="*/ 0 w 512509"/>
                  <a:gd name="connsiteY3" fmla="*/ 127000 h 263525"/>
                  <a:gd name="connsiteX4" fmla="*/ 241300 w 512509"/>
                  <a:gd name="connsiteY4" fmla="*/ 0 h 263525"/>
                  <a:gd name="connsiteX0" fmla="*/ 339725 w 610934"/>
                  <a:gd name="connsiteY0" fmla="*/ 0 h 263525"/>
                  <a:gd name="connsiteX1" fmla="*/ 610934 w 610934"/>
                  <a:gd name="connsiteY1" fmla="*/ 139700 h 263525"/>
                  <a:gd name="connsiteX2" fmla="*/ 455359 w 610934"/>
                  <a:gd name="connsiteY2" fmla="*/ 263525 h 263525"/>
                  <a:gd name="connsiteX3" fmla="*/ 0 w 610934"/>
                  <a:gd name="connsiteY3" fmla="*/ 155575 h 263525"/>
                  <a:gd name="connsiteX4" fmla="*/ 339725 w 610934"/>
                  <a:gd name="connsiteY4" fmla="*/ 0 h 263525"/>
                  <a:gd name="connsiteX0" fmla="*/ 339725 w 610934"/>
                  <a:gd name="connsiteY0" fmla="*/ 0 h 263525"/>
                  <a:gd name="connsiteX1" fmla="*/ 610934 w 610934"/>
                  <a:gd name="connsiteY1" fmla="*/ 139700 h 263525"/>
                  <a:gd name="connsiteX2" fmla="*/ 455359 w 610934"/>
                  <a:gd name="connsiteY2" fmla="*/ 263525 h 263525"/>
                  <a:gd name="connsiteX3" fmla="*/ 0 w 610934"/>
                  <a:gd name="connsiteY3" fmla="*/ 155575 h 263525"/>
                  <a:gd name="connsiteX4" fmla="*/ 339725 w 610934"/>
                  <a:gd name="connsiteY4" fmla="*/ 0 h 263525"/>
                  <a:gd name="connsiteX0" fmla="*/ 339725 w 610934"/>
                  <a:gd name="connsiteY0" fmla="*/ 0 h 263525"/>
                  <a:gd name="connsiteX1" fmla="*/ 610934 w 610934"/>
                  <a:gd name="connsiteY1" fmla="*/ 139700 h 263525"/>
                  <a:gd name="connsiteX2" fmla="*/ 455359 w 610934"/>
                  <a:gd name="connsiteY2" fmla="*/ 263525 h 263525"/>
                  <a:gd name="connsiteX3" fmla="*/ 0 w 610934"/>
                  <a:gd name="connsiteY3" fmla="*/ 155575 h 263525"/>
                  <a:gd name="connsiteX4" fmla="*/ 339725 w 610934"/>
                  <a:gd name="connsiteY4" fmla="*/ 0 h 263525"/>
                  <a:gd name="connsiteX0" fmla="*/ 339725 w 610934"/>
                  <a:gd name="connsiteY0" fmla="*/ 0 h 263525"/>
                  <a:gd name="connsiteX1" fmla="*/ 610934 w 610934"/>
                  <a:gd name="connsiteY1" fmla="*/ 139700 h 263525"/>
                  <a:gd name="connsiteX2" fmla="*/ 455359 w 610934"/>
                  <a:gd name="connsiteY2" fmla="*/ 263525 h 263525"/>
                  <a:gd name="connsiteX3" fmla="*/ 0 w 610934"/>
                  <a:gd name="connsiteY3" fmla="*/ 155575 h 263525"/>
                  <a:gd name="connsiteX4" fmla="*/ 339725 w 610934"/>
                  <a:gd name="connsiteY4" fmla="*/ 0 h 263525"/>
                  <a:gd name="connsiteX0" fmla="*/ 339725 w 610934"/>
                  <a:gd name="connsiteY0" fmla="*/ 0 h 263525"/>
                  <a:gd name="connsiteX1" fmla="*/ 610934 w 610934"/>
                  <a:gd name="connsiteY1" fmla="*/ 139700 h 263525"/>
                  <a:gd name="connsiteX2" fmla="*/ 455359 w 610934"/>
                  <a:gd name="connsiteY2" fmla="*/ 263525 h 263525"/>
                  <a:gd name="connsiteX3" fmla="*/ 0 w 610934"/>
                  <a:gd name="connsiteY3" fmla="*/ 155575 h 263525"/>
                  <a:gd name="connsiteX4" fmla="*/ 339725 w 610934"/>
                  <a:gd name="connsiteY4" fmla="*/ 0 h 263525"/>
                  <a:gd name="connsiteX0" fmla="*/ 336550 w 610934"/>
                  <a:gd name="connsiteY0" fmla="*/ 0 h 263525"/>
                  <a:gd name="connsiteX1" fmla="*/ 610934 w 610934"/>
                  <a:gd name="connsiteY1" fmla="*/ 139700 h 263525"/>
                  <a:gd name="connsiteX2" fmla="*/ 455359 w 610934"/>
                  <a:gd name="connsiteY2" fmla="*/ 263525 h 263525"/>
                  <a:gd name="connsiteX3" fmla="*/ 0 w 610934"/>
                  <a:gd name="connsiteY3" fmla="*/ 155575 h 263525"/>
                  <a:gd name="connsiteX4" fmla="*/ 336550 w 610934"/>
                  <a:gd name="connsiteY4" fmla="*/ 0 h 263525"/>
                  <a:gd name="connsiteX0" fmla="*/ 336550 w 610934"/>
                  <a:gd name="connsiteY0" fmla="*/ 0 h 263525"/>
                  <a:gd name="connsiteX1" fmla="*/ 610934 w 610934"/>
                  <a:gd name="connsiteY1" fmla="*/ 139700 h 263525"/>
                  <a:gd name="connsiteX2" fmla="*/ 455359 w 610934"/>
                  <a:gd name="connsiteY2" fmla="*/ 263525 h 263525"/>
                  <a:gd name="connsiteX3" fmla="*/ 0 w 610934"/>
                  <a:gd name="connsiteY3" fmla="*/ 155575 h 263525"/>
                  <a:gd name="connsiteX4" fmla="*/ 336550 w 610934"/>
                  <a:gd name="connsiteY4" fmla="*/ 0 h 263525"/>
                  <a:gd name="connsiteX0" fmla="*/ 336550 w 610934"/>
                  <a:gd name="connsiteY0" fmla="*/ 0 h 263525"/>
                  <a:gd name="connsiteX1" fmla="*/ 610934 w 610934"/>
                  <a:gd name="connsiteY1" fmla="*/ 139700 h 263525"/>
                  <a:gd name="connsiteX2" fmla="*/ 455359 w 610934"/>
                  <a:gd name="connsiteY2" fmla="*/ 263525 h 263525"/>
                  <a:gd name="connsiteX3" fmla="*/ 0 w 610934"/>
                  <a:gd name="connsiteY3" fmla="*/ 155575 h 263525"/>
                  <a:gd name="connsiteX4" fmla="*/ 336550 w 610934"/>
                  <a:gd name="connsiteY4" fmla="*/ 0 h 263525"/>
                  <a:gd name="connsiteX0" fmla="*/ 336550 w 610934"/>
                  <a:gd name="connsiteY0" fmla="*/ 0 h 263525"/>
                  <a:gd name="connsiteX1" fmla="*/ 610934 w 610934"/>
                  <a:gd name="connsiteY1" fmla="*/ 139700 h 263525"/>
                  <a:gd name="connsiteX2" fmla="*/ 455359 w 610934"/>
                  <a:gd name="connsiteY2" fmla="*/ 263525 h 263525"/>
                  <a:gd name="connsiteX3" fmla="*/ 0 w 610934"/>
                  <a:gd name="connsiteY3" fmla="*/ 155575 h 263525"/>
                  <a:gd name="connsiteX4" fmla="*/ 336550 w 610934"/>
                  <a:gd name="connsiteY4" fmla="*/ 0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10934" h="263525">
                    <a:moveTo>
                      <a:pt x="336550" y="0"/>
                    </a:moveTo>
                    <a:cubicBezTo>
                      <a:pt x="428011" y="46567"/>
                      <a:pt x="557573" y="93133"/>
                      <a:pt x="610934" y="139700"/>
                    </a:cubicBezTo>
                    <a:cubicBezTo>
                      <a:pt x="562251" y="193675"/>
                      <a:pt x="507217" y="222250"/>
                      <a:pt x="455359" y="263525"/>
                    </a:cubicBezTo>
                    <a:cubicBezTo>
                      <a:pt x="332148" y="176742"/>
                      <a:pt x="66061" y="236008"/>
                      <a:pt x="0" y="155575"/>
                    </a:cubicBezTo>
                    <a:cubicBezTo>
                      <a:pt x="52917" y="94192"/>
                      <a:pt x="210608" y="105833"/>
                      <a:pt x="336550" y="0"/>
                    </a:cubicBezTo>
                    <a:close/>
                  </a:path>
                </a:pathLst>
              </a:custGeom>
              <a:solidFill>
                <a:srgbClr val="968074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0" name="Rectangle 6">
                <a:extLst>
                  <a:ext uri="{FF2B5EF4-FFF2-40B4-BE49-F238E27FC236}">
                    <a16:creationId xmlns:a16="http://schemas.microsoft.com/office/drawing/2014/main" id="{91B3471E-0093-8270-FA95-00E4C168B064}"/>
                  </a:ext>
                </a:extLst>
              </p:cNvPr>
              <p:cNvSpPr/>
              <p:nvPr/>
            </p:nvSpPr>
            <p:spPr>
              <a:xfrm rot="1293106">
                <a:off x="3394485" y="812664"/>
                <a:ext cx="600140" cy="1861778"/>
              </a:xfrm>
              <a:custGeom>
                <a:avLst/>
                <a:gdLst>
                  <a:gd name="connsiteX0" fmla="*/ 0 w 208230"/>
                  <a:gd name="connsiteY0" fmla="*/ 0 h 1705970"/>
                  <a:gd name="connsiteX1" fmla="*/ 208230 w 208230"/>
                  <a:gd name="connsiteY1" fmla="*/ 0 h 1705970"/>
                  <a:gd name="connsiteX2" fmla="*/ 208230 w 208230"/>
                  <a:gd name="connsiteY2" fmla="*/ 1705970 h 1705970"/>
                  <a:gd name="connsiteX3" fmla="*/ 0 w 208230"/>
                  <a:gd name="connsiteY3" fmla="*/ 1705970 h 1705970"/>
                  <a:gd name="connsiteX4" fmla="*/ 0 w 208230"/>
                  <a:gd name="connsiteY4" fmla="*/ 0 h 1705970"/>
                  <a:gd name="connsiteX0" fmla="*/ 0 w 281411"/>
                  <a:gd name="connsiteY0" fmla="*/ 151795 h 1857765"/>
                  <a:gd name="connsiteX1" fmla="*/ 281411 w 281411"/>
                  <a:gd name="connsiteY1" fmla="*/ 0 h 1857765"/>
                  <a:gd name="connsiteX2" fmla="*/ 208230 w 281411"/>
                  <a:gd name="connsiteY2" fmla="*/ 1857765 h 1857765"/>
                  <a:gd name="connsiteX3" fmla="*/ 0 w 281411"/>
                  <a:gd name="connsiteY3" fmla="*/ 1857765 h 1857765"/>
                  <a:gd name="connsiteX4" fmla="*/ 0 w 281411"/>
                  <a:gd name="connsiteY4" fmla="*/ 151795 h 1857765"/>
                  <a:gd name="connsiteX0" fmla="*/ 0 w 297156"/>
                  <a:gd name="connsiteY0" fmla="*/ 111929 h 1857765"/>
                  <a:gd name="connsiteX1" fmla="*/ 297156 w 297156"/>
                  <a:gd name="connsiteY1" fmla="*/ 0 h 1857765"/>
                  <a:gd name="connsiteX2" fmla="*/ 223975 w 297156"/>
                  <a:gd name="connsiteY2" fmla="*/ 1857765 h 1857765"/>
                  <a:gd name="connsiteX3" fmla="*/ 15745 w 297156"/>
                  <a:gd name="connsiteY3" fmla="*/ 1857765 h 1857765"/>
                  <a:gd name="connsiteX4" fmla="*/ 0 w 297156"/>
                  <a:gd name="connsiteY4" fmla="*/ 111929 h 1857765"/>
                  <a:gd name="connsiteX0" fmla="*/ 229070 w 526226"/>
                  <a:gd name="connsiteY0" fmla="*/ 111929 h 1857765"/>
                  <a:gd name="connsiteX1" fmla="*/ 526226 w 526226"/>
                  <a:gd name="connsiteY1" fmla="*/ 0 h 1857765"/>
                  <a:gd name="connsiteX2" fmla="*/ 453045 w 526226"/>
                  <a:gd name="connsiteY2" fmla="*/ 1857765 h 1857765"/>
                  <a:gd name="connsiteX3" fmla="*/ 0 w 526226"/>
                  <a:gd name="connsiteY3" fmla="*/ 1821323 h 1857765"/>
                  <a:gd name="connsiteX4" fmla="*/ 229070 w 526226"/>
                  <a:gd name="connsiteY4" fmla="*/ 111929 h 1857765"/>
                  <a:gd name="connsiteX0" fmla="*/ 229070 w 544091"/>
                  <a:gd name="connsiteY0" fmla="*/ 111929 h 1867890"/>
                  <a:gd name="connsiteX1" fmla="*/ 526226 w 544091"/>
                  <a:gd name="connsiteY1" fmla="*/ 0 h 1867890"/>
                  <a:gd name="connsiteX2" fmla="*/ 544091 w 544091"/>
                  <a:gd name="connsiteY2" fmla="*/ 1867890 h 1867890"/>
                  <a:gd name="connsiteX3" fmla="*/ 0 w 544091"/>
                  <a:gd name="connsiteY3" fmla="*/ 1821323 h 1867890"/>
                  <a:gd name="connsiteX4" fmla="*/ 229070 w 544091"/>
                  <a:gd name="connsiteY4" fmla="*/ 111929 h 1867890"/>
                  <a:gd name="connsiteX0" fmla="*/ 229070 w 544091"/>
                  <a:gd name="connsiteY0" fmla="*/ 111929 h 1867890"/>
                  <a:gd name="connsiteX1" fmla="*/ 526226 w 544091"/>
                  <a:gd name="connsiteY1" fmla="*/ 0 h 1867890"/>
                  <a:gd name="connsiteX2" fmla="*/ 544091 w 544091"/>
                  <a:gd name="connsiteY2" fmla="*/ 1867890 h 1867890"/>
                  <a:gd name="connsiteX3" fmla="*/ 0 w 544091"/>
                  <a:gd name="connsiteY3" fmla="*/ 1821323 h 1867890"/>
                  <a:gd name="connsiteX4" fmla="*/ 229070 w 544091"/>
                  <a:gd name="connsiteY4" fmla="*/ 111929 h 1867890"/>
                  <a:gd name="connsiteX0" fmla="*/ 229070 w 544091"/>
                  <a:gd name="connsiteY0" fmla="*/ 111929 h 1867890"/>
                  <a:gd name="connsiteX1" fmla="*/ 526226 w 544091"/>
                  <a:gd name="connsiteY1" fmla="*/ 0 h 1867890"/>
                  <a:gd name="connsiteX2" fmla="*/ 544091 w 544091"/>
                  <a:gd name="connsiteY2" fmla="*/ 1867890 h 1867890"/>
                  <a:gd name="connsiteX3" fmla="*/ 0 w 544091"/>
                  <a:gd name="connsiteY3" fmla="*/ 1821323 h 1867890"/>
                  <a:gd name="connsiteX4" fmla="*/ 229070 w 544091"/>
                  <a:gd name="connsiteY4" fmla="*/ 111929 h 1867890"/>
                  <a:gd name="connsiteX0" fmla="*/ 229070 w 544091"/>
                  <a:gd name="connsiteY0" fmla="*/ 111929 h 1867890"/>
                  <a:gd name="connsiteX1" fmla="*/ 526226 w 544091"/>
                  <a:gd name="connsiteY1" fmla="*/ 0 h 1867890"/>
                  <a:gd name="connsiteX2" fmla="*/ 544091 w 544091"/>
                  <a:gd name="connsiteY2" fmla="*/ 1867890 h 1867890"/>
                  <a:gd name="connsiteX3" fmla="*/ 0 w 544091"/>
                  <a:gd name="connsiteY3" fmla="*/ 1821323 h 1867890"/>
                  <a:gd name="connsiteX4" fmla="*/ 229070 w 544091"/>
                  <a:gd name="connsiteY4" fmla="*/ 111929 h 1867890"/>
                  <a:gd name="connsiteX0" fmla="*/ 229070 w 544091"/>
                  <a:gd name="connsiteY0" fmla="*/ 111929 h 1867890"/>
                  <a:gd name="connsiteX1" fmla="*/ 526226 w 544091"/>
                  <a:gd name="connsiteY1" fmla="*/ 0 h 1867890"/>
                  <a:gd name="connsiteX2" fmla="*/ 544091 w 544091"/>
                  <a:gd name="connsiteY2" fmla="*/ 1867890 h 1867890"/>
                  <a:gd name="connsiteX3" fmla="*/ 0 w 544091"/>
                  <a:gd name="connsiteY3" fmla="*/ 1821323 h 1867890"/>
                  <a:gd name="connsiteX4" fmla="*/ 229070 w 544091"/>
                  <a:gd name="connsiteY4" fmla="*/ 111929 h 1867890"/>
                  <a:gd name="connsiteX0" fmla="*/ 229070 w 544091"/>
                  <a:gd name="connsiteY0" fmla="*/ 111929 h 1867890"/>
                  <a:gd name="connsiteX1" fmla="*/ 526226 w 544091"/>
                  <a:gd name="connsiteY1" fmla="*/ 0 h 1867890"/>
                  <a:gd name="connsiteX2" fmla="*/ 544091 w 544091"/>
                  <a:gd name="connsiteY2" fmla="*/ 1867890 h 1867890"/>
                  <a:gd name="connsiteX3" fmla="*/ 0 w 544091"/>
                  <a:gd name="connsiteY3" fmla="*/ 1821323 h 1867890"/>
                  <a:gd name="connsiteX4" fmla="*/ 229070 w 544091"/>
                  <a:gd name="connsiteY4" fmla="*/ 111929 h 1867890"/>
                  <a:gd name="connsiteX0" fmla="*/ 229070 w 544091"/>
                  <a:gd name="connsiteY0" fmla="*/ 111929 h 1867890"/>
                  <a:gd name="connsiteX1" fmla="*/ 526226 w 544091"/>
                  <a:gd name="connsiteY1" fmla="*/ 0 h 1867890"/>
                  <a:gd name="connsiteX2" fmla="*/ 544091 w 544091"/>
                  <a:gd name="connsiteY2" fmla="*/ 1867890 h 1867890"/>
                  <a:gd name="connsiteX3" fmla="*/ 0 w 544091"/>
                  <a:gd name="connsiteY3" fmla="*/ 1821323 h 1867890"/>
                  <a:gd name="connsiteX4" fmla="*/ 229070 w 544091"/>
                  <a:gd name="connsiteY4" fmla="*/ 111929 h 1867890"/>
                  <a:gd name="connsiteX0" fmla="*/ 229070 w 553157"/>
                  <a:gd name="connsiteY0" fmla="*/ 102084 h 1858045"/>
                  <a:gd name="connsiteX1" fmla="*/ 553157 w 553157"/>
                  <a:gd name="connsiteY1" fmla="*/ 0 h 1858045"/>
                  <a:gd name="connsiteX2" fmla="*/ 544091 w 553157"/>
                  <a:gd name="connsiteY2" fmla="*/ 1858045 h 1858045"/>
                  <a:gd name="connsiteX3" fmla="*/ 0 w 553157"/>
                  <a:gd name="connsiteY3" fmla="*/ 1811478 h 1858045"/>
                  <a:gd name="connsiteX4" fmla="*/ 229070 w 553157"/>
                  <a:gd name="connsiteY4" fmla="*/ 102084 h 1858045"/>
                  <a:gd name="connsiteX0" fmla="*/ 229070 w 553157"/>
                  <a:gd name="connsiteY0" fmla="*/ 102084 h 1858045"/>
                  <a:gd name="connsiteX1" fmla="*/ 553157 w 553157"/>
                  <a:gd name="connsiteY1" fmla="*/ 0 h 1858045"/>
                  <a:gd name="connsiteX2" fmla="*/ 544091 w 553157"/>
                  <a:gd name="connsiteY2" fmla="*/ 1858045 h 1858045"/>
                  <a:gd name="connsiteX3" fmla="*/ 0 w 553157"/>
                  <a:gd name="connsiteY3" fmla="*/ 1811478 h 1858045"/>
                  <a:gd name="connsiteX4" fmla="*/ 229070 w 553157"/>
                  <a:gd name="connsiteY4" fmla="*/ 102084 h 1858045"/>
                  <a:gd name="connsiteX0" fmla="*/ 229070 w 544091"/>
                  <a:gd name="connsiteY0" fmla="*/ 105817 h 1861778"/>
                  <a:gd name="connsiteX1" fmla="*/ 509006 w 544091"/>
                  <a:gd name="connsiteY1" fmla="*/ 0 h 1861778"/>
                  <a:gd name="connsiteX2" fmla="*/ 544091 w 544091"/>
                  <a:gd name="connsiteY2" fmla="*/ 1861778 h 1861778"/>
                  <a:gd name="connsiteX3" fmla="*/ 0 w 544091"/>
                  <a:gd name="connsiteY3" fmla="*/ 1815211 h 1861778"/>
                  <a:gd name="connsiteX4" fmla="*/ 229070 w 544091"/>
                  <a:gd name="connsiteY4" fmla="*/ 105817 h 1861778"/>
                  <a:gd name="connsiteX0" fmla="*/ 229070 w 544091"/>
                  <a:gd name="connsiteY0" fmla="*/ 105817 h 1861778"/>
                  <a:gd name="connsiteX1" fmla="*/ 509006 w 544091"/>
                  <a:gd name="connsiteY1" fmla="*/ 0 h 1861778"/>
                  <a:gd name="connsiteX2" fmla="*/ 544091 w 544091"/>
                  <a:gd name="connsiteY2" fmla="*/ 1861778 h 1861778"/>
                  <a:gd name="connsiteX3" fmla="*/ 0 w 544091"/>
                  <a:gd name="connsiteY3" fmla="*/ 1815211 h 1861778"/>
                  <a:gd name="connsiteX4" fmla="*/ 229070 w 544091"/>
                  <a:gd name="connsiteY4" fmla="*/ 105817 h 18617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44091" h="1861778">
                    <a:moveTo>
                      <a:pt x="229070" y="105817"/>
                    </a:moveTo>
                    <a:lnTo>
                      <a:pt x="509006" y="0"/>
                    </a:lnTo>
                    <a:cubicBezTo>
                      <a:pt x="224186" y="1459464"/>
                      <a:pt x="504634" y="1621056"/>
                      <a:pt x="544091" y="1861778"/>
                    </a:cubicBezTo>
                    <a:cubicBezTo>
                      <a:pt x="361313" y="1764887"/>
                      <a:pt x="180769" y="1764401"/>
                      <a:pt x="0" y="1815211"/>
                    </a:cubicBezTo>
                    <a:cubicBezTo>
                      <a:pt x="27409" y="1315950"/>
                      <a:pt x="266430" y="354194"/>
                      <a:pt x="229070" y="105817"/>
                    </a:cubicBezTo>
                    <a:close/>
                  </a:path>
                </a:pathLst>
              </a:custGeom>
              <a:solidFill>
                <a:srgbClr val="D7AFA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1" name="Rectangle 7">
                <a:extLst>
                  <a:ext uri="{FF2B5EF4-FFF2-40B4-BE49-F238E27FC236}">
                    <a16:creationId xmlns:a16="http://schemas.microsoft.com/office/drawing/2014/main" id="{100BEE8D-6C09-D90F-2AF3-3A67203C13C8}"/>
                  </a:ext>
                </a:extLst>
              </p:cNvPr>
              <p:cNvSpPr/>
              <p:nvPr/>
            </p:nvSpPr>
            <p:spPr>
              <a:xfrm>
                <a:off x="2883883" y="2356587"/>
                <a:ext cx="817691" cy="1678430"/>
              </a:xfrm>
              <a:custGeom>
                <a:avLst/>
                <a:gdLst>
                  <a:gd name="connsiteX0" fmla="*/ 0 w 558800"/>
                  <a:gd name="connsiteY0" fmla="*/ 0 h 1638300"/>
                  <a:gd name="connsiteX1" fmla="*/ 558800 w 558800"/>
                  <a:gd name="connsiteY1" fmla="*/ 0 h 1638300"/>
                  <a:gd name="connsiteX2" fmla="*/ 558800 w 558800"/>
                  <a:gd name="connsiteY2" fmla="*/ 1638300 h 1638300"/>
                  <a:gd name="connsiteX3" fmla="*/ 0 w 558800"/>
                  <a:gd name="connsiteY3" fmla="*/ 1638300 h 1638300"/>
                  <a:gd name="connsiteX4" fmla="*/ 0 w 558800"/>
                  <a:gd name="connsiteY4" fmla="*/ 0 h 1638300"/>
                  <a:gd name="connsiteX0" fmla="*/ 0 w 590550"/>
                  <a:gd name="connsiteY0" fmla="*/ 0 h 1670050"/>
                  <a:gd name="connsiteX1" fmla="*/ 590550 w 590550"/>
                  <a:gd name="connsiteY1" fmla="*/ 31750 h 1670050"/>
                  <a:gd name="connsiteX2" fmla="*/ 590550 w 590550"/>
                  <a:gd name="connsiteY2" fmla="*/ 1670050 h 1670050"/>
                  <a:gd name="connsiteX3" fmla="*/ 31750 w 590550"/>
                  <a:gd name="connsiteY3" fmla="*/ 1670050 h 1670050"/>
                  <a:gd name="connsiteX4" fmla="*/ 0 w 590550"/>
                  <a:gd name="connsiteY4" fmla="*/ 0 h 1670050"/>
                  <a:gd name="connsiteX0" fmla="*/ 0 w 590550"/>
                  <a:gd name="connsiteY0" fmla="*/ 0 h 1670050"/>
                  <a:gd name="connsiteX1" fmla="*/ 590550 w 590550"/>
                  <a:gd name="connsiteY1" fmla="*/ 31750 h 1670050"/>
                  <a:gd name="connsiteX2" fmla="*/ 590550 w 590550"/>
                  <a:gd name="connsiteY2" fmla="*/ 1670050 h 1670050"/>
                  <a:gd name="connsiteX3" fmla="*/ 247650 w 590550"/>
                  <a:gd name="connsiteY3" fmla="*/ 1644650 h 1670050"/>
                  <a:gd name="connsiteX4" fmla="*/ 0 w 590550"/>
                  <a:gd name="connsiteY4" fmla="*/ 0 h 1670050"/>
                  <a:gd name="connsiteX0" fmla="*/ 104037 w 694587"/>
                  <a:gd name="connsiteY0" fmla="*/ 0 h 1670050"/>
                  <a:gd name="connsiteX1" fmla="*/ 694587 w 694587"/>
                  <a:gd name="connsiteY1" fmla="*/ 31750 h 1670050"/>
                  <a:gd name="connsiteX2" fmla="*/ 694587 w 694587"/>
                  <a:gd name="connsiteY2" fmla="*/ 1670050 h 1670050"/>
                  <a:gd name="connsiteX3" fmla="*/ 351687 w 694587"/>
                  <a:gd name="connsiteY3" fmla="*/ 1644650 h 1670050"/>
                  <a:gd name="connsiteX4" fmla="*/ 104037 w 694587"/>
                  <a:gd name="connsiteY4" fmla="*/ 0 h 1670050"/>
                  <a:gd name="connsiteX0" fmla="*/ 227141 w 817691"/>
                  <a:gd name="connsiteY0" fmla="*/ 0 h 1670050"/>
                  <a:gd name="connsiteX1" fmla="*/ 817691 w 817691"/>
                  <a:gd name="connsiteY1" fmla="*/ 31750 h 1670050"/>
                  <a:gd name="connsiteX2" fmla="*/ 817691 w 817691"/>
                  <a:gd name="connsiteY2" fmla="*/ 1670050 h 1670050"/>
                  <a:gd name="connsiteX3" fmla="*/ 474791 w 817691"/>
                  <a:gd name="connsiteY3" fmla="*/ 1644650 h 1670050"/>
                  <a:gd name="connsiteX4" fmla="*/ 227141 w 817691"/>
                  <a:gd name="connsiteY4" fmla="*/ 0 h 1670050"/>
                  <a:gd name="connsiteX0" fmla="*/ 227141 w 817691"/>
                  <a:gd name="connsiteY0" fmla="*/ 0 h 1670050"/>
                  <a:gd name="connsiteX1" fmla="*/ 703391 w 817691"/>
                  <a:gd name="connsiteY1" fmla="*/ 222250 h 1670050"/>
                  <a:gd name="connsiteX2" fmla="*/ 817691 w 817691"/>
                  <a:gd name="connsiteY2" fmla="*/ 1670050 h 1670050"/>
                  <a:gd name="connsiteX3" fmla="*/ 474791 w 817691"/>
                  <a:gd name="connsiteY3" fmla="*/ 1644650 h 1670050"/>
                  <a:gd name="connsiteX4" fmla="*/ 227141 w 817691"/>
                  <a:gd name="connsiteY4" fmla="*/ 0 h 1670050"/>
                  <a:gd name="connsiteX0" fmla="*/ 227141 w 817691"/>
                  <a:gd name="connsiteY0" fmla="*/ 0 h 1670050"/>
                  <a:gd name="connsiteX1" fmla="*/ 703391 w 817691"/>
                  <a:gd name="connsiteY1" fmla="*/ 222250 h 1670050"/>
                  <a:gd name="connsiteX2" fmla="*/ 817691 w 817691"/>
                  <a:gd name="connsiteY2" fmla="*/ 1670050 h 1670050"/>
                  <a:gd name="connsiteX3" fmla="*/ 474791 w 817691"/>
                  <a:gd name="connsiteY3" fmla="*/ 1644650 h 1670050"/>
                  <a:gd name="connsiteX4" fmla="*/ 227141 w 817691"/>
                  <a:gd name="connsiteY4" fmla="*/ 0 h 1670050"/>
                  <a:gd name="connsiteX0" fmla="*/ 227141 w 817691"/>
                  <a:gd name="connsiteY0" fmla="*/ 8380 h 1678430"/>
                  <a:gd name="connsiteX1" fmla="*/ 703391 w 817691"/>
                  <a:gd name="connsiteY1" fmla="*/ 230630 h 1678430"/>
                  <a:gd name="connsiteX2" fmla="*/ 817691 w 817691"/>
                  <a:gd name="connsiteY2" fmla="*/ 1678430 h 1678430"/>
                  <a:gd name="connsiteX3" fmla="*/ 474791 w 817691"/>
                  <a:gd name="connsiteY3" fmla="*/ 1653030 h 1678430"/>
                  <a:gd name="connsiteX4" fmla="*/ 227141 w 817691"/>
                  <a:gd name="connsiteY4" fmla="*/ 8380 h 16784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17691" h="1678430">
                    <a:moveTo>
                      <a:pt x="227141" y="8380"/>
                    </a:moveTo>
                    <a:cubicBezTo>
                      <a:pt x="392241" y="-25487"/>
                      <a:pt x="557341" y="42247"/>
                      <a:pt x="703391" y="230630"/>
                    </a:cubicBezTo>
                    <a:lnTo>
                      <a:pt x="817691" y="1678430"/>
                    </a:lnTo>
                    <a:lnTo>
                      <a:pt x="474791" y="1653030"/>
                    </a:lnTo>
                    <a:cubicBezTo>
                      <a:pt x="-191959" y="1333413"/>
                      <a:pt x="-39559" y="239097"/>
                      <a:pt x="227141" y="8380"/>
                    </a:cubicBezTo>
                    <a:close/>
                  </a:path>
                </a:pathLst>
              </a:custGeom>
              <a:solidFill>
                <a:srgbClr val="D7AFA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2" name="Rectangle 8">
                <a:extLst>
                  <a:ext uri="{FF2B5EF4-FFF2-40B4-BE49-F238E27FC236}">
                    <a16:creationId xmlns:a16="http://schemas.microsoft.com/office/drawing/2014/main" id="{EDA11B79-7061-7DB1-A79B-3B89842ACFFA}"/>
                  </a:ext>
                </a:extLst>
              </p:cNvPr>
              <p:cNvSpPr/>
              <p:nvPr/>
            </p:nvSpPr>
            <p:spPr>
              <a:xfrm>
                <a:off x="3145191" y="2533806"/>
                <a:ext cx="3058757" cy="1808581"/>
              </a:xfrm>
              <a:custGeom>
                <a:avLst/>
                <a:gdLst>
                  <a:gd name="connsiteX0" fmla="*/ 0 w 2660650"/>
                  <a:gd name="connsiteY0" fmla="*/ 0 h 531681"/>
                  <a:gd name="connsiteX1" fmla="*/ 2660650 w 2660650"/>
                  <a:gd name="connsiteY1" fmla="*/ 0 h 531681"/>
                  <a:gd name="connsiteX2" fmla="*/ 2660650 w 2660650"/>
                  <a:gd name="connsiteY2" fmla="*/ 531681 h 531681"/>
                  <a:gd name="connsiteX3" fmla="*/ 0 w 2660650"/>
                  <a:gd name="connsiteY3" fmla="*/ 531681 h 531681"/>
                  <a:gd name="connsiteX4" fmla="*/ 0 w 2660650"/>
                  <a:gd name="connsiteY4" fmla="*/ 0 h 531681"/>
                  <a:gd name="connsiteX0" fmla="*/ 0 w 2794000"/>
                  <a:gd name="connsiteY0" fmla="*/ 165100 h 696781"/>
                  <a:gd name="connsiteX1" fmla="*/ 2794000 w 2794000"/>
                  <a:gd name="connsiteY1" fmla="*/ 0 h 696781"/>
                  <a:gd name="connsiteX2" fmla="*/ 2660650 w 2794000"/>
                  <a:gd name="connsiteY2" fmla="*/ 696781 h 696781"/>
                  <a:gd name="connsiteX3" fmla="*/ 0 w 2794000"/>
                  <a:gd name="connsiteY3" fmla="*/ 696781 h 696781"/>
                  <a:gd name="connsiteX4" fmla="*/ 0 w 2794000"/>
                  <a:gd name="connsiteY4" fmla="*/ 165100 h 696781"/>
                  <a:gd name="connsiteX0" fmla="*/ 0 w 2794000"/>
                  <a:gd name="connsiteY0" fmla="*/ 165100 h 696781"/>
                  <a:gd name="connsiteX1" fmla="*/ 2794000 w 2794000"/>
                  <a:gd name="connsiteY1" fmla="*/ 0 h 696781"/>
                  <a:gd name="connsiteX2" fmla="*/ 2730500 w 2794000"/>
                  <a:gd name="connsiteY2" fmla="*/ 118931 h 696781"/>
                  <a:gd name="connsiteX3" fmla="*/ 0 w 2794000"/>
                  <a:gd name="connsiteY3" fmla="*/ 696781 h 696781"/>
                  <a:gd name="connsiteX4" fmla="*/ 0 w 2794000"/>
                  <a:gd name="connsiteY4" fmla="*/ 165100 h 696781"/>
                  <a:gd name="connsiteX0" fmla="*/ 0 w 2794000"/>
                  <a:gd name="connsiteY0" fmla="*/ 165100 h 696781"/>
                  <a:gd name="connsiteX1" fmla="*/ 2794000 w 2794000"/>
                  <a:gd name="connsiteY1" fmla="*/ 0 h 696781"/>
                  <a:gd name="connsiteX2" fmla="*/ 2730500 w 2794000"/>
                  <a:gd name="connsiteY2" fmla="*/ 118931 h 696781"/>
                  <a:gd name="connsiteX3" fmla="*/ 0 w 2794000"/>
                  <a:gd name="connsiteY3" fmla="*/ 696781 h 696781"/>
                  <a:gd name="connsiteX4" fmla="*/ 0 w 2794000"/>
                  <a:gd name="connsiteY4" fmla="*/ 165100 h 696781"/>
                  <a:gd name="connsiteX0" fmla="*/ 76200 w 2870200"/>
                  <a:gd name="connsiteY0" fmla="*/ 165100 h 919031"/>
                  <a:gd name="connsiteX1" fmla="*/ 2870200 w 2870200"/>
                  <a:gd name="connsiteY1" fmla="*/ 0 h 919031"/>
                  <a:gd name="connsiteX2" fmla="*/ 2806700 w 2870200"/>
                  <a:gd name="connsiteY2" fmla="*/ 118931 h 919031"/>
                  <a:gd name="connsiteX3" fmla="*/ 0 w 2870200"/>
                  <a:gd name="connsiteY3" fmla="*/ 919031 h 919031"/>
                  <a:gd name="connsiteX4" fmla="*/ 76200 w 2870200"/>
                  <a:gd name="connsiteY4" fmla="*/ 165100 h 919031"/>
                  <a:gd name="connsiteX0" fmla="*/ 76200 w 2870200"/>
                  <a:gd name="connsiteY0" fmla="*/ 165100 h 1258957"/>
                  <a:gd name="connsiteX1" fmla="*/ 2870200 w 2870200"/>
                  <a:gd name="connsiteY1" fmla="*/ 0 h 1258957"/>
                  <a:gd name="connsiteX2" fmla="*/ 2806700 w 2870200"/>
                  <a:gd name="connsiteY2" fmla="*/ 118931 h 1258957"/>
                  <a:gd name="connsiteX3" fmla="*/ 0 w 2870200"/>
                  <a:gd name="connsiteY3" fmla="*/ 919031 h 1258957"/>
                  <a:gd name="connsiteX4" fmla="*/ 76200 w 2870200"/>
                  <a:gd name="connsiteY4" fmla="*/ 165100 h 1258957"/>
                  <a:gd name="connsiteX0" fmla="*/ 76200 w 2844800"/>
                  <a:gd name="connsiteY0" fmla="*/ 215900 h 1309757"/>
                  <a:gd name="connsiteX1" fmla="*/ 2844800 w 2844800"/>
                  <a:gd name="connsiteY1" fmla="*/ 0 h 1309757"/>
                  <a:gd name="connsiteX2" fmla="*/ 2806700 w 2844800"/>
                  <a:gd name="connsiteY2" fmla="*/ 169731 h 1309757"/>
                  <a:gd name="connsiteX3" fmla="*/ 0 w 2844800"/>
                  <a:gd name="connsiteY3" fmla="*/ 969831 h 1309757"/>
                  <a:gd name="connsiteX4" fmla="*/ 76200 w 2844800"/>
                  <a:gd name="connsiteY4" fmla="*/ 215900 h 1309757"/>
                  <a:gd name="connsiteX0" fmla="*/ 76200 w 2844800"/>
                  <a:gd name="connsiteY0" fmla="*/ 215900 h 1306996"/>
                  <a:gd name="connsiteX1" fmla="*/ 2844800 w 2844800"/>
                  <a:gd name="connsiteY1" fmla="*/ 0 h 1306996"/>
                  <a:gd name="connsiteX2" fmla="*/ 2813050 w 2844800"/>
                  <a:gd name="connsiteY2" fmla="*/ 157031 h 1306996"/>
                  <a:gd name="connsiteX3" fmla="*/ 0 w 2844800"/>
                  <a:gd name="connsiteY3" fmla="*/ 969831 h 1306996"/>
                  <a:gd name="connsiteX4" fmla="*/ 76200 w 2844800"/>
                  <a:gd name="connsiteY4" fmla="*/ 215900 h 1306996"/>
                  <a:gd name="connsiteX0" fmla="*/ 76200 w 2844800"/>
                  <a:gd name="connsiteY0" fmla="*/ 215900 h 1302246"/>
                  <a:gd name="connsiteX1" fmla="*/ 2844800 w 2844800"/>
                  <a:gd name="connsiteY1" fmla="*/ 0 h 1302246"/>
                  <a:gd name="connsiteX2" fmla="*/ 2813050 w 2844800"/>
                  <a:gd name="connsiteY2" fmla="*/ 157031 h 1302246"/>
                  <a:gd name="connsiteX3" fmla="*/ 0 w 2844800"/>
                  <a:gd name="connsiteY3" fmla="*/ 969831 h 1302246"/>
                  <a:gd name="connsiteX4" fmla="*/ 76200 w 2844800"/>
                  <a:gd name="connsiteY4" fmla="*/ 215900 h 1302246"/>
                  <a:gd name="connsiteX0" fmla="*/ 76200 w 2844800"/>
                  <a:gd name="connsiteY0" fmla="*/ 215900 h 1310621"/>
                  <a:gd name="connsiteX1" fmla="*/ 2844800 w 2844800"/>
                  <a:gd name="connsiteY1" fmla="*/ 0 h 1310621"/>
                  <a:gd name="connsiteX2" fmla="*/ 2813050 w 2844800"/>
                  <a:gd name="connsiteY2" fmla="*/ 157031 h 1310621"/>
                  <a:gd name="connsiteX3" fmla="*/ 0 w 2844800"/>
                  <a:gd name="connsiteY3" fmla="*/ 969831 h 1310621"/>
                  <a:gd name="connsiteX4" fmla="*/ 76200 w 2844800"/>
                  <a:gd name="connsiteY4" fmla="*/ 215900 h 1310621"/>
                  <a:gd name="connsiteX0" fmla="*/ 76200 w 2844800"/>
                  <a:gd name="connsiteY0" fmla="*/ 215900 h 1327448"/>
                  <a:gd name="connsiteX1" fmla="*/ 2844800 w 2844800"/>
                  <a:gd name="connsiteY1" fmla="*/ 0 h 1327448"/>
                  <a:gd name="connsiteX2" fmla="*/ 2813050 w 2844800"/>
                  <a:gd name="connsiteY2" fmla="*/ 157031 h 1327448"/>
                  <a:gd name="connsiteX3" fmla="*/ 0 w 2844800"/>
                  <a:gd name="connsiteY3" fmla="*/ 969831 h 1327448"/>
                  <a:gd name="connsiteX4" fmla="*/ 76200 w 2844800"/>
                  <a:gd name="connsiteY4" fmla="*/ 215900 h 1327448"/>
                  <a:gd name="connsiteX0" fmla="*/ 218561 w 2987161"/>
                  <a:gd name="connsiteY0" fmla="*/ 215900 h 1327448"/>
                  <a:gd name="connsiteX1" fmla="*/ 2987161 w 2987161"/>
                  <a:gd name="connsiteY1" fmla="*/ 0 h 1327448"/>
                  <a:gd name="connsiteX2" fmla="*/ 2955411 w 2987161"/>
                  <a:gd name="connsiteY2" fmla="*/ 157031 h 1327448"/>
                  <a:gd name="connsiteX3" fmla="*/ 142361 w 2987161"/>
                  <a:gd name="connsiteY3" fmla="*/ 969831 h 1327448"/>
                  <a:gd name="connsiteX4" fmla="*/ 218561 w 2987161"/>
                  <a:gd name="connsiteY4" fmla="*/ 215900 h 1327448"/>
                  <a:gd name="connsiteX0" fmla="*/ 238644 w 3007244"/>
                  <a:gd name="connsiteY0" fmla="*/ 215900 h 1377389"/>
                  <a:gd name="connsiteX1" fmla="*/ 3007244 w 3007244"/>
                  <a:gd name="connsiteY1" fmla="*/ 0 h 1377389"/>
                  <a:gd name="connsiteX2" fmla="*/ 2975494 w 3007244"/>
                  <a:gd name="connsiteY2" fmla="*/ 157031 h 1377389"/>
                  <a:gd name="connsiteX3" fmla="*/ 137044 w 3007244"/>
                  <a:gd name="connsiteY3" fmla="*/ 1033331 h 1377389"/>
                  <a:gd name="connsiteX4" fmla="*/ 238644 w 3007244"/>
                  <a:gd name="connsiteY4" fmla="*/ 215900 h 1377389"/>
                  <a:gd name="connsiteX0" fmla="*/ 238644 w 3007244"/>
                  <a:gd name="connsiteY0" fmla="*/ 215900 h 1291158"/>
                  <a:gd name="connsiteX1" fmla="*/ 3007244 w 3007244"/>
                  <a:gd name="connsiteY1" fmla="*/ 0 h 1291158"/>
                  <a:gd name="connsiteX2" fmla="*/ 2975494 w 3007244"/>
                  <a:gd name="connsiteY2" fmla="*/ 157031 h 1291158"/>
                  <a:gd name="connsiteX3" fmla="*/ 137044 w 3007244"/>
                  <a:gd name="connsiteY3" fmla="*/ 1033331 h 1291158"/>
                  <a:gd name="connsiteX4" fmla="*/ 238644 w 3007244"/>
                  <a:gd name="connsiteY4" fmla="*/ 215900 h 1291158"/>
                  <a:gd name="connsiteX0" fmla="*/ 238644 w 3007244"/>
                  <a:gd name="connsiteY0" fmla="*/ 215900 h 1327151"/>
                  <a:gd name="connsiteX1" fmla="*/ 3007244 w 3007244"/>
                  <a:gd name="connsiteY1" fmla="*/ 0 h 1327151"/>
                  <a:gd name="connsiteX2" fmla="*/ 2975494 w 3007244"/>
                  <a:gd name="connsiteY2" fmla="*/ 157031 h 1327151"/>
                  <a:gd name="connsiteX3" fmla="*/ 137044 w 3007244"/>
                  <a:gd name="connsiteY3" fmla="*/ 1033331 h 1327151"/>
                  <a:gd name="connsiteX4" fmla="*/ 238644 w 3007244"/>
                  <a:gd name="connsiteY4" fmla="*/ 215900 h 1327151"/>
                  <a:gd name="connsiteX0" fmla="*/ 213604 w 3013954"/>
                  <a:gd name="connsiteY0" fmla="*/ 0 h 1416051"/>
                  <a:gd name="connsiteX1" fmla="*/ 3013954 w 3013954"/>
                  <a:gd name="connsiteY1" fmla="*/ 88900 h 1416051"/>
                  <a:gd name="connsiteX2" fmla="*/ 2982204 w 3013954"/>
                  <a:gd name="connsiteY2" fmla="*/ 245931 h 1416051"/>
                  <a:gd name="connsiteX3" fmla="*/ 143754 w 3013954"/>
                  <a:gd name="connsiteY3" fmla="*/ 1122231 h 1416051"/>
                  <a:gd name="connsiteX4" fmla="*/ 213604 w 3013954"/>
                  <a:gd name="connsiteY4" fmla="*/ 0 h 1416051"/>
                  <a:gd name="connsiteX0" fmla="*/ 258407 w 3058757"/>
                  <a:gd name="connsiteY0" fmla="*/ 0 h 1416051"/>
                  <a:gd name="connsiteX1" fmla="*/ 3058757 w 3058757"/>
                  <a:gd name="connsiteY1" fmla="*/ 88900 h 1416051"/>
                  <a:gd name="connsiteX2" fmla="*/ 3027007 w 3058757"/>
                  <a:gd name="connsiteY2" fmla="*/ 245931 h 1416051"/>
                  <a:gd name="connsiteX3" fmla="*/ 188557 w 3058757"/>
                  <a:gd name="connsiteY3" fmla="*/ 1122231 h 1416051"/>
                  <a:gd name="connsiteX4" fmla="*/ 258407 w 3058757"/>
                  <a:gd name="connsiteY4" fmla="*/ 0 h 1416051"/>
                  <a:gd name="connsiteX0" fmla="*/ 258407 w 3058757"/>
                  <a:gd name="connsiteY0" fmla="*/ 292992 h 1709043"/>
                  <a:gd name="connsiteX1" fmla="*/ 3058757 w 3058757"/>
                  <a:gd name="connsiteY1" fmla="*/ 381892 h 1709043"/>
                  <a:gd name="connsiteX2" fmla="*/ 3027007 w 3058757"/>
                  <a:gd name="connsiteY2" fmla="*/ 538923 h 1709043"/>
                  <a:gd name="connsiteX3" fmla="*/ 188557 w 3058757"/>
                  <a:gd name="connsiteY3" fmla="*/ 1415223 h 1709043"/>
                  <a:gd name="connsiteX4" fmla="*/ 258407 w 3058757"/>
                  <a:gd name="connsiteY4" fmla="*/ 292992 h 1709043"/>
                  <a:gd name="connsiteX0" fmla="*/ 258407 w 3058757"/>
                  <a:gd name="connsiteY0" fmla="*/ 392530 h 1808581"/>
                  <a:gd name="connsiteX1" fmla="*/ 3058757 w 3058757"/>
                  <a:gd name="connsiteY1" fmla="*/ 481430 h 1808581"/>
                  <a:gd name="connsiteX2" fmla="*/ 3027007 w 3058757"/>
                  <a:gd name="connsiteY2" fmla="*/ 638461 h 1808581"/>
                  <a:gd name="connsiteX3" fmla="*/ 188557 w 3058757"/>
                  <a:gd name="connsiteY3" fmla="*/ 1514761 h 1808581"/>
                  <a:gd name="connsiteX4" fmla="*/ 258407 w 3058757"/>
                  <a:gd name="connsiteY4" fmla="*/ 392530 h 18085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58757" h="1808581">
                    <a:moveTo>
                      <a:pt x="258407" y="392530"/>
                    </a:moveTo>
                    <a:cubicBezTo>
                      <a:pt x="1014057" y="-301737"/>
                      <a:pt x="2620607" y="51747"/>
                      <a:pt x="3058757" y="481430"/>
                    </a:cubicBezTo>
                    <a:lnTo>
                      <a:pt x="3027007" y="638461"/>
                    </a:lnTo>
                    <a:cubicBezTo>
                      <a:pt x="2104140" y="1713728"/>
                      <a:pt x="647874" y="2147644"/>
                      <a:pt x="188557" y="1514761"/>
                    </a:cubicBezTo>
                    <a:cubicBezTo>
                      <a:pt x="-160693" y="1034851"/>
                      <a:pt x="42507" y="605740"/>
                      <a:pt x="258407" y="392530"/>
                    </a:cubicBezTo>
                    <a:close/>
                  </a:path>
                </a:pathLst>
              </a:custGeom>
              <a:solidFill>
                <a:srgbClr val="06111E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3" name="Rectangle 10">
                <a:extLst>
                  <a:ext uri="{FF2B5EF4-FFF2-40B4-BE49-F238E27FC236}">
                    <a16:creationId xmlns:a16="http://schemas.microsoft.com/office/drawing/2014/main" id="{E27CC73C-39C7-4FB9-DCD7-C4B8AF79A83F}"/>
                  </a:ext>
                </a:extLst>
              </p:cNvPr>
              <p:cNvSpPr/>
              <p:nvPr/>
            </p:nvSpPr>
            <p:spPr>
              <a:xfrm>
                <a:off x="5712426" y="2746485"/>
                <a:ext cx="692249" cy="852378"/>
              </a:xfrm>
              <a:custGeom>
                <a:avLst/>
                <a:gdLst>
                  <a:gd name="connsiteX0" fmla="*/ 0 w 157162"/>
                  <a:gd name="connsiteY0" fmla="*/ 0 h 271463"/>
                  <a:gd name="connsiteX1" fmla="*/ 157162 w 157162"/>
                  <a:gd name="connsiteY1" fmla="*/ 0 h 271463"/>
                  <a:gd name="connsiteX2" fmla="*/ 157162 w 157162"/>
                  <a:gd name="connsiteY2" fmla="*/ 271463 h 271463"/>
                  <a:gd name="connsiteX3" fmla="*/ 0 w 157162"/>
                  <a:gd name="connsiteY3" fmla="*/ 271463 h 271463"/>
                  <a:gd name="connsiteX4" fmla="*/ 0 w 157162"/>
                  <a:gd name="connsiteY4" fmla="*/ 0 h 271463"/>
                  <a:gd name="connsiteX0" fmla="*/ 0 w 211137"/>
                  <a:gd name="connsiteY0" fmla="*/ 0 h 417513"/>
                  <a:gd name="connsiteX1" fmla="*/ 211137 w 211137"/>
                  <a:gd name="connsiteY1" fmla="*/ 146050 h 417513"/>
                  <a:gd name="connsiteX2" fmla="*/ 211137 w 211137"/>
                  <a:gd name="connsiteY2" fmla="*/ 417513 h 417513"/>
                  <a:gd name="connsiteX3" fmla="*/ 53975 w 211137"/>
                  <a:gd name="connsiteY3" fmla="*/ 417513 h 417513"/>
                  <a:gd name="connsiteX4" fmla="*/ 0 w 211137"/>
                  <a:gd name="connsiteY4" fmla="*/ 0 h 417513"/>
                  <a:gd name="connsiteX0" fmla="*/ 31750 w 242887"/>
                  <a:gd name="connsiteY0" fmla="*/ 0 h 735013"/>
                  <a:gd name="connsiteX1" fmla="*/ 242887 w 242887"/>
                  <a:gd name="connsiteY1" fmla="*/ 146050 h 735013"/>
                  <a:gd name="connsiteX2" fmla="*/ 242887 w 242887"/>
                  <a:gd name="connsiteY2" fmla="*/ 417513 h 735013"/>
                  <a:gd name="connsiteX3" fmla="*/ 0 w 242887"/>
                  <a:gd name="connsiteY3" fmla="*/ 735013 h 735013"/>
                  <a:gd name="connsiteX4" fmla="*/ 31750 w 242887"/>
                  <a:gd name="connsiteY4" fmla="*/ 0 h 735013"/>
                  <a:gd name="connsiteX0" fmla="*/ 25400 w 242887"/>
                  <a:gd name="connsiteY0" fmla="*/ 0 h 760413"/>
                  <a:gd name="connsiteX1" fmla="*/ 242887 w 242887"/>
                  <a:gd name="connsiteY1" fmla="*/ 171450 h 760413"/>
                  <a:gd name="connsiteX2" fmla="*/ 242887 w 242887"/>
                  <a:gd name="connsiteY2" fmla="*/ 442913 h 760413"/>
                  <a:gd name="connsiteX3" fmla="*/ 0 w 242887"/>
                  <a:gd name="connsiteY3" fmla="*/ 760413 h 760413"/>
                  <a:gd name="connsiteX4" fmla="*/ 25400 w 242887"/>
                  <a:gd name="connsiteY4" fmla="*/ 0 h 760413"/>
                  <a:gd name="connsiteX0" fmla="*/ 25400 w 449262"/>
                  <a:gd name="connsiteY0" fmla="*/ 73025 h 833438"/>
                  <a:gd name="connsiteX1" fmla="*/ 449262 w 449262"/>
                  <a:gd name="connsiteY1" fmla="*/ 0 h 833438"/>
                  <a:gd name="connsiteX2" fmla="*/ 242887 w 449262"/>
                  <a:gd name="connsiteY2" fmla="*/ 515938 h 833438"/>
                  <a:gd name="connsiteX3" fmla="*/ 0 w 449262"/>
                  <a:gd name="connsiteY3" fmla="*/ 833438 h 833438"/>
                  <a:gd name="connsiteX4" fmla="*/ 25400 w 449262"/>
                  <a:gd name="connsiteY4" fmla="*/ 73025 h 833438"/>
                  <a:gd name="connsiteX0" fmla="*/ 25400 w 517676"/>
                  <a:gd name="connsiteY0" fmla="*/ 73025 h 833438"/>
                  <a:gd name="connsiteX1" fmla="*/ 449262 w 517676"/>
                  <a:gd name="connsiteY1" fmla="*/ 0 h 833438"/>
                  <a:gd name="connsiteX2" fmla="*/ 515937 w 517676"/>
                  <a:gd name="connsiteY2" fmla="*/ 180975 h 833438"/>
                  <a:gd name="connsiteX3" fmla="*/ 242887 w 517676"/>
                  <a:gd name="connsiteY3" fmla="*/ 515938 h 833438"/>
                  <a:gd name="connsiteX4" fmla="*/ 0 w 517676"/>
                  <a:gd name="connsiteY4" fmla="*/ 833438 h 833438"/>
                  <a:gd name="connsiteX5" fmla="*/ 25400 w 517676"/>
                  <a:gd name="connsiteY5" fmla="*/ 73025 h 833438"/>
                  <a:gd name="connsiteX0" fmla="*/ 25400 w 520509"/>
                  <a:gd name="connsiteY0" fmla="*/ 73025 h 833438"/>
                  <a:gd name="connsiteX1" fmla="*/ 449262 w 520509"/>
                  <a:gd name="connsiteY1" fmla="*/ 0 h 833438"/>
                  <a:gd name="connsiteX2" fmla="*/ 319087 w 520509"/>
                  <a:gd name="connsiteY2" fmla="*/ 88900 h 833438"/>
                  <a:gd name="connsiteX3" fmla="*/ 515937 w 520509"/>
                  <a:gd name="connsiteY3" fmla="*/ 180975 h 833438"/>
                  <a:gd name="connsiteX4" fmla="*/ 242887 w 520509"/>
                  <a:gd name="connsiteY4" fmla="*/ 515938 h 833438"/>
                  <a:gd name="connsiteX5" fmla="*/ 0 w 520509"/>
                  <a:gd name="connsiteY5" fmla="*/ 833438 h 833438"/>
                  <a:gd name="connsiteX6" fmla="*/ 25400 w 520509"/>
                  <a:gd name="connsiteY6" fmla="*/ 73025 h 833438"/>
                  <a:gd name="connsiteX0" fmla="*/ 25400 w 515937"/>
                  <a:gd name="connsiteY0" fmla="*/ 73025 h 833438"/>
                  <a:gd name="connsiteX1" fmla="*/ 449262 w 515937"/>
                  <a:gd name="connsiteY1" fmla="*/ 0 h 833438"/>
                  <a:gd name="connsiteX2" fmla="*/ 319087 w 515937"/>
                  <a:gd name="connsiteY2" fmla="*/ 88900 h 833438"/>
                  <a:gd name="connsiteX3" fmla="*/ 515937 w 515937"/>
                  <a:gd name="connsiteY3" fmla="*/ 180975 h 833438"/>
                  <a:gd name="connsiteX4" fmla="*/ 436562 w 515937"/>
                  <a:gd name="connsiteY4" fmla="*/ 212725 h 833438"/>
                  <a:gd name="connsiteX5" fmla="*/ 242887 w 515937"/>
                  <a:gd name="connsiteY5" fmla="*/ 515938 h 833438"/>
                  <a:gd name="connsiteX6" fmla="*/ 0 w 515937"/>
                  <a:gd name="connsiteY6" fmla="*/ 833438 h 833438"/>
                  <a:gd name="connsiteX7" fmla="*/ 25400 w 515937"/>
                  <a:gd name="connsiteY7" fmla="*/ 73025 h 833438"/>
                  <a:gd name="connsiteX0" fmla="*/ 25400 w 551562"/>
                  <a:gd name="connsiteY0" fmla="*/ 73025 h 833438"/>
                  <a:gd name="connsiteX1" fmla="*/ 449262 w 551562"/>
                  <a:gd name="connsiteY1" fmla="*/ 0 h 833438"/>
                  <a:gd name="connsiteX2" fmla="*/ 319087 w 551562"/>
                  <a:gd name="connsiteY2" fmla="*/ 88900 h 833438"/>
                  <a:gd name="connsiteX3" fmla="*/ 515937 w 551562"/>
                  <a:gd name="connsiteY3" fmla="*/ 180975 h 833438"/>
                  <a:gd name="connsiteX4" fmla="*/ 436562 w 551562"/>
                  <a:gd name="connsiteY4" fmla="*/ 212725 h 833438"/>
                  <a:gd name="connsiteX5" fmla="*/ 550862 w 551562"/>
                  <a:gd name="connsiteY5" fmla="*/ 368300 h 833438"/>
                  <a:gd name="connsiteX6" fmla="*/ 242887 w 551562"/>
                  <a:gd name="connsiteY6" fmla="*/ 515938 h 833438"/>
                  <a:gd name="connsiteX7" fmla="*/ 0 w 551562"/>
                  <a:gd name="connsiteY7" fmla="*/ 833438 h 833438"/>
                  <a:gd name="connsiteX8" fmla="*/ 25400 w 551562"/>
                  <a:gd name="connsiteY8" fmla="*/ 73025 h 833438"/>
                  <a:gd name="connsiteX0" fmla="*/ 25400 w 551562"/>
                  <a:gd name="connsiteY0" fmla="*/ 73025 h 833438"/>
                  <a:gd name="connsiteX1" fmla="*/ 449262 w 551562"/>
                  <a:gd name="connsiteY1" fmla="*/ 0 h 833438"/>
                  <a:gd name="connsiteX2" fmla="*/ 319087 w 551562"/>
                  <a:gd name="connsiteY2" fmla="*/ 88900 h 833438"/>
                  <a:gd name="connsiteX3" fmla="*/ 515937 w 551562"/>
                  <a:gd name="connsiteY3" fmla="*/ 180975 h 833438"/>
                  <a:gd name="connsiteX4" fmla="*/ 436562 w 551562"/>
                  <a:gd name="connsiteY4" fmla="*/ 212725 h 833438"/>
                  <a:gd name="connsiteX5" fmla="*/ 550862 w 551562"/>
                  <a:gd name="connsiteY5" fmla="*/ 368300 h 833438"/>
                  <a:gd name="connsiteX6" fmla="*/ 427036 w 551562"/>
                  <a:gd name="connsiteY6" fmla="*/ 358775 h 833438"/>
                  <a:gd name="connsiteX7" fmla="*/ 242887 w 551562"/>
                  <a:gd name="connsiteY7" fmla="*/ 515938 h 833438"/>
                  <a:gd name="connsiteX8" fmla="*/ 0 w 551562"/>
                  <a:gd name="connsiteY8" fmla="*/ 833438 h 833438"/>
                  <a:gd name="connsiteX9" fmla="*/ 25400 w 551562"/>
                  <a:gd name="connsiteY9" fmla="*/ 73025 h 833438"/>
                  <a:gd name="connsiteX0" fmla="*/ 25400 w 551562"/>
                  <a:gd name="connsiteY0" fmla="*/ 73025 h 833438"/>
                  <a:gd name="connsiteX1" fmla="*/ 449262 w 551562"/>
                  <a:gd name="connsiteY1" fmla="*/ 0 h 833438"/>
                  <a:gd name="connsiteX2" fmla="*/ 319087 w 551562"/>
                  <a:gd name="connsiteY2" fmla="*/ 88900 h 833438"/>
                  <a:gd name="connsiteX3" fmla="*/ 515937 w 551562"/>
                  <a:gd name="connsiteY3" fmla="*/ 180975 h 833438"/>
                  <a:gd name="connsiteX4" fmla="*/ 436562 w 551562"/>
                  <a:gd name="connsiteY4" fmla="*/ 212725 h 833438"/>
                  <a:gd name="connsiteX5" fmla="*/ 550862 w 551562"/>
                  <a:gd name="connsiteY5" fmla="*/ 368300 h 833438"/>
                  <a:gd name="connsiteX6" fmla="*/ 427036 w 551562"/>
                  <a:gd name="connsiteY6" fmla="*/ 358775 h 833438"/>
                  <a:gd name="connsiteX7" fmla="*/ 496886 w 551562"/>
                  <a:gd name="connsiteY7" fmla="*/ 546100 h 833438"/>
                  <a:gd name="connsiteX8" fmla="*/ 242887 w 551562"/>
                  <a:gd name="connsiteY8" fmla="*/ 515938 h 833438"/>
                  <a:gd name="connsiteX9" fmla="*/ 0 w 551562"/>
                  <a:gd name="connsiteY9" fmla="*/ 833438 h 833438"/>
                  <a:gd name="connsiteX10" fmla="*/ 25400 w 551562"/>
                  <a:gd name="connsiteY10" fmla="*/ 73025 h 833438"/>
                  <a:gd name="connsiteX0" fmla="*/ 25400 w 551562"/>
                  <a:gd name="connsiteY0" fmla="*/ 73025 h 833438"/>
                  <a:gd name="connsiteX1" fmla="*/ 449262 w 551562"/>
                  <a:gd name="connsiteY1" fmla="*/ 0 h 833438"/>
                  <a:gd name="connsiteX2" fmla="*/ 319087 w 551562"/>
                  <a:gd name="connsiteY2" fmla="*/ 88900 h 833438"/>
                  <a:gd name="connsiteX3" fmla="*/ 515937 w 551562"/>
                  <a:gd name="connsiteY3" fmla="*/ 180975 h 833438"/>
                  <a:gd name="connsiteX4" fmla="*/ 436562 w 551562"/>
                  <a:gd name="connsiteY4" fmla="*/ 212725 h 833438"/>
                  <a:gd name="connsiteX5" fmla="*/ 550862 w 551562"/>
                  <a:gd name="connsiteY5" fmla="*/ 368300 h 833438"/>
                  <a:gd name="connsiteX6" fmla="*/ 427036 w 551562"/>
                  <a:gd name="connsiteY6" fmla="*/ 358775 h 833438"/>
                  <a:gd name="connsiteX7" fmla="*/ 496886 w 551562"/>
                  <a:gd name="connsiteY7" fmla="*/ 546100 h 833438"/>
                  <a:gd name="connsiteX8" fmla="*/ 382586 w 551562"/>
                  <a:gd name="connsiteY8" fmla="*/ 488950 h 833438"/>
                  <a:gd name="connsiteX9" fmla="*/ 242887 w 551562"/>
                  <a:gd name="connsiteY9" fmla="*/ 515938 h 833438"/>
                  <a:gd name="connsiteX10" fmla="*/ 0 w 551562"/>
                  <a:gd name="connsiteY10" fmla="*/ 833438 h 833438"/>
                  <a:gd name="connsiteX11" fmla="*/ 25400 w 551562"/>
                  <a:gd name="connsiteY11" fmla="*/ 73025 h 833438"/>
                  <a:gd name="connsiteX0" fmla="*/ 25400 w 551562"/>
                  <a:gd name="connsiteY0" fmla="*/ 73025 h 833438"/>
                  <a:gd name="connsiteX1" fmla="*/ 449262 w 551562"/>
                  <a:gd name="connsiteY1" fmla="*/ 0 h 833438"/>
                  <a:gd name="connsiteX2" fmla="*/ 319087 w 551562"/>
                  <a:gd name="connsiteY2" fmla="*/ 88900 h 833438"/>
                  <a:gd name="connsiteX3" fmla="*/ 515937 w 551562"/>
                  <a:gd name="connsiteY3" fmla="*/ 180975 h 833438"/>
                  <a:gd name="connsiteX4" fmla="*/ 436562 w 551562"/>
                  <a:gd name="connsiteY4" fmla="*/ 212725 h 833438"/>
                  <a:gd name="connsiteX5" fmla="*/ 550862 w 551562"/>
                  <a:gd name="connsiteY5" fmla="*/ 368300 h 833438"/>
                  <a:gd name="connsiteX6" fmla="*/ 427036 w 551562"/>
                  <a:gd name="connsiteY6" fmla="*/ 358775 h 833438"/>
                  <a:gd name="connsiteX7" fmla="*/ 496886 w 551562"/>
                  <a:gd name="connsiteY7" fmla="*/ 546100 h 833438"/>
                  <a:gd name="connsiteX8" fmla="*/ 382586 w 551562"/>
                  <a:gd name="connsiteY8" fmla="*/ 488950 h 833438"/>
                  <a:gd name="connsiteX9" fmla="*/ 363536 w 551562"/>
                  <a:gd name="connsiteY9" fmla="*/ 669925 h 833438"/>
                  <a:gd name="connsiteX10" fmla="*/ 242887 w 551562"/>
                  <a:gd name="connsiteY10" fmla="*/ 515938 h 833438"/>
                  <a:gd name="connsiteX11" fmla="*/ 0 w 551562"/>
                  <a:gd name="connsiteY11" fmla="*/ 833438 h 833438"/>
                  <a:gd name="connsiteX12" fmla="*/ 25400 w 551562"/>
                  <a:gd name="connsiteY12" fmla="*/ 73025 h 833438"/>
                  <a:gd name="connsiteX0" fmla="*/ 25400 w 551562"/>
                  <a:gd name="connsiteY0" fmla="*/ 73025 h 833438"/>
                  <a:gd name="connsiteX1" fmla="*/ 449262 w 551562"/>
                  <a:gd name="connsiteY1" fmla="*/ 0 h 833438"/>
                  <a:gd name="connsiteX2" fmla="*/ 319087 w 551562"/>
                  <a:gd name="connsiteY2" fmla="*/ 88900 h 833438"/>
                  <a:gd name="connsiteX3" fmla="*/ 515937 w 551562"/>
                  <a:gd name="connsiteY3" fmla="*/ 180975 h 833438"/>
                  <a:gd name="connsiteX4" fmla="*/ 436562 w 551562"/>
                  <a:gd name="connsiteY4" fmla="*/ 212725 h 833438"/>
                  <a:gd name="connsiteX5" fmla="*/ 550862 w 551562"/>
                  <a:gd name="connsiteY5" fmla="*/ 368300 h 833438"/>
                  <a:gd name="connsiteX6" fmla="*/ 427036 w 551562"/>
                  <a:gd name="connsiteY6" fmla="*/ 358775 h 833438"/>
                  <a:gd name="connsiteX7" fmla="*/ 496886 w 551562"/>
                  <a:gd name="connsiteY7" fmla="*/ 546100 h 833438"/>
                  <a:gd name="connsiteX8" fmla="*/ 382586 w 551562"/>
                  <a:gd name="connsiteY8" fmla="*/ 488950 h 833438"/>
                  <a:gd name="connsiteX9" fmla="*/ 363536 w 551562"/>
                  <a:gd name="connsiteY9" fmla="*/ 669925 h 833438"/>
                  <a:gd name="connsiteX10" fmla="*/ 293687 w 551562"/>
                  <a:gd name="connsiteY10" fmla="*/ 541338 h 833438"/>
                  <a:gd name="connsiteX11" fmla="*/ 0 w 551562"/>
                  <a:gd name="connsiteY11" fmla="*/ 833438 h 833438"/>
                  <a:gd name="connsiteX12" fmla="*/ 25400 w 551562"/>
                  <a:gd name="connsiteY12" fmla="*/ 73025 h 833438"/>
                  <a:gd name="connsiteX0" fmla="*/ 25400 w 551562"/>
                  <a:gd name="connsiteY0" fmla="*/ 73025 h 833438"/>
                  <a:gd name="connsiteX1" fmla="*/ 449262 w 551562"/>
                  <a:gd name="connsiteY1" fmla="*/ 0 h 833438"/>
                  <a:gd name="connsiteX2" fmla="*/ 319087 w 551562"/>
                  <a:gd name="connsiteY2" fmla="*/ 88900 h 833438"/>
                  <a:gd name="connsiteX3" fmla="*/ 515937 w 551562"/>
                  <a:gd name="connsiteY3" fmla="*/ 180975 h 833438"/>
                  <a:gd name="connsiteX4" fmla="*/ 436562 w 551562"/>
                  <a:gd name="connsiteY4" fmla="*/ 212725 h 833438"/>
                  <a:gd name="connsiteX5" fmla="*/ 550862 w 551562"/>
                  <a:gd name="connsiteY5" fmla="*/ 368300 h 833438"/>
                  <a:gd name="connsiteX6" fmla="*/ 427036 w 551562"/>
                  <a:gd name="connsiteY6" fmla="*/ 358775 h 833438"/>
                  <a:gd name="connsiteX7" fmla="*/ 496886 w 551562"/>
                  <a:gd name="connsiteY7" fmla="*/ 546100 h 833438"/>
                  <a:gd name="connsiteX8" fmla="*/ 382586 w 551562"/>
                  <a:gd name="connsiteY8" fmla="*/ 488950 h 833438"/>
                  <a:gd name="connsiteX9" fmla="*/ 363536 w 551562"/>
                  <a:gd name="connsiteY9" fmla="*/ 669925 h 833438"/>
                  <a:gd name="connsiteX10" fmla="*/ 293687 w 551562"/>
                  <a:gd name="connsiteY10" fmla="*/ 541338 h 833438"/>
                  <a:gd name="connsiteX11" fmla="*/ 207961 w 551562"/>
                  <a:gd name="connsiteY11" fmla="*/ 752475 h 833438"/>
                  <a:gd name="connsiteX12" fmla="*/ 0 w 551562"/>
                  <a:gd name="connsiteY12" fmla="*/ 833438 h 833438"/>
                  <a:gd name="connsiteX13" fmla="*/ 25400 w 551562"/>
                  <a:gd name="connsiteY13" fmla="*/ 73025 h 833438"/>
                  <a:gd name="connsiteX0" fmla="*/ 25400 w 551562"/>
                  <a:gd name="connsiteY0" fmla="*/ 73025 h 833438"/>
                  <a:gd name="connsiteX1" fmla="*/ 449262 w 551562"/>
                  <a:gd name="connsiteY1" fmla="*/ 0 h 833438"/>
                  <a:gd name="connsiteX2" fmla="*/ 319087 w 551562"/>
                  <a:gd name="connsiteY2" fmla="*/ 88900 h 833438"/>
                  <a:gd name="connsiteX3" fmla="*/ 515937 w 551562"/>
                  <a:gd name="connsiteY3" fmla="*/ 180975 h 833438"/>
                  <a:gd name="connsiteX4" fmla="*/ 436562 w 551562"/>
                  <a:gd name="connsiteY4" fmla="*/ 212725 h 833438"/>
                  <a:gd name="connsiteX5" fmla="*/ 550862 w 551562"/>
                  <a:gd name="connsiteY5" fmla="*/ 368300 h 833438"/>
                  <a:gd name="connsiteX6" fmla="*/ 427036 w 551562"/>
                  <a:gd name="connsiteY6" fmla="*/ 358775 h 833438"/>
                  <a:gd name="connsiteX7" fmla="*/ 496886 w 551562"/>
                  <a:gd name="connsiteY7" fmla="*/ 546100 h 833438"/>
                  <a:gd name="connsiteX8" fmla="*/ 382586 w 551562"/>
                  <a:gd name="connsiteY8" fmla="*/ 488950 h 833438"/>
                  <a:gd name="connsiteX9" fmla="*/ 363536 w 551562"/>
                  <a:gd name="connsiteY9" fmla="*/ 669925 h 833438"/>
                  <a:gd name="connsiteX10" fmla="*/ 293687 w 551562"/>
                  <a:gd name="connsiteY10" fmla="*/ 541338 h 833438"/>
                  <a:gd name="connsiteX11" fmla="*/ 207961 w 551562"/>
                  <a:gd name="connsiteY11" fmla="*/ 752475 h 833438"/>
                  <a:gd name="connsiteX12" fmla="*/ 153986 w 551562"/>
                  <a:gd name="connsiteY12" fmla="*/ 615950 h 833438"/>
                  <a:gd name="connsiteX13" fmla="*/ 0 w 551562"/>
                  <a:gd name="connsiteY13" fmla="*/ 833438 h 833438"/>
                  <a:gd name="connsiteX14" fmla="*/ 25400 w 551562"/>
                  <a:gd name="connsiteY14" fmla="*/ 73025 h 833438"/>
                  <a:gd name="connsiteX0" fmla="*/ 25400 w 551562"/>
                  <a:gd name="connsiteY0" fmla="*/ 73025 h 833438"/>
                  <a:gd name="connsiteX1" fmla="*/ 449262 w 551562"/>
                  <a:gd name="connsiteY1" fmla="*/ 0 h 833438"/>
                  <a:gd name="connsiteX2" fmla="*/ 319087 w 551562"/>
                  <a:gd name="connsiteY2" fmla="*/ 88900 h 833438"/>
                  <a:gd name="connsiteX3" fmla="*/ 515937 w 551562"/>
                  <a:gd name="connsiteY3" fmla="*/ 180975 h 833438"/>
                  <a:gd name="connsiteX4" fmla="*/ 436562 w 551562"/>
                  <a:gd name="connsiteY4" fmla="*/ 212725 h 833438"/>
                  <a:gd name="connsiteX5" fmla="*/ 550862 w 551562"/>
                  <a:gd name="connsiteY5" fmla="*/ 368300 h 833438"/>
                  <a:gd name="connsiteX6" fmla="*/ 427036 w 551562"/>
                  <a:gd name="connsiteY6" fmla="*/ 358775 h 833438"/>
                  <a:gd name="connsiteX7" fmla="*/ 496886 w 551562"/>
                  <a:gd name="connsiteY7" fmla="*/ 546100 h 833438"/>
                  <a:gd name="connsiteX8" fmla="*/ 382586 w 551562"/>
                  <a:gd name="connsiteY8" fmla="*/ 488950 h 833438"/>
                  <a:gd name="connsiteX9" fmla="*/ 363536 w 551562"/>
                  <a:gd name="connsiteY9" fmla="*/ 669925 h 833438"/>
                  <a:gd name="connsiteX10" fmla="*/ 293687 w 551562"/>
                  <a:gd name="connsiteY10" fmla="*/ 541338 h 833438"/>
                  <a:gd name="connsiteX11" fmla="*/ 207961 w 551562"/>
                  <a:gd name="connsiteY11" fmla="*/ 752475 h 833438"/>
                  <a:gd name="connsiteX12" fmla="*/ 153986 w 551562"/>
                  <a:gd name="connsiteY12" fmla="*/ 615950 h 833438"/>
                  <a:gd name="connsiteX13" fmla="*/ 0 w 551562"/>
                  <a:gd name="connsiteY13" fmla="*/ 833438 h 833438"/>
                  <a:gd name="connsiteX14" fmla="*/ 25400 w 551562"/>
                  <a:gd name="connsiteY14" fmla="*/ 73025 h 833438"/>
                  <a:gd name="connsiteX0" fmla="*/ 25400 w 551562"/>
                  <a:gd name="connsiteY0" fmla="*/ 91965 h 852378"/>
                  <a:gd name="connsiteX1" fmla="*/ 449262 w 551562"/>
                  <a:gd name="connsiteY1" fmla="*/ 18940 h 852378"/>
                  <a:gd name="connsiteX2" fmla="*/ 319087 w 551562"/>
                  <a:gd name="connsiteY2" fmla="*/ 107840 h 852378"/>
                  <a:gd name="connsiteX3" fmla="*/ 515937 w 551562"/>
                  <a:gd name="connsiteY3" fmla="*/ 199915 h 852378"/>
                  <a:gd name="connsiteX4" fmla="*/ 436562 w 551562"/>
                  <a:gd name="connsiteY4" fmla="*/ 231665 h 852378"/>
                  <a:gd name="connsiteX5" fmla="*/ 550862 w 551562"/>
                  <a:gd name="connsiteY5" fmla="*/ 387240 h 852378"/>
                  <a:gd name="connsiteX6" fmla="*/ 427036 w 551562"/>
                  <a:gd name="connsiteY6" fmla="*/ 377715 h 852378"/>
                  <a:gd name="connsiteX7" fmla="*/ 496886 w 551562"/>
                  <a:gd name="connsiteY7" fmla="*/ 565040 h 852378"/>
                  <a:gd name="connsiteX8" fmla="*/ 382586 w 551562"/>
                  <a:gd name="connsiteY8" fmla="*/ 507890 h 852378"/>
                  <a:gd name="connsiteX9" fmla="*/ 363536 w 551562"/>
                  <a:gd name="connsiteY9" fmla="*/ 688865 h 852378"/>
                  <a:gd name="connsiteX10" fmla="*/ 293687 w 551562"/>
                  <a:gd name="connsiteY10" fmla="*/ 560278 h 852378"/>
                  <a:gd name="connsiteX11" fmla="*/ 207961 w 551562"/>
                  <a:gd name="connsiteY11" fmla="*/ 771415 h 852378"/>
                  <a:gd name="connsiteX12" fmla="*/ 153986 w 551562"/>
                  <a:gd name="connsiteY12" fmla="*/ 634890 h 852378"/>
                  <a:gd name="connsiteX13" fmla="*/ 0 w 551562"/>
                  <a:gd name="connsiteY13" fmla="*/ 852378 h 852378"/>
                  <a:gd name="connsiteX14" fmla="*/ 25400 w 551562"/>
                  <a:gd name="connsiteY14" fmla="*/ 91965 h 852378"/>
                  <a:gd name="connsiteX0" fmla="*/ 114540 w 640702"/>
                  <a:gd name="connsiteY0" fmla="*/ 91965 h 852378"/>
                  <a:gd name="connsiteX1" fmla="*/ 538402 w 640702"/>
                  <a:gd name="connsiteY1" fmla="*/ 18940 h 852378"/>
                  <a:gd name="connsiteX2" fmla="*/ 408227 w 640702"/>
                  <a:gd name="connsiteY2" fmla="*/ 107840 h 852378"/>
                  <a:gd name="connsiteX3" fmla="*/ 605077 w 640702"/>
                  <a:gd name="connsiteY3" fmla="*/ 199915 h 852378"/>
                  <a:gd name="connsiteX4" fmla="*/ 525702 w 640702"/>
                  <a:gd name="connsiteY4" fmla="*/ 231665 h 852378"/>
                  <a:gd name="connsiteX5" fmla="*/ 640002 w 640702"/>
                  <a:gd name="connsiteY5" fmla="*/ 387240 h 852378"/>
                  <a:gd name="connsiteX6" fmla="*/ 516176 w 640702"/>
                  <a:gd name="connsiteY6" fmla="*/ 377715 h 852378"/>
                  <a:gd name="connsiteX7" fmla="*/ 586026 w 640702"/>
                  <a:gd name="connsiteY7" fmla="*/ 565040 h 852378"/>
                  <a:gd name="connsiteX8" fmla="*/ 471726 w 640702"/>
                  <a:gd name="connsiteY8" fmla="*/ 507890 h 852378"/>
                  <a:gd name="connsiteX9" fmla="*/ 452676 w 640702"/>
                  <a:gd name="connsiteY9" fmla="*/ 688865 h 852378"/>
                  <a:gd name="connsiteX10" fmla="*/ 382827 w 640702"/>
                  <a:gd name="connsiteY10" fmla="*/ 560278 h 852378"/>
                  <a:gd name="connsiteX11" fmla="*/ 297101 w 640702"/>
                  <a:gd name="connsiteY11" fmla="*/ 771415 h 852378"/>
                  <a:gd name="connsiteX12" fmla="*/ 243126 w 640702"/>
                  <a:gd name="connsiteY12" fmla="*/ 634890 h 852378"/>
                  <a:gd name="connsiteX13" fmla="*/ 89140 w 640702"/>
                  <a:gd name="connsiteY13" fmla="*/ 852378 h 852378"/>
                  <a:gd name="connsiteX14" fmla="*/ 114540 w 640702"/>
                  <a:gd name="connsiteY14" fmla="*/ 91965 h 852378"/>
                  <a:gd name="connsiteX0" fmla="*/ 166087 w 692249"/>
                  <a:gd name="connsiteY0" fmla="*/ 91965 h 852378"/>
                  <a:gd name="connsiteX1" fmla="*/ 589949 w 692249"/>
                  <a:gd name="connsiteY1" fmla="*/ 18940 h 852378"/>
                  <a:gd name="connsiteX2" fmla="*/ 459774 w 692249"/>
                  <a:gd name="connsiteY2" fmla="*/ 107840 h 852378"/>
                  <a:gd name="connsiteX3" fmla="*/ 656624 w 692249"/>
                  <a:gd name="connsiteY3" fmla="*/ 199915 h 852378"/>
                  <a:gd name="connsiteX4" fmla="*/ 577249 w 692249"/>
                  <a:gd name="connsiteY4" fmla="*/ 231665 h 852378"/>
                  <a:gd name="connsiteX5" fmla="*/ 691549 w 692249"/>
                  <a:gd name="connsiteY5" fmla="*/ 387240 h 852378"/>
                  <a:gd name="connsiteX6" fmla="*/ 567723 w 692249"/>
                  <a:gd name="connsiteY6" fmla="*/ 377715 h 852378"/>
                  <a:gd name="connsiteX7" fmla="*/ 637573 w 692249"/>
                  <a:gd name="connsiteY7" fmla="*/ 565040 h 852378"/>
                  <a:gd name="connsiteX8" fmla="*/ 523273 w 692249"/>
                  <a:gd name="connsiteY8" fmla="*/ 507890 h 852378"/>
                  <a:gd name="connsiteX9" fmla="*/ 504223 w 692249"/>
                  <a:gd name="connsiteY9" fmla="*/ 688865 h 852378"/>
                  <a:gd name="connsiteX10" fmla="*/ 434374 w 692249"/>
                  <a:gd name="connsiteY10" fmla="*/ 560278 h 852378"/>
                  <a:gd name="connsiteX11" fmla="*/ 348648 w 692249"/>
                  <a:gd name="connsiteY11" fmla="*/ 771415 h 852378"/>
                  <a:gd name="connsiteX12" fmla="*/ 294673 w 692249"/>
                  <a:gd name="connsiteY12" fmla="*/ 634890 h 852378"/>
                  <a:gd name="connsiteX13" fmla="*/ 140687 w 692249"/>
                  <a:gd name="connsiteY13" fmla="*/ 852378 h 852378"/>
                  <a:gd name="connsiteX14" fmla="*/ 166087 w 692249"/>
                  <a:gd name="connsiteY14" fmla="*/ 91965 h 8523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692249" h="852378">
                    <a:moveTo>
                      <a:pt x="166087" y="91965"/>
                    </a:moveTo>
                    <a:cubicBezTo>
                      <a:pt x="278799" y="-18102"/>
                      <a:pt x="547087" y="-10693"/>
                      <a:pt x="589949" y="18940"/>
                    </a:cubicBezTo>
                    <a:cubicBezTo>
                      <a:pt x="665355" y="19998"/>
                      <a:pt x="448662" y="77678"/>
                      <a:pt x="459774" y="107840"/>
                    </a:cubicBezTo>
                    <a:cubicBezTo>
                      <a:pt x="470886" y="138002"/>
                      <a:pt x="630695" y="175573"/>
                      <a:pt x="656624" y="199915"/>
                    </a:cubicBezTo>
                    <a:cubicBezTo>
                      <a:pt x="642866" y="217907"/>
                      <a:pt x="591007" y="213673"/>
                      <a:pt x="577249" y="231665"/>
                    </a:cubicBezTo>
                    <a:cubicBezTo>
                      <a:pt x="565607" y="249657"/>
                      <a:pt x="703191" y="369248"/>
                      <a:pt x="691549" y="387240"/>
                    </a:cubicBezTo>
                    <a:cubicBezTo>
                      <a:pt x="671440" y="398882"/>
                      <a:pt x="587832" y="366073"/>
                      <a:pt x="567723" y="377715"/>
                    </a:cubicBezTo>
                    <a:cubicBezTo>
                      <a:pt x="557140" y="386182"/>
                      <a:pt x="648156" y="556573"/>
                      <a:pt x="637573" y="565040"/>
                    </a:cubicBezTo>
                    <a:cubicBezTo>
                      <a:pt x="591006" y="558690"/>
                      <a:pt x="569840" y="514240"/>
                      <a:pt x="523273" y="507890"/>
                    </a:cubicBezTo>
                    <a:cubicBezTo>
                      <a:pt x="498931" y="512123"/>
                      <a:pt x="528565" y="684632"/>
                      <a:pt x="504223" y="688865"/>
                    </a:cubicBezTo>
                    <a:lnTo>
                      <a:pt x="434374" y="560278"/>
                    </a:lnTo>
                    <a:cubicBezTo>
                      <a:pt x="412149" y="581974"/>
                      <a:pt x="370873" y="749719"/>
                      <a:pt x="348648" y="771415"/>
                    </a:cubicBezTo>
                    <a:cubicBezTo>
                      <a:pt x="312665" y="785173"/>
                      <a:pt x="330656" y="621132"/>
                      <a:pt x="294673" y="634890"/>
                    </a:cubicBezTo>
                    <a:lnTo>
                      <a:pt x="140687" y="852378"/>
                    </a:lnTo>
                    <a:cubicBezTo>
                      <a:pt x="-69921" y="646532"/>
                      <a:pt x="-29705" y="189861"/>
                      <a:pt x="166087" y="91965"/>
                    </a:cubicBezTo>
                    <a:close/>
                  </a:path>
                </a:pathLst>
              </a:custGeom>
              <a:solidFill>
                <a:srgbClr val="968074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4" name="Rectangle 11">
                <a:extLst>
                  <a:ext uri="{FF2B5EF4-FFF2-40B4-BE49-F238E27FC236}">
                    <a16:creationId xmlns:a16="http://schemas.microsoft.com/office/drawing/2014/main" id="{130DA54C-3B1B-7DC9-6527-163503116EEC}"/>
                  </a:ext>
                </a:extLst>
              </p:cNvPr>
              <p:cNvSpPr/>
              <p:nvPr/>
            </p:nvSpPr>
            <p:spPr>
              <a:xfrm>
                <a:off x="3864223" y="3527425"/>
                <a:ext cx="560325" cy="1247919"/>
              </a:xfrm>
              <a:custGeom>
                <a:avLst/>
                <a:gdLst>
                  <a:gd name="connsiteX0" fmla="*/ 0 w 333743"/>
                  <a:gd name="connsiteY0" fmla="*/ 0 h 825644"/>
                  <a:gd name="connsiteX1" fmla="*/ 333743 w 333743"/>
                  <a:gd name="connsiteY1" fmla="*/ 0 h 825644"/>
                  <a:gd name="connsiteX2" fmla="*/ 333743 w 333743"/>
                  <a:gd name="connsiteY2" fmla="*/ 825644 h 825644"/>
                  <a:gd name="connsiteX3" fmla="*/ 0 w 333743"/>
                  <a:gd name="connsiteY3" fmla="*/ 825644 h 825644"/>
                  <a:gd name="connsiteX4" fmla="*/ 0 w 333743"/>
                  <a:gd name="connsiteY4" fmla="*/ 0 h 825644"/>
                  <a:gd name="connsiteX0" fmla="*/ 0 w 511543"/>
                  <a:gd name="connsiteY0" fmla="*/ 0 h 1095519"/>
                  <a:gd name="connsiteX1" fmla="*/ 511543 w 511543"/>
                  <a:gd name="connsiteY1" fmla="*/ 269875 h 1095519"/>
                  <a:gd name="connsiteX2" fmla="*/ 511543 w 511543"/>
                  <a:gd name="connsiteY2" fmla="*/ 1095519 h 1095519"/>
                  <a:gd name="connsiteX3" fmla="*/ 177800 w 511543"/>
                  <a:gd name="connsiteY3" fmla="*/ 1095519 h 1095519"/>
                  <a:gd name="connsiteX4" fmla="*/ 0 w 511543"/>
                  <a:gd name="connsiteY4" fmla="*/ 0 h 1095519"/>
                  <a:gd name="connsiteX0" fmla="*/ 6171 w 517714"/>
                  <a:gd name="connsiteY0" fmla="*/ 0 h 1095519"/>
                  <a:gd name="connsiteX1" fmla="*/ 517714 w 517714"/>
                  <a:gd name="connsiteY1" fmla="*/ 269875 h 1095519"/>
                  <a:gd name="connsiteX2" fmla="*/ 517714 w 517714"/>
                  <a:gd name="connsiteY2" fmla="*/ 1095519 h 1095519"/>
                  <a:gd name="connsiteX3" fmla="*/ 183971 w 517714"/>
                  <a:gd name="connsiteY3" fmla="*/ 1095519 h 1095519"/>
                  <a:gd name="connsiteX4" fmla="*/ 6171 w 517714"/>
                  <a:gd name="connsiteY4" fmla="*/ 0 h 1095519"/>
                  <a:gd name="connsiteX0" fmla="*/ 4192 w 515735"/>
                  <a:gd name="connsiteY0" fmla="*/ 0 h 1222519"/>
                  <a:gd name="connsiteX1" fmla="*/ 515735 w 515735"/>
                  <a:gd name="connsiteY1" fmla="*/ 269875 h 1222519"/>
                  <a:gd name="connsiteX2" fmla="*/ 515735 w 515735"/>
                  <a:gd name="connsiteY2" fmla="*/ 1095519 h 1222519"/>
                  <a:gd name="connsiteX3" fmla="*/ 270892 w 515735"/>
                  <a:gd name="connsiteY3" fmla="*/ 1222519 h 1222519"/>
                  <a:gd name="connsiteX4" fmla="*/ 4192 w 515735"/>
                  <a:gd name="connsiteY4" fmla="*/ 0 h 1222519"/>
                  <a:gd name="connsiteX0" fmla="*/ 9840 w 521383"/>
                  <a:gd name="connsiteY0" fmla="*/ 0 h 1222519"/>
                  <a:gd name="connsiteX1" fmla="*/ 521383 w 521383"/>
                  <a:gd name="connsiteY1" fmla="*/ 269875 h 1222519"/>
                  <a:gd name="connsiteX2" fmla="*/ 521383 w 521383"/>
                  <a:gd name="connsiteY2" fmla="*/ 1095519 h 1222519"/>
                  <a:gd name="connsiteX3" fmla="*/ 276540 w 521383"/>
                  <a:gd name="connsiteY3" fmla="*/ 1222519 h 1222519"/>
                  <a:gd name="connsiteX4" fmla="*/ 9840 w 521383"/>
                  <a:gd name="connsiteY4" fmla="*/ 0 h 1222519"/>
                  <a:gd name="connsiteX0" fmla="*/ 8981 w 520524"/>
                  <a:gd name="connsiteY0" fmla="*/ 0 h 1222519"/>
                  <a:gd name="connsiteX1" fmla="*/ 520524 w 520524"/>
                  <a:gd name="connsiteY1" fmla="*/ 269875 h 1222519"/>
                  <a:gd name="connsiteX2" fmla="*/ 520524 w 520524"/>
                  <a:gd name="connsiteY2" fmla="*/ 1095519 h 1222519"/>
                  <a:gd name="connsiteX3" fmla="*/ 275681 w 520524"/>
                  <a:gd name="connsiteY3" fmla="*/ 1222519 h 1222519"/>
                  <a:gd name="connsiteX4" fmla="*/ 8981 w 520524"/>
                  <a:gd name="connsiteY4" fmla="*/ 0 h 1222519"/>
                  <a:gd name="connsiteX0" fmla="*/ 8981 w 545924"/>
                  <a:gd name="connsiteY0" fmla="*/ 0 h 1232044"/>
                  <a:gd name="connsiteX1" fmla="*/ 520524 w 545924"/>
                  <a:gd name="connsiteY1" fmla="*/ 269875 h 1232044"/>
                  <a:gd name="connsiteX2" fmla="*/ 545924 w 545924"/>
                  <a:gd name="connsiteY2" fmla="*/ 1232044 h 1232044"/>
                  <a:gd name="connsiteX3" fmla="*/ 275681 w 545924"/>
                  <a:gd name="connsiteY3" fmla="*/ 1222519 h 1232044"/>
                  <a:gd name="connsiteX4" fmla="*/ 8981 w 545924"/>
                  <a:gd name="connsiteY4" fmla="*/ 0 h 1232044"/>
                  <a:gd name="connsiteX0" fmla="*/ 8981 w 558624"/>
                  <a:gd name="connsiteY0" fmla="*/ 0 h 1232044"/>
                  <a:gd name="connsiteX1" fmla="*/ 558624 w 558624"/>
                  <a:gd name="connsiteY1" fmla="*/ 260350 h 1232044"/>
                  <a:gd name="connsiteX2" fmla="*/ 545924 w 558624"/>
                  <a:gd name="connsiteY2" fmla="*/ 1232044 h 1232044"/>
                  <a:gd name="connsiteX3" fmla="*/ 275681 w 558624"/>
                  <a:gd name="connsiteY3" fmla="*/ 1222519 h 1232044"/>
                  <a:gd name="connsiteX4" fmla="*/ 8981 w 558624"/>
                  <a:gd name="connsiteY4" fmla="*/ 0 h 1232044"/>
                  <a:gd name="connsiteX0" fmla="*/ 8981 w 558624"/>
                  <a:gd name="connsiteY0" fmla="*/ 0 h 1247919"/>
                  <a:gd name="connsiteX1" fmla="*/ 558624 w 558624"/>
                  <a:gd name="connsiteY1" fmla="*/ 260350 h 1247919"/>
                  <a:gd name="connsiteX2" fmla="*/ 545924 w 558624"/>
                  <a:gd name="connsiteY2" fmla="*/ 1232044 h 1247919"/>
                  <a:gd name="connsiteX3" fmla="*/ 275681 w 558624"/>
                  <a:gd name="connsiteY3" fmla="*/ 1247919 h 1247919"/>
                  <a:gd name="connsiteX4" fmla="*/ 8981 w 558624"/>
                  <a:gd name="connsiteY4" fmla="*/ 0 h 1247919"/>
                  <a:gd name="connsiteX0" fmla="*/ 8603 w 558246"/>
                  <a:gd name="connsiteY0" fmla="*/ 0 h 1247919"/>
                  <a:gd name="connsiteX1" fmla="*/ 558246 w 558246"/>
                  <a:gd name="connsiteY1" fmla="*/ 260350 h 1247919"/>
                  <a:gd name="connsiteX2" fmla="*/ 545546 w 558246"/>
                  <a:gd name="connsiteY2" fmla="*/ 1232044 h 1247919"/>
                  <a:gd name="connsiteX3" fmla="*/ 275303 w 558246"/>
                  <a:gd name="connsiteY3" fmla="*/ 1247919 h 1247919"/>
                  <a:gd name="connsiteX4" fmla="*/ 8603 w 558246"/>
                  <a:gd name="connsiteY4" fmla="*/ 0 h 1247919"/>
                  <a:gd name="connsiteX0" fmla="*/ 9391 w 559034"/>
                  <a:gd name="connsiteY0" fmla="*/ 0 h 1247919"/>
                  <a:gd name="connsiteX1" fmla="*/ 559034 w 559034"/>
                  <a:gd name="connsiteY1" fmla="*/ 260350 h 1247919"/>
                  <a:gd name="connsiteX2" fmla="*/ 546334 w 559034"/>
                  <a:gd name="connsiteY2" fmla="*/ 1232044 h 1247919"/>
                  <a:gd name="connsiteX3" fmla="*/ 276091 w 559034"/>
                  <a:gd name="connsiteY3" fmla="*/ 1247919 h 1247919"/>
                  <a:gd name="connsiteX4" fmla="*/ 9391 w 559034"/>
                  <a:gd name="connsiteY4" fmla="*/ 0 h 1247919"/>
                  <a:gd name="connsiteX0" fmla="*/ 0 w 549643"/>
                  <a:gd name="connsiteY0" fmla="*/ 0 h 1247919"/>
                  <a:gd name="connsiteX1" fmla="*/ 549643 w 549643"/>
                  <a:gd name="connsiteY1" fmla="*/ 260350 h 1247919"/>
                  <a:gd name="connsiteX2" fmla="*/ 536943 w 549643"/>
                  <a:gd name="connsiteY2" fmla="*/ 1232044 h 1247919"/>
                  <a:gd name="connsiteX3" fmla="*/ 266700 w 549643"/>
                  <a:gd name="connsiteY3" fmla="*/ 1247919 h 1247919"/>
                  <a:gd name="connsiteX4" fmla="*/ 0 w 549643"/>
                  <a:gd name="connsiteY4" fmla="*/ 0 h 1247919"/>
                  <a:gd name="connsiteX0" fmla="*/ 10975 w 560618"/>
                  <a:gd name="connsiteY0" fmla="*/ 0 h 1247919"/>
                  <a:gd name="connsiteX1" fmla="*/ 560618 w 560618"/>
                  <a:gd name="connsiteY1" fmla="*/ 260350 h 1247919"/>
                  <a:gd name="connsiteX2" fmla="*/ 547918 w 560618"/>
                  <a:gd name="connsiteY2" fmla="*/ 1232044 h 1247919"/>
                  <a:gd name="connsiteX3" fmla="*/ 277675 w 560618"/>
                  <a:gd name="connsiteY3" fmla="*/ 1247919 h 1247919"/>
                  <a:gd name="connsiteX4" fmla="*/ 10975 w 560618"/>
                  <a:gd name="connsiteY4" fmla="*/ 0 h 1247919"/>
                  <a:gd name="connsiteX0" fmla="*/ 10682 w 560325"/>
                  <a:gd name="connsiteY0" fmla="*/ 0 h 1247919"/>
                  <a:gd name="connsiteX1" fmla="*/ 560325 w 560325"/>
                  <a:gd name="connsiteY1" fmla="*/ 260350 h 1247919"/>
                  <a:gd name="connsiteX2" fmla="*/ 547625 w 560325"/>
                  <a:gd name="connsiteY2" fmla="*/ 1232044 h 1247919"/>
                  <a:gd name="connsiteX3" fmla="*/ 286907 w 560325"/>
                  <a:gd name="connsiteY3" fmla="*/ 1247919 h 1247919"/>
                  <a:gd name="connsiteX4" fmla="*/ 10682 w 560325"/>
                  <a:gd name="connsiteY4" fmla="*/ 0 h 12479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0325" h="1247919">
                    <a:moveTo>
                      <a:pt x="10682" y="0"/>
                    </a:moveTo>
                    <a:lnTo>
                      <a:pt x="560325" y="260350"/>
                    </a:lnTo>
                    <a:lnTo>
                      <a:pt x="547625" y="1232044"/>
                    </a:lnTo>
                    <a:lnTo>
                      <a:pt x="286907" y="1247919"/>
                    </a:lnTo>
                    <a:cubicBezTo>
                      <a:pt x="243515" y="1155796"/>
                      <a:pt x="-60226" y="939848"/>
                      <a:pt x="10682" y="0"/>
                    </a:cubicBezTo>
                    <a:close/>
                  </a:path>
                </a:pathLst>
              </a:custGeom>
              <a:solidFill>
                <a:srgbClr val="D7AFA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5" name="Oval 12">
                <a:extLst>
                  <a:ext uri="{FF2B5EF4-FFF2-40B4-BE49-F238E27FC236}">
                    <a16:creationId xmlns:a16="http://schemas.microsoft.com/office/drawing/2014/main" id="{8EC49CFD-F65A-34C9-99E4-FBAF1558ED83}"/>
                  </a:ext>
                </a:extLst>
              </p:cNvPr>
              <p:cNvSpPr/>
              <p:nvPr/>
            </p:nvSpPr>
            <p:spPr>
              <a:xfrm>
                <a:off x="4095751" y="4721497"/>
                <a:ext cx="385764" cy="484359"/>
              </a:xfrm>
              <a:custGeom>
                <a:avLst/>
                <a:gdLst>
                  <a:gd name="connsiteX0" fmla="*/ 0 w 385763"/>
                  <a:gd name="connsiteY0" fmla="*/ 241228 h 482456"/>
                  <a:gd name="connsiteX1" fmla="*/ 192882 w 385763"/>
                  <a:gd name="connsiteY1" fmla="*/ 0 h 482456"/>
                  <a:gd name="connsiteX2" fmla="*/ 385764 w 385763"/>
                  <a:gd name="connsiteY2" fmla="*/ 241228 h 482456"/>
                  <a:gd name="connsiteX3" fmla="*/ 192882 w 385763"/>
                  <a:gd name="connsiteY3" fmla="*/ 482456 h 482456"/>
                  <a:gd name="connsiteX4" fmla="*/ 0 w 385763"/>
                  <a:gd name="connsiteY4" fmla="*/ 241228 h 482456"/>
                  <a:gd name="connsiteX0" fmla="*/ 0 w 385764"/>
                  <a:gd name="connsiteY0" fmla="*/ 243131 h 484359"/>
                  <a:gd name="connsiteX1" fmla="*/ 192882 w 385764"/>
                  <a:gd name="connsiteY1" fmla="*/ 1903 h 484359"/>
                  <a:gd name="connsiteX2" fmla="*/ 385764 w 385764"/>
                  <a:gd name="connsiteY2" fmla="*/ 243131 h 484359"/>
                  <a:gd name="connsiteX3" fmla="*/ 192882 w 385764"/>
                  <a:gd name="connsiteY3" fmla="*/ 484359 h 484359"/>
                  <a:gd name="connsiteX4" fmla="*/ 0 w 385764"/>
                  <a:gd name="connsiteY4" fmla="*/ 243131 h 484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5764" h="484359">
                    <a:moveTo>
                      <a:pt x="0" y="243131"/>
                    </a:moveTo>
                    <a:cubicBezTo>
                      <a:pt x="0" y="109904"/>
                      <a:pt x="7775" y="20953"/>
                      <a:pt x="192882" y="1903"/>
                    </a:cubicBezTo>
                    <a:cubicBezTo>
                      <a:pt x="377989" y="-17147"/>
                      <a:pt x="385764" y="109904"/>
                      <a:pt x="385764" y="243131"/>
                    </a:cubicBezTo>
                    <a:cubicBezTo>
                      <a:pt x="385764" y="376358"/>
                      <a:pt x="299408" y="484359"/>
                      <a:pt x="192882" y="484359"/>
                    </a:cubicBezTo>
                    <a:cubicBezTo>
                      <a:pt x="86356" y="484359"/>
                      <a:pt x="0" y="376358"/>
                      <a:pt x="0" y="243131"/>
                    </a:cubicBezTo>
                    <a:close/>
                  </a:path>
                </a:pathLst>
              </a:custGeom>
              <a:solidFill>
                <a:srgbClr val="D7AFA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6" name="Rectangle 13">
                <a:extLst>
                  <a:ext uri="{FF2B5EF4-FFF2-40B4-BE49-F238E27FC236}">
                    <a16:creationId xmlns:a16="http://schemas.microsoft.com/office/drawing/2014/main" id="{A08012F3-8CF3-C53B-FFAD-1E33B764CF1D}"/>
                  </a:ext>
                </a:extLst>
              </p:cNvPr>
              <p:cNvSpPr/>
              <p:nvPr/>
            </p:nvSpPr>
            <p:spPr>
              <a:xfrm rot="1038277">
                <a:off x="3899577" y="5075465"/>
                <a:ext cx="310895" cy="1441251"/>
              </a:xfrm>
              <a:custGeom>
                <a:avLst/>
                <a:gdLst>
                  <a:gd name="connsiteX0" fmla="*/ 0 w 205425"/>
                  <a:gd name="connsiteY0" fmla="*/ 0 h 1269426"/>
                  <a:gd name="connsiteX1" fmla="*/ 205425 w 205425"/>
                  <a:gd name="connsiteY1" fmla="*/ 0 h 1269426"/>
                  <a:gd name="connsiteX2" fmla="*/ 205425 w 205425"/>
                  <a:gd name="connsiteY2" fmla="*/ 1269426 h 1269426"/>
                  <a:gd name="connsiteX3" fmla="*/ 0 w 205425"/>
                  <a:gd name="connsiteY3" fmla="*/ 1269426 h 1269426"/>
                  <a:gd name="connsiteX4" fmla="*/ 0 w 205425"/>
                  <a:gd name="connsiteY4" fmla="*/ 0 h 1269426"/>
                  <a:gd name="connsiteX0" fmla="*/ 74236 w 279661"/>
                  <a:gd name="connsiteY0" fmla="*/ 0 h 1367380"/>
                  <a:gd name="connsiteX1" fmla="*/ 279661 w 279661"/>
                  <a:gd name="connsiteY1" fmla="*/ 0 h 1367380"/>
                  <a:gd name="connsiteX2" fmla="*/ 279661 w 279661"/>
                  <a:gd name="connsiteY2" fmla="*/ 1269426 h 1367380"/>
                  <a:gd name="connsiteX3" fmla="*/ 0 w 279661"/>
                  <a:gd name="connsiteY3" fmla="*/ 1367380 h 1367380"/>
                  <a:gd name="connsiteX4" fmla="*/ 74236 w 279661"/>
                  <a:gd name="connsiteY4" fmla="*/ 0 h 1367380"/>
                  <a:gd name="connsiteX0" fmla="*/ 74236 w 279661"/>
                  <a:gd name="connsiteY0" fmla="*/ 0 h 1367380"/>
                  <a:gd name="connsiteX1" fmla="*/ 279661 w 279661"/>
                  <a:gd name="connsiteY1" fmla="*/ 0 h 1367380"/>
                  <a:gd name="connsiteX2" fmla="*/ 279661 w 279661"/>
                  <a:gd name="connsiteY2" fmla="*/ 1269426 h 1367380"/>
                  <a:gd name="connsiteX3" fmla="*/ 0 w 279661"/>
                  <a:gd name="connsiteY3" fmla="*/ 1367380 h 1367380"/>
                  <a:gd name="connsiteX4" fmla="*/ 74236 w 279661"/>
                  <a:gd name="connsiteY4" fmla="*/ 0 h 1367380"/>
                  <a:gd name="connsiteX0" fmla="*/ 74236 w 279661"/>
                  <a:gd name="connsiteY0" fmla="*/ 0 h 1367380"/>
                  <a:gd name="connsiteX1" fmla="*/ 279661 w 279661"/>
                  <a:gd name="connsiteY1" fmla="*/ 0 h 1367380"/>
                  <a:gd name="connsiteX2" fmla="*/ 279661 w 279661"/>
                  <a:gd name="connsiteY2" fmla="*/ 1269426 h 1367380"/>
                  <a:gd name="connsiteX3" fmla="*/ 0 w 279661"/>
                  <a:gd name="connsiteY3" fmla="*/ 1367380 h 1367380"/>
                  <a:gd name="connsiteX4" fmla="*/ 74236 w 279661"/>
                  <a:gd name="connsiteY4" fmla="*/ 0 h 1367380"/>
                  <a:gd name="connsiteX0" fmla="*/ 74236 w 376882"/>
                  <a:gd name="connsiteY0" fmla="*/ 0 h 1533445"/>
                  <a:gd name="connsiteX1" fmla="*/ 279661 w 376882"/>
                  <a:gd name="connsiteY1" fmla="*/ 0 h 1533445"/>
                  <a:gd name="connsiteX2" fmla="*/ 376882 w 376882"/>
                  <a:gd name="connsiteY2" fmla="*/ 1533445 h 1533445"/>
                  <a:gd name="connsiteX3" fmla="*/ 0 w 376882"/>
                  <a:gd name="connsiteY3" fmla="*/ 1367380 h 1533445"/>
                  <a:gd name="connsiteX4" fmla="*/ 74236 w 376882"/>
                  <a:gd name="connsiteY4" fmla="*/ 0 h 1533445"/>
                  <a:gd name="connsiteX0" fmla="*/ 74236 w 310895"/>
                  <a:gd name="connsiteY0" fmla="*/ 0 h 1367380"/>
                  <a:gd name="connsiteX1" fmla="*/ 279661 w 310895"/>
                  <a:gd name="connsiteY1" fmla="*/ 0 h 1367380"/>
                  <a:gd name="connsiteX2" fmla="*/ 310895 w 310895"/>
                  <a:gd name="connsiteY2" fmla="*/ 1289623 h 1367380"/>
                  <a:gd name="connsiteX3" fmla="*/ 0 w 310895"/>
                  <a:gd name="connsiteY3" fmla="*/ 1367380 h 1367380"/>
                  <a:gd name="connsiteX4" fmla="*/ 74236 w 310895"/>
                  <a:gd name="connsiteY4" fmla="*/ 0 h 1367380"/>
                  <a:gd name="connsiteX0" fmla="*/ 74236 w 310895"/>
                  <a:gd name="connsiteY0" fmla="*/ 73871 h 1441251"/>
                  <a:gd name="connsiteX1" fmla="*/ 276599 w 310895"/>
                  <a:gd name="connsiteY1" fmla="*/ 0 h 1441251"/>
                  <a:gd name="connsiteX2" fmla="*/ 310895 w 310895"/>
                  <a:gd name="connsiteY2" fmla="*/ 1363494 h 1441251"/>
                  <a:gd name="connsiteX3" fmla="*/ 0 w 310895"/>
                  <a:gd name="connsiteY3" fmla="*/ 1441251 h 1441251"/>
                  <a:gd name="connsiteX4" fmla="*/ 74236 w 310895"/>
                  <a:gd name="connsiteY4" fmla="*/ 73871 h 14412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10895" h="1441251">
                    <a:moveTo>
                      <a:pt x="74236" y="73871"/>
                    </a:moveTo>
                    <a:lnTo>
                      <a:pt x="276599" y="0"/>
                    </a:lnTo>
                    <a:lnTo>
                      <a:pt x="310895" y="1363494"/>
                    </a:lnTo>
                    <a:lnTo>
                      <a:pt x="0" y="1441251"/>
                    </a:lnTo>
                    <a:cubicBezTo>
                      <a:pt x="111960" y="993205"/>
                      <a:pt x="133643" y="463540"/>
                      <a:pt x="74236" y="73871"/>
                    </a:cubicBezTo>
                    <a:close/>
                  </a:path>
                </a:pathLst>
              </a:custGeom>
              <a:solidFill>
                <a:srgbClr val="D7AFA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7" name="Rectangle 14">
                <a:extLst>
                  <a:ext uri="{FF2B5EF4-FFF2-40B4-BE49-F238E27FC236}">
                    <a16:creationId xmlns:a16="http://schemas.microsoft.com/office/drawing/2014/main" id="{E1E939DC-5373-FAAA-3113-31ED30E3B5FE}"/>
                  </a:ext>
                </a:extLst>
              </p:cNvPr>
              <p:cNvSpPr/>
              <p:nvPr/>
            </p:nvSpPr>
            <p:spPr>
              <a:xfrm>
                <a:off x="2820957" y="6396041"/>
                <a:ext cx="1209364" cy="377167"/>
              </a:xfrm>
              <a:custGeom>
                <a:avLst/>
                <a:gdLst>
                  <a:gd name="connsiteX0" fmla="*/ 0 w 313002"/>
                  <a:gd name="connsiteY0" fmla="*/ 0 h 134300"/>
                  <a:gd name="connsiteX1" fmla="*/ 313002 w 313002"/>
                  <a:gd name="connsiteY1" fmla="*/ 0 h 134300"/>
                  <a:gd name="connsiteX2" fmla="*/ 313002 w 313002"/>
                  <a:gd name="connsiteY2" fmla="*/ 134300 h 134300"/>
                  <a:gd name="connsiteX3" fmla="*/ 0 w 313002"/>
                  <a:gd name="connsiteY3" fmla="*/ 134300 h 134300"/>
                  <a:gd name="connsiteX4" fmla="*/ 0 w 313002"/>
                  <a:gd name="connsiteY4" fmla="*/ 0 h 134300"/>
                  <a:gd name="connsiteX0" fmla="*/ 866775 w 1179777"/>
                  <a:gd name="connsiteY0" fmla="*/ 0 h 253363"/>
                  <a:gd name="connsiteX1" fmla="*/ 1179777 w 1179777"/>
                  <a:gd name="connsiteY1" fmla="*/ 0 h 253363"/>
                  <a:gd name="connsiteX2" fmla="*/ 1179777 w 1179777"/>
                  <a:gd name="connsiteY2" fmla="*/ 134300 h 253363"/>
                  <a:gd name="connsiteX3" fmla="*/ 0 w 1179777"/>
                  <a:gd name="connsiteY3" fmla="*/ 253363 h 253363"/>
                  <a:gd name="connsiteX4" fmla="*/ 866775 w 1179777"/>
                  <a:gd name="connsiteY4" fmla="*/ 0 h 253363"/>
                  <a:gd name="connsiteX0" fmla="*/ 866775 w 1179777"/>
                  <a:gd name="connsiteY0" fmla="*/ 0 h 253363"/>
                  <a:gd name="connsiteX1" fmla="*/ 1179777 w 1179777"/>
                  <a:gd name="connsiteY1" fmla="*/ 0 h 253363"/>
                  <a:gd name="connsiteX2" fmla="*/ 1179777 w 1179777"/>
                  <a:gd name="connsiteY2" fmla="*/ 134300 h 253363"/>
                  <a:gd name="connsiteX3" fmla="*/ 0 w 1179777"/>
                  <a:gd name="connsiteY3" fmla="*/ 253363 h 253363"/>
                  <a:gd name="connsiteX4" fmla="*/ 866775 w 1179777"/>
                  <a:gd name="connsiteY4" fmla="*/ 0 h 253363"/>
                  <a:gd name="connsiteX0" fmla="*/ 866775 w 1179777"/>
                  <a:gd name="connsiteY0" fmla="*/ 0 h 253363"/>
                  <a:gd name="connsiteX1" fmla="*/ 1179777 w 1179777"/>
                  <a:gd name="connsiteY1" fmla="*/ 0 h 253363"/>
                  <a:gd name="connsiteX2" fmla="*/ 1179777 w 1179777"/>
                  <a:gd name="connsiteY2" fmla="*/ 134300 h 253363"/>
                  <a:gd name="connsiteX3" fmla="*/ 0 w 1179777"/>
                  <a:gd name="connsiteY3" fmla="*/ 253363 h 253363"/>
                  <a:gd name="connsiteX4" fmla="*/ 866775 w 1179777"/>
                  <a:gd name="connsiteY4" fmla="*/ 0 h 253363"/>
                  <a:gd name="connsiteX0" fmla="*/ 866775 w 1179777"/>
                  <a:gd name="connsiteY0" fmla="*/ 0 h 253363"/>
                  <a:gd name="connsiteX1" fmla="*/ 1179777 w 1179777"/>
                  <a:gd name="connsiteY1" fmla="*/ 0 h 253363"/>
                  <a:gd name="connsiteX2" fmla="*/ 1179777 w 1179777"/>
                  <a:gd name="connsiteY2" fmla="*/ 134300 h 253363"/>
                  <a:gd name="connsiteX3" fmla="*/ 0 w 1179777"/>
                  <a:gd name="connsiteY3" fmla="*/ 253363 h 253363"/>
                  <a:gd name="connsiteX4" fmla="*/ 866775 w 1179777"/>
                  <a:gd name="connsiteY4" fmla="*/ 0 h 253363"/>
                  <a:gd name="connsiteX0" fmla="*/ 866775 w 1184540"/>
                  <a:gd name="connsiteY0" fmla="*/ 0 h 305750"/>
                  <a:gd name="connsiteX1" fmla="*/ 1179777 w 1184540"/>
                  <a:gd name="connsiteY1" fmla="*/ 0 h 305750"/>
                  <a:gd name="connsiteX2" fmla="*/ 1184540 w 1184540"/>
                  <a:gd name="connsiteY2" fmla="*/ 305750 h 305750"/>
                  <a:gd name="connsiteX3" fmla="*/ 0 w 1184540"/>
                  <a:gd name="connsiteY3" fmla="*/ 253363 h 305750"/>
                  <a:gd name="connsiteX4" fmla="*/ 866775 w 1184540"/>
                  <a:gd name="connsiteY4" fmla="*/ 0 h 305750"/>
                  <a:gd name="connsiteX0" fmla="*/ 866775 w 1206270"/>
                  <a:gd name="connsiteY0" fmla="*/ 0 h 305750"/>
                  <a:gd name="connsiteX1" fmla="*/ 1179777 w 1206270"/>
                  <a:gd name="connsiteY1" fmla="*/ 0 h 305750"/>
                  <a:gd name="connsiteX2" fmla="*/ 1184540 w 1206270"/>
                  <a:gd name="connsiteY2" fmla="*/ 305750 h 305750"/>
                  <a:gd name="connsiteX3" fmla="*/ 0 w 1206270"/>
                  <a:gd name="connsiteY3" fmla="*/ 253363 h 305750"/>
                  <a:gd name="connsiteX4" fmla="*/ 866775 w 1206270"/>
                  <a:gd name="connsiteY4" fmla="*/ 0 h 305750"/>
                  <a:gd name="connsiteX0" fmla="*/ 866775 w 1206270"/>
                  <a:gd name="connsiteY0" fmla="*/ 0 h 305750"/>
                  <a:gd name="connsiteX1" fmla="*/ 1179777 w 1206270"/>
                  <a:gd name="connsiteY1" fmla="*/ 0 h 305750"/>
                  <a:gd name="connsiteX2" fmla="*/ 1184540 w 1206270"/>
                  <a:gd name="connsiteY2" fmla="*/ 305750 h 305750"/>
                  <a:gd name="connsiteX3" fmla="*/ 0 w 1206270"/>
                  <a:gd name="connsiteY3" fmla="*/ 253363 h 305750"/>
                  <a:gd name="connsiteX4" fmla="*/ 866775 w 1206270"/>
                  <a:gd name="connsiteY4" fmla="*/ 0 h 305750"/>
                  <a:gd name="connsiteX0" fmla="*/ 866775 w 1206270"/>
                  <a:gd name="connsiteY0" fmla="*/ 0 h 313615"/>
                  <a:gd name="connsiteX1" fmla="*/ 1179777 w 1206270"/>
                  <a:gd name="connsiteY1" fmla="*/ 0 h 313615"/>
                  <a:gd name="connsiteX2" fmla="*/ 1184540 w 1206270"/>
                  <a:gd name="connsiteY2" fmla="*/ 305750 h 313615"/>
                  <a:gd name="connsiteX3" fmla="*/ 0 w 1206270"/>
                  <a:gd name="connsiteY3" fmla="*/ 253363 h 313615"/>
                  <a:gd name="connsiteX4" fmla="*/ 866775 w 1206270"/>
                  <a:gd name="connsiteY4" fmla="*/ 0 h 313615"/>
                  <a:gd name="connsiteX0" fmla="*/ 866903 w 1206398"/>
                  <a:gd name="connsiteY0" fmla="*/ 0 h 323016"/>
                  <a:gd name="connsiteX1" fmla="*/ 1179905 w 1206398"/>
                  <a:gd name="connsiteY1" fmla="*/ 0 h 323016"/>
                  <a:gd name="connsiteX2" fmla="*/ 1184668 w 1206398"/>
                  <a:gd name="connsiteY2" fmla="*/ 305750 h 323016"/>
                  <a:gd name="connsiteX3" fmla="*/ 827480 w 1206398"/>
                  <a:gd name="connsiteY3" fmla="*/ 266699 h 323016"/>
                  <a:gd name="connsiteX4" fmla="*/ 128 w 1206398"/>
                  <a:gd name="connsiteY4" fmla="*/ 253363 h 323016"/>
                  <a:gd name="connsiteX5" fmla="*/ 866903 w 1206398"/>
                  <a:gd name="connsiteY5" fmla="*/ 0 h 323016"/>
                  <a:gd name="connsiteX0" fmla="*/ 866903 w 1206398"/>
                  <a:gd name="connsiteY0" fmla="*/ 0 h 315332"/>
                  <a:gd name="connsiteX1" fmla="*/ 1179905 w 1206398"/>
                  <a:gd name="connsiteY1" fmla="*/ 0 h 315332"/>
                  <a:gd name="connsiteX2" fmla="*/ 1184668 w 1206398"/>
                  <a:gd name="connsiteY2" fmla="*/ 305750 h 315332"/>
                  <a:gd name="connsiteX3" fmla="*/ 827480 w 1206398"/>
                  <a:gd name="connsiteY3" fmla="*/ 266699 h 315332"/>
                  <a:gd name="connsiteX4" fmla="*/ 128 w 1206398"/>
                  <a:gd name="connsiteY4" fmla="*/ 253363 h 315332"/>
                  <a:gd name="connsiteX5" fmla="*/ 866903 w 1206398"/>
                  <a:gd name="connsiteY5" fmla="*/ 0 h 315332"/>
                  <a:gd name="connsiteX0" fmla="*/ 866903 w 1185381"/>
                  <a:gd name="connsiteY0" fmla="*/ 0 h 311116"/>
                  <a:gd name="connsiteX1" fmla="*/ 1179905 w 1185381"/>
                  <a:gd name="connsiteY1" fmla="*/ 0 h 311116"/>
                  <a:gd name="connsiteX2" fmla="*/ 1151331 w 1185381"/>
                  <a:gd name="connsiteY2" fmla="*/ 300988 h 311116"/>
                  <a:gd name="connsiteX3" fmla="*/ 827480 w 1185381"/>
                  <a:gd name="connsiteY3" fmla="*/ 266699 h 311116"/>
                  <a:gd name="connsiteX4" fmla="*/ 128 w 1185381"/>
                  <a:gd name="connsiteY4" fmla="*/ 253363 h 311116"/>
                  <a:gd name="connsiteX5" fmla="*/ 866903 w 1185381"/>
                  <a:gd name="connsiteY5" fmla="*/ 0 h 311116"/>
                  <a:gd name="connsiteX0" fmla="*/ 866903 w 1192561"/>
                  <a:gd name="connsiteY0" fmla="*/ 0 h 311116"/>
                  <a:gd name="connsiteX1" fmla="*/ 1179905 w 1192561"/>
                  <a:gd name="connsiteY1" fmla="*/ 0 h 311116"/>
                  <a:gd name="connsiteX2" fmla="*/ 1151331 w 1192561"/>
                  <a:gd name="connsiteY2" fmla="*/ 300988 h 311116"/>
                  <a:gd name="connsiteX3" fmla="*/ 827480 w 1192561"/>
                  <a:gd name="connsiteY3" fmla="*/ 266699 h 311116"/>
                  <a:gd name="connsiteX4" fmla="*/ 128 w 1192561"/>
                  <a:gd name="connsiteY4" fmla="*/ 253363 h 311116"/>
                  <a:gd name="connsiteX5" fmla="*/ 866903 w 1192561"/>
                  <a:gd name="connsiteY5" fmla="*/ 0 h 311116"/>
                  <a:gd name="connsiteX0" fmla="*/ 866903 w 1192561"/>
                  <a:gd name="connsiteY0" fmla="*/ 0 h 316963"/>
                  <a:gd name="connsiteX1" fmla="*/ 1179905 w 1192561"/>
                  <a:gd name="connsiteY1" fmla="*/ 0 h 316963"/>
                  <a:gd name="connsiteX2" fmla="*/ 1151331 w 1192561"/>
                  <a:gd name="connsiteY2" fmla="*/ 300988 h 316963"/>
                  <a:gd name="connsiteX3" fmla="*/ 827480 w 1192561"/>
                  <a:gd name="connsiteY3" fmla="*/ 266699 h 316963"/>
                  <a:gd name="connsiteX4" fmla="*/ 128 w 1192561"/>
                  <a:gd name="connsiteY4" fmla="*/ 253363 h 316963"/>
                  <a:gd name="connsiteX5" fmla="*/ 866903 w 1192561"/>
                  <a:gd name="connsiteY5" fmla="*/ 0 h 316963"/>
                  <a:gd name="connsiteX0" fmla="*/ 866903 w 1202406"/>
                  <a:gd name="connsiteY0" fmla="*/ 0 h 316963"/>
                  <a:gd name="connsiteX1" fmla="*/ 1179905 w 1202406"/>
                  <a:gd name="connsiteY1" fmla="*/ 0 h 316963"/>
                  <a:gd name="connsiteX2" fmla="*/ 1151331 w 1202406"/>
                  <a:gd name="connsiteY2" fmla="*/ 300988 h 316963"/>
                  <a:gd name="connsiteX3" fmla="*/ 827480 w 1202406"/>
                  <a:gd name="connsiteY3" fmla="*/ 266699 h 316963"/>
                  <a:gd name="connsiteX4" fmla="*/ 128 w 1202406"/>
                  <a:gd name="connsiteY4" fmla="*/ 253363 h 316963"/>
                  <a:gd name="connsiteX5" fmla="*/ 866903 w 1202406"/>
                  <a:gd name="connsiteY5" fmla="*/ 0 h 316963"/>
                  <a:gd name="connsiteX0" fmla="*/ 891648 w 1227151"/>
                  <a:gd name="connsiteY0" fmla="*/ 0 h 376266"/>
                  <a:gd name="connsiteX1" fmla="*/ 1204650 w 1227151"/>
                  <a:gd name="connsiteY1" fmla="*/ 0 h 376266"/>
                  <a:gd name="connsiteX2" fmla="*/ 1176076 w 1227151"/>
                  <a:gd name="connsiteY2" fmla="*/ 300988 h 376266"/>
                  <a:gd name="connsiteX3" fmla="*/ 852225 w 1227151"/>
                  <a:gd name="connsiteY3" fmla="*/ 266699 h 376266"/>
                  <a:gd name="connsiteX4" fmla="*/ 271200 w 1227151"/>
                  <a:gd name="connsiteY4" fmla="*/ 376235 h 376266"/>
                  <a:gd name="connsiteX5" fmla="*/ 24873 w 1227151"/>
                  <a:gd name="connsiteY5" fmla="*/ 253363 h 376266"/>
                  <a:gd name="connsiteX6" fmla="*/ 891648 w 1227151"/>
                  <a:gd name="connsiteY6" fmla="*/ 0 h 376266"/>
                  <a:gd name="connsiteX0" fmla="*/ 898589 w 1234092"/>
                  <a:gd name="connsiteY0" fmla="*/ 0 h 377167"/>
                  <a:gd name="connsiteX1" fmla="*/ 1211591 w 1234092"/>
                  <a:gd name="connsiteY1" fmla="*/ 0 h 377167"/>
                  <a:gd name="connsiteX2" fmla="*/ 1183017 w 1234092"/>
                  <a:gd name="connsiteY2" fmla="*/ 300988 h 377167"/>
                  <a:gd name="connsiteX3" fmla="*/ 859166 w 1234092"/>
                  <a:gd name="connsiteY3" fmla="*/ 266699 h 377167"/>
                  <a:gd name="connsiteX4" fmla="*/ 278141 w 1234092"/>
                  <a:gd name="connsiteY4" fmla="*/ 376235 h 377167"/>
                  <a:gd name="connsiteX5" fmla="*/ 278142 w 1234092"/>
                  <a:gd name="connsiteY5" fmla="*/ 247647 h 377167"/>
                  <a:gd name="connsiteX6" fmla="*/ 31814 w 1234092"/>
                  <a:gd name="connsiteY6" fmla="*/ 253363 h 377167"/>
                  <a:gd name="connsiteX7" fmla="*/ 898589 w 1234092"/>
                  <a:gd name="connsiteY7" fmla="*/ 0 h 377167"/>
                  <a:gd name="connsiteX0" fmla="*/ 871304 w 1206807"/>
                  <a:gd name="connsiteY0" fmla="*/ 0 h 377167"/>
                  <a:gd name="connsiteX1" fmla="*/ 1184306 w 1206807"/>
                  <a:gd name="connsiteY1" fmla="*/ 0 h 377167"/>
                  <a:gd name="connsiteX2" fmla="*/ 1155732 w 1206807"/>
                  <a:gd name="connsiteY2" fmla="*/ 300988 h 377167"/>
                  <a:gd name="connsiteX3" fmla="*/ 831881 w 1206807"/>
                  <a:gd name="connsiteY3" fmla="*/ 266699 h 377167"/>
                  <a:gd name="connsiteX4" fmla="*/ 250856 w 1206807"/>
                  <a:gd name="connsiteY4" fmla="*/ 376235 h 377167"/>
                  <a:gd name="connsiteX5" fmla="*/ 250857 w 1206807"/>
                  <a:gd name="connsiteY5" fmla="*/ 247647 h 377167"/>
                  <a:gd name="connsiteX6" fmla="*/ 4529 w 1206807"/>
                  <a:gd name="connsiteY6" fmla="*/ 253363 h 377167"/>
                  <a:gd name="connsiteX7" fmla="*/ 871304 w 1206807"/>
                  <a:gd name="connsiteY7" fmla="*/ 0 h 377167"/>
                  <a:gd name="connsiteX0" fmla="*/ 890354 w 1206807"/>
                  <a:gd name="connsiteY0" fmla="*/ 3175 h 377167"/>
                  <a:gd name="connsiteX1" fmla="*/ 1184306 w 1206807"/>
                  <a:gd name="connsiteY1" fmla="*/ 0 h 377167"/>
                  <a:gd name="connsiteX2" fmla="*/ 1155732 w 1206807"/>
                  <a:gd name="connsiteY2" fmla="*/ 300988 h 377167"/>
                  <a:gd name="connsiteX3" fmla="*/ 831881 w 1206807"/>
                  <a:gd name="connsiteY3" fmla="*/ 266699 h 377167"/>
                  <a:gd name="connsiteX4" fmla="*/ 250856 w 1206807"/>
                  <a:gd name="connsiteY4" fmla="*/ 376235 h 377167"/>
                  <a:gd name="connsiteX5" fmla="*/ 250857 w 1206807"/>
                  <a:gd name="connsiteY5" fmla="*/ 247647 h 377167"/>
                  <a:gd name="connsiteX6" fmla="*/ 4529 w 1206807"/>
                  <a:gd name="connsiteY6" fmla="*/ 253363 h 377167"/>
                  <a:gd name="connsiteX7" fmla="*/ 890354 w 1206807"/>
                  <a:gd name="connsiteY7" fmla="*/ 3175 h 377167"/>
                  <a:gd name="connsiteX0" fmla="*/ 890354 w 1209364"/>
                  <a:gd name="connsiteY0" fmla="*/ 3175 h 377167"/>
                  <a:gd name="connsiteX1" fmla="*/ 1190656 w 1209364"/>
                  <a:gd name="connsiteY1" fmla="*/ 0 h 377167"/>
                  <a:gd name="connsiteX2" fmla="*/ 1155732 w 1209364"/>
                  <a:gd name="connsiteY2" fmla="*/ 300988 h 377167"/>
                  <a:gd name="connsiteX3" fmla="*/ 831881 w 1209364"/>
                  <a:gd name="connsiteY3" fmla="*/ 266699 h 377167"/>
                  <a:gd name="connsiteX4" fmla="*/ 250856 w 1209364"/>
                  <a:gd name="connsiteY4" fmla="*/ 376235 h 377167"/>
                  <a:gd name="connsiteX5" fmla="*/ 250857 w 1209364"/>
                  <a:gd name="connsiteY5" fmla="*/ 247647 h 377167"/>
                  <a:gd name="connsiteX6" fmla="*/ 4529 w 1209364"/>
                  <a:gd name="connsiteY6" fmla="*/ 253363 h 377167"/>
                  <a:gd name="connsiteX7" fmla="*/ 890354 w 1209364"/>
                  <a:gd name="connsiteY7" fmla="*/ 3175 h 3771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09364" h="377167">
                    <a:moveTo>
                      <a:pt x="890354" y="3175"/>
                    </a:moveTo>
                    <a:lnTo>
                      <a:pt x="1190656" y="0"/>
                    </a:lnTo>
                    <a:cubicBezTo>
                      <a:pt x="1192244" y="101917"/>
                      <a:pt x="1249394" y="194309"/>
                      <a:pt x="1155732" y="300988"/>
                    </a:cubicBezTo>
                    <a:cubicBezTo>
                      <a:pt x="1050164" y="348612"/>
                      <a:pt x="1029304" y="275430"/>
                      <a:pt x="831881" y="266699"/>
                    </a:cubicBezTo>
                    <a:cubicBezTo>
                      <a:pt x="688212" y="262572"/>
                      <a:pt x="388748" y="378458"/>
                      <a:pt x="250856" y="376235"/>
                    </a:cubicBezTo>
                    <a:cubicBezTo>
                      <a:pt x="121475" y="388935"/>
                      <a:pt x="291911" y="268126"/>
                      <a:pt x="250857" y="247647"/>
                    </a:cubicBezTo>
                    <a:cubicBezTo>
                      <a:pt x="209803" y="227168"/>
                      <a:pt x="-36173" y="267649"/>
                      <a:pt x="4529" y="253363"/>
                    </a:cubicBezTo>
                    <a:cubicBezTo>
                      <a:pt x="155341" y="-40641"/>
                      <a:pt x="725254" y="201929"/>
                      <a:pt x="890354" y="3175"/>
                    </a:cubicBezTo>
                    <a:close/>
                  </a:path>
                </a:pathLst>
              </a:custGeom>
              <a:solidFill>
                <a:srgbClr val="D7AFA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8" name="Freeform: Shape 287">
                <a:extLst>
                  <a:ext uri="{FF2B5EF4-FFF2-40B4-BE49-F238E27FC236}">
                    <a16:creationId xmlns:a16="http://schemas.microsoft.com/office/drawing/2014/main" id="{BF74D476-F710-59A2-626F-5BDCE381455C}"/>
                  </a:ext>
                </a:extLst>
              </p:cNvPr>
              <p:cNvSpPr/>
              <p:nvPr/>
            </p:nvSpPr>
            <p:spPr>
              <a:xfrm>
                <a:off x="3025547" y="6584624"/>
                <a:ext cx="285750" cy="161925"/>
              </a:xfrm>
              <a:custGeom>
                <a:avLst/>
                <a:gdLst>
                  <a:gd name="connsiteX0" fmla="*/ 0 w 285750"/>
                  <a:gd name="connsiteY0" fmla="*/ 161925 h 161925"/>
                  <a:gd name="connsiteX1" fmla="*/ 100013 w 285750"/>
                  <a:gd name="connsiteY1" fmla="*/ 52387 h 161925"/>
                  <a:gd name="connsiteX2" fmla="*/ 285750 w 285750"/>
                  <a:gd name="connsiteY2" fmla="*/ 0 h 161925"/>
                  <a:gd name="connsiteX3" fmla="*/ 285750 w 285750"/>
                  <a:gd name="connsiteY3" fmla="*/ 0 h 161925"/>
                  <a:gd name="connsiteX4" fmla="*/ 285750 w 285750"/>
                  <a:gd name="connsiteY4" fmla="*/ 0 h 161925"/>
                  <a:gd name="connsiteX5" fmla="*/ 285750 w 285750"/>
                  <a:gd name="connsiteY5" fmla="*/ 0 h 161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85750" h="161925">
                    <a:moveTo>
                      <a:pt x="0" y="161925"/>
                    </a:moveTo>
                    <a:cubicBezTo>
                      <a:pt x="26194" y="120649"/>
                      <a:pt x="52388" y="79374"/>
                      <a:pt x="100013" y="52387"/>
                    </a:cubicBezTo>
                    <a:cubicBezTo>
                      <a:pt x="147638" y="25400"/>
                      <a:pt x="285750" y="0"/>
                      <a:pt x="285750" y="0"/>
                    </a:cubicBezTo>
                    <a:lnTo>
                      <a:pt x="285750" y="0"/>
                    </a:lnTo>
                    <a:lnTo>
                      <a:pt x="285750" y="0"/>
                    </a:lnTo>
                    <a:lnTo>
                      <a:pt x="285750" y="0"/>
                    </a:lnTo>
                  </a:path>
                </a:pathLst>
              </a:custGeom>
              <a:solidFill>
                <a:srgbClr val="D7AFA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9" name="Oval 12">
                <a:extLst>
                  <a:ext uri="{FF2B5EF4-FFF2-40B4-BE49-F238E27FC236}">
                    <a16:creationId xmlns:a16="http://schemas.microsoft.com/office/drawing/2014/main" id="{81071B37-042A-DE23-DF46-8AE0929F741E}"/>
                  </a:ext>
                </a:extLst>
              </p:cNvPr>
              <p:cNvSpPr/>
              <p:nvPr/>
            </p:nvSpPr>
            <p:spPr>
              <a:xfrm rot="20248284">
                <a:off x="4833333" y="4466958"/>
                <a:ext cx="339427" cy="426179"/>
              </a:xfrm>
              <a:custGeom>
                <a:avLst/>
                <a:gdLst>
                  <a:gd name="connsiteX0" fmla="*/ 0 w 385763"/>
                  <a:gd name="connsiteY0" fmla="*/ 241228 h 482456"/>
                  <a:gd name="connsiteX1" fmla="*/ 192882 w 385763"/>
                  <a:gd name="connsiteY1" fmla="*/ 0 h 482456"/>
                  <a:gd name="connsiteX2" fmla="*/ 385764 w 385763"/>
                  <a:gd name="connsiteY2" fmla="*/ 241228 h 482456"/>
                  <a:gd name="connsiteX3" fmla="*/ 192882 w 385763"/>
                  <a:gd name="connsiteY3" fmla="*/ 482456 h 482456"/>
                  <a:gd name="connsiteX4" fmla="*/ 0 w 385763"/>
                  <a:gd name="connsiteY4" fmla="*/ 241228 h 482456"/>
                  <a:gd name="connsiteX0" fmla="*/ 0 w 385764"/>
                  <a:gd name="connsiteY0" fmla="*/ 243131 h 484359"/>
                  <a:gd name="connsiteX1" fmla="*/ 192882 w 385764"/>
                  <a:gd name="connsiteY1" fmla="*/ 1903 h 484359"/>
                  <a:gd name="connsiteX2" fmla="*/ 385764 w 385764"/>
                  <a:gd name="connsiteY2" fmla="*/ 243131 h 484359"/>
                  <a:gd name="connsiteX3" fmla="*/ 192882 w 385764"/>
                  <a:gd name="connsiteY3" fmla="*/ 484359 h 484359"/>
                  <a:gd name="connsiteX4" fmla="*/ 0 w 385764"/>
                  <a:gd name="connsiteY4" fmla="*/ 243131 h 484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5764" h="484359">
                    <a:moveTo>
                      <a:pt x="0" y="243131"/>
                    </a:moveTo>
                    <a:cubicBezTo>
                      <a:pt x="0" y="109904"/>
                      <a:pt x="7775" y="20953"/>
                      <a:pt x="192882" y="1903"/>
                    </a:cubicBezTo>
                    <a:cubicBezTo>
                      <a:pt x="377989" y="-17147"/>
                      <a:pt x="385764" y="109904"/>
                      <a:pt x="385764" y="243131"/>
                    </a:cubicBezTo>
                    <a:cubicBezTo>
                      <a:pt x="385764" y="376358"/>
                      <a:pt x="299408" y="484359"/>
                      <a:pt x="192882" y="484359"/>
                    </a:cubicBezTo>
                    <a:cubicBezTo>
                      <a:pt x="86356" y="484359"/>
                      <a:pt x="0" y="376358"/>
                      <a:pt x="0" y="243131"/>
                    </a:cubicBezTo>
                    <a:close/>
                  </a:path>
                </a:pathLst>
              </a:custGeom>
              <a:solidFill>
                <a:srgbClr val="D7AFA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0" name="Rectangle 13">
                <a:extLst>
                  <a:ext uri="{FF2B5EF4-FFF2-40B4-BE49-F238E27FC236}">
                    <a16:creationId xmlns:a16="http://schemas.microsoft.com/office/drawing/2014/main" id="{D95FF017-4E2B-96A2-2364-EE77BD54B0FC}"/>
                  </a:ext>
                </a:extLst>
              </p:cNvPr>
              <p:cNvSpPr/>
              <p:nvPr/>
            </p:nvSpPr>
            <p:spPr>
              <a:xfrm rot="20740872">
                <a:off x="5132765" y="4790267"/>
                <a:ext cx="250163" cy="1522965"/>
              </a:xfrm>
              <a:custGeom>
                <a:avLst/>
                <a:gdLst>
                  <a:gd name="connsiteX0" fmla="*/ 0 w 205425"/>
                  <a:gd name="connsiteY0" fmla="*/ 0 h 1269426"/>
                  <a:gd name="connsiteX1" fmla="*/ 205425 w 205425"/>
                  <a:gd name="connsiteY1" fmla="*/ 0 h 1269426"/>
                  <a:gd name="connsiteX2" fmla="*/ 205425 w 205425"/>
                  <a:gd name="connsiteY2" fmla="*/ 1269426 h 1269426"/>
                  <a:gd name="connsiteX3" fmla="*/ 0 w 205425"/>
                  <a:gd name="connsiteY3" fmla="*/ 1269426 h 1269426"/>
                  <a:gd name="connsiteX4" fmla="*/ 0 w 205425"/>
                  <a:gd name="connsiteY4" fmla="*/ 0 h 1269426"/>
                  <a:gd name="connsiteX0" fmla="*/ 74236 w 279661"/>
                  <a:gd name="connsiteY0" fmla="*/ 0 h 1367380"/>
                  <a:gd name="connsiteX1" fmla="*/ 279661 w 279661"/>
                  <a:gd name="connsiteY1" fmla="*/ 0 h 1367380"/>
                  <a:gd name="connsiteX2" fmla="*/ 279661 w 279661"/>
                  <a:gd name="connsiteY2" fmla="*/ 1269426 h 1367380"/>
                  <a:gd name="connsiteX3" fmla="*/ 0 w 279661"/>
                  <a:gd name="connsiteY3" fmla="*/ 1367380 h 1367380"/>
                  <a:gd name="connsiteX4" fmla="*/ 74236 w 279661"/>
                  <a:gd name="connsiteY4" fmla="*/ 0 h 1367380"/>
                  <a:gd name="connsiteX0" fmla="*/ 74236 w 279661"/>
                  <a:gd name="connsiteY0" fmla="*/ 0 h 1367380"/>
                  <a:gd name="connsiteX1" fmla="*/ 279661 w 279661"/>
                  <a:gd name="connsiteY1" fmla="*/ 0 h 1367380"/>
                  <a:gd name="connsiteX2" fmla="*/ 279661 w 279661"/>
                  <a:gd name="connsiteY2" fmla="*/ 1269426 h 1367380"/>
                  <a:gd name="connsiteX3" fmla="*/ 0 w 279661"/>
                  <a:gd name="connsiteY3" fmla="*/ 1367380 h 1367380"/>
                  <a:gd name="connsiteX4" fmla="*/ 74236 w 279661"/>
                  <a:gd name="connsiteY4" fmla="*/ 0 h 1367380"/>
                  <a:gd name="connsiteX0" fmla="*/ 74236 w 279661"/>
                  <a:gd name="connsiteY0" fmla="*/ 0 h 1367380"/>
                  <a:gd name="connsiteX1" fmla="*/ 279661 w 279661"/>
                  <a:gd name="connsiteY1" fmla="*/ 0 h 1367380"/>
                  <a:gd name="connsiteX2" fmla="*/ 279661 w 279661"/>
                  <a:gd name="connsiteY2" fmla="*/ 1269426 h 1367380"/>
                  <a:gd name="connsiteX3" fmla="*/ 0 w 279661"/>
                  <a:gd name="connsiteY3" fmla="*/ 1367380 h 1367380"/>
                  <a:gd name="connsiteX4" fmla="*/ 74236 w 279661"/>
                  <a:gd name="connsiteY4" fmla="*/ 0 h 1367380"/>
                  <a:gd name="connsiteX0" fmla="*/ 74236 w 376882"/>
                  <a:gd name="connsiteY0" fmla="*/ 0 h 1533445"/>
                  <a:gd name="connsiteX1" fmla="*/ 279661 w 376882"/>
                  <a:gd name="connsiteY1" fmla="*/ 0 h 1533445"/>
                  <a:gd name="connsiteX2" fmla="*/ 376882 w 376882"/>
                  <a:gd name="connsiteY2" fmla="*/ 1533445 h 1533445"/>
                  <a:gd name="connsiteX3" fmla="*/ 0 w 376882"/>
                  <a:gd name="connsiteY3" fmla="*/ 1367380 h 1533445"/>
                  <a:gd name="connsiteX4" fmla="*/ 74236 w 376882"/>
                  <a:gd name="connsiteY4" fmla="*/ 0 h 1533445"/>
                  <a:gd name="connsiteX0" fmla="*/ 74236 w 310895"/>
                  <a:gd name="connsiteY0" fmla="*/ 0 h 1367380"/>
                  <a:gd name="connsiteX1" fmla="*/ 279661 w 310895"/>
                  <a:gd name="connsiteY1" fmla="*/ 0 h 1367380"/>
                  <a:gd name="connsiteX2" fmla="*/ 310895 w 310895"/>
                  <a:gd name="connsiteY2" fmla="*/ 1289623 h 1367380"/>
                  <a:gd name="connsiteX3" fmla="*/ 0 w 310895"/>
                  <a:gd name="connsiteY3" fmla="*/ 1367380 h 1367380"/>
                  <a:gd name="connsiteX4" fmla="*/ 74236 w 310895"/>
                  <a:gd name="connsiteY4" fmla="*/ 0 h 1367380"/>
                  <a:gd name="connsiteX0" fmla="*/ 74236 w 311432"/>
                  <a:gd name="connsiteY0" fmla="*/ 0 h 1492922"/>
                  <a:gd name="connsiteX1" fmla="*/ 279661 w 311432"/>
                  <a:gd name="connsiteY1" fmla="*/ 0 h 1492922"/>
                  <a:gd name="connsiteX2" fmla="*/ 311432 w 311432"/>
                  <a:gd name="connsiteY2" fmla="*/ 1492922 h 1492922"/>
                  <a:gd name="connsiteX3" fmla="*/ 0 w 311432"/>
                  <a:gd name="connsiteY3" fmla="*/ 1367380 h 1492922"/>
                  <a:gd name="connsiteX4" fmla="*/ 74236 w 311432"/>
                  <a:gd name="connsiteY4" fmla="*/ 0 h 1492922"/>
                  <a:gd name="connsiteX0" fmla="*/ 12967 w 250163"/>
                  <a:gd name="connsiteY0" fmla="*/ 0 h 1492922"/>
                  <a:gd name="connsiteX1" fmla="*/ 218392 w 250163"/>
                  <a:gd name="connsiteY1" fmla="*/ 0 h 1492922"/>
                  <a:gd name="connsiteX2" fmla="*/ 250163 w 250163"/>
                  <a:gd name="connsiteY2" fmla="*/ 1492922 h 1492922"/>
                  <a:gd name="connsiteX3" fmla="*/ 0 w 250163"/>
                  <a:gd name="connsiteY3" fmla="*/ 1435447 h 1492922"/>
                  <a:gd name="connsiteX4" fmla="*/ 12967 w 250163"/>
                  <a:gd name="connsiteY4" fmla="*/ 0 h 1492922"/>
                  <a:gd name="connsiteX0" fmla="*/ 12967 w 250163"/>
                  <a:gd name="connsiteY0" fmla="*/ 0 h 1492922"/>
                  <a:gd name="connsiteX1" fmla="*/ 218392 w 250163"/>
                  <a:gd name="connsiteY1" fmla="*/ 0 h 1492922"/>
                  <a:gd name="connsiteX2" fmla="*/ 250163 w 250163"/>
                  <a:gd name="connsiteY2" fmla="*/ 1492922 h 1492922"/>
                  <a:gd name="connsiteX3" fmla="*/ 0 w 250163"/>
                  <a:gd name="connsiteY3" fmla="*/ 1435447 h 1492922"/>
                  <a:gd name="connsiteX4" fmla="*/ 12967 w 250163"/>
                  <a:gd name="connsiteY4" fmla="*/ 0 h 1492922"/>
                  <a:gd name="connsiteX0" fmla="*/ 12967 w 250163"/>
                  <a:gd name="connsiteY0" fmla="*/ 0 h 1492922"/>
                  <a:gd name="connsiteX1" fmla="*/ 218392 w 250163"/>
                  <a:gd name="connsiteY1" fmla="*/ 0 h 1492922"/>
                  <a:gd name="connsiteX2" fmla="*/ 250163 w 250163"/>
                  <a:gd name="connsiteY2" fmla="*/ 1492922 h 1492922"/>
                  <a:gd name="connsiteX3" fmla="*/ 0 w 250163"/>
                  <a:gd name="connsiteY3" fmla="*/ 1435447 h 1492922"/>
                  <a:gd name="connsiteX4" fmla="*/ 12967 w 250163"/>
                  <a:gd name="connsiteY4" fmla="*/ 0 h 1492922"/>
                  <a:gd name="connsiteX0" fmla="*/ 12967 w 250163"/>
                  <a:gd name="connsiteY0" fmla="*/ 30043 h 1522965"/>
                  <a:gd name="connsiteX1" fmla="*/ 216230 w 250163"/>
                  <a:gd name="connsiteY1" fmla="*/ 0 h 1522965"/>
                  <a:gd name="connsiteX2" fmla="*/ 250163 w 250163"/>
                  <a:gd name="connsiteY2" fmla="*/ 1522965 h 1522965"/>
                  <a:gd name="connsiteX3" fmla="*/ 0 w 250163"/>
                  <a:gd name="connsiteY3" fmla="*/ 1465490 h 1522965"/>
                  <a:gd name="connsiteX4" fmla="*/ 12967 w 250163"/>
                  <a:gd name="connsiteY4" fmla="*/ 30043 h 1522965"/>
                  <a:gd name="connsiteX0" fmla="*/ 13113 w 250163"/>
                  <a:gd name="connsiteY0" fmla="*/ 589 h 1522965"/>
                  <a:gd name="connsiteX1" fmla="*/ 216230 w 250163"/>
                  <a:gd name="connsiteY1" fmla="*/ 0 h 1522965"/>
                  <a:gd name="connsiteX2" fmla="*/ 250163 w 250163"/>
                  <a:gd name="connsiteY2" fmla="*/ 1522965 h 1522965"/>
                  <a:gd name="connsiteX3" fmla="*/ 0 w 250163"/>
                  <a:gd name="connsiteY3" fmla="*/ 1465490 h 1522965"/>
                  <a:gd name="connsiteX4" fmla="*/ 13113 w 250163"/>
                  <a:gd name="connsiteY4" fmla="*/ 589 h 15229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0163" h="1522965">
                    <a:moveTo>
                      <a:pt x="13113" y="589"/>
                    </a:moveTo>
                    <a:lnTo>
                      <a:pt x="216230" y="0"/>
                    </a:lnTo>
                    <a:cubicBezTo>
                      <a:pt x="226820" y="497641"/>
                      <a:pt x="187748" y="1228364"/>
                      <a:pt x="250163" y="1522965"/>
                    </a:cubicBezTo>
                    <a:lnTo>
                      <a:pt x="0" y="1465490"/>
                    </a:lnTo>
                    <a:cubicBezTo>
                      <a:pt x="140433" y="1021435"/>
                      <a:pt x="72520" y="390258"/>
                      <a:pt x="13113" y="589"/>
                    </a:cubicBezTo>
                    <a:close/>
                  </a:path>
                </a:pathLst>
              </a:custGeom>
              <a:solidFill>
                <a:srgbClr val="D7AFA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1" name="Rectangle 14">
                <a:extLst>
                  <a:ext uri="{FF2B5EF4-FFF2-40B4-BE49-F238E27FC236}">
                    <a16:creationId xmlns:a16="http://schemas.microsoft.com/office/drawing/2014/main" id="{F0867DFB-FDCB-B6C6-770A-09025DD070FA}"/>
                  </a:ext>
                </a:extLst>
              </p:cNvPr>
              <p:cNvSpPr/>
              <p:nvPr/>
            </p:nvSpPr>
            <p:spPr>
              <a:xfrm>
                <a:off x="4524453" y="6214021"/>
                <a:ext cx="1130774" cy="401910"/>
              </a:xfrm>
              <a:custGeom>
                <a:avLst/>
                <a:gdLst>
                  <a:gd name="connsiteX0" fmla="*/ 0 w 313002"/>
                  <a:gd name="connsiteY0" fmla="*/ 0 h 134300"/>
                  <a:gd name="connsiteX1" fmla="*/ 313002 w 313002"/>
                  <a:gd name="connsiteY1" fmla="*/ 0 h 134300"/>
                  <a:gd name="connsiteX2" fmla="*/ 313002 w 313002"/>
                  <a:gd name="connsiteY2" fmla="*/ 134300 h 134300"/>
                  <a:gd name="connsiteX3" fmla="*/ 0 w 313002"/>
                  <a:gd name="connsiteY3" fmla="*/ 134300 h 134300"/>
                  <a:gd name="connsiteX4" fmla="*/ 0 w 313002"/>
                  <a:gd name="connsiteY4" fmla="*/ 0 h 134300"/>
                  <a:gd name="connsiteX0" fmla="*/ 866775 w 1179777"/>
                  <a:gd name="connsiteY0" fmla="*/ 0 h 253363"/>
                  <a:gd name="connsiteX1" fmla="*/ 1179777 w 1179777"/>
                  <a:gd name="connsiteY1" fmla="*/ 0 h 253363"/>
                  <a:gd name="connsiteX2" fmla="*/ 1179777 w 1179777"/>
                  <a:gd name="connsiteY2" fmla="*/ 134300 h 253363"/>
                  <a:gd name="connsiteX3" fmla="*/ 0 w 1179777"/>
                  <a:gd name="connsiteY3" fmla="*/ 253363 h 253363"/>
                  <a:gd name="connsiteX4" fmla="*/ 866775 w 1179777"/>
                  <a:gd name="connsiteY4" fmla="*/ 0 h 253363"/>
                  <a:gd name="connsiteX0" fmla="*/ 866775 w 1179777"/>
                  <a:gd name="connsiteY0" fmla="*/ 0 h 253363"/>
                  <a:gd name="connsiteX1" fmla="*/ 1179777 w 1179777"/>
                  <a:gd name="connsiteY1" fmla="*/ 0 h 253363"/>
                  <a:gd name="connsiteX2" fmla="*/ 1179777 w 1179777"/>
                  <a:gd name="connsiteY2" fmla="*/ 134300 h 253363"/>
                  <a:gd name="connsiteX3" fmla="*/ 0 w 1179777"/>
                  <a:gd name="connsiteY3" fmla="*/ 253363 h 253363"/>
                  <a:gd name="connsiteX4" fmla="*/ 866775 w 1179777"/>
                  <a:gd name="connsiteY4" fmla="*/ 0 h 253363"/>
                  <a:gd name="connsiteX0" fmla="*/ 866775 w 1179777"/>
                  <a:gd name="connsiteY0" fmla="*/ 0 h 253363"/>
                  <a:gd name="connsiteX1" fmla="*/ 1179777 w 1179777"/>
                  <a:gd name="connsiteY1" fmla="*/ 0 h 253363"/>
                  <a:gd name="connsiteX2" fmla="*/ 1179777 w 1179777"/>
                  <a:gd name="connsiteY2" fmla="*/ 134300 h 253363"/>
                  <a:gd name="connsiteX3" fmla="*/ 0 w 1179777"/>
                  <a:gd name="connsiteY3" fmla="*/ 253363 h 253363"/>
                  <a:gd name="connsiteX4" fmla="*/ 866775 w 1179777"/>
                  <a:gd name="connsiteY4" fmla="*/ 0 h 253363"/>
                  <a:gd name="connsiteX0" fmla="*/ 866775 w 1179777"/>
                  <a:gd name="connsiteY0" fmla="*/ 0 h 253363"/>
                  <a:gd name="connsiteX1" fmla="*/ 1179777 w 1179777"/>
                  <a:gd name="connsiteY1" fmla="*/ 0 h 253363"/>
                  <a:gd name="connsiteX2" fmla="*/ 1179777 w 1179777"/>
                  <a:gd name="connsiteY2" fmla="*/ 134300 h 253363"/>
                  <a:gd name="connsiteX3" fmla="*/ 0 w 1179777"/>
                  <a:gd name="connsiteY3" fmla="*/ 253363 h 253363"/>
                  <a:gd name="connsiteX4" fmla="*/ 866775 w 1179777"/>
                  <a:gd name="connsiteY4" fmla="*/ 0 h 253363"/>
                  <a:gd name="connsiteX0" fmla="*/ 866775 w 1184540"/>
                  <a:gd name="connsiteY0" fmla="*/ 0 h 305750"/>
                  <a:gd name="connsiteX1" fmla="*/ 1179777 w 1184540"/>
                  <a:gd name="connsiteY1" fmla="*/ 0 h 305750"/>
                  <a:gd name="connsiteX2" fmla="*/ 1184540 w 1184540"/>
                  <a:gd name="connsiteY2" fmla="*/ 305750 h 305750"/>
                  <a:gd name="connsiteX3" fmla="*/ 0 w 1184540"/>
                  <a:gd name="connsiteY3" fmla="*/ 253363 h 305750"/>
                  <a:gd name="connsiteX4" fmla="*/ 866775 w 1184540"/>
                  <a:gd name="connsiteY4" fmla="*/ 0 h 305750"/>
                  <a:gd name="connsiteX0" fmla="*/ 866775 w 1206270"/>
                  <a:gd name="connsiteY0" fmla="*/ 0 h 305750"/>
                  <a:gd name="connsiteX1" fmla="*/ 1179777 w 1206270"/>
                  <a:gd name="connsiteY1" fmla="*/ 0 h 305750"/>
                  <a:gd name="connsiteX2" fmla="*/ 1184540 w 1206270"/>
                  <a:gd name="connsiteY2" fmla="*/ 305750 h 305750"/>
                  <a:gd name="connsiteX3" fmla="*/ 0 w 1206270"/>
                  <a:gd name="connsiteY3" fmla="*/ 253363 h 305750"/>
                  <a:gd name="connsiteX4" fmla="*/ 866775 w 1206270"/>
                  <a:gd name="connsiteY4" fmla="*/ 0 h 305750"/>
                  <a:gd name="connsiteX0" fmla="*/ 866775 w 1206270"/>
                  <a:gd name="connsiteY0" fmla="*/ 0 h 305750"/>
                  <a:gd name="connsiteX1" fmla="*/ 1179777 w 1206270"/>
                  <a:gd name="connsiteY1" fmla="*/ 0 h 305750"/>
                  <a:gd name="connsiteX2" fmla="*/ 1184540 w 1206270"/>
                  <a:gd name="connsiteY2" fmla="*/ 305750 h 305750"/>
                  <a:gd name="connsiteX3" fmla="*/ 0 w 1206270"/>
                  <a:gd name="connsiteY3" fmla="*/ 253363 h 305750"/>
                  <a:gd name="connsiteX4" fmla="*/ 866775 w 1206270"/>
                  <a:gd name="connsiteY4" fmla="*/ 0 h 305750"/>
                  <a:gd name="connsiteX0" fmla="*/ 866775 w 1206270"/>
                  <a:gd name="connsiteY0" fmla="*/ 0 h 313615"/>
                  <a:gd name="connsiteX1" fmla="*/ 1179777 w 1206270"/>
                  <a:gd name="connsiteY1" fmla="*/ 0 h 313615"/>
                  <a:gd name="connsiteX2" fmla="*/ 1184540 w 1206270"/>
                  <a:gd name="connsiteY2" fmla="*/ 305750 h 313615"/>
                  <a:gd name="connsiteX3" fmla="*/ 0 w 1206270"/>
                  <a:gd name="connsiteY3" fmla="*/ 253363 h 313615"/>
                  <a:gd name="connsiteX4" fmla="*/ 866775 w 1206270"/>
                  <a:gd name="connsiteY4" fmla="*/ 0 h 313615"/>
                  <a:gd name="connsiteX0" fmla="*/ 866903 w 1206398"/>
                  <a:gd name="connsiteY0" fmla="*/ 0 h 323016"/>
                  <a:gd name="connsiteX1" fmla="*/ 1179905 w 1206398"/>
                  <a:gd name="connsiteY1" fmla="*/ 0 h 323016"/>
                  <a:gd name="connsiteX2" fmla="*/ 1184668 w 1206398"/>
                  <a:gd name="connsiteY2" fmla="*/ 305750 h 323016"/>
                  <a:gd name="connsiteX3" fmla="*/ 827480 w 1206398"/>
                  <a:gd name="connsiteY3" fmla="*/ 266699 h 323016"/>
                  <a:gd name="connsiteX4" fmla="*/ 128 w 1206398"/>
                  <a:gd name="connsiteY4" fmla="*/ 253363 h 323016"/>
                  <a:gd name="connsiteX5" fmla="*/ 866903 w 1206398"/>
                  <a:gd name="connsiteY5" fmla="*/ 0 h 323016"/>
                  <a:gd name="connsiteX0" fmla="*/ 866903 w 1206398"/>
                  <a:gd name="connsiteY0" fmla="*/ 0 h 315332"/>
                  <a:gd name="connsiteX1" fmla="*/ 1179905 w 1206398"/>
                  <a:gd name="connsiteY1" fmla="*/ 0 h 315332"/>
                  <a:gd name="connsiteX2" fmla="*/ 1184668 w 1206398"/>
                  <a:gd name="connsiteY2" fmla="*/ 305750 h 315332"/>
                  <a:gd name="connsiteX3" fmla="*/ 827480 w 1206398"/>
                  <a:gd name="connsiteY3" fmla="*/ 266699 h 315332"/>
                  <a:gd name="connsiteX4" fmla="*/ 128 w 1206398"/>
                  <a:gd name="connsiteY4" fmla="*/ 253363 h 315332"/>
                  <a:gd name="connsiteX5" fmla="*/ 866903 w 1206398"/>
                  <a:gd name="connsiteY5" fmla="*/ 0 h 315332"/>
                  <a:gd name="connsiteX0" fmla="*/ 866903 w 1185381"/>
                  <a:gd name="connsiteY0" fmla="*/ 0 h 311116"/>
                  <a:gd name="connsiteX1" fmla="*/ 1179905 w 1185381"/>
                  <a:gd name="connsiteY1" fmla="*/ 0 h 311116"/>
                  <a:gd name="connsiteX2" fmla="*/ 1151331 w 1185381"/>
                  <a:gd name="connsiteY2" fmla="*/ 300988 h 311116"/>
                  <a:gd name="connsiteX3" fmla="*/ 827480 w 1185381"/>
                  <a:gd name="connsiteY3" fmla="*/ 266699 h 311116"/>
                  <a:gd name="connsiteX4" fmla="*/ 128 w 1185381"/>
                  <a:gd name="connsiteY4" fmla="*/ 253363 h 311116"/>
                  <a:gd name="connsiteX5" fmla="*/ 866903 w 1185381"/>
                  <a:gd name="connsiteY5" fmla="*/ 0 h 311116"/>
                  <a:gd name="connsiteX0" fmla="*/ 866903 w 1192561"/>
                  <a:gd name="connsiteY0" fmla="*/ 0 h 311116"/>
                  <a:gd name="connsiteX1" fmla="*/ 1179905 w 1192561"/>
                  <a:gd name="connsiteY1" fmla="*/ 0 h 311116"/>
                  <a:gd name="connsiteX2" fmla="*/ 1151331 w 1192561"/>
                  <a:gd name="connsiteY2" fmla="*/ 300988 h 311116"/>
                  <a:gd name="connsiteX3" fmla="*/ 827480 w 1192561"/>
                  <a:gd name="connsiteY3" fmla="*/ 266699 h 311116"/>
                  <a:gd name="connsiteX4" fmla="*/ 128 w 1192561"/>
                  <a:gd name="connsiteY4" fmla="*/ 253363 h 311116"/>
                  <a:gd name="connsiteX5" fmla="*/ 866903 w 1192561"/>
                  <a:gd name="connsiteY5" fmla="*/ 0 h 311116"/>
                  <a:gd name="connsiteX0" fmla="*/ 866903 w 1192561"/>
                  <a:gd name="connsiteY0" fmla="*/ 0 h 316963"/>
                  <a:gd name="connsiteX1" fmla="*/ 1179905 w 1192561"/>
                  <a:gd name="connsiteY1" fmla="*/ 0 h 316963"/>
                  <a:gd name="connsiteX2" fmla="*/ 1151331 w 1192561"/>
                  <a:gd name="connsiteY2" fmla="*/ 300988 h 316963"/>
                  <a:gd name="connsiteX3" fmla="*/ 827480 w 1192561"/>
                  <a:gd name="connsiteY3" fmla="*/ 266699 h 316963"/>
                  <a:gd name="connsiteX4" fmla="*/ 128 w 1192561"/>
                  <a:gd name="connsiteY4" fmla="*/ 253363 h 316963"/>
                  <a:gd name="connsiteX5" fmla="*/ 866903 w 1192561"/>
                  <a:gd name="connsiteY5" fmla="*/ 0 h 316963"/>
                  <a:gd name="connsiteX0" fmla="*/ 866903 w 1202406"/>
                  <a:gd name="connsiteY0" fmla="*/ 0 h 316963"/>
                  <a:gd name="connsiteX1" fmla="*/ 1179905 w 1202406"/>
                  <a:gd name="connsiteY1" fmla="*/ 0 h 316963"/>
                  <a:gd name="connsiteX2" fmla="*/ 1151331 w 1202406"/>
                  <a:gd name="connsiteY2" fmla="*/ 300988 h 316963"/>
                  <a:gd name="connsiteX3" fmla="*/ 827480 w 1202406"/>
                  <a:gd name="connsiteY3" fmla="*/ 266699 h 316963"/>
                  <a:gd name="connsiteX4" fmla="*/ 128 w 1202406"/>
                  <a:gd name="connsiteY4" fmla="*/ 253363 h 316963"/>
                  <a:gd name="connsiteX5" fmla="*/ 866903 w 1202406"/>
                  <a:gd name="connsiteY5" fmla="*/ 0 h 316963"/>
                  <a:gd name="connsiteX0" fmla="*/ 891648 w 1227151"/>
                  <a:gd name="connsiteY0" fmla="*/ 0 h 376266"/>
                  <a:gd name="connsiteX1" fmla="*/ 1204650 w 1227151"/>
                  <a:gd name="connsiteY1" fmla="*/ 0 h 376266"/>
                  <a:gd name="connsiteX2" fmla="*/ 1176076 w 1227151"/>
                  <a:gd name="connsiteY2" fmla="*/ 300988 h 376266"/>
                  <a:gd name="connsiteX3" fmla="*/ 852225 w 1227151"/>
                  <a:gd name="connsiteY3" fmla="*/ 266699 h 376266"/>
                  <a:gd name="connsiteX4" fmla="*/ 271200 w 1227151"/>
                  <a:gd name="connsiteY4" fmla="*/ 376235 h 376266"/>
                  <a:gd name="connsiteX5" fmla="*/ 24873 w 1227151"/>
                  <a:gd name="connsiteY5" fmla="*/ 253363 h 376266"/>
                  <a:gd name="connsiteX6" fmla="*/ 891648 w 1227151"/>
                  <a:gd name="connsiteY6" fmla="*/ 0 h 376266"/>
                  <a:gd name="connsiteX0" fmla="*/ 898589 w 1234092"/>
                  <a:gd name="connsiteY0" fmla="*/ 0 h 377167"/>
                  <a:gd name="connsiteX1" fmla="*/ 1211591 w 1234092"/>
                  <a:gd name="connsiteY1" fmla="*/ 0 h 377167"/>
                  <a:gd name="connsiteX2" fmla="*/ 1183017 w 1234092"/>
                  <a:gd name="connsiteY2" fmla="*/ 300988 h 377167"/>
                  <a:gd name="connsiteX3" fmla="*/ 859166 w 1234092"/>
                  <a:gd name="connsiteY3" fmla="*/ 266699 h 377167"/>
                  <a:gd name="connsiteX4" fmla="*/ 278141 w 1234092"/>
                  <a:gd name="connsiteY4" fmla="*/ 376235 h 377167"/>
                  <a:gd name="connsiteX5" fmla="*/ 278142 w 1234092"/>
                  <a:gd name="connsiteY5" fmla="*/ 247647 h 377167"/>
                  <a:gd name="connsiteX6" fmla="*/ 31814 w 1234092"/>
                  <a:gd name="connsiteY6" fmla="*/ 253363 h 377167"/>
                  <a:gd name="connsiteX7" fmla="*/ 898589 w 1234092"/>
                  <a:gd name="connsiteY7" fmla="*/ 0 h 377167"/>
                  <a:gd name="connsiteX0" fmla="*/ 871304 w 1206807"/>
                  <a:gd name="connsiteY0" fmla="*/ 0 h 377167"/>
                  <a:gd name="connsiteX1" fmla="*/ 1184306 w 1206807"/>
                  <a:gd name="connsiteY1" fmla="*/ 0 h 377167"/>
                  <a:gd name="connsiteX2" fmla="*/ 1155732 w 1206807"/>
                  <a:gd name="connsiteY2" fmla="*/ 300988 h 377167"/>
                  <a:gd name="connsiteX3" fmla="*/ 831881 w 1206807"/>
                  <a:gd name="connsiteY3" fmla="*/ 266699 h 377167"/>
                  <a:gd name="connsiteX4" fmla="*/ 250856 w 1206807"/>
                  <a:gd name="connsiteY4" fmla="*/ 376235 h 377167"/>
                  <a:gd name="connsiteX5" fmla="*/ 250857 w 1206807"/>
                  <a:gd name="connsiteY5" fmla="*/ 247647 h 377167"/>
                  <a:gd name="connsiteX6" fmla="*/ 4529 w 1206807"/>
                  <a:gd name="connsiteY6" fmla="*/ 253363 h 377167"/>
                  <a:gd name="connsiteX7" fmla="*/ 871304 w 1206807"/>
                  <a:gd name="connsiteY7" fmla="*/ 0 h 377167"/>
                  <a:gd name="connsiteX0" fmla="*/ 871304 w 1226289"/>
                  <a:gd name="connsiteY0" fmla="*/ 0 h 377167"/>
                  <a:gd name="connsiteX1" fmla="*/ 1184306 w 1226289"/>
                  <a:gd name="connsiteY1" fmla="*/ 0 h 377167"/>
                  <a:gd name="connsiteX2" fmla="*/ 1184307 w 1226289"/>
                  <a:gd name="connsiteY2" fmla="*/ 240663 h 377167"/>
                  <a:gd name="connsiteX3" fmla="*/ 831881 w 1226289"/>
                  <a:gd name="connsiteY3" fmla="*/ 266699 h 377167"/>
                  <a:gd name="connsiteX4" fmla="*/ 250856 w 1226289"/>
                  <a:gd name="connsiteY4" fmla="*/ 376235 h 377167"/>
                  <a:gd name="connsiteX5" fmla="*/ 250857 w 1226289"/>
                  <a:gd name="connsiteY5" fmla="*/ 247647 h 377167"/>
                  <a:gd name="connsiteX6" fmla="*/ 4529 w 1226289"/>
                  <a:gd name="connsiteY6" fmla="*/ 253363 h 377167"/>
                  <a:gd name="connsiteX7" fmla="*/ 871304 w 1226289"/>
                  <a:gd name="connsiteY7" fmla="*/ 0 h 377167"/>
                  <a:gd name="connsiteX0" fmla="*/ 871304 w 1218170"/>
                  <a:gd name="connsiteY0" fmla="*/ 0 h 377167"/>
                  <a:gd name="connsiteX1" fmla="*/ 1146206 w 1218170"/>
                  <a:gd name="connsiteY1" fmla="*/ 6350 h 377167"/>
                  <a:gd name="connsiteX2" fmla="*/ 1184307 w 1218170"/>
                  <a:gd name="connsiteY2" fmla="*/ 240663 h 377167"/>
                  <a:gd name="connsiteX3" fmla="*/ 831881 w 1218170"/>
                  <a:gd name="connsiteY3" fmla="*/ 266699 h 377167"/>
                  <a:gd name="connsiteX4" fmla="*/ 250856 w 1218170"/>
                  <a:gd name="connsiteY4" fmla="*/ 376235 h 377167"/>
                  <a:gd name="connsiteX5" fmla="*/ 250857 w 1218170"/>
                  <a:gd name="connsiteY5" fmla="*/ 247647 h 377167"/>
                  <a:gd name="connsiteX6" fmla="*/ 4529 w 1218170"/>
                  <a:gd name="connsiteY6" fmla="*/ 253363 h 377167"/>
                  <a:gd name="connsiteX7" fmla="*/ 871304 w 1218170"/>
                  <a:gd name="connsiteY7" fmla="*/ 0 h 377167"/>
                  <a:gd name="connsiteX0" fmla="*/ 871304 w 1218170"/>
                  <a:gd name="connsiteY0" fmla="*/ 0 h 377167"/>
                  <a:gd name="connsiteX1" fmla="*/ 1146206 w 1218170"/>
                  <a:gd name="connsiteY1" fmla="*/ 6350 h 377167"/>
                  <a:gd name="connsiteX2" fmla="*/ 1184307 w 1218170"/>
                  <a:gd name="connsiteY2" fmla="*/ 240663 h 377167"/>
                  <a:gd name="connsiteX3" fmla="*/ 831881 w 1218170"/>
                  <a:gd name="connsiteY3" fmla="*/ 279399 h 377167"/>
                  <a:gd name="connsiteX4" fmla="*/ 250856 w 1218170"/>
                  <a:gd name="connsiteY4" fmla="*/ 376235 h 377167"/>
                  <a:gd name="connsiteX5" fmla="*/ 250857 w 1218170"/>
                  <a:gd name="connsiteY5" fmla="*/ 247647 h 377167"/>
                  <a:gd name="connsiteX6" fmla="*/ 4529 w 1218170"/>
                  <a:gd name="connsiteY6" fmla="*/ 253363 h 377167"/>
                  <a:gd name="connsiteX7" fmla="*/ 871304 w 1218170"/>
                  <a:gd name="connsiteY7" fmla="*/ 0 h 377167"/>
                  <a:gd name="connsiteX0" fmla="*/ 871304 w 1218170"/>
                  <a:gd name="connsiteY0" fmla="*/ 0 h 377167"/>
                  <a:gd name="connsiteX1" fmla="*/ 1146206 w 1218170"/>
                  <a:gd name="connsiteY1" fmla="*/ 6350 h 377167"/>
                  <a:gd name="connsiteX2" fmla="*/ 1184307 w 1218170"/>
                  <a:gd name="connsiteY2" fmla="*/ 259713 h 377167"/>
                  <a:gd name="connsiteX3" fmla="*/ 831881 w 1218170"/>
                  <a:gd name="connsiteY3" fmla="*/ 279399 h 377167"/>
                  <a:gd name="connsiteX4" fmla="*/ 250856 w 1218170"/>
                  <a:gd name="connsiteY4" fmla="*/ 376235 h 377167"/>
                  <a:gd name="connsiteX5" fmla="*/ 250857 w 1218170"/>
                  <a:gd name="connsiteY5" fmla="*/ 247647 h 377167"/>
                  <a:gd name="connsiteX6" fmla="*/ 4529 w 1218170"/>
                  <a:gd name="connsiteY6" fmla="*/ 253363 h 377167"/>
                  <a:gd name="connsiteX7" fmla="*/ 871304 w 1218170"/>
                  <a:gd name="connsiteY7" fmla="*/ 0 h 377167"/>
                  <a:gd name="connsiteX0" fmla="*/ 871304 w 1218170"/>
                  <a:gd name="connsiteY0" fmla="*/ 0 h 402415"/>
                  <a:gd name="connsiteX1" fmla="*/ 1146206 w 1218170"/>
                  <a:gd name="connsiteY1" fmla="*/ 6350 h 402415"/>
                  <a:gd name="connsiteX2" fmla="*/ 1184307 w 1218170"/>
                  <a:gd name="connsiteY2" fmla="*/ 259713 h 402415"/>
                  <a:gd name="connsiteX3" fmla="*/ 831881 w 1218170"/>
                  <a:gd name="connsiteY3" fmla="*/ 279399 h 402415"/>
                  <a:gd name="connsiteX4" fmla="*/ 85756 w 1218170"/>
                  <a:gd name="connsiteY4" fmla="*/ 401635 h 402415"/>
                  <a:gd name="connsiteX5" fmla="*/ 250857 w 1218170"/>
                  <a:gd name="connsiteY5" fmla="*/ 247647 h 402415"/>
                  <a:gd name="connsiteX6" fmla="*/ 4529 w 1218170"/>
                  <a:gd name="connsiteY6" fmla="*/ 253363 h 402415"/>
                  <a:gd name="connsiteX7" fmla="*/ 871304 w 1218170"/>
                  <a:gd name="connsiteY7" fmla="*/ 0 h 402415"/>
                  <a:gd name="connsiteX0" fmla="*/ 870562 w 1217428"/>
                  <a:gd name="connsiteY0" fmla="*/ 0 h 402158"/>
                  <a:gd name="connsiteX1" fmla="*/ 1145464 w 1217428"/>
                  <a:gd name="connsiteY1" fmla="*/ 6350 h 402158"/>
                  <a:gd name="connsiteX2" fmla="*/ 1183565 w 1217428"/>
                  <a:gd name="connsiteY2" fmla="*/ 259713 h 402158"/>
                  <a:gd name="connsiteX3" fmla="*/ 831139 w 1217428"/>
                  <a:gd name="connsiteY3" fmla="*/ 279399 h 402158"/>
                  <a:gd name="connsiteX4" fmla="*/ 85014 w 1217428"/>
                  <a:gd name="connsiteY4" fmla="*/ 401635 h 402158"/>
                  <a:gd name="connsiteX5" fmla="*/ 304090 w 1217428"/>
                  <a:gd name="connsiteY5" fmla="*/ 171447 h 402158"/>
                  <a:gd name="connsiteX6" fmla="*/ 3787 w 1217428"/>
                  <a:gd name="connsiteY6" fmla="*/ 253363 h 402158"/>
                  <a:gd name="connsiteX7" fmla="*/ 870562 w 1217428"/>
                  <a:gd name="connsiteY7" fmla="*/ 0 h 402158"/>
                  <a:gd name="connsiteX0" fmla="*/ 811997 w 1158863"/>
                  <a:gd name="connsiteY0" fmla="*/ 0 h 402158"/>
                  <a:gd name="connsiteX1" fmla="*/ 1086899 w 1158863"/>
                  <a:gd name="connsiteY1" fmla="*/ 6350 h 402158"/>
                  <a:gd name="connsiteX2" fmla="*/ 1125000 w 1158863"/>
                  <a:gd name="connsiteY2" fmla="*/ 259713 h 402158"/>
                  <a:gd name="connsiteX3" fmla="*/ 772574 w 1158863"/>
                  <a:gd name="connsiteY3" fmla="*/ 279399 h 402158"/>
                  <a:gd name="connsiteX4" fmla="*/ 26449 w 1158863"/>
                  <a:gd name="connsiteY4" fmla="*/ 401635 h 402158"/>
                  <a:gd name="connsiteX5" fmla="*/ 245525 w 1158863"/>
                  <a:gd name="connsiteY5" fmla="*/ 171447 h 402158"/>
                  <a:gd name="connsiteX6" fmla="*/ 275422 w 1158863"/>
                  <a:gd name="connsiteY6" fmla="*/ 120013 h 402158"/>
                  <a:gd name="connsiteX7" fmla="*/ 811997 w 1158863"/>
                  <a:gd name="connsiteY7" fmla="*/ 0 h 402158"/>
                  <a:gd name="connsiteX0" fmla="*/ 811997 w 1158863"/>
                  <a:gd name="connsiteY0" fmla="*/ 0 h 402158"/>
                  <a:gd name="connsiteX1" fmla="*/ 1086899 w 1158863"/>
                  <a:gd name="connsiteY1" fmla="*/ 6350 h 402158"/>
                  <a:gd name="connsiteX2" fmla="*/ 1125000 w 1158863"/>
                  <a:gd name="connsiteY2" fmla="*/ 259713 h 402158"/>
                  <a:gd name="connsiteX3" fmla="*/ 772574 w 1158863"/>
                  <a:gd name="connsiteY3" fmla="*/ 279399 h 402158"/>
                  <a:gd name="connsiteX4" fmla="*/ 26449 w 1158863"/>
                  <a:gd name="connsiteY4" fmla="*/ 401635 h 402158"/>
                  <a:gd name="connsiteX5" fmla="*/ 245525 w 1158863"/>
                  <a:gd name="connsiteY5" fmla="*/ 171447 h 402158"/>
                  <a:gd name="connsiteX6" fmla="*/ 275422 w 1158863"/>
                  <a:gd name="connsiteY6" fmla="*/ 120013 h 402158"/>
                  <a:gd name="connsiteX7" fmla="*/ 811997 w 1158863"/>
                  <a:gd name="connsiteY7" fmla="*/ 0 h 402158"/>
                  <a:gd name="connsiteX0" fmla="*/ 811997 w 1158863"/>
                  <a:gd name="connsiteY0" fmla="*/ 0 h 402158"/>
                  <a:gd name="connsiteX1" fmla="*/ 1086899 w 1158863"/>
                  <a:gd name="connsiteY1" fmla="*/ 6350 h 402158"/>
                  <a:gd name="connsiteX2" fmla="*/ 1125000 w 1158863"/>
                  <a:gd name="connsiteY2" fmla="*/ 259713 h 402158"/>
                  <a:gd name="connsiteX3" fmla="*/ 772574 w 1158863"/>
                  <a:gd name="connsiteY3" fmla="*/ 279399 h 402158"/>
                  <a:gd name="connsiteX4" fmla="*/ 26449 w 1158863"/>
                  <a:gd name="connsiteY4" fmla="*/ 401635 h 402158"/>
                  <a:gd name="connsiteX5" fmla="*/ 245525 w 1158863"/>
                  <a:gd name="connsiteY5" fmla="*/ 171447 h 402158"/>
                  <a:gd name="connsiteX6" fmla="*/ 275422 w 1158863"/>
                  <a:gd name="connsiteY6" fmla="*/ 120013 h 402158"/>
                  <a:gd name="connsiteX7" fmla="*/ 811997 w 1158863"/>
                  <a:gd name="connsiteY7" fmla="*/ 0 h 402158"/>
                  <a:gd name="connsiteX0" fmla="*/ 811997 w 1158863"/>
                  <a:gd name="connsiteY0" fmla="*/ 0 h 402180"/>
                  <a:gd name="connsiteX1" fmla="*/ 1086899 w 1158863"/>
                  <a:gd name="connsiteY1" fmla="*/ 6350 h 402180"/>
                  <a:gd name="connsiteX2" fmla="*/ 1125000 w 1158863"/>
                  <a:gd name="connsiteY2" fmla="*/ 259713 h 402180"/>
                  <a:gd name="connsiteX3" fmla="*/ 772574 w 1158863"/>
                  <a:gd name="connsiteY3" fmla="*/ 279399 h 402180"/>
                  <a:gd name="connsiteX4" fmla="*/ 26449 w 1158863"/>
                  <a:gd name="connsiteY4" fmla="*/ 401635 h 402180"/>
                  <a:gd name="connsiteX5" fmla="*/ 245525 w 1158863"/>
                  <a:gd name="connsiteY5" fmla="*/ 180972 h 402180"/>
                  <a:gd name="connsiteX6" fmla="*/ 275422 w 1158863"/>
                  <a:gd name="connsiteY6" fmla="*/ 120013 h 402180"/>
                  <a:gd name="connsiteX7" fmla="*/ 811997 w 1158863"/>
                  <a:gd name="connsiteY7" fmla="*/ 0 h 402180"/>
                  <a:gd name="connsiteX0" fmla="*/ 785548 w 1132414"/>
                  <a:gd name="connsiteY0" fmla="*/ 0 h 401663"/>
                  <a:gd name="connsiteX1" fmla="*/ 1060450 w 1132414"/>
                  <a:gd name="connsiteY1" fmla="*/ 6350 h 401663"/>
                  <a:gd name="connsiteX2" fmla="*/ 1098551 w 1132414"/>
                  <a:gd name="connsiteY2" fmla="*/ 259713 h 401663"/>
                  <a:gd name="connsiteX3" fmla="*/ 746125 w 1132414"/>
                  <a:gd name="connsiteY3" fmla="*/ 279399 h 401663"/>
                  <a:gd name="connsiteX4" fmla="*/ 0 w 1132414"/>
                  <a:gd name="connsiteY4" fmla="*/ 401635 h 401663"/>
                  <a:gd name="connsiteX5" fmla="*/ 219076 w 1132414"/>
                  <a:gd name="connsiteY5" fmla="*/ 180972 h 401663"/>
                  <a:gd name="connsiteX6" fmla="*/ 248973 w 1132414"/>
                  <a:gd name="connsiteY6" fmla="*/ 120013 h 401663"/>
                  <a:gd name="connsiteX7" fmla="*/ 785548 w 1132414"/>
                  <a:gd name="connsiteY7" fmla="*/ 0 h 401663"/>
                  <a:gd name="connsiteX0" fmla="*/ 785548 w 1132414"/>
                  <a:gd name="connsiteY0" fmla="*/ 0 h 401635"/>
                  <a:gd name="connsiteX1" fmla="*/ 1060450 w 1132414"/>
                  <a:gd name="connsiteY1" fmla="*/ 6350 h 401635"/>
                  <a:gd name="connsiteX2" fmla="*/ 1098551 w 1132414"/>
                  <a:gd name="connsiteY2" fmla="*/ 259713 h 401635"/>
                  <a:gd name="connsiteX3" fmla="*/ 746125 w 1132414"/>
                  <a:gd name="connsiteY3" fmla="*/ 279399 h 401635"/>
                  <a:gd name="connsiteX4" fmla="*/ 0 w 1132414"/>
                  <a:gd name="connsiteY4" fmla="*/ 401635 h 401635"/>
                  <a:gd name="connsiteX5" fmla="*/ 219076 w 1132414"/>
                  <a:gd name="connsiteY5" fmla="*/ 180972 h 401635"/>
                  <a:gd name="connsiteX6" fmla="*/ 248973 w 1132414"/>
                  <a:gd name="connsiteY6" fmla="*/ 120013 h 401635"/>
                  <a:gd name="connsiteX7" fmla="*/ 785548 w 1132414"/>
                  <a:gd name="connsiteY7" fmla="*/ 0 h 401635"/>
                  <a:gd name="connsiteX0" fmla="*/ 785548 w 1132414"/>
                  <a:gd name="connsiteY0" fmla="*/ 0 h 407120"/>
                  <a:gd name="connsiteX1" fmla="*/ 1060450 w 1132414"/>
                  <a:gd name="connsiteY1" fmla="*/ 6350 h 407120"/>
                  <a:gd name="connsiteX2" fmla="*/ 1098551 w 1132414"/>
                  <a:gd name="connsiteY2" fmla="*/ 259713 h 407120"/>
                  <a:gd name="connsiteX3" fmla="*/ 746125 w 1132414"/>
                  <a:gd name="connsiteY3" fmla="*/ 279399 h 407120"/>
                  <a:gd name="connsiteX4" fmla="*/ 415847 w 1132414"/>
                  <a:gd name="connsiteY4" fmla="*/ 355054 h 407120"/>
                  <a:gd name="connsiteX5" fmla="*/ 0 w 1132414"/>
                  <a:gd name="connsiteY5" fmla="*/ 401635 h 407120"/>
                  <a:gd name="connsiteX6" fmla="*/ 219076 w 1132414"/>
                  <a:gd name="connsiteY6" fmla="*/ 180972 h 407120"/>
                  <a:gd name="connsiteX7" fmla="*/ 248973 w 1132414"/>
                  <a:gd name="connsiteY7" fmla="*/ 120013 h 407120"/>
                  <a:gd name="connsiteX8" fmla="*/ 785548 w 1132414"/>
                  <a:gd name="connsiteY8" fmla="*/ 0 h 407120"/>
                  <a:gd name="connsiteX0" fmla="*/ 785548 w 1132414"/>
                  <a:gd name="connsiteY0" fmla="*/ 0 h 404675"/>
                  <a:gd name="connsiteX1" fmla="*/ 1060450 w 1132414"/>
                  <a:gd name="connsiteY1" fmla="*/ 6350 h 404675"/>
                  <a:gd name="connsiteX2" fmla="*/ 1098551 w 1132414"/>
                  <a:gd name="connsiteY2" fmla="*/ 259713 h 404675"/>
                  <a:gd name="connsiteX3" fmla="*/ 746125 w 1132414"/>
                  <a:gd name="connsiteY3" fmla="*/ 279399 h 404675"/>
                  <a:gd name="connsiteX4" fmla="*/ 415847 w 1132414"/>
                  <a:gd name="connsiteY4" fmla="*/ 355054 h 404675"/>
                  <a:gd name="connsiteX5" fmla="*/ 0 w 1132414"/>
                  <a:gd name="connsiteY5" fmla="*/ 401635 h 404675"/>
                  <a:gd name="connsiteX6" fmla="*/ 219076 w 1132414"/>
                  <a:gd name="connsiteY6" fmla="*/ 180972 h 404675"/>
                  <a:gd name="connsiteX7" fmla="*/ 248973 w 1132414"/>
                  <a:gd name="connsiteY7" fmla="*/ 120013 h 404675"/>
                  <a:gd name="connsiteX8" fmla="*/ 785548 w 1132414"/>
                  <a:gd name="connsiteY8" fmla="*/ 0 h 404675"/>
                  <a:gd name="connsiteX0" fmla="*/ 785548 w 1132414"/>
                  <a:gd name="connsiteY0" fmla="*/ 0 h 401910"/>
                  <a:gd name="connsiteX1" fmla="*/ 1060450 w 1132414"/>
                  <a:gd name="connsiteY1" fmla="*/ 6350 h 401910"/>
                  <a:gd name="connsiteX2" fmla="*/ 1098551 w 1132414"/>
                  <a:gd name="connsiteY2" fmla="*/ 259713 h 401910"/>
                  <a:gd name="connsiteX3" fmla="*/ 746125 w 1132414"/>
                  <a:gd name="connsiteY3" fmla="*/ 279399 h 401910"/>
                  <a:gd name="connsiteX4" fmla="*/ 415847 w 1132414"/>
                  <a:gd name="connsiteY4" fmla="*/ 355054 h 401910"/>
                  <a:gd name="connsiteX5" fmla="*/ 0 w 1132414"/>
                  <a:gd name="connsiteY5" fmla="*/ 401635 h 401910"/>
                  <a:gd name="connsiteX6" fmla="*/ 219076 w 1132414"/>
                  <a:gd name="connsiteY6" fmla="*/ 180972 h 401910"/>
                  <a:gd name="connsiteX7" fmla="*/ 248973 w 1132414"/>
                  <a:gd name="connsiteY7" fmla="*/ 120013 h 401910"/>
                  <a:gd name="connsiteX8" fmla="*/ 785548 w 1132414"/>
                  <a:gd name="connsiteY8" fmla="*/ 0 h 401910"/>
                  <a:gd name="connsiteX0" fmla="*/ 785548 w 1132414"/>
                  <a:gd name="connsiteY0" fmla="*/ 0 h 401910"/>
                  <a:gd name="connsiteX1" fmla="*/ 1060450 w 1132414"/>
                  <a:gd name="connsiteY1" fmla="*/ 6350 h 401910"/>
                  <a:gd name="connsiteX2" fmla="*/ 1098551 w 1132414"/>
                  <a:gd name="connsiteY2" fmla="*/ 259713 h 401910"/>
                  <a:gd name="connsiteX3" fmla="*/ 746125 w 1132414"/>
                  <a:gd name="connsiteY3" fmla="*/ 279399 h 401910"/>
                  <a:gd name="connsiteX4" fmla="*/ 415847 w 1132414"/>
                  <a:gd name="connsiteY4" fmla="*/ 355054 h 401910"/>
                  <a:gd name="connsiteX5" fmla="*/ 0 w 1132414"/>
                  <a:gd name="connsiteY5" fmla="*/ 401635 h 401910"/>
                  <a:gd name="connsiteX6" fmla="*/ 219076 w 1132414"/>
                  <a:gd name="connsiteY6" fmla="*/ 180972 h 401910"/>
                  <a:gd name="connsiteX7" fmla="*/ 248973 w 1132414"/>
                  <a:gd name="connsiteY7" fmla="*/ 120013 h 401910"/>
                  <a:gd name="connsiteX8" fmla="*/ 785548 w 1132414"/>
                  <a:gd name="connsiteY8" fmla="*/ 0 h 401910"/>
                  <a:gd name="connsiteX0" fmla="*/ 785548 w 1132414"/>
                  <a:gd name="connsiteY0" fmla="*/ 0 h 401910"/>
                  <a:gd name="connsiteX1" fmla="*/ 1060450 w 1132414"/>
                  <a:gd name="connsiteY1" fmla="*/ 6350 h 401910"/>
                  <a:gd name="connsiteX2" fmla="*/ 1098551 w 1132414"/>
                  <a:gd name="connsiteY2" fmla="*/ 259713 h 401910"/>
                  <a:gd name="connsiteX3" fmla="*/ 746125 w 1132414"/>
                  <a:gd name="connsiteY3" fmla="*/ 279399 h 401910"/>
                  <a:gd name="connsiteX4" fmla="*/ 415847 w 1132414"/>
                  <a:gd name="connsiteY4" fmla="*/ 355054 h 401910"/>
                  <a:gd name="connsiteX5" fmla="*/ 0 w 1132414"/>
                  <a:gd name="connsiteY5" fmla="*/ 401635 h 401910"/>
                  <a:gd name="connsiteX6" fmla="*/ 219076 w 1132414"/>
                  <a:gd name="connsiteY6" fmla="*/ 180972 h 401910"/>
                  <a:gd name="connsiteX7" fmla="*/ 258498 w 1132414"/>
                  <a:gd name="connsiteY7" fmla="*/ 113663 h 401910"/>
                  <a:gd name="connsiteX8" fmla="*/ 785548 w 1132414"/>
                  <a:gd name="connsiteY8" fmla="*/ 0 h 401910"/>
                  <a:gd name="connsiteX0" fmla="*/ 785548 w 1132414"/>
                  <a:gd name="connsiteY0" fmla="*/ 0 h 401910"/>
                  <a:gd name="connsiteX1" fmla="*/ 1060450 w 1132414"/>
                  <a:gd name="connsiteY1" fmla="*/ 6350 h 401910"/>
                  <a:gd name="connsiteX2" fmla="*/ 1098551 w 1132414"/>
                  <a:gd name="connsiteY2" fmla="*/ 259713 h 401910"/>
                  <a:gd name="connsiteX3" fmla="*/ 746125 w 1132414"/>
                  <a:gd name="connsiteY3" fmla="*/ 279399 h 401910"/>
                  <a:gd name="connsiteX4" fmla="*/ 415847 w 1132414"/>
                  <a:gd name="connsiteY4" fmla="*/ 355054 h 401910"/>
                  <a:gd name="connsiteX5" fmla="*/ 0 w 1132414"/>
                  <a:gd name="connsiteY5" fmla="*/ 401635 h 401910"/>
                  <a:gd name="connsiteX6" fmla="*/ 219076 w 1132414"/>
                  <a:gd name="connsiteY6" fmla="*/ 180972 h 401910"/>
                  <a:gd name="connsiteX7" fmla="*/ 258498 w 1132414"/>
                  <a:gd name="connsiteY7" fmla="*/ 113663 h 401910"/>
                  <a:gd name="connsiteX8" fmla="*/ 785548 w 1132414"/>
                  <a:gd name="connsiteY8" fmla="*/ 0 h 401910"/>
                  <a:gd name="connsiteX0" fmla="*/ 785548 w 1132414"/>
                  <a:gd name="connsiteY0" fmla="*/ 0 h 401910"/>
                  <a:gd name="connsiteX1" fmla="*/ 1060450 w 1132414"/>
                  <a:gd name="connsiteY1" fmla="*/ 6350 h 401910"/>
                  <a:gd name="connsiteX2" fmla="*/ 1098551 w 1132414"/>
                  <a:gd name="connsiteY2" fmla="*/ 259713 h 401910"/>
                  <a:gd name="connsiteX3" fmla="*/ 746125 w 1132414"/>
                  <a:gd name="connsiteY3" fmla="*/ 279399 h 401910"/>
                  <a:gd name="connsiteX4" fmla="*/ 415847 w 1132414"/>
                  <a:gd name="connsiteY4" fmla="*/ 355054 h 401910"/>
                  <a:gd name="connsiteX5" fmla="*/ 0 w 1132414"/>
                  <a:gd name="connsiteY5" fmla="*/ 401635 h 401910"/>
                  <a:gd name="connsiteX6" fmla="*/ 219076 w 1132414"/>
                  <a:gd name="connsiteY6" fmla="*/ 180972 h 401910"/>
                  <a:gd name="connsiteX7" fmla="*/ 258498 w 1132414"/>
                  <a:gd name="connsiteY7" fmla="*/ 113663 h 401910"/>
                  <a:gd name="connsiteX8" fmla="*/ 785548 w 1132414"/>
                  <a:gd name="connsiteY8" fmla="*/ 0 h 401910"/>
                  <a:gd name="connsiteX0" fmla="*/ 785548 w 1129078"/>
                  <a:gd name="connsiteY0" fmla="*/ 0 h 401910"/>
                  <a:gd name="connsiteX1" fmla="*/ 1039019 w 1129078"/>
                  <a:gd name="connsiteY1" fmla="*/ 6350 h 401910"/>
                  <a:gd name="connsiteX2" fmla="*/ 1098551 w 1129078"/>
                  <a:gd name="connsiteY2" fmla="*/ 259713 h 401910"/>
                  <a:gd name="connsiteX3" fmla="*/ 746125 w 1129078"/>
                  <a:gd name="connsiteY3" fmla="*/ 279399 h 401910"/>
                  <a:gd name="connsiteX4" fmla="*/ 415847 w 1129078"/>
                  <a:gd name="connsiteY4" fmla="*/ 355054 h 401910"/>
                  <a:gd name="connsiteX5" fmla="*/ 0 w 1129078"/>
                  <a:gd name="connsiteY5" fmla="*/ 401635 h 401910"/>
                  <a:gd name="connsiteX6" fmla="*/ 219076 w 1129078"/>
                  <a:gd name="connsiteY6" fmla="*/ 180972 h 401910"/>
                  <a:gd name="connsiteX7" fmla="*/ 258498 w 1129078"/>
                  <a:gd name="connsiteY7" fmla="*/ 113663 h 401910"/>
                  <a:gd name="connsiteX8" fmla="*/ 785548 w 1129078"/>
                  <a:gd name="connsiteY8" fmla="*/ 0 h 401910"/>
                  <a:gd name="connsiteX0" fmla="*/ 785548 w 1133123"/>
                  <a:gd name="connsiteY0" fmla="*/ 0 h 401910"/>
                  <a:gd name="connsiteX1" fmla="*/ 1039019 w 1133123"/>
                  <a:gd name="connsiteY1" fmla="*/ 6350 h 401910"/>
                  <a:gd name="connsiteX2" fmla="*/ 1098551 w 1133123"/>
                  <a:gd name="connsiteY2" fmla="*/ 259713 h 401910"/>
                  <a:gd name="connsiteX3" fmla="*/ 746125 w 1133123"/>
                  <a:gd name="connsiteY3" fmla="*/ 279399 h 401910"/>
                  <a:gd name="connsiteX4" fmla="*/ 415847 w 1133123"/>
                  <a:gd name="connsiteY4" fmla="*/ 355054 h 401910"/>
                  <a:gd name="connsiteX5" fmla="*/ 0 w 1133123"/>
                  <a:gd name="connsiteY5" fmla="*/ 401635 h 401910"/>
                  <a:gd name="connsiteX6" fmla="*/ 219076 w 1133123"/>
                  <a:gd name="connsiteY6" fmla="*/ 180972 h 401910"/>
                  <a:gd name="connsiteX7" fmla="*/ 258498 w 1133123"/>
                  <a:gd name="connsiteY7" fmla="*/ 113663 h 401910"/>
                  <a:gd name="connsiteX8" fmla="*/ 785548 w 1133123"/>
                  <a:gd name="connsiteY8" fmla="*/ 0 h 401910"/>
                  <a:gd name="connsiteX0" fmla="*/ 785548 w 1130058"/>
                  <a:gd name="connsiteY0" fmla="*/ 0 h 401910"/>
                  <a:gd name="connsiteX1" fmla="*/ 1019969 w 1130058"/>
                  <a:gd name="connsiteY1" fmla="*/ 9525 h 401910"/>
                  <a:gd name="connsiteX2" fmla="*/ 1098551 w 1130058"/>
                  <a:gd name="connsiteY2" fmla="*/ 259713 h 401910"/>
                  <a:gd name="connsiteX3" fmla="*/ 746125 w 1130058"/>
                  <a:gd name="connsiteY3" fmla="*/ 279399 h 401910"/>
                  <a:gd name="connsiteX4" fmla="*/ 415847 w 1130058"/>
                  <a:gd name="connsiteY4" fmla="*/ 355054 h 401910"/>
                  <a:gd name="connsiteX5" fmla="*/ 0 w 1130058"/>
                  <a:gd name="connsiteY5" fmla="*/ 401635 h 401910"/>
                  <a:gd name="connsiteX6" fmla="*/ 219076 w 1130058"/>
                  <a:gd name="connsiteY6" fmla="*/ 180972 h 401910"/>
                  <a:gd name="connsiteX7" fmla="*/ 258498 w 1130058"/>
                  <a:gd name="connsiteY7" fmla="*/ 113663 h 401910"/>
                  <a:gd name="connsiteX8" fmla="*/ 785548 w 1130058"/>
                  <a:gd name="connsiteY8" fmla="*/ 0 h 401910"/>
                  <a:gd name="connsiteX0" fmla="*/ 785548 w 1132304"/>
                  <a:gd name="connsiteY0" fmla="*/ 0 h 401910"/>
                  <a:gd name="connsiteX1" fmla="*/ 1034257 w 1132304"/>
                  <a:gd name="connsiteY1" fmla="*/ 9525 h 401910"/>
                  <a:gd name="connsiteX2" fmla="*/ 1098551 w 1132304"/>
                  <a:gd name="connsiteY2" fmla="*/ 259713 h 401910"/>
                  <a:gd name="connsiteX3" fmla="*/ 746125 w 1132304"/>
                  <a:gd name="connsiteY3" fmla="*/ 279399 h 401910"/>
                  <a:gd name="connsiteX4" fmla="*/ 415847 w 1132304"/>
                  <a:gd name="connsiteY4" fmla="*/ 355054 h 401910"/>
                  <a:gd name="connsiteX5" fmla="*/ 0 w 1132304"/>
                  <a:gd name="connsiteY5" fmla="*/ 401635 h 401910"/>
                  <a:gd name="connsiteX6" fmla="*/ 219076 w 1132304"/>
                  <a:gd name="connsiteY6" fmla="*/ 180972 h 401910"/>
                  <a:gd name="connsiteX7" fmla="*/ 258498 w 1132304"/>
                  <a:gd name="connsiteY7" fmla="*/ 113663 h 401910"/>
                  <a:gd name="connsiteX8" fmla="*/ 785548 w 1132304"/>
                  <a:gd name="connsiteY8" fmla="*/ 0 h 401910"/>
                  <a:gd name="connsiteX0" fmla="*/ 785548 w 1130774"/>
                  <a:gd name="connsiteY0" fmla="*/ 0 h 401910"/>
                  <a:gd name="connsiteX1" fmla="*/ 1024732 w 1130774"/>
                  <a:gd name="connsiteY1" fmla="*/ 9525 h 401910"/>
                  <a:gd name="connsiteX2" fmla="*/ 1098551 w 1130774"/>
                  <a:gd name="connsiteY2" fmla="*/ 259713 h 401910"/>
                  <a:gd name="connsiteX3" fmla="*/ 746125 w 1130774"/>
                  <a:gd name="connsiteY3" fmla="*/ 279399 h 401910"/>
                  <a:gd name="connsiteX4" fmla="*/ 415847 w 1130774"/>
                  <a:gd name="connsiteY4" fmla="*/ 355054 h 401910"/>
                  <a:gd name="connsiteX5" fmla="*/ 0 w 1130774"/>
                  <a:gd name="connsiteY5" fmla="*/ 401635 h 401910"/>
                  <a:gd name="connsiteX6" fmla="*/ 219076 w 1130774"/>
                  <a:gd name="connsiteY6" fmla="*/ 180972 h 401910"/>
                  <a:gd name="connsiteX7" fmla="*/ 258498 w 1130774"/>
                  <a:gd name="connsiteY7" fmla="*/ 113663 h 401910"/>
                  <a:gd name="connsiteX8" fmla="*/ 785548 w 1130774"/>
                  <a:gd name="connsiteY8" fmla="*/ 0 h 401910"/>
                  <a:gd name="connsiteX0" fmla="*/ 785548 w 1130774"/>
                  <a:gd name="connsiteY0" fmla="*/ 0 h 401910"/>
                  <a:gd name="connsiteX1" fmla="*/ 1024732 w 1130774"/>
                  <a:gd name="connsiteY1" fmla="*/ 9525 h 401910"/>
                  <a:gd name="connsiteX2" fmla="*/ 1098551 w 1130774"/>
                  <a:gd name="connsiteY2" fmla="*/ 259713 h 401910"/>
                  <a:gd name="connsiteX3" fmla="*/ 746125 w 1130774"/>
                  <a:gd name="connsiteY3" fmla="*/ 279399 h 401910"/>
                  <a:gd name="connsiteX4" fmla="*/ 415847 w 1130774"/>
                  <a:gd name="connsiteY4" fmla="*/ 355054 h 401910"/>
                  <a:gd name="connsiteX5" fmla="*/ 0 w 1130774"/>
                  <a:gd name="connsiteY5" fmla="*/ 401635 h 401910"/>
                  <a:gd name="connsiteX6" fmla="*/ 219076 w 1130774"/>
                  <a:gd name="connsiteY6" fmla="*/ 180972 h 401910"/>
                  <a:gd name="connsiteX7" fmla="*/ 258498 w 1130774"/>
                  <a:gd name="connsiteY7" fmla="*/ 113663 h 401910"/>
                  <a:gd name="connsiteX8" fmla="*/ 785548 w 1130774"/>
                  <a:gd name="connsiteY8" fmla="*/ 0 h 401910"/>
                  <a:gd name="connsiteX0" fmla="*/ 785548 w 1130774"/>
                  <a:gd name="connsiteY0" fmla="*/ 0 h 401910"/>
                  <a:gd name="connsiteX1" fmla="*/ 1024732 w 1130774"/>
                  <a:gd name="connsiteY1" fmla="*/ 9525 h 401910"/>
                  <a:gd name="connsiteX2" fmla="*/ 1098551 w 1130774"/>
                  <a:gd name="connsiteY2" fmla="*/ 259713 h 401910"/>
                  <a:gd name="connsiteX3" fmla="*/ 746125 w 1130774"/>
                  <a:gd name="connsiteY3" fmla="*/ 279399 h 401910"/>
                  <a:gd name="connsiteX4" fmla="*/ 415847 w 1130774"/>
                  <a:gd name="connsiteY4" fmla="*/ 355054 h 401910"/>
                  <a:gd name="connsiteX5" fmla="*/ 0 w 1130774"/>
                  <a:gd name="connsiteY5" fmla="*/ 401635 h 401910"/>
                  <a:gd name="connsiteX6" fmla="*/ 219076 w 1130774"/>
                  <a:gd name="connsiteY6" fmla="*/ 180972 h 401910"/>
                  <a:gd name="connsiteX7" fmla="*/ 258498 w 1130774"/>
                  <a:gd name="connsiteY7" fmla="*/ 113663 h 401910"/>
                  <a:gd name="connsiteX8" fmla="*/ 785548 w 1130774"/>
                  <a:gd name="connsiteY8" fmla="*/ 0 h 4019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30774" h="401910">
                    <a:moveTo>
                      <a:pt x="785548" y="0"/>
                    </a:moveTo>
                    <a:lnTo>
                      <a:pt x="1024732" y="9525"/>
                    </a:lnTo>
                    <a:cubicBezTo>
                      <a:pt x="1054895" y="104298"/>
                      <a:pt x="1192213" y="153034"/>
                      <a:pt x="1098551" y="259713"/>
                    </a:cubicBezTo>
                    <a:cubicBezTo>
                      <a:pt x="992983" y="307337"/>
                      <a:pt x="943548" y="288130"/>
                      <a:pt x="746125" y="279399"/>
                    </a:cubicBezTo>
                    <a:cubicBezTo>
                      <a:pt x="631812" y="287881"/>
                      <a:pt x="540201" y="334681"/>
                      <a:pt x="415847" y="355054"/>
                    </a:cubicBezTo>
                    <a:cubicBezTo>
                      <a:pt x="167668" y="321452"/>
                      <a:pt x="32266" y="407365"/>
                      <a:pt x="0" y="401635"/>
                    </a:cubicBezTo>
                    <a:cubicBezTo>
                      <a:pt x="45244" y="198435"/>
                      <a:pt x="260130" y="201451"/>
                      <a:pt x="219076" y="180972"/>
                    </a:cubicBezTo>
                    <a:cubicBezTo>
                      <a:pt x="211359" y="120805"/>
                      <a:pt x="232877" y="125568"/>
                      <a:pt x="258498" y="113663"/>
                    </a:cubicBezTo>
                    <a:cubicBezTo>
                      <a:pt x="399785" y="64134"/>
                      <a:pt x="680773" y="214629"/>
                      <a:pt x="785548" y="0"/>
                    </a:cubicBezTo>
                    <a:close/>
                  </a:path>
                </a:pathLst>
              </a:custGeom>
              <a:solidFill>
                <a:srgbClr val="D7AFA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292" name="Straight Connector 291">
                <a:extLst>
                  <a:ext uri="{FF2B5EF4-FFF2-40B4-BE49-F238E27FC236}">
                    <a16:creationId xmlns:a16="http://schemas.microsoft.com/office/drawing/2014/main" id="{2315183F-7488-FDA3-898F-8A92CF7D642F}"/>
                  </a:ext>
                </a:extLst>
              </p:cNvPr>
              <p:cNvCxnSpPr>
                <a:stCxn id="279" idx="1"/>
              </p:cNvCxnSpPr>
              <p:nvPr/>
            </p:nvCxnSpPr>
            <p:spPr>
              <a:xfrm flipH="1">
                <a:off x="3567597" y="701062"/>
                <a:ext cx="610934" cy="8123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293" name="Oval 292">
                <a:extLst>
                  <a:ext uri="{FF2B5EF4-FFF2-40B4-BE49-F238E27FC236}">
                    <a16:creationId xmlns:a16="http://schemas.microsoft.com/office/drawing/2014/main" id="{3311E412-95D9-8D6F-C35D-84B7C47372DA}"/>
                  </a:ext>
                </a:extLst>
              </p:cNvPr>
              <p:cNvSpPr/>
              <p:nvPr/>
            </p:nvSpPr>
            <p:spPr>
              <a:xfrm>
                <a:off x="3908905" y="638402"/>
                <a:ext cx="88652" cy="45719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4" name="Oval 293">
                <a:extLst>
                  <a:ext uri="{FF2B5EF4-FFF2-40B4-BE49-F238E27FC236}">
                    <a16:creationId xmlns:a16="http://schemas.microsoft.com/office/drawing/2014/main" id="{6D573205-75DA-C285-91F2-5DE11E9BDAE8}"/>
                  </a:ext>
                </a:extLst>
              </p:cNvPr>
              <p:cNvSpPr/>
              <p:nvPr/>
            </p:nvSpPr>
            <p:spPr>
              <a:xfrm>
                <a:off x="4140433" y="516421"/>
                <a:ext cx="209549" cy="123708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5" name="Oval 294">
                <a:extLst>
                  <a:ext uri="{FF2B5EF4-FFF2-40B4-BE49-F238E27FC236}">
                    <a16:creationId xmlns:a16="http://schemas.microsoft.com/office/drawing/2014/main" id="{95358721-C3B0-1CD9-0A33-A8F749AAA9E5}"/>
                  </a:ext>
                </a:extLst>
              </p:cNvPr>
              <p:cNvSpPr/>
              <p:nvPr/>
            </p:nvSpPr>
            <p:spPr>
              <a:xfrm>
                <a:off x="4203793" y="527165"/>
                <a:ext cx="82829" cy="82830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6" name="Rectangle 9">
                <a:extLst>
                  <a:ext uri="{FF2B5EF4-FFF2-40B4-BE49-F238E27FC236}">
                    <a16:creationId xmlns:a16="http://schemas.microsoft.com/office/drawing/2014/main" id="{7E962BDD-43E6-40B7-62B9-1F6881E6D586}"/>
                  </a:ext>
                </a:extLst>
              </p:cNvPr>
              <p:cNvSpPr/>
              <p:nvPr/>
            </p:nvSpPr>
            <p:spPr>
              <a:xfrm>
                <a:off x="3588624" y="2706565"/>
                <a:ext cx="1871657" cy="1155319"/>
              </a:xfrm>
              <a:custGeom>
                <a:avLst/>
                <a:gdLst>
                  <a:gd name="connsiteX0" fmla="*/ 0 w 1192207"/>
                  <a:gd name="connsiteY0" fmla="*/ 0 h 704850"/>
                  <a:gd name="connsiteX1" fmla="*/ 1192207 w 1192207"/>
                  <a:gd name="connsiteY1" fmla="*/ 0 h 704850"/>
                  <a:gd name="connsiteX2" fmla="*/ 1192207 w 1192207"/>
                  <a:gd name="connsiteY2" fmla="*/ 704850 h 704850"/>
                  <a:gd name="connsiteX3" fmla="*/ 0 w 1192207"/>
                  <a:gd name="connsiteY3" fmla="*/ 704850 h 704850"/>
                  <a:gd name="connsiteX4" fmla="*/ 0 w 1192207"/>
                  <a:gd name="connsiteY4" fmla="*/ 0 h 704850"/>
                  <a:gd name="connsiteX0" fmla="*/ 12700 w 1192207"/>
                  <a:gd name="connsiteY0" fmla="*/ 260350 h 704850"/>
                  <a:gd name="connsiteX1" fmla="*/ 1192207 w 1192207"/>
                  <a:gd name="connsiteY1" fmla="*/ 0 h 704850"/>
                  <a:gd name="connsiteX2" fmla="*/ 1192207 w 1192207"/>
                  <a:gd name="connsiteY2" fmla="*/ 704850 h 704850"/>
                  <a:gd name="connsiteX3" fmla="*/ 0 w 1192207"/>
                  <a:gd name="connsiteY3" fmla="*/ 704850 h 704850"/>
                  <a:gd name="connsiteX4" fmla="*/ 12700 w 1192207"/>
                  <a:gd name="connsiteY4" fmla="*/ 260350 h 704850"/>
                  <a:gd name="connsiteX0" fmla="*/ 0 w 1179507"/>
                  <a:gd name="connsiteY0" fmla="*/ 260350 h 704850"/>
                  <a:gd name="connsiteX1" fmla="*/ 1179507 w 1179507"/>
                  <a:gd name="connsiteY1" fmla="*/ 0 h 704850"/>
                  <a:gd name="connsiteX2" fmla="*/ 1179507 w 1179507"/>
                  <a:gd name="connsiteY2" fmla="*/ 704850 h 704850"/>
                  <a:gd name="connsiteX3" fmla="*/ 63500 w 1179507"/>
                  <a:gd name="connsiteY3" fmla="*/ 615950 h 704850"/>
                  <a:gd name="connsiteX4" fmla="*/ 0 w 1179507"/>
                  <a:gd name="connsiteY4" fmla="*/ 260350 h 704850"/>
                  <a:gd name="connsiteX0" fmla="*/ 0 w 1179507"/>
                  <a:gd name="connsiteY0" fmla="*/ 260350 h 726045"/>
                  <a:gd name="connsiteX1" fmla="*/ 1179507 w 1179507"/>
                  <a:gd name="connsiteY1" fmla="*/ 0 h 726045"/>
                  <a:gd name="connsiteX2" fmla="*/ 1179507 w 1179507"/>
                  <a:gd name="connsiteY2" fmla="*/ 704850 h 726045"/>
                  <a:gd name="connsiteX3" fmla="*/ 63500 w 1179507"/>
                  <a:gd name="connsiteY3" fmla="*/ 615950 h 726045"/>
                  <a:gd name="connsiteX4" fmla="*/ 0 w 1179507"/>
                  <a:gd name="connsiteY4" fmla="*/ 260350 h 726045"/>
                  <a:gd name="connsiteX0" fmla="*/ 0 w 1935157"/>
                  <a:gd name="connsiteY0" fmla="*/ 260350 h 668165"/>
                  <a:gd name="connsiteX1" fmla="*/ 1179507 w 1935157"/>
                  <a:gd name="connsiteY1" fmla="*/ 0 h 668165"/>
                  <a:gd name="connsiteX2" fmla="*/ 1935157 w 1935157"/>
                  <a:gd name="connsiteY2" fmla="*/ 400050 h 668165"/>
                  <a:gd name="connsiteX3" fmla="*/ 63500 w 1935157"/>
                  <a:gd name="connsiteY3" fmla="*/ 615950 h 668165"/>
                  <a:gd name="connsiteX4" fmla="*/ 0 w 1935157"/>
                  <a:gd name="connsiteY4" fmla="*/ 260350 h 668165"/>
                  <a:gd name="connsiteX0" fmla="*/ 0 w 1935157"/>
                  <a:gd name="connsiteY0" fmla="*/ 276236 h 684051"/>
                  <a:gd name="connsiteX1" fmla="*/ 1179507 w 1935157"/>
                  <a:gd name="connsiteY1" fmla="*/ 15886 h 684051"/>
                  <a:gd name="connsiteX2" fmla="*/ 1744657 w 1935157"/>
                  <a:gd name="connsiteY2" fmla="*/ 15886 h 684051"/>
                  <a:gd name="connsiteX3" fmla="*/ 1935157 w 1935157"/>
                  <a:gd name="connsiteY3" fmla="*/ 415936 h 684051"/>
                  <a:gd name="connsiteX4" fmla="*/ 63500 w 1935157"/>
                  <a:gd name="connsiteY4" fmla="*/ 631836 h 684051"/>
                  <a:gd name="connsiteX5" fmla="*/ 0 w 1935157"/>
                  <a:gd name="connsiteY5" fmla="*/ 276236 h 684051"/>
                  <a:gd name="connsiteX0" fmla="*/ 0 w 1935157"/>
                  <a:gd name="connsiteY0" fmla="*/ 387350 h 795165"/>
                  <a:gd name="connsiteX1" fmla="*/ 1382707 w 1935157"/>
                  <a:gd name="connsiteY1" fmla="*/ 0 h 795165"/>
                  <a:gd name="connsiteX2" fmla="*/ 1744657 w 1935157"/>
                  <a:gd name="connsiteY2" fmla="*/ 127000 h 795165"/>
                  <a:gd name="connsiteX3" fmla="*/ 1935157 w 1935157"/>
                  <a:gd name="connsiteY3" fmla="*/ 527050 h 795165"/>
                  <a:gd name="connsiteX4" fmla="*/ 63500 w 1935157"/>
                  <a:gd name="connsiteY4" fmla="*/ 742950 h 795165"/>
                  <a:gd name="connsiteX5" fmla="*/ 0 w 1935157"/>
                  <a:gd name="connsiteY5" fmla="*/ 387350 h 795165"/>
                  <a:gd name="connsiteX0" fmla="*/ 0 w 1935157"/>
                  <a:gd name="connsiteY0" fmla="*/ 603250 h 1011065"/>
                  <a:gd name="connsiteX1" fmla="*/ 1084257 w 1935157"/>
                  <a:gd name="connsiteY1" fmla="*/ 0 h 1011065"/>
                  <a:gd name="connsiteX2" fmla="*/ 1382707 w 1935157"/>
                  <a:gd name="connsiteY2" fmla="*/ 215900 h 1011065"/>
                  <a:gd name="connsiteX3" fmla="*/ 1744657 w 1935157"/>
                  <a:gd name="connsiteY3" fmla="*/ 342900 h 1011065"/>
                  <a:gd name="connsiteX4" fmla="*/ 1935157 w 1935157"/>
                  <a:gd name="connsiteY4" fmla="*/ 742950 h 1011065"/>
                  <a:gd name="connsiteX5" fmla="*/ 63500 w 1935157"/>
                  <a:gd name="connsiteY5" fmla="*/ 958850 h 1011065"/>
                  <a:gd name="connsiteX6" fmla="*/ 0 w 1935157"/>
                  <a:gd name="connsiteY6" fmla="*/ 603250 h 1011065"/>
                  <a:gd name="connsiteX0" fmla="*/ 0 w 1935157"/>
                  <a:gd name="connsiteY0" fmla="*/ 603250 h 1011065"/>
                  <a:gd name="connsiteX1" fmla="*/ 1084257 w 1935157"/>
                  <a:gd name="connsiteY1" fmla="*/ 0 h 1011065"/>
                  <a:gd name="connsiteX2" fmla="*/ 969957 w 1935157"/>
                  <a:gd name="connsiteY2" fmla="*/ 279400 h 1011065"/>
                  <a:gd name="connsiteX3" fmla="*/ 1382707 w 1935157"/>
                  <a:gd name="connsiteY3" fmla="*/ 215900 h 1011065"/>
                  <a:gd name="connsiteX4" fmla="*/ 1744657 w 1935157"/>
                  <a:gd name="connsiteY4" fmla="*/ 342900 h 1011065"/>
                  <a:gd name="connsiteX5" fmla="*/ 1935157 w 1935157"/>
                  <a:gd name="connsiteY5" fmla="*/ 742950 h 1011065"/>
                  <a:gd name="connsiteX6" fmla="*/ 63500 w 1935157"/>
                  <a:gd name="connsiteY6" fmla="*/ 958850 h 1011065"/>
                  <a:gd name="connsiteX7" fmla="*/ 0 w 1935157"/>
                  <a:gd name="connsiteY7" fmla="*/ 603250 h 1011065"/>
                  <a:gd name="connsiteX0" fmla="*/ 0 w 1935157"/>
                  <a:gd name="connsiteY0" fmla="*/ 603250 h 1011065"/>
                  <a:gd name="connsiteX1" fmla="*/ 1084257 w 1935157"/>
                  <a:gd name="connsiteY1" fmla="*/ 0 h 1011065"/>
                  <a:gd name="connsiteX2" fmla="*/ 969957 w 1935157"/>
                  <a:gd name="connsiteY2" fmla="*/ 279400 h 1011065"/>
                  <a:gd name="connsiteX3" fmla="*/ 1382707 w 1935157"/>
                  <a:gd name="connsiteY3" fmla="*/ 215900 h 1011065"/>
                  <a:gd name="connsiteX4" fmla="*/ 893757 w 1935157"/>
                  <a:gd name="connsiteY4" fmla="*/ 514350 h 1011065"/>
                  <a:gd name="connsiteX5" fmla="*/ 1744657 w 1935157"/>
                  <a:gd name="connsiteY5" fmla="*/ 342900 h 1011065"/>
                  <a:gd name="connsiteX6" fmla="*/ 1935157 w 1935157"/>
                  <a:gd name="connsiteY6" fmla="*/ 742950 h 1011065"/>
                  <a:gd name="connsiteX7" fmla="*/ 63500 w 1935157"/>
                  <a:gd name="connsiteY7" fmla="*/ 958850 h 1011065"/>
                  <a:gd name="connsiteX8" fmla="*/ 0 w 1935157"/>
                  <a:gd name="connsiteY8" fmla="*/ 603250 h 1011065"/>
                  <a:gd name="connsiteX0" fmla="*/ 0 w 1935157"/>
                  <a:gd name="connsiteY0" fmla="*/ 603250 h 1011065"/>
                  <a:gd name="connsiteX1" fmla="*/ 1084257 w 1935157"/>
                  <a:gd name="connsiteY1" fmla="*/ 0 h 1011065"/>
                  <a:gd name="connsiteX2" fmla="*/ 969957 w 1935157"/>
                  <a:gd name="connsiteY2" fmla="*/ 279400 h 1011065"/>
                  <a:gd name="connsiteX3" fmla="*/ 1382707 w 1935157"/>
                  <a:gd name="connsiteY3" fmla="*/ 215900 h 1011065"/>
                  <a:gd name="connsiteX4" fmla="*/ 893757 w 1935157"/>
                  <a:gd name="connsiteY4" fmla="*/ 514350 h 1011065"/>
                  <a:gd name="connsiteX5" fmla="*/ 1744657 w 1935157"/>
                  <a:gd name="connsiteY5" fmla="*/ 342900 h 1011065"/>
                  <a:gd name="connsiteX6" fmla="*/ 1281107 w 1935157"/>
                  <a:gd name="connsiteY6" fmla="*/ 793750 h 1011065"/>
                  <a:gd name="connsiteX7" fmla="*/ 1935157 w 1935157"/>
                  <a:gd name="connsiteY7" fmla="*/ 742950 h 1011065"/>
                  <a:gd name="connsiteX8" fmla="*/ 63500 w 1935157"/>
                  <a:gd name="connsiteY8" fmla="*/ 958850 h 1011065"/>
                  <a:gd name="connsiteX9" fmla="*/ 0 w 1935157"/>
                  <a:gd name="connsiteY9" fmla="*/ 603250 h 1011065"/>
                  <a:gd name="connsiteX0" fmla="*/ 0 w 1935157"/>
                  <a:gd name="connsiteY0" fmla="*/ 603250 h 1119628"/>
                  <a:gd name="connsiteX1" fmla="*/ 1084257 w 1935157"/>
                  <a:gd name="connsiteY1" fmla="*/ 0 h 1119628"/>
                  <a:gd name="connsiteX2" fmla="*/ 969957 w 1935157"/>
                  <a:gd name="connsiteY2" fmla="*/ 279400 h 1119628"/>
                  <a:gd name="connsiteX3" fmla="*/ 1382707 w 1935157"/>
                  <a:gd name="connsiteY3" fmla="*/ 215900 h 1119628"/>
                  <a:gd name="connsiteX4" fmla="*/ 893757 w 1935157"/>
                  <a:gd name="connsiteY4" fmla="*/ 514350 h 1119628"/>
                  <a:gd name="connsiteX5" fmla="*/ 1744657 w 1935157"/>
                  <a:gd name="connsiteY5" fmla="*/ 342900 h 1119628"/>
                  <a:gd name="connsiteX6" fmla="*/ 1281107 w 1935157"/>
                  <a:gd name="connsiteY6" fmla="*/ 793750 h 1119628"/>
                  <a:gd name="connsiteX7" fmla="*/ 1935157 w 1935157"/>
                  <a:gd name="connsiteY7" fmla="*/ 742950 h 1119628"/>
                  <a:gd name="connsiteX8" fmla="*/ 63500 w 1935157"/>
                  <a:gd name="connsiteY8" fmla="*/ 958850 h 1119628"/>
                  <a:gd name="connsiteX9" fmla="*/ 0 w 1935157"/>
                  <a:gd name="connsiteY9" fmla="*/ 603250 h 1119628"/>
                  <a:gd name="connsiteX0" fmla="*/ 0 w 1935157"/>
                  <a:gd name="connsiteY0" fmla="*/ 603250 h 1119628"/>
                  <a:gd name="connsiteX1" fmla="*/ 1084257 w 1935157"/>
                  <a:gd name="connsiteY1" fmla="*/ 0 h 1119628"/>
                  <a:gd name="connsiteX2" fmla="*/ 969957 w 1935157"/>
                  <a:gd name="connsiteY2" fmla="*/ 279400 h 1119628"/>
                  <a:gd name="connsiteX3" fmla="*/ 1382707 w 1935157"/>
                  <a:gd name="connsiteY3" fmla="*/ 215900 h 1119628"/>
                  <a:gd name="connsiteX4" fmla="*/ 893757 w 1935157"/>
                  <a:gd name="connsiteY4" fmla="*/ 514350 h 1119628"/>
                  <a:gd name="connsiteX5" fmla="*/ 1744657 w 1935157"/>
                  <a:gd name="connsiteY5" fmla="*/ 342900 h 1119628"/>
                  <a:gd name="connsiteX6" fmla="*/ 1281107 w 1935157"/>
                  <a:gd name="connsiteY6" fmla="*/ 793750 h 1119628"/>
                  <a:gd name="connsiteX7" fmla="*/ 1935157 w 1935157"/>
                  <a:gd name="connsiteY7" fmla="*/ 742950 h 1119628"/>
                  <a:gd name="connsiteX8" fmla="*/ 63500 w 1935157"/>
                  <a:gd name="connsiteY8" fmla="*/ 958850 h 1119628"/>
                  <a:gd name="connsiteX9" fmla="*/ 0 w 1935157"/>
                  <a:gd name="connsiteY9" fmla="*/ 603250 h 1119628"/>
                  <a:gd name="connsiteX0" fmla="*/ 0 w 1935157"/>
                  <a:gd name="connsiteY0" fmla="*/ 603250 h 1119628"/>
                  <a:gd name="connsiteX1" fmla="*/ 1084257 w 1935157"/>
                  <a:gd name="connsiteY1" fmla="*/ 0 h 1119628"/>
                  <a:gd name="connsiteX2" fmla="*/ 969957 w 1935157"/>
                  <a:gd name="connsiteY2" fmla="*/ 279400 h 1119628"/>
                  <a:gd name="connsiteX3" fmla="*/ 1382707 w 1935157"/>
                  <a:gd name="connsiteY3" fmla="*/ 215900 h 1119628"/>
                  <a:gd name="connsiteX4" fmla="*/ 893757 w 1935157"/>
                  <a:gd name="connsiteY4" fmla="*/ 514350 h 1119628"/>
                  <a:gd name="connsiteX5" fmla="*/ 1744657 w 1935157"/>
                  <a:gd name="connsiteY5" fmla="*/ 342900 h 1119628"/>
                  <a:gd name="connsiteX6" fmla="*/ 1247770 w 1935157"/>
                  <a:gd name="connsiteY6" fmla="*/ 791369 h 1119628"/>
                  <a:gd name="connsiteX7" fmla="*/ 1935157 w 1935157"/>
                  <a:gd name="connsiteY7" fmla="*/ 742950 h 1119628"/>
                  <a:gd name="connsiteX8" fmla="*/ 63500 w 1935157"/>
                  <a:gd name="connsiteY8" fmla="*/ 958850 h 1119628"/>
                  <a:gd name="connsiteX9" fmla="*/ 0 w 1935157"/>
                  <a:gd name="connsiteY9" fmla="*/ 603250 h 1119628"/>
                  <a:gd name="connsiteX0" fmla="*/ 0 w 1935157"/>
                  <a:gd name="connsiteY0" fmla="*/ 603250 h 1048825"/>
                  <a:gd name="connsiteX1" fmla="*/ 1084257 w 1935157"/>
                  <a:gd name="connsiteY1" fmla="*/ 0 h 1048825"/>
                  <a:gd name="connsiteX2" fmla="*/ 969957 w 1935157"/>
                  <a:gd name="connsiteY2" fmla="*/ 279400 h 1048825"/>
                  <a:gd name="connsiteX3" fmla="*/ 1382707 w 1935157"/>
                  <a:gd name="connsiteY3" fmla="*/ 215900 h 1048825"/>
                  <a:gd name="connsiteX4" fmla="*/ 893757 w 1935157"/>
                  <a:gd name="connsiteY4" fmla="*/ 514350 h 1048825"/>
                  <a:gd name="connsiteX5" fmla="*/ 1744657 w 1935157"/>
                  <a:gd name="connsiteY5" fmla="*/ 342900 h 1048825"/>
                  <a:gd name="connsiteX6" fmla="*/ 1247770 w 1935157"/>
                  <a:gd name="connsiteY6" fmla="*/ 791369 h 1048825"/>
                  <a:gd name="connsiteX7" fmla="*/ 1935157 w 1935157"/>
                  <a:gd name="connsiteY7" fmla="*/ 742950 h 1048825"/>
                  <a:gd name="connsiteX8" fmla="*/ 63500 w 1935157"/>
                  <a:gd name="connsiteY8" fmla="*/ 958850 h 1048825"/>
                  <a:gd name="connsiteX9" fmla="*/ 0 w 1935157"/>
                  <a:gd name="connsiteY9" fmla="*/ 603250 h 1048825"/>
                  <a:gd name="connsiteX0" fmla="*/ 0 w 1935157"/>
                  <a:gd name="connsiteY0" fmla="*/ 603250 h 1124882"/>
                  <a:gd name="connsiteX1" fmla="*/ 1084257 w 1935157"/>
                  <a:gd name="connsiteY1" fmla="*/ 0 h 1124882"/>
                  <a:gd name="connsiteX2" fmla="*/ 969957 w 1935157"/>
                  <a:gd name="connsiteY2" fmla="*/ 279400 h 1124882"/>
                  <a:gd name="connsiteX3" fmla="*/ 1382707 w 1935157"/>
                  <a:gd name="connsiteY3" fmla="*/ 215900 h 1124882"/>
                  <a:gd name="connsiteX4" fmla="*/ 893757 w 1935157"/>
                  <a:gd name="connsiteY4" fmla="*/ 514350 h 1124882"/>
                  <a:gd name="connsiteX5" fmla="*/ 1744657 w 1935157"/>
                  <a:gd name="connsiteY5" fmla="*/ 342900 h 1124882"/>
                  <a:gd name="connsiteX6" fmla="*/ 1247770 w 1935157"/>
                  <a:gd name="connsiteY6" fmla="*/ 791369 h 1124882"/>
                  <a:gd name="connsiteX7" fmla="*/ 1935157 w 1935157"/>
                  <a:gd name="connsiteY7" fmla="*/ 742950 h 1124882"/>
                  <a:gd name="connsiteX8" fmla="*/ 63500 w 1935157"/>
                  <a:gd name="connsiteY8" fmla="*/ 958850 h 1124882"/>
                  <a:gd name="connsiteX9" fmla="*/ 0 w 1935157"/>
                  <a:gd name="connsiteY9" fmla="*/ 603250 h 1124882"/>
                  <a:gd name="connsiteX0" fmla="*/ 0 w 1935157"/>
                  <a:gd name="connsiteY0" fmla="*/ 603250 h 1124882"/>
                  <a:gd name="connsiteX1" fmla="*/ 1084257 w 1935157"/>
                  <a:gd name="connsiteY1" fmla="*/ 0 h 1124882"/>
                  <a:gd name="connsiteX2" fmla="*/ 969957 w 1935157"/>
                  <a:gd name="connsiteY2" fmla="*/ 279400 h 1124882"/>
                  <a:gd name="connsiteX3" fmla="*/ 1382707 w 1935157"/>
                  <a:gd name="connsiteY3" fmla="*/ 215900 h 1124882"/>
                  <a:gd name="connsiteX4" fmla="*/ 893757 w 1935157"/>
                  <a:gd name="connsiteY4" fmla="*/ 514350 h 1124882"/>
                  <a:gd name="connsiteX5" fmla="*/ 1744657 w 1935157"/>
                  <a:gd name="connsiteY5" fmla="*/ 342900 h 1124882"/>
                  <a:gd name="connsiteX6" fmla="*/ 1240626 w 1935157"/>
                  <a:gd name="connsiteY6" fmla="*/ 786607 h 1124882"/>
                  <a:gd name="connsiteX7" fmla="*/ 1935157 w 1935157"/>
                  <a:gd name="connsiteY7" fmla="*/ 742950 h 1124882"/>
                  <a:gd name="connsiteX8" fmla="*/ 63500 w 1935157"/>
                  <a:gd name="connsiteY8" fmla="*/ 958850 h 1124882"/>
                  <a:gd name="connsiteX9" fmla="*/ 0 w 1935157"/>
                  <a:gd name="connsiteY9" fmla="*/ 603250 h 1124882"/>
                  <a:gd name="connsiteX0" fmla="*/ 0 w 1935157"/>
                  <a:gd name="connsiteY0" fmla="*/ 603250 h 1124882"/>
                  <a:gd name="connsiteX1" fmla="*/ 1084257 w 1935157"/>
                  <a:gd name="connsiteY1" fmla="*/ 0 h 1124882"/>
                  <a:gd name="connsiteX2" fmla="*/ 969957 w 1935157"/>
                  <a:gd name="connsiteY2" fmla="*/ 279400 h 1124882"/>
                  <a:gd name="connsiteX3" fmla="*/ 1382707 w 1935157"/>
                  <a:gd name="connsiteY3" fmla="*/ 215900 h 1124882"/>
                  <a:gd name="connsiteX4" fmla="*/ 893757 w 1935157"/>
                  <a:gd name="connsiteY4" fmla="*/ 514350 h 1124882"/>
                  <a:gd name="connsiteX5" fmla="*/ 1744657 w 1935157"/>
                  <a:gd name="connsiteY5" fmla="*/ 342900 h 1124882"/>
                  <a:gd name="connsiteX6" fmla="*/ 1240626 w 1935157"/>
                  <a:gd name="connsiteY6" fmla="*/ 786607 h 1124882"/>
                  <a:gd name="connsiteX7" fmla="*/ 1935157 w 1935157"/>
                  <a:gd name="connsiteY7" fmla="*/ 742950 h 1124882"/>
                  <a:gd name="connsiteX8" fmla="*/ 63500 w 1935157"/>
                  <a:gd name="connsiteY8" fmla="*/ 958850 h 1124882"/>
                  <a:gd name="connsiteX9" fmla="*/ 0 w 1935157"/>
                  <a:gd name="connsiteY9" fmla="*/ 603250 h 1124882"/>
                  <a:gd name="connsiteX0" fmla="*/ 0 w 1935157"/>
                  <a:gd name="connsiteY0" fmla="*/ 603250 h 1124882"/>
                  <a:gd name="connsiteX1" fmla="*/ 1084257 w 1935157"/>
                  <a:gd name="connsiteY1" fmla="*/ 0 h 1124882"/>
                  <a:gd name="connsiteX2" fmla="*/ 969957 w 1935157"/>
                  <a:gd name="connsiteY2" fmla="*/ 279400 h 1124882"/>
                  <a:gd name="connsiteX3" fmla="*/ 1382707 w 1935157"/>
                  <a:gd name="connsiteY3" fmla="*/ 215900 h 1124882"/>
                  <a:gd name="connsiteX4" fmla="*/ 893757 w 1935157"/>
                  <a:gd name="connsiteY4" fmla="*/ 514350 h 1124882"/>
                  <a:gd name="connsiteX5" fmla="*/ 1744657 w 1935157"/>
                  <a:gd name="connsiteY5" fmla="*/ 342900 h 1124882"/>
                  <a:gd name="connsiteX6" fmla="*/ 1240626 w 1935157"/>
                  <a:gd name="connsiteY6" fmla="*/ 786607 h 1124882"/>
                  <a:gd name="connsiteX7" fmla="*/ 1935157 w 1935157"/>
                  <a:gd name="connsiteY7" fmla="*/ 742950 h 1124882"/>
                  <a:gd name="connsiteX8" fmla="*/ 63500 w 1935157"/>
                  <a:gd name="connsiteY8" fmla="*/ 958850 h 1124882"/>
                  <a:gd name="connsiteX9" fmla="*/ 0 w 1935157"/>
                  <a:gd name="connsiteY9" fmla="*/ 603250 h 1124882"/>
                  <a:gd name="connsiteX0" fmla="*/ 0 w 1935157"/>
                  <a:gd name="connsiteY0" fmla="*/ 603250 h 1124882"/>
                  <a:gd name="connsiteX1" fmla="*/ 1084257 w 1935157"/>
                  <a:gd name="connsiteY1" fmla="*/ 0 h 1124882"/>
                  <a:gd name="connsiteX2" fmla="*/ 969957 w 1935157"/>
                  <a:gd name="connsiteY2" fmla="*/ 279400 h 1124882"/>
                  <a:gd name="connsiteX3" fmla="*/ 1382707 w 1935157"/>
                  <a:gd name="connsiteY3" fmla="*/ 215900 h 1124882"/>
                  <a:gd name="connsiteX4" fmla="*/ 893757 w 1935157"/>
                  <a:gd name="connsiteY4" fmla="*/ 514350 h 1124882"/>
                  <a:gd name="connsiteX5" fmla="*/ 1744657 w 1935157"/>
                  <a:gd name="connsiteY5" fmla="*/ 342900 h 1124882"/>
                  <a:gd name="connsiteX6" fmla="*/ 1240626 w 1935157"/>
                  <a:gd name="connsiteY6" fmla="*/ 786607 h 1124882"/>
                  <a:gd name="connsiteX7" fmla="*/ 1935157 w 1935157"/>
                  <a:gd name="connsiteY7" fmla="*/ 742950 h 1124882"/>
                  <a:gd name="connsiteX8" fmla="*/ 63500 w 1935157"/>
                  <a:gd name="connsiteY8" fmla="*/ 958850 h 1124882"/>
                  <a:gd name="connsiteX9" fmla="*/ 0 w 1935157"/>
                  <a:gd name="connsiteY9" fmla="*/ 603250 h 1124882"/>
                  <a:gd name="connsiteX0" fmla="*/ 0 w 1935157"/>
                  <a:gd name="connsiteY0" fmla="*/ 603250 h 1124882"/>
                  <a:gd name="connsiteX1" fmla="*/ 1084257 w 1935157"/>
                  <a:gd name="connsiteY1" fmla="*/ 0 h 1124882"/>
                  <a:gd name="connsiteX2" fmla="*/ 969957 w 1935157"/>
                  <a:gd name="connsiteY2" fmla="*/ 279400 h 1124882"/>
                  <a:gd name="connsiteX3" fmla="*/ 1382707 w 1935157"/>
                  <a:gd name="connsiteY3" fmla="*/ 215900 h 1124882"/>
                  <a:gd name="connsiteX4" fmla="*/ 893757 w 1935157"/>
                  <a:gd name="connsiteY4" fmla="*/ 514350 h 1124882"/>
                  <a:gd name="connsiteX5" fmla="*/ 1744657 w 1935157"/>
                  <a:gd name="connsiteY5" fmla="*/ 342900 h 1124882"/>
                  <a:gd name="connsiteX6" fmla="*/ 1240626 w 1935157"/>
                  <a:gd name="connsiteY6" fmla="*/ 786607 h 1124882"/>
                  <a:gd name="connsiteX7" fmla="*/ 1935157 w 1935157"/>
                  <a:gd name="connsiteY7" fmla="*/ 742950 h 1124882"/>
                  <a:gd name="connsiteX8" fmla="*/ 63500 w 1935157"/>
                  <a:gd name="connsiteY8" fmla="*/ 958850 h 1124882"/>
                  <a:gd name="connsiteX9" fmla="*/ 0 w 1935157"/>
                  <a:gd name="connsiteY9" fmla="*/ 603250 h 1124882"/>
                  <a:gd name="connsiteX0" fmla="*/ 0 w 1935157"/>
                  <a:gd name="connsiteY0" fmla="*/ 603250 h 1124882"/>
                  <a:gd name="connsiteX1" fmla="*/ 1084257 w 1935157"/>
                  <a:gd name="connsiteY1" fmla="*/ 0 h 1124882"/>
                  <a:gd name="connsiteX2" fmla="*/ 969957 w 1935157"/>
                  <a:gd name="connsiteY2" fmla="*/ 279400 h 1124882"/>
                  <a:gd name="connsiteX3" fmla="*/ 1382707 w 1935157"/>
                  <a:gd name="connsiteY3" fmla="*/ 215900 h 1124882"/>
                  <a:gd name="connsiteX4" fmla="*/ 893757 w 1935157"/>
                  <a:gd name="connsiteY4" fmla="*/ 514350 h 1124882"/>
                  <a:gd name="connsiteX5" fmla="*/ 1744657 w 1935157"/>
                  <a:gd name="connsiteY5" fmla="*/ 342900 h 1124882"/>
                  <a:gd name="connsiteX6" fmla="*/ 1240626 w 1935157"/>
                  <a:gd name="connsiteY6" fmla="*/ 786607 h 1124882"/>
                  <a:gd name="connsiteX7" fmla="*/ 1935157 w 1935157"/>
                  <a:gd name="connsiteY7" fmla="*/ 742950 h 1124882"/>
                  <a:gd name="connsiteX8" fmla="*/ 63500 w 1935157"/>
                  <a:gd name="connsiteY8" fmla="*/ 958850 h 1124882"/>
                  <a:gd name="connsiteX9" fmla="*/ 0 w 1935157"/>
                  <a:gd name="connsiteY9" fmla="*/ 603250 h 1124882"/>
                  <a:gd name="connsiteX0" fmla="*/ 0 w 1935157"/>
                  <a:gd name="connsiteY0" fmla="*/ 603250 h 1124882"/>
                  <a:gd name="connsiteX1" fmla="*/ 1084257 w 1935157"/>
                  <a:gd name="connsiteY1" fmla="*/ 0 h 1124882"/>
                  <a:gd name="connsiteX2" fmla="*/ 969957 w 1935157"/>
                  <a:gd name="connsiteY2" fmla="*/ 279400 h 1124882"/>
                  <a:gd name="connsiteX3" fmla="*/ 1382707 w 1935157"/>
                  <a:gd name="connsiteY3" fmla="*/ 215900 h 1124882"/>
                  <a:gd name="connsiteX4" fmla="*/ 893757 w 1935157"/>
                  <a:gd name="connsiteY4" fmla="*/ 514350 h 1124882"/>
                  <a:gd name="connsiteX5" fmla="*/ 1744657 w 1935157"/>
                  <a:gd name="connsiteY5" fmla="*/ 342900 h 1124882"/>
                  <a:gd name="connsiteX6" fmla="*/ 1240626 w 1935157"/>
                  <a:gd name="connsiteY6" fmla="*/ 786607 h 1124882"/>
                  <a:gd name="connsiteX7" fmla="*/ 1935157 w 1935157"/>
                  <a:gd name="connsiteY7" fmla="*/ 742950 h 1124882"/>
                  <a:gd name="connsiteX8" fmla="*/ 63500 w 1935157"/>
                  <a:gd name="connsiteY8" fmla="*/ 958850 h 1124882"/>
                  <a:gd name="connsiteX9" fmla="*/ 0 w 1935157"/>
                  <a:gd name="connsiteY9" fmla="*/ 603250 h 1124882"/>
                  <a:gd name="connsiteX0" fmla="*/ 0 w 1935157"/>
                  <a:gd name="connsiteY0" fmla="*/ 603250 h 1124882"/>
                  <a:gd name="connsiteX1" fmla="*/ 1084257 w 1935157"/>
                  <a:gd name="connsiteY1" fmla="*/ 0 h 1124882"/>
                  <a:gd name="connsiteX2" fmla="*/ 969957 w 1935157"/>
                  <a:gd name="connsiteY2" fmla="*/ 279400 h 1124882"/>
                  <a:gd name="connsiteX3" fmla="*/ 1382707 w 1935157"/>
                  <a:gd name="connsiteY3" fmla="*/ 215900 h 1124882"/>
                  <a:gd name="connsiteX4" fmla="*/ 903282 w 1935157"/>
                  <a:gd name="connsiteY4" fmla="*/ 526257 h 1124882"/>
                  <a:gd name="connsiteX5" fmla="*/ 1744657 w 1935157"/>
                  <a:gd name="connsiteY5" fmla="*/ 342900 h 1124882"/>
                  <a:gd name="connsiteX6" fmla="*/ 1240626 w 1935157"/>
                  <a:gd name="connsiteY6" fmla="*/ 786607 h 1124882"/>
                  <a:gd name="connsiteX7" fmla="*/ 1935157 w 1935157"/>
                  <a:gd name="connsiteY7" fmla="*/ 742950 h 1124882"/>
                  <a:gd name="connsiteX8" fmla="*/ 63500 w 1935157"/>
                  <a:gd name="connsiteY8" fmla="*/ 958850 h 1124882"/>
                  <a:gd name="connsiteX9" fmla="*/ 0 w 1935157"/>
                  <a:gd name="connsiteY9" fmla="*/ 603250 h 1124882"/>
                  <a:gd name="connsiteX0" fmla="*/ 0 w 1935157"/>
                  <a:gd name="connsiteY0" fmla="*/ 603250 h 1124882"/>
                  <a:gd name="connsiteX1" fmla="*/ 1084257 w 1935157"/>
                  <a:gd name="connsiteY1" fmla="*/ 0 h 1124882"/>
                  <a:gd name="connsiteX2" fmla="*/ 969957 w 1935157"/>
                  <a:gd name="connsiteY2" fmla="*/ 279400 h 1124882"/>
                  <a:gd name="connsiteX3" fmla="*/ 1382707 w 1935157"/>
                  <a:gd name="connsiteY3" fmla="*/ 215900 h 1124882"/>
                  <a:gd name="connsiteX4" fmla="*/ 903282 w 1935157"/>
                  <a:gd name="connsiteY4" fmla="*/ 507207 h 1124882"/>
                  <a:gd name="connsiteX5" fmla="*/ 1744657 w 1935157"/>
                  <a:gd name="connsiteY5" fmla="*/ 342900 h 1124882"/>
                  <a:gd name="connsiteX6" fmla="*/ 1240626 w 1935157"/>
                  <a:gd name="connsiteY6" fmla="*/ 786607 h 1124882"/>
                  <a:gd name="connsiteX7" fmla="*/ 1935157 w 1935157"/>
                  <a:gd name="connsiteY7" fmla="*/ 742950 h 1124882"/>
                  <a:gd name="connsiteX8" fmla="*/ 63500 w 1935157"/>
                  <a:gd name="connsiteY8" fmla="*/ 958850 h 1124882"/>
                  <a:gd name="connsiteX9" fmla="*/ 0 w 1935157"/>
                  <a:gd name="connsiteY9" fmla="*/ 603250 h 1124882"/>
                  <a:gd name="connsiteX0" fmla="*/ 0 w 1935157"/>
                  <a:gd name="connsiteY0" fmla="*/ 603250 h 1124882"/>
                  <a:gd name="connsiteX1" fmla="*/ 1084257 w 1935157"/>
                  <a:gd name="connsiteY1" fmla="*/ 0 h 1124882"/>
                  <a:gd name="connsiteX2" fmla="*/ 969957 w 1935157"/>
                  <a:gd name="connsiteY2" fmla="*/ 279400 h 1124882"/>
                  <a:gd name="connsiteX3" fmla="*/ 1382707 w 1935157"/>
                  <a:gd name="connsiteY3" fmla="*/ 215900 h 1124882"/>
                  <a:gd name="connsiteX4" fmla="*/ 903282 w 1935157"/>
                  <a:gd name="connsiteY4" fmla="*/ 507207 h 1124882"/>
                  <a:gd name="connsiteX5" fmla="*/ 1744657 w 1935157"/>
                  <a:gd name="connsiteY5" fmla="*/ 342900 h 1124882"/>
                  <a:gd name="connsiteX6" fmla="*/ 1240626 w 1935157"/>
                  <a:gd name="connsiteY6" fmla="*/ 786607 h 1124882"/>
                  <a:gd name="connsiteX7" fmla="*/ 1935157 w 1935157"/>
                  <a:gd name="connsiteY7" fmla="*/ 742950 h 1124882"/>
                  <a:gd name="connsiteX8" fmla="*/ 63500 w 1935157"/>
                  <a:gd name="connsiteY8" fmla="*/ 958850 h 1124882"/>
                  <a:gd name="connsiteX9" fmla="*/ 0 w 1935157"/>
                  <a:gd name="connsiteY9" fmla="*/ 603250 h 1124882"/>
                  <a:gd name="connsiteX0" fmla="*/ 0 w 1935157"/>
                  <a:gd name="connsiteY0" fmla="*/ 603250 h 1124882"/>
                  <a:gd name="connsiteX1" fmla="*/ 1084257 w 1935157"/>
                  <a:gd name="connsiteY1" fmla="*/ 0 h 1124882"/>
                  <a:gd name="connsiteX2" fmla="*/ 969957 w 1935157"/>
                  <a:gd name="connsiteY2" fmla="*/ 279400 h 1124882"/>
                  <a:gd name="connsiteX3" fmla="*/ 1382707 w 1935157"/>
                  <a:gd name="connsiteY3" fmla="*/ 215900 h 1124882"/>
                  <a:gd name="connsiteX4" fmla="*/ 903282 w 1935157"/>
                  <a:gd name="connsiteY4" fmla="*/ 507207 h 1124882"/>
                  <a:gd name="connsiteX5" fmla="*/ 1744657 w 1935157"/>
                  <a:gd name="connsiteY5" fmla="*/ 342900 h 1124882"/>
                  <a:gd name="connsiteX6" fmla="*/ 1240626 w 1935157"/>
                  <a:gd name="connsiteY6" fmla="*/ 786607 h 1124882"/>
                  <a:gd name="connsiteX7" fmla="*/ 1935157 w 1935157"/>
                  <a:gd name="connsiteY7" fmla="*/ 742950 h 1124882"/>
                  <a:gd name="connsiteX8" fmla="*/ 63500 w 1935157"/>
                  <a:gd name="connsiteY8" fmla="*/ 958850 h 1124882"/>
                  <a:gd name="connsiteX9" fmla="*/ 0 w 1935157"/>
                  <a:gd name="connsiteY9" fmla="*/ 603250 h 1124882"/>
                  <a:gd name="connsiteX0" fmla="*/ 0 w 1935157"/>
                  <a:gd name="connsiteY0" fmla="*/ 603250 h 1124882"/>
                  <a:gd name="connsiteX1" fmla="*/ 1084257 w 1935157"/>
                  <a:gd name="connsiteY1" fmla="*/ 0 h 1124882"/>
                  <a:gd name="connsiteX2" fmla="*/ 955669 w 1935157"/>
                  <a:gd name="connsiteY2" fmla="*/ 277019 h 1124882"/>
                  <a:gd name="connsiteX3" fmla="*/ 1382707 w 1935157"/>
                  <a:gd name="connsiteY3" fmla="*/ 215900 h 1124882"/>
                  <a:gd name="connsiteX4" fmla="*/ 903282 w 1935157"/>
                  <a:gd name="connsiteY4" fmla="*/ 507207 h 1124882"/>
                  <a:gd name="connsiteX5" fmla="*/ 1744657 w 1935157"/>
                  <a:gd name="connsiteY5" fmla="*/ 342900 h 1124882"/>
                  <a:gd name="connsiteX6" fmla="*/ 1240626 w 1935157"/>
                  <a:gd name="connsiteY6" fmla="*/ 786607 h 1124882"/>
                  <a:gd name="connsiteX7" fmla="*/ 1935157 w 1935157"/>
                  <a:gd name="connsiteY7" fmla="*/ 742950 h 1124882"/>
                  <a:gd name="connsiteX8" fmla="*/ 63500 w 1935157"/>
                  <a:gd name="connsiteY8" fmla="*/ 958850 h 1124882"/>
                  <a:gd name="connsiteX9" fmla="*/ 0 w 1935157"/>
                  <a:gd name="connsiteY9" fmla="*/ 603250 h 1124882"/>
                  <a:gd name="connsiteX0" fmla="*/ 0 w 1935157"/>
                  <a:gd name="connsiteY0" fmla="*/ 603250 h 1124882"/>
                  <a:gd name="connsiteX1" fmla="*/ 1084257 w 1935157"/>
                  <a:gd name="connsiteY1" fmla="*/ 0 h 1124882"/>
                  <a:gd name="connsiteX2" fmla="*/ 955669 w 1935157"/>
                  <a:gd name="connsiteY2" fmla="*/ 277019 h 1124882"/>
                  <a:gd name="connsiteX3" fmla="*/ 1382707 w 1935157"/>
                  <a:gd name="connsiteY3" fmla="*/ 215900 h 1124882"/>
                  <a:gd name="connsiteX4" fmla="*/ 903282 w 1935157"/>
                  <a:gd name="connsiteY4" fmla="*/ 507207 h 1124882"/>
                  <a:gd name="connsiteX5" fmla="*/ 1744657 w 1935157"/>
                  <a:gd name="connsiteY5" fmla="*/ 342900 h 1124882"/>
                  <a:gd name="connsiteX6" fmla="*/ 1240626 w 1935157"/>
                  <a:gd name="connsiteY6" fmla="*/ 786607 h 1124882"/>
                  <a:gd name="connsiteX7" fmla="*/ 1935157 w 1935157"/>
                  <a:gd name="connsiteY7" fmla="*/ 742950 h 1124882"/>
                  <a:gd name="connsiteX8" fmla="*/ 63500 w 1935157"/>
                  <a:gd name="connsiteY8" fmla="*/ 958850 h 1124882"/>
                  <a:gd name="connsiteX9" fmla="*/ 0 w 1935157"/>
                  <a:gd name="connsiteY9" fmla="*/ 603250 h 1124882"/>
                  <a:gd name="connsiteX0" fmla="*/ 0 w 1935157"/>
                  <a:gd name="connsiteY0" fmla="*/ 603250 h 1124882"/>
                  <a:gd name="connsiteX1" fmla="*/ 1084257 w 1935157"/>
                  <a:gd name="connsiteY1" fmla="*/ 0 h 1124882"/>
                  <a:gd name="connsiteX2" fmla="*/ 955669 w 1935157"/>
                  <a:gd name="connsiteY2" fmla="*/ 277019 h 1124882"/>
                  <a:gd name="connsiteX3" fmla="*/ 1382707 w 1935157"/>
                  <a:gd name="connsiteY3" fmla="*/ 215900 h 1124882"/>
                  <a:gd name="connsiteX4" fmla="*/ 903282 w 1935157"/>
                  <a:gd name="connsiteY4" fmla="*/ 507207 h 1124882"/>
                  <a:gd name="connsiteX5" fmla="*/ 1744657 w 1935157"/>
                  <a:gd name="connsiteY5" fmla="*/ 342900 h 1124882"/>
                  <a:gd name="connsiteX6" fmla="*/ 1240626 w 1935157"/>
                  <a:gd name="connsiteY6" fmla="*/ 786607 h 1124882"/>
                  <a:gd name="connsiteX7" fmla="*/ 1935157 w 1935157"/>
                  <a:gd name="connsiteY7" fmla="*/ 742950 h 1124882"/>
                  <a:gd name="connsiteX8" fmla="*/ 63500 w 1935157"/>
                  <a:gd name="connsiteY8" fmla="*/ 958850 h 1124882"/>
                  <a:gd name="connsiteX9" fmla="*/ 0 w 1935157"/>
                  <a:gd name="connsiteY9" fmla="*/ 603250 h 1124882"/>
                  <a:gd name="connsiteX0" fmla="*/ 0 w 1935157"/>
                  <a:gd name="connsiteY0" fmla="*/ 603250 h 1124882"/>
                  <a:gd name="connsiteX1" fmla="*/ 1084257 w 1935157"/>
                  <a:gd name="connsiteY1" fmla="*/ 0 h 1124882"/>
                  <a:gd name="connsiteX2" fmla="*/ 955669 w 1935157"/>
                  <a:gd name="connsiteY2" fmla="*/ 277019 h 1124882"/>
                  <a:gd name="connsiteX3" fmla="*/ 1382707 w 1935157"/>
                  <a:gd name="connsiteY3" fmla="*/ 215900 h 1124882"/>
                  <a:gd name="connsiteX4" fmla="*/ 903282 w 1935157"/>
                  <a:gd name="connsiteY4" fmla="*/ 507207 h 1124882"/>
                  <a:gd name="connsiteX5" fmla="*/ 1744657 w 1935157"/>
                  <a:gd name="connsiteY5" fmla="*/ 342900 h 1124882"/>
                  <a:gd name="connsiteX6" fmla="*/ 1240626 w 1935157"/>
                  <a:gd name="connsiteY6" fmla="*/ 786607 h 1124882"/>
                  <a:gd name="connsiteX7" fmla="*/ 1935157 w 1935157"/>
                  <a:gd name="connsiteY7" fmla="*/ 742950 h 1124882"/>
                  <a:gd name="connsiteX8" fmla="*/ 63500 w 1935157"/>
                  <a:gd name="connsiteY8" fmla="*/ 958850 h 1124882"/>
                  <a:gd name="connsiteX9" fmla="*/ 0 w 1935157"/>
                  <a:gd name="connsiteY9" fmla="*/ 603250 h 1124882"/>
                  <a:gd name="connsiteX0" fmla="*/ 0 w 1935157"/>
                  <a:gd name="connsiteY0" fmla="*/ 609889 h 1131521"/>
                  <a:gd name="connsiteX1" fmla="*/ 1084257 w 1935157"/>
                  <a:gd name="connsiteY1" fmla="*/ 6639 h 1131521"/>
                  <a:gd name="connsiteX2" fmla="*/ 955669 w 1935157"/>
                  <a:gd name="connsiteY2" fmla="*/ 283658 h 1131521"/>
                  <a:gd name="connsiteX3" fmla="*/ 1382707 w 1935157"/>
                  <a:gd name="connsiteY3" fmla="*/ 222539 h 1131521"/>
                  <a:gd name="connsiteX4" fmla="*/ 903282 w 1935157"/>
                  <a:gd name="connsiteY4" fmla="*/ 513846 h 1131521"/>
                  <a:gd name="connsiteX5" fmla="*/ 1744657 w 1935157"/>
                  <a:gd name="connsiteY5" fmla="*/ 349539 h 1131521"/>
                  <a:gd name="connsiteX6" fmla="*/ 1240626 w 1935157"/>
                  <a:gd name="connsiteY6" fmla="*/ 793246 h 1131521"/>
                  <a:gd name="connsiteX7" fmla="*/ 1935157 w 1935157"/>
                  <a:gd name="connsiteY7" fmla="*/ 749589 h 1131521"/>
                  <a:gd name="connsiteX8" fmla="*/ 63500 w 1935157"/>
                  <a:gd name="connsiteY8" fmla="*/ 965489 h 1131521"/>
                  <a:gd name="connsiteX9" fmla="*/ 0 w 1935157"/>
                  <a:gd name="connsiteY9" fmla="*/ 609889 h 1131521"/>
                  <a:gd name="connsiteX0" fmla="*/ 0 w 1935157"/>
                  <a:gd name="connsiteY0" fmla="*/ 623453 h 1145085"/>
                  <a:gd name="connsiteX1" fmla="*/ 1084257 w 1935157"/>
                  <a:gd name="connsiteY1" fmla="*/ 20203 h 1145085"/>
                  <a:gd name="connsiteX2" fmla="*/ 955669 w 1935157"/>
                  <a:gd name="connsiteY2" fmla="*/ 297222 h 1145085"/>
                  <a:gd name="connsiteX3" fmla="*/ 1382707 w 1935157"/>
                  <a:gd name="connsiteY3" fmla="*/ 236103 h 1145085"/>
                  <a:gd name="connsiteX4" fmla="*/ 903282 w 1935157"/>
                  <a:gd name="connsiteY4" fmla="*/ 527410 h 1145085"/>
                  <a:gd name="connsiteX5" fmla="*/ 1744657 w 1935157"/>
                  <a:gd name="connsiteY5" fmla="*/ 363103 h 1145085"/>
                  <a:gd name="connsiteX6" fmla="*/ 1240626 w 1935157"/>
                  <a:gd name="connsiteY6" fmla="*/ 806810 h 1145085"/>
                  <a:gd name="connsiteX7" fmla="*/ 1935157 w 1935157"/>
                  <a:gd name="connsiteY7" fmla="*/ 763153 h 1145085"/>
                  <a:gd name="connsiteX8" fmla="*/ 63500 w 1935157"/>
                  <a:gd name="connsiteY8" fmla="*/ 979053 h 1145085"/>
                  <a:gd name="connsiteX9" fmla="*/ 0 w 1935157"/>
                  <a:gd name="connsiteY9" fmla="*/ 623453 h 1145085"/>
                  <a:gd name="connsiteX0" fmla="*/ 0 w 1885150"/>
                  <a:gd name="connsiteY0" fmla="*/ 665653 h 1142042"/>
                  <a:gd name="connsiteX1" fmla="*/ 1034250 w 1885150"/>
                  <a:gd name="connsiteY1" fmla="*/ 17160 h 1142042"/>
                  <a:gd name="connsiteX2" fmla="*/ 905662 w 1885150"/>
                  <a:gd name="connsiteY2" fmla="*/ 294179 h 1142042"/>
                  <a:gd name="connsiteX3" fmla="*/ 1332700 w 1885150"/>
                  <a:gd name="connsiteY3" fmla="*/ 233060 h 1142042"/>
                  <a:gd name="connsiteX4" fmla="*/ 853275 w 1885150"/>
                  <a:gd name="connsiteY4" fmla="*/ 524367 h 1142042"/>
                  <a:gd name="connsiteX5" fmla="*/ 1694650 w 1885150"/>
                  <a:gd name="connsiteY5" fmla="*/ 360060 h 1142042"/>
                  <a:gd name="connsiteX6" fmla="*/ 1190619 w 1885150"/>
                  <a:gd name="connsiteY6" fmla="*/ 803767 h 1142042"/>
                  <a:gd name="connsiteX7" fmla="*/ 1885150 w 1885150"/>
                  <a:gd name="connsiteY7" fmla="*/ 760110 h 1142042"/>
                  <a:gd name="connsiteX8" fmla="*/ 13493 w 1885150"/>
                  <a:gd name="connsiteY8" fmla="*/ 976010 h 1142042"/>
                  <a:gd name="connsiteX9" fmla="*/ 0 w 1885150"/>
                  <a:gd name="connsiteY9" fmla="*/ 665653 h 1142042"/>
                  <a:gd name="connsiteX0" fmla="*/ 0 w 1885150"/>
                  <a:gd name="connsiteY0" fmla="*/ 670263 h 1146652"/>
                  <a:gd name="connsiteX1" fmla="*/ 1034250 w 1885150"/>
                  <a:gd name="connsiteY1" fmla="*/ 21770 h 1146652"/>
                  <a:gd name="connsiteX2" fmla="*/ 905662 w 1885150"/>
                  <a:gd name="connsiteY2" fmla="*/ 298789 h 1146652"/>
                  <a:gd name="connsiteX3" fmla="*/ 1332700 w 1885150"/>
                  <a:gd name="connsiteY3" fmla="*/ 237670 h 1146652"/>
                  <a:gd name="connsiteX4" fmla="*/ 853275 w 1885150"/>
                  <a:gd name="connsiteY4" fmla="*/ 528977 h 1146652"/>
                  <a:gd name="connsiteX5" fmla="*/ 1694650 w 1885150"/>
                  <a:gd name="connsiteY5" fmla="*/ 364670 h 1146652"/>
                  <a:gd name="connsiteX6" fmla="*/ 1190619 w 1885150"/>
                  <a:gd name="connsiteY6" fmla="*/ 808377 h 1146652"/>
                  <a:gd name="connsiteX7" fmla="*/ 1885150 w 1885150"/>
                  <a:gd name="connsiteY7" fmla="*/ 764720 h 1146652"/>
                  <a:gd name="connsiteX8" fmla="*/ 13493 w 1885150"/>
                  <a:gd name="connsiteY8" fmla="*/ 980620 h 1146652"/>
                  <a:gd name="connsiteX9" fmla="*/ 0 w 1885150"/>
                  <a:gd name="connsiteY9" fmla="*/ 670263 h 1146652"/>
                  <a:gd name="connsiteX0" fmla="*/ 3175 w 1871657"/>
                  <a:gd name="connsiteY0" fmla="*/ 692180 h 1144756"/>
                  <a:gd name="connsiteX1" fmla="*/ 1020757 w 1871657"/>
                  <a:gd name="connsiteY1" fmla="*/ 19874 h 1144756"/>
                  <a:gd name="connsiteX2" fmla="*/ 892169 w 1871657"/>
                  <a:gd name="connsiteY2" fmla="*/ 296893 h 1144756"/>
                  <a:gd name="connsiteX3" fmla="*/ 1319207 w 1871657"/>
                  <a:gd name="connsiteY3" fmla="*/ 235774 h 1144756"/>
                  <a:gd name="connsiteX4" fmla="*/ 839782 w 1871657"/>
                  <a:gd name="connsiteY4" fmla="*/ 527081 h 1144756"/>
                  <a:gd name="connsiteX5" fmla="*/ 1681157 w 1871657"/>
                  <a:gd name="connsiteY5" fmla="*/ 362774 h 1144756"/>
                  <a:gd name="connsiteX6" fmla="*/ 1177126 w 1871657"/>
                  <a:gd name="connsiteY6" fmla="*/ 806481 h 1144756"/>
                  <a:gd name="connsiteX7" fmla="*/ 1871657 w 1871657"/>
                  <a:gd name="connsiteY7" fmla="*/ 762824 h 1144756"/>
                  <a:gd name="connsiteX8" fmla="*/ 0 w 1871657"/>
                  <a:gd name="connsiteY8" fmla="*/ 978724 h 1144756"/>
                  <a:gd name="connsiteX9" fmla="*/ 3175 w 1871657"/>
                  <a:gd name="connsiteY9" fmla="*/ 692180 h 1144756"/>
                  <a:gd name="connsiteX0" fmla="*/ 3175 w 1871657"/>
                  <a:gd name="connsiteY0" fmla="*/ 695514 h 1148090"/>
                  <a:gd name="connsiteX1" fmla="*/ 1020757 w 1871657"/>
                  <a:gd name="connsiteY1" fmla="*/ 23208 h 1148090"/>
                  <a:gd name="connsiteX2" fmla="*/ 892169 w 1871657"/>
                  <a:gd name="connsiteY2" fmla="*/ 300227 h 1148090"/>
                  <a:gd name="connsiteX3" fmla="*/ 1319207 w 1871657"/>
                  <a:gd name="connsiteY3" fmla="*/ 239108 h 1148090"/>
                  <a:gd name="connsiteX4" fmla="*/ 839782 w 1871657"/>
                  <a:gd name="connsiteY4" fmla="*/ 530415 h 1148090"/>
                  <a:gd name="connsiteX5" fmla="*/ 1681157 w 1871657"/>
                  <a:gd name="connsiteY5" fmla="*/ 366108 h 1148090"/>
                  <a:gd name="connsiteX6" fmla="*/ 1177126 w 1871657"/>
                  <a:gd name="connsiteY6" fmla="*/ 809815 h 1148090"/>
                  <a:gd name="connsiteX7" fmla="*/ 1871657 w 1871657"/>
                  <a:gd name="connsiteY7" fmla="*/ 766158 h 1148090"/>
                  <a:gd name="connsiteX8" fmla="*/ 0 w 1871657"/>
                  <a:gd name="connsiteY8" fmla="*/ 982058 h 1148090"/>
                  <a:gd name="connsiteX9" fmla="*/ 3175 w 1871657"/>
                  <a:gd name="connsiteY9" fmla="*/ 695514 h 1148090"/>
                  <a:gd name="connsiteX0" fmla="*/ 3175 w 1871657"/>
                  <a:gd name="connsiteY0" fmla="*/ 700005 h 1152581"/>
                  <a:gd name="connsiteX1" fmla="*/ 1020757 w 1871657"/>
                  <a:gd name="connsiteY1" fmla="*/ 27699 h 1152581"/>
                  <a:gd name="connsiteX2" fmla="*/ 892169 w 1871657"/>
                  <a:gd name="connsiteY2" fmla="*/ 304718 h 1152581"/>
                  <a:gd name="connsiteX3" fmla="*/ 1319207 w 1871657"/>
                  <a:gd name="connsiteY3" fmla="*/ 243599 h 1152581"/>
                  <a:gd name="connsiteX4" fmla="*/ 839782 w 1871657"/>
                  <a:gd name="connsiteY4" fmla="*/ 534906 h 1152581"/>
                  <a:gd name="connsiteX5" fmla="*/ 1681157 w 1871657"/>
                  <a:gd name="connsiteY5" fmla="*/ 370599 h 1152581"/>
                  <a:gd name="connsiteX6" fmla="*/ 1177126 w 1871657"/>
                  <a:gd name="connsiteY6" fmla="*/ 814306 h 1152581"/>
                  <a:gd name="connsiteX7" fmla="*/ 1871657 w 1871657"/>
                  <a:gd name="connsiteY7" fmla="*/ 770649 h 1152581"/>
                  <a:gd name="connsiteX8" fmla="*/ 0 w 1871657"/>
                  <a:gd name="connsiteY8" fmla="*/ 986549 h 1152581"/>
                  <a:gd name="connsiteX9" fmla="*/ 3175 w 1871657"/>
                  <a:gd name="connsiteY9" fmla="*/ 700005 h 1152581"/>
                  <a:gd name="connsiteX0" fmla="*/ 3175 w 1871657"/>
                  <a:gd name="connsiteY0" fmla="*/ 700005 h 1152581"/>
                  <a:gd name="connsiteX1" fmla="*/ 1020757 w 1871657"/>
                  <a:gd name="connsiteY1" fmla="*/ 27699 h 1152581"/>
                  <a:gd name="connsiteX2" fmla="*/ 892169 w 1871657"/>
                  <a:gd name="connsiteY2" fmla="*/ 304718 h 1152581"/>
                  <a:gd name="connsiteX3" fmla="*/ 1319207 w 1871657"/>
                  <a:gd name="connsiteY3" fmla="*/ 243599 h 1152581"/>
                  <a:gd name="connsiteX4" fmla="*/ 839782 w 1871657"/>
                  <a:gd name="connsiteY4" fmla="*/ 534906 h 1152581"/>
                  <a:gd name="connsiteX5" fmla="*/ 1681157 w 1871657"/>
                  <a:gd name="connsiteY5" fmla="*/ 370599 h 1152581"/>
                  <a:gd name="connsiteX6" fmla="*/ 1177126 w 1871657"/>
                  <a:gd name="connsiteY6" fmla="*/ 814306 h 1152581"/>
                  <a:gd name="connsiteX7" fmla="*/ 1871657 w 1871657"/>
                  <a:gd name="connsiteY7" fmla="*/ 770649 h 1152581"/>
                  <a:gd name="connsiteX8" fmla="*/ 0 w 1871657"/>
                  <a:gd name="connsiteY8" fmla="*/ 986549 h 1152581"/>
                  <a:gd name="connsiteX9" fmla="*/ 3175 w 1871657"/>
                  <a:gd name="connsiteY9" fmla="*/ 700005 h 1152581"/>
                  <a:gd name="connsiteX0" fmla="*/ 3175 w 1871657"/>
                  <a:gd name="connsiteY0" fmla="*/ 702743 h 1155319"/>
                  <a:gd name="connsiteX1" fmla="*/ 1020757 w 1871657"/>
                  <a:gd name="connsiteY1" fmla="*/ 30437 h 1155319"/>
                  <a:gd name="connsiteX2" fmla="*/ 892169 w 1871657"/>
                  <a:gd name="connsiteY2" fmla="*/ 307456 h 1155319"/>
                  <a:gd name="connsiteX3" fmla="*/ 1319207 w 1871657"/>
                  <a:gd name="connsiteY3" fmla="*/ 246337 h 1155319"/>
                  <a:gd name="connsiteX4" fmla="*/ 839782 w 1871657"/>
                  <a:gd name="connsiteY4" fmla="*/ 537644 h 1155319"/>
                  <a:gd name="connsiteX5" fmla="*/ 1681157 w 1871657"/>
                  <a:gd name="connsiteY5" fmla="*/ 373337 h 1155319"/>
                  <a:gd name="connsiteX6" fmla="*/ 1177126 w 1871657"/>
                  <a:gd name="connsiteY6" fmla="*/ 817044 h 1155319"/>
                  <a:gd name="connsiteX7" fmla="*/ 1871657 w 1871657"/>
                  <a:gd name="connsiteY7" fmla="*/ 773387 h 1155319"/>
                  <a:gd name="connsiteX8" fmla="*/ 0 w 1871657"/>
                  <a:gd name="connsiteY8" fmla="*/ 989287 h 1155319"/>
                  <a:gd name="connsiteX9" fmla="*/ 3175 w 1871657"/>
                  <a:gd name="connsiteY9" fmla="*/ 702743 h 11553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71657" h="1155319">
                    <a:moveTo>
                      <a:pt x="3175" y="702743"/>
                    </a:moveTo>
                    <a:cubicBezTo>
                      <a:pt x="395021" y="41549"/>
                      <a:pt x="905136" y="-65607"/>
                      <a:pt x="1020757" y="30437"/>
                    </a:cubicBezTo>
                    <a:cubicBezTo>
                      <a:pt x="1148815" y="158495"/>
                      <a:pt x="890318" y="315130"/>
                      <a:pt x="892169" y="307456"/>
                    </a:cubicBezTo>
                    <a:cubicBezTo>
                      <a:pt x="898783" y="310102"/>
                      <a:pt x="1260206" y="196067"/>
                      <a:pt x="1319207" y="246337"/>
                    </a:cubicBezTo>
                    <a:cubicBezTo>
                      <a:pt x="1420807" y="359843"/>
                      <a:pt x="869945" y="537908"/>
                      <a:pt x="839782" y="537644"/>
                    </a:cubicBezTo>
                    <a:cubicBezTo>
                      <a:pt x="897726" y="527855"/>
                      <a:pt x="1603105" y="257185"/>
                      <a:pt x="1681157" y="373337"/>
                    </a:cubicBezTo>
                    <a:cubicBezTo>
                      <a:pt x="1789371" y="500866"/>
                      <a:pt x="1197499" y="810958"/>
                      <a:pt x="1177126" y="817044"/>
                    </a:cubicBezTo>
                    <a:cubicBezTo>
                      <a:pt x="1207024" y="797730"/>
                      <a:pt x="1825090" y="618870"/>
                      <a:pt x="1871657" y="773387"/>
                    </a:cubicBezTo>
                    <a:cubicBezTo>
                      <a:pt x="1823505" y="1026329"/>
                      <a:pt x="664102" y="1361820"/>
                      <a:pt x="0" y="989287"/>
                    </a:cubicBezTo>
                    <a:cubicBezTo>
                      <a:pt x="1058" y="893772"/>
                      <a:pt x="2117" y="798258"/>
                      <a:pt x="3175" y="702743"/>
                    </a:cubicBezTo>
                    <a:close/>
                  </a:path>
                </a:pathLst>
              </a:custGeom>
              <a:solidFill>
                <a:srgbClr val="7A6153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7" name="Rectangle 9">
                <a:extLst>
                  <a:ext uri="{FF2B5EF4-FFF2-40B4-BE49-F238E27FC236}">
                    <a16:creationId xmlns:a16="http://schemas.microsoft.com/office/drawing/2014/main" id="{6458338C-B81A-5D8C-B78B-579990D2CB10}"/>
                  </a:ext>
                </a:extLst>
              </p:cNvPr>
              <p:cNvSpPr/>
              <p:nvPr/>
            </p:nvSpPr>
            <p:spPr>
              <a:xfrm>
                <a:off x="3500055" y="2768219"/>
                <a:ext cx="1871657" cy="1155319"/>
              </a:xfrm>
              <a:custGeom>
                <a:avLst/>
                <a:gdLst>
                  <a:gd name="connsiteX0" fmla="*/ 0 w 1192207"/>
                  <a:gd name="connsiteY0" fmla="*/ 0 h 704850"/>
                  <a:gd name="connsiteX1" fmla="*/ 1192207 w 1192207"/>
                  <a:gd name="connsiteY1" fmla="*/ 0 h 704850"/>
                  <a:gd name="connsiteX2" fmla="*/ 1192207 w 1192207"/>
                  <a:gd name="connsiteY2" fmla="*/ 704850 h 704850"/>
                  <a:gd name="connsiteX3" fmla="*/ 0 w 1192207"/>
                  <a:gd name="connsiteY3" fmla="*/ 704850 h 704850"/>
                  <a:gd name="connsiteX4" fmla="*/ 0 w 1192207"/>
                  <a:gd name="connsiteY4" fmla="*/ 0 h 704850"/>
                  <a:gd name="connsiteX0" fmla="*/ 12700 w 1192207"/>
                  <a:gd name="connsiteY0" fmla="*/ 260350 h 704850"/>
                  <a:gd name="connsiteX1" fmla="*/ 1192207 w 1192207"/>
                  <a:gd name="connsiteY1" fmla="*/ 0 h 704850"/>
                  <a:gd name="connsiteX2" fmla="*/ 1192207 w 1192207"/>
                  <a:gd name="connsiteY2" fmla="*/ 704850 h 704850"/>
                  <a:gd name="connsiteX3" fmla="*/ 0 w 1192207"/>
                  <a:gd name="connsiteY3" fmla="*/ 704850 h 704850"/>
                  <a:gd name="connsiteX4" fmla="*/ 12700 w 1192207"/>
                  <a:gd name="connsiteY4" fmla="*/ 260350 h 704850"/>
                  <a:gd name="connsiteX0" fmla="*/ 0 w 1179507"/>
                  <a:gd name="connsiteY0" fmla="*/ 260350 h 704850"/>
                  <a:gd name="connsiteX1" fmla="*/ 1179507 w 1179507"/>
                  <a:gd name="connsiteY1" fmla="*/ 0 h 704850"/>
                  <a:gd name="connsiteX2" fmla="*/ 1179507 w 1179507"/>
                  <a:gd name="connsiteY2" fmla="*/ 704850 h 704850"/>
                  <a:gd name="connsiteX3" fmla="*/ 63500 w 1179507"/>
                  <a:gd name="connsiteY3" fmla="*/ 615950 h 704850"/>
                  <a:gd name="connsiteX4" fmla="*/ 0 w 1179507"/>
                  <a:gd name="connsiteY4" fmla="*/ 260350 h 704850"/>
                  <a:gd name="connsiteX0" fmla="*/ 0 w 1179507"/>
                  <a:gd name="connsiteY0" fmla="*/ 260350 h 726045"/>
                  <a:gd name="connsiteX1" fmla="*/ 1179507 w 1179507"/>
                  <a:gd name="connsiteY1" fmla="*/ 0 h 726045"/>
                  <a:gd name="connsiteX2" fmla="*/ 1179507 w 1179507"/>
                  <a:gd name="connsiteY2" fmla="*/ 704850 h 726045"/>
                  <a:gd name="connsiteX3" fmla="*/ 63500 w 1179507"/>
                  <a:gd name="connsiteY3" fmla="*/ 615950 h 726045"/>
                  <a:gd name="connsiteX4" fmla="*/ 0 w 1179507"/>
                  <a:gd name="connsiteY4" fmla="*/ 260350 h 726045"/>
                  <a:gd name="connsiteX0" fmla="*/ 0 w 1935157"/>
                  <a:gd name="connsiteY0" fmla="*/ 260350 h 668165"/>
                  <a:gd name="connsiteX1" fmla="*/ 1179507 w 1935157"/>
                  <a:gd name="connsiteY1" fmla="*/ 0 h 668165"/>
                  <a:gd name="connsiteX2" fmla="*/ 1935157 w 1935157"/>
                  <a:gd name="connsiteY2" fmla="*/ 400050 h 668165"/>
                  <a:gd name="connsiteX3" fmla="*/ 63500 w 1935157"/>
                  <a:gd name="connsiteY3" fmla="*/ 615950 h 668165"/>
                  <a:gd name="connsiteX4" fmla="*/ 0 w 1935157"/>
                  <a:gd name="connsiteY4" fmla="*/ 260350 h 668165"/>
                  <a:gd name="connsiteX0" fmla="*/ 0 w 1935157"/>
                  <a:gd name="connsiteY0" fmla="*/ 276236 h 684051"/>
                  <a:gd name="connsiteX1" fmla="*/ 1179507 w 1935157"/>
                  <a:gd name="connsiteY1" fmla="*/ 15886 h 684051"/>
                  <a:gd name="connsiteX2" fmla="*/ 1744657 w 1935157"/>
                  <a:gd name="connsiteY2" fmla="*/ 15886 h 684051"/>
                  <a:gd name="connsiteX3" fmla="*/ 1935157 w 1935157"/>
                  <a:gd name="connsiteY3" fmla="*/ 415936 h 684051"/>
                  <a:gd name="connsiteX4" fmla="*/ 63500 w 1935157"/>
                  <a:gd name="connsiteY4" fmla="*/ 631836 h 684051"/>
                  <a:gd name="connsiteX5" fmla="*/ 0 w 1935157"/>
                  <a:gd name="connsiteY5" fmla="*/ 276236 h 684051"/>
                  <a:gd name="connsiteX0" fmla="*/ 0 w 1935157"/>
                  <a:gd name="connsiteY0" fmla="*/ 387350 h 795165"/>
                  <a:gd name="connsiteX1" fmla="*/ 1382707 w 1935157"/>
                  <a:gd name="connsiteY1" fmla="*/ 0 h 795165"/>
                  <a:gd name="connsiteX2" fmla="*/ 1744657 w 1935157"/>
                  <a:gd name="connsiteY2" fmla="*/ 127000 h 795165"/>
                  <a:gd name="connsiteX3" fmla="*/ 1935157 w 1935157"/>
                  <a:gd name="connsiteY3" fmla="*/ 527050 h 795165"/>
                  <a:gd name="connsiteX4" fmla="*/ 63500 w 1935157"/>
                  <a:gd name="connsiteY4" fmla="*/ 742950 h 795165"/>
                  <a:gd name="connsiteX5" fmla="*/ 0 w 1935157"/>
                  <a:gd name="connsiteY5" fmla="*/ 387350 h 795165"/>
                  <a:gd name="connsiteX0" fmla="*/ 0 w 1935157"/>
                  <a:gd name="connsiteY0" fmla="*/ 603250 h 1011065"/>
                  <a:gd name="connsiteX1" fmla="*/ 1084257 w 1935157"/>
                  <a:gd name="connsiteY1" fmla="*/ 0 h 1011065"/>
                  <a:gd name="connsiteX2" fmla="*/ 1382707 w 1935157"/>
                  <a:gd name="connsiteY2" fmla="*/ 215900 h 1011065"/>
                  <a:gd name="connsiteX3" fmla="*/ 1744657 w 1935157"/>
                  <a:gd name="connsiteY3" fmla="*/ 342900 h 1011065"/>
                  <a:gd name="connsiteX4" fmla="*/ 1935157 w 1935157"/>
                  <a:gd name="connsiteY4" fmla="*/ 742950 h 1011065"/>
                  <a:gd name="connsiteX5" fmla="*/ 63500 w 1935157"/>
                  <a:gd name="connsiteY5" fmla="*/ 958850 h 1011065"/>
                  <a:gd name="connsiteX6" fmla="*/ 0 w 1935157"/>
                  <a:gd name="connsiteY6" fmla="*/ 603250 h 1011065"/>
                  <a:gd name="connsiteX0" fmla="*/ 0 w 1935157"/>
                  <a:gd name="connsiteY0" fmla="*/ 603250 h 1011065"/>
                  <a:gd name="connsiteX1" fmla="*/ 1084257 w 1935157"/>
                  <a:gd name="connsiteY1" fmla="*/ 0 h 1011065"/>
                  <a:gd name="connsiteX2" fmla="*/ 969957 w 1935157"/>
                  <a:gd name="connsiteY2" fmla="*/ 279400 h 1011065"/>
                  <a:gd name="connsiteX3" fmla="*/ 1382707 w 1935157"/>
                  <a:gd name="connsiteY3" fmla="*/ 215900 h 1011065"/>
                  <a:gd name="connsiteX4" fmla="*/ 1744657 w 1935157"/>
                  <a:gd name="connsiteY4" fmla="*/ 342900 h 1011065"/>
                  <a:gd name="connsiteX5" fmla="*/ 1935157 w 1935157"/>
                  <a:gd name="connsiteY5" fmla="*/ 742950 h 1011065"/>
                  <a:gd name="connsiteX6" fmla="*/ 63500 w 1935157"/>
                  <a:gd name="connsiteY6" fmla="*/ 958850 h 1011065"/>
                  <a:gd name="connsiteX7" fmla="*/ 0 w 1935157"/>
                  <a:gd name="connsiteY7" fmla="*/ 603250 h 1011065"/>
                  <a:gd name="connsiteX0" fmla="*/ 0 w 1935157"/>
                  <a:gd name="connsiteY0" fmla="*/ 603250 h 1011065"/>
                  <a:gd name="connsiteX1" fmla="*/ 1084257 w 1935157"/>
                  <a:gd name="connsiteY1" fmla="*/ 0 h 1011065"/>
                  <a:gd name="connsiteX2" fmla="*/ 969957 w 1935157"/>
                  <a:gd name="connsiteY2" fmla="*/ 279400 h 1011065"/>
                  <a:gd name="connsiteX3" fmla="*/ 1382707 w 1935157"/>
                  <a:gd name="connsiteY3" fmla="*/ 215900 h 1011065"/>
                  <a:gd name="connsiteX4" fmla="*/ 893757 w 1935157"/>
                  <a:gd name="connsiteY4" fmla="*/ 514350 h 1011065"/>
                  <a:gd name="connsiteX5" fmla="*/ 1744657 w 1935157"/>
                  <a:gd name="connsiteY5" fmla="*/ 342900 h 1011065"/>
                  <a:gd name="connsiteX6" fmla="*/ 1935157 w 1935157"/>
                  <a:gd name="connsiteY6" fmla="*/ 742950 h 1011065"/>
                  <a:gd name="connsiteX7" fmla="*/ 63500 w 1935157"/>
                  <a:gd name="connsiteY7" fmla="*/ 958850 h 1011065"/>
                  <a:gd name="connsiteX8" fmla="*/ 0 w 1935157"/>
                  <a:gd name="connsiteY8" fmla="*/ 603250 h 1011065"/>
                  <a:gd name="connsiteX0" fmla="*/ 0 w 1935157"/>
                  <a:gd name="connsiteY0" fmla="*/ 603250 h 1011065"/>
                  <a:gd name="connsiteX1" fmla="*/ 1084257 w 1935157"/>
                  <a:gd name="connsiteY1" fmla="*/ 0 h 1011065"/>
                  <a:gd name="connsiteX2" fmla="*/ 969957 w 1935157"/>
                  <a:gd name="connsiteY2" fmla="*/ 279400 h 1011065"/>
                  <a:gd name="connsiteX3" fmla="*/ 1382707 w 1935157"/>
                  <a:gd name="connsiteY3" fmla="*/ 215900 h 1011065"/>
                  <a:gd name="connsiteX4" fmla="*/ 893757 w 1935157"/>
                  <a:gd name="connsiteY4" fmla="*/ 514350 h 1011065"/>
                  <a:gd name="connsiteX5" fmla="*/ 1744657 w 1935157"/>
                  <a:gd name="connsiteY5" fmla="*/ 342900 h 1011065"/>
                  <a:gd name="connsiteX6" fmla="*/ 1281107 w 1935157"/>
                  <a:gd name="connsiteY6" fmla="*/ 793750 h 1011065"/>
                  <a:gd name="connsiteX7" fmla="*/ 1935157 w 1935157"/>
                  <a:gd name="connsiteY7" fmla="*/ 742950 h 1011065"/>
                  <a:gd name="connsiteX8" fmla="*/ 63500 w 1935157"/>
                  <a:gd name="connsiteY8" fmla="*/ 958850 h 1011065"/>
                  <a:gd name="connsiteX9" fmla="*/ 0 w 1935157"/>
                  <a:gd name="connsiteY9" fmla="*/ 603250 h 1011065"/>
                  <a:gd name="connsiteX0" fmla="*/ 0 w 1935157"/>
                  <a:gd name="connsiteY0" fmla="*/ 603250 h 1119628"/>
                  <a:gd name="connsiteX1" fmla="*/ 1084257 w 1935157"/>
                  <a:gd name="connsiteY1" fmla="*/ 0 h 1119628"/>
                  <a:gd name="connsiteX2" fmla="*/ 969957 w 1935157"/>
                  <a:gd name="connsiteY2" fmla="*/ 279400 h 1119628"/>
                  <a:gd name="connsiteX3" fmla="*/ 1382707 w 1935157"/>
                  <a:gd name="connsiteY3" fmla="*/ 215900 h 1119628"/>
                  <a:gd name="connsiteX4" fmla="*/ 893757 w 1935157"/>
                  <a:gd name="connsiteY4" fmla="*/ 514350 h 1119628"/>
                  <a:gd name="connsiteX5" fmla="*/ 1744657 w 1935157"/>
                  <a:gd name="connsiteY5" fmla="*/ 342900 h 1119628"/>
                  <a:gd name="connsiteX6" fmla="*/ 1281107 w 1935157"/>
                  <a:gd name="connsiteY6" fmla="*/ 793750 h 1119628"/>
                  <a:gd name="connsiteX7" fmla="*/ 1935157 w 1935157"/>
                  <a:gd name="connsiteY7" fmla="*/ 742950 h 1119628"/>
                  <a:gd name="connsiteX8" fmla="*/ 63500 w 1935157"/>
                  <a:gd name="connsiteY8" fmla="*/ 958850 h 1119628"/>
                  <a:gd name="connsiteX9" fmla="*/ 0 w 1935157"/>
                  <a:gd name="connsiteY9" fmla="*/ 603250 h 1119628"/>
                  <a:gd name="connsiteX0" fmla="*/ 0 w 1935157"/>
                  <a:gd name="connsiteY0" fmla="*/ 603250 h 1119628"/>
                  <a:gd name="connsiteX1" fmla="*/ 1084257 w 1935157"/>
                  <a:gd name="connsiteY1" fmla="*/ 0 h 1119628"/>
                  <a:gd name="connsiteX2" fmla="*/ 969957 w 1935157"/>
                  <a:gd name="connsiteY2" fmla="*/ 279400 h 1119628"/>
                  <a:gd name="connsiteX3" fmla="*/ 1382707 w 1935157"/>
                  <a:gd name="connsiteY3" fmla="*/ 215900 h 1119628"/>
                  <a:gd name="connsiteX4" fmla="*/ 893757 w 1935157"/>
                  <a:gd name="connsiteY4" fmla="*/ 514350 h 1119628"/>
                  <a:gd name="connsiteX5" fmla="*/ 1744657 w 1935157"/>
                  <a:gd name="connsiteY5" fmla="*/ 342900 h 1119628"/>
                  <a:gd name="connsiteX6" fmla="*/ 1281107 w 1935157"/>
                  <a:gd name="connsiteY6" fmla="*/ 793750 h 1119628"/>
                  <a:gd name="connsiteX7" fmla="*/ 1935157 w 1935157"/>
                  <a:gd name="connsiteY7" fmla="*/ 742950 h 1119628"/>
                  <a:gd name="connsiteX8" fmla="*/ 63500 w 1935157"/>
                  <a:gd name="connsiteY8" fmla="*/ 958850 h 1119628"/>
                  <a:gd name="connsiteX9" fmla="*/ 0 w 1935157"/>
                  <a:gd name="connsiteY9" fmla="*/ 603250 h 1119628"/>
                  <a:gd name="connsiteX0" fmla="*/ 0 w 1935157"/>
                  <a:gd name="connsiteY0" fmla="*/ 603250 h 1119628"/>
                  <a:gd name="connsiteX1" fmla="*/ 1084257 w 1935157"/>
                  <a:gd name="connsiteY1" fmla="*/ 0 h 1119628"/>
                  <a:gd name="connsiteX2" fmla="*/ 969957 w 1935157"/>
                  <a:gd name="connsiteY2" fmla="*/ 279400 h 1119628"/>
                  <a:gd name="connsiteX3" fmla="*/ 1382707 w 1935157"/>
                  <a:gd name="connsiteY3" fmla="*/ 215900 h 1119628"/>
                  <a:gd name="connsiteX4" fmla="*/ 893757 w 1935157"/>
                  <a:gd name="connsiteY4" fmla="*/ 514350 h 1119628"/>
                  <a:gd name="connsiteX5" fmla="*/ 1744657 w 1935157"/>
                  <a:gd name="connsiteY5" fmla="*/ 342900 h 1119628"/>
                  <a:gd name="connsiteX6" fmla="*/ 1247770 w 1935157"/>
                  <a:gd name="connsiteY6" fmla="*/ 791369 h 1119628"/>
                  <a:gd name="connsiteX7" fmla="*/ 1935157 w 1935157"/>
                  <a:gd name="connsiteY7" fmla="*/ 742950 h 1119628"/>
                  <a:gd name="connsiteX8" fmla="*/ 63500 w 1935157"/>
                  <a:gd name="connsiteY8" fmla="*/ 958850 h 1119628"/>
                  <a:gd name="connsiteX9" fmla="*/ 0 w 1935157"/>
                  <a:gd name="connsiteY9" fmla="*/ 603250 h 1119628"/>
                  <a:gd name="connsiteX0" fmla="*/ 0 w 1935157"/>
                  <a:gd name="connsiteY0" fmla="*/ 603250 h 1048825"/>
                  <a:gd name="connsiteX1" fmla="*/ 1084257 w 1935157"/>
                  <a:gd name="connsiteY1" fmla="*/ 0 h 1048825"/>
                  <a:gd name="connsiteX2" fmla="*/ 969957 w 1935157"/>
                  <a:gd name="connsiteY2" fmla="*/ 279400 h 1048825"/>
                  <a:gd name="connsiteX3" fmla="*/ 1382707 w 1935157"/>
                  <a:gd name="connsiteY3" fmla="*/ 215900 h 1048825"/>
                  <a:gd name="connsiteX4" fmla="*/ 893757 w 1935157"/>
                  <a:gd name="connsiteY4" fmla="*/ 514350 h 1048825"/>
                  <a:gd name="connsiteX5" fmla="*/ 1744657 w 1935157"/>
                  <a:gd name="connsiteY5" fmla="*/ 342900 h 1048825"/>
                  <a:gd name="connsiteX6" fmla="*/ 1247770 w 1935157"/>
                  <a:gd name="connsiteY6" fmla="*/ 791369 h 1048825"/>
                  <a:gd name="connsiteX7" fmla="*/ 1935157 w 1935157"/>
                  <a:gd name="connsiteY7" fmla="*/ 742950 h 1048825"/>
                  <a:gd name="connsiteX8" fmla="*/ 63500 w 1935157"/>
                  <a:gd name="connsiteY8" fmla="*/ 958850 h 1048825"/>
                  <a:gd name="connsiteX9" fmla="*/ 0 w 1935157"/>
                  <a:gd name="connsiteY9" fmla="*/ 603250 h 1048825"/>
                  <a:gd name="connsiteX0" fmla="*/ 0 w 1935157"/>
                  <a:gd name="connsiteY0" fmla="*/ 603250 h 1124882"/>
                  <a:gd name="connsiteX1" fmla="*/ 1084257 w 1935157"/>
                  <a:gd name="connsiteY1" fmla="*/ 0 h 1124882"/>
                  <a:gd name="connsiteX2" fmla="*/ 969957 w 1935157"/>
                  <a:gd name="connsiteY2" fmla="*/ 279400 h 1124882"/>
                  <a:gd name="connsiteX3" fmla="*/ 1382707 w 1935157"/>
                  <a:gd name="connsiteY3" fmla="*/ 215900 h 1124882"/>
                  <a:gd name="connsiteX4" fmla="*/ 893757 w 1935157"/>
                  <a:gd name="connsiteY4" fmla="*/ 514350 h 1124882"/>
                  <a:gd name="connsiteX5" fmla="*/ 1744657 w 1935157"/>
                  <a:gd name="connsiteY5" fmla="*/ 342900 h 1124882"/>
                  <a:gd name="connsiteX6" fmla="*/ 1247770 w 1935157"/>
                  <a:gd name="connsiteY6" fmla="*/ 791369 h 1124882"/>
                  <a:gd name="connsiteX7" fmla="*/ 1935157 w 1935157"/>
                  <a:gd name="connsiteY7" fmla="*/ 742950 h 1124882"/>
                  <a:gd name="connsiteX8" fmla="*/ 63500 w 1935157"/>
                  <a:gd name="connsiteY8" fmla="*/ 958850 h 1124882"/>
                  <a:gd name="connsiteX9" fmla="*/ 0 w 1935157"/>
                  <a:gd name="connsiteY9" fmla="*/ 603250 h 1124882"/>
                  <a:gd name="connsiteX0" fmla="*/ 0 w 1935157"/>
                  <a:gd name="connsiteY0" fmla="*/ 603250 h 1124882"/>
                  <a:gd name="connsiteX1" fmla="*/ 1084257 w 1935157"/>
                  <a:gd name="connsiteY1" fmla="*/ 0 h 1124882"/>
                  <a:gd name="connsiteX2" fmla="*/ 969957 w 1935157"/>
                  <a:gd name="connsiteY2" fmla="*/ 279400 h 1124882"/>
                  <a:gd name="connsiteX3" fmla="*/ 1382707 w 1935157"/>
                  <a:gd name="connsiteY3" fmla="*/ 215900 h 1124882"/>
                  <a:gd name="connsiteX4" fmla="*/ 893757 w 1935157"/>
                  <a:gd name="connsiteY4" fmla="*/ 514350 h 1124882"/>
                  <a:gd name="connsiteX5" fmla="*/ 1744657 w 1935157"/>
                  <a:gd name="connsiteY5" fmla="*/ 342900 h 1124882"/>
                  <a:gd name="connsiteX6" fmla="*/ 1240626 w 1935157"/>
                  <a:gd name="connsiteY6" fmla="*/ 786607 h 1124882"/>
                  <a:gd name="connsiteX7" fmla="*/ 1935157 w 1935157"/>
                  <a:gd name="connsiteY7" fmla="*/ 742950 h 1124882"/>
                  <a:gd name="connsiteX8" fmla="*/ 63500 w 1935157"/>
                  <a:gd name="connsiteY8" fmla="*/ 958850 h 1124882"/>
                  <a:gd name="connsiteX9" fmla="*/ 0 w 1935157"/>
                  <a:gd name="connsiteY9" fmla="*/ 603250 h 1124882"/>
                  <a:gd name="connsiteX0" fmla="*/ 0 w 1935157"/>
                  <a:gd name="connsiteY0" fmla="*/ 603250 h 1124882"/>
                  <a:gd name="connsiteX1" fmla="*/ 1084257 w 1935157"/>
                  <a:gd name="connsiteY1" fmla="*/ 0 h 1124882"/>
                  <a:gd name="connsiteX2" fmla="*/ 969957 w 1935157"/>
                  <a:gd name="connsiteY2" fmla="*/ 279400 h 1124882"/>
                  <a:gd name="connsiteX3" fmla="*/ 1382707 w 1935157"/>
                  <a:gd name="connsiteY3" fmla="*/ 215900 h 1124882"/>
                  <a:gd name="connsiteX4" fmla="*/ 893757 w 1935157"/>
                  <a:gd name="connsiteY4" fmla="*/ 514350 h 1124882"/>
                  <a:gd name="connsiteX5" fmla="*/ 1744657 w 1935157"/>
                  <a:gd name="connsiteY5" fmla="*/ 342900 h 1124882"/>
                  <a:gd name="connsiteX6" fmla="*/ 1240626 w 1935157"/>
                  <a:gd name="connsiteY6" fmla="*/ 786607 h 1124882"/>
                  <a:gd name="connsiteX7" fmla="*/ 1935157 w 1935157"/>
                  <a:gd name="connsiteY7" fmla="*/ 742950 h 1124882"/>
                  <a:gd name="connsiteX8" fmla="*/ 63500 w 1935157"/>
                  <a:gd name="connsiteY8" fmla="*/ 958850 h 1124882"/>
                  <a:gd name="connsiteX9" fmla="*/ 0 w 1935157"/>
                  <a:gd name="connsiteY9" fmla="*/ 603250 h 1124882"/>
                  <a:gd name="connsiteX0" fmla="*/ 0 w 1935157"/>
                  <a:gd name="connsiteY0" fmla="*/ 603250 h 1124882"/>
                  <a:gd name="connsiteX1" fmla="*/ 1084257 w 1935157"/>
                  <a:gd name="connsiteY1" fmla="*/ 0 h 1124882"/>
                  <a:gd name="connsiteX2" fmla="*/ 969957 w 1935157"/>
                  <a:gd name="connsiteY2" fmla="*/ 279400 h 1124882"/>
                  <a:gd name="connsiteX3" fmla="*/ 1382707 w 1935157"/>
                  <a:gd name="connsiteY3" fmla="*/ 215900 h 1124882"/>
                  <a:gd name="connsiteX4" fmla="*/ 893757 w 1935157"/>
                  <a:gd name="connsiteY4" fmla="*/ 514350 h 1124882"/>
                  <a:gd name="connsiteX5" fmla="*/ 1744657 w 1935157"/>
                  <a:gd name="connsiteY5" fmla="*/ 342900 h 1124882"/>
                  <a:gd name="connsiteX6" fmla="*/ 1240626 w 1935157"/>
                  <a:gd name="connsiteY6" fmla="*/ 786607 h 1124882"/>
                  <a:gd name="connsiteX7" fmla="*/ 1935157 w 1935157"/>
                  <a:gd name="connsiteY7" fmla="*/ 742950 h 1124882"/>
                  <a:gd name="connsiteX8" fmla="*/ 63500 w 1935157"/>
                  <a:gd name="connsiteY8" fmla="*/ 958850 h 1124882"/>
                  <a:gd name="connsiteX9" fmla="*/ 0 w 1935157"/>
                  <a:gd name="connsiteY9" fmla="*/ 603250 h 1124882"/>
                  <a:gd name="connsiteX0" fmla="*/ 0 w 1935157"/>
                  <a:gd name="connsiteY0" fmla="*/ 603250 h 1124882"/>
                  <a:gd name="connsiteX1" fmla="*/ 1084257 w 1935157"/>
                  <a:gd name="connsiteY1" fmla="*/ 0 h 1124882"/>
                  <a:gd name="connsiteX2" fmla="*/ 969957 w 1935157"/>
                  <a:gd name="connsiteY2" fmla="*/ 279400 h 1124882"/>
                  <a:gd name="connsiteX3" fmla="*/ 1382707 w 1935157"/>
                  <a:gd name="connsiteY3" fmla="*/ 215900 h 1124882"/>
                  <a:gd name="connsiteX4" fmla="*/ 893757 w 1935157"/>
                  <a:gd name="connsiteY4" fmla="*/ 514350 h 1124882"/>
                  <a:gd name="connsiteX5" fmla="*/ 1744657 w 1935157"/>
                  <a:gd name="connsiteY5" fmla="*/ 342900 h 1124882"/>
                  <a:gd name="connsiteX6" fmla="*/ 1240626 w 1935157"/>
                  <a:gd name="connsiteY6" fmla="*/ 786607 h 1124882"/>
                  <a:gd name="connsiteX7" fmla="*/ 1935157 w 1935157"/>
                  <a:gd name="connsiteY7" fmla="*/ 742950 h 1124882"/>
                  <a:gd name="connsiteX8" fmla="*/ 63500 w 1935157"/>
                  <a:gd name="connsiteY8" fmla="*/ 958850 h 1124882"/>
                  <a:gd name="connsiteX9" fmla="*/ 0 w 1935157"/>
                  <a:gd name="connsiteY9" fmla="*/ 603250 h 1124882"/>
                  <a:gd name="connsiteX0" fmla="*/ 0 w 1935157"/>
                  <a:gd name="connsiteY0" fmla="*/ 603250 h 1124882"/>
                  <a:gd name="connsiteX1" fmla="*/ 1084257 w 1935157"/>
                  <a:gd name="connsiteY1" fmla="*/ 0 h 1124882"/>
                  <a:gd name="connsiteX2" fmla="*/ 969957 w 1935157"/>
                  <a:gd name="connsiteY2" fmla="*/ 279400 h 1124882"/>
                  <a:gd name="connsiteX3" fmla="*/ 1382707 w 1935157"/>
                  <a:gd name="connsiteY3" fmla="*/ 215900 h 1124882"/>
                  <a:gd name="connsiteX4" fmla="*/ 893757 w 1935157"/>
                  <a:gd name="connsiteY4" fmla="*/ 514350 h 1124882"/>
                  <a:gd name="connsiteX5" fmla="*/ 1744657 w 1935157"/>
                  <a:gd name="connsiteY5" fmla="*/ 342900 h 1124882"/>
                  <a:gd name="connsiteX6" fmla="*/ 1240626 w 1935157"/>
                  <a:gd name="connsiteY6" fmla="*/ 786607 h 1124882"/>
                  <a:gd name="connsiteX7" fmla="*/ 1935157 w 1935157"/>
                  <a:gd name="connsiteY7" fmla="*/ 742950 h 1124882"/>
                  <a:gd name="connsiteX8" fmla="*/ 63500 w 1935157"/>
                  <a:gd name="connsiteY8" fmla="*/ 958850 h 1124882"/>
                  <a:gd name="connsiteX9" fmla="*/ 0 w 1935157"/>
                  <a:gd name="connsiteY9" fmla="*/ 603250 h 1124882"/>
                  <a:gd name="connsiteX0" fmla="*/ 0 w 1935157"/>
                  <a:gd name="connsiteY0" fmla="*/ 603250 h 1124882"/>
                  <a:gd name="connsiteX1" fmla="*/ 1084257 w 1935157"/>
                  <a:gd name="connsiteY1" fmla="*/ 0 h 1124882"/>
                  <a:gd name="connsiteX2" fmla="*/ 969957 w 1935157"/>
                  <a:gd name="connsiteY2" fmla="*/ 279400 h 1124882"/>
                  <a:gd name="connsiteX3" fmla="*/ 1382707 w 1935157"/>
                  <a:gd name="connsiteY3" fmla="*/ 215900 h 1124882"/>
                  <a:gd name="connsiteX4" fmla="*/ 893757 w 1935157"/>
                  <a:gd name="connsiteY4" fmla="*/ 514350 h 1124882"/>
                  <a:gd name="connsiteX5" fmla="*/ 1744657 w 1935157"/>
                  <a:gd name="connsiteY5" fmla="*/ 342900 h 1124882"/>
                  <a:gd name="connsiteX6" fmla="*/ 1240626 w 1935157"/>
                  <a:gd name="connsiteY6" fmla="*/ 786607 h 1124882"/>
                  <a:gd name="connsiteX7" fmla="*/ 1935157 w 1935157"/>
                  <a:gd name="connsiteY7" fmla="*/ 742950 h 1124882"/>
                  <a:gd name="connsiteX8" fmla="*/ 63500 w 1935157"/>
                  <a:gd name="connsiteY8" fmla="*/ 958850 h 1124882"/>
                  <a:gd name="connsiteX9" fmla="*/ 0 w 1935157"/>
                  <a:gd name="connsiteY9" fmla="*/ 603250 h 1124882"/>
                  <a:gd name="connsiteX0" fmla="*/ 0 w 1935157"/>
                  <a:gd name="connsiteY0" fmla="*/ 603250 h 1124882"/>
                  <a:gd name="connsiteX1" fmla="*/ 1084257 w 1935157"/>
                  <a:gd name="connsiteY1" fmla="*/ 0 h 1124882"/>
                  <a:gd name="connsiteX2" fmla="*/ 969957 w 1935157"/>
                  <a:gd name="connsiteY2" fmla="*/ 279400 h 1124882"/>
                  <a:gd name="connsiteX3" fmla="*/ 1382707 w 1935157"/>
                  <a:gd name="connsiteY3" fmla="*/ 215900 h 1124882"/>
                  <a:gd name="connsiteX4" fmla="*/ 893757 w 1935157"/>
                  <a:gd name="connsiteY4" fmla="*/ 514350 h 1124882"/>
                  <a:gd name="connsiteX5" fmla="*/ 1744657 w 1935157"/>
                  <a:gd name="connsiteY5" fmla="*/ 342900 h 1124882"/>
                  <a:gd name="connsiteX6" fmla="*/ 1240626 w 1935157"/>
                  <a:gd name="connsiteY6" fmla="*/ 786607 h 1124882"/>
                  <a:gd name="connsiteX7" fmla="*/ 1935157 w 1935157"/>
                  <a:gd name="connsiteY7" fmla="*/ 742950 h 1124882"/>
                  <a:gd name="connsiteX8" fmla="*/ 63500 w 1935157"/>
                  <a:gd name="connsiteY8" fmla="*/ 958850 h 1124882"/>
                  <a:gd name="connsiteX9" fmla="*/ 0 w 1935157"/>
                  <a:gd name="connsiteY9" fmla="*/ 603250 h 1124882"/>
                  <a:gd name="connsiteX0" fmla="*/ 0 w 1935157"/>
                  <a:gd name="connsiteY0" fmla="*/ 603250 h 1124882"/>
                  <a:gd name="connsiteX1" fmla="*/ 1084257 w 1935157"/>
                  <a:gd name="connsiteY1" fmla="*/ 0 h 1124882"/>
                  <a:gd name="connsiteX2" fmla="*/ 969957 w 1935157"/>
                  <a:gd name="connsiteY2" fmla="*/ 279400 h 1124882"/>
                  <a:gd name="connsiteX3" fmla="*/ 1382707 w 1935157"/>
                  <a:gd name="connsiteY3" fmla="*/ 215900 h 1124882"/>
                  <a:gd name="connsiteX4" fmla="*/ 903282 w 1935157"/>
                  <a:gd name="connsiteY4" fmla="*/ 526257 h 1124882"/>
                  <a:gd name="connsiteX5" fmla="*/ 1744657 w 1935157"/>
                  <a:gd name="connsiteY5" fmla="*/ 342900 h 1124882"/>
                  <a:gd name="connsiteX6" fmla="*/ 1240626 w 1935157"/>
                  <a:gd name="connsiteY6" fmla="*/ 786607 h 1124882"/>
                  <a:gd name="connsiteX7" fmla="*/ 1935157 w 1935157"/>
                  <a:gd name="connsiteY7" fmla="*/ 742950 h 1124882"/>
                  <a:gd name="connsiteX8" fmla="*/ 63500 w 1935157"/>
                  <a:gd name="connsiteY8" fmla="*/ 958850 h 1124882"/>
                  <a:gd name="connsiteX9" fmla="*/ 0 w 1935157"/>
                  <a:gd name="connsiteY9" fmla="*/ 603250 h 1124882"/>
                  <a:gd name="connsiteX0" fmla="*/ 0 w 1935157"/>
                  <a:gd name="connsiteY0" fmla="*/ 603250 h 1124882"/>
                  <a:gd name="connsiteX1" fmla="*/ 1084257 w 1935157"/>
                  <a:gd name="connsiteY1" fmla="*/ 0 h 1124882"/>
                  <a:gd name="connsiteX2" fmla="*/ 969957 w 1935157"/>
                  <a:gd name="connsiteY2" fmla="*/ 279400 h 1124882"/>
                  <a:gd name="connsiteX3" fmla="*/ 1382707 w 1935157"/>
                  <a:gd name="connsiteY3" fmla="*/ 215900 h 1124882"/>
                  <a:gd name="connsiteX4" fmla="*/ 903282 w 1935157"/>
                  <a:gd name="connsiteY4" fmla="*/ 507207 h 1124882"/>
                  <a:gd name="connsiteX5" fmla="*/ 1744657 w 1935157"/>
                  <a:gd name="connsiteY5" fmla="*/ 342900 h 1124882"/>
                  <a:gd name="connsiteX6" fmla="*/ 1240626 w 1935157"/>
                  <a:gd name="connsiteY6" fmla="*/ 786607 h 1124882"/>
                  <a:gd name="connsiteX7" fmla="*/ 1935157 w 1935157"/>
                  <a:gd name="connsiteY7" fmla="*/ 742950 h 1124882"/>
                  <a:gd name="connsiteX8" fmla="*/ 63500 w 1935157"/>
                  <a:gd name="connsiteY8" fmla="*/ 958850 h 1124882"/>
                  <a:gd name="connsiteX9" fmla="*/ 0 w 1935157"/>
                  <a:gd name="connsiteY9" fmla="*/ 603250 h 1124882"/>
                  <a:gd name="connsiteX0" fmla="*/ 0 w 1935157"/>
                  <a:gd name="connsiteY0" fmla="*/ 603250 h 1124882"/>
                  <a:gd name="connsiteX1" fmla="*/ 1084257 w 1935157"/>
                  <a:gd name="connsiteY1" fmla="*/ 0 h 1124882"/>
                  <a:gd name="connsiteX2" fmla="*/ 969957 w 1935157"/>
                  <a:gd name="connsiteY2" fmla="*/ 279400 h 1124882"/>
                  <a:gd name="connsiteX3" fmla="*/ 1382707 w 1935157"/>
                  <a:gd name="connsiteY3" fmla="*/ 215900 h 1124882"/>
                  <a:gd name="connsiteX4" fmla="*/ 903282 w 1935157"/>
                  <a:gd name="connsiteY4" fmla="*/ 507207 h 1124882"/>
                  <a:gd name="connsiteX5" fmla="*/ 1744657 w 1935157"/>
                  <a:gd name="connsiteY5" fmla="*/ 342900 h 1124882"/>
                  <a:gd name="connsiteX6" fmla="*/ 1240626 w 1935157"/>
                  <a:gd name="connsiteY6" fmla="*/ 786607 h 1124882"/>
                  <a:gd name="connsiteX7" fmla="*/ 1935157 w 1935157"/>
                  <a:gd name="connsiteY7" fmla="*/ 742950 h 1124882"/>
                  <a:gd name="connsiteX8" fmla="*/ 63500 w 1935157"/>
                  <a:gd name="connsiteY8" fmla="*/ 958850 h 1124882"/>
                  <a:gd name="connsiteX9" fmla="*/ 0 w 1935157"/>
                  <a:gd name="connsiteY9" fmla="*/ 603250 h 1124882"/>
                  <a:gd name="connsiteX0" fmla="*/ 0 w 1935157"/>
                  <a:gd name="connsiteY0" fmla="*/ 603250 h 1124882"/>
                  <a:gd name="connsiteX1" fmla="*/ 1084257 w 1935157"/>
                  <a:gd name="connsiteY1" fmla="*/ 0 h 1124882"/>
                  <a:gd name="connsiteX2" fmla="*/ 969957 w 1935157"/>
                  <a:gd name="connsiteY2" fmla="*/ 279400 h 1124882"/>
                  <a:gd name="connsiteX3" fmla="*/ 1382707 w 1935157"/>
                  <a:gd name="connsiteY3" fmla="*/ 215900 h 1124882"/>
                  <a:gd name="connsiteX4" fmla="*/ 903282 w 1935157"/>
                  <a:gd name="connsiteY4" fmla="*/ 507207 h 1124882"/>
                  <a:gd name="connsiteX5" fmla="*/ 1744657 w 1935157"/>
                  <a:gd name="connsiteY5" fmla="*/ 342900 h 1124882"/>
                  <a:gd name="connsiteX6" fmla="*/ 1240626 w 1935157"/>
                  <a:gd name="connsiteY6" fmla="*/ 786607 h 1124882"/>
                  <a:gd name="connsiteX7" fmla="*/ 1935157 w 1935157"/>
                  <a:gd name="connsiteY7" fmla="*/ 742950 h 1124882"/>
                  <a:gd name="connsiteX8" fmla="*/ 63500 w 1935157"/>
                  <a:gd name="connsiteY8" fmla="*/ 958850 h 1124882"/>
                  <a:gd name="connsiteX9" fmla="*/ 0 w 1935157"/>
                  <a:gd name="connsiteY9" fmla="*/ 603250 h 1124882"/>
                  <a:gd name="connsiteX0" fmla="*/ 0 w 1935157"/>
                  <a:gd name="connsiteY0" fmla="*/ 603250 h 1124882"/>
                  <a:gd name="connsiteX1" fmla="*/ 1084257 w 1935157"/>
                  <a:gd name="connsiteY1" fmla="*/ 0 h 1124882"/>
                  <a:gd name="connsiteX2" fmla="*/ 955669 w 1935157"/>
                  <a:gd name="connsiteY2" fmla="*/ 277019 h 1124882"/>
                  <a:gd name="connsiteX3" fmla="*/ 1382707 w 1935157"/>
                  <a:gd name="connsiteY3" fmla="*/ 215900 h 1124882"/>
                  <a:gd name="connsiteX4" fmla="*/ 903282 w 1935157"/>
                  <a:gd name="connsiteY4" fmla="*/ 507207 h 1124882"/>
                  <a:gd name="connsiteX5" fmla="*/ 1744657 w 1935157"/>
                  <a:gd name="connsiteY5" fmla="*/ 342900 h 1124882"/>
                  <a:gd name="connsiteX6" fmla="*/ 1240626 w 1935157"/>
                  <a:gd name="connsiteY6" fmla="*/ 786607 h 1124882"/>
                  <a:gd name="connsiteX7" fmla="*/ 1935157 w 1935157"/>
                  <a:gd name="connsiteY7" fmla="*/ 742950 h 1124882"/>
                  <a:gd name="connsiteX8" fmla="*/ 63500 w 1935157"/>
                  <a:gd name="connsiteY8" fmla="*/ 958850 h 1124882"/>
                  <a:gd name="connsiteX9" fmla="*/ 0 w 1935157"/>
                  <a:gd name="connsiteY9" fmla="*/ 603250 h 1124882"/>
                  <a:gd name="connsiteX0" fmla="*/ 0 w 1935157"/>
                  <a:gd name="connsiteY0" fmla="*/ 603250 h 1124882"/>
                  <a:gd name="connsiteX1" fmla="*/ 1084257 w 1935157"/>
                  <a:gd name="connsiteY1" fmla="*/ 0 h 1124882"/>
                  <a:gd name="connsiteX2" fmla="*/ 955669 w 1935157"/>
                  <a:gd name="connsiteY2" fmla="*/ 277019 h 1124882"/>
                  <a:gd name="connsiteX3" fmla="*/ 1382707 w 1935157"/>
                  <a:gd name="connsiteY3" fmla="*/ 215900 h 1124882"/>
                  <a:gd name="connsiteX4" fmla="*/ 903282 w 1935157"/>
                  <a:gd name="connsiteY4" fmla="*/ 507207 h 1124882"/>
                  <a:gd name="connsiteX5" fmla="*/ 1744657 w 1935157"/>
                  <a:gd name="connsiteY5" fmla="*/ 342900 h 1124882"/>
                  <a:gd name="connsiteX6" fmla="*/ 1240626 w 1935157"/>
                  <a:gd name="connsiteY6" fmla="*/ 786607 h 1124882"/>
                  <a:gd name="connsiteX7" fmla="*/ 1935157 w 1935157"/>
                  <a:gd name="connsiteY7" fmla="*/ 742950 h 1124882"/>
                  <a:gd name="connsiteX8" fmla="*/ 63500 w 1935157"/>
                  <a:gd name="connsiteY8" fmla="*/ 958850 h 1124882"/>
                  <a:gd name="connsiteX9" fmla="*/ 0 w 1935157"/>
                  <a:gd name="connsiteY9" fmla="*/ 603250 h 1124882"/>
                  <a:gd name="connsiteX0" fmla="*/ 0 w 1935157"/>
                  <a:gd name="connsiteY0" fmla="*/ 603250 h 1124882"/>
                  <a:gd name="connsiteX1" fmla="*/ 1084257 w 1935157"/>
                  <a:gd name="connsiteY1" fmla="*/ 0 h 1124882"/>
                  <a:gd name="connsiteX2" fmla="*/ 955669 w 1935157"/>
                  <a:gd name="connsiteY2" fmla="*/ 277019 h 1124882"/>
                  <a:gd name="connsiteX3" fmla="*/ 1382707 w 1935157"/>
                  <a:gd name="connsiteY3" fmla="*/ 215900 h 1124882"/>
                  <a:gd name="connsiteX4" fmla="*/ 903282 w 1935157"/>
                  <a:gd name="connsiteY4" fmla="*/ 507207 h 1124882"/>
                  <a:gd name="connsiteX5" fmla="*/ 1744657 w 1935157"/>
                  <a:gd name="connsiteY5" fmla="*/ 342900 h 1124882"/>
                  <a:gd name="connsiteX6" fmla="*/ 1240626 w 1935157"/>
                  <a:gd name="connsiteY6" fmla="*/ 786607 h 1124882"/>
                  <a:gd name="connsiteX7" fmla="*/ 1935157 w 1935157"/>
                  <a:gd name="connsiteY7" fmla="*/ 742950 h 1124882"/>
                  <a:gd name="connsiteX8" fmla="*/ 63500 w 1935157"/>
                  <a:gd name="connsiteY8" fmla="*/ 958850 h 1124882"/>
                  <a:gd name="connsiteX9" fmla="*/ 0 w 1935157"/>
                  <a:gd name="connsiteY9" fmla="*/ 603250 h 1124882"/>
                  <a:gd name="connsiteX0" fmla="*/ 0 w 1935157"/>
                  <a:gd name="connsiteY0" fmla="*/ 603250 h 1124882"/>
                  <a:gd name="connsiteX1" fmla="*/ 1084257 w 1935157"/>
                  <a:gd name="connsiteY1" fmla="*/ 0 h 1124882"/>
                  <a:gd name="connsiteX2" fmla="*/ 955669 w 1935157"/>
                  <a:gd name="connsiteY2" fmla="*/ 277019 h 1124882"/>
                  <a:gd name="connsiteX3" fmla="*/ 1382707 w 1935157"/>
                  <a:gd name="connsiteY3" fmla="*/ 215900 h 1124882"/>
                  <a:gd name="connsiteX4" fmla="*/ 903282 w 1935157"/>
                  <a:gd name="connsiteY4" fmla="*/ 507207 h 1124882"/>
                  <a:gd name="connsiteX5" fmla="*/ 1744657 w 1935157"/>
                  <a:gd name="connsiteY5" fmla="*/ 342900 h 1124882"/>
                  <a:gd name="connsiteX6" fmla="*/ 1240626 w 1935157"/>
                  <a:gd name="connsiteY6" fmla="*/ 786607 h 1124882"/>
                  <a:gd name="connsiteX7" fmla="*/ 1935157 w 1935157"/>
                  <a:gd name="connsiteY7" fmla="*/ 742950 h 1124882"/>
                  <a:gd name="connsiteX8" fmla="*/ 63500 w 1935157"/>
                  <a:gd name="connsiteY8" fmla="*/ 958850 h 1124882"/>
                  <a:gd name="connsiteX9" fmla="*/ 0 w 1935157"/>
                  <a:gd name="connsiteY9" fmla="*/ 603250 h 1124882"/>
                  <a:gd name="connsiteX0" fmla="*/ 0 w 1935157"/>
                  <a:gd name="connsiteY0" fmla="*/ 609889 h 1131521"/>
                  <a:gd name="connsiteX1" fmla="*/ 1084257 w 1935157"/>
                  <a:gd name="connsiteY1" fmla="*/ 6639 h 1131521"/>
                  <a:gd name="connsiteX2" fmla="*/ 955669 w 1935157"/>
                  <a:gd name="connsiteY2" fmla="*/ 283658 h 1131521"/>
                  <a:gd name="connsiteX3" fmla="*/ 1382707 w 1935157"/>
                  <a:gd name="connsiteY3" fmla="*/ 222539 h 1131521"/>
                  <a:gd name="connsiteX4" fmla="*/ 903282 w 1935157"/>
                  <a:gd name="connsiteY4" fmla="*/ 513846 h 1131521"/>
                  <a:gd name="connsiteX5" fmla="*/ 1744657 w 1935157"/>
                  <a:gd name="connsiteY5" fmla="*/ 349539 h 1131521"/>
                  <a:gd name="connsiteX6" fmla="*/ 1240626 w 1935157"/>
                  <a:gd name="connsiteY6" fmla="*/ 793246 h 1131521"/>
                  <a:gd name="connsiteX7" fmla="*/ 1935157 w 1935157"/>
                  <a:gd name="connsiteY7" fmla="*/ 749589 h 1131521"/>
                  <a:gd name="connsiteX8" fmla="*/ 63500 w 1935157"/>
                  <a:gd name="connsiteY8" fmla="*/ 965489 h 1131521"/>
                  <a:gd name="connsiteX9" fmla="*/ 0 w 1935157"/>
                  <a:gd name="connsiteY9" fmla="*/ 609889 h 1131521"/>
                  <a:gd name="connsiteX0" fmla="*/ 0 w 1935157"/>
                  <a:gd name="connsiteY0" fmla="*/ 623453 h 1145085"/>
                  <a:gd name="connsiteX1" fmla="*/ 1084257 w 1935157"/>
                  <a:gd name="connsiteY1" fmla="*/ 20203 h 1145085"/>
                  <a:gd name="connsiteX2" fmla="*/ 955669 w 1935157"/>
                  <a:gd name="connsiteY2" fmla="*/ 297222 h 1145085"/>
                  <a:gd name="connsiteX3" fmla="*/ 1382707 w 1935157"/>
                  <a:gd name="connsiteY3" fmla="*/ 236103 h 1145085"/>
                  <a:gd name="connsiteX4" fmla="*/ 903282 w 1935157"/>
                  <a:gd name="connsiteY4" fmla="*/ 527410 h 1145085"/>
                  <a:gd name="connsiteX5" fmla="*/ 1744657 w 1935157"/>
                  <a:gd name="connsiteY5" fmla="*/ 363103 h 1145085"/>
                  <a:gd name="connsiteX6" fmla="*/ 1240626 w 1935157"/>
                  <a:gd name="connsiteY6" fmla="*/ 806810 h 1145085"/>
                  <a:gd name="connsiteX7" fmla="*/ 1935157 w 1935157"/>
                  <a:gd name="connsiteY7" fmla="*/ 763153 h 1145085"/>
                  <a:gd name="connsiteX8" fmla="*/ 63500 w 1935157"/>
                  <a:gd name="connsiteY8" fmla="*/ 979053 h 1145085"/>
                  <a:gd name="connsiteX9" fmla="*/ 0 w 1935157"/>
                  <a:gd name="connsiteY9" fmla="*/ 623453 h 1145085"/>
                  <a:gd name="connsiteX0" fmla="*/ 0 w 1885150"/>
                  <a:gd name="connsiteY0" fmla="*/ 665653 h 1142042"/>
                  <a:gd name="connsiteX1" fmla="*/ 1034250 w 1885150"/>
                  <a:gd name="connsiteY1" fmla="*/ 17160 h 1142042"/>
                  <a:gd name="connsiteX2" fmla="*/ 905662 w 1885150"/>
                  <a:gd name="connsiteY2" fmla="*/ 294179 h 1142042"/>
                  <a:gd name="connsiteX3" fmla="*/ 1332700 w 1885150"/>
                  <a:gd name="connsiteY3" fmla="*/ 233060 h 1142042"/>
                  <a:gd name="connsiteX4" fmla="*/ 853275 w 1885150"/>
                  <a:gd name="connsiteY4" fmla="*/ 524367 h 1142042"/>
                  <a:gd name="connsiteX5" fmla="*/ 1694650 w 1885150"/>
                  <a:gd name="connsiteY5" fmla="*/ 360060 h 1142042"/>
                  <a:gd name="connsiteX6" fmla="*/ 1190619 w 1885150"/>
                  <a:gd name="connsiteY6" fmla="*/ 803767 h 1142042"/>
                  <a:gd name="connsiteX7" fmla="*/ 1885150 w 1885150"/>
                  <a:gd name="connsiteY7" fmla="*/ 760110 h 1142042"/>
                  <a:gd name="connsiteX8" fmla="*/ 13493 w 1885150"/>
                  <a:gd name="connsiteY8" fmla="*/ 976010 h 1142042"/>
                  <a:gd name="connsiteX9" fmla="*/ 0 w 1885150"/>
                  <a:gd name="connsiteY9" fmla="*/ 665653 h 1142042"/>
                  <a:gd name="connsiteX0" fmla="*/ 0 w 1885150"/>
                  <a:gd name="connsiteY0" fmla="*/ 670263 h 1146652"/>
                  <a:gd name="connsiteX1" fmla="*/ 1034250 w 1885150"/>
                  <a:gd name="connsiteY1" fmla="*/ 21770 h 1146652"/>
                  <a:gd name="connsiteX2" fmla="*/ 905662 w 1885150"/>
                  <a:gd name="connsiteY2" fmla="*/ 298789 h 1146652"/>
                  <a:gd name="connsiteX3" fmla="*/ 1332700 w 1885150"/>
                  <a:gd name="connsiteY3" fmla="*/ 237670 h 1146652"/>
                  <a:gd name="connsiteX4" fmla="*/ 853275 w 1885150"/>
                  <a:gd name="connsiteY4" fmla="*/ 528977 h 1146652"/>
                  <a:gd name="connsiteX5" fmla="*/ 1694650 w 1885150"/>
                  <a:gd name="connsiteY5" fmla="*/ 364670 h 1146652"/>
                  <a:gd name="connsiteX6" fmla="*/ 1190619 w 1885150"/>
                  <a:gd name="connsiteY6" fmla="*/ 808377 h 1146652"/>
                  <a:gd name="connsiteX7" fmla="*/ 1885150 w 1885150"/>
                  <a:gd name="connsiteY7" fmla="*/ 764720 h 1146652"/>
                  <a:gd name="connsiteX8" fmla="*/ 13493 w 1885150"/>
                  <a:gd name="connsiteY8" fmla="*/ 980620 h 1146652"/>
                  <a:gd name="connsiteX9" fmla="*/ 0 w 1885150"/>
                  <a:gd name="connsiteY9" fmla="*/ 670263 h 1146652"/>
                  <a:gd name="connsiteX0" fmla="*/ 3175 w 1871657"/>
                  <a:gd name="connsiteY0" fmla="*/ 692180 h 1144756"/>
                  <a:gd name="connsiteX1" fmla="*/ 1020757 w 1871657"/>
                  <a:gd name="connsiteY1" fmla="*/ 19874 h 1144756"/>
                  <a:gd name="connsiteX2" fmla="*/ 892169 w 1871657"/>
                  <a:gd name="connsiteY2" fmla="*/ 296893 h 1144756"/>
                  <a:gd name="connsiteX3" fmla="*/ 1319207 w 1871657"/>
                  <a:gd name="connsiteY3" fmla="*/ 235774 h 1144756"/>
                  <a:gd name="connsiteX4" fmla="*/ 839782 w 1871657"/>
                  <a:gd name="connsiteY4" fmla="*/ 527081 h 1144756"/>
                  <a:gd name="connsiteX5" fmla="*/ 1681157 w 1871657"/>
                  <a:gd name="connsiteY5" fmla="*/ 362774 h 1144756"/>
                  <a:gd name="connsiteX6" fmla="*/ 1177126 w 1871657"/>
                  <a:gd name="connsiteY6" fmla="*/ 806481 h 1144756"/>
                  <a:gd name="connsiteX7" fmla="*/ 1871657 w 1871657"/>
                  <a:gd name="connsiteY7" fmla="*/ 762824 h 1144756"/>
                  <a:gd name="connsiteX8" fmla="*/ 0 w 1871657"/>
                  <a:gd name="connsiteY8" fmla="*/ 978724 h 1144756"/>
                  <a:gd name="connsiteX9" fmla="*/ 3175 w 1871657"/>
                  <a:gd name="connsiteY9" fmla="*/ 692180 h 1144756"/>
                  <a:gd name="connsiteX0" fmla="*/ 3175 w 1871657"/>
                  <a:gd name="connsiteY0" fmla="*/ 695514 h 1148090"/>
                  <a:gd name="connsiteX1" fmla="*/ 1020757 w 1871657"/>
                  <a:gd name="connsiteY1" fmla="*/ 23208 h 1148090"/>
                  <a:gd name="connsiteX2" fmla="*/ 892169 w 1871657"/>
                  <a:gd name="connsiteY2" fmla="*/ 300227 h 1148090"/>
                  <a:gd name="connsiteX3" fmla="*/ 1319207 w 1871657"/>
                  <a:gd name="connsiteY3" fmla="*/ 239108 h 1148090"/>
                  <a:gd name="connsiteX4" fmla="*/ 839782 w 1871657"/>
                  <a:gd name="connsiteY4" fmla="*/ 530415 h 1148090"/>
                  <a:gd name="connsiteX5" fmla="*/ 1681157 w 1871657"/>
                  <a:gd name="connsiteY5" fmla="*/ 366108 h 1148090"/>
                  <a:gd name="connsiteX6" fmla="*/ 1177126 w 1871657"/>
                  <a:gd name="connsiteY6" fmla="*/ 809815 h 1148090"/>
                  <a:gd name="connsiteX7" fmla="*/ 1871657 w 1871657"/>
                  <a:gd name="connsiteY7" fmla="*/ 766158 h 1148090"/>
                  <a:gd name="connsiteX8" fmla="*/ 0 w 1871657"/>
                  <a:gd name="connsiteY8" fmla="*/ 982058 h 1148090"/>
                  <a:gd name="connsiteX9" fmla="*/ 3175 w 1871657"/>
                  <a:gd name="connsiteY9" fmla="*/ 695514 h 1148090"/>
                  <a:gd name="connsiteX0" fmla="*/ 3175 w 1871657"/>
                  <a:gd name="connsiteY0" fmla="*/ 700005 h 1152581"/>
                  <a:gd name="connsiteX1" fmla="*/ 1020757 w 1871657"/>
                  <a:gd name="connsiteY1" fmla="*/ 27699 h 1152581"/>
                  <a:gd name="connsiteX2" fmla="*/ 892169 w 1871657"/>
                  <a:gd name="connsiteY2" fmla="*/ 304718 h 1152581"/>
                  <a:gd name="connsiteX3" fmla="*/ 1319207 w 1871657"/>
                  <a:gd name="connsiteY3" fmla="*/ 243599 h 1152581"/>
                  <a:gd name="connsiteX4" fmla="*/ 839782 w 1871657"/>
                  <a:gd name="connsiteY4" fmla="*/ 534906 h 1152581"/>
                  <a:gd name="connsiteX5" fmla="*/ 1681157 w 1871657"/>
                  <a:gd name="connsiteY5" fmla="*/ 370599 h 1152581"/>
                  <a:gd name="connsiteX6" fmla="*/ 1177126 w 1871657"/>
                  <a:gd name="connsiteY6" fmla="*/ 814306 h 1152581"/>
                  <a:gd name="connsiteX7" fmla="*/ 1871657 w 1871657"/>
                  <a:gd name="connsiteY7" fmla="*/ 770649 h 1152581"/>
                  <a:gd name="connsiteX8" fmla="*/ 0 w 1871657"/>
                  <a:gd name="connsiteY8" fmla="*/ 986549 h 1152581"/>
                  <a:gd name="connsiteX9" fmla="*/ 3175 w 1871657"/>
                  <a:gd name="connsiteY9" fmla="*/ 700005 h 1152581"/>
                  <a:gd name="connsiteX0" fmla="*/ 3175 w 1871657"/>
                  <a:gd name="connsiteY0" fmla="*/ 700005 h 1152581"/>
                  <a:gd name="connsiteX1" fmla="*/ 1020757 w 1871657"/>
                  <a:gd name="connsiteY1" fmla="*/ 27699 h 1152581"/>
                  <a:gd name="connsiteX2" fmla="*/ 892169 w 1871657"/>
                  <a:gd name="connsiteY2" fmla="*/ 304718 h 1152581"/>
                  <a:gd name="connsiteX3" fmla="*/ 1319207 w 1871657"/>
                  <a:gd name="connsiteY3" fmla="*/ 243599 h 1152581"/>
                  <a:gd name="connsiteX4" fmla="*/ 839782 w 1871657"/>
                  <a:gd name="connsiteY4" fmla="*/ 534906 h 1152581"/>
                  <a:gd name="connsiteX5" fmla="*/ 1681157 w 1871657"/>
                  <a:gd name="connsiteY5" fmla="*/ 370599 h 1152581"/>
                  <a:gd name="connsiteX6" fmla="*/ 1177126 w 1871657"/>
                  <a:gd name="connsiteY6" fmla="*/ 814306 h 1152581"/>
                  <a:gd name="connsiteX7" fmla="*/ 1871657 w 1871657"/>
                  <a:gd name="connsiteY7" fmla="*/ 770649 h 1152581"/>
                  <a:gd name="connsiteX8" fmla="*/ 0 w 1871657"/>
                  <a:gd name="connsiteY8" fmla="*/ 986549 h 1152581"/>
                  <a:gd name="connsiteX9" fmla="*/ 3175 w 1871657"/>
                  <a:gd name="connsiteY9" fmla="*/ 700005 h 1152581"/>
                  <a:gd name="connsiteX0" fmla="*/ 3175 w 1871657"/>
                  <a:gd name="connsiteY0" fmla="*/ 702743 h 1155319"/>
                  <a:gd name="connsiteX1" fmla="*/ 1020757 w 1871657"/>
                  <a:gd name="connsiteY1" fmla="*/ 30437 h 1155319"/>
                  <a:gd name="connsiteX2" fmla="*/ 892169 w 1871657"/>
                  <a:gd name="connsiteY2" fmla="*/ 307456 h 1155319"/>
                  <a:gd name="connsiteX3" fmla="*/ 1319207 w 1871657"/>
                  <a:gd name="connsiteY3" fmla="*/ 246337 h 1155319"/>
                  <a:gd name="connsiteX4" fmla="*/ 839782 w 1871657"/>
                  <a:gd name="connsiteY4" fmla="*/ 537644 h 1155319"/>
                  <a:gd name="connsiteX5" fmla="*/ 1681157 w 1871657"/>
                  <a:gd name="connsiteY5" fmla="*/ 373337 h 1155319"/>
                  <a:gd name="connsiteX6" fmla="*/ 1177126 w 1871657"/>
                  <a:gd name="connsiteY6" fmla="*/ 817044 h 1155319"/>
                  <a:gd name="connsiteX7" fmla="*/ 1871657 w 1871657"/>
                  <a:gd name="connsiteY7" fmla="*/ 773387 h 1155319"/>
                  <a:gd name="connsiteX8" fmla="*/ 0 w 1871657"/>
                  <a:gd name="connsiteY8" fmla="*/ 989287 h 1155319"/>
                  <a:gd name="connsiteX9" fmla="*/ 3175 w 1871657"/>
                  <a:gd name="connsiteY9" fmla="*/ 702743 h 11553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71657" h="1155319">
                    <a:moveTo>
                      <a:pt x="3175" y="702743"/>
                    </a:moveTo>
                    <a:cubicBezTo>
                      <a:pt x="395021" y="41549"/>
                      <a:pt x="905136" y="-65607"/>
                      <a:pt x="1020757" y="30437"/>
                    </a:cubicBezTo>
                    <a:cubicBezTo>
                      <a:pt x="1148815" y="158495"/>
                      <a:pt x="890318" y="315130"/>
                      <a:pt x="892169" y="307456"/>
                    </a:cubicBezTo>
                    <a:cubicBezTo>
                      <a:pt x="898783" y="310102"/>
                      <a:pt x="1260206" y="196067"/>
                      <a:pt x="1319207" y="246337"/>
                    </a:cubicBezTo>
                    <a:cubicBezTo>
                      <a:pt x="1420807" y="359843"/>
                      <a:pt x="869945" y="537908"/>
                      <a:pt x="839782" y="537644"/>
                    </a:cubicBezTo>
                    <a:cubicBezTo>
                      <a:pt x="897726" y="527855"/>
                      <a:pt x="1603105" y="257185"/>
                      <a:pt x="1681157" y="373337"/>
                    </a:cubicBezTo>
                    <a:cubicBezTo>
                      <a:pt x="1789371" y="500866"/>
                      <a:pt x="1197499" y="810958"/>
                      <a:pt x="1177126" y="817044"/>
                    </a:cubicBezTo>
                    <a:cubicBezTo>
                      <a:pt x="1207024" y="797730"/>
                      <a:pt x="1825090" y="618870"/>
                      <a:pt x="1871657" y="773387"/>
                    </a:cubicBezTo>
                    <a:cubicBezTo>
                      <a:pt x="1823505" y="1026329"/>
                      <a:pt x="664102" y="1361820"/>
                      <a:pt x="0" y="989287"/>
                    </a:cubicBezTo>
                    <a:cubicBezTo>
                      <a:pt x="1058" y="893772"/>
                      <a:pt x="2117" y="798258"/>
                      <a:pt x="3175" y="702743"/>
                    </a:cubicBezTo>
                    <a:close/>
                  </a:path>
                </a:pathLst>
              </a:custGeom>
              <a:solidFill>
                <a:srgbClr val="968074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8" name="Rectangle 9">
                <a:extLst>
                  <a:ext uri="{FF2B5EF4-FFF2-40B4-BE49-F238E27FC236}">
                    <a16:creationId xmlns:a16="http://schemas.microsoft.com/office/drawing/2014/main" id="{45FDBC09-FFDE-755A-CA53-1DA66F1B94E6}"/>
                  </a:ext>
                </a:extLst>
              </p:cNvPr>
              <p:cNvSpPr/>
              <p:nvPr/>
            </p:nvSpPr>
            <p:spPr>
              <a:xfrm>
                <a:off x="3264696" y="2832363"/>
                <a:ext cx="1871657" cy="1155319"/>
              </a:xfrm>
              <a:custGeom>
                <a:avLst/>
                <a:gdLst>
                  <a:gd name="connsiteX0" fmla="*/ 0 w 1192207"/>
                  <a:gd name="connsiteY0" fmla="*/ 0 h 704850"/>
                  <a:gd name="connsiteX1" fmla="*/ 1192207 w 1192207"/>
                  <a:gd name="connsiteY1" fmla="*/ 0 h 704850"/>
                  <a:gd name="connsiteX2" fmla="*/ 1192207 w 1192207"/>
                  <a:gd name="connsiteY2" fmla="*/ 704850 h 704850"/>
                  <a:gd name="connsiteX3" fmla="*/ 0 w 1192207"/>
                  <a:gd name="connsiteY3" fmla="*/ 704850 h 704850"/>
                  <a:gd name="connsiteX4" fmla="*/ 0 w 1192207"/>
                  <a:gd name="connsiteY4" fmla="*/ 0 h 704850"/>
                  <a:gd name="connsiteX0" fmla="*/ 12700 w 1192207"/>
                  <a:gd name="connsiteY0" fmla="*/ 260350 h 704850"/>
                  <a:gd name="connsiteX1" fmla="*/ 1192207 w 1192207"/>
                  <a:gd name="connsiteY1" fmla="*/ 0 h 704850"/>
                  <a:gd name="connsiteX2" fmla="*/ 1192207 w 1192207"/>
                  <a:gd name="connsiteY2" fmla="*/ 704850 h 704850"/>
                  <a:gd name="connsiteX3" fmla="*/ 0 w 1192207"/>
                  <a:gd name="connsiteY3" fmla="*/ 704850 h 704850"/>
                  <a:gd name="connsiteX4" fmla="*/ 12700 w 1192207"/>
                  <a:gd name="connsiteY4" fmla="*/ 260350 h 704850"/>
                  <a:gd name="connsiteX0" fmla="*/ 0 w 1179507"/>
                  <a:gd name="connsiteY0" fmla="*/ 260350 h 704850"/>
                  <a:gd name="connsiteX1" fmla="*/ 1179507 w 1179507"/>
                  <a:gd name="connsiteY1" fmla="*/ 0 h 704850"/>
                  <a:gd name="connsiteX2" fmla="*/ 1179507 w 1179507"/>
                  <a:gd name="connsiteY2" fmla="*/ 704850 h 704850"/>
                  <a:gd name="connsiteX3" fmla="*/ 63500 w 1179507"/>
                  <a:gd name="connsiteY3" fmla="*/ 615950 h 704850"/>
                  <a:gd name="connsiteX4" fmla="*/ 0 w 1179507"/>
                  <a:gd name="connsiteY4" fmla="*/ 260350 h 704850"/>
                  <a:gd name="connsiteX0" fmla="*/ 0 w 1179507"/>
                  <a:gd name="connsiteY0" fmla="*/ 260350 h 726045"/>
                  <a:gd name="connsiteX1" fmla="*/ 1179507 w 1179507"/>
                  <a:gd name="connsiteY1" fmla="*/ 0 h 726045"/>
                  <a:gd name="connsiteX2" fmla="*/ 1179507 w 1179507"/>
                  <a:gd name="connsiteY2" fmla="*/ 704850 h 726045"/>
                  <a:gd name="connsiteX3" fmla="*/ 63500 w 1179507"/>
                  <a:gd name="connsiteY3" fmla="*/ 615950 h 726045"/>
                  <a:gd name="connsiteX4" fmla="*/ 0 w 1179507"/>
                  <a:gd name="connsiteY4" fmla="*/ 260350 h 726045"/>
                  <a:gd name="connsiteX0" fmla="*/ 0 w 1935157"/>
                  <a:gd name="connsiteY0" fmla="*/ 260350 h 668165"/>
                  <a:gd name="connsiteX1" fmla="*/ 1179507 w 1935157"/>
                  <a:gd name="connsiteY1" fmla="*/ 0 h 668165"/>
                  <a:gd name="connsiteX2" fmla="*/ 1935157 w 1935157"/>
                  <a:gd name="connsiteY2" fmla="*/ 400050 h 668165"/>
                  <a:gd name="connsiteX3" fmla="*/ 63500 w 1935157"/>
                  <a:gd name="connsiteY3" fmla="*/ 615950 h 668165"/>
                  <a:gd name="connsiteX4" fmla="*/ 0 w 1935157"/>
                  <a:gd name="connsiteY4" fmla="*/ 260350 h 668165"/>
                  <a:gd name="connsiteX0" fmla="*/ 0 w 1935157"/>
                  <a:gd name="connsiteY0" fmla="*/ 276236 h 684051"/>
                  <a:gd name="connsiteX1" fmla="*/ 1179507 w 1935157"/>
                  <a:gd name="connsiteY1" fmla="*/ 15886 h 684051"/>
                  <a:gd name="connsiteX2" fmla="*/ 1744657 w 1935157"/>
                  <a:gd name="connsiteY2" fmla="*/ 15886 h 684051"/>
                  <a:gd name="connsiteX3" fmla="*/ 1935157 w 1935157"/>
                  <a:gd name="connsiteY3" fmla="*/ 415936 h 684051"/>
                  <a:gd name="connsiteX4" fmla="*/ 63500 w 1935157"/>
                  <a:gd name="connsiteY4" fmla="*/ 631836 h 684051"/>
                  <a:gd name="connsiteX5" fmla="*/ 0 w 1935157"/>
                  <a:gd name="connsiteY5" fmla="*/ 276236 h 684051"/>
                  <a:gd name="connsiteX0" fmla="*/ 0 w 1935157"/>
                  <a:gd name="connsiteY0" fmla="*/ 387350 h 795165"/>
                  <a:gd name="connsiteX1" fmla="*/ 1382707 w 1935157"/>
                  <a:gd name="connsiteY1" fmla="*/ 0 h 795165"/>
                  <a:gd name="connsiteX2" fmla="*/ 1744657 w 1935157"/>
                  <a:gd name="connsiteY2" fmla="*/ 127000 h 795165"/>
                  <a:gd name="connsiteX3" fmla="*/ 1935157 w 1935157"/>
                  <a:gd name="connsiteY3" fmla="*/ 527050 h 795165"/>
                  <a:gd name="connsiteX4" fmla="*/ 63500 w 1935157"/>
                  <a:gd name="connsiteY4" fmla="*/ 742950 h 795165"/>
                  <a:gd name="connsiteX5" fmla="*/ 0 w 1935157"/>
                  <a:gd name="connsiteY5" fmla="*/ 387350 h 795165"/>
                  <a:gd name="connsiteX0" fmla="*/ 0 w 1935157"/>
                  <a:gd name="connsiteY0" fmla="*/ 603250 h 1011065"/>
                  <a:gd name="connsiteX1" fmla="*/ 1084257 w 1935157"/>
                  <a:gd name="connsiteY1" fmla="*/ 0 h 1011065"/>
                  <a:gd name="connsiteX2" fmla="*/ 1382707 w 1935157"/>
                  <a:gd name="connsiteY2" fmla="*/ 215900 h 1011065"/>
                  <a:gd name="connsiteX3" fmla="*/ 1744657 w 1935157"/>
                  <a:gd name="connsiteY3" fmla="*/ 342900 h 1011065"/>
                  <a:gd name="connsiteX4" fmla="*/ 1935157 w 1935157"/>
                  <a:gd name="connsiteY4" fmla="*/ 742950 h 1011065"/>
                  <a:gd name="connsiteX5" fmla="*/ 63500 w 1935157"/>
                  <a:gd name="connsiteY5" fmla="*/ 958850 h 1011065"/>
                  <a:gd name="connsiteX6" fmla="*/ 0 w 1935157"/>
                  <a:gd name="connsiteY6" fmla="*/ 603250 h 1011065"/>
                  <a:gd name="connsiteX0" fmla="*/ 0 w 1935157"/>
                  <a:gd name="connsiteY0" fmla="*/ 603250 h 1011065"/>
                  <a:gd name="connsiteX1" fmla="*/ 1084257 w 1935157"/>
                  <a:gd name="connsiteY1" fmla="*/ 0 h 1011065"/>
                  <a:gd name="connsiteX2" fmla="*/ 969957 w 1935157"/>
                  <a:gd name="connsiteY2" fmla="*/ 279400 h 1011065"/>
                  <a:gd name="connsiteX3" fmla="*/ 1382707 w 1935157"/>
                  <a:gd name="connsiteY3" fmla="*/ 215900 h 1011065"/>
                  <a:gd name="connsiteX4" fmla="*/ 1744657 w 1935157"/>
                  <a:gd name="connsiteY4" fmla="*/ 342900 h 1011065"/>
                  <a:gd name="connsiteX5" fmla="*/ 1935157 w 1935157"/>
                  <a:gd name="connsiteY5" fmla="*/ 742950 h 1011065"/>
                  <a:gd name="connsiteX6" fmla="*/ 63500 w 1935157"/>
                  <a:gd name="connsiteY6" fmla="*/ 958850 h 1011065"/>
                  <a:gd name="connsiteX7" fmla="*/ 0 w 1935157"/>
                  <a:gd name="connsiteY7" fmla="*/ 603250 h 1011065"/>
                  <a:gd name="connsiteX0" fmla="*/ 0 w 1935157"/>
                  <a:gd name="connsiteY0" fmla="*/ 603250 h 1011065"/>
                  <a:gd name="connsiteX1" fmla="*/ 1084257 w 1935157"/>
                  <a:gd name="connsiteY1" fmla="*/ 0 h 1011065"/>
                  <a:gd name="connsiteX2" fmla="*/ 969957 w 1935157"/>
                  <a:gd name="connsiteY2" fmla="*/ 279400 h 1011065"/>
                  <a:gd name="connsiteX3" fmla="*/ 1382707 w 1935157"/>
                  <a:gd name="connsiteY3" fmla="*/ 215900 h 1011065"/>
                  <a:gd name="connsiteX4" fmla="*/ 893757 w 1935157"/>
                  <a:gd name="connsiteY4" fmla="*/ 514350 h 1011065"/>
                  <a:gd name="connsiteX5" fmla="*/ 1744657 w 1935157"/>
                  <a:gd name="connsiteY5" fmla="*/ 342900 h 1011065"/>
                  <a:gd name="connsiteX6" fmla="*/ 1935157 w 1935157"/>
                  <a:gd name="connsiteY6" fmla="*/ 742950 h 1011065"/>
                  <a:gd name="connsiteX7" fmla="*/ 63500 w 1935157"/>
                  <a:gd name="connsiteY7" fmla="*/ 958850 h 1011065"/>
                  <a:gd name="connsiteX8" fmla="*/ 0 w 1935157"/>
                  <a:gd name="connsiteY8" fmla="*/ 603250 h 1011065"/>
                  <a:gd name="connsiteX0" fmla="*/ 0 w 1935157"/>
                  <a:gd name="connsiteY0" fmla="*/ 603250 h 1011065"/>
                  <a:gd name="connsiteX1" fmla="*/ 1084257 w 1935157"/>
                  <a:gd name="connsiteY1" fmla="*/ 0 h 1011065"/>
                  <a:gd name="connsiteX2" fmla="*/ 969957 w 1935157"/>
                  <a:gd name="connsiteY2" fmla="*/ 279400 h 1011065"/>
                  <a:gd name="connsiteX3" fmla="*/ 1382707 w 1935157"/>
                  <a:gd name="connsiteY3" fmla="*/ 215900 h 1011065"/>
                  <a:gd name="connsiteX4" fmla="*/ 893757 w 1935157"/>
                  <a:gd name="connsiteY4" fmla="*/ 514350 h 1011065"/>
                  <a:gd name="connsiteX5" fmla="*/ 1744657 w 1935157"/>
                  <a:gd name="connsiteY5" fmla="*/ 342900 h 1011065"/>
                  <a:gd name="connsiteX6" fmla="*/ 1281107 w 1935157"/>
                  <a:gd name="connsiteY6" fmla="*/ 793750 h 1011065"/>
                  <a:gd name="connsiteX7" fmla="*/ 1935157 w 1935157"/>
                  <a:gd name="connsiteY7" fmla="*/ 742950 h 1011065"/>
                  <a:gd name="connsiteX8" fmla="*/ 63500 w 1935157"/>
                  <a:gd name="connsiteY8" fmla="*/ 958850 h 1011065"/>
                  <a:gd name="connsiteX9" fmla="*/ 0 w 1935157"/>
                  <a:gd name="connsiteY9" fmla="*/ 603250 h 1011065"/>
                  <a:gd name="connsiteX0" fmla="*/ 0 w 1935157"/>
                  <a:gd name="connsiteY0" fmla="*/ 603250 h 1119628"/>
                  <a:gd name="connsiteX1" fmla="*/ 1084257 w 1935157"/>
                  <a:gd name="connsiteY1" fmla="*/ 0 h 1119628"/>
                  <a:gd name="connsiteX2" fmla="*/ 969957 w 1935157"/>
                  <a:gd name="connsiteY2" fmla="*/ 279400 h 1119628"/>
                  <a:gd name="connsiteX3" fmla="*/ 1382707 w 1935157"/>
                  <a:gd name="connsiteY3" fmla="*/ 215900 h 1119628"/>
                  <a:gd name="connsiteX4" fmla="*/ 893757 w 1935157"/>
                  <a:gd name="connsiteY4" fmla="*/ 514350 h 1119628"/>
                  <a:gd name="connsiteX5" fmla="*/ 1744657 w 1935157"/>
                  <a:gd name="connsiteY5" fmla="*/ 342900 h 1119628"/>
                  <a:gd name="connsiteX6" fmla="*/ 1281107 w 1935157"/>
                  <a:gd name="connsiteY6" fmla="*/ 793750 h 1119628"/>
                  <a:gd name="connsiteX7" fmla="*/ 1935157 w 1935157"/>
                  <a:gd name="connsiteY7" fmla="*/ 742950 h 1119628"/>
                  <a:gd name="connsiteX8" fmla="*/ 63500 w 1935157"/>
                  <a:gd name="connsiteY8" fmla="*/ 958850 h 1119628"/>
                  <a:gd name="connsiteX9" fmla="*/ 0 w 1935157"/>
                  <a:gd name="connsiteY9" fmla="*/ 603250 h 1119628"/>
                  <a:gd name="connsiteX0" fmla="*/ 0 w 1935157"/>
                  <a:gd name="connsiteY0" fmla="*/ 603250 h 1119628"/>
                  <a:gd name="connsiteX1" fmla="*/ 1084257 w 1935157"/>
                  <a:gd name="connsiteY1" fmla="*/ 0 h 1119628"/>
                  <a:gd name="connsiteX2" fmla="*/ 969957 w 1935157"/>
                  <a:gd name="connsiteY2" fmla="*/ 279400 h 1119628"/>
                  <a:gd name="connsiteX3" fmla="*/ 1382707 w 1935157"/>
                  <a:gd name="connsiteY3" fmla="*/ 215900 h 1119628"/>
                  <a:gd name="connsiteX4" fmla="*/ 893757 w 1935157"/>
                  <a:gd name="connsiteY4" fmla="*/ 514350 h 1119628"/>
                  <a:gd name="connsiteX5" fmla="*/ 1744657 w 1935157"/>
                  <a:gd name="connsiteY5" fmla="*/ 342900 h 1119628"/>
                  <a:gd name="connsiteX6" fmla="*/ 1281107 w 1935157"/>
                  <a:gd name="connsiteY6" fmla="*/ 793750 h 1119628"/>
                  <a:gd name="connsiteX7" fmla="*/ 1935157 w 1935157"/>
                  <a:gd name="connsiteY7" fmla="*/ 742950 h 1119628"/>
                  <a:gd name="connsiteX8" fmla="*/ 63500 w 1935157"/>
                  <a:gd name="connsiteY8" fmla="*/ 958850 h 1119628"/>
                  <a:gd name="connsiteX9" fmla="*/ 0 w 1935157"/>
                  <a:gd name="connsiteY9" fmla="*/ 603250 h 1119628"/>
                  <a:gd name="connsiteX0" fmla="*/ 0 w 1935157"/>
                  <a:gd name="connsiteY0" fmla="*/ 603250 h 1119628"/>
                  <a:gd name="connsiteX1" fmla="*/ 1084257 w 1935157"/>
                  <a:gd name="connsiteY1" fmla="*/ 0 h 1119628"/>
                  <a:gd name="connsiteX2" fmla="*/ 969957 w 1935157"/>
                  <a:gd name="connsiteY2" fmla="*/ 279400 h 1119628"/>
                  <a:gd name="connsiteX3" fmla="*/ 1382707 w 1935157"/>
                  <a:gd name="connsiteY3" fmla="*/ 215900 h 1119628"/>
                  <a:gd name="connsiteX4" fmla="*/ 893757 w 1935157"/>
                  <a:gd name="connsiteY4" fmla="*/ 514350 h 1119628"/>
                  <a:gd name="connsiteX5" fmla="*/ 1744657 w 1935157"/>
                  <a:gd name="connsiteY5" fmla="*/ 342900 h 1119628"/>
                  <a:gd name="connsiteX6" fmla="*/ 1247770 w 1935157"/>
                  <a:gd name="connsiteY6" fmla="*/ 791369 h 1119628"/>
                  <a:gd name="connsiteX7" fmla="*/ 1935157 w 1935157"/>
                  <a:gd name="connsiteY7" fmla="*/ 742950 h 1119628"/>
                  <a:gd name="connsiteX8" fmla="*/ 63500 w 1935157"/>
                  <a:gd name="connsiteY8" fmla="*/ 958850 h 1119628"/>
                  <a:gd name="connsiteX9" fmla="*/ 0 w 1935157"/>
                  <a:gd name="connsiteY9" fmla="*/ 603250 h 1119628"/>
                  <a:gd name="connsiteX0" fmla="*/ 0 w 1935157"/>
                  <a:gd name="connsiteY0" fmla="*/ 603250 h 1048825"/>
                  <a:gd name="connsiteX1" fmla="*/ 1084257 w 1935157"/>
                  <a:gd name="connsiteY1" fmla="*/ 0 h 1048825"/>
                  <a:gd name="connsiteX2" fmla="*/ 969957 w 1935157"/>
                  <a:gd name="connsiteY2" fmla="*/ 279400 h 1048825"/>
                  <a:gd name="connsiteX3" fmla="*/ 1382707 w 1935157"/>
                  <a:gd name="connsiteY3" fmla="*/ 215900 h 1048825"/>
                  <a:gd name="connsiteX4" fmla="*/ 893757 w 1935157"/>
                  <a:gd name="connsiteY4" fmla="*/ 514350 h 1048825"/>
                  <a:gd name="connsiteX5" fmla="*/ 1744657 w 1935157"/>
                  <a:gd name="connsiteY5" fmla="*/ 342900 h 1048825"/>
                  <a:gd name="connsiteX6" fmla="*/ 1247770 w 1935157"/>
                  <a:gd name="connsiteY6" fmla="*/ 791369 h 1048825"/>
                  <a:gd name="connsiteX7" fmla="*/ 1935157 w 1935157"/>
                  <a:gd name="connsiteY7" fmla="*/ 742950 h 1048825"/>
                  <a:gd name="connsiteX8" fmla="*/ 63500 w 1935157"/>
                  <a:gd name="connsiteY8" fmla="*/ 958850 h 1048825"/>
                  <a:gd name="connsiteX9" fmla="*/ 0 w 1935157"/>
                  <a:gd name="connsiteY9" fmla="*/ 603250 h 1048825"/>
                  <a:gd name="connsiteX0" fmla="*/ 0 w 1935157"/>
                  <a:gd name="connsiteY0" fmla="*/ 603250 h 1124882"/>
                  <a:gd name="connsiteX1" fmla="*/ 1084257 w 1935157"/>
                  <a:gd name="connsiteY1" fmla="*/ 0 h 1124882"/>
                  <a:gd name="connsiteX2" fmla="*/ 969957 w 1935157"/>
                  <a:gd name="connsiteY2" fmla="*/ 279400 h 1124882"/>
                  <a:gd name="connsiteX3" fmla="*/ 1382707 w 1935157"/>
                  <a:gd name="connsiteY3" fmla="*/ 215900 h 1124882"/>
                  <a:gd name="connsiteX4" fmla="*/ 893757 w 1935157"/>
                  <a:gd name="connsiteY4" fmla="*/ 514350 h 1124882"/>
                  <a:gd name="connsiteX5" fmla="*/ 1744657 w 1935157"/>
                  <a:gd name="connsiteY5" fmla="*/ 342900 h 1124882"/>
                  <a:gd name="connsiteX6" fmla="*/ 1247770 w 1935157"/>
                  <a:gd name="connsiteY6" fmla="*/ 791369 h 1124882"/>
                  <a:gd name="connsiteX7" fmla="*/ 1935157 w 1935157"/>
                  <a:gd name="connsiteY7" fmla="*/ 742950 h 1124882"/>
                  <a:gd name="connsiteX8" fmla="*/ 63500 w 1935157"/>
                  <a:gd name="connsiteY8" fmla="*/ 958850 h 1124882"/>
                  <a:gd name="connsiteX9" fmla="*/ 0 w 1935157"/>
                  <a:gd name="connsiteY9" fmla="*/ 603250 h 1124882"/>
                  <a:gd name="connsiteX0" fmla="*/ 0 w 1935157"/>
                  <a:gd name="connsiteY0" fmla="*/ 603250 h 1124882"/>
                  <a:gd name="connsiteX1" fmla="*/ 1084257 w 1935157"/>
                  <a:gd name="connsiteY1" fmla="*/ 0 h 1124882"/>
                  <a:gd name="connsiteX2" fmla="*/ 969957 w 1935157"/>
                  <a:gd name="connsiteY2" fmla="*/ 279400 h 1124882"/>
                  <a:gd name="connsiteX3" fmla="*/ 1382707 w 1935157"/>
                  <a:gd name="connsiteY3" fmla="*/ 215900 h 1124882"/>
                  <a:gd name="connsiteX4" fmla="*/ 893757 w 1935157"/>
                  <a:gd name="connsiteY4" fmla="*/ 514350 h 1124882"/>
                  <a:gd name="connsiteX5" fmla="*/ 1744657 w 1935157"/>
                  <a:gd name="connsiteY5" fmla="*/ 342900 h 1124882"/>
                  <a:gd name="connsiteX6" fmla="*/ 1240626 w 1935157"/>
                  <a:gd name="connsiteY6" fmla="*/ 786607 h 1124882"/>
                  <a:gd name="connsiteX7" fmla="*/ 1935157 w 1935157"/>
                  <a:gd name="connsiteY7" fmla="*/ 742950 h 1124882"/>
                  <a:gd name="connsiteX8" fmla="*/ 63500 w 1935157"/>
                  <a:gd name="connsiteY8" fmla="*/ 958850 h 1124882"/>
                  <a:gd name="connsiteX9" fmla="*/ 0 w 1935157"/>
                  <a:gd name="connsiteY9" fmla="*/ 603250 h 1124882"/>
                  <a:gd name="connsiteX0" fmla="*/ 0 w 1935157"/>
                  <a:gd name="connsiteY0" fmla="*/ 603250 h 1124882"/>
                  <a:gd name="connsiteX1" fmla="*/ 1084257 w 1935157"/>
                  <a:gd name="connsiteY1" fmla="*/ 0 h 1124882"/>
                  <a:gd name="connsiteX2" fmla="*/ 969957 w 1935157"/>
                  <a:gd name="connsiteY2" fmla="*/ 279400 h 1124882"/>
                  <a:gd name="connsiteX3" fmla="*/ 1382707 w 1935157"/>
                  <a:gd name="connsiteY3" fmla="*/ 215900 h 1124882"/>
                  <a:gd name="connsiteX4" fmla="*/ 893757 w 1935157"/>
                  <a:gd name="connsiteY4" fmla="*/ 514350 h 1124882"/>
                  <a:gd name="connsiteX5" fmla="*/ 1744657 w 1935157"/>
                  <a:gd name="connsiteY5" fmla="*/ 342900 h 1124882"/>
                  <a:gd name="connsiteX6" fmla="*/ 1240626 w 1935157"/>
                  <a:gd name="connsiteY6" fmla="*/ 786607 h 1124882"/>
                  <a:gd name="connsiteX7" fmla="*/ 1935157 w 1935157"/>
                  <a:gd name="connsiteY7" fmla="*/ 742950 h 1124882"/>
                  <a:gd name="connsiteX8" fmla="*/ 63500 w 1935157"/>
                  <a:gd name="connsiteY8" fmla="*/ 958850 h 1124882"/>
                  <a:gd name="connsiteX9" fmla="*/ 0 w 1935157"/>
                  <a:gd name="connsiteY9" fmla="*/ 603250 h 1124882"/>
                  <a:gd name="connsiteX0" fmla="*/ 0 w 1935157"/>
                  <a:gd name="connsiteY0" fmla="*/ 603250 h 1124882"/>
                  <a:gd name="connsiteX1" fmla="*/ 1084257 w 1935157"/>
                  <a:gd name="connsiteY1" fmla="*/ 0 h 1124882"/>
                  <a:gd name="connsiteX2" fmla="*/ 969957 w 1935157"/>
                  <a:gd name="connsiteY2" fmla="*/ 279400 h 1124882"/>
                  <a:gd name="connsiteX3" fmla="*/ 1382707 w 1935157"/>
                  <a:gd name="connsiteY3" fmla="*/ 215900 h 1124882"/>
                  <a:gd name="connsiteX4" fmla="*/ 893757 w 1935157"/>
                  <a:gd name="connsiteY4" fmla="*/ 514350 h 1124882"/>
                  <a:gd name="connsiteX5" fmla="*/ 1744657 w 1935157"/>
                  <a:gd name="connsiteY5" fmla="*/ 342900 h 1124882"/>
                  <a:gd name="connsiteX6" fmla="*/ 1240626 w 1935157"/>
                  <a:gd name="connsiteY6" fmla="*/ 786607 h 1124882"/>
                  <a:gd name="connsiteX7" fmla="*/ 1935157 w 1935157"/>
                  <a:gd name="connsiteY7" fmla="*/ 742950 h 1124882"/>
                  <a:gd name="connsiteX8" fmla="*/ 63500 w 1935157"/>
                  <a:gd name="connsiteY8" fmla="*/ 958850 h 1124882"/>
                  <a:gd name="connsiteX9" fmla="*/ 0 w 1935157"/>
                  <a:gd name="connsiteY9" fmla="*/ 603250 h 1124882"/>
                  <a:gd name="connsiteX0" fmla="*/ 0 w 1935157"/>
                  <a:gd name="connsiteY0" fmla="*/ 603250 h 1124882"/>
                  <a:gd name="connsiteX1" fmla="*/ 1084257 w 1935157"/>
                  <a:gd name="connsiteY1" fmla="*/ 0 h 1124882"/>
                  <a:gd name="connsiteX2" fmla="*/ 969957 w 1935157"/>
                  <a:gd name="connsiteY2" fmla="*/ 279400 h 1124882"/>
                  <a:gd name="connsiteX3" fmla="*/ 1382707 w 1935157"/>
                  <a:gd name="connsiteY3" fmla="*/ 215900 h 1124882"/>
                  <a:gd name="connsiteX4" fmla="*/ 893757 w 1935157"/>
                  <a:gd name="connsiteY4" fmla="*/ 514350 h 1124882"/>
                  <a:gd name="connsiteX5" fmla="*/ 1744657 w 1935157"/>
                  <a:gd name="connsiteY5" fmla="*/ 342900 h 1124882"/>
                  <a:gd name="connsiteX6" fmla="*/ 1240626 w 1935157"/>
                  <a:gd name="connsiteY6" fmla="*/ 786607 h 1124882"/>
                  <a:gd name="connsiteX7" fmla="*/ 1935157 w 1935157"/>
                  <a:gd name="connsiteY7" fmla="*/ 742950 h 1124882"/>
                  <a:gd name="connsiteX8" fmla="*/ 63500 w 1935157"/>
                  <a:gd name="connsiteY8" fmla="*/ 958850 h 1124882"/>
                  <a:gd name="connsiteX9" fmla="*/ 0 w 1935157"/>
                  <a:gd name="connsiteY9" fmla="*/ 603250 h 1124882"/>
                  <a:gd name="connsiteX0" fmla="*/ 0 w 1935157"/>
                  <a:gd name="connsiteY0" fmla="*/ 603250 h 1124882"/>
                  <a:gd name="connsiteX1" fmla="*/ 1084257 w 1935157"/>
                  <a:gd name="connsiteY1" fmla="*/ 0 h 1124882"/>
                  <a:gd name="connsiteX2" fmla="*/ 969957 w 1935157"/>
                  <a:gd name="connsiteY2" fmla="*/ 279400 h 1124882"/>
                  <a:gd name="connsiteX3" fmla="*/ 1382707 w 1935157"/>
                  <a:gd name="connsiteY3" fmla="*/ 215900 h 1124882"/>
                  <a:gd name="connsiteX4" fmla="*/ 893757 w 1935157"/>
                  <a:gd name="connsiteY4" fmla="*/ 514350 h 1124882"/>
                  <a:gd name="connsiteX5" fmla="*/ 1744657 w 1935157"/>
                  <a:gd name="connsiteY5" fmla="*/ 342900 h 1124882"/>
                  <a:gd name="connsiteX6" fmla="*/ 1240626 w 1935157"/>
                  <a:gd name="connsiteY6" fmla="*/ 786607 h 1124882"/>
                  <a:gd name="connsiteX7" fmla="*/ 1935157 w 1935157"/>
                  <a:gd name="connsiteY7" fmla="*/ 742950 h 1124882"/>
                  <a:gd name="connsiteX8" fmla="*/ 63500 w 1935157"/>
                  <a:gd name="connsiteY8" fmla="*/ 958850 h 1124882"/>
                  <a:gd name="connsiteX9" fmla="*/ 0 w 1935157"/>
                  <a:gd name="connsiteY9" fmla="*/ 603250 h 1124882"/>
                  <a:gd name="connsiteX0" fmla="*/ 0 w 1935157"/>
                  <a:gd name="connsiteY0" fmla="*/ 603250 h 1124882"/>
                  <a:gd name="connsiteX1" fmla="*/ 1084257 w 1935157"/>
                  <a:gd name="connsiteY1" fmla="*/ 0 h 1124882"/>
                  <a:gd name="connsiteX2" fmla="*/ 969957 w 1935157"/>
                  <a:gd name="connsiteY2" fmla="*/ 279400 h 1124882"/>
                  <a:gd name="connsiteX3" fmla="*/ 1382707 w 1935157"/>
                  <a:gd name="connsiteY3" fmla="*/ 215900 h 1124882"/>
                  <a:gd name="connsiteX4" fmla="*/ 893757 w 1935157"/>
                  <a:gd name="connsiteY4" fmla="*/ 514350 h 1124882"/>
                  <a:gd name="connsiteX5" fmla="*/ 1744657 w 1935157"/>
                  <a:gd name="connsiteY5" fmla="*/ 342900 h 1124882"/>
                  <a:gd name="connsiteX6" fmla="*/ 1240626 w 1935157"/>
                  <a:gd name="connsiteY6" fmla="*/ 786607 h 1124882"/>
                  <a:gd name="connsiteX7" fmla="*/ 1935157 w 1935157"/>
                  <a:gd name="connsiteY7" fmla="*/ 742950 h 1124882"/>
                  <a:gd name="connsiteX8" fmla="*/ 63500 w 1935157"/>
                  <a:gd name="connsiteY8" fmla="*/ 958850 h 1124882"/>
                  <a:gd name="connsiteX9" fmla="*/ 0 w 1935157"/>
                  <a:gd name="connsiteY9" fmla="*/ 603250 h 1124882"/>
                  <a:gd name="connsiteX0" fmla="*/ 0 w 1935157"/>
                  <a:gd name="connsiteY0" fmla="*/ 603250 h 1124882"/>
                  <a:gd name="connsiteX1" fmla="*/ 1084257 w 1935157"/>
                  <a:gd name="connsiteY1" fmla="*/ 0 h 1124882"/>
                  <a:gd name="connsiteX2" fmla="*/ 969957 w 1935157"/>
                  <a:gd name="connsiteY2" fmla="*/ 279400 h 1124882"/>
                  <a:gd name="connsiteX3" fmla="*/ 1382707 w 1935157"/>
                  <a:gd name="connsiteY3" fmla="*/ 215900 h 1124882"/>
                  <a:gd name="connsiteX4" fmla="*/ 893757 w 1935157"/>
                  <a:gd name="connsiteY4" fmla="*/ 514350 h 1124882"/>
                  <a:gd name="connsiteX5" fmla="*/ 1744657 w 1935157"/>
                  <a:gd name="connsiteY5" fmla="*/ 342900 h 1124882"/>
                  <a:gd name="connsiteX6" fmla="*/ 1240626 w 1935157"/>
                  <a:gd name="connsiteY6" fmla="*/ 786607 h 1124882"/>
                  <a:gd name="connsiteX7" fmla="*/ 1935157 w 1935157"/>
                  <a:gd name="connsiteY7" fmla="*/ 742950 h 1124882"/>
                  <a:gd name="connsiteX8" fmla="*/ 63500 w 1935157"/>
                  <a:gd name="connsiteY8" fmla="*/ 958850 h 1124882"/>
                  <a:gd name="connsiteX9" fmla="*/ 0 w 1935157"/>
                  <a:gd name="connsiteY9" fmla="*/ 603250 h 1124882"/>
                  <a:gd name="connsiteX0" fmla="*/ 0 w 1935157"/>
                  <a:gd name="connsiteY0" fmla="*/ 603250 h 1124882"/>
                  <a:gd name="connsiteX1" fmla="*/ 1084257 w 1935157"/>
                  <a:gd name="connsiteY1" fmla="*/ 0 h 1124882"/>
                  <a:gd name="connsiteX2" fmla="*/ 969957 w 1935157"/>
                  <a:gd name="connsiteY2" fmla="*/ 279400 h 1124882"/>
                  <a:gd name="connsiteX3" fmla="*/ 1382707 w 1935157"/>
                  <a:gd name="connsiteY3" fmla="*/ 215900 h 1124882"/>
                  <a:gd name="connsiteX4" fmla="*/ 903282 w 1935157"/>
                  <a:gd name="connsiteY4" fmla="*/ 526257 h 1124882"/>
                  <a:gd name="connsiteX5" fmla="*/ 1744657 w 1935157"/>
                  <a:gd name="connsiteY5" fmla="*/ 342900 h 1124882"/>
                  <a:gd name="connsiteX6" fmla="*/ 1240626 w 1935157"/>
                  <a:gd name="connsiteY6" fmla="*/ 786607 h 1124882"/>
                  <a:gd name="connsiteX7" fmla="*/ 1935157 w 1935157"/>
                  <a:gd name="connsiteY7" fmla="*/ 742950 h 1124882"/>
                  <a:gd name="connsiteX8" fmla="*/ 63500 w 1935157"/>
                  <a:gd name="connsiteY8" fmla="*/ 958850 h 1124882"/>
                  <a:gd name="connsiteX9" fmla="*/ 0 w 1935157"/>
                  <a:gd name="connsiteY9" fmla="*/ 603250 h 1124882"/>
                  <a:gd name="connsiteX0" fmla="*/ 0 w 1935157"/>
                  <a:gd name="connsiteY0" fmla="*/ 603250 h 1124882"/>
                  <a:gd name="connsiteX1" fmla="*/ 1084257 w 1935157"/>
                  <a:gd name="connsiteY1" fmla="*/ 0 h 1124882"/>
                  <a:gd name="connsiteX2" fmla="*/ 969957 w 1935157"/>
                  <a:gd name="connsiteY2" fmla="*/ 279400 h 1124882"/>
                  <a:gd name="connsiteX3" fmla="*/ 1382707 w 1935157"/>
                  <a:gd name="connsiteY3" fmla="*/ 215900 h 1124882"/>
                  <a:gd name="connsiteX4" fmla="*/ 903282 w 1935157"/>
                  <a:gd name="connsiteY4" fmla="*/ 507207 h 1124882"/>
                  <a:gd name="connsiteX5" fmla="*/ 1744657 w 1935157"/>
                  <a:gd name="connsiteY5" fmla="*/ 342900 h 1124882"/>
                  <a:gd name="connsiteX6" fmla="*/ 1240626 w 1935157"/>
                  <a:gd name="connsiteY6" fmla="*/ 786607 h 1124882"/>
                  <a:gd name="connsiteX7" fmla="*/ 1935157 w 1935157"/>
                  <a:gd name="connsiteY7" fmla="*/ 742950 h 1124882"/>
                  <a:gd name="connsiteX8" fmla="*/ 63500 w 1935157"/>
                  <a:gd name="connsiteY8" fmla="*/ 958850 h 1124882"/>
                  <a:gd name="connsiteX9" fmla="*/ 0 w 1935157"/>
                  <a:gd name="connsiteY9" fmla="*/ 603250 h 1124882"/>
                  <a:gd name="connsiteX0" fmla="*/ 0 w 1935157"/>
                  <a:gd name="connsiteY0" fmla="*/ 603250 h 1124882"/>
                  <a:gd name="connsiteX1" fmla="*/ 1084257 w 1935157"/>
                  <a:gd name="connsiteY1" fmla="*/ 0 h 1124882"/>
                  <a:gd name="connsiteX2" fmla="*/ 969957 w 1935157"/>
                  <a:gd name="connsiteY2" fmla="*/ 279400 h 1124882"/>
                  <a:gd name="connsiteX3" fmla="*/ 1382707 w 1935157"/>
                  <a:gd name="connsiteY3" fmla="*/ 215900 h 1124882"/>
                  <a:gd name="connsiteX4" fmla="*/ 903282 w 1935157"/>
                  <a:gd name="connsiteY4" fmla="*/ 507207 h 1124882"/>
                  <a:gd name="connsiteX5" fmla="*/ 1744657 w 1935157"/>
                  <a:gd name="connsiteY5" fmla="*/ 342900 h 1124882"/>
                  <a:gd name="connsiteX6" fmla="*/ 1240626 w 1935157"/>
                  <a:gd name="connsiteY6" fmla="*/ 786607 h 1124882"/>
                  <a:gd name="connsiteX7" fmla="*/ 1935157 w 1935157"/>
                  <a:gd name="connsiteY7" fmla="*/ 742950 h 1124882"/>
                  <a:gd name="connsiteX8" fmla="*/ 63500 w 1935157"/>
                  <a:gd name="connsiteY8" fmla="*/ 958850 h 1124882"/>
                  <a:gd name="connsiteX9" fmla="*/ 0 w 1935157"/>
                  <a:gd name="connsiteY9" fmla="*/ 603250 h 1124882"/>
                  <a:gd name="connsiteX0" fmla="*/ 0 w 1935157"/>
                  <a:gd name="connsiteY0" fmla="*/ 603250 h 1124882"/>
                  <a:gd name="connsiteX1" fmla="*/ 1084257 w 1935157"/>
                  <a:gd name="connsiteY1" fmla="*/ 0 h 1124882"/>
                  <a:gd name="connsiteX2" fmla="*/ 969957 w 1935157"/>
                  <a:gd name="connsiteY2" fmla="*/ 279400 h 1124882"/>
                  <a:gd name="connsiteX3" fmla="*/ 1382707 w 1935157"/>
                  <a:gd name="connsiteY3" fmla="*/ 215900 h 1124882"/>
                  <a:gd name="connsiteX4" fmla="*/ 903282 w 1935157"/>
                  <a:gd name="connsiteY4" fmla="*/ 507207 h 1124882"/>
                  <a:gd name="connsiteX5" fmla="*/ 1744657 w 1935157"/>
                  <a:gd name="connsiteY5" fmla="*/ 342900 h 1124882"/>
                  <a:gd name="connsiteX6" fmla="*/ 1240626 w 1935157"/>
                  <a:gd name="connsiteY6" fmla="*/ 786607 h 1124882"/>
                  <a:gd name="connsiteX7" fmla="*/ 1935157 w 1935157"/>
                  <a:gd name="connsiteY7" fmla="*/ 742950 h 1124882"/>
                  <a:gd name="connsiteX8" fmla="*/ 63500 w 1935157"/>
                  <a:gd name="connsiteY8" fmla="*/ 958850 h 1124882"/>
                  <a:gd name="connsiteX9" fmla="*/ 0 w 1935157"/>
                  <a:gd name="connsiteY9" fmla="*/ 603250 h 1124882"/>
                  <a:gd name="connsiteX0" fmla="*/ 0 w 1935157"/>
                  <a:gd name="connsiteY0" fmla="*/ 603250 h 1124882"/>
                  <a:gd name="connsiteX1" fmla="*/ 1084257 w 1935157"/>
                  <a:gd name="connsiteY1" fmla="*/ 0 h 1124882"/>
                  <a:gd name="connsiteX2" fmla="*/ 955669 w 1935157"/>
                  <a:gd name="connsiteY2" fmla="*/ 277019 h 1124882"/>
                  <a:gd name="connsiteX3" fmla="*/ 1382707 w 1935157"/>
                  <a:gd name="connsiteY3" fmla="*/ 215900 h 1124882"/>
                  <a:gd name="connsiteX4" fmla="*/ 903282 w 1935157"/>
                  <a:gd name="connsiteY4" fmla="*/ 507207 h 1124882"/>
                  <a:gd name="connsiteX5" fmla="*/ 1744657 w 1935157"/>
                  <a:gd name="connsiteY5" fmla="*/ 342900 h 1124882"/>
                  <a:gd name="connsiteX6" fmla="*/ 1240626 w 1935157"/>
                  <a:gd name="connsiteY6" fmla="*/ 786607 h 1124882"/>
                  <a:gd name="connsiteX7" fmla="*/ 1935157 w 1935157"/>
                  <a:gd name="connsiteY7" fmla="*/ 742950 h 1124882"/>
                  <a:gd name="connsiteX8" fmla="*/ 63500 w 1935157"/>
                  <a:gd name="connsiteY8" fmla="*/ 958850 h 1124882"/>
                  <a:gd name="connsiteX9" fmla="*/ 0 w 1935157"/>
                  <a:gd name="connsiteY9" fmla="*/ 603250 h 1124882"/>
                  <a:gd name="connsiteX0" fmla="*/ 0 w 1935157"/>
                  <a:gd name="connsiteY0" fmla="*/ 603250 h 1124882"/>
                  <a:gd name="connsiteX1" fmla="*/ 1084257 w 1935157"/>
                  <a:gd name="connsiteY1" fmla="*/ 0 h 1124882"/>
                  <a:gd name="connsiteX2" fmla="*/ 955669 w 1935157"/>
                  <a:gd name="connsiteY2" fmla="*/ 277019 h 1124882"/>
                  <a:gd name="connsiteX3" fmla="*/ 1382707 w 1935157"/>
                  <a:gd name="connsiteY3" fmla="*/ 215900 h 1124882"/>
                  <a:gd name="connsiteX4" fmla="*/ 903282 w 1935157"/>
                  <a:gd name="connsiteY4" fmla="*/ 507207 h 1124882"/>
                  <a:gd name="connsiteX5" fmla="*/ 1744657 w 1935157"/>
                  <a:gd name="connsiteY5" fmla="*/ 342900 h 1124882"/>
                  <a:gd name="connsiteX6" fmla="*/ 1240626 w 1935157"/>
                  <a:gd name="connsiteY6" fmla="*/ 786607 h 1124882"/>
                  <a:gd name="connsiteX7" fmla="*/ 1935157 w 1935157"/>
                  <a:gd name="connsiteY7" fmla="*/ 742950 h 1124882"/>
                  <a:gd name="connsiteX8" fmla="*/ 63500 w 1935157"/>
                  <a:gd name="connsiteY8" fmla="*/ 958850 h 1124882"/>
                  <a:gd name="connsiteX9" fmla="*/ 0 w 1935157"/>
                  <a:gd name="connsiteY9" fmla="*/ 603250 h 1124882"/>
                  <a:gd name="connsiteX0" fmla="*/ 0 w 1935157"/>
                  <a:gd name="connsiteY0" fmla="*/ 603250 h 1124882"/>
                  <a:gd name="connsiteX1" fmla="*/ 1084257 w 1935157"/>
                  <a:gd name="connsiteY1" fmla="*/ 0 h 1124882"/>
                  <a:gd name="connsiteX2" fmla="*/ 955669 w 1935157"/>
                  <a:gd name="connsiteY2" fmla="*/ 277019 h 1124882"/>
                  <a:gd name="connsiteX3" fmla="*/ 1382707 w 1935157"/>
                  <a:gd name="connsiteY3" fmla="*/ 215900 h 1124882"/>
                  <a:gd name="connsiteX4" fmla="*/ 903282 w 1935157"/>
                  <a:gd name="connsiteY4" fmla="*/ 507207 h 1124882"/>
                  <a:gd name="connsiteX5" fmla="*/ 1744657 w 1935157"/>
                  <a:gd name="connsiteY5" fmla="*/ 342900 h 1124882"/>
                  <a:gd name="connsiteX6" fmla="*/ 1240626 w 1935157"/>
                  <a:gd name="connsiteY6" fmla="*/ 786607 h 1124882"/>
                  <a:gd name="connsiteX7" fmla="*/ 1935157 w 1935157"/>
                  <a:gd name="connsiteY7" fmla="*/ 742950 h 1124882"/>
                  <a:gd name="connsiteX8" fmla="*/ 63500 w 1935157"/>
                  <a:gd name="connsiteY8" fmla="*/ 958850 h 1124882"/>
                  <a:gd name="connsiteX9" fmla="*/ 0 w 1935157"/>
                  <a:gd name="connsiteY9" fmla="*/ 603250 h 1124882"/>
                  <a:gd name="connsiteX0" fmla="*/ 0 w 1935157"/>
                  <a:gd name="connsiteY0" fmla="*/ 603250 h 1124882"/>
                  <a:gd name="connsiteX1" fmla="*/ 1084257 w 1935157"/>
                  <a:gd name="connsiteY1" fmla="*/ 0 h 1124882"/>
                  <a:gd name="connsiteX2" fmla="*/ 955669 w 1935157"/>
                  <a:gd name="connsiteY2" fmla="*/ 277019 h 1124882"/>
                  <a:gd name="connsiteX3" fmla="*/ 1382707 w 1935157"/>
                  <a:gd name="connsiteY3" fmla="*/ 215900 h 1124882"/>
                  <a:gd name="connsiteX4" fmla="*/ 903282 w 1935157"/>
                  <a:gd name="connsiteY4" fmla="*/ 507207 h 1124882"/>
                  <a:gd name="connsiteX5" fmla="*/ 1744657 w 1935157"/>
                  <a:gd name="connsiteY5" fmla="*/ 342900 h 1124882"/>
                  <a:gd name="connsiteX6" fmla="*/ 1240626 w 1935157"/>
                  <a:gd name="connsiteY6" fmla="*/ 786607 h 1124882"/>
                  <a:gd name="connsiteX7" fmla="*/ 1935157 w 1935157"/>
                  <a:gd name="connsiteY7" fmla="*/ 742950 h 1124882"/>
                  <a:gd name="connsiteX8" fmla="*/ 63500 w 1935157"/>
                  <a:gd name="connsiteY8" fmla="*/ 958850 h 1124882"/>
                  <a:gd name="connsiteX9" fmla="*/ 0 w 1935157"/>
                  <a:gd name="connsiteY9" fmla="*/ 603250 h 1124882"/>
                  <a:gd name="connsiteX0" fmla="*/ 0 w 1935157"/>
                  <a:gd name="connsiteY0" fmla="*/ 609889 h 1131521"/>
                  <a:gd name="connsiteX1" fmla="*/ 1084257 w 1935157"/>
                  <a:gd name="connsiteY1" fmla="*/ 6639 h 1131521"/>
                  <a:gd name="connsiteX2" fmla="*/ 955669 w 1935157"/>
                  <a:gd name="connsiteY2" fmla="*/ 283658 h 1131521"/>
                  <a:gd name="connsiteX3" fmla="*/ 1382707 w 1935157"/>
                  <a:gd name="connsiteY3" fmla="*/ 222539 h 1131521"/>
                  <a:gd name="connsiteX4" fmla="*/ 903282 w 1935157"/>
                  <a:gd name="connsiteY4" fmla="*/ 513846 h 1131521"/>
                  <a:gd name="connsiteX5" fmla="*/ 1744657 w 1935157"/>
                  <a:gd name="connsiteY5" fmla="*/ 349539 h 1131521"/>
                  <a:gd name="connsiteX6" fmla="*/ 1240626 w 1935157"/>
                  <a:gd name="connsiteY6" fmla="*/ 793246 h 1131521"/>
                  <a:gd name="connsiteX7" fmla="*/ 1935157 w 1935157"/>
                  <a:gd name="connsiteY7" fmla="*/ 749589 h 1131521"/>
                  <a:gd name="connsiteX8" fmla="*/ 63500 w 1935157"/>
                  <a:gd name="connsiteY8" fmla="*/ 965489 h 1131521"/>
                  <a:gd name="connsiteX9" fmla="*/ 0 w 1935157"/>
                  <a:gd name="connsiteY9" fmla="*/ 609889 h 1131521"/>
                  <a:gd name="connsiteX0" fmla="*/ 0 w 1935157"/>
                  <a:gd name="connsiteY0" fmla="*/ 623453 h 1145085"/>
                  <a:gd name="connsiteX1" fmla="*/ 1084257 w 1935157"/>
                  <a:gd name="connsiteY1" fmla="*/ 20203 h 1145085"/>
                  <a:gd name="connsiteX2" fmla="*/ 955669 w 1935157"/>
                  <a:gd name="connsiteY2" fmla="*/ 297222 h 1145085"/>
                  <a:gd name="connsiteX3" fmla="*/ 1382707 w 1935157"/>
                  <a:gd name="connsiteY3" fmla="*/ 236103 h 1145085"/>
                  <a:gd name="connsiteX4" fmla="*/ 903282 w 1935157"/>
                  <a:gd name="connsiteY4" fmla="*/ 527410 h 1145085"/>
                  <a:gd name="connsiteX5" fmla="*/ 1744657 w 1935157"/>
                  <a:gd name="connsiteY5" fmla="*/ 363103 h 1145085"/>
                  <a:gd name="connsiteX6" fmla="*/ 1240626 w 1935157"/>
                  <a:gd name="connsiteY6" fmla="*/ 806810 h 1145085"/>
                  <a:gd name="connsiteX7" fmla="*/ 1935157 w 1935157"/>
                  <a:gd name="connsiteY7" fmla="*/ 763153 h 1145085"/>
                  <a:gd name="connsiteX8" fmla="*/ 63500 w 1935157"/>
                  <a:gd name="connsiteY8" fmla="*/ 979053 h 1145085"/>
                  <a:gd name="connsiteX9" fmla="*/ 0 w 1935157"/>
                  <a:gd name="connsiteY9" fmla="*/ 623453 h 1145085"/>
                  <a:gd name="connsiteX0" fmla="*/ 0 w 1885150"/>
                  <a:gd name="connsiteY0" fmla="*/ 665653 h 1142042"/>
                  <a:gd name="connsiteX1" fmla="*/ 1034250 w 1885150"/>
                  <a:gd name="connsiteY1" fmla="*/ 17160 h 1142042"/>
                  <a:gd name="connsiteX2" fmla="*/ 905662 w 1885150"/>
                  <a:gd name="connsiteY2" fmla="*/ 294179 h 1142042"/>
                  <a:gd name="connsiteX3" fmla="*/ 1332700 w 1885150"/>
                  <a:gd name="connsiteY3" fmla="*/ 233060 h 1142042"/>
                  <a:gd name="connsiteX4" fmla="*/ 853275 w 1885150"/>
                  <a:gd name="connsiteY4" fmla="*/ 524367 h 1142042"/>
                  <a:gd name="connsiteX5" fmla="*/ 1694650 w 1885150"/>
                  <a:gd name="connsiteY5" fmla="*/ 360060 h 1142042"/>
                  <a:gd name="connsiteX6" fmla="*/ 1190619 w 1885150"/>
                  <a:gd name="connsiteY6" fmla="*/ 803767 h 1142042"/>
                  <a:gd name="connsiteX7" fmla="*/ 1885150 w 1885150"/>
                  <a:gd name="connsiteY7" fmla="*/ 760110 h 1142042"/>
                  <a:gd name="connsiteX8" fmla="*/ 13493 w 1885150"/>
                  <a:gd name="connsiteY8" fmla="*/ 976010 h 1142042"/>
                  <a:gd name="connsiteX9" fmla="*/ 0 w 1885150"/>
                  <a:gd name="connsiteY9" fmla="*/ 665653 h 1142042"/>
                  <a:gd name="connsiteX0" fmla="*/ 0 w 1885150"/>
                  <a:gd name="connsiteY0" fmla="*/ 670263 h 1146652"/>
                  <a:gd name="connsiteX1" fmla="*/ 1034250 w 1885150"/>
                  <a:gd name="connsiteY1" fmla="*/ 21770 h 1146652"/>
                  <a:gd name="connsiteX2" fmla="*/ 905662 w 1885150"/>
                  <a:gd name="connsiteY2" fmla="*/ 298789 h 1146652"/>
                  <a:gd name="connsiteX3" fmla="*/ 1332700 w 1885150"/>
                  <a:gd name="connsiteY3" fmla="*/ 237670 h 1146652"/>
                  <a:gd name="connsiteX4" fmla="*/ 853275 w 1885150"/>
                  <a:gd name="connsiteY4" fmla="*/ 528977 h 1146652"/>
                  <a:gd name="connsiteX5" fmla="*/ 1694650 w 1885150"/>
                  <a:gd name="connsiteY5" fmla="*/ 364670 h 1146652"/>
                  <a:gd name="connsiteX6" fmla="*/ 1190619 w 1885150"/>
                  <a:gd name="connsiteY6" fmla="*/ 808377 h 1146652"/>
                  <a:gd name="connsiteX7" fmla="*/ 1885150 w 1885150"/>
                  <a:gd name="connsiteY7" fmla="*/ 764720 h 1146652"/>
                  <a:gd name="connsiteX8" fmla="*/ 13493 w 1885150"/>
                  <a:gd name="connsiteY8" fmla="*/ 980620 h 1146652"/>
                  <a:gd name="connsiteX9" fmla="*/ 0 w 1885150"/>
                  <a:gd name="connsiteY9" fmla="*/ 670263 h 1146652"/>
                  <a:gd name="connsiteX0" fmla="*/ 3175 w 1871657"/>
                  <a:gd name="connsiteY0" fmla="*/ 692180 h 1144756"/>
                  <a:gd name="connsiteX1" fmla="*/ 1020757 w 1871657"/>
                  <a:gd name="connsiteY1" fmla="*/ 19874 h 1144756"/>
                  <a:gd name="connsiteX2" fmla="*/ 892169 w 1871657"/>
                  <a:gd name="connsiteY2" fmla="*/ 296893 h 1144756"/>
                  <a:gd name="connsiteX3" fmla="*/ 1319207 w 1871657"/>
                  <a:gd name="connsiteY3" fmla="*/ 235774 h 1144756"/>
                  <a:gd name="connsiteX4" fmla="*/ 839782 w 1871657"/>
                  <a:gd name="connsiteY4" fmla="*/ 527081 h 1144756"/>
                  <a:gd name="connsiteX5" fmla="*/ 1681157 w 1871657"/>
                  <a:gd name="connsiteY5" fmla="*/ 362774 h 1144756"/>
                  <a:gd name="connsiteX6" fmla="*/ 1177126 w 1871657"/>
                  <a:gd name="connsiteY6" fmla="*/ 806481 h 1144756"/>
                  <a:gd name="connsiteX7" fmla="*/ 1871657 w 1871657"/>
                  <a:gd name="connsiteY7" fmla="*/ 762824 h 1144756"/>
                  <a:gd name="connsiteX8" fmla="*/ 0 w 1871657"/>
                  <a:gd name="connsiteY8" fmla="*/ 978724 h 1144756"/>
                  <a:gd name="connsiteX9" fmla="*/ 3175 w 1871657"/>
                  <a:gd name="connsiteY9" fmla="*/ 692180 h 1144756"/>
                  <a:gd name="connsiteX0" fmla="*/ 3175 w 1871657"/>
                  <a:gd name="connsiteY0" fmla="*/ 695514 h 1148090"/>
                  <a:gd name="connsiteX1" fmla="*/ 1020757 w 1871657"/>
                  <a:gd name="connsiteY1" fmla="*/ 23208 h 1148090"/>
                  <a:gd name="connsiteX2" fmla="*/ 892169 w 1871657"/>
                  <a:gd name="connsiteY2" fmla="*/ 300227 h 1148090"/>
                  <a:gd name="connsiteX3" fmla="*/ 1319207 w 1871657"/>
                  <a:gd name="connsiteY3" fmla="*/ 239108 h 1148090"/>
                  <a:gd name="connsiteX4" fmla="*/ 839782 w 1871657"/>
                  <a:gd name="connsiteY4" fmla="*/ 530415 h 1148090"/>
                  <a:gd name="connsiteX5" fmla="*/ 1681157 w 1871657"/>
                  <a:gd name="connsiteY5" fmla="*/ 366108 h 1148090"/>
                  <a:gd name="connsiteX6" fmla="*/ 1177126 w 1871657"/>
                  <a:gd name="connsiteY6" fmla="*/ 809815 h 1148090"/>
                  <a:gd name="connsiteX7" fmla="*/ 1871657 w 1871657"/>
                  <a:gd name="connsiteY7" fmla="*/ 766158 h 1148090"/>
                  <a:gd name="connsiteX8" fmla="*/ 0 w 1871657"/>
                  <a:gd name="connsiteY8" fmla="*/ 982058 h 1148090"/>
                  <a:gd name="connsiteX9" fmla="*/ 3175 w 1871657"/>
                  <a:gd name="connsiteY9" fmla="*/ 695514 h 1148090"/>
                  <a:gd name="connsiteX0" fmla="*/ 3175 w 1871657"/>
                  <a:gd name="connsiteY0" fmla="*/ 700005 h 1152581"/>
                  <a:gd name="connsiteX1" fmla="*/ 1020757 w 1871657"/>
                  <a:gd name="connsiteY1" fmla="*/ 27699 h 1152581"/>
                  <a:gd name="connsiteX2" fmla="*/ 892169 w 1871657"/>
                  <a:gd name="connsiteY2" fmla="*/ 304718 h 1152581"/>
                  <a:gd name="connsiteX3" fmla="*/ 1319207 w 1871657"/>
                  <a:gd name="connsiteY3" fmla="*/ 243599 h 1152581"/>
                  <a:gd name="connsiteX4" fmla="*/ 839782 w 1871657"/>
                  <a:gd name="connsiteY4" fmla="*/ 534906 h 1152581"/>
                  <a:gd name="connsiteX5" fmla="*/ 1681157 w 1871657"/>
                  <a:gd name="connsiteY5" fmla="*/ 370599 h 1152581"/>
                  <a:gd name="connsiteX6" fmla="*/ 1177126 w 1871657"/>
                  <a:gd name="connsiteY6" fmla="*/ 814306 h 1152581"/>
                  <a:gd name="connsiteX7" fmla="*/ 1871657 w 1871657"/>
                  <a:gd name="connsiteY7" fmla="*/ 770649 h 1152581"/>
                  <a:gd name="connsiteX8" fmla="*/ 0 w 1871657"/>
                  <a:gd name="connsiteY8" fmla="*/ 986549 h 1152581"/>
                  <a:gd name="connsiteX9" fmla="*/ 3175 w 1871657"/>
                  <a:gd name="connsiteY9" fmla="*/ 700005 h 1152581"/>
                  <a:gd name="connsiteX0" fmla="*/ 3175 w 1871657"/>
                  <a:gd name="connsiteY0" fmla="*/ 700005 h 1152581"/>
                  <a:gd name="connsiteX1" fmla="*/ 1020757 w 1871657"/>
                  <a:gd name="connsiteY1" fmla="*/ 27699 h 1152581"/>
                  <a:gd name="connsiteX2" fmla="*/ 892169 w 1871657"/>
                  <a:gd name="connsiteY2" fmla="*/ 304718 h 1152581"/>
                  <a:gd name="connsiteX3" fmla="*/ 1319207 w 1871657"/>
                  <a:gd name="connsiteY3" fmla="*/ 243599 h 1152581"/>
                  <a:gd name="connsiteX4" fmla="*/ 839782 w 1871657"/>
                  <a:gd name="connsiteY4" fmla="*/ 534906 h 1152581"/>
                  <a:gd name="connsiteX5" fmla="*/ 1681157 w 1871657"/>
                  <a:gd name="connsiteY5" fmla="*/ 370599 h 1152581"/>
                  <a:gd name="connsiteX6" fmla="*/ 1177126 w 1871657"/>
                  <a:gd name="connsiteY6" fmla="*/ 814306 h 1152581"/>
                  <a:gd name="connsiteX7" fmla="*/ 1871657 w 1871657"/>
                  <a:gd name="connsiteY7" fmla="*/ 770649 h 1152581"/>
                  <a:gd name="connsiteX8" fmla="*/ 0 w 1871657"/>
                  <a:gd name="connsiteY8" fmla="*/ 986549 h 1152581"/>
                  <a:gd name="connsiteX9" fmla="*/ 3175 w 1871657"/>
                  <a:gd name="connsiteY9" fmla="*/ 700005 h 1152581"/>
                  <a:gd name="connsiteX0" fmla="*/ 3175 w 1871657"/>
                  <a:gd name="connsiteY0" fmla="*/ 702743 h 1155319"/>
                  <a:gd name="connsiteX1" fmla="*/ 1020757 w 1871657"/>
                  <a:gd name="connsiteY1" fmla="*/ 30437 h 1155319"/>
                  <a:gd name="connsiteX2" fmla="*/ 892169 w 1871657"/>
                  <a:gd name="connsiteY2" fmla="*/ 307456 h 1155319"/>
                  <a:gd name="connsiteX3" fmla="*/ 1319207 w 1871657"/>
                  <a:gd name="connsiteY3" fmla="*/ 246337 h 1155319"/>
                  <a:gd name="connsiteX4" fmla="*/ 839782 w 1871657"/>
                  <a:gd name="connsiteY4" fmla="*/ 537644 h 1155319"/>
                  <a:gd name="connsiteX5" fmla="*/ 1681157 w 1871657"/>
                  <a:gd name="connsiteY5" fmla="*/ 373337 h 1155319"/>
                  <a:gd name="connsiteX6" fmla="*/ 1177126 w 1871657"/>
                  <a:gd name="connsiteY6" fmla="*/ 817044 h 1155319"/>
                  <a:gd name="connsiteX7" fmla="*/ 1871657 w 1871657"/>
                  <a:gd name="connsiteY7" fmla="*/ 773387 h 1155319"/>
                  <a:gd name="connsiteX8" fmla="*/ 0 w 1871657"/>
                  <a:gd name="connsiteY8" fmla="*/ 989287 h 1155319"/>
                  <a:gd name="connsiteX9" fmla="*/ 3175 w 1871657"/>
                  <a:gd name="connsiteY9" fmla="*/ 702743 h 11553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71657" h="1155319">
                    <a:moveTo>
                      <a:pt x="3175" y="702743"/>
                    </a:moveTo>
                    <a:cubicBezTo>
                      <a:pt x="395021" y="41549"/>
                      <a:pt x="905136" y="-65607"/>
                      <a:pt x="1020757" y="30437"/>
                    </a:cubicBezTo>
                    <a:cubicBezTo>
                      <a:pt x="1148815" y="158495"/>
                      <a:pt x="890318" y="315130"/>
                      <a:pt x="892169" y="307456"/>
                    </a:cubicBezTo>
                    <a:cubicBezTo>
                      <a:pt x="898783" y="310102"/>
                      <a:pt x="1260206" y="196067"/>
                      <a:pt x="1319207" y="246337"/>
                    </a:cubicBezTo>
                    <a:cubicBezTo>
                      <a:pt x="1420807" y="359843"/>
                      <a:pt x="869945" y="537908"/>
                      <a:pt x="839782" y="537644"/>
                    </a:cubicBezTo>
                    <a:cubicBezTo>
                      <a:pt x="897726" y="527855"/>
                      <a:pt x="1603105" y="257185"/>
                      <a:pt x="1681157" y="373337"/>
                    </a:cubicBezTo>
                    <a:cubicBezTo>
                      <a:pt x="1789371" y="500866"/>
                      <a:pt x="1197499" y="810958"/>
                      <a:pt x="1177126" y="817044"/>
                    </a:cubicBezTo>
                    <a:cubicBezTo>
                      <a:pt x="1207024" y="797730"/>
                      <a:pt x="1825090" y="618870"/>
                      <a:pt x="1871657" y="773387"/>
                    </a:cubicBezTo>
                    <a:cubicBezTo>
                      <a:pt x="1823505" y="1026329"/>
                      <a:pt x="664102" y="1361820"/>
                      <a:pt x="0" y="989287"/>
                    </a:cubicBezTo>
                    <a:cubicBezTo>
                      <a:pt x="1058" y="893772"/>
                      <a:pt x="2117" y="798258"/>
                      <a:pt x="3175" y="702743"/>
                    </a:cubicBezTo>
                    <a:close/>
                  </a:path>
                </a:pathLst>
              </a:custGeom>
              <a:solidFill>
                <a:srgbClr val="06111E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9" name="Oval 12">
                <a:extLst>
                  <a:ext uri="{FF2B5EF4-FFF2-40B4-BE49-F238E27FC236}">
                    <a16:creationId xmlns:a16="http://schemas.microsoft.com/office/drawing/2014/main" id="{EE87F3E0-F17B-0A97-B61F-413E1140B094}"/>
                  </a:ext>
                </a:extLst>
              </p:cNvPr>
              <p:cNvSpPr/>
              <p:nvPr/>
            </p:nvSpPr>
            <p:spPr>
              <a:xfrm rot="17705836">
                <a:off x="3244855" y="2216847"/>
                <a:ext cx="218254" cy="519948"/>
              </a:xfrm>
              <a:custGeom>
                <a:avLst/>
                <a:gdLst>
                  <a:gd name="connsiteX0" fmla="*/ 0 w 385763"/>
                  <a:gd name="connsiteY0" fmla="*/ 241228 h 482456"/>
                  <a:gd name="connsiteX1" fmla="*/ 192882 w 385763"/>
                  <a:gd name="connsiteY1" fmla="*/ 0 h 482456"/>
                  <a:gd name="connsiteX2" fmla="*/ 385764 w 385763"/>
                  <a:gd name="connsiteY2" fmla="*/ 241228 h 482456"/>
                  <a:gd name="connsiteX3" fmla="*/ 192882 w 385763"/>
                  <a:gd name="connsiteY3" fmla="*/ 482456 h 482456"/>
                  <a:gd name="connsiteX4" fmla="*/ 0 w 385763"/>
                  <a:gd name="connsiteY4" fmla="*/ 241228 h 482456"/>
                  <a:gd name="connsiteX0" fmla="*/ 0 w 385764"/>
                  <a:gd name="connsiteY0" fmla="*/ 243131 h 484359"/>
                  <a:gd name="connsiteX1" fmla="*/ 192882 w 385764"/>
                  <a:gd name="connsiteY1" fmla="*/ 1903 h 484359"/>
                  <a:gd name="connsiteX2" fmla="*/ 385764 w 385764"/>
                  <a:gd name="connsiteY2" fmla="*/ 243131 h 484359"/>
                  <a:gd name="connsiteX3" fmla="*/ 192882 w 385764"/>
                  <a:gd name="connsiteY3" fmla="*/ 484359 h 484359"/>
                  <a:gd name="connsiteX4" fmla="*/ 0 w 385764"/>
                  <a:gd name="connsiteY4" fmla="*/ 243131 h 484359"/>
                  <a:gd name="connsiteX0" fmla="*/ 0 w 444195"/>
                  <a:gd name="connsiteY0" fmla="*/ 241232 h 482463"/>
                  <a:gd name="connsiteX1" fmla="*/ 192882 w 444195"/>
                  <a:gd name="connsiteY1" fmla="*/ 4 h 482463"/>
                  <a:gd name="connsiteX2" fmla="*/ 444194 w 444195"/>
                  <a:gd name="connsiteY2" fmla="*/ 237005 h 482463"/>
                  <a:gd name="connsiteX3" fmla="*/ 192882 w 444195"/>
                  <a:gd name="connsiteY3" fmla="*/ 482460 h 482463"/>
                  <a:gd name="connsiteX4" fmla="*/ 0 w 444195"/>
                  <a:gd name="connsiteY4" fmla="*/ 241232 h 482463"/>
                  <a:gd name="connsiteX0" fmla="*/ 0 w 444195"/>
                  <a:gd name="connsiteY0" fmla="*/ 241232 h 479578"/>
                  <a:gd name="connsiteX1" fmla="*/ 192882 w 444195"/>
                  <a:gd name="connsiteY1" fmla="*/ 4 h 479578"/>
                  <a:gd name="connsiteX2" fmla="*/ 444194 w 444195"/>
                  <a:gd name="connsiteY2" fmla="*/ 237005 h 479578"/>
                  <a:gd name="connsiteX3" fmla="*/ 195386 w 444195"/>
                  <a:gd name="connsiteY3" fmla="*/ 479576 h 479578"/>
                  <a:gd name="connsiteX4" fmla="*/ 0 w 444195"/>
                  <a:gd name="connsiteY4" fmla="*/ 241232 h 479578"/>
                  <a:gd name="connsiteX0" fmla="*/ 2 w 444197"/>
                  <a:gd name="connsiteY0" fmla="*/ 242035 h 480381"/>
                  <a:gd name="connsiteX1" fmla="*/ 192884 w 444197"/>
                  <a:gd name="connsiteY1" fmla="*/ 807 h 480381"/>
                  <a:gd name="connsiteX2" fmla="*/ 444196 w 444197"/>
                  <a:gd name="connsiteY2" fmla="*/ 237808 h 480381"/>
                  <a:gd name="connsiteX3" fmla="*/ 195388 w 444197"/>
                  <a:gd name="connsiteY3" fmla="*/ 480379 h 480381"/>
                  <a:gd name="connsiteX4" fmla="*/ 2 w 444197"/>
                  <a:gd name="connsiteY4" fmla="*/ 242035 h 480381"/>
                  <a:gd name="connsiteX0" fmla="*/ 2468 w 446663"/>
                  <a:gd name="connsiteY0" fmla="*/ 245085 h 483431"/>
                  <a:gd name="connsiteX1" fmla="*/ 195350 w 446663"/>
                  <a:gd name="connsiteY1" fmla="*/ 3857 h 483431"/>
                  <a:gd name="connsiteX2" fmla="*/ 446662 w 446663"/>
                  <a:gd name="connsiteY2" fmla="*/ 240858 h 483431"/>
                  <a:gd name="connsiteX3" fmla="*/ 197854 w 446663"/>
                  <a:gd name="connsiteY3" fmla="*/ 483429 h 483431"/>
                  <a:gd name="connsiteX4" fmla="*/ 2468 w 446663"/>
                  <a:gd name="connsiteY4" fmla="*/ 245085 h 483431"/>
                  <a:gd name="connsiteX0" fmla="*/ 2997 w 447192"/>
                  <a:gd name="connsiteY0" fmla="*/ 245087 h 472842"/>
                  <a:gd name="connsiteX1" fmla="*/ 195879 w 447192"/>
                  <a:gd name="connsiteY1" fmla="*/ 3859 h 472842"/>
                  <a:gd name="connsiteX2" fmla="*/ 447191 w 447192"/>
                  <a:gd name="connsiteY2" fmla="*/ 240860 h 472842"/>
                  <a:gd name="connsiteX3" fmla="*/ 205925 w 447192"/>
                  <a:gd name="connsiteY3" fmla="*/ 472841 h 472842"/>
                  <a:gd name="connsiteX4" fmla="*/ 2997 w 447192"/>
                  <a:gd name="connsiteY4" fmla="*/ 245087 h 472842"/>
                  <a:gd name="connsiteX0" fmla="*/ 2997 w 447192"/>
                  <a:gd name="connsiteY0" fmla="*/ 245087 h 473528"/>
                  <a:gd name="connsiteX1" fmla="*/ 195879 w 447192"/>
                  <a:gd name="connsiteY1" fmla="*/ 3859 h 473528"/>
                  <a:gd name="connsiteX2" fmla="*/ 447191 w 447192"/>
                  <a:gd name="connsiteY2" fmla="*/ 240860 h 473528"/>
                  <a:gd name="connsiteX3" fmla="*/ 205925 w 447192"/>
                  <a:gd name="connsiteY3" fmla="*/ 472841 h 473528"/>
                  <a:gd name="connsiteX4" fmla="*/ 2997 w 447192"/>
                  <a:gd name="connsiteY4" fmla="*/ 245087 h 4735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47192" h="473528">
                    <a:moveTo>
                      <a:pt x="2997" y="245087"/>
                    </a:moveTo>
                    <a:cubicBezTo>
                      <a:pt x="1323" y="166923"/>
                      <a:pt x="-34727" y="32140"/>
                      <a:pt x="195879" y="3859"/>
                    </a:cubicBezTo>
                    <a:cubicBezTo>
                      <a:pt x="426485" y="-24422"/>
                      <a:pt x="447191" y="107633"/>
                      <a:pt x="447191" y="240860"/>
                    </a:cubicBezTo>
                    <a:cubicBezTo>
                      <a:pt x="447191" y="374087"/>
                      <a:pt x="329598" y="460313"/>
                      <a:pt x="205925" y="472841"/>
                    </a:cubicBezTo>
                    <a:cubicBezTo>
                      <a:pt x="82252" y="485369"/>
                      <a:pt x="4671" y="323251"/>
                      <a:pt x="2997" y="245087"/>
                    </a:cubicBezTo>
                    <a:close/>
                  </a:path>
                </a:pathLst>
              </a:custGeom>
              <a:solidFill>
                <a:srgbClr val="D7AFA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0" name="Oval 12">
                <a:extLst>
                  <a:ext uri="{FF2B5EF4-FFF2-40B4-BE49-F238E27FC236}">
                    <a16:creationId xmlns:a16="http://schemas.microsoft.com/office/drawing/2014/main" id="{97A73805-3374-3B2F-1D31-8CBE8F159AA5}"/>
                  </a:ext>
                </a:extLst>
              </p:cNvPr>
              <p:cNvSpPr/>
              <p:nvPr/>
            </p:nvSpPr>
            <p:spPr>
              <a:xfrm rot="20570730">
                <a:off x="4885914" y="4587617"/>
                <a:ext cx="290699" cy="305688"/>
              </a:xfrm>
              <a:custGeom>
                <a:avLst/>
                <a:gdLst>
                  <a:gd name="connsiteX0" fmla="*/ 0 w 385763"/>
                  <a:gd name="connsiteY0" fmla="*/ 241228 h 482456"/>
                  <a:gd name="connsiteX1" fmla="*/ 192882 w 385763"/>
                  <a:gd name="connsiteY1" fmla="*/ 0 h 482456"/>
                  <a:gd name="connsiteX2" fmla="*/ 385764 w 385763"/>
                  <a:gd name="connsiteY2" fmla="*/ 241228 h 482456"/>
                  <a:gd name="connsiteX3" fmla="*/ 192882 w 385763"/>
                  <a:gd name="connsiteY3" fmla="*/ 482456 h 482456"/>
                  <a:gd name="connsiteX4" fmla="*/ 0 w 385763"/>
                  <a:gd name="connsiteY4" fmla="*/ 241228 h 482456"/>
                  <a:gd name="connsiteX0" fmla="*/ 0 w 385764"/>
                  <a:gd name="connsiteY0" fmla="*/ 243131 h 484359"/>
                  <a:gd name="connsiteX1" fmla="*/ 192882 w 385764"/>
                  <a:gd name="connsiteY1" fmla="*/ 1903 h 484359"/>
                  <a:gd name="connsiteX2" fmla="*/ 385764 w 385764"/>
                  <a:gd name="connsiteY2" fmla="*/ 243131 h 484359"/>
                  <a:gd name="connsiteX3" fmla="*/ 192882 w 385764"/>
                  <a:gd name="connsiteY3" fmla="*/ 484359 h 484359"/>
                  <a:gd name="connsiteX4" fmla="*/ 0 w 385764"/>
                  <a:gd name="connsiteY4" fmla="*/ 243131 h 484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5764" h="484359">
                    <a:moveTo>
                      <a:pt x="0" y="243131"/>
                    </a:moveTo>
                    <a:cubicBezTo>
                      <a:pt x="0" y="109904"/>
                      <a:pt x="7775" y="20953"/>
                      <a:pt x="192882" y="1903"/>
                    </a:cubicBezTo>
                    <a:cubicBezTo>
                      <a:pt x="377989" y="-17147"/>
                      <a:pt x="385764" y="109904"/>
                      <a:pt x="385764" y="243131"/>
                    </a:cubicBezTo>
                    <a:cubicBezTo>
                      <a:pt x="385764" y="376358"/>
                      <a:pt x="299408" y="484359"/>
                      <a:pt x="192882" y="484359"/>
                    </a:cubicBezTo>
                    <a:cubicBezTo>
                      <a:pt x="86356" y="484359"/>
                      <a:pt x="0" y="376358"/>
                      <a:pt x="0" y="243131"/>
                    </a:cubicBezTo>
                    <a:close/>
                  </a:path>
                </a:pathLst>
              </a:custGeom>
              <a:solidFill>
                <a:srgbClr val="D7AFA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1" name="Oval 12">
                <a:extLst>
                  <a:ext uri="{FF2B5EF4-FFF2-40B4-BE49-F238E27FC236}">
                    <a16:creationId xmlns:a16="http://schemas.microsoft.com/office/drawing/2014/main" id="{21973A5B-71E3-13A1-7D0B-D96C15D21076}"/>
                  </a:ext>
                </a:extLst>
              </p:cNvPr>
              <p:cNvSpPr/>
              <p:nvPr/>
            </p:nvSpPr>
            <p:spPr>
              <a:xfrm rot="706300">
                <a:off x="4136714" y="4907546"/>
                <a:ext cx="290699" cy="305688"/>
              </a:xfrm>
              <a:custGeom>
                <a:avLst/>
                <a:gdLst>
                  <a:gd name="connsiteX0" fmla="*/ 0 w 385763"/>
                  <a:gd name="connsiteY0" fmla="*/ 241228 h 482456"/>
                  <a:gd name="connsiteX1" fmla="*/ 192882 w 385763"/>
                  <a:gd name="connsiteY1" fmla="*/ 0 h 482456"/>
                  <a:gd name="connsiteX2" fmla="*/ 385764 w 385763"/>
                  <a:gd name="connsiteY2" fmla="*/ 241228 h 482456"/>
                  <a:gd name="connsiteX3" fmla="*/ 192882 w 385763"/>
                  <a:gd name="connsiteY3" fmla="*/ 482456 h 482456"/>
                  <a:gd name="connsiteX4" fmla="*/ 0 w 385763"/>
                  <a:gd name="connsiteY4" fmla="*/ 241228 h 482456"/>
                  <a:gd name="connsiteX0" fmla="*/ 0 w 385764"/>
                  <a:gd name="connsiteY0" fmla="*/ 243131 h 484359"/>
                  <a:gd name="connsiteX1" fmla="*/ 192882 w 385764"/>
                  <a:gd name="connsiteY1" fmla="*/ 1903 h 484359"/>
                  <a:gd name="connsiteX2" fmla="*/ 385764 w 385764"/>
                  <a:gd name="connsiteY2" fmla="*/ 243131 h 484359"/>
                  <a:gd name="connsiteX3" fmla="*/ 192882 w 385764"/>
                  <a:gd name="connsiteY3" fmla="*/ 484359 h 484359"/>
                  <a:gd name="connsiteX4" fmla="*/ 0 w 385764"/>
                  <a:gd name="connsiteY4" fmla="*/ 243131 h 484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5764" h="484359">
                    <a:moveTo>
                      <a:pt x="0" y="243131"/>
                    </a:moveTo>
                    <a:cubicBezTo>
                      <a:pt x="0" y="109904"/>
                      <a:pt x="7775" y="20953"/>
                      <a:pt x="192882" y="1903"/>
                    </a:cubicBezTo>
                    <a:cubicBezTo>
                      <a:pt x="377989" y="-17147"/>
                      <a:pt x="385764" y="109904"/>
                      <a:pt x="385764" y="243131"/>
                    </a:cubicBezTo>
                    <a:cubicBezTo>
                      <a:pt x="385764" y="376358"/>
                      <a:pt x="299408" y="484359"/>
                      <a:pt x="192882" y="484359"/>
                    </a:cubicBezTo>
                    <a:cubicBezTo>
                      <a:pt x="86356" y="484359"/>
                      <a:pt x="0" y="376358"/>
                      <a:pt x="0" y="243131"/>
                    </a:cubicBezTo>
                    <a:close/>
                  </a:path>
                </a:pathLst>
              </a:custGeom>
              <a:solidFill>
                <a:srgbClr val="D7AFA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2" name="Oval 12">
                <a:extLst>
                  <a:ext uri="{FF2B5EF4-FFF2-40B4-BE49-F238E27FC236}">
                    <a16:creationId xmlns:a16="http://schemas.microsoft.com/office/drawing/2014/main" id="{955CDE20-16F3-6DE8-4580-5BFFB03E9EB4}"/>
                  </a:ext>
                </a:extLst>
              </p:cNvPr>
              <p:cNvSpPr/>
              <p:nvPr/>
            </p:nvSpPr>
            <p:spPr>
              <a:xfrm rot="20983858">
                <a:off x="4151419" y="4679957"/>
                <a:ext cx="290699" cy="382879"/>
              </a:xfrm>
              <a:custGeom>
                <a:avLst/>
                <a:gdLst>
                  <a:gd name="connsiteX0" fmla="*/ 0 w 385763"/>
                  <a:gd name="connsiteY0" fmla="*/ 241228 h 482456"/>
                  <a:gd name="connsiteX1" fmla="*/ 192882 w 385763"/>
                  <a:gd name="connsiteY1" fmla="*/ 0 h 482456"/>
                  <a:gd name="connsiteX2" fmla="*/ 385764 w 385763"/>
                  <a:gd name="connsiteY2" fmla="*/ 241228 h 482456"/>
                  <a:gd name="connsiteX3" fmla="*/ 192882 w 385763"/>
                  <a:gd name="connsiteY3" fmla="*/ 482456 h 482456"/>
                  <a:gd name="connsiteX4" fmla="*/ 0 w 385763"/>
                  <a:gd name="connsiteY4" fmla="*/ 241228 h 482456"/>
                  <a:gd name="connsiteX0" fmla="*/ 0 w 385764"/>
                  <a:gd name="connsiteY0" fmla="*/ 243131 h 484359"/>
                  <a:gd name="connsiteX1" fmla="*/ 192882 w 385764"/>
                  <a:gd name="connsiteY1" fmla="*/ 1903 h 484359"/>
                  <a:gd name="connsiteX2" fmla="*/ 385764 w 385764"/>
                  <a:gd name="connsiteY2" fmla="*/ 243131 h 484359"/>
                  <a:gd name="connsiteX3" fmla="*/ 192882 w 385764"/>
                  <a:gd name="connsiteY3" fmla="*/ 484359 h 484359"/>
                  <a:gd name="connsiteX4" fmla="*/ 0 w 385764"/>
                  <a:gd name="connsiteY4" fmla="*/ 243131 h 484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5764" h="484359">
                    <a:moveTo>
                      <a:pt x="0" y="243131"/>
                    </a:moveTo>
                    <a:cubicBezTo>
                      <a:pt x="0" y="109904"/>
                      <a:pt x="7775" y="20953"/>
                      <a:pt x="192882" y="1903"/>
                    </a:cubicBezTo>
                    <a:cubicBezTo>
                      <a:pt x="377989" y="-17147"/>
                      <a:pt x="385764" y="109904"/>
                      <a:pt x="385764" y="243131"/>
                    </a:cubicBezTo>
                    <a:cubicBezTo>
                      <a:pt x="385764" y="376358"/>
                      <a:pt x="299408" y="484359"/>
                      <a:pt x="192882" y="484359"/>
                    </a:cubicBezTo>
                    <a:cubicBezTo>
                      <a:pt x="86356" y="484359"/>
                      <a:pt x="0" y="376358"/>
                      <a:pt x="0" y="243131"/>
                    </a:cubicBezTo>
                    <a:close/>
                  </a:path>
                </a:pathLst>
              </a:custGeom>
              <a:solidFill>
                <a:srgbClr val="D7AFA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3" name="Oval 12">
                <a:extLst>
                  <a:ext uri="{FF2B5EF4-FFF2-40B4-BE49-F238E27FC236}">
                    <a16:creationId xmlns:a16="http://schemas.microsoft.com/office/drawing/2014/main" id="{2B7BE60B-07FF-E200-6023-25EC63A6D70F}"/>
                  </a:ext>
                </a:extLst>
              </p:cNvPr>
              <p:cNvSpPr/>
              <p:nvPr/>
            </p:nvSpPr>
            <p:spPr>
              <a:xfrm rot="19814898">
                <a:off x="4829589" y="4322230"/>
                <a:ext cx="229811" cy="382879"/>
              </a:xfrm>
              <a:custGeom>
                <a:avLst/>
                <a:gdLst>
                  <a:gd name="connsiteX0" fmla="*/ 0 w 385763"/>
                  <a:gd name="connsiteY0" fmla="*/ 241228 h 482456"/>
                  <a:gd name="connsiteX1" fmla="*/ 192882 w 385763"/>
                  <a:gd name="connsiteY1" fmla="*/ 0 h 482456"/>
                  <a:gd name="connsiteX2" fmla="*/ 385764 w 385763"/>
                  <a:gd name="connsiteY2" fmla="*/ 241228 h 482456"/>
                  <a:gd name="connsiteX3" fmla="*/ 192882 w 385763"/>
                  <a:gd name="connsiteY3" fmla="*/ 482456 h 482456"/>
                  <a:gd name="connsiteX4" fmla="*/ 0 w 385763"/>
                  <a:gd name="connsiteY4" fmla="*/ 241228 h 482456"/>
                  <a:gd name="connsiteX0" fmla="*/ 0 w 385764"/>
                  <a:gd name="connsiteY0" fmla="*/ 243131 h 484359"/>
                  <a:gd name="connsiteX1" fmla="*/ 192882 w 385764"/>
                  <a:gd name="connsiteY1" fmla="*/ 1903 h 484359"/>
                  <a:gd name="connsiteX2" fmla="*/ 385764 w 385764"/>
                  <a:gd name="connsiteY2" fmla="*/ 243131 h 484359"/>
                  <a:gd name="connsiteX3" fmla="*/ 192882 w 385764"/>
                  <a:gd name="connsiteY3" fmla="*/ 484359 h 484359"/>
                  <a:gd name="connsiteX4" fmla="*/ 0 w 385764"/>
                  <a:gd name="connsiteY4" fmla="*/ 243131 h 484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5764" h="484359">
                    <a:moveTo>
                      <a:pt x="0" y="243131"/>
                    </a:moveTo>
                    <a:cubicBezTo>
                      <a:pt x="0" y="109904"/>
                      <a:pt x="7775" y="20953"/>
                      <a:pt x="192882" y="1903"/>
                    </a:cubicBezTo>
                    <a:cubicBezTo>
                      <a:pt x="377989" y="-17147"/>
                      <a:pt x="385764" y="109904"/>
                      <a:pt x="385764" y="243131"/>
                    </a:cubicBezTo>
                    <a:cubicBezTo>
                      <a:pt x="385764" y="376358"/>
                      <a:pt x="299408" y="484359"/>
                      <a:pt x="192882" y="484359"/>
                    </a:cubicBezTo>
                    <a:cubicBezTo>
                      <a:pt x="86356" y="484359"/>
                      <a:pt x="0" y="376358"/>
                      <a:pt x="0" y="243131"/>
                    </a:cubicBezTo>
                    <a:close/>
                  </a:path>
                </a:pathLst>
              </a:custGeom>
              <a:solidFill>
                <a:srgbClr val="D7AFA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4" name="Oval 12">
                <a:extLst>
                  <a:ext uri="{FF2B5EF4-FFF2-40B4-BE49-F238E27FC236}">
                    <a16:creationId xmlns:a16="http://schemas.microsoft.com/office/drawing/2014/main" id="{6C6BC83C-72F3-409E-9DB5-AE1B9258B0D0}"/>
                  </a:ext>
                </a:extLst>
              </p:cNvPr>
              <p:cNvSpPr/>
              <p:nvPr/>
            </p:nvSpPr>
            <p:spPr>
              <a:xfrm rot="20927774">
                <a:off x="5314416" y="6158997"/>
                <a:ext cx="239468" cy="245406"/>
              </a:xfrm>
              <a:custGeom>
                <a:avLst/>
                <a:gdLst>
                  <a:gd name="connsiteX0" fmla="*/ 0 w 385763"/>
                  <a:gd name="connsiteY0" fmla="*/ 241228 h 482456"/>
                  <a:gd name="connsiteX1" fmla="*/ 192882 w 385763"/>
                  <a:gd name="connsiteY1" fmla="*/ 0 h 482456"/>
                  <a:gd name="connsiteX2" fmla="*/ 385764 w 385763"/>
                  <a:gd name="connsiteY2" fmla="*/ 241228 h 482456"/>
                  <a:gd name="connsiteX3" fmla="*/ 192882 w 385763"/>
                  <a:gd name="connsiteY3" fmla="*/ 482456 h 482456"/>
                  <a:gd name="connsiteX4" fmla="*/ 0 w 385763"/>
                  <a:gd name="connsiteY4" fmla="*/ 241228 h 482456"/>
                  <a:gd name="connsiteX0" fmla="*/ 0 w 385764"/>
                  <a:gd name="connsiteY0" fmla="*/ 243131 h 484359"/>
                  <a:gd name="connsiteX1" fmla="*/ 192882 w 385764"/>
                  <a:gd name="connsiteY1" fmla="*/ 1903 h 484359"/>
                  <a:gd name="connsiteX2" fmla="*/ 385764 w 385764"/>
                  <a:gd name="connsiteY2" fmla="*/ 243131 h 484359"/>
                  <a:gd name="connsiteX3" fmla="*/ 192882 w 385764"/>
                  <a:gd name="connsiteY3" fmla="*/ 484359 h 484359"/>
                  <a:gd name="connsiteX4" fmla="*/ 0 w 385764"/>
                  <a:gd name="connsiteY4" fmla="*/ 243131 h 484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5764" h="484359">
                    <a:moveTo>
                      <a:pt x="0" y="243131"/>
                    </a:moveTo>
                    <a:cubicBezTo>
                      <a:pt x="0" y="109904"/>
                      <a:pt x="7775" y="20953"/>
                      <a:pt x="192882" y="1903"/>
                    </a:cubicBezTo>
                    <a:cubicBezTo>
                      <a:pt x="377989" y="-17147"/>
                      <a:pt x="385764" y="109904"/>
                      <a:pt x="385764" y="243131"/>
                    </a:cubicBezTo>
                    <a:cubicBezTo>
                      <a:pt x="385764" y="376358"/>
                      <a:pt x="299408" y="484359"/>
                      <a:pt x="192882" y="484359"/>
                    </a:cubicBezTo>
                    <a:cubicBezTo>
                      <a:pt x="86356" y="484359"/>
                      <a:pt x="0" y="376358"/>
                      <a:pt x="0" y="243131"/>
                    </a:cubicBezTo>
                    <a:close/>
                  </a:path>
                </a:pathLst>
              </a:custGeom>
              <a:solidFill>
                <a:srgbClr val="D7AFA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5" name="Oval 12">
                <a:extLst>
                  <a:ext uri="{FF2B5EF4-FFF2-40B4-BE49-F238E27FC236}">
                    <a16:creationId xmlns:a16="http://schemas.microsoft.com/office/drawing/2014/main" id="{6F06CFD8-FBFE-1B52-C46C-E001AEEC061B}"/>
                  </a:ext>
                </a:extLst>
              </p:cNvPr>
              <p:cNvSpPr/>
              <p:nvPr/>
            </p:nvSpPr>
            <p:spPr>
              <a:xfrm rot="1634124">
                <a:off x="3736511" y="6240881"/>
                <a:ext cx="268410" cy="312023"/>
              </a:xfrm>
              <a:custGeom>
                <a:avLst/>
                <a:gdLst>
                  <a:gd name="connsiteX0" fmla="*/ 0 w 385763"/>
                  <a:gd name="connsiteY0" fmla="*/ 241228 h 482456"/>
                  <a:gd name="connsiteX1" fmla="*/ 192882 w 385763"/>
                  <a:gd name="connsiteY1" fmla="*/ 0 h 482456"/>
                  <a:gd name="connsiteX2" fmla="*/ 385764 w 385763"/>
                  <a:gd name="connsiteY2" fmla="*/ 241228 h 482456"/>
                  <a:gd name="connsiteX3" fmla="*/ 192882 w 385763"/>
                  <a:gd name="connsiteY3" fmla="*/ 482456 h 482456"/>
                  <a:gd name="connsiteX4" fmla="*/ 0 w 385763"/>
                  <a:gd name="connsiteY4" fmla="*/ 241228 h 482456"/>
                  <a:gd name="connsiteX0" fmla="*/ 0 w 385764"/>
                  <a:gd name="connsiteY0" fmla="*/ 243131 h 484359"/>
                  <a:gd name="connsiteX1" fmla="*/ 192882 w 385764"/>
                  <a:gd name="connsiteY1" fmla="*/ 1903 h 484359"/>
                  <a:gd name="connsiteX2" fmla="*/ 385764 w 385764"/>
                  <a:gd name="connsiteY2" fmla="*/ 243131 h 484359"/>
                  <a:gd name="connsiteX3" fmla="*/ 192882 w 385764"/>
                  <a:gd name="connsiteY3" fmla="*/ 484359 h 484359"/>
                  <a:gd name="connsiteX4" fmla="*/ 0 w 385764"/>
                  <a:gd name="connsiteY4" fmla="*/ 243131 h 484359"/>
                  <a:gd name="connsiteX0" fmla="*/ 54500 w 440264"/>
                  <a:gd name="connsiteY0" fmla="*/ 243131 h 615839"/>
                  <a:gd name="connsiteX1" fmla="*/ 247382 w 440264"/>
                  <a:gd name="connsiteY1" fmla="*/ 1903 h 615839"/>
                  <a:gd name="connsiteX2" fmla="*/ 440264 w 440264"/>
                  <a:gd name="connsiteY2" fmla="*/ 243131 h 615839"/>
                  <a:gd name="connsiteX3" fmla="*/ 247382 w 440264"/>
                  <a:gd name="connsiteY3" fmla="*/ 484359 h 615839"/>
                  <a:gd name="connsiteX4" fmla="*/ 12615 w 440264"/>
                  <a:gd name="connsiteY4" fmla="*/ 606706 h 615839"/>
                  <a:gd name="connsiteX5" fmla="*/ 54500 w 440264"/>
                  <a:gd name="connsiteY5" fmla="*/ 243131 h 615839"/>
                  <a:gd name="connsiteX0" fmla="*/ 58314 w 444078"/>
                  <a:gd name="connsiteY0" fmla="*/ 243131 h 615841"/>
                  <a:gd name="connsiteX1" fmla="*/ 251196 w 444078"/>
                  <a:gd name="connsiteY1" fmla="*/ 1903 h 615841"/>
                  <a:gd name="connsiteX2" fmla="*/ 444078 w 444078"/>
                  <a:gd name="connsiteY2" fmla="*/ 243131 h 615841"/>
                  <a:gd name="connsiteX3" fmla="*/ 251196 w 444078"/>
                  <a:gd name="connsiteY3" fmla="*/ 484359 h 615841"/>
                  <a:gd name="connsiteX4" fmla="*/ 16429 w 444078"/>
                  <a:gd name="connsiteY4" fmla="*/ 606706 h 615841"/>
                  <a:gd name="connsiteX5" fmla="*/ 58314 w 444078"/>
                  <a:gd name="connsiteY5" fmla="*/ 243131 h 6158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44078" h="615841">
                    <a:moveTo>
                      <a:pt x="58314" y="243131"/>
                    </a:moveTo>
                    <a:cubicBezTo>
                      <a:pt x="116760" y="135754"/>
                      <a:pt x="66089" y="20953"/>
                      <a:pt x="251196" y="1903"/>
                    </a:cubicBezTo>
                    <a:cubicBezTo>
                      <a:pt x="436303" y="-17147"/>
                      <a:pt x="444078" y="109904"/>
                      <a:pt x="444078" y="243131"/>
                    </a:cubicBezTo>
                    <a:cubicBezTo>
                      <a:pt x="444078" y="376358"/>
                      <a:pt x="322471" y="423763"/>
                      <a:pt x="251196" y="484359"/>
                    </a:cubicBezTo>
                    <a:cubicBezTo>
                      <a:pt x="179921" y="544955"/>
                      <a:pt x="48576" y="646911"/>
                      <a:pt x="16429" y="606706"/>
                    </a:cubicBezTo>
                    <a:cubicBezTo>
                      <a:pt x="-15718" y="566501"/>
                      <a:pt x="-132" y="350508"/>
                      <a:pt x="58314" y="243131"/>
                    </a:cubicBezTo>
                    <a:close/>
                  </a:path>
                </a:pathLst>
              </a:custGeom>
              <a:solidFill>
                <a:srgbClr val="D7AFA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6" name="Oval 12">
                <a:extLst>
                  <a:ext uri="{FF2B5EF4-FFF2-40B4-BE49-F238E27FC236}">
                    <a16:creationId xmlns:a16="http://schemas.microsoft.com/office/drawing/2014/main" id="{5E4CB795-F5BF-0A22-DD49-3AB03E1F700C}"/>
                  </a:ext>
                </a:extLst>
              </p:cNvPr>
              <p:cNvSpPr/>
              <p:nvPr/>
            </p:nvSpPr>
            <p:spPr>
              <a:xfrm rot="1328340">
                <a:off x="4009130" y="824544"/>
                <a:ext cx="284696" cy="309184"/>
              </a:xfrm>
              <a:custGeom>
                <a:avLst/>
                <a:gdLst>
                  <a:gd name="connsiteX0" fmla="*/ 0 w 385763"/>
                  <a:gd name="connsiteY0" fmla="*/ 241228 h 482456"/>
                  <a:gd name="connsiteX1" fmla="*/ 192882 w 385763"/>
                  <a:gd name="connsiteY1" fmla="*/ 0 h 482456"/>
                  <a:gd name="connsiteX2" fmla="*/ 385764 w 385763"/>
                  <a:gd name="connsiteY2" fmla="*/ 241228 h 482456"/>
                  <a:gd name="connsiteX3" fmla="*/ 192882 w 385763"/>
                  <a:gd name="connsiteY3" fmla="*/ 482456 h 482456"/>
                  <a:gd name="connsiteX4" fmla="*/ 0 w 385763"/>
                  <a:gd name="connsiteY4" fmla="*/ 241228 h 482456"/>
                  <a:gd name="connsiteX0" fmla="*/ 0 w 385764"/>
                  <a:gd name="connsiteY0" fmla="*/ 243131 h 484359"/>
                  <a:gd name="connsiteX1" fmla="*/ 192882 w 385764"/>
                  <a:gd name="connsiteY1" fmla="*/ 1903 h 484359"/>
                  <a:gd name="connsiteX2" fmla="*/ 385764 w 385764"/>
                  <a:gd name="connsiteY2" fmla="*/ 243131 h 484359"/>
                  <a:gd name="connsiteX3" fmla="*/ 192882 w 385764"/>
                  <a:gd name="connsiteY3" fmla="*/ 484359 h 484359"/>
                  <a:gd name="connsiteX4" fmla="*/ 0 w 385764"/>
                  <a:gd name="connsiteY4" fmla="*/ 243131 h 484359"/>
                  <a:gd name="connsiteX0" fmla="*/ 0 w 411902"/>
                  <a:gd name="connsiteY0" fmla="*/ 246175 h 487403"/>
                  <a:gd name="connsiteX1" fmla="*/ 192882 w 411902"/>
                  <a:gd name="connsiteY1" fmla="*/ 4947 h 487403"/>
                  <a:gd name="connsiteX2" fmla="*/ 385764 w 411902"/>
                  <a:gd name="connsiteY2" fmla="*/ 246175 h 487403"/>
                  <a:gd name="connsiteX3" fmla="*/ 192882 w 411902"/>
                  <a:gd name="connsiteY3" fmla="*/ 487403 h 487403"/>
                  <a:gd name="connsiteX4" fmla="*/ 0 w 411902"/>
                  <a:gd name="connsiteY4" fmla="*/ 246175 h 487403"/>
                  <a:gd name="connsiteX0" fmla="*/ 0 w 414324"/>
                  <a:gd name="connsiteY0" fmla="*/ 248073 h 489301"/>
                  <a:gd name="connsiteX1" fmla="*/ 192882 w 414324"/>
                  <a:gd name="connsiteY1" fmla="*/ 6845 h 489301"/>
                  <a:gd name="connsiteX2" fmla="*/ 385764 w 414324"/>
                  <a:gd name="connsiteY2" fmla="*/ 248073 h 489301"/>
                  <a:gd name="connsiteX3" fmla="*/ 192882 w 414324"/>
                  <a:gd name="connsiteY3" fmla="*/ 489301 h 489301"/>
                  <a:gd name="connsiteX4" fmla="*/ 0 w 414324"/>
                  <a:gd name="connsiteY4" fmla="*/ 248073 h 489301"/>
                  <a:gd name="connsiteX0" fmla="*/ 0 w 419287"/>
                  <a:gd name="connsiteY0" fmla="*/ 248672 h 489900"/>
                  <a:gd name="connsiteX1" fmla="*/ 192882 w 419287"/>
                  <a:gd name="connsiteY1" fmla="*/ 7444 h 489900"/>
                  <a:gd name="connsiteX2" fmla="*/ 385764 w 419287"/>
                  <a:gd name="connsiteY2" fmla="*/ 248672 h 489900"/>
                  <a:gd name="connsiteX3" fmla="*/ 192882 w 419287"/>
                  <a:gd name="connsiteY3" fmla="*/ 489900 h 489900"/>
                  <a:gd name="connsiteX4" fmla="*/ 0 w 419287"/>
                  <a:gd name="connsiteY4" fmla="*/ 248672 h 489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19287" h="489900">
                    <a:moveTo>
                      <a:pt x="0" y="248672"/>
                    </a:moveTo>
                    <a:cubicBezTo>
                      <a:pt x="0" y="115445"/>
                      <a:pt x="7775" y="26494"/>
                      <a:pt x="192882" y="7444"/>
                    </a:cubicBezTo>
                    <a:cubicBezTo>
                      <a:pt x="377989" y="-11606"/>
                      <a:pt x="474907" y="-13401"/>
                      <a:pt x="385764" y="248672"/>
                    </a:cubicBezTo>
                    <a:cubicBezTo>
                      <a:pt x="385764" y="381899"/>
                      <a:pt x="299408" y="489900"/>
                      <a:pt x="192882" y="489900"/>
                    </a:cubicBezTo>
                    <a:cubicBezTo>
                      <a:pt x="86356" y="489900"/>
                      <a:pt x="0" y="381899"/>
                      <a:pt x="0" y="248672"/>
                    </a:cubicBezTo>
                    <a:close/>
                  </a:path>
                </a:pathLst>
              </a:custGeom>
              <a:solidFill>
                <a:srgbClr val="D7AFA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7" name="Freeform: Shape 306">
                <a:extLst>
                  <a:ext uri="{FF2B5EF4-FFF2-40B4-BE49-F238E27FC236}">
                    <a16:creationId xmlns:a16="http://schemas.microsoft.com/office/drawing/2014/main" id="{CA6809F3-0F83-044F-262D-9DDD8A951F70}"/>
                  </a:ext>
                </a:extLst>
              </p:cNvPr>
              <p:cNvSpPr/>
              <p:nvPr/>
            </p:nvSpPr>
            <p:spPr>
              <a:xfrm>
                <a:off x="2820957" y="6514546"/>
                <a:ext cx="198620" cy="140155"/>
              </a:xfrm>
              <a:custGeom>
                <a:avLst/>
                <a:gdLst>
                  <a:gd name="connsiteX0" fmla="*/ 194423 w 198620"/>
                  <a:gd name="connsiteY0" fmla="*/ 0 h 140155"/>
                  <a:gd name="connsiteX1" fmla="*/ 198620 w 198620"/>
                  <a:gd name="connsiteY1" fmla="*/ 70526 h 140155"/>
                  <a:gd name="connsiteX2" fmla="*/ 195337 w 198620"/>
                  <a:gd name="connsiteY2" fmla="*/ 125686 h 140155"/>
                  <a:gd name="connsiteX3" fmla="*/ 189325 w 198620"/>
                  <a:gd name="connsiteY3" fmla="*/ 125575 h 140155"/>
                  <a:gd name="connsiteX4" fmla="*/ 4529 w 198620"/>
                  <a:gd name="connsiteY4" fmla="*/ 137028 h 140155"/>
                  <a:gd name="connsiteX5" fmla="*/ 183346 w 198620"/>
                  <a:gd name="connsiteY5" fmla="*/ 1853 h 140155"/>
                  <a:gd name="connsiteX6" fmla="*/ 194423 w 198620"/>
                  <a:gd name="connsiteY6" fmla="*/ 0 h 1401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8620" h="140155">
                    <a:moveTo>
                      <a:pt x="194423" y="0"/>
                    </a:moveTo>
                    <a:lnTo>
                      <a:pt x="198620" y="70526"/>
                    </a:lnTo>
                    <a:lnTo>
                      <a:pt x="195337" y="125686"/>
                    </a:lnTo>
                    <a:lnTo>
                      <a:pt x="189325" y="125575"/>
                    </a:lnTo>
                    <a:cubicBezTo>
                      <a:pt x="104732" y="127651"/>
                      <a:pt x="-25997" y="147743"/>
                      <a:pt x="4529" y="137028"/>
                    </a:cubicBezTo>
                    <a:cubicBezTo>
                      <a:pt x="42232" y="63527"/>
                      <a:pt x="106129" y="23562"/>
                      <a:pt x="183346" y="1853"/>
                    </a:cubicBezTo>
                    <a:lnTo>
                      <a:pt x="194423" y="0"/>
                    </a:ln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8" name="Freeform: Shape 307">
                <a:extLst>
                  <a:ext uri="{FF2B5EF4-FFF2-40B4-BE49-F238E27FC236}">
                    <a16:creationId xmlns:a16="http://schemas.microsoft.com/office/drawing/2014/main" id="{22948A75-F82C-4338-F3D6-5876E24DF9B8}"/>
                  </a:ext>
                </a:extLst>
              </p:cNvPr>
              <p:cNvSpPr/>
              <p:nvPr/>
            </p:nvSpPr>
            <p:spPr>
              <a:xfrm rot="20867988">
                <a:off x="4513602" y="6456371"/>
                <a:ext cx="198620" cy="140155"/>
              </a:xfrm>
              <a:custGeom>
                <a:avLst/>
                <a:gdLst>
                  <a:gd name="connsiteX0" fmla="*/ 194423 w 198620"/>
                  <a:gd name="connsiteY0" fmla="*/ 0 h 140155"/>
                  <a:gd name="connsiteX1" fmla="*/ 198620 w 198620"/>
                  <a:gd name="connsiteY1" fmla="*/ 70526 h 140155"/>
                  <a:gd name="connsiteX2" fmla="*/ 195337 w 198620"/>
                  <a:gd name="connsiteY2" fmla="*/ 125686 h 140155"/>
                  <a:gd name="connsiteX3" fmla="*/ 189325 w 198620"/>
                  <a:gd name="connsiteY3" fmla="*/ 125575 h 140155"/>
                  <a:gd name="connsiteX4" fmla="*/ 4529 w 198620"/>
                  <a:gd name="connsiteY4" fmla="*/ 137028 h 140155"/>
                  <a:gd name="connsiteX5" fmla="*/ 183346 w 198620"/>
                  <a:gd name="connsiteY5" fmla="*/ 1853 h 140155"/>
                  <a:gd name="connsiteX6" fmla="*/ 194423 w 198620"/>
                  <a:gd name="connsiteY6" fmla="*/ 0 h 1401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8620" h="140155">
                    <a:moveTo>
                      <a:pt x="194423" y="0"/>
                    </a:moveTo>
                    <a:lnTo>
                      <a:pt x="198620" y="70526"/>
                    </a:lnTo>
                    <a:lnTo>
                      <a:pt x="195337" y="125686"/>
                    </a:lnTo>
                    <a:lnTo>
                      <a:pt x="189325" y="125575"/>
                    </a:lnTo>
                    <a:cubicBezTo>
                      <a:pt x="104732" y="127651"/>
                      <a:pt x="-25997" y="147743"/>
                      <a:pt x="4529" y="137028"/>
                    </a:cubicBezTo>
                    <a:cubicBezTo>
                      <a:pt x="42232" y="63527"/>
                      <a:pt x="106129" y="23562"/>
                      <a:pt x="183346" y="1853"/>
                    </a:cubicBezTo>
                    <a:lnTo>
                      <a:pt x="194423" y="0"/>
                    </a:ln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9" name="Freeform: Shape 308">
                <a:extLst>
                  <a:ext uri="{FF2B5EF4-FFF2-40B4-BE49-F238E27FC236}">
                    <a16:creationId xmlns:a16="http://schemas.microsoft.com/office/drawing/2014/main" id="{08F00E71-6E8F-CF13-0A76-B94C44883A3A}"/>
                  </a:ext>
                </a:extLst>
              </p:cNvPr>
              <p:cNvSpPr/>
              <p:nvPr/>
            </p:nvSpPr>
            <p:spPr>
              <a:xfrm rot="19779215" flipV="1">
                <a:off x="4763354" y="6315078"/>
                <a:ext cx="285750" cy="161925"/>
              </a:xfrm>
              <a:custGeom>
                <a:avLst/>
                <a:gdLst>
                  <a:gd name="connsiteX0" fmla="*/ 0 w 285750"/>
                  <a:gd name="connsiteY0" fmla="*/ 161925 h 161925"/>
                  <a:gd name="connsiteX1" fmla="*/ 100013 w 285750"/>
                  <a:gd name="connsiteY1" fmla="*/ 52387 h 161925"/>
                  <a:gd name="connsiteX2" fmla="*/ 285750 w 285750"/>
                  <a:gd name="connsiteY2" fmla="*/ 0 h 161925"/>
                  <a:gd name="connsiteX3" fmla="*/ 285750 w 285750"/>
                  <a:gd name="connsiteY3" fmla="*/ 0 h 161925"/>
                  <a:gd name="connsiteX4" fmla="*/ 285750 w 285750"/>
                  <a:gd name="connsiteY4" fmla="*/ 0 h 161925"/>
                  <a:gd name="connsiteX5" fmla="*/ 285750 w 285750"/>
                  <a:gd name="connsiteY5" fmla="*/ 0 h 161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85750" h="161925">
                    <a:moveTo>
                      <a:pt x="0" y="161925"/>
                    </a:moveTo>
                    <a:cubicBezTo>
                      <a:pt x="26194" y="120649"/>
                      <a:pt x="52388" y="79374"/>
                      <a:pt x="100013" y="52387"/>
                    </a:cubicBezTo>
                    <a:cubicBezTo>
                      <a:pt x="147638" y="25400"/>
                      <a:pt x="285750" y="0"/>
                      <a:pt x="285750" y="0"/>
                    </a:cubicBezTo>
                    <a:lnTo>
                      <a:pt x="285750" y="0"/>
                    </a:lnTo>
                    <a:lnTo>
                      <a:pt x="285750" y="0"/>
                    </a:lnTo>
                    <a:lnTo>
                      <a:pt x="285750" y="0"/>
                    </a:lnTo>
                  </a:path>
                </a:pathLst>
              </a:custGeom>
              <a:solidFill>
                <a:srgbClr val="D7AFA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pic>
        <p:nvPicPr>
          <p:cNvPr id="310" name="ttsMP3.com_VoiceText_2025-1-24_0-36-22">
            <a:hlinkClick r:id="" action="ppaction://media"/>
            <a:extLst>
              <a:ext uri="{FF2B5EF4-FFF2-40B4-BE49-F238E27FC236}">
                <a16:creationId xmlns:a16="http://schemas.microsoft.com/office/drawing/2014/main" id="{36591370-24A6-38CC-8E47-8CD4CAFDAACD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279563" y="1357317"/>
            <a:ext cx="609600" cy="609600"/>
          </a:xfrm>
          <a:prstGeom prst="rect">
            <a:avLst/>
          </a:prstGeom>
        </p:spPr>
      </p:pic>
      <p:pic>
        <p:nvPicPr>
          <p:cNvPr id="311" name="ttsMP3.com_VoiceText_2025-1-24_0-36-30">
            <a:hlinkClick r:id="" action="ppaction://media"/>
            <a:extLst>
              <a:ext uri="{FF2B5EF4-FFF2-40B4-BE49-F238E27FC236}">
                <a16:creationId xmlns:a16="http://schemas.microsoft.com/office/drawing/2014/main" id="{B3567CB2-D4B1-6094-A1F8-02D77B9332F5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6123046" y="746946"/>
            <a:ext cx="609600" cy="609600"/>
          </a:xfrm>
          <a:prstGeom prst="rect">
            <a:avLst/>
          </a:prstGeom>
        </p:spPr>
      </p:pic>
      <p:pic>
        <p:nvPicPr>
          <p:cNvPr id="312" name="ttsMP3.com_VoiceText_2025-1-24_0-36-45">
            <a:hlinkClick r:id="" action="ppaction://media"/>
            <a:extLst>
              <a:ext uri="{FF2B5EF4-FFF2-40B4-BE49-F238E27FC236}">
                <a16:creationId xmlns:a16="http://schemas.microsoft.com/office/drawing/2014/main" id="{0634D175-7438-4B59-7A48-D680F3FA171A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5599339" y="3284518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779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3744" fill="hold"/>
                                        <p:tgtEl>
                                          <p:spTgt spid="3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994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4244"/>
                            </p:stCondLst>
                            <p:childTnLst>
                              <p:par>
                                <p:cTn id="16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7" dur="3600" fill="hold"/>
                                        <p:tgtEl>
                                          <p:spTgt spid="3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7844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94"/>
                            </p:stCondLst>
                            <p:childTnLst>
                              <p:par>
                                <p:cTn id="23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4" dur="3672" fill="hold"/>
                                        <p:tgtEl>
                                          <p:spTgt spid="3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2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10"/>
                </p:tgtEl>
              </p:cMediaNode>
            </p:audio>
            <p:audio>
              <p:cMediaNode vol="80000" showWhenStopped="0">
                <p:cTn id="2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11"/>
                </p:tgtEl>
              </p:cMediaNode>
            </p:audio>
            <p:audio>
              <p:cMediaNode vol="80000" showWhenStopped="0">
                <p:cTn id="2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12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82</TotalTime>
  <Words>34</Words>
  <Application>Microsoft Office PowerPoint</Application>
  <PresentationFormat>Widescreen</PresentationFormat>
  <Paragraphs>27</Paragraphs>
  <Slides>10</Slides>
  <Notes>0</Notes>
  <HiddenSlides>0</HiddenSlides>
  <MMClips>13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Aptos</vt:lpstr>
      <vt:lpstr>Aptos Display</vt:lpstr>
      <vt:lpstr>Arial</vt:lpstr>
      <vt:lpstr>Arial Black</vt:lpstr>
      <vt:lpstr>Calibri</vt:lpstr>
      <vt:lpstr>Calibri Light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hellotuners1@outlook.com</dc:creator>
  <cp:lastModifiedBy>hellotuners1@outlook.com</cp:lastModifiedBy>
  <cp:revision>43</cp:revision>
  <dcterms:created xsi:type="dcterms:W3CDTF">2025-02-07T18:26:38Z</dcterms:created>
  <dcterms:modified xsi:type="dcterms:W3CDTF">2025-02-10T18:52:41Z</dcterms:modified>
</cp:coreProperties>
</file>