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7" r:id="rId10"/>
    <p:sldId id="266" r:id="rId11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25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F5E4-1418-4B74-9340-F1553428FA0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D9C9-B877-40EF-8717-5DDE62E8D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2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F5E4-1418-4B74-9340-F1553428FA0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D9C9-B877-40EF-8717-5DDE62E8D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12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F5E4-1418-4B74-9340-F1553428FA0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D9C9-B877-40EF-8717-5DDE62E8D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9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F5E4-1418-4B74-9340-F1553428FA0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D9C9-B877-40EF-8717-5DDE62E8D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7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F5E4-1418-4B74-9340-F1553428FA0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D9C9-B877-40EF-8717-5DDE62E8D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5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F5E4-1418-4B74-9340-F1553428FA0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D9C9-B877-40EF-8717-5DDE62E8D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2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F5E4-1418-4B74-9340-F1553428FA0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D9C9-B877-40EF-8717-5DDE62E8D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6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F5E4-1418-4B74-9340-F1553428FA0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D9C9-B877-40EF-8717-5DDE62E8D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7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F5E4-1418-4B74-9340-F1553428FA0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D9C9-B877-40EF-8717-5DDE62E8D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7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F5E4-1418-4B74-9340-F1553428FA0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D9C9-B877-40EF-8717-5DDE62E8D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7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F5E4-1418-4B74-9340-F1553428FA0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D9C9-B877-40EF-8717-5DDE62E8D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8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8F5E4-1418-4B74-9340-F1553428FA0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D9C9-B877-40EF-8717-5DDE62E8D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9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media" Target="../media/media16.mp3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16.mp3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6.mp3"/><Relationship Id="rId3" Type="http://schemas.microsoft.com/office/2007/relationships/media" Target="../media/media4.mp3"/><Relationship Id="rId7" Type="http://schemas.microsoft.com/office/2007/relationships/media" Target="../media/media6.mp3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audio" Target="../media/media5.mp3"/><Relationship Id="rId5" Type="http://schemas.microsoft.com/office/2007/relationships/media" Target="../media/media5.mp3"/><Relationship Id="rId10" Type="http://schemas.openxmlformats.org/officeDocument/2006/relationships/image" Target="../media/image1.png"/><Relationship Id="rId4" Type="http://schemas.openxmlformats.org/officeDocument/2006/relationships/audio" Target="../media/media4.mp3"/><Relationship Id="rId9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audio" Target="../media/media15.mp3"/><Relationship Id="rId3" Type="http://schemas.microsoft.com/office/2007/relationships/media" Target="../media/media13.mp3"/><Relationship Id="rId7" Type="http://schemas.microsoft.com/office/2007/relationships/media" Target="../media/media15.mp3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6" Type="http://schemas.openxmlformats.org/officeDocument/2006/relationships/audio" Target="../media/media14.mp3"/><Relationship Id="rId5" Type="http://schemas.microsoft.com/office/2007/relationships/media" Target="../media/media14.mp3"/><Relationship Id="rId10" Type="http://schemas.openxmlformats.org/officeDocument/2006/relationships/image" Target="../media/image1.png"/><Relationship Id="rId4" Type="http://schemas.openxmlformats.org/officeDocument/2006/relationships/audio" Target="../media/media13.mp3"/><Relationship Id="rId9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204F3AC7-703E-47F1-AE9D-D5DFF852557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0075" y="393231"/>
            <a:ext cx="609600" cy="609600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F8EFCB39-647B-4543-A405-FFE37E045680}"/>
              </a:ext>
            </a:extLst>
          </p:cNvPr>
          <p:cNvGrpSpPr/>
          <p:nvPr/>
        </p:nvGrpSpPr>
        <p:grpSpPr>
          <a:xfrm>
            <a:off x="182930" y="4919615"/>
            <a:ext cx="6602297" cy="4982880"/>
            <a:chOff x="169589" y="2841106"/>
            <a:chExt cx="3672856" cy="2771975"/>
          </a:xfrm>
        </p:grpSpPr>
        <p:sp>
          <p:nvSpPr>
            <p:cNvPr id="79" name="Oval 245">
              <a:extLst>
                <a:ext uri="{FF2B5EF4-FFF2-40B4-BE49-F238E27FC236}">
                  <a16:creationId xmlns:a16="http://schemas.microsoft.com/office/drawing/2014/main" id="{289B9F62-45DA-4444-80E3-0B06A7B2A74B}"/>
                </a:ext>
              </a:extLst>
            </p:cNvPr>
            <p:cNvSpPr/>
            <p:nvPr/>
          </p:nvSpPr>
          <p:spPr>
            <a:xfrm rot="20245845">
              <a:off x="169589" y="4250730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val 245">
              <a:extLst>
                <a:ext uri="{FF2B5EF4-FFF2-40B4-BE49-F238E27FC236}">
                  <a16:creationId xmlns:a16="http://schemas.microsoft.com/office/drawing/2014/main" id="{D7E1E5C7-6750-4FC5-8AFB-0FC0006A833D}"/>
                </a:ext>
              </a:extLst>
            </p:cNvPr>
            <p:cNvSpPr/>
            <p:nvPr/>
          </p:nvSpPr>
          <p:spPr>
            <a:xfrm rot="1354155" flipH="1">
              <a:off x="2576877" y="4272031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1265D07-E8E0-4B24-9593-DE780C68D11D}"/>
                </a:ext>
              </a:extLst>
            </p:cNvPr>
            <p:cNvSpPr/>
            <p:nvPr/>
          </p:nvSpPr>
          <p:spPr>
            <a:xfrm>
              <a:off x="1245354" y="3996480"/>
              <a:ext cx="1464051" cy="1476595"/>
            </a:xfrm>
            <a:prstGeom prst="ellipse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Oval 243">
              <a:extLst>
                <a:ext uri="{FF2B5EF4-FFF2-40B4-BE49-F238E27FC236}">
                  <a16:creationId xmlns:a16="http://schemas.microsoft.com/office/drawing/2014/main" id="{C9CAD573-9B02-4DCB-A984-754478F5FE48}"/>
                </a:ext>
              </a:extLst>
            </p:cNvPr>
            <p:cNvSpPr/>
            <p:nvPr/>
          </p:nvSpPr>
          <p:spPr>
            <a:xfrm>
              <a:off x="1034648" y="3965565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Oval 243">
              <a:extLst>
                <a:ext uri="{FF2B5EF4-FFF2-40B4-BE49-F238E27FC236}">
                  <a16:creationId xmlns:a16="http://schemas.microsoft.com/office/drawing/2014/main" id="{93888686-4AD3-4D00-977C-3AAC0B801690}"/>
                </a:ext>
              </a:extLst>
            </p:cNvPr>
            <p:cNvSpPr/>
            <p:nvPr/>
          </p:nvSpPr>
          <p:spPr>
            <a:xfrm flipH="1">
              <a:off x="2212065" y="3958706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E7F4AAE-650B-49CE-8E5C-7D336AFF9E2B}"/>
                </a:ext>
              </a:extLst>
            </p:cNvPr>
            <p:cNvSpPr/>
            <p:nvPr/>
          </p:nvSpPr>
          <p:spPr>
            <a:xfrm rot="19131531" flipH="1">
              <a:off x="344762" y="4908686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rgbClr val="FFC000">
                    <a:lumMod val="75000"/>
                  </a:srgbClr>
                </a:gs>
                <a:gs pos="100000">
                  <a:srgbClr val="548235"/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EF276B7-7E40-4B42-9E75-9BCA79732F55}"/>
                </a:ext>
              </a:extLst>
            </p:cNvPr>
            <p:cNvSpPr/>
            <p:nvPr/>
          </p:nvSpPr>
          <p:spPr>
            <a:xfrm rot="2468469">
              <a:off x="3135370" y="4921389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rgbClr val="FFC000">
                    <a:lumMod val="75000"/>
                  </a:srgbClr>
                </a:gs>
                <a:gs pos="100000">
                  <a:srgbClr val="548235"/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826B834-4FDC-4725-9C59-0B0AA8BE6BDB}"/>
                </a:ext>
              </a:extLst>
            </p:cNvPr>
            <p:cNvSpPr/>
            <p:nvPr/>
          </p:nvSpPr>
          <p:spPr>
            <a:xfrm rot="645606">
              <a:off x="2311363" y="5111573"/>
              <a:ext cx="621935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rgbClr val="FFC000">
                    <a:lumMod val="75000"/>
                  </a:srgbClr>
                </a:gs>
                <a:gs pos="1000">
                  <a:srgbClr val="548235"/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8371290-30B4-4E16-ABF7-9D37809F3D94}"/>
                </a:ext>
              </a:extLst>
            </p:cNvPr>
            <p:cNvSpPr/>
            <p:nvPr/>
          </p:nvSpPr>
          <p:spPr>
            <a:xfrm rot="20954394" flipH="1">
              <a:off x="1062063" y="5116216"/>
              <a:ext cx="619901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rgbClr val="FFC000">
                    <a:lumMod val="75000"/>
                  </a:srgbClr>
                </a:gs>
                <a:gs pos="1000">
                  <a:srgbClr val="548235"/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D601511-3BC1-48D0-935D-BCD660A1AB89}"/>
                </a:ext>
              </a:extLst>
            </p:cNvPr>
            <p:cNvSpPr/>
            <p:nvPr/>
          </p:nvSpPr>
          <p:spPr>
            <a:xfrm rot="738193">
              <a:off x="2298540" y="4274105"/>
              <a:ext cx="367688" cy="602664"/>
            </a:xfrm>
            <a:prstGeom prst="ellipse">
              <a:avLst/>
            </a:prstGeom>
            <a:solidFill>
              <a:srgbClr val="548235"/>
            </a:solidFill>
            <a:ln w="12700" cap="flat" cmpd="sng" algn="ctr">
              <a:noFill/>
              <a:prstDash val="solid"/>
              <a:miter lim="800000"/>
            </a:ln>
            <a:effectLst>
              <a:softEdge rad="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EBCB2111-C92F-4B9D-8AE2-1ADCB7B0D713}"/>
                </a:ext>
              </a:extLst>
            </p:cNvPr>
            <p:cNvSpPr/>
            <p:nvPr/>
          </p:nvSpPr>
          <p:spPr>
            <a:xfrm rot="20861807" flipH="1">
              <a:off x="1239141" y="4229828"/>
              <a:ext cx="367688" cy="602664"/>
            </a:xfrm>
            <a:prstGeom prst="ellipse">
              <a:avLst/>
            </a:prstGeom>
            <a:solidFill>
              <a:srgbClr val="548235"/>
            </a:solidFill>
            <a:ln w="12700" cap="flat" cmpd="sng" algn="ctr">
              <a:noFill/>
              <a:prstDash val="solid"/>
              <a:miter lim="800000"/>
            </a:ln>
            <a:effectLst>
              <a:softEdge rad="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9416F37-1459-4327-9C88-D0499C8915E9}"/>
                </a:ext>
              </a:extLst>
            </p:cNvPr>
            <p:cNvSpPr/>
            <p:nvPr/>
          </p:nvSpPr>
          <p:spPr>
            <a:xfrm>
              <a:off x="838113" y="3131392"/>
              <a:ext cx="2322649" cy="1248228"/>
            </a:xfrm>
            <a:prstGeom prst="ellipse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8D0665B-856C-498F-AB86-A2B1B0549CC1}"/>
                </a:ext>
              </a:extLst>
            </p:cNvPr>
            <p:cNvSpPr/>
            <p:nvPr/>
          </p:nvSpPr>
          <p:spPr>
            <a:xfrm>
              <a:off x="2063743" y="2841106"/>
              <a:ext cx="914400" cy="9144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D9CBD8E-7238-4FD5-A287-FA061238DCAE}"/>
                </a:ext>
              </a:extLst>
            </p:cNvPr>
            <p:cNvSpPr/>
            <p:nvPr/>
          </p:nvSpPr>
          <p:spPr>
            <a:xfrm>
              <a:off x="1018277" y="2841106"/>
              <a:ext cx="914400" cy="9144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CF4DB7DB-D629-46EC-97B2-CF53F0E00CBE}"/>
                </a:ext>
              </a:extLst>
            </p:cNvPr>
            <p:cNvSpPr/>
            <p:nvPr/>
          </p:nvSpPr>
          <p:spPr>
            <a:xfrm rot="3117443">
              <a:off x="1780709" y="3732646"/>
              <a:ext cx="209762" cy="4572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26C69785-DA8C-4637-803C-9AB88D5EAF63}"/>
                </a:ext>
              </a:extLst>
            </p:cNvPr>
            <p:cNvSpPr/>
            <p:nvPr/>
          </p:nvSpPr>
          <p:spPr>
            <a:xfrm rot="18482557" flipH="1">
              <a:off x="2026041" y="3732646"/>
              <a:ext cx="209762" cy="4572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Arc 247">
              <a:extLst>
                <a:ext uri="{FF2B5EF4-FFF2-40B4-BE49-F238E27FC236}">
                  <a16:creationId xmlns:a16="http://schemas.microsoft.com/office/drawing/2014/main" id="{CED90475-6A91-483C-B539-037BF01C2C90}"/>
                </a:ext>
              </a:extLst>
            </p:cNvPr>
            <p:cNvSpPr/>
            <p:nvPr/>
          </p:nvSpPr>
          <p:spPr>
            <a:xfrm rot="8811340">
              <a:off x="1235511" y="3142214"/>
              <a:ext cx="1600329" cy="1190059"/>
            </a:xfrm>
            <a:custGeom>
              <a:avLst/>
              <a:gdLst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3" fmla="*/ 457200 w 914400"/>
                <a:gd name="connsiteY3" fmla="*/ 457200 h 914400"/>
                <a:gd name="connsiteX4" fmla="*/ 276314 w 914400"/>
                <a:gd name="connsiteY4" fmla="*/ 37304 h 914400"/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0" fmla="*/ 712347 w 1350432"/>
                <a:gd name="connsiteY0" fmla="*/ 43951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3" fmla="*/ 893233 w 1350432"/>
                <a:gd name="connsiteY3" fmla="*/ 463847 h 463847"/>
                <a:gd name="connsiteX4" fmla="*/ 712347 w 1350432"/>
                <a:gd name="connsiteY4" fmla="*/ 43951 h 463847"/>
                <a:gd name="connsiteX0" fmla="*/ 0 w 1350432"/>
                <a:gd name="connsiteY0" fmla="*/ 33828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0" fmla="*/ 712347 w 1350432"/>
                <a:gd name="connsiteY0" fmla="*/ 178134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3" fmla="*/ 893233 w 1350432"/>
                <a:gd name="connsiteY3" fmla="*/ 598030 h 598030"/>
                <a:gd name="connsiteX4" fmla="*/ 712347 w 1350432"/>
                <a:gd name="connsiteY4" fmla="*/ 178134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712347 w 1546286"/>
                <a:gd name="connsiteY0" fmla="*/ 178134 h 1190059"/>
                <a:gd name="connsiteX1" fmla="*/ 1144560 w 1546286"/>
                <a:gd name="connsiteY1" fmla="*/ 216105 h 1190059"/>
                <a:gd name="connsiteX2" fmla="*/ 1350432 w 1546286"/>
                <a:gd name="connsiteY2" fmla="*/ 598030 h 1190059"/>
                <a:gd name="connsiteX3" fmla="*/ 893233 w 1546286"/>
                <a:gd name="connsiteY3" fmla="*/ 598030 h 1190059"/>
                <a:gd name="connsiteX4" fmla="*/ 712347 w 1546286"/>
                <a:gd name="connsiteY4" fmla="*/ 178134 h 1190059"/>
                <a:gd name="connsiteX0" fmla="*/ 0 w 1546286"/>
                <a:gd name="connsiteY0" fmla="*/ 168011 h 1190059"/>
                <a:gd name="connsiteX1" fmla="*/ 1144560 w 1546286"/>
                <a:gd name="connsiteY1" fmla="*/ 216105 h 1190059"/>
                <a:gd name="connsiteX2" fmla="*/ 1546286 w 1546286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893233 w 1600329"/>
                <a:gd name="connsiteY3" fmla="*/ 598030 h 1190059"/>
                <a:gd name="connsiteX4" fmla="*/ 712347 w 1600329"/>
                <a:gd name="connsiteY4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329" h="1190059" stroke="0" extrusionOk="0">
                  <a:moveTo>
                    <a:pt x="712347" y="178134"/>
                  </a:moveTo>
                  <a:cubicBezTo>
                    <a:pt x="853631" y="117271"/>
                    <a:pt x="1016052" y="131540"/>
                    <a:pt x="1144560" y="216105"/>
                  </a:cubicBezTo>
                  <a:cubicBezTo>
                    <a:pt x="1273068" y="300670"/>
                    <a:pt x="1350433" y="444193"/>
                    <a:pt x="1350432" y="598030"/>
                  </a:cubicBezTo>
                  <a:lnTo>
                    <a:pt x="893233" y="598030"/>
                  </a:lnTo>
                  <a:lnTo>
                    <a:pt x="712347" y="178134"/>
                  </a:lnTo>
                  <a:close/>
                </a:path>
                <a:path w="1600329" h="1190059" fill="none">
                  <a:moveTo>
                    <a:pt x="0" y="168011"/>
                  </a:moveTo>
                  <a:cubicBezTo>
                    <a:pt x="193351" y="-195579"/>
                    <a:pt x="1016052" y="131540"/>
                    <a:pt x="1144560" y="216105"/>
                  </a:cubicBezTo>
                  <a:cubicBezTo>
                    <a:pt x="1273068" y="300670"/>
                    <a:pt x="1761502" y="776325"/>
                    <a:pt x="1546286" y="1190059"/>
                  </a:cubicBezTo>
                </a:path>
              </a:pathLst>
            </a:cu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6DCA5BC-026A-4624-ABE1-E38F23B27159}"/>
                </a:ext>
              </a:extLst>
            </p:cNvPr>
            <p:cNvSpPr/>
            <p:nvPr/>
          </p:nvSpPr>
          <p:spPr>
            <a:xfrm>
              <a:off x="1249041" y="3070803"/>
              <a:ext cx="462945" cy="4629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0F2B9910-29B4-4487-8160-ECEC6617BACD}"/>
                </a:ext>
              </a:extLst>
            </p:cNvPr>
            <p:cNvSpPr/>
            <p:nvPr/>
          </p:nvSpPr>
          <p:spPr>
            <a:xfrm>
              <a:off x="1419498" y="3226138"/>
              <a:ext cx="160621" cy="14433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A773F25-A3AD-451B-ABDA-37ADFAC8591F}"/>
                </a:ext>
              </a:extLst>
            </p:cNvPr>
            <p:cNvSpPr/>
            <p:nvPr/>
          </p:nvSpPr>
          <p:spPr>
            <a:xfrm>
              <a:off x="2316149" y="3071259"/>
              <a:ext cx="462945" cy="4629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C18FFBB-740A-43D1-A011-2B4FB0DFFE74}"/>
                </a:ext>
              </a:extLst>
            </p:cNvPr>
            <p:cNvSpPr/>
            <p:nvPr/>
          </p:nvSpPr>
          <p:spPr>
            <a:xfrm>
              <a:off x="2473606" y="3230108"/>
              <a:ext cx="160621" cy="14433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E4CAB6E9-76C3-4C4E-84D3-FE1DE7FDF5BF}"/>
              </a:ext>
            </a:extLst>
          </p:cNvPr>
          <p:cNvSpPr txBox="1"/>
          <p:nvPr/>
        </p:nvSpPr>
        <p:spPr>
          <a:xfrm>
            <a:off x="-837402" y="3032484"/>
            <a:ext cx="87949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548235"/>
                </a:solidFill>
                <a:effectLst/>
                <a:uLnTx/>
                <a:uFillTx/>
                <a:latin typeface="Arial Black" panose="020B0A04020102020204" pitchFamily="34" charset="0"/>
              </a:rPr>
              <a:t>F</a:t>
            </a: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is for </a:t>
            </a:r>
            <a:r>
              <a:rPr kumimoji="0" lang="en-US" sz="96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548235"/>
                </a:solidFill>
                <a:effectLst/>
                <a:uLnTx/>
                <a:uFillTx/>
                <a:latin typeface="Arial Black" panose="020B0A04020102020204" pitchFamily="34" charset="0"/>
              </a:rPr>
              <a:t>F</a:t>
            </a:r>
            <a:r>
              <a:rPr kumimoji="0" lang="en-US" sz="8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rog</a:t>
            </a: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! </a:t>
            </a:r>
            <a:endParaRPr kumimoji="0" lang="en-US" sz="8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2628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>
            <a:extLst>
              <a:ext uri="{FF2B5EF4-FFF2-40B4-BE49-F238E27FC236}">
                <a16:creationId xmlns:a16="http://schemas.microsoft.com/office/drawing/2014/main" id="{9D4D0A87-19A6-4E21-8708-7291FB505337}"/>
              </a:ext>
            </a:extLst>
          </p:cNvPr>
          <p:cNvSpPr txBox="1"/>
          <p:nvPr/>
        </p:nvSpPr>
        <p:spPr>
          <a:xfrm>
            <a:off x="3218537" y="2412922"/>
            <a:ext cx="322231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548235"/>
                </a:solidFill>
                <a:effectLst/>
                <a:uLnTx/>
                <a:uFillTx/>
                <a:latin typeface="Arial Black" panose="020B0A04020102020204" pitchFamily="34" charset="0"/>
              </a:rPr>
              <a:t>F</a:t>
            </a:r>
            <a:r>
              <a:rPr kumimoji="0" lang="en-US" sz="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rog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5005CC6-398E-4233-BD56-1A4D748E1B37}"/>
              </a:ext>
            </a:extLst>
          </p:cNvPr>
          <p:cNvGrpSpPr/>
          <p:nvPr/>
        </p:nvGrpSpPr>
        <p:grpSpPr>
          <a:xfrm>
            <a:off x="420895" y="2203703"/>
            <a:ext cx="2554552" cy="1927969"/>
            <a:chOff x="169589" y="2841106"/>
            <a:chExt cx="3672856" cy="2771975"/>
          </a:xfrm>
        </p:grpSpPr>
        <p:sp>
          <p:nvSpPr>
            <p:cNvPr id="94" name="Oval 245">
              <a:extLst>
                <a:ext uri="{FF2B5EF4-FFF2-40B4-BE49-F238E27FC236}">
                  <a16:creationId xmlns:a16="http://schemas.microsoft.com/office/drawing/2014/main" id="{57CAD9A9-C582-4AD3-B9B7-3BC82101E5D7}"/>
                </a:ext>
              </a:extLst>
            </p:cNvPr>
            <p:cNvSpPr/>
            <p:nvPr/>
          </p:nvSpPr>
          <p:spPr>
            <a:xfrm rot="20245845">
              <a:off x="169589" y="4250730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Oval 245">
              <a:extLst>
                <a:ext uri="{FF2B5EF4-FFF2-40B4-BE49-F238E27FC236}">
                  <a16:creationId xmlns:a16="http://schemas.microsoft.com/office/drawing/2014/main" id="{6A913A96-B606-465A-8500-4970A2667904}"/>
                </a:ext>
              </a:extLst>
            </p:cNvPr>
            <p:cNvSpPr/>
            <p:nvPr/>
          </p:nvSpPr>
          <p:spPr>
            <a:xfrm rot="1354155" flipH="1">
              <a:off x="2576877" y="4272031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728A6EA4-3627-43C1-A94C-833A7E19538F}"/>
                </a:ext>
              </a:extLst>
            </p:cNvPr>
            <p:cNvSpPr/>
            <p:nvPr/>
          </p:nvSpPr>
          <p:spPr>
            <a:xfrm>
              <a:off x="1245354" y="3996480"/>
              <a:ext cx="1464051" cy="1476595"/>
            </a:xfrm>
            <a:prstGeom prst="ellipse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Oval 243">
              <a:extLst>
                <a:ext uri="{FF2B5EF4-FFF2-40B4-BE49-F238E27FC236}">
                  <a16:creationId xmlns:a16="http://schemas.microsoft.com/office/drawing/2014/main" id="{88CD7FE2-182B-403F-8BB4-C550B4C921F6}"/>
                </a:ext>
              </a:extLst>
            </p:cNvPr>
            <p:cNvSpPr/>
            <p:nvPr/>
          </p:nvSpPr>
          <p:spPr>
            <a:xfrm>
              <a:off x="1034648" y="3965565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Oval 243">
              <a:extLst>
                <a:ext uri="{FF2B5EF4-FFF2-40B4-BE49-F238E27FC236}">
                  <a16:creationId xmlns:a16="http://schemas.microsoft.com/office/drawing/2014/main" id="{117B4E98-BC68-4736-B940-A3B0AB4FE3B8}"/>
                </a:ext>
              </a:extLst>
            </p:cNvPr>
            <p:cNvSpPr/>
            <p:nvPr/>
          </p:nvSpPr>
          <p:spPr>
            <a:xfrm flipH="1">
              <a:off x="2212065" y="3958706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DA42310-A09E-4501-BF95-6F87A033BC34}"/>
                </a:ext>
              </a:extLst>
            </p:cNvPr>
            <p:cNvSpPr/>
            <p:nvPr/>
          </p:nvSpPr>
          <p:spPr>
            <a:xfrm rot="19131531" flipH="1">
              <a:off x="344762" y="4908686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rgbClr val="FFC000">
                    <a:lumMod val="75000"/>
                  </a:srgbClr>
                </a:gs>
                <a:gs pos="100000">
                  <a:srgbClr val="548235"/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829EB88-CDA9-4B5C-AFF6-D3B92B4BA61C}"/>
                </a:ext>
              </a:extLst>
            </p:cNvPr>
            <p:cNvSpPr/>
            <p:nvPr/>
          </p:nvSpPr>
          <p:spPr>
            <a:xfrm rot="2468469">
              <a:off x="3135370" y="4921389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rgbClr val="FFC000">
                    <a:lumMod val="75000"/>
                  </a:srgbClr>
                </a:gs>
                <a:gs pos="100000">
                  <a:srgbClr val="548235"/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5F9123E-C76A-4D57-AFA9-109114F9BB50}"/>
                </a:ext>
              </a:extLst>
            </p:cNvPr>
            <p:cNvSpPr/>
            <p:nvPr/>
          </p:nvSpPr>
          <p:spPr>
            <a:xfrm rot="645606">
              <a:off x="2311363" y="5111573"/>
              <a:ext cx="621935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rgbClr val="FFC000">
                    <a:lumMod val="75000"/>
                  </a:srgbClr>
                </a:gs>
                <a:gs pos="1000">
                  <a:srgbClr val="548235"/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9B8E98A-CCCC-4B42-9377-85FDCBA280CB}"/>
                </a:ext>
              </a:extLst>
            </p:cNvPr>
            <p:cNvSpPr/>
            <p:nvPr/>
          </p:nvSpPr>
          <p:spPr>
            <a:xfrm rot="20954394" flipH="1">
              <a:off x="1062063" y="5116216"/>
              <a:ext cx="619901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rgbClr val="FFC000">
                    <a:lumMod val="75000"/>
                  </a:srgbClr>
                </a:gs>
                <a:gs pos="1000">
                  <a:srgbClr val="548235"/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AE61787-B105-4529-8E30-DCDD050E37E8}"/>
                </a:ext>
              </a:extLst>
            </p:cNvPr>
            <p:cNvSpPr/>
            <p:nvPr/>
          </p:nvSpPr>
          <p:spPr>
            <a:xfrm rot="738193">
              <a:off x="2298540" y="4274105"/>
              <a:ext cx="367688" cy="602664"/>
            </a:xfrm>
            <a:prstGeom prst="ellipse">
              <a:avLst/>
            </a:prstGeom>
            <a:solidFill>
              <a:srgbClr val="548235"/>
            </a:solidFill>
            <a:ln w="12700" cap="flat" cmpd="sng" algn="ctr">
              <a:noFill/>
              <a:prstDash val="solid"/>
              <a:miter lim="800000"/>
            </a:ln>
            <a:effectLst>
              <a:softEdge rad="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BE4A56C-3B9C-4024-B011-F5D2ED918379}"/>
                </a:ext>
              </a:extLst>
            </p:cNvPr>
            <p:cNvSpPr/>
            <p:nvPr/>
          </p:nvSpPr>
          <p:spPr>
            <a:xfrm rot="20861807" flipH="1">
              <a:off x="1239141" y="4229828"/>
              <a:ext cx="367688" cy="602664"/>
            </a:xfrm>
            <a:prstGeom prst="ellipse">
              <a:avLst/>
            </a:prstGeom>
            <a:solidFill>
              <a:srgbClr val="548235"/>
            </a:solidFill>
            <a:ln w="12700" cap="flat" cmpd="sng" algn="ctr">
              <a:noFill/>
              <a:prstDash val="solid"/>
              <a:miter lim="800000"/>
            </a:ln>
            <a:effectLst>
              <a:softEdge rad="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2949FC34-5303-45BF-A3AB-ED63D01B5F6E}"/>
                </a:ext>
              </a:extLst>
            </p:cNvPr>
            <p:cNvSpPr/>
            <p:nvPr/>
          </p:nvSpPr>
          <p:spPr>
            <a:xfrm>
              <a:off x="838113" y="3131392"/>
              <a:ext cx="2322649" cy="1248228"/>
            </a:xfrm>
            <a:prstGeom prst="ellipse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F2EC2A8-42D1-45C7-AEB7-6167788CD30D}"/>
                </a:ext>
              </a:extLst>
            </p:cNvPr>
            <p:cNvSpPr/>
            <p:nvPr/>
          </p:nvSpPr>
          <p:spPr>
            <a:xfrm>
              <a:off x="2063743" y="2841106"/>
              <a:ext cx="914400" cy="9144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14AB2E5-2ADF-443F-B852-7C5D5A2B5574}"/>
                </a:ext>
              </a:extLst>
            </p:cNvPr>
            <p:cNvSpPr/>
            <p:nvPr/>
          </p:nvSpPr>
          <p:spPr>
            <a:xfrm>
              <a:off x="1018277" y="2841106"/>
              <a:ext cx="914400" cy="9144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676B370-C97A-4B02-B8FF-AAACB2479579}"/>
                </a:ext>
              </a:extLst>
            </p:cNvPr>
            <p:cNvSpPr/>
            <p:nvPr/>
          </p:nvSpPr>
          <p:spPr>
            <a:xfrm rot="3117443">
              <a:off x="1780709" y="3732646"/>
              <a:ext cx="209762" cy="4572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5D6F6C5B-9DA4-4247-88A3-B2599FC89811}"/>
                </a:ext>
              </a:extLst>
            </p:cNvPr>
            <p:cNvSpPr/>
            <p:nvPr/>
          </p:nvSpPr>
          <p:spPr>
            <a:xfrm rot="18482557" flipH="1">
              <a:off x="2026041" y="3732646"/>
              <a:ext cx="209762" cy="4572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Arc 247">
              <a:extLst>
                <a:ext uri="{FF2B5EF4-FFF2-40B4-BE49-F238E27FC236}">
                  <a16:creationId xmlns:a16="http://schemas.microsoft.com/office/drawing/2014/main" id="{25E2151F-C962-48C3-BA37-9768E1EFC1B0}"/>
                </a:ext>
              </a:extLst>
            </p:cNvPr>
            <p:cNvSpPr/>
            <p:nvPr/>
          </p:nvSpPr>
          <p:spPr>
            <a:xfrm rot="8811340">
              <a:off x="1235511" y="3142214"/>
              <a:ext cx="1600329" cy="1190059"/>
            </a:xfrm>
            <a:custGeom>
              <a:avLst/>
              <a:gdLst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3" fmla="*/ 457200 w 914400"/>
                <a:gd name="connsiteY3" fmla="*/ 457200 h 914400"/>
                <a:gd name="connsiteX4" fmla="*/ 276314 w 914400"/>
                <a:gd name="connsiteY4" fmla="*/ 37304 h 914400"/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0" fmla="*/ 712347 w 1350432"/>
                <a:gd name="connsiteY0" fmla="*/ 43951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3" fmla="*/ 893233 w 1350432"/>
                <a:gd name="connsiteY3" fmla="*/ 463847 h 463847"/>
                <a:gd name="connsiteX4" fmla="*/ 712347 w 1350432"/>
                <a:gd name="connsiteY4" fmla="*/ 43951 h 463847"/>
                <a:gd name="connsiteX0" fmla="*/ 0 w 1350432"/>
                <a:gd name="connsiteY0" fmla="*/ 33828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0" fmla="*/ 712347 w 1350432"/>
                <a:gd name="connsiteY0" fmla="*/ 178134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3" fmla="*/ 893233 w 1350432"/>
                <a:gd name="connsiteY3" fmla="*/ 598030 h 598030"/>
                <a:gd name="connsiteX4" fmla="*/ 712347 w 1350432"/>
                <a:gd name="connsiteY4" fmla="*/ 178134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712347 w 1546286"/>
                <a:gd name="connsiteY0" fmla="*/ 178134 h 1190059"/>
                <a:gd name="connsiteX1" fmla="*/ 1144560 w 1546286"/>
                <a:gd name="connsiteY1" fmla="*/ 216105 h 1190059"/>
                <a:gd name="connsiteX2" fmla="*/ 1350432 w 1546286"/>
                <a:gd name="connsiteY2" fmla="*/ 598030 h 1190059"/>
                <a:gd name="connsiteX3" fmla="*/ 893233 w 1546286"/>
                <a:gd name="connsiteY3" fmla="*/ 598030 h 1190059"/>
                <a:gd name="connsiteX4" fmla="*/ 712347 w 1546286"/>
                <a:gd name="connsiteY4" fmla="*/ 178134 h 1190059"/>
                <a:gd name="connsiteX0" fmla="*/ 0 w 1546286"/>
                <a:gd name="connsiteY0" fmla="*/ 168011 h 1190059"/>
                <a:gd name="connsiteX1" fmla="*/ 1144560 w 1546286"/>
                <a:gd name="connsiteY1" fmla="*/ 216105 h 1190059"/>
                <a:gd name="connsiteX2" fmla="*/ 1546286 w 1546286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893233 w 1600329"/>
                <a:gd name="connsiteY3" fmla="*/ 598030 h 1190059"/>
                <a:gd name="connsiteX4" fmla="*/ 712347 w 1600329"/>
                <a:gd name="connsiteY4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329" h="1190059" stroke="0" extrusionOk="0">
                  <a:moveTo>
                    <a:pt x="712347" y="178134"/>
                  </a:moveTo>
                  <a:cubicBezTo>
                    <a:pt x="853631" y="117271"/>
                    <a:pt x="1016052" y="131540"/>
                    <a:pt x="1144560" y="216105"/>
                  </a:cubicBezTo>
                  <a:cubicBezTo>
                    <a:pt x="1273068" y="300670"/>
                    <a:pt x="1350433" y="444193"/>
                    <a:pt x="1350432" y="598030"/>
                  </a:cubicBezTo>
                  <a:lnTo>
                    <a:pt x="893233" y="598030"/>
                  </a:lnTo>
                  <a:lnTo>
                    <a:pt x="712347" y="178134"/>
                  </a:lnTo>
                  <a:close/>
                </a:path>
                <a:path w="1600329" h="1190059" fill="none">
                  <a:moveTo>
                    <a:pt x="0" y="168011"/>
                  </a:moveTo>
                  <a:cubicBezTo>
                    <a:pt x="193351" y="-195579"/>
                    <a:pt x="1016052" y="131540"/>
                    <a:pt x="1144560" y="216105"/>
                  </a:cubicBezTo>
                  <a:cubicBezTo>
                    <a:pt x="1273068" y="300670"/>
                    <a:pt x="1761502" y="776325"/>
                    <a:pt x="1546286" y="1190059"/>
                  </a:cubicBezTo>
                </a:path>
              </a:pathLst>
            </a:cu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6F16660-5F03-4FB9-B4A8-A203DEB1A78E}"/>
                </a:ext>
              </a:extLst>
            </p:cNvPr>
            <p:cNvSpPr/>
            <p:nvPr/>
          </p:nvSpPr>
          <p:spPr>
            <a:xfrm>
              <a:off x="1249041" y="3070803"/>
              <a:ext cx="462945" cy="4629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0D8AB731-0B50-48E5-888B-A8074C065645}"/>
                </a:ext>
              </a:extLst>
            </p:cNvPr>
            <p:cNvSpPr/>
            <p:nvPr/>
          </p:nvSpPr>
          <p:spPr>
            <a:xfrm>
              <a:off x="1419498" y="3226138"/>
              <a:ext cx="160621" cy="14433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2014B5C0-EB94-44C7-9C94-68B1DED6995E}"/>
                </a:ext>
              </a:extLst>
            </p:cNvPr>
            <p:cNvSpPr/>
            <p:nvPr/>
          </p:nvSpPr>
          <p:spPr>
            <a:xfrm>
              <a:off x="2316149" y="3071259"/>
              <a:ext cx="462945" cy="4629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835F08C7-8E76-4BF1-9E2E-B2873AE1CC07}"/>
                </a:ext>
              </a:extLst>
            </p:cNvPr>
            <p:cNvSpPr/>
            <p:nvPr/>
          </p:nvSpPr>
          <p:spPr>
            <a:xfrm>
              <a:off x="2473606" y="3230108"/>
              <a:ext cx="160621" cy="14433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94C8604B-A3F4-43D3-A700-A94B1E90FB47}"/>
              </a:ext>
            </a:extLst>
          </p:cNvPr>
          <p:cNvSpPr txBox="1"/>
          <p:nvPr/>
        </p:nvSpPr>
        <p:spPr>
          <a:xfrm>
            <a:off x="3501974" y="395166"/>
            <a:ext cx="27021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</a:rPr>
              <a:t>F</a:t>
            </a:r>
            <a:r>
              <a:rPr kumimoji="0" lang="en-US" sz="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ish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1FD143D8-B205-44CA-B221-04CC4ACD5D3B}"/>
              </a:ext>
            </a:extLst>
          </p:cNvPr>
          <p:cNvGrpSpPr/>
          <p:nvPr/>
        </p:nvGrpSpPr>
        <p:grpSpPr>
          <a:xfrm>
            <a:off x="292211" y="171498"/>
            <a:ext cx="2705819" cy="1661039"/>
            <a:chOff x="2595778" y="3283399"/>
            <a:chExt cx="5291341" cy="3248229"/>
          </a:xfrm>
        </p:grpSpPr>
        <p:sp>
          <p:nvSpPr>
            <p:cNvPr id="207" name="Oval 77">
              <a:extLst>
                <a:ext uri="{FF2B5EF4-FFF2-40B4-BE49-F238E27FC236}">
                  <a16:creationId xmlns:a16="http://schemas.microsoft.com/office/drawing/2014/main" id="{D5181BD1-9247-4EFA-9EA1-4933308D49F6}"/>
                </a:ext>
              </a:extLst>
            </p:cNvPr>
            <p:cNvSpPr/>
            <p:nvPr/>
          </p:nvSpPr>
          <p:spPr>
            <a:xfrm rot="4198079">
              <a:off x="4950112" y="5700951"/>
              <a:ext cx="704614" cy="956740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116522 w 1867065"/>
                <a:gd name="connsiteY7" fmla="*/ 170559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425 w 1866810"/>
                <a:gd name="connsiteY0" fmla="*/ 1452780 h 3000219"/>
                <a:gd name="connsiteX1" fmla="*/ 1316613 w 1866810"/>
                <a:gd name="connsiteY1" fmla="*/ 1390 h 3000219"/>
                <a:gd name="connsiteX2" fmla="*/ 1070548 w 1866810"/>
                <a:gd name="connsiteY2" fmla="*/ 1149079 h 3000219"/>
                <a:gd name="connsiteX3" fmla="*/ 1827468 w 1866810"/>
                <a:gd name="connsiteY3" fmla="*/ 829039 h 3000219"/>
                <a:gd name="connsiteX4" fmla="*/ 1433766 w 1866810"/>
                <a:gd name="connsiteY4" fmla="*/ 1159240 h 3000219"/>
                <a:gd name="connsiteX5" fmla="*/ 1852866 w 1866810"/>
                <a:gd name="connsiteY5" fmla="*/ 1616441 h 3000219"/>
                <a:gd name="connsiteX6" fmla="*/ 1738567 w 1866810"/>
                <a:gd name="connsiteY6" fmla="*/ 2302241 h 3000219"/>
                <a:gd name="connsiteX7" fmla="*/ 1116267 w 1866810"/>
                <a:gd name="connsiteY7" fmla="*/ 1687561 h 3000219"/>
                <a:gd name="connsiteX8" fmla="*/ 1471867 w 1866810"/>
                <a:gd name="connsiteY8" fmla="*/ 2949940 h 3000219"/>
                <a:gd name="connsiteX9" fmla="*/ 425 w 1866810"/>
                <a:gd name="connsiteY9" fmla="*/ 1452780 h 3000219"/>
                <a:gd name="connsiteX0" fmla="*/ 425 w 1897014"/>
                <a:gd name="connsiteY0" fmla="*/ 1452780 h 3000219"/>
                <a:gd name="connsiteX1" fmla="*/ 1316613 w 1897014"/>
                <a:gd name="connsiteY1" fmla="*/ 1390 h 3000219"/>
                <a:gd name="connsiteX2" fmla="*/ 1070548 w 1897014"/>
                <a:gd name="connsiteY2" fmla="*/ 1149079 h 3000219"/>
                <a:gd name="connsiteX3" fmla="*/ 1827468 w 1897014"/>
                <a:gd name="connsiteY3" fmla="*/ 829039 h 3000219"/>
                <a:gd name="connsiteX4" fmla="*/ 1852866 w 1897014"/>
                <a:gd name="connsiteY4" fmla="*/ 1616441 h 3000219"/>
                <a:gd name="connsiteX5" fmla="*/ 1738567 w 1897014"/>
                <a:gd name="connsiteY5" fmla="*/ 2302241 h 3000219"/>
                <a:gd name="connsiteX6" fmla="*/ 1116267 w 1897014"/>
                <a:gd name="connsiteY6" fmla="*/ 1687561 h 3000219"/>
                <a:gd name="connsiteX7" fmla="*/ 1471867 w 1897014"/>
                <a:gd name="connsiteY7" fmla="*/ 2949940 h 3000219"/>
                <a:gd name="connsiteX8" fmla="*/ 425 w 1897014"/>
                <a:gd name="connsiteY8" fmla="*/ 1452780 h 3000219"/>
                <a:gd name="connsiteX0" fmla="*/ 425 w 1880243"/>
                <a:gd name="connsiteY0" fmla="*/ 1452780 h 3000219"/>
                <a:gd name="connsiteX1" fmla="*/ 1316613 w 1880243"/>
                <a:gd name="connsiteY1" fmla="*/ 1390 h 3000219"/>
                <a:gd name="connsiteX2" fmla="*/ 1070548 w 1880243"/>
                <a:gd name="connsiteY2" fmla="*/ 1149079 h 3000219"/>
                <a:gd name="connsiteX3" fmla="*/ 1827468 w 1880243"/>
                <a:gd name="connsiteY3" fmla="*/ 829039 h 3000219"/>
                <a:gd name="connsiteX4" fmla="*/ 1738567 w 1880243"/>
                <a:gd name="connsiteY4" fmla="*/ 2302241 h 3000219"/>
                <a:gd name="connsiteX5" fmla="*/ 1116267 w 1880243"/>
                <a:gd name="connsiteY5" fmla="*/ 1687561 h 3000219"/>
                <a:gd name="connsiteX6" fmla="*/ 1471867 w 1880243"/>
                <a:gd name="connsiteY6" fmla="*/ 2949940 h 3000219"/>
                <a:gd name="connsiteX7" fmla="*/ 425 w 1880243"/>
                <a:gd name="connsiteY7" fmla="*/ 1452780 h 3000219"/>
                <a:gd name="connsiteX0" fmla="*/ 1 w 1879819"/>
                <a:gd name="connsiteY0" fmla="*/ 897456 h 2442217"/>
                <a:gd name="connsiteX1" fmla="*/ 1468589 w 1879819"/>
                <a:gd name="connsiteY1" fmla="*/ 2326 h 2442217"/>
                <a:gd name="connsiteX2" fmla="*/ 1070124 w 1879819"/>
                <a:gd name="connsiteY2" fmla="*/ 593755 h 2442217"/>
                <a:gd name="connsiteX3" fmla="*/ 1827044 w 1879819"/>
                <a:gd name="connsiteY3" fmla="*/ 273715 h 2442217"/>
                <a:gd name="connsiteX4" fmla="*/ 1738143 w 1879819"/>
                <a:gd name="connsiteY4" fmla="*/ 1746917 h 2442217"/>
                <a:gd name="connsiteX5" fmla="*/ 1115843 w 1879819"/>
                <a:gd name="connsiteY5" fmla="*/ 1132237 h 2442217"/>
                <a:gd name="connsiteX6" fmla="*/ 1471443 w 1879819"/>
                <a:gd name="connsiteY6" fmla="*/ 2394616 h 2442217"/>
                <a:gd name="connsiteX7" fmla="*/ 1 w 1879819"/>
                <a:gd name="connsiteY7" fmla="*/ 897456 h 2442217"/>
                <a:gd name="connsiteX0" fmla="*/ 1 w 1879819"/>
                <a:gd name="connsiteY0" fmla="*/ 979169 h 2523930"/>
                <a:gd name="connsiteX1" fmla="*/ 1468589 w 1879819"/>
                <a:gd name="connsiteY1" fmla="*/ 84039 h 2523930"/>
                <a:gd name="connsiteX2" fmla="*/ 1070124 w 1879819"/>
                <a:gd name="connsiteY2" fmla="*/ 675468 h 2523930"/>
                <a:gd name="connsiteX3" fmla="*/ 1827044 w 1879819"/>
                <a:gd name="connsiteY3" fmla="*/ 355428 h 2523930"/>
                <a:gd name="connsiteX4" fmla="*/ 1738143 w 1879819"/>
                <a:gd name="connsiteY4" fmla="*/ 1828630 h 2523930"/>
                <a:gd name="connsiteX5" fmla="*/ 1115843 w 1879819"/>
                <a:gd name="connsiteY5" fmla="*/ 1213950 h 2523930"/>
                <a:gd name="connsiteX6" fmla="*/ 1471443 w 1879819"/>
                <a:gd name="connsiteY6" fmla="*/ 2476329 h 2523930"/>
                <a:gd name="connsiteX7" fmla="*/ 1 w 1879819"/>
                <a:gd name="connsiteY7" fmla="*/ 979169 h 2523930"/>
                <a:gd name="connsiteX0" fmla="*/ 1 w 1885523"/>
                <a:gd name="connsiteY0" fmla="*/ 979169 h 2523930"/>
                <a:gd name="connsiteX1" fmla="*/ 1468589 w 1885523"/>
                <a:gd name="connsiteY1" fmla="*/ 84039 h 2523930"/>
                <a:gd name="connsiteX2" fmla="*/ 1070124 w 1885523"/>
                <a:gd name="connsiteY2" fmla="*/ 675468 h 2523930"/>
                <a:gd name="connsiteX3" fmla="*/ 1834664 w 1885523"/>
                <a:gd name="connsiteY3" fmla="*/ 782148 h 2523930"/>
                <a:gd name="connsiteX4" fmla="*/ 1738143 w 1885523"/>
                <a:gd name="connsiteY4" fmla="*/ 1828630 h 2523930"/>
                <a:gd name="connsiteX5" fmla="*/ 1115843 w 1885523"/>
                <a:gd name="connsiteY5" fmla="*/ 1213950 h 2523930"/>
                <a:gd name="connsiteX6" fmla="*/ 1471443 w 1885523"/>
                <a:gd name="connsiteY6" fmla="*/ 2476329 h 2523930"/>
                <a:gd name="connsiteX7" fmla="*/ 1 w 1885523"/>
                <a:gd name="connsiteY7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4 w 1845012"/>
                <a:gd name="connsiteY0" fmla="*/ 972372 h 1899510"/>
                <a:gd name="connsiteX1" fmla="*/ 1468592 w 1845012"/>
                <a:gd name="connsiteY1" fmla="*/ 77242 h 1899510"/>
                <a:gd name="connsiteX2" fmla="*/ 1070127 w 1845012"/>
                <a:gd name="connsiteY2" fmla="*/ 668671 h 1899510"/>
                <a:gd name="connsiteX3" fmla="*/ 1834667 w 1845012"/>
                <a:gd name="connsiteY3" fmla="*/ 775351 h 1899510"/>
                <a:gd name="connsiteX4" fmla="*/ 1115846 w 1845012"/>
                <a:gd name="connsiteY4" fmla="*/ 1207153 h 1899510"/>
                <a:gd name="connsiteX5" fmla="*/ 1486686 w 1845012"/>
                <a:gd name="connsiteY5" fmla="*/ 1829452 h 1899510"/>
                <a:gd name="connsiteX6" fmla="*/ 4 w 1845012"/>
                <a:gd name="connsiteY6" fmla="*/ 972372 h 1899510"/>
                <a:gd name="connsiteX0" fmla="*/ 24 w 1845032"/>
                <a:gd name="connsiteY0" fmla="*/ 972297 h 1892209"/>
                <a:gd name="connsiteX1" fmla="*/ 1468612 w 1845032"/>
                <a:gd name="connsiteY1" fmla="*/ 77167 h 1892209"/>
                <a:gd name="connsiteX2" fmla="*/ 1070147 w 1845032"/>
                <a:gd name="connsiteY2" fmla="*/ 668596 h 1892209"/>
                <a:gd name="connsiteX3" fmla="*/ 1834687 w 1845032"/>
                <a:gd name="connsiteY3" fmla="*/ 775276 h 1892209"/>
                <a:gd name="connsiteX4" fmla="*/ 1115866 w 1845032"/>
                <a:gd name="connsiteY4" fmla="*/ 1207078 h 1892209"/>
                <a:gd name="connsiteX5" fmla="*/ 1509566 w 1845032"/>
                <a:gd name="connsiteY5" fmla="*/ 1821757 h 1892209"/>
                <a:gd name="connsiteX6" fmla="*/ 24 w 1845032"/>
                <a:gd name="connsiteY6" fmla="*/ 972297 h 1892209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7542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52565"/>
                <a:gd name="connsiteY0" fmla="*/ 972446 h 1906814"/>
                <a:gd name="connsiteX1" fmla="*/ 1468612 w 1852565"/>
                <a:gd name="connsiteY1" fmla="*/ 77316 h 1906814"/>
                <a:gd name="connsiteX2" fmla="*/ 1070147 w 1852565"/>
                <a:gd name="connsiteY2" fmla="*/ 668745 h 1906814"/>
                <a:gd name="connsiteX3" fmla="*/ 1842307 w 1852565"/>
                <a:gd name="connsiteY3" fmla="*/ 798285 h 1906814"/>
                <a:gd name="connsiteX4" fmla="*/ 1115866 w 1852565"/>
                <a:gd name="connsiteY4" fmla="*/ 1207227 h 1906814"/>
                <a:gd name="connsiteX5" fmla="*/ 1509566 w 1852565"/>
                <a:gd name="connsiteY5" fmla="*/ 1837146 h 1906814"/>
                <a:gd name="connsiteX6" fmla="*/ 24 w 1852565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58638"/>
                <a:gd name="connsiteY0" fmla="*/ 972446 h 1906814"/>
                <a:gd name="connsiteX1" fmla="*/ 1468612 w 1858638"/>
                <a:gd name="connsiteY1" fmla="*/ 77316 h 1906814"/>
                <a:gd name="connsiteX2" fmla="*/ 1070147 w 1858638"/>
                <a:gd name="connsiteY2" fmla="*/ 668745 h 1906814"/>
                <a:gd name="connsiteX3" fmla="*/ 1858637 w 1858638"/>
                <a:gd name="connsiteY3" fmla="*/ 914360 h 1906814"/>
                <a:gd name="connsiteX4" fmla="*/ 1115866 w 1858638"/>
                <a:gd name="connsiteY4" fmla="*/ 1207227 h 1906814"/>
                <a:gd name="connsiteX5" fmla="*/ 1509566 w 1858638"/>
                <a:gd name="connsiteY5" fmla="*/ 1837146 h 1906814"/>
                <a:gd name="connsiteX6" fmla="*/ 24 w 1858638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7 w 1895757"/>
                <a:gd name="connsiteY0" fmla="*/ 897919 h 1832287"/>
                <a:gd name="connsiteX1" fmla="*/ 1468615 w 1895757"/>
                <a:gd name="connsiteY1" fmla="*/ 2789 h 1832287"/>
                <a:gd name="connsiteX2" fmla="*/ 1077798 w 1895757"/>
                <a:gd name="connsiteY2" fmla="*/ 607019 h 1832287"/>
                <a:gd name="connsiteX3" fmla="*/ 1895757 w 1895757"/>
                <a:gd name="connsiteY3" fmla="*/ 935394 h 1832287"/>
                <a:gd name="connsiteX4" fmla="*/ 1115869 w 1895757"/>
                <a:gd name="connsiteY4" fmla="*/ 1132700 h 1832287"/>
                <a:gd name="connsiteX5" fmla="*/ 1509569 w 1895757"/>
                <a:gd name="connsiteY5" fmla="*/ 1762619 h 1832287"/>
                <a:gd name="connsiteX6" fmla="*/ 27 w 1895757"/>
                <a:gd name="connsiteY6" fmla="*/ 897919 h 1832287"/>
                <a:gd name="connsiteX0" fmla="*/ 27 w 1895757"/>
                <a:gd name="connsiteY0" fmla="*/ 897726 h 1832094"/>
                <a:gd name="connsiteX1" fmla="*/ 1468615 w 1895757"/>
                <a:gd name="connsiteY1" fmla="*/ 2596 h 1832094"/>
                <a:gd name="connsiteX2" fmla="*/ 1077798 w 1895757"/>
                <a:gd name="connsiteY2" fmla="*/ 606826 h 1832094"/>
                <a:gd name="connsiteX3" fmla="*/ 1895757 w 1895757"/>
                <a:gd name="connsiteY3" fmla="*/ 935201 h 1832094"/>
                <a:gd name="connsiteX4" fmla="*/ 1115869 w 1895757"/>
                <a:gd name="connsiteY4" fmla="*/ 1132507 h 1832094"/>
                <a:gd name="connsiteX5" fmla="*/ 1509569 w 1895757"/>
                <a:gd name="connsiteY5" fmla="*/ 1762426 h 1832094"/>
                <a:gd name="connsiteX6" fmla="*/ 27 w 1895757"/>
                <a:gd name="connsiteY6" fmla="*/ 897726 h 1832094"/>
                <a:gd name="connsiteX0" fmla="*/ 30 w 1895760"/>
                <a:gd name="connsiteY0" fmla="*/ 1043304 h 1977672"/>
                <a:gd name="connsiteX1" fmla="*/ 1468618 w 1895760"/>
                <a:gd name="connsiteY1" fmla="*/ 148174 h 1977672"/>
                <a:gd name="connsiteX2" fmla="*/ 1077801 w 1895760"/>
                <a:gd name="connsiteY2" fmla="*/ 752404 h 1977672"/>
                <a:gd name="connsiteX3" fmla="*/ 1895760 w 1895760"/>
                <a:gd name="connsiteY3" fmla="*/ 1080779 h 1977672"/>
                <a:gd name="connsiteX4" fmla="*/ 1115872 w 1895760"/>
                <a:gd name="connsiteY4" fmla="*/ 1278085 h 1977672"/>
                <a:gd name="connsiteX5" fmla="*/ 1509572 w 1895760"/>
                <a:gd name="connsiteY5" fmla="*/ 1908004 h 1977672"/>
                <a:gd name="connsiteX6" fmla="*/ 30 w 1895760"/>
                <a:gd name="connsiteY6" fmla="*/ 1043304 h 1977672"/>
                <a:gd name="connsiteX0" fmla="*/ 30 w 1895760"/>
                <a:gd name="connsiteY0" fmla="*/ 1061276 h 1995644"/>
                <a:gd name="connsiteX1" fmla="*/ 1468618 w 1895760"/>
                <a:gd name="connsiteY1" fmla="*/ 166146 h 1995644"/>
                <a:gd name="connsiteX2" fmla="*/ 1077801 w 1895760"/>
                <a:gd name="connsiteY2" fmla="*/ 770376 h 1995644"/>
                <a:gd name="connsiteX3" fmla="*/ 1895760 w 1895760"/>
                <a:gd name="connsiteY3" fmla="*/ 1098751 h 1995644"/>
                <a:gd name="connsiteX4" fmla="*/ 1115872 w 1895760"/>
                <a:gd name="connsiteY4" fmla="*/ 1296057 h 1995644"/>
                <a:gd name="connsiteX5" fmla="*/ 1509572 w 1895760"/>
                <a:gd name="connsiteY5" fmla="*/ 1925976 h 1995644"/>
                <a:gd name="connsiteX6" fmla="*/ 30 w 1895760"/>
                <a:gd name="connsiteY6" fmla="*/ 1061276 h 1995644"/>
                <a:gd name="connsiteX0" fmla="*/ 30 w 1895760"/>
                <a:gd name="connsiteY0" fmla="*/ 1013974 h 1948342"/>
                <a:gd name="connsiteX1" fmla="*/ 1468618 w 1895760"/>
                <a:gd name="connsiteY1" fmla="*/ 118844 h 1948342"/>
                <a:gd name="connsiteX2" fmla="*/ 1077801 w 1895760"/>
                <a:gd name="connsiteY2" fmla="*/ 723074 h 1948342"/>
                <a:gd name="connsiteX3" fmla="*/ 1895760 w 1895760"/>
                <a:gd name="connsiteY3" fmla="*/ 1051449 h 1948342"/>
                <a:gd name="connsiteX4" fmla="*/ 1115872 w 1895760"/>
                <a:gd name="connsiteY4" fmla="*/ 1248755 h 1948342"/>
                <a:gd name="connsiteX5" fmla="*/ 1509572 w 1895760"/>
                <a:gd name="connsiteY5" fmla="*/ 1878674 h 1948342"/>
                <a:gd name="connsiteX6" fmla="*/ 30 w 1895760"/>
                <a:gd name="connsiteY6" fmla="*/ 1013974 h 1948342"/>
                <a:gd name="connsiteX0" fmla="*/ 30 w 1895760"/>
                <a:gd name="connsiteY0" fmla="*/ 1077889 h 2012257"/>
                <a:gd name="connsiteX1" fmla="*/ 1468618 w 1895760"/>
                <a:gd name="connsiteY1" fmla="*/ 182759 h 2012257"/>
                <a:gd name="connsiteX2" fmla="*/ 1077801 w 1895760"/>
                <a:gd name="connsiteY2" fmla="*/ 786989 h 2012257"/>
                <a:gd name="connsiteX3" fmla="*/ 1895760 w 1895760"/>
                <a:gd name="connsiteY3" fmla="*/ 1115364 h 2012257"/>
                <a:gd name="connsiteX4" fmla="*/ 1115872 w 1895760"/>
                <a:gd name="connsiteY4" fmla="*/ 1312670 h 2012257"/>
                <a:gd name="connsiteX5" fmla="*/ 1509572 w 1895760"/>
                <a:gd name="connsiteY5" fmla="*/ 1942589 h 2012257"/>
                <a:gd name="connsiteX6" fmla="*/ 30 w 1895760"/>
                <a:gd name="connsiteY6" fmla="*/ 1077889 h 2012257"/>
                <a:gd name="connsiteX0" fmla="*/ 138 w 1895868"/>
                <a:gd name="connsiteY0" fmla="*/ 1066944 h 2001197"/>
                <a:gd name="connsiteX1" fmla="*/ 1585852 w 1895868"/>
                <a:gd name="connsiteY1" fmla="*/ 183833 h 2001197"/>
                <a:gd name="connsiteX2" fmla="*/ 1077909 w 1895868"/>
                <a:gd name="connsiteY2" fmla="*/ 776044 h 2001197"/>
                <a:gd name="connsiteX3" fmla="*/ 1895868 w 1895868"/>
                <a:gd name="connsiteY3" fmla="*/ 1104419 h 2001197"/>
                <a:gd name="connsiteX4" fmla="*/ 1115980 w 1895868"/>
                <a:gd name="connsiteY4" fmla="*/ 1301725 h 2001197"/>
                <a:gd name="connsiteX5" fmla="*/ 1509680 w 1895868"/>
                <a:gd name="connsiteY5" fmla="*/ 1931644 h 2001197"/>
                <a:gd name="connsiteX6" fmla="*/ 138 w 1895868"/>
                <a:gd name="connsiteY6" fmla="*/ 1066944 h 2001197"/>
                <a:gd name="connsiteX0" fmla="*/ 68 w 1895798"/>
                <a:gd name="connsiteY0" fmla="*/ 1065359 h 1906967"/>
                <a:gd name="connsiteX1" fmla="*/ 1585782 w 1895798"/>
                <a:gd name="connsiteY1" fmla="*/ 182248 h 1906967"/>
                <a:gd name="connsiteX2" fmla="*/ 1077839 w 1895798"/>
                <a:gd name="connsiteY2" fmla="*/ 774459 h 1906967"/>
                <a:gd name="connsiteX3" fmla="*/ 1895798 w 1895798"/>
                <a:gd name="connsiteY3" fmla="*/ 1102834 h 1906967"/>
                <a:gd name="connsiteX4" fmla="*/ 1115910 w 1895798"/>
                <a:gd name="connsiteY4" fmla="*/ 1300140 h 1906967"/>
                <a:gd name="connsiteX5" fmla="*/ 1650942 w 1895798"/>
                <a:gd name="connsiteY5" fmla="*/ 1832060 h 1906967"/>
                <a:gd name="connsiteX6" fmla="*/ 68 w 1895798"/>
                <a:gd name="connsiteY6" fmla="*/ 1065359 h 1906967"/>
                <a:gd name="connsiteX0" fmla="*/ 68 w 1895798"/>
                <a:gd name="connsiteY0" fmla="*/ 1065359 h 1987384"/>
                <a:gd name="connsiteX1" fmla="*/ 1585782 w 1895798"/>
                <a:gd name="connsiteY1" fmla="*/ 182248 h 1987384"/>
                <a:gd name="connsiteX2" fmla="*/ 1077839 w 1895798"/>
                <a:gd name="connsiteY2" fmla="*/ 774459 h 1987384"/>
                <a:gd name="connsiteX3" fmla="*/ 1895798 w 1895798"/>
                <a:gd name="connsiteY3" fmla="*/ 1102834 h 1987384"/>
                <a:gd name="connsiteX4" fmla="*/ 1115910 w 1895798"/>
                <a:gd name="connsiteY4" fmla="*/ 1300140 h 1987384"/>
                <a:gd name="connsiteX5" fmla="*/ 1650942 w 1895798"/>
                <a:gd name="connsiteY5" fmla="*/ 1832060 h 1987384"/>
                <a:gd name="connsiteX6" fmla="*/ 68 w 1895798"/>
                <a:gd name="connsiteY6" fmla="*/ 1065359 h 1987384"/>
                <a:gd name="connsiteX0" fmla="*/ 68 w 1895798"/>
                <a:gd name="connsiteY0" fmla="*/ 1065359 h 2005643"/>
                <a:gd name="connsiteX1" fmla="*/ 1585782 w 1895798"/>
                <a:gd name="connsiteY1" fmla="*/ 182248 h 2005643"/>
                <a:gd name="connsiteX2" fmla="*/ 1077839 w 1895798"/>
                <a:gd name="connsiteY2" fmla="*/ 774459 h 2005643"/>
                <a:gd name="connsiteX3" fmla="*/ 1895798 w 1895798"/>
                <a:gd name="connsiteY3" fmla="*/ 1102834 h 2005643"/>
                <a:gd name="connsiteX4" fmla="*/ 1115910 w 1895798"/>
                <a:gd name="connsiteY4" fmla="*/ 1300140 h 2005643"/>
                <a:gd name="connsiteX5" fmla="*/ 1650942 w 1895798"/>
                <a:gd name="connsiteY5" fmla="*/ 1832060 h 2005643"/>
                <a:gd name="connsiteX6" fmla="*/ 68 w 1895798"/>
                <a:gd name="connsiteY6" fmla="*/ 1065359 h 20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798" h="2005643">
                  <a:moveTo>
                    <a:pt x="68" y="1065359"/>
                  </a:moveTo>
                  <a:cubicBezTo>
                    <a:pt x="-10792" y="790390"/>
                    <a:pt x="1321523" y="-462789"/>
                    <a:pt x="1585782" y="182248"/>
                  </a:cubicBezTo>
                  <a:cubicBezTo>
                    <a:pt x="1850041" y="827285"/>
                    <a:pt x="1002365" y="768539"/>
                    <a:pt x="1077839" y="774459"/>
                  </a:cubicBezTo>
                  <a:cubicBezTo>
                    <a:pt x="1131232" y="914517"/>
                    <a:pt x="1745907" y="326431"/>
                    <a:pt x="1895798" y="1102834"/>
                  </a:cubicBezTo>
                  <a:cubicBezTo>
                    <a:pt x="1696671" y="1695067"/>
                    <a:pt x="1120387" y="1225011"/>
                    <a:pt x="1115910" y="1300140"/>
                  </a:cubicBezTo>
                  <a:cubicBezTo>
                    <a:pt x="1065191" y="1264893"/>
                    <a:pt x="1890601" y="1503138"/>
                    <a:pt x="1650942" y="1832060"/>
                  </a:cubicBezTo>
                  <a:cubicBezTo>
                    <a:pt x="1027836" y="2422301"/>
                    <a:pt x="10928" y="1340328"/>
                    <a:pt x="68" y="1065359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90000">
                  <a:srgbClr val="FFFF00"/>
                </a:gs>
              </a:gsLst>
              <a:lin ang="72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Oval 77">
              <a:extLst>
                <a:ext uri="{FF2B5EF4-FFF2-40B4-BE49-F238E27FC236}">
                  <a16:creationId xmlns:a16="http://schemas.microsoft.com/office/drawing/2014/main" id="{3A3CFD29-B089-44BA-AECC-4D859E773497}"/>
                </a:ext>
              </a:extLst>
            </p:cNvPr>
            <p:cNvSpPr/>
            <p:nvPr/>
          </p:nvSpPr>
          <p:spPr>
            <a:xfrm>
              <a:off x="5991039" y="3283399"/>
              <a:ext cx="1896080" cy="3004476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58777"/>
                <a:gd name="connsiteY0" fmla="*/ 1470811 h 3018250"/>
                <a:gd name="connsiteX1" fmla="*/ 1316868 w 1858777"/>
                <a:gd name="connsiteY1" fmla="*/ 19421 h 3018250"/>
                <a:gd name="connsiteX2" fmla="*/ 1535623 w 1858777"/>
                <a:gd name="connsiteY2" fmla="*/ 504170 h 3018250"/>
                <a:gd name="connsiteX3" fmla="*/ 1827723 w 1858777"/>
                <a:gd name="connsiteY3" fmla="*/ 847070 h 3018250"/>
                <a:gd name="connsiteX4" fmla="*/ 1434021 w 1858777"/>
                <a:gd name="connsiteY4" fmla="*/ 1177271 h 3018250"/>
                <a:gd name="connsiteX5" fmla="*/ 1853121 w 1858777"/>
                <a:gd name="connsiteY5" fmla="*/ 1634472 h 3018250"/>
                <a:gd name="connsiteX6" fmla="*/ 1291023 w 1858777"/>
                <a:gd name="connsiteY6" fmla="*/ 1859588 h 3018250"/>
                <a:gd name="connsiteX7" fmla="*/ 1738822 w 1858777"/>
                <a:gd name="connsiteY7" fmla="*/ 2320272 h 3018250"/>
                <a:gd name="connsiteX8" fmla="*/ 1459422 w 1858777"/>
                <a:gd name="connsiteY8" fmla="*/ 2498072 h 3018250"/>
                <a:gd name="connsiteX9" fmla="*/ 1472122 w 1858777"/>
                <a:gd name="connsiteY9" fmla="*/ 2967971 h 3018250"/>
                <a:gd name="connsiteX10" fmla="*/ 680 w 1858777"/>
                <a:gd name="connsiteY10" fmla="*/ 1470811 h 3018250"/>
                <a:gd name="connsiteX0" fmla="*/ 680 w 1858659"/>
                <a:gd name="connsiteY0" fmla="*/ 1470811 h 3018250"/>
                <a:gd name="connsiteX1" fmla="*/ 1316868 w 1858659"/>
                <a:gd name="connsiteY1" fmla="*/ 19421 h 3018250"/>
                <a:gd name="connsiteX2" fmla="*/ 1535623 w 1858659"/>
                <a:gd name="connsiteY2" fmla="*/ 504170 h 3018250"/>
                <a:gd name="connsiteX3" fmla="*/ 1827723 w 1858659"/>
                <a:gd name="connsiteY3" fmla="*/ 847070 h 3018250"/>
                <a:gd name="connsiteX4" fmla="*/ 1434021 w 1858659"/>
                <a:gd name="connsiteY4" fmla="*/ 1177271 h 3018250"/>
                <a:gd name="connsiteX5" fmla="*/ 1853121 w 1858659"/>
                <a:gd name="connsiteY5" fmla="*/ 1634472 h 3018250"/>
                <a:gd name="connsiteX6" fmla="*/ 1291023 w 1858659"/>
                <a:gd name="connsiteY6" fmla="*/ 1859588 h 3018250"/>
                <a:gd name="connsiteX7" fmla="*/ 1738822 w 1858659"/>
                <a:gd name="connsiteY7" fmla="*/ 2320272 h 3018250"/>
                <a:gd name="connsiteX8" fmla="*/ 1459422 w 1858659"/>
                <a:gd name="connsiteY8" fmla="*/ 2498072 h 3018250"/>
                <a:gd name="connsiteX9" fmla="*/ 1472122 w 1858659"/>
                <a:gd name="connsiteY9" fmla="*/ 2967971 h 3018250"/>
                <a:gd name="connsiteX10" fmla="*/ 680 w 1858659"/>
                <a:gd name="connsiteY10" fmla="*/ 1470811 h 3018250"/>
                <a:gd name="connsiteX0" fmla="*/ 680 w 1858659"/>
                <a:gd name="connsiteY0" fmla="*/ 1470811 h 3018250"/>
                <a:gd name="connsiteX1" fmla="*/ 1316868 w 1858659"/>
                <a:gd name="connsiteY1" fmla="*/ 19421 h 3018250"/>
                <a:gd name="connsiteX2" fmla="*/ 1535623 w 1858659"/>
                <a:gd name="connsiteY2" fmla="*/ 504170 h 3018250"/>
                <a:gd name="connsiteX3" fmla="*/ 1827723 w 1858659"/>
                <a:gd name="connsiteY3" fmla="*/ 847070 h 3018250"/>
                <a:gd name="connsiteX4" fmla="*/ 1434021 w 1858659"/>
                <a:gd name="connsiteY4" fmla="*/ 1177271 h 3018250"/>
                <a:gd name="connsiteX5" fmla="*/ 1853121 w 1858659"/>
                <a:gd name="connsiteY5" fmla="*/ 1634472 h 3018250"/>
                <a:gd name="connsiteX6" fmla="*/ 1291023 w 1858659"/>
                <a:gd name="connsiteY6" fmla="*/ 1859588 h 3018250"/>
                <a:gd name="connsiteX7" fmla="*/ 1738822 w 1858659"/>
                <a:gd name="connsiteY7" fmla="*/ 2320272 h 3018250"/>
                <a:gd name="connsiteX8" fmla="*/ 1459422 w 1858659"/>
                <a:gd name="connsiteY8" fmla="*/ 2498072 h 3018250"/>
                <a:gd name="connsiteX9" fmla="*/ 1472122 w 1858659"/>
                <a:gd name="connsiteY9" fmla="*/ 2967971 h 3018250"/>
                <a:gd name="connsiteX10" fmla="*/ 680 w 1858659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434021 w 1853121"/>
                <a:gd name="connsiteY3" fmla="*/ 1177271 h 3018250"/>
                <a:gd name="connsiteX4" fmla="*/ 1853121 w 1853121"/>
                <a:gd name="connsiteY4" fmla="*/ 1634472 h 3018250"/>
                <a:gd name="connsiteX5" fmla="*/ 1291023 w 1853121"/>
                <a:gd name="connsiteY5" fmla="*/ 1859588 h 3018250"/>
                <a:gd name="connsiteX6" fmla="*/ 1791209 w 1853121"/>
                <a:gd name="connsiteY6" fmla="*/ 2320272 h 3018250"/>
                <a:gd name="connsiteX7" fmla="*/ 1459422 w 1853121"/>
                <a:gd name="connsiteY7" fmla="*/ 2498072 h 3018250"/>
                <a:gd name="connsiteX8" fmla="*/ 1472122 w 1853121"/>
                <a:gd name="connsiteY8" fmla="*/ 2967971 h 3018250"/>
                <a:gd name="connsiteX9" fmla="*/ 680 w 1853121"/>
                <a:gd name="connsiteY9" fmla="*/ 1470811 h 3018250"/>
                <a:gd name="connsiteX0" fmla="*/ 680 w 1896456"/>
                <a:gd name="connsiteY0" fmla="*/ 1470811 h 3018250"/>
                <a:gd name="connsiteX1" fmla="*/ 1316868 w 1896456"/>
                <a:gd name="connsiteY1" fmla="*/ 19421 h 3018250"/>
                <a:gd name="connsiteX2" fmla="*/ 1535623 w 1896456"/>
                <a:gd name="connsiteY2" fmla="*/ 504170 h 3018250"/>
                <a:gd name="connsiteX3" fmla="*/ 1895860 w 1896456"/>
                <a:gd name="connsiteY3" fmla="*/ 754688 h 3018250"/>
                <a:gd name="connsiteX4" fmla="*/ 1434021 w 1896456"/>
                <a:gd name="connsiteY4" fmla="*/ 1177271 h 3018250"/>
                <a:gd name="connsiteX5" fmla="*/ 1853121 w 1896456"/>
                <a:gd name="connsiteY5" fmla="*/ 1634472 h 3018250"/>
                <a:gd name="connsiteX6" fmla="*/ 1291023 w 1896456"/>
                <a:gd name="connsiteY6" fmla="*/ 1859588 h 3018250"/>
                <a:gd name="connsiteX7" fmla="*/ 1791209 w 1896456"/>
                <a:gd name="connsiteY7" fmla="*/ 2320272 h 3018250"/>
                <a:gd name="connsiteX8" fmla="*/ 1459422 w 1896456"/>
                <a:gd name="connsiteY8" fmla="*/ 2498072 h 3018250"/>
                <a:gd name="connsiteX9" fmla="*/ 1472122 w 1896456"/>
                <a:gd name="connsiteY9" fmla="*/ 2967971 h 3018250"/>
                <a:gd name="connsiteX10" fmla="*/ 680 w 1896456"/>
                <a:gd name="connsiteY10" fmla="*/ 1470811 h 3018250"/>
                <a:gd name="connsiteX0" fmla="*/ 680 w 1895860"/>
                <a:gd name="connsiteY0" fmla="*/ 1470811 h 3018250"/>
                <a:gd name="connsiteX1" fmla="*/ 1316868 w 1895860"/>
                <a:gd name="connsiteY1" fmla="*/ 19421 h 3018250"/>
                <a:gd name="connsiteX2" fmla="*/ 1535623 w 1895860"/>
                <a:gd name="connsiteY2" fmla="*/ 504170 h 3018250"/>
                <a:gd name="connsiteX3" fmla="*/ 1895860 w 1895860"/>
                <a:gd name="connsiteY3" fmla="*/ 754688 h 3018250"/>
                <a:gd name="connsiteX4" fmla="*/ 1434021 w 1895860"/>
                <a:gd name="connsiteY4" fmla="*/ 1177271 h 3018250"/>
                <a:gd name="connsiteX5" fmla="*/ 1853121 w 1895860"/>
                <a:gd name="connsiteY5" fmla="*/ 1634472 h 3018250"/>
                <a:gd name="connsiteX6" fmla="*/ 1291023 w 1895860"/>
                <a:gd name="connsiteY6" fmla="*/ 1859588 h 3018250"/>
                <a:gd name="connsiteX7" fmla="*/ 1791209 w 1895860"/>
                <a:gd name="connsiteY7" fmla="*/ 2320272 h 3018250"/>
                <a:gd name="connsiteX8" fmla="*/ 1459422 w 1895860"/>
                <a:gd name="connsiteY8" fmla="*/ 2498072 h 3018250"/>
                <a:gd name="connsiteX9" fmla="*/ 1472122 w 1895860"/>
                <a:gd name="connsiteY9" fmla="*/ 2967971 h 3018250"/>
                <a:gd name="connsiteX10" fmla="*/ 680 w 1895860"/>
                <a:gd name="connsiteY10" fmla="*/ 1470811 h 3018250"/>
                <a:gd name="connsiteX0" fmla="*/ 680 w 1896226"/>
                <a:gd name="connsiteY0" fmla="*/ 1470811 h 3018250"/>
                <a:gd name="connsiteX1" fmla="*/ 1316868 w 1896226"/>
                <a:gd name="connsiteY1" fmla="*/ 19421 h 3018250"/>
                <a:gd name="connsiteX2" fmla="*/ 1535623 w 1896226"/>
                <a:gd name="connsiteY2" fmla="*/ 504170 h 3018250"/>
                <a:gd name="connsiteX3" fmla="*/ 1895860 w 1896226"/>
                <a:gd name="connsiteY3" fmla="*/ 754688 h 3018250"/>
                <a:gd name="connsiteX4" fmla="*/ 1434021 w 1896226"/>
                <a:gd name="connsiteY4" fmla="*/ 1177271 h 3018250"/>
                <a:gd name="connsiteX5" fmla="*/ 1853121 w 1896226"/>
                <a:gd name="connsiteY5" fmla="*/ 1634472 h 3018250"/>
                <a:gd name="connsiteX6" fmla="*/ 1291023 w 1896226"/>
                <a:gd name="connsiteY6" fmla="*/ 1859588 h 3018250"/>
                <a:gd name="connsiteX7" fmla="*/ 1791209 w 1896226"/>
                <a:gd name="connsiteY7" fmla="*/ 2320272 h 3018250"/>
                <a:gd name="connsiteX8" fmla="*/ 1459422 w 1896226"/>
                <a:gd name="connsiteY8" fmla="*/ 2498072 h 3018250"/>
                <a:gd name="connsiteX9" fmla="*/ 1472122 w 1896226"/>
                <a:gd name="connsiteY9" fmla="*/ 2967971 h 3018250"/>
                <a:gd name="connsiteX10" fmla="*/ 680 w 1896226"/>
                <a:gd name="connsiteY10" fmla="*/ 1470811 h 3018250"/>
                <a:gd name="connsiteX0" fmla="*/ 680 w 1896277"/>
                <a:gd name="connsiteY0" fmla="*/ 1470811 h 3018250"/>
                <a:gd name="connsiteX1" fmla="*/ 1316868 w 1896277"/>
                <a:gd name="connsiteY1" fmla="*/ 19421 h 3018250"/>
                <a:gd name="connsiteX2" fmla="*/ 1535623 w 1896277"/>
                <a:gd name="connsiteY2" fmla="*/ 504170 h 3018250"/>
                <a:gd name="connsiteX3" fmla="*/ 1895860 w 1896277"/>
                <a:gd name="connsiteY3" fmla="*/ 754688 h 3018250"/>
                <a:gd name="connsiteX4" fmla="*/ 1434021 w 1896277"/>
                <a:gd name="connsiteY4" fmla="*/ 1177271 h 3018250"/>
                <a:gd name="connsiteX5" fmla="*/ 1853121 w 1896277"/>
                <a:gd name="connsiteY5" fmla="*/ 1634472 h 3018250"/>
                <a:gd name="connsiteX6" fmla="*/ 1291023 w 1896277"/>
                <a:gd name="connsiteY6" fmla="*/ 1859588 h 3018250"/>
                <a:gd name="connsiteX7" fmla="*/ 1791209 w 1896277"/>
                <a:gd name="connsiteY7" fmla="*/ 2320272 h 3018250"/>
                <a:gd name="connsiteX8" fmla="*/ 1459422 w 1896277"/>
                <a:gd name="connsiteY8" fmla="*/ 2498072 h 3018250"/>
                <a:gd name="connsiteX9" fmla="*/ 1472122 w 1896277"/>
                <a:gd name="connsiteY9" fmla="*/ 2967971 h 3018250"/>
                <a:gd name="connsiteX10" fmla="*/ 680 w 1896277"/>
                <a:gd name="connsiteY10" fmla="*/ 1470811 h 3018250"/>
                <a:gd name="connsiteX0" fmla="*/ 680 w 1896277"/>
                <a:gd name="connsiteY0" fmla="*/ 1470811 h 3018250"/>
                <a:gd name="connsiteX1" fmla="*/ 1316868 w 1896277"/>
                <a:gd name="connsiteY1" fmla="*/ 19421 h 3018250"/>
                <a:gd name="connsiteX2" fmla="*/ 1535623 w 1896277"/>
                <a:gd name="connsiteY2" fmla="*/ 504170 h 3018250"/>
                <a:gd name="connsiteX3" fmla="*/ 1895860 w 1896277"/>
                <a:gd name="connsiteY3" fmla="*/ 754688 h 3018250"/>
                <a:gd name="connsiteX4" fmla="*/ 1434021 w 1896277"/>
                <a:gd name="connsiteY4" fmla="*/ 1177271 h 3018250"/>
                <a:gd name="connsiteX5" fmla="*/ 1853121 w 1896277"/>
                <a:gd name="connsiteY5" fmla="*/ 1634472 h 3018250"/>
                <a:gd name="connsiteX6" fmla="*/ 1291023 w 1896277"/>
                <a:gd name="connsiteY6" fmla="*/ 1859588 h 3018250"/>
                <a:gd name="connsiteX7" fmla="*/ 1791209 w 1896277"/>
                <a:gd name="connsiteY7" fmla="*/ 2320272 h 3018250"/>
                <a:gd name="connsiteX8" fmla="*/ 1459422 w 1896277"/>
                <a:gd name="connsiteY8" fmla="*/ 2498072 h 3018250"/>
                <a:gd name="connsiteX9" fmla="*/ 1472122 w 1896277"/>
                <a:gd name="connsiteY9" fmla="*/ 2967971 h 3018250"/>
                <a:gd name="connsiteX10" fmla="*/ 680 w 1896277"/>
                <a:gd name="connsiteY10" fmla="*/ 1470811 h 3018250"/>
                <a:gd name="connsiteX0" fmla="*/ 441 w 1896038"/>
                <a:gd name="connsiteY0" fmla="*/ 1479415 h 3026854"/>
                <a:gd name="connsiteX1" fmla="*/ 1316629 w 1896038"/>
                <a:gd name="connsiteY1" fmla="*/ 28025 h 3026854"/>
                <a:gd name="connsiteX2" fmla="*/ 1325834 w 1896038"/>
                <a:gd name="connsiteY2" fmla="*/ 544524 h 3026854"/>
                <a:gd name="connsiteX3" fmla="*/ 1895621 w 1896038"/>
                <a:gd name="connsiteY3" fmla="*/ 763292 h 3026854"/>
                <a:gd name="connsiteX4" fmla="*/ 1433782 w 1896038"/>
                <a:gd name="connsiteY4" fmla="*/ 1185875 h 3026854"/>
                <a:gd name="connsiteX5" fmla="*/ 1852882 w 1896038"/>
                <a:gd name="connsiteY5" fmla="*/ 1643076 h 3026854"/>
                <a:gd name="connsiteX6" fmla="*/ 1290784 w 1896038"/>
                <a:gd name="connsiteY6" fmla="*/ 1868192 h 3026854"/>
                <a:gd name="connsiteX7" fmla="*/ 1790970 w 1896038"/>
                <a:gd name="connsiteY7" fmla="*/ 2328876 h 3026854"/>
                <a:gd name="connsiteX8" fmla="*/ 1459183 w 1896038"/>
                <a:gd name="connsiteY8" fmla="*/ 2506676 h 3026854"/>
                <a:gd name="connsiteX9" fmla="*/ 1471883 w 1896038"/>
                <a:gd name="connsiteY9" fmla="*/ 2976575 h 3026854"/>
                <a:gd name="connsiteX10" fmla="*/ 441 w 1896038"/>
                <a:gd name="connsiteY10" fmla="*/ 1479415 h 3026854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6080" h="3004476">
                  <a:moveTo>
                    <a:pt x="483" y="1457037"/>
                  </a:moveTo>
                  <a:cubicBezTo>
                    <a:pt x="-25393" y="965612"/>
                    <a:pt x="994172" y="-86188"/>
                    <a:pt x="1316671" y="5647"/>
                  </a:cubicBezTo>
                  <a:cubicBezTo>
                    <a:pt x="1639170" y="97482"/>
                    <a:pt x="2059640" y="528189"/>
                    <a:pt x="1325876" y="522146"/>
                  </a:cubicBezTo>
                  <a:cubicBezTo>
                    <a:pt x="1493812" y="541503"/>
                    <a:pt x="1864972" y="357268"/>
                    <a:pt x="1895663" y="740914"/>
                  </a:cubicBezTo>
                  <a:cubicBezTo>
                    <a:pt x="1912067" y="1367448"/>
                    <a:pt x="1439360" y="1099417"/>
                    <a:pt x="1433824" y="1163497"/>
                  </a:cubicBezTo>
                  <a:cubicBezTo>
                    <a:pt x="1354449" y="1225939"/>
                    <a:pt x="1828768" y="964291"/>
                    <a:pt x="1852924" y="1620698"/>
                  </a:cubicBezTo>
                  <a:cubicBezTo>
                    <a:pt x="1752097" y="2151930"/>
                    <a:pt x="1295588" y="1807714"/>
                    <a:pt x="1290826" y="1845814"/>
                  </a:cubicBezTo>
                  <a:cubicBezTo>
                    <a:pt x="1286063" y="1898202"/>
                    <a:pt x="1847878" y="1874647"/>
                    <a:pt x="1791012" y="2306498"/>
                  </a:cubicBezTo>
                  <a:cubicBezTo>
                    <a:pt x="1711824" y="2545970"/>
                    <a:pt x="1643851" y="2455943"/>
                    <a:pt x="1459225" y="2484298"/>
                  </a:cubicBezTo>
                  <a:cubicBezTo>
                    <a:pt x="1344925" y="2526631"/>
                    <a:pt x="1711584" y="2625275"/>
                    <a:pt x="1471925" y="2954197"/>
                  </a:cubicBezTo>
                  <a:cubicBezTo>
                    <a:pt x="809701" y="3278287"/>
                    <a:pt x="26359" y="1948462"/>
                    <a:pt x="483" y="1457037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90000">
                  <a:srgbClr val="FFFF00"/>
                </a:gs>
              </a:gsLst>
              <a:lin ang="72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Oval 76">
              <a:extLst>
                <a:ext uri="{FF2B5EF4-FFF2-40B4-BE49-F238E27FC236}">
                  <a16:creationId xmlns:a16="http://schemas.microsoft.com/office/drawing/2014/main" id="{E7F8A596-41DD-4668-AE11-BBCA94A0D20E}"/>
                </a:ext>
              </a:extLst>
            </p:cNvPr>
            <p:cNvSpPr/>
            <p:nvPr/>
          </p:nvSpPr>
          <p:spPr>
            <a:xfrm>
              <a:off x="2771930" y="3362242"/>
              <a:ext cx="3812031" cy="2994394"/>
            </a:xfrm>
            <a:custGeom>
              <a:avLst/>
              <a:gdLst>
                <a:gd name="connsiteX0" fmla="*/ 0 w 2802962"/>
                <a:gd name="connsiteY0" fmla="*/ 1241530 h 2483060"/>
                <a:gd name="connsiteX1" fmla="*/ 1401481 w 2802962"/>
                <a:gd name="connsiteY1" fmla="*/ 0 h 2483060"/>
                <a:gd name="connsiteX2" fmla="*/ 2802962 w 2802962"/>
                <a:gd name="connsiteY2" fmla="*/ 1241530 h 2483060"/>
                <a:gd name="connsiteX3" fmla="*/ 1401481 w 2802962"/>
                <a:gd name="connsiteY3" fmla="*/ 2483060 h 2483060"/>
                <a:gd name="connsiteX4" fmla="*/ 0 w 2802962"/>
                <a:gd name="connsiteY4" fmla="*/ 1241530 h 2483060"/>
                <a:gd name="connsiteX0" fmla="*/ 621 w 2803583"/>
                <a:gd name="connsiteY0" fmla="*/ 1432030 h 2673560"/>
                <a:gd name="connsiteX1" fmla="*/ 1275102 w 2803583"/>
                <a:gd name="connsiteY1" fmla="*/ 0 h 2673560"/>
                <a:gd name="connsiteX2" fmla="*/ 2803583 w 2803583"/>
                <a:gd name="connsiteY2" fmla="*/ 1432030 h 2673560"/>
                <a:gd name="connsiteX3" fmla="*/ 1402102 w 2803583"/>
                <a:gd name="connsiteY3" fmla="*/ 2673560 h 2673560"/>
                <a:gd name="connsiteX4" fmla="*/ 621 w 2803583"/>
                <a:gd name="connsiteY4" fmla="*/ 1432030 h 2673560"/>
                <a:gd name="connsiteX0" fmla="*/ 281 w 3222343"/>
                <a:gd name="connsiteY0" fmla="*/ 467072 h 2775934"/>
                <a:gd name="connsiteX1" fmla="*/ 1693862 w 3222343"/>
                <a:gd name="connsiteY1" fmla="*/ 76442 h 2775934"/>
                <a:gd name="connsiteX2" fmla="*/ 3222343 w 3222343"/>
                <a:gd name="connsiteY2" fmla="*/ 1508472 h 2775934"/>
                <a:gd name="connsiteX3" fmla="*/ 1820862 w 3222343"/>
                <a:gd name="connsiteY3" fmla="*/ 2750002 h 2775934"/>
                <a:gd name="connsiteX4" fmla="*/ 281 w 3222343"/>
                <a:gd name="connsiteY4" fmla="*/ 467072 h 2775934"/>
                <a:gd name="connsiteX0" fmla="*/ 25 w 3222087"/>
                <a:gd name="connsiteY0" fmla="*/ 488207 h 2797069"/>
                <a:gd name="connsiteX1" fmla="*/ 1782506 w 3222087"/>
                <a:gd name="connsiteY1" fmla="*/ 72177 h 2797069"/>
                <a:gd name="connsiteX2" fmla="*/ 3222087 w 3222087"/>
                <a:gd name="connsiteY2" fmla="*/ 1529607 h 2797069"/>
                <a:gd name="connsiteX3" fmla="*/ 1820606 w 3222087"/>
                <a:gd name="connsiteY3" fmla="*/ 2771137 h 2797069"/>
                <a:gd name="connsiteX4" fmla="*/ 25 w 3222087"/>
                <a:gd name="connsiteY4" fmla="*/ 488207 h 2797069"/>
                <a:gd name="connsiteX0" fmla="*/ 25 w 3222087"/>
                <a:gd name="connsiteY0" fmla="*/ 477197 h 2786059"/>
                <a:gd name="connsiteX1" fmla="*/ 1782506 w 3222087"/>
                <a:gd name="connsiteY1" fmla="*/ 61167 h 2786059"/>
                <a:gd name="connsiteX2" fmla="*/ 3222087 w 3222087"/>
                <a:gd name="connsiteY2" fmla="*/ 1518597 h 2786059"/>
                <a:gd name="connsiteX3" fmla="*/ 1820606 w 3222087"/>
                <a:gd name="connsiteY3" fmla="*/ 2760127 h 2786059"/>
                <a:gd name="connsiteX4" fmla="*/ 25 w 3222087"/>
                <a:gd name="connsiteY4" fmla="*/ 477197 h 2786059"/>
                <a:gd name="connsiteX0" fmla="*/ 29 w 3222091"/>
                <a:gd name="connsiteY0" fmla="*/ 493731 h 2802593"/>
                <a:gd name="connsiteX1" fmla="*/ 1782510 w 3222091"/>
                <a:gd name="connsiteY1" fmla="*/ 77701 h 2802593"/>
                <a:gd name="connsiteX2" fmla="*/ 3222091 w 3222091"/>
                <a:gd name="connsiteY2" fmla="*/ 1535131 h 2802593"/>
                <a:gd name="connsiteX3" fmla="*/ 1820610 w 3222091"/>
                <a:gd name="connsiteY3" fmla="*/ 2776661 h 2802593"/>
                <a:gd name="connsiteX4" fmla="*/ 29 w 3222091"/>
                <a:gd name="connsiteY4" fmla="*/ 493731 h 2802593"/>
                <a:gd name="connsiteX0" fmla="*/ 314598 w 3536660"/>
                <a:gd name="connsiteY0" fmla="*/ 491004 h 2938449"/>
                <a:gd name="connsiteX1" fmla="*/ 2097079 w 3536660"/>
                <a:gd name="connsiteY1" fmla="*/ 74974 h 2938449"/>
                <a:gd name="connsiteX2" fmla="*/ 3536660 w 3536660"/>
                <a:gd name="connsiteY2" fmla="*/ 1532404 h 2938449"/>
                <a:gd name="connsiteX3" fmla="*/ 2135179 w 3536660"/>
                <a:gd name="connsiteY3" fmla="*/ 2773934 h 2938449"/>
                <a:gd name="connsiteX4" fmla="*/ 173861 w 3536660"/>
                <a:gd name="connsiteY4" fmla="*/ 2674780 h 2938449"/>
                <a:gd name="connsiteX5" fmla="*/ 314598 w 3536660"/>
                <a:gd name="connsiteY5" fmla="*/ 491004 h 2938449"/>
                <a:gd name="connsiteX0" fmla="*/ 314598 w 3536660"/>
                <a:gd name="connsiteY0" fmla="*/ 491004 h 2996718"/>
                <a:gd name="connsiteX1" fmla="*/ 2097079 w 3536660"/>
                <a:gd name="connsiteY1" fmla="*/ 74974 h 2996718"/>
                <a:gd name="connsiteX2" fmla="*/ 3536660 w 3536660"/>
                <a:gd name="connsiteY2" fmla="*/ 1532404 h 2996718"/>
                <a:gd name="connsiteX3" fmla="*/ 2236779 w 3536660"/>
                <a:gd name="connsiteY3" fmla="*/ 2875534 h 2996718"/>
                <a:gd name="connsiteX4" fmla="*/ 173861 w 3536660"/>
                <a:gd name="connsiteY4" fmla="*/ 2674780 h 2996718"/>
                <a:gd name="connsiteX5" fmla="*/ 314598 w 3536660"/>
                <a:gd name="connsiteY5" fmla="*/ 491004 h 2996718"/>
                <a:gd name="connsiteX0" fmla="*/ 314598 w 3536660"/>
                <a:gd name="connsiteY0" fmla="*/ 491004 h 2996718"/>
                <a:gd name="connsiteX1" fmla="*/ 2097079 w 3536660"/>
                <a:gd name="connsiteY1" fmla="*/ 74974 h 2996718"/>
                <a:gd name="connsiteX2" fmla="*/ 3536660 w 3536660"/>
                <a:gd name="connsiteY2" fmla="*/ 1532404 h 2996718"/>
                <a:gd name="connsiteX3" fmla="*/ 2274879 w 3536660"/>
                <a:gd name="connsiteY3" fmla="*/ 2875534 h 2996718"/>
                <a:gd name="connsiteX4" fmla="*/ 173861 w 3536660"/>
                <a:gd name="connsiteY4" fmla="*/ 2674780 h 2996718"/>
                <a:gd name="connsiteX5" fmla="*/ 314598 w 3536660"/>
                <a:gd name="connsiteY5" fmla="*/ 491004 h 2996718"/>
                <a:gd name="connsiteX0" fmla="*/ 261029 w 3571991"/>
                <a:gd name="connsiteY0" fmla="*/ 439640 h 3008854"/>
                <a:gd name="connsiteX1" fmla="*/ 2132410 w 3571991"/>
                <a:gd name="connsiteY1" fmla="*/ 87110 h 3008854"/>
                <a:gd name="connsiteX2" fmla="*/ 3571991 w 3571991"/>
                <a:gd name="connsiteY2" fmla="*/ 1544540 h 3008854"/>
                <a:gd name="connsiteX3" fmla="*/ 2310210 w 3571991"/>
                <a:gd name="connsiteY3" fmla="*/ 2887670 h 3008854"/>
                <a:gd name="connsiteX4" fmla="*/ 209192 w 3571991"/>
                <a:gd name="connsiteY4" fmla="*/ 2686916 h 3008854"/>
                <a:gd name="connsiteX5" fmla="*/ 261029 w 3571991"/>
                <a:gd name="connsiteY5" fmla="*/ 439640 h 3008854"/>
                <a:gd name="connsiteX0" fmla="*/ 497053 w 3808015"/>
                <a:gd name="connsiteY0" fmla="*/ 411016 h 2941589"/>
                <a:gd name="connsiteX1" fmla="*/ 2368434 w 3808015"/>
                <a:gd name="connsiteY1" fmla="*/ 58486 h 2941589"/>
                <a:gd name="connsiteX2" fmla="*/ 3808015 w 3808015"/>
                <a:gd name="connsiteY2" fmla="*/ 1515916 h 2941589"/>
                <a:gd name="connsiteX3" fmla="*/ 2546234 w 3808015"/>
                <a:gd name="connsiteY3" fmla="*/ 2859046 h 2941589"/>
                <a:gd name="connsiteX4" fmla="*/ 445216 w 3808015"/>
                <a:gd name="connsiteY4" fmla="*/ 2658292 h 2941589"/>
                <a:gd name="connsiteX5" fmla="*/ 717 w 3808015"/>
                <a:gd name="connsiteY5" fmla="*/ 1553390 h 2941589"/>
                <a:gd name="connsiteX6" fmla="*/ 497053 w 3808015"/>
                <a:gd name="connsiteY6" fmla="*/ 411016 h 2941589"/>
                <a:gd name="connsiteX0" fmla="*/ 497053 w 3808015"/>
                <a:gd name="connsiteY0" fmla="*/ 428984 h 2959557"/>
                <a:gd name="connsiteX1" fmla="*/ 2368434 w 3808015"/>
                <a:gd name="connsiteY1" fmla="*/ 76454 h 2959557"/>
                <a:gd name="connsiteX2" fmla="*/ 3808015 w 3808015"/>
                <a:gd name="connsiteY2" fmla="*/ 1533884 h 2959557"/>
                <a:gd name="connsiteX3" fmla="*/ 2546234 w 3808015"/>
                <a:gd name="connsiteY3" fmla="*/ 2877014 h 2959557"/>
                <a:gd name="connsiteX4" fmla="*/ 445216 w 3808015"/>
                <a:gd name="connsiteY4" fmla="*/ 2676260 h 2959557"/>
                <a:gd name="connsiteX5" fmla="*/ 717 w 3808015"/>
                <a:gd name="connsiteY5" fmla="*/ 1571358 h 2959557"/>
                <a:gd name="connsiteX6" fmla="*/ 497053 w 3808015"/>
                <a:gd name="connsiteY6" fmla="*/ 428984 h 2959557"/>
                <a:gd name="connsiteX0" fmla="*/ 497053 w 3808015"/>
                <a:gd name="connsiteY0" fmla="*/ 446329 h 2976902"/>
                <a:gd name="connsiteX1" fmla="*/ 2368434 w 3808015"/>
                <a:gd name="connsiteY1" fmla="*/ 93799 h 2976902"/>
                <a:gd name="connsiteX2" fmla="*/ 3808015 w 3808015"/>
                <a:gd name="connsiteY2" fmla="*/ 1551229 h 2976902"/>
                <a:gd name="connsiteX3" fmla="*/ 2546234 w 3808015"/>
                <a:gd name="connsiteY3" fmla="*/ 2894359 h 2976902"/>
                <a:gd name="connsiteX4" fmla="*/ 445216 w 3808015"/>
                <a:gd name="connsiteY4" fmla="*/ 2693605 h 2976902"/>
                <a:gd name="connsiteX5" fmla="*/ 717 w 3808015"/>
                <a:gd name="connsiteY5" fmla="*/ 1588703 h 2976902"/>
                <a:gd name="connsiteX6" fmla="*/ 497053 w 3808015"/>
                <a:gd name="connsiteY6" fmla="*/ 446329 h 2976902"/>
                <a:gd name="connsiteX0" fmla="*/ 497053 w 3808015"/>
                <a:gd name="connsiteY0" fmla="*/ 406822 h 2937395"/>
                <a:gd name="connsiteX1" fmla="*/ 2368434 w 3808015"/>
                <a:gd name="connsiteY1" fmla="*/ 54292 h 2937395"/>
                <a:gd name="connsiteX2" fmla="*/ 3808015 w 3808015"/>
                <a:gd name="connsiteY2" fmla="*/ 1511722 h 2937395"/>
                <a:gd name="connsiteX3" fmla="*/ 2546234 w 3808015"/>
                <a:gd name="connsiteY3" fmla="*/ 2854852 h 2937395"/>
                <a:gd name="connsiteX4" fmla="*/ 445216 w 3808015"/>
                <a:gd name="connsiteY4" fmla="*/ 2654098 h 2937395"/>
                <a:gd name="connsiteX5" fmla="*/ 717 w 3808015"/>
                <a:gd name="connsiteY5" fmla="*/ 1549196 h 2937395"/>
                <a:gd name="connsiteX6" fmla="*/ 497053 w 3808015"/>
                <a:gd name="connsiteY6" fmla="*/ 406822 h 2937395"/>
                <a:gd name="connsiteX0" fmla="*/ 497053 w 3808015"/>
                <a:gd name="connsiteY0" fmla="*/ 422210 h 2952783"/>
                <a:gd name="connsiteX1" fmla="*/ 2368434 w 3808015"/>
                <a:gd name="connsiteY1" fmla="*/ 69680 h 2952783"/>
                <a:gd name="connsiteX2" fmla="*/ 3808015 w 3808015"/>
                <a:gd name="connsiteY2" fmla="*/ 1527110 h 2952783"/>
                <a:gd name="connsiteX3" fmla="*/ 2546234 w 3808015"/>
                <a:gd name="connsiteY3" fmla="*/ 2870240 h 2952783"/>
                <a:gd name="connsiteX4" fmla="*/ 445216 w 3808015"/>
                <a:gd name="connsiteY4" fmla="*/ 2669486 h 2952783"/>
                <a:gd name="connsiteX5" fmla="*/ 717 w 3808015"/>
                <a:gd name="connsiteY5" fmla="*/ 1564584 h 2952783"/>
                <a:gd name="connsiteX6" fmla="*/ 497053 w 3808015"/>
                <a:gd name="connsiteY6" fmla="*/ 422210 h 2952783"/>
                <a:gd name="connsiteX0" fmla="*/ 497053 w 3808015"/>
                <a:gd name="connsiteY0" fmla="*/ 450160 h 2980733"/>
                <a:gd name="connsiteX1" fmla="*/ 2368434 w 3808015"/>
                <a:gd name="connsiteY1" fmla="*/ 97630 h 2980733"/>
                <a:gd name="connsiteX2" fmla="*/ 3808015 w 3808015"/>
                <a:gd name="connsiteY2" fmla="*/ 1555060 h 2980733"/>
                <a:gd name="connsiteX3" fmla="*/ 2546234 w 3808015"/>
                <a:gd name="connsiteY3" fmla="*/ 2898190 h 2980733"/>
                <a:gd name="connsiteX4" fmla="*/ 445216 w 3808015"/>
                <a:gd name="connsiteY4" fmla="*/ 2697436 h 2980733"/>
                <a:gd name="connsiteX5" fmla="*/ 717 w 3808015"/>
                <a:gd name="connsiteY5" fmla="*/ 1592534 h 2980733"/>
                <a:gd name="connsiteX6" fmla="*/ 497053 w 3808015"/>
                <a:gd name="connsiteY6" fmla="*/ 450160 h 2980733"/>
                <a:gd name="connsiteX0" fmla="*/ 497053 w 3808015"/>
                <a:gd name="connsiteY0" fmla="*/ 423912 h 2954485"/>
                <a:gd name="connsiteX1" fmla="*/ 2368434 w 3808015"/>
                <a:gd name="connsiteY1" fmla="*/ 45982 h 2954485"/>
                <a:gd name="connsiteX2" fmla="*/ 3808015 w 3808015"/>
                <a:gd name="connsiteY2" fmla="*/ 1528812 h 2954485"/>
                <a:gd name="connsiteX3" fmla="*/ 2546234 w 3808015"/>
                <a:gd name="connsiteY3" fmla="*/ 2871942 h 2954485"/>
                <a:gd name="connsiteX4" fmla="*/ 445216 w 3808015"/>
                <a:gd name="connsiteY4" fmla="*/ 2671188 h 2954485"/>
                <a:gd name="connsiteX5" fmla="*/ 717 w 3808015"/>
                <a:gd name="connsiteY5" fmla="*/ 1566286 h 2954485"/>
                <a:gd name="connsiteX6" fmla="*/ 497053 w 3808015"/>
                <a:gd name="connsiteY6" fmla="*/ 423912 h 2954485"/>
                <a:gd name="connsiteX0" fmla="*/ 497053 w 3808015"/>
                <a:gd name="connsiteY0" fmla="*/ 423912 h 2954485"/>
                <a:gd name="connsiteX1" fmla="*/ 2368434 w 3808015"/>
                <a:gd name="connsiteY1" fmla="*/ 45982 h 2954485"/>
                <a:gd name="connsiteX2" fmla="*/ 3808015 w 3808015"/>
                <a:gd name="connsiteY2" fmla="*/ 1528812 h 2954485"/>
                <a:gd name="connsiteX3" fmla="*/ 2546234 w 3808015"/>
                <a:gd name="connsiteY3" fmla="*/ 2871942 h 2954485"/>
                <a:gd name="connsiteX4" fmla="*/ 445216 w 3808015"/>
                <a:gd name="connsiteY4" fmla="*/ 2671188 h 2954485"/>
                <a:gd name="connsiteX5" fmla="*/ 717 w 3808015"/>
                <a:gd name="connsiteY5" fmla="*/ 1566286 h 2954485"/>
                <a:gd name="connsiteX6" fmla="*/ 497053 w 3808015"/>
                <a:gd name="connsiteY6" fmla="*/ 423912 h 2954485"/>
                <a:gd name="connsiteX0" fmla="*/ 497053 w 3808015"/>
                <a:gd name="connsiteY0" fmla="*/ 437578 h 2968151"/>
                <a:gd name="connsiteX1" fmla="*/ 2368434 w 3808015"/>
                <a:gd name="connsiteY1" fmla="*/ 59648 h 2968151"/>
                <a:gd name="connsiteX2" fmla="*/ 3808015 w 3808015"/>
                <a:gd name="connsiteY2" fmla="*/ 1542478 h 2968151"/>
                <a:gd name="connsiteX3" fmla="*/ 2546234 w 3808015"/>
                <a:gd name="connsiteY3" fmla="*/ 2885608 h 2968151"/>
                <a:gd name="connsiteX4" fmla="*/ 445216 w 3808015"/>
                <a:gd name="connsiteY4" fmla="*/ 2684854 h 2968151"/>
                <a:gd name="connsiteX5" fmla="*/ 717 w 3808015"/>
                <a:gd name="connsiteY5" fmla="*/ 1579952 h 2968151"/>
                <a:gd name="connsiteX6" fmla="*/ 497053 w 3808015"/>
                <a:gd name="connsiteY6" fmla="*/ 437578 h 2968151"/>
                <a:gd name="connsiteX0" fmla="*/ 501069 w 3812031"/>
                <a:gd name="connsiteY0" fmla="*/ 437578 h 2968151"/>
                <a:gd name="connsiteX1" fmla="*/ 2372450 w 3812031"/>
                <a:gd name="connsiteY1" fmla="*/ 59648 h 2968151"/>
                <a:gd name="connsiteX2" fmla="*/ 3812031 w 3812031"/>
                <a:gd name="connsiteY2" fmla="*/ 1542478 h 2968151"/>
                <a:gd name="connsiteX3" fmla="*/ 2550250 w 3812031"/>
                <a:gd name="connsiteY3" fmla="*/ 2885608 h 2968151"/>
                <a:gd name="connsiteX4" fmla="*/ 449232 w 3812031"/>
                <a:gd name="connsiteY4" fmla="*/ 2684854 h 2968151"/>
                <a:gd name="connsiteX5" fmla="*/ 4733 w 3812031"/>
                <a:gd name="connsiteY5" fmla="*/ 1579952 h 2968151"/>
                <a:gd name="connsiteX6" fmla="*/ 501069 w 3812031"/>
                <a:gd name="connsiteY6" fmla="*/ 437578 h 2968151"/>
                <a:gd name="connsiteX0" fmla="*/ 501069 w 3812031"/>
                <a:gd name="connsiteY0" fmla="*/ 437578 h 2994394"/>
                <a:gd name="connsiteX1" fmla="*/ 2372450 w 3812031"/>
                <a:gd name="connsiteY1" fmla="*/ 59648 h 2994394"/>
                <a:gd name="connsiteX2" fmla="*/ 3812031 w 3812031"/>
                <a:gd name="connsiteY2" fmla="*/ 1542478 h 2994394"/>
                <a:gd name="connsiteX3" fmla="*/ 2550250 w 3812031"/>
                <a:gd name="connsiteY3" fmla="*/ 2885608 h 2994394"/>
                <a:gd name="connsiteX4" fmla="*/ 449232 w 3812031"/>
                <a:gd name="connsiteY4" fmla="*/ 2684854 h 2994394"/>
                <a:gd name="connsiteX5" fmla="*/ 4733 w 3812031"/>
                <a:gd name="connsiteY5" fmla="*/ 1579952 h 2994394"/>
                <a:gd name="connsiteX6" fmla="*/ 501069 w 3812031"/>
                <a:gd name="connsiteY6" fmla="*/ 437578 h 299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2031" h="2994394">
                  <a:moveTo>
                    <a:pt x="501069" y="437578"/>
                  </a:moveTo>
                  <a:cubicBezTo>
                    <a:pt x="794088" y="69894"/>
                    <a:pt x="1769823" y="-99102"/>
                    <a:pt x="2372450" y="59648"/>
                  </a:cubicBezTo>
                  <a:cubicBezTo>
                    <a:pt x="2975077" y="218398"/>
                    <a:pt x="3812031" y="856800"/>
                    <a:pt x="3812031" y="1542478"/>
                  </a:cubicBezTo>
                  <a:cubicBezTo>
                    <a:pt x="3812031" y="2228156"/>
                    <a:pt x="3110717" y="2695212"/>
                    <a:pt x="2550250" y="2885608"/>
                  </a:cubicBezTo>
                  <a:cubicBezTo>
                    <a:pt x="1989784" y="3076004"/>
                    <a:pt x="862902" y="3020997"/>
                    <a:pt x="449232" y="2684854"/>
                  </a:cubicBezTo>
                  <a:cubicBezTo>
                    <a:pt x="60962" y="2463011"/>
                    <a:pt x="-3907" y="1954498"/>
                    <a:pt x="4733" y="1579952"/>
                  </a:cubicBezTo>
                  <a:cubicBezTo>
                    <a:pt x="-37428" y="976806"/>
                    <a:pt x="208050" y="805262"/>
                    <a:pt x="501069" y="437578"/>
                  </a:cubicBezTo>
                  <a:close/>
                </a:path>
              </a:pathLst>
            </a:custGeom>
            <a:solidFill>
              <a:srgbClr val="FFFF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Arc 209">
              <a:extLst>
                <a:ext uri="{FF2B5EF4-FFF2-40B4-BE49-F238E27FC236}">
                  <a16:creationId xmlns:a16="http://schemas.microsoft.com/office/drawing/2014/main" id="{B310DCA0-D539-46B5-9FB5-644A51628C51}"/>
                </a:ext>
              </a:extLst>
            </p:cNvPr>
            <p:cNvSpPr/>
            <p:nvPr/>
          </p:nvSpPr>
          <p:spPr>
            <a:xfrm rot="4016574">
              <a:off x="4009350" y="599100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Arc 210">
              <a:extLst>
                <a:ext uri="{FF2B5EF4-FFF2-40B4-BE49-F238E27FC236}">
                  <a16:creationId xmlns:a16="http://schemas.microsoft.com/office/drawing/2014/main" id="{DAFE2C5C-EDB6-47CE-8B19-16211939139C}"/>
                </a:ext>
              </a:extLst>
            </p:cNvPr>
            <p:cNvSpPr/>
            <p:nvPr/>
          </p:nvSpPr>
          <p:spPr>
            <a:xfrm rot="4016574">
              <a:off x="4157243" y="531052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Arc 211">
              <a:extLst>
                <a:ext uri="{FF2B5EF4-FFF2-40B4-BE49-F238E27FC236}">
                  <a16:creationId xmlns:a16="http://schemas.microsoft.com/office/drawing/2014/main" id="{D48ECFE1-46C7-4C86-A677-C52A9E5267CD}"/>
                </a:ext>
              </a:extLst>
            </p:cNvPr>
            <p:cNvSpPr/>
            <p:nvPr/>
          </p:nvSpPr>
          <p:spPr>
            <a:xfrm rot="4016574">
              <a:off x="4107945" y="565236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Arc 212">
              <a:extLst>
                <a:ext uri="{FF2B5EF4-FFF2-40B4-BE49-F238E27FC236}">
                  <a16:creationId xmlns:a16="http://schemas.microsoft.com/office/drawing/2014/main" id="{34DAB6FC-5664-4CAA-86EF-CF9C6695431D}"/>
                </a:ext>
              </a:extLst>
            </p:cNvPr>
            <p:cNvSpPr/>
            <p:nvPr/>
          </p:nvSpPr>
          <p:spPr>
            <a:xfrm rot="4016574">
              <a:off x="4256359" y="499389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Arc 213">
              <a:extLst>
                <a:ext uri="{FF2B5EF4-FFF2-40B4-BE49-F238E27FC236}">
                  <a16:creationId xmlns:a16="http://schemas.microsoft.com/office/drawing/2014/main" id="{CC102709-9756-4851-BED0-C76B24CA8DB9}"/>
                </a:ext>
              </a:extLst>
            </p:cNvPr>
            <p:cNvSpPr/>
            <p:nvPr/>
          </p:nvSpPr>
          <p:spPr>
            <a:xfrm rot="4016574">
              <a:off x="4320721" y="550726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Arc 214">
              <a:extLst>
                <a:ext uri="{FF2B5EF4-FFF2-40B4-BE49-F238E27FC236}">
                  <a16:creationId xmlns:a16="http://schemas.microsoft.com/office/drawing/2014/main" id="{4F0F52D2-C2E2-4A2E-8F37-93023E7D487C}"/>
                </a:ext>
              </a:extLst>
            </p:cNvPr>
            <p:cNvSpPr/>
            <p:nvPr/>
          </p:nvSpPr>
          <p:spPr>
            <a:xfrm rot="4016574">
              <a:off x="3898115" y="581491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Arc 215">
              <a:extLst>
                <a:ext uri="{FF2B5EF4-FFF2-40B4-BE49-F238E27FC236}">
                  <a16:creationId xmlns:a16="http://schemas.microsoft.com/office/drawing/2014/main" id="{61F9CCF9-7574-49A0-AC69-EFF5C7B3A4EC}"/>
                </a:ext>
              </a:extLst>
            </p:cNvPr>
            <p:cNvSpPr/>
            <p:nvPr/>
          </p:nvSpPr>
          <p:spPr>
            <a:xfrm rot="4016574">
              <a:off x="4545190" y="471197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Arc 216">
              <a:extLst>
                <a:ext uri="{FF2B5EF4-FFF2-40B4-BE49-F238E27FC236}">
                  <a16:creationId xmlns:a16="http://schemas.microsoft.com/office/drawing/2014/main" id="{C83F78A8-88A6-4A38-AA5D-5DB68D5C6F9F}"/>
                </a:ext>
              </a:extLst>
            </p:cNvPr>
            <p:cNvSpPr/>
            <p:nvPr/>
          </p:nvSpPr>
          <p:spPr>
            <a:xfrm rot="4016574">
              <a:off x="3972372" y="553299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Arc 217">
              <a:extLst>
                <a:ext uri="{FF2B5EF4-FFF2-40B4-BE49-F238E27FC236}">
                  <a16:creationId xmlns:a16="http://schemas.microsoft.com/office/drawing/2014/main" id="{955A7EA9-13FE-4BED-AC2D-979970D9AE0F}"/>
                </a:ext>
              </a:extLst>
            </p:cNvPr>
            <p:cNvSpPr/>
            <p:nvPr/>
          </p:nvSpPr>
          <p:spPr>
            <a:xfrm rot="4016574">
              <a:off x="4009456" y="521374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CB6CBBC3-D1D3-4AFD-BDE1-65226CEF9E72}"/>
                </a:ext>
              </a:extLst>
            </p:cNvPr>
            <p:cNvSpPr/>
            <p:nvPr/>
          </p:nvSpPr>
          <p:spPr>
            <a:xfrm rot="4016574">
              <a:off x="4231292" y="582182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Arc 219">
              <a:extLst>
                <a:ext uri="{FF2B5EF4-FFF2-40B4-BE49-F238E27FC236}">
                  <a16:creationId xmlns:a16="http://schemas.microsoft.com/office/drawing/2014/main" id="{00D6661C-A158-43A8-9319-2C94DF2938DB}"/>
                </a:ext>
              </a:extLst>
            </p:cNvPr>
            <p:cNvSpPr/>
            <p:nvPr/>
          </p:nvSpPr>
          <p:spPr>
            <a:xfrm rot="4016574">
              <a:off x="4345233" y="523508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Arc 220">
              <a:extLst>
                <a:ext uri="{FF2B5EF4-FFF2-40B4-BE49-F238E27FC236}">
                  <a16:creationId xmlns:a16="http://schemas.microsoft.com/office/drawing/2014/main" id="{D72B828C-20A9-41F7-B51A-7EC96E1D8A18}"/>
                </a:ext>
              </a:extLst>
            </p:cNvPr>
            <p:cNvSpPr/>
            <p:nvPr/>
          </p:nvSpPr>
          <p:spPr>
            <a:xfrm rot="4016574">
              <a:off x="4075226" y="487496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Arc 221">
              <a:extLst>
                <a:ext uri="{FF2B5EF4-FFF2-40B4-BE49-F238E27FC236}">
                  <a16:creationId xmlns:a16="http://schemas.microsoft.com/office/drawing/2014/main" id="{07081186-60E4-420A-8CE6-0F5191CF1734}"/>
                </a:ext>
              </a:extLst>
            </p:cNvPr>
            <p:cNvSpPr/>
            <p:nvPr/>
          </p:nvSpPr>
          <p:spPr>
            <a:xfrm rot="4016574">
              <a:off x="4074806" y="458173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Arc 222">
              <a:extLst>
                <a:ext uri="{FF2B5EF4-FFF2-40B4-BE49-F238E27FC236}">
                  <a16:creationId xmlns:a16="http://schemas.microsoft.com/office/drawing/2014/main" id="{8748CB86-1C72-43FE-95BB-485D0D869CD8}"/>
                </a:ext>
              </a:extLst>
            </p:cNvPr>
            <p:cNvSpPr/>
            <p:nvPr/>
          </p:nvSpPr>
          <p:spPr>
            <a:xfrm rot="4016574">
              <a:off x="4050436" y="428836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Arc 223">
              <a:extLst>
                <a:ext uri="{FF2B5EF4-FFF2-40B4-BE49-F238E27FC236}">
                  <a16:creationId xmlns:a16="http://schemas.microsoft.com/office/drawing/2014/main" id="{C4D089A3-A688-4E21-811D-ED144CEC7E98}"/>
                </a:ext>
              </a:extLst>
            </p:cNvPr>
            <p:cNvSpPr/>
            <p:nvPr/>
          </p:nvSpPr>
          <p:spPr>
            <a:xfrm rot="4016574">
              <a:off x="4002553" y="400713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Arc 224">
              <a:extLst>
                <a:ext uri="{FF2B5EF4-FFF2-40B4-BE49-F238E27FC236}">
                  <a16:creationId xmlns:a16="http://schemas.microsoft.com/office/drawing/2014/main" id="{9D0DFD2F-66DB-4F97-A819-330A3016E7C0}"/>
                </a:ext>
              </a:extLst>
            </p:cNvPr>
            <p:cNvSpPr/>
            <p:nvPr/>
          </p:nvSpPr>
          <p:spPr>
            <a:xfrm rot="2839385">
              <a:off x="3720112" y="347482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Arc 225">
              <a:extLst>
                <a:ext uri="{FF2B5EF4-FFF2-40B4-BE49-F238E27FC236}">
                  <a16:creationId xmlns:a16="http://schemas.microsoft.com/office/drawing/2014/main" id="{E9231B66-92C1-4B43-9E8A-C22700F2277C}"/>
                </a:ext>
              </a:extLst>
            </p:cNvPr>
            <p:cNvSpPr/>
            <p:nvPr/>
          </p:nvSpPr>
          <p:spPr>
            <a:xfrm rot="2839385">
              <a:off x="3884367" y="375417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Arc 226">
              <a:extLst>
                <a:ext uri="{FF2B5EF4-FFF2-40B4-BE49-F238E27FC236}">
                  <a16:creationId xmlns:a16="http://schemas.microsoft.com/office/drawing/2014/main" id="{4BF027EA-3F61-4E04-86B2-B9C5B63E07F8}"/>
                </a:ext>
              </a:extLst>
            </p:cNvPr>
            <p:cNvSpPr/>
            <p:nvPr/>
          </p:nvSpPr>
          <p:spPr>
            <a:xfrm rot="2839385">
              <a:off x="3948160" y="355181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Arc 227">
              <a:extLst>
                <a:ext uri="{FF2B5EF4-FFF2-40B4-BE49-F238E27FC236}">
                  <a16:creationId xmlns:a16="http://schemas.microsoft.com/office/drawing/2014/main" id="{92CC8642-92A6-412C-852A-E92DD5664BED}"/>
                </a:ext>
              </a:extLst>
            </p:cNvPr>
            <p:cNvSpPr/>
            <p:nvPr/>
          </p:nvSpPr>
          <p:spPr>
            <a:xfrm rot="2839385">
              <a:off x="4101208" y="386907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Arc 228">
              <a:extLst>
                <a:ext uri="{FF2B5EF4-FFF2-40B4-BE49-F238E27FC236}">
                  <a16:creationId xmlns:a16="http://schemas.microsoft.com/office/drawing/2014/main" id="{5E402279-FB97-465A-90E3-CE57B419BA4A}"/>
                </a:ext>
              </a:extLst>
            </p:cNvPr>
            <p:cNvSpPr/>
            <p:nvPr/>
          </p:nvSpPr>
          <p:spPr>
            <a:xfrm rot="2839385">
              <a:off x="4189531" y="414825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Arc 229">
              <a:extLst>
                <a:ext uri="{FF2B5EF4-FFF2-40B4-BE49-F238E27FC236}">
                  <a16:creationId xmlns:a16="http://schemas.microsoft.com/office/drawing/2014/main" id="{5241A99C-065C-40B0-84AF-3945A21AB650}"/>
                </a:ext>
              </a:extLst>
            </p:cNvPr>
            <p:cNvSpPr/>
            <p:nvPr/>
          </p:nvSpPr>
          <p:spPr>
            <a:xfrm rot="2839385">
              <a:off x="4243286" y="447902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Arc 230">
              <a:extLst>
                <a:ext uri="{FF2B5EF4-FFF2-40B4-BE49-F238E27FC236}">
                  <a16:creationId xmlns:a16="http://schemas.microsoft.com/office/drawing/2014/main" id="{4691611C-75EF-42C3-854A-FFFAA776867F}"/>
                </a:ext>
              </a:extLst>
            </p:cNvPr>
            <p:cNvSpPr/>
            <p:nvPr/>
          </p:nvSpPr>
          <p:spPr>
            <a:xfrm rot="2839385">
              <a:off x="4053649" y="341002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2" name="Arc 231">
              <a:extLst>
                <a:ext uri="{FF2B5EF4-FFF2-40B4-BE49-F238E27FC236}">
                  <a16:creationId xmlns:a16="http://schemas.microsoft.com/office/drawing/2014/main" id="{563EA1E8-F5C0-464F-BE2F-BE5ABC367953}"/>
                </a:ext>
              </a:extLst>
            </p:cNvPr>
            <p:cNvSpPr/>
            <p:nvPr/>
          </p:nvSpPr>
          <p:spPr>
            <a:xfrm rot="2839385">
              <a:off x="4204935" y="361316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3" name="Arc 232">
              <a:extLst>
                <a:ext uri="{FF2B5EF4-FFF2-40B4-BE49-F238E27FC236}">
                  <a16:creationId xmlns:a16="http://schemas.microsoft.com/office/drawing/2014/main" id="{22067362-46B7-430C-A778-2E9ECBEDBF93}"/>
                </a:ext>
              </a:extLst>
            </p:cNvPr>
            <p:cNvSpPr/>
            <p:nvPr/>
          </p:nvSpPr>
          <p:spPr>
            <a:xfrm rot="2839385">
              <a:off x="4369597" y="423525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Arc 233">
              <a:extLst>
                <a:ext uri="{FF2B5EF4-FFF2-40B4-BE49-F238E27FC236}">
                  <a16:creationId xmlns:a16="http://schemas.microsoft.com/office/drawing/2014/main" id="{9DE8725B-7AA1-41CF-8775-FF53E20FF98D}"/>
                </a:ext>
              </a:extLst>
            </p:cNvPr>
            <p:cNvSpPr/>
            <p:nvPr/>
          </p:nvSpPr>
          <p:spPr>
            <a:xfrm rot="2839385">
              <a:off x="4305240" y="474317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Arc 234">
              <a:extLst>
                <a:ext uri="{FF2B5EF4-FFF2-40B4-BE49-F238E27FC236}">
                  <a16:creationId xmlns:a16="http://schemas.microsoft.com/office/drawing/2014/main" id="{828E9DEF-8542-4F9A-A959-B8FE2EF46DF8}"/>
                </a:ext>
              </a:extLst>
            </p:cNvPr>
            <p:cNvSpPr/>
            <p:nvPr/>
          </p:nvSpPr>
          <p:spPr>
            <a:xfrm rot="2839385">
              <a:off x="4458449" y="456365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Arc 235">
              <a:extLst>
                <a:ext uri="{FF2B5EF4-FFF2-40B4-BE49-F238E27FC236}">
                  <a16:creationId xmlns:a16="http://schemas.microsoft.com/office/drawing/2014/main" id="{666E004A-48E0-40B7-90D4-34FDE2D5BD9A}"/>
                </a:ext>
              </a:extLst>
            </p:cNvPr>
            <p:cNvSpPr/>
            <p:nvPr/>
          </p:nvSpPr>
          <p:spPr>
            <a:xfrm rot="2839385">
              <a:off x="4306411" y="391587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Arc 236">
              <a:extLst>
                <a:ext uri="{FF2B5EF4-FFF2-40B4-BE49-F238E27FC236}">
                  <a16:creationId xmlns:a16="http://schemas.microsoft.com/office/drawing/2014/main" id="{823BEC3B-42F3-4DF8-942D-966E6CC5EA31}"/>
                </a:ext>
              </a:extLst>
            </p:cNvPr>
            <p:cNvSpPr/>
            <p:nvPr/>
          </p:nvSpPr>
          <p:spPr>
            <a:xfrm rot="2839385">
              <a:off x="4470714" y="503305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Arc 237">
              <a:extLst>
                <a:ext uri="{FF2B5EF4-FFF2-40B4-BE49-F238E27FC236}">
                  <a16:creationId xmlns:a16="http://schemas.microsoft.com/office/drawing/2014/main" id="{58A0FC76-040C-4A05-87AF-302D03B8A10F}"/>
                </a:ext>
              </a:extLst>
            </p:cNvPr>
            <p:cNvSpPr/>
            <p:nvPr/>
          </p:nvSpPr>
          <p:spPr>
            <a:xfrm rot="2839385">
              <a:off x="4497347" y="546454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Arc 238">
              <a:extLst>
                <a:ext uri="{FF2B5EF4-FFF2-40B4-BE49-F238E27FC236}">
                  <a16:creationId xmlns:a16="http://schemas.microsoft.com/office/drawing/2014/main" id="{23673B39-D038-400D-B3AE-F9ED25B7A1BD}"/>
                </a:ext>
              </a:extLst>
            </p:cNvPr>
            <p:cNvSpPr/>
            <p:nvPr/>
          </p:nvSpPr>
          <p:spPr>
            <a:xfrm rot="2839385">
              <a:off x="4420001" y="575486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Arc 239">
              <a:extLst>
                <a:ext uri="{FF2B5EF4-FFF2-40B4-BE49-F238E27FC236}">
                  <a16:creationId xmlns:a16="http://schemas.microsoft.com/office/drawing/2014/main" id="{41685455-DCDA-4806-93C7-63022744CB93}"/>
                </a:ext>
              </a:extLst>
            </p:cNvPr>
            <p:cNvSpPr/>
            <p:nvPr/>
          </p:nvSpPr>
          <p:spPr>
            <a:xfrm rot="4016574">
              <a:off x="4238397" y="606802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Arc 240">
              <a:extLst>
                <a:ext uri="{FF2B5EF4-FFF2-40B4-BE49-F238E27FC236}">
                  <a16:creationId xmlns:a16="http://schemas.microsoft.com/office/drawing/2014/main" id="{B9BFD9BD-BC38-4AC5-87C0-461105FB2D5E}"/>
                </a:ext>
              </a:extLst>
            </p:cNvPr>
            <p:cNvSpPr/>
            <p:nvPr/>
          </p:nvSpPr>
          <p:spPr>
            <a:xfrm rot="4016574">
              <a:off x="4491778" y="591581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Arc 241">
              <a:extLst>
                <a:ext uri="{FF2B5EF4-FFF2-40B4-BE49-F238E27FC236}">
                  <a16:creationId xmlns:a16="http://schemas.microsoft.com/office/drawing/2014/main" id="{071DCC34-8AAB-416E-9A38-0F5FC8BDA7ED}"/>
                </a:ext>
              </a:extLst>
            </p:cNvPr>
            <p:cNvSpPr/>
            <p:nvPr/>
          </p:nvSpPr>
          <p:spPr>
            <a:xfrm rot="4016574">
              <a:off x="4617996" y="605595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Arc 242">
              <a:extLst>
                <a:ext uri="{FF2B5EF4-FFF2-40B4-BE49-F238E27FC236}">
                  <a16:creationId xmlns:a16="http://schemas.microsoft.com/office/drawing/2014/main" id="{3955F993-1B02-4729-AB92-013227FD4CC2}"/>
                </a:ext>
              </a:extLst>
            </p:cNvPr>
            <p:cNvSpPr/>
            <p:nvPr/>
          </p:nvSpPr>
          <p:spPr>
            <a:xfrm rot="4016574">
              <a:off x="4643096" y="566176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Arc 243">
              <a:extLst>
                <a:ext uri="{FF2B5EF4-FFF2-40B4-BE49-F238E27FC236}">
                  <a16:creationId xmlns:a16="http://schemas.microsoft.com/office/drawing/2014/main" id="{749C7423-B7BE-4EAC-A4DD-A0C36B20D2AA}"/>
                </a:ext>
              </a:extLst>
            </p:cNvPr>
            <p:cNvSpPr/>
            <p:nvPr/>
          </p:nvSpPr>
          <p:spPr>
            <a:xfrm rot="4016574">
              <a:off x="4617995" y="521613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Arc 244">
              <a:extLst>
                <a:ext uri="{FF2B5EF4-FFF2-40B4-BE49-F238E27FC236}">
                  <a16:creationId xmlns:a16="http://schemas.microsoft.com/office/drawing/2014/main" id="{63EF98DB-2C5A-4227-9D49-478AF98C1C19}"/>
                </a:ext>
              </a:extLst>
            </p:cNvPr>
            <p:cNvSpPr/>
            <p:nvPr/>
          </p:nvSpPr>
          <p:spPr>
            <a:xfrm rot="4016574">
              <a:off x="4708284" y="493796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Arc 245">
              <a:extLst>
                <a:ext uri="{FF2B5EF4-FFF2-40B4-BE49-F238E27FC236}">
                  <a16:creationId xmlns:a16="http://schemas.microsoft.com/office/drawing/2014/main" id="{3D242BFC-8CDA-4339-962B-58F7E289C46D}"/>
                </a:ext>
              </a:extLst>
            </p:cNvPr>
            <p:cNvSpPr/>
            <p:nvPr/>
          </p:nvSpPr>
          <p:spPr>
            <a:xfrm rot="4016574">
              <a:off x="4732688" y="465839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Arc 246">
              <a:extLst>
                <a:ext uri="{FF2B5EF4-FFF2-40B4-BE49-F238E27FC236}">
                  <a16:creationId xmlns:a16="http://schemas.microsoft.com/office/drawing/2014/main" id="{86F49567-FC3A-4C9F-9E87-CDBBE9417099}"/>
                </a:ext>
              </a:extLst>
            </p:cNvPr>
            <p:cNvSpPr/>
            <p:nvPr/>
          </p:nvSpPr>
          <p:spPr>
            <a:xfrm rot="2839385">
              <a:off x="4635623" y="434881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Arc 247">
              <a:extLst>
                <a:ext uri="{FF2B5EF4-FFF2-40B4-BE49-F238E27FC236}">
                  <a16:creationId xmlns:a16="http://schemas.microsoft.com/office/drawing/2014/main" id="{DBD75D88-600D-472F-ABC1-23436993A285}"/>
                </a:ext>
              </a:extLst>
            </p:cNvPr>
            <p:cNvSpPr/>
            <p:nvPr/>
          </p:nvSpPr>
          <p:spPr>
            <a:xfrm rot="2839385">
              <a:off x="4546244" y="408279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Arc 248">
              <a:extLst>
                <a:ext uri="{FF2B5EF4-FFF2-40B4-BE49-F238E27FC236}">
                  <a16:creationId xmlns:a16="http://schemas.microsoft.com/office/drawing/2014/main" id="{01C4FE48-C667-4D0C-A31E-EF68C3167E4F}"/>
                </a:ext>
              </a:extLst>
            </p:cNvPr>
            <p:cNvSpPr/>
            <p:nvPr/>
          </p:nvSpPr>
          <p:spPr>
            <a:xfrm rot="2839385">
              <a:off x="4458367" y="375278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Arc 249">
              <a:extLst>
                <a:ext uri="{FF2B5EF4-FFF2-40B4-BE49-F238E27FC236}">
                  <a16:creationId xmlns:a16="http://schemas.microsoft.com/office/drawing/2014/main" id="{08ABBF7D-0DAA-4A10-93E0-2C14AE7E2BA3}"/>
                </a:ext>
              </a:extLst>
            </p:cNvPr>
            <p:cNvSpPr/>
            <p:nvPr/>
          </p:nvSpPr>
          <p:spPr>
            <a:xfrm rot="2839385">
              <a:off x="4333284" y="348696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Arc 250">
              <a:extLst>
                <a:ext uri="{FF2B5EF4-FFF2-40B4-BE49-F238E27FC236}">
                  <a16:creationId xmlns:a16="http://schemas.microsoft.com/office/drawing/2014/main" id="{E02F885B-E75C-4131-B017-8A1BAFDB8814}"/>
                </a:ext>
              </a:extLst>
            </p:cNvPr>
            <p:cNvSpPr/>
            <p:nvPr/>
          </p:nvSpPr>
          <p:spPr>
            <a:xfrm rot="2839385">
              <a:off x="4664763" y="365126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Arc 251">
              <a:extLst>
                <a:ext uri="{FF2B5EF4-FFF2-40B4-BE49-F238E27FC236}">
                  <a16:creationId xmlns:a16="http://schemas.microsoft.com/office/drawing/2014/main" id="{4374D394-20E8-4B83-9805-2264FBD4A494}"/>
                </a:ext>
              </a:extLst>
            </p:cNvPr>
            <p:cNvSpPr/>
            <p:nvPr/>
          </p:nvSpPr>
          <p:spPr>
            <a:xfrm rot="2839385">
              <a:off x="4701249" y="394394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Arc 252">
              <a:extLst>
                <a:ext uri="{FF2B5EF4-FFF2-40B4-BE49-F238E27FC236}">
                  <a16:creationId xmlns:a16="http://schemas.microsoft.com/office/drawing/2014/main" id="{7BC66623-B47B-45E9-BC69-E8F7E7080517}"/>
                </a:ext>
              </a:extLst>
            </p:cNvPr>
            <p:cNvSpPr/>
            <p:nvPr/>
          </p:nvSpPr>
          <p:spPr>
            <a:xfrm rot="2839385">
              <a:off x="4830284" y="423648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Arc 253">
              <a:extLst>
                <a:ext uri="{FF2B5EF4-FFF2-40B4-BE49-F238E27FC236}">
                  <a16:creationId xmlns:a16="http://schemas.microsoft.com/office/drawing/2014/main" id="{03237C9F-7C70-4B03-96CC-2C918DBE574E}"/>
                </a:ext>
              </a:extLst>
            </p:cNvPr>
            <p:cNvSpPr/>
            <p:nvPr/>
          </p:nvSpPr>
          <p:spPr>
            <a:xfrm rot="2839385">
              <a:off x="4805342" y="352378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Arc 254">
              <a:extLst>
                <a:ext uri="{FF2B5EF4-FFF2-40B4-BE49-F238E27FC236}">
                  <a16:creationId xmlns:a16="http://schemas.microsoft.com/office/drawing/2014/main" id="{CD2660E5-1486-4979-AE95-A45FACFD9F3D}"/>
                </a:ext>
              </a:extLst>
            </p:cNvPr>
            <p:cNvSpPr/>
            <p:nvPr/>
          </p:nvSpPr>
          <p:spPr>
            <a:xfrm rot="2839385">
              <a:off x="4909775" y="382747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Arc 255">
              <a:extLst>
                <a:ext uri="{FF2B5EF4-FFF2-40B4-BE49-F238E27FC236}">
                  <a16:creationId xmlns:a16="http://schemas.microsoft.com/office/drawing/2014/main" id="{1E2931B8-B173-47FD-8AA7-A917B10C649D}"/>
                </a:ext>
              </a:extLst>
            </p:cNvPr>
            <p:cNvSpPr/>
            <p:nvPr/>
          </p:nvSpPr>
          <p:spPr>
            <a:xfrm rot="2839385">
              <a:off x="4985602" y="408149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Arc 256">
              <a:extLst>
                <a:ext uri="{FF2B5EF4-FFF2-40B4-BE49-F238E27FC236}">
                  <a16:creationId xmlns:a16="http://schemas.microsoft.com/office/drawing/2014/main" id="{9D44606F-B9BD-434B-B911-40511F7FE6FC}"/>
                </a:ext>
              </a:extLst>
            </p:cNvPr>
            <p:cNvSpPr/>
            <p:nvPr/>
          </p:nvSpPr>
          <p:spPr>
            <a:xfrm rot="2839385">
              <a:off x="4894479" y="450002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Arc 257">
              <a:extLst>
                <a:ext uri="{FF2B5EF4-FFF2-40B4-BE49-F238E27FC236}">
                  <a16:creationId xmlns:a16="http://schemas.microsoft.com/office/drawing/2014/main" id="{C2B5D1AD-87DA-47DF-8DA0-62E142D19507}"/>
                </a:ext>
              </a:extLst>
            </p:cNvPr>
            <p:cNvSpPr/>
            <p:nvPr/>
          </p:nvSpPr>
          <p:spPr>
            <a:xfrm rot="2839385">
              <a:off x="5146984" y="390334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Arc 258">
              <a:extLst>
                <a:ext uri="{FF2B5EF4-FFF2-40B4-BE49-F238E27FC236}">
                  <a16:creationId xmlns:a16="http://schemas.microsoft.com/office/drawing/2014/main" id="{D0044F80-76DE-44C6-8BEB-F05A2ED8B0AF}"/>
                </a:ext>
              </a:extLst>
            </p:cNvPr>
            <p:cNvSpPr/>
            <p:nvPr/>
          </p:nvSpPr>
          <p:spPr>
            <a:xfrm rot="2839385">
              <a:off x="5071187" y="361064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0" name="Arc 259">
              <a:extLst>
                <a:ext uri="{FF2B5EF4-FFF2-40B4-BE49-F238E27FC236}">
                  <a16:creationId xmlns:a16="http://schemas.microsoft.com/office/drawing/2014/main" id="{4A109A26-2B25-4757-BA29-51E8CABF2BE0}"/>
                </a:ext>
              </a:extLst>
            </p:cNvPr>
            <p:cNvSpPr/>
            <p:nvPr/>
          </p:nvSpPr>
          <p:spPr>
            <a:xfrm rot="2839385">
              <a:off x="5236135" y="355891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1" name="Arc 260">
              <a:extLst>
                <a:ext uri="{FF2B5EF4-FFF2-40B4-BE49-F238E27FC236}">
                  <a16:creationId xmlns:a16="http://schemas.microsoft.com/office/drawing/2014/main" id="{F28FE64F-79D0-4BCE-A8AB-3DE476A8C3D9}"/>
                </a:ext>
              </a:extLst>
            </p:cNvPr>
            <p:cNvSpPr/>
            <p:nvPr/>
          </p:nvSpPr>
          <p:spPr>
            <a:xfrm rot="2839385">
              <a:off x="5308993" y="381304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Arc 261">
              <a:extLst>
                <a:ext uri="{FF2B5EF4-FFF2-40B4-BE49-F238E27FC236}">
                  <a16:creationId xmlns:a16="http://schemas.microsoft.com/office/drawing/2014/main" id="{F5F7AEFA-1D06-49CF-A2E4-88BF2C3415F4}"/>
                </a:ext>
              </a:extLst>
            </p:cNvPr>
            <p:cNvSpPr/>
            <p:nvPr/>
          </p:nvSpPr>
          <p:spPr>
            <a:xfrm rot="2839385">
              <a:off x="5068849" y="439677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Arc 262">
              <a:extLst>
                <a:ext uri="{FF2B5EF4-FFF2-40B4-BE49-F238E27FC236}">
                  <a16:creationId xmlns:a16="http://schemas.microsoft.com/office/drawing/2014/main" id="{3223DC13-214E-43F6-9635-8B037FD1C14D}"/>
                </a:ext>
              </a:extLst>
            </p:cNvPr>
            <p:cNvSpPr/>
            <p:nvPr/>
          </p:nvSpPr>
          <p:spPr>
            <a:xfrm rot="2839385">
              <a:off x="5221559" y="420580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Arc 263">
              <a:extLst>
                <a:ext uri="{FF2B5EF4-FFF2-40B4-BE49-F238E27FC236}">
                  <a16:creationId xmlns:a16="http://schemas.microsoft.com/office/drawing/2014/main" id="{ED2A2C89-EA39-4516-B988-75ADD429561F}"/>
                </a:ext>
              </a:extLst>
            </p:cNvPr>
            <p:cNvSpPr/>
            <p:nvPr/>
          </p:nvSpPr>
          <p:spPr>
            <a:xfrm rot="2839385">
              <a:off x="5387232" y="410291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Arc 264">
              <a:extLst>
                <a:ext uri="{FF2B5EF4-FFF2-40B4-BE49-F238E27FC236}">
                  <a16:creationId xmlns:a16="http://schemas.microsoft.com/office/drawing/2014/main" id="{38F3EF17-E256-45C0-B68B-F6201698268B}"/>
                </a:ext>
              </a:extLst>
            </p:cNvPr>
            <p:cNvSpPr/>
            <p:nvPr/>
          </p:nvSpPr>
          <p:spPr>
            <a:xfrm rot="2839385">
              <a:off x="5260529" y="447087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Arc 265">
              <a:extLst>
                <a:ext uri="{FF2B5EF4-FFF2-40B4-BE49-F238E27FC236}">
                  <a16:creationId xmlns:a16="http://schemas.microsoft.com/office/drawing/2014/main" id="{908E3CA4-0EAC-4127-A2F7-2CCC1A303C24}"/>
                </a:ext>
              </a:extLst>
            </p:cNvPr>
            <p:cNvSpPr/>
            <p:nvPr/>
          </p:nvSpPr>
          <p:spPr>
            <a:xfrm rot="2839385">
              <a:off x="5096202" y="468833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7" name="Arc 266">
              <a:extLst>
                <a:ext uri="{FF2B5EF4-FFF2-40B4-BE49-F238E27FC236}">
                  <a16:creationId xmlns:a16="http://schemas.microsoft.com/office/drawing/2014/main" id="{960D7CDD-E71F-4C74-9572-52C453E0D93B}"/>
                </a:ext>
              </a:extLst>
            </p:cNvPr>
            <p:cNvSpPr/>
            <p:nvPr/>
          </p:nvSpPr>
          <p:spPr>
            <a:xfrm rot="2839385">
              <a:off x="4932782" y="476472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8" name="Arc 267">
              <a:extLst>
                <a:ext uri="{FF2B5EF4-FFF2-40B4-BE49-F238E27FC236}">
                  <a16:creationId xmlns:a16="http://schemas.microsoft.com/office/drawing/2014/main" id="{FB6B3D2A-261A-405D-9DE3-E08FD862FFB9}"/>
                </a:ext>
              </a:extLst>
            </p:cNvPr>
            <p:cNvSpPr/>
            <p:nvPr/>
          </p:nvSpPr>
          <p:spPr>
            <a:xfrm rot="2839385">
              <a:off x="5440452" y="369787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9" name="Arc 268">
              <a:extLst>
                <a:ext uri="{FF2B5EF4-FFF2-40B4-BE49-F238E27FC236}">
                  <a16:creationId xmlns:a16="http://schemas.microsoft.com/office/drawing/2014/main" id="{C14CA0B5-5557-4F78-9DB2-B993C402AAF0}"/>
                </a:ext>
              </a:extLst>
            </p:cNvPr>
            <p:cNvSpPr/>
            <p:nvPr/>
          </p:nvSpPr>
          <p:spPr>
            <a:xfrm rot="2839385">
              <a:off x="5529022" y="399117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0" name="Arc 269">
              <a:extLst>
                <a:ext uri="{FF2B5EF4-FFF2-40B4-BE49-F238E27FC236}">
                  <a16:creationId xmlns:a16="http://schemas.microsoft.com/office/drawing/2014/main" id="{CFBEA3E8-C70E-4E2B-824F-B8CA5E193E8D}"/>
                </a:ext>
              </a:extLst>
            </p:cNvPr>
            <p:cNvSpPr/>
            <p:nvPr/>
          </p:nvSpPr>
          <p:spPr>
            <a:xfrm rot="2839385">
              <a:off x="5666873" y="386277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1" name="Arc 270">
              <a:extLst>
                <a:ext uri="{FF2B5EF4-FFF2-40B4-BE49-F238E27FC236}">
                  <a16:creationId xmlns:a16="http://schemas.microsoft.com/office/drawing/2014/main" id="{47EA905D-0515-41A7-A79F-FF82D2100998}"/>
                </a:ext>
              </a:extLst>
            </p:cNvPr>
            <p:cNvSpPr/>
            <p:nvPr/>
          </p:nvSpPr>
          <p:spPr>
            <a:xfrm rot="2839385">
              <a:off x="5463081" y="437435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Arc 271">
              <a:extLst>
                <a:ext uri="{FF2B5EF4-FFF2-40B4-BE49-F238E27FC236}">
                  <a16:creationId xmlns:a16="http://schemas.microsoft.com/office/drawing/2014/main" id="{7C7F1C68-B9F9-4A51-92C4-6AF0C8BFFC8A}"/>
                </a:ext>
              </a:extLst>
            </p:cNvPr>
            <p:cNvSpPr/>
            <p:nvPr/>
          </p:nvSpPr>
          <p:spPr>
            <a:xfrm rot="2839385">
              <a:off x="5640695" y="423525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Arc 272">
              <a:extLst>
                <a:ext uri="{FF2B5EF4-FFF2-40B4-BE49-F238E27FC236}">
                  <a16:creationId xmlns:a16="http://schemas.microsoft.com/office/drawing/2014/main" id="{B073B343-9FE5-4657-9D1B-27F0F686710C}"/>
                </a:ext>
              </a:extLst>
            </p:cNvPr>
            <p:cNvSpPr/>
            <p:nvPr/>
          </p:nvSpPr>
          <p:spPr>
            <a:xfrm rot="2839385">
              <a:off x="5361411" y="473089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4" name="Arc 273">
              <a:extLst>
                <a:ext uri="{FF2B5EF4-FFF2-40B4-BE49-F238E27FC236}">
                  <a16:creationId xmlns:a16="http://schemas.microsoft.com/office/drawing/2014/main" id="{FF38ACC1-74F4-493B-B551-3321D5D34209}"/>
                </a:ext>
              </a:extLst>
            </p:cNvPr>
            <p:cNvSpPr/>
            <p:nvPr/>
          </p:nvSpPr>
          <p:spPr>
            <a:xfrm rot="2839385">
              <a:off x="5743449" y="450327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" name="Arc 274">
              <a:extLst>
                <a:ext uri="{FF2B5EF4-FFF2-40B4-BE49-F238E27FC236}">
                  <a16:creationId xmlns:a16="http://schemas.microsoft.com/office/drawing/2014/main" id="{F39AFBA3-08CA-4452-A629-C44189F9C354}"/>
                </a:ext>
              </a:extLst>
            </p:cNvPr>
            <p:cNvSpPr/>
            <p:nvPr/>
          </p:nvSpPr>
          <p:spPr>
            <a:xfrm rot="2839385">
              <a:off x="5794322" y="409614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" name="Arc 275">
              <a:extLst>
                <a:ext uri="{FF2B5EF4-FFF2-40B4-BE49-F238E27FC236}">
                  <a16:creationId xmlns:a16="http://schemas.microsoft.com/office/drawing/2014/main" id="{6366A1B4-8849-4EC1-9CF4-EA4AFDD09B9C}"/>
                </a:ext>
              </a:extLst>
            </p:cNvPr>
            <p:cNvSpPr/>
            <p:nvPr/>
          </p:nvSpPr>
          <p:spPr>
            <a:xfrm rot="2839385">
              <a:off x="6024466" y="413476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" name="Arc 276">
              <a:extLst>
                <a:ext uri="{FF2B5EF4-FFF2-40B4-BE49-F238E27FC236}">
                  <a16:creationId xmlns:a16="http://schemas.microsoft.com/office/drawing/2014/main" id="{9E1FA73F-F280-4D8A-8B1A-6B55C1B8A93F}"/>
                </a:ext>
              </a:extLst>
            </p:cNvPr>
            <p:cNvSpPr/>
            <p:nvPr/>
          </p:nvSpPr>
          <p:spPr>
            <a:xfrm rot="2839385">
              <a:off x="5959500" y="441312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8" name="Arc 277">
              <a:extLst>
                <a:ext uri="{FF2B5EF4-FFF2-40B4-BE49-F238E27FC236}">
                  <a16:creationId xmlns:a16="http://schemas.microsoft.com/office/drawing/2014/main" id="{D3FB00C6-9E66-44A6-828E-D87641EF83EA}"/>
                </a:ext>
              </a:extLst>
            </p:cNvPr>
            <p:cNvSpPr/>
            <p:nvPr/>
          </p:nvSpPr>
          <p:spPr>
            <a:xfrm rot="2839385">
              <a:off x="6138064" y="436309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9" name="Arc 278">
              <a:extLst>
                <a:ext uri="{FF2B5EF4-FFF2-40B4-BE49-F238E27FC236}">
                  <a16:creationId xmlns:a16="http://schemas.microsoft.com/office/drawing/2014/main" id="{58398F62-68B0-47D2-8BBA-9AC8E89D1507}"/>
                </a:ext>
              </a:extLst>
            </p:cNvPr>
            <p:cNvSpPr/>
            <p:nvPr/>
          </p:nvSpPr>
          <p:spPr>
            <a:xfrm rot="2839385">
              <a:off x="6251723" y="453796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" name="Arc 279">
              <a:extLst>
                <a:ext uri="{FF2B5EF4-FFF2-40B4-BE49-F238E27FC236}">
                  <a16:creationId xmlns:a16="http://schemas.microsoft.com/office/drawing/2014/main" id="{EE1AE974-3C2F-4B7D-8F80-E578E80112FD}"/>
                </a:ext>
              </a:extLst>
            </p:cNvPr>
            <p:cNvSpPr/>
            <p:nvPr/>
          </p:nvSpPr>
          <p:spPr>
            <a:xfrm rot="2839385">
              <a:off x="6111966" y="461376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" name="Arc 280">
              <a:extLst>
                <a:ext uri="{FF2B5EF4-FFF2-40B4-BE49-F238E27FC236}">
                  <a16:creationId xmlns:a16="http://schemas.microsoft.com/office/drawing/2014/main" id="{C7DCBE30-8E2A-45F7-A08C-D9C5B6F643E2}"/>
                </a:ext>
              </a:extLst>
            </p:cNvPr>
            <p:cNvSpPr/>
            <p:nvPr/>
          </p:nvSpPr>
          <p:spPr>
            <a:xfrm rot="2839385">
              <a:off x="5885650" y="470333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" name="Arc 281">
              <a:extLst>
                <a:ext uri="{FF2B5EF4-FFF2-40B4-BE49-F238E27FC236}">
                  <a16:creationId xmlns:a16="http://schemas.microsoft.com/office/drawing/2014/main" id="{FE1A2EBC-DACC-46A7-92B1-4385D990CAC2}"/>
                </a:ext>
              </a:extLst>
            </p:cNvPr>
            <p:cNvSpPr/>
            <p:nvPr/>
          </p:nvSpPr>
          <p:spPr>
            <a:xfrm rot="2839385">
              <a:off x="5542654" y="464058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" name="Arc 282">
              <a:extLst>
                <a:ext uri="{FF2B5EF4-FFF2-40B4-BE49-F238E27FC236}">
                  <a16:creationId xmlns:a16="http://schemas.microsoft.com/office/drawing/2014/main" id="{DC9ADDFB-0157-4D21-940E-3839D857F19D}"/>
                </a:ext>
              </a:extLst>
            </p:cNvPr>
            <p:cNvSpPr/>
            <p:nvPr/>
          </p:nvSpPr>
          <p:spPr>
            <a:xfrm rot="2839385">
              <a:off x="5681857" y="484435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4" name="Arc 283">
              <a:extLst>
                <a:ext uri="{FF2B5EF4-FFF2-40B4-BE49-F238E27FC236}">
                  <a16:creationId xmlns:a16="http://schemas.microsoft.com/office/drawing/2014/main" id="{7A049029-0D6F-4F0F-97CF-01EBF3275872}"/>
                </a:ext>
              </a:extLst>
            </p:cNvPr>
            <p:cNvSpPr/>
            <p:nvPr/>
          </p:nvSpPr>
          <p:spPr>
            <a:xfrm rot="2839385">
              <a:off x="5478431" y="493345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5" name="Arc 284">
              <a:extLst>
                <a:ext uri="{FF2B5EF4-FFF2-40B4-BE49-F238E27FC236}">
                  <a16:creationId xmlns:a16="http://schemas.microsoft.com/office/drawing/2014/main" id="{88C20FE9-5FFE-4F5C-BCFF-801ABA5A1FB5}"/>
                </a:ext>
              </a:extLst>
            </p:cNvPr>
            <p:cNvSpPr/>
            <p:nvPr/>
          </p:nvSpPr>
          <p:spPr>
            <a:xfrm rot="2839385">
              <a:off x="5237339" y="490770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6" name="Arc 285">
              <a:extLst>
                <a:ext uri="{FF2B5EF4-FFF2-40B4-BE49-F238E27FC236}">
                  <a16:creationId xmlns:a16="http://schemas.microsoft.com/office/drawing/2014/main" id="{4D1C2D15-1C26-4405-B022-572862FA94C3}"/>
                </a:ext>
              </a:extLst>
            </p:cNvPr>
            <p:cNvSpPr/>
            <p:nvPr/>
          </p:nvSpPr>
          <p:spPr>
            <a:xfrm rot="2839385">
              <a:off x="5009140" y="500795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Arc 286">
              <a:extLst>
                <a:ext uri="{FF2B5EF4-FFF2-40B4-BE49-F238E27FC236}">
                  <a16:creationId xmlns:a16="http://schemas.microsoft.com/office/drawing/2014/main" id="{D069EB5A-2101-4980-8D9F-1D84CCEB887D}"/>
                </a:ext>
              </a:extLst>
            </p:cNvPr>
            <p:cNvSpPr/>
            <p:nvPr/>
          </p:nvSpPr>
          <p:spPr>
            <a:xfrm rot="2839385">
              <a:off x="4830895" y="521124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" name="Arc 287">
              <a:extLst>
                <a:ext uri="{FF2B5EF4-FFF2-40B4-BE49-F238E27FC236}">
                  <a16:creationId xmlns:a16="http://schemas.microsoft.com/office/drawing/2014/main" id="{2138B529-7CD3-4671-A5AB-3E4C374AB314}"/>
                </a:ext>
              </a:extLst>
            </p:cNvPr>
            <p:cNvSpPr/>
            <p:nvPr/>
          </p:nvSpPr>
          <p:spPr>
            <a:xfrm rot="2839385">
              <a:off x="5098520" y="519871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" name="Arc 288">
              <a:extLst>
                <a:ext uri="{FF2B5EF4-FFF2-40B4-BE49-F238E27FC236}">
                  <a16:creationId xmlns:a16="http://schemas.microsoft.com/office/drawing/2014/main" id="{2C732411-9D82-486E-8F39-129C5F27AAAC}"/>
                </a:ext>
              </a:extLst>
            </p:cNvPr>
            <p:cNvSpPr/>
            <p:nvPr/>
          </p:nvSpPr>
          <p:spPr>
            <a:xfrm rot="2839385">
              <a:off x="5352625" y="512232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" name="Arc 289">
              <a:extLst>
                <a:ext uri="{FF2B5EF4-FFF2-40B4-BE49-F238E27FC236}">
                  <a16:creationId xmlns:a16="http://schemas.microsoft.com/office/drawing/2014/main" id="{DE5ECD73-9935-4B76-A592-B04DC5F23000}"/>
                </a:ext>
              </a:extLst>
            </p:cNvPr>
            <p:cNvSpPr/>
            <p:nvPr/>
          </p:nvSpPr>
          <p:spPr>
            <a:xfrm rot="2839385">
              <a:off x="5200258" y="540132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" name="Arc 290">
              <a:extLst>
                <a:ext uri="{FF2B5EF4-FFF2-40B4-BE49-F238E27FC236}">
                  <a16:creationId xmlns:a16="http://schemas.microsoft.com/office/drawing/2014/main" id="{93C0392D-0A98-44D5-9D1C-6FD800D07D99}"/>
                </a:ext>
              </a:extLst>
            </p:cNvPr>
            <p:cNvSpPr/>
            <p:nvPr/>
          </p:nvSpPr>
          <p:spPr>
            <a:xfrm rot="2839385">
              <a:off x="5403958" y="533788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" name="Arc 291">
              <a:extLst>
                <a:ext uri="{FF2B5EF4-FFF2-40B4-BE49-F238E27FC236}">
                  <a16:creationId xmlns:a16="http://schemas.microsoft.com/office/drawing/2014/main" id="{EF0BAC15-C824-4193-9671-4C1E607784E9}"/>
                </a:ext>
              </a:extLst>
            </p:cNvPr>
            <p:cNvSpPr/>
            <p:nvPr/>
          </p:nvSpPr>
          <p:spPr>
            <a:xfrm rot="2839385">
              <a:off x="5569207" y="512232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" name="Arc 292">
              <a:extLst>
                <a:ext uri="{FF2B5EF4-FFF2-40B4-BE49-F238E27FC236}">
                  <a16:creationId xmlns:a16="http://schemas.microsoft.com/office/drawing/2014/main" id="{B8B6F4DE-B2AF-43AD-BB54-06EFD4A33797}"/>
                </a:ext>
              </a:extLst>
            </p:cNvPr>
            <p:cNvSpPr/>
            <p:nvPr/>
          </p:nvSpPr>
          <p:spPr>
            <a:xfrm rot="2839385">
              <a:off x="5812752" y="505813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" name="Arc 293">
              <a:extLst>
                <a:ext uri="{FF2B5EF4-FFF2-40B4-BE49-F238E27FC236}">
                  <a16:creationId xmlns:a16="http://schemas.microsoft.com/office/drawing/2014/main" id="{F43A6738-5F06-49F9-9079-C815367387CC}"/>
                </a:ext>
              </a:extLst>
            </p:cNvPr>
            <p:cNvSpPr/>
            <p:nvPr/>
          </p:nvSpPr>
          <p:spPr>
            <a:xfrm rot="2839385">
              <a:off x="5675007" y="532486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Arc 294">
              <a:extLst>
                <a:ext uri="{FF2B5EF4-FFF2-40B4-BE49-F238E27FC236}">
                  <a16:creationId xmlns:a16="http://schemas.microsoft.com/office/drawing/2014/main" id="{D2A54F6C-E220-4D83-83A9-BEB7C26CD54D}"/>
                </a:ext>
              </a:extLst>
            </p:cNvPr>
            <p:cNvSpPr/>
            <p:nvPr/>
          </p:nvSpPr>
          <p:spPr>
            <a:xfrm rot="2839385">
              <a:off x="5878522" y="531295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Arc 295">
              <a:extLst>
                <a:ext uri="{FF2B5EF4-FFF2-40B4-BE49-F238E27FC236}">
                  <a16:creationId xmlns:a16="http://schemas.microsoft.com/office/drawing/2014/main" id="{E1C883EC-34FC-4712-ACC8-82CA486DA76D}"/>
                </a:ext>
              </a:extLst>
            </p:cNvPr>
            <p:cNvSpPr/>
            <p:nvPr/>
          </p:nvSpPr>
          <p:spPr>
            <a:xfrm rot="2839385">
              <a:off x="5990636" y="496846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Arc 296">
              <a:extLst>
                <a:ext uri="{FF2B5EF4-FFF2-40B4-BE49-F238E27FC236}">
                  <a16:creationId xmlns:a16="http://schemas.microsoft.com/office/drawing/2014/main" id="{F7EB4660-D4AC-4A00-B851-E127F5F1677B}"/>
                </a:ext>
              </a:extLst>
            </p:cNvPr>
            <p:cNvSpPr/>
            <p:nvPr/>
          </p:nvSpPr>
          <p:spPr>
            <a:xfrm rot="2839385">
              <a:off x="6181567" y="487936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8" name="Arc 297">
              <a:extLst>
                <a:ext uri="{FF2B5EF4-FFF2-40B4-BE49-F238E27FC236}">
                  <a16:creationId xmlns:a16="http://schemas.microsoft.com/office/drawing/2014/main" id="{50943DA3-732F-4B92-93A6-4AD063CB059F}"/>
                </a:ext>
              </a:extLst>
            </p:cNvPr>
            <p:cNvSpPr/>
            <p:nvPr/>
          </p:nvSpPr>
          <p:spPr>
            <a:xfrm rot="2839385">
              <a:off x="6142581" y="519674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9" name="Arc 298">
              <a:extLst>
                <a:ext uri="{FF2B5EF4-FFF2-40B4-BE49-F238E27FC236}">
                  <a16:creationId xmlns:a16="http://schemas.microsoft.com/office/drawing/2014/main" id="{519B7A8F-E4E4-4D5D-B3C8-DA8693CAF477}"/>
                </a:ext>
              </a:extLst>
            </p:cNvPr>
            <p:cNvSpPr/>
            <p:nvPr/>
          </p:nvSpPr>
          <p:spPr>
            <a:xfrm rot="2839385">
              <a:off x="6054125" y="543921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0" name="Arc 299">
              <a:extLst>
                <a:ext uri="{FF2B5EF4-FFF2-40B4-BE49-F238E27FC236}">
                  <a16:creationId xmlns:a16="http://schemas.microsoft.com/office/drawing/2014/main" id="{13BB6753-D8C6-427B-A85B-DC49C14135C4}"/>
                </a:ext>
              </a:extLst>
            </p:cNvPr>
            <p:cNvSpPr/>
            <p:nvPr/>
          </p:nvSpPr>
          <p:spPr>
            <a:xfrm rot="2839385">
              <a:off x="6320048" y="495579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1" name="Arc 300">
              <a:extLst>
                <a:ext uri="{FF2B5EF4-FFF2-40B4-BE49-F238E27FC236}">
                  <a16:creationId xmlns:a16="http://schemas.microsoft.com/office/drawing/2014/main" id="{58D2E5F4-F23A-434E-A51C-944C881F09E8}"/>
                </a:ext>
              </a:extLst>
            </p:cNvPr>
            <p:cNvSpPr/>
            <p:nvPr/>
          </p:nvSpPr>
          <p:spPr>
            <a:xfrm rot="4016574">
              <a:off x="4771302" y="587844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2" name="Arc 301">
              <a:extLst>
                <a:ext uri="{FF2B5EF4-FFF2-40B4-BE49-F238E27FC236}">
                  <a16:creationId xmlns:a16="http://schemas.microsoft.com/office/drawing/2014/main" id="{CCAB7F3E-71E1-4695-B269-C0F9904E41FE}"/>
                </a:ext>
              </a:extLst>
            </p:cNvPr>
            <p:cNvSpPr/>
            <p:nvPr/>
          </p:nvSpPr>
          <p:spPr>
            <a:xfrm rot="4016574">
              <a:off x="4746798" y="543312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3" name="Arc 302">
              <a:extLst>
                <a:ext uri="{FF2B5EF4-FFF2-40B4-BE49-F238E27FC236}">
                  <a16:creationId xmlns:a16="http://schemas.microsoft.com/office/drawing/2014/main" id="{DF9B9AF4-3C3E-4963-9BD7-6EEFB4EF5E12}"/>
                </a:ext>
              </a:extLst>
            </p:cNvPr>
            <p:cNvSpPr/>
            <p:nvPr/>
          </p:nvSpPr>
          <p:spPr>
            <a:xfrm rot="4016574">
              <a:off x="4910763" y="558553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4" name="Arc 303">
              <a:extLst>
                <a:ext uri="{FF2B5EF4-FFF2-40B4-BE49-F238E27FC236}">
                  <a16:creationId xmlns:a16="http://schemas.microsoft.com/office/drawing/2014/main" id="{F1058F82-6857-4878-9C25-2526925ECE2D}"/>
                </a:ext>
              </a:extLst>
            </p:cNvPr>
            <p:cNvSpPr/>
            <p:nvPr/>
          </p:nvSpPr>
          <p:spPr>
            <a:xfrm rot="4016574">
              <a:off x="4999607" y="537026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5" name="Arc 304">
              <a:extLst>
                <a:ext uri="{FF2B5EF4-FFF2-40B4-BE49-F238E27FC236}">
                  <a16:creationId xmlns:a16="http://schemas.microsoft.com/office/drawing/2014/main" id="{A5F2F8BD-48AE-4B15-81A0-9C9FFFEF9591}"/>
                </a:ext>
              </a:extLst>
            </p:cNvPr>
            <p:cNvSpPr/>
            <p:nvPr/>
          </p:nvSpPr>
          <p:spPr>
            <a:xfrm rot="4016574">
              <a:off x="4998248" y="578922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6" name="Arc 305">
              <a:extLst>
                <a:ext uri="{FF2B5EF4-FFF2-40B4-BE49-F238E27FC236}">
                  <a16:creationId xmlns:a16="http://schemas.microsoft.com/office/drawing/2014/main" id="{4649AAF1-DB18-489A-972B-AFD206180A09}"/>
                </a:ext>
              </a:extLst>
            </p:cNvPr>
            <p:cNvSpPr/>
            <p:nvPr/>
          </p:nvSpPr>
          <p:spPr>
            <a:xfrm rot="4016574">
              <a:off x="4895612" y="602071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7" name="Arc 306">
              <a:extLst>
                <a:ext uri="{FF2B5EF4-FFF2-40B4-BE49-F238E27FC236}">
                  <a16:creationId xmlns:a16="http://schemas.microsoft.com/office/drawing/2014/main" id="{A509D1E2-4987-436F-8C5A-0384892ACFA0}"/>
                </a:ext>
              </a:extLst>
            </p:cNvPr>
            <p:cNvSpPr/>
            <p:nvPr/>
          </p:nvSpPr>
          <p:spPr>
            <a:xfrm rot="4016574">
              <a:off x="5136719" y="589389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8" name="Arc 307">
              <a:extLst>
                <a:ext uri="{FF2B5EF4-FFF2-40B4-BE49-F238E27FC236}">
                  <a16:creationId xmlns:a16="http://schemas.microsoft.com/office/drawing/2014/main" id="{0A2BF276-D086-4339-969F-E870AF004A53}"/>
                </a:ext>
              </a:extLst>
            </p:cNvPr>
            <p:cNvSpPr/>
            <p:nvPr/>
          </p:nvSpPr>
          <p:spPr>
            <a:xfrm rot="4016574">
              <a:off x="5188081" y="558922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9" name="Arc 308">
              <a:extLst>
                <a:ext uri="{FF2B5EF4-FFF2-40B4-BE49-F238E27FC236}">
                  <a16:creationId xmlns:a16="http://schemas.microsoft.com/office/drawing/2014/main" id="{E49C4A1C-A642-4031-875F-1300DF705277}"/>
                </a:ext>
              </a:extLst>
            </p:cNvPr>
            <p:cNvSpPr/>
            <p:nvPr/>
          </p:nvSpPr>
          <p:spPr>
            <a:xfrm rot="4016574">
              <a:off x="5314468" y="575468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0" name="Arc 309">
              <a:extLst>
                <a:ext uri="{FF2B5EF4-FFF2-40B4-BE49-F238E27FC236}">
                  <a16:creationId xmlns:a16="http://schemas.microsoft.com/office/drawing/2014/main" id="{35E3F8F0-D9D4-4C9F-9A13-032006EB3DF5}"/>
                </a:ext>
              </a:extLst>
            </p:cNvPr>
            <p:cNvSpPr/>
            <p:nvPr/>
          </p:nvSpPr>
          <p:spPr>
            <a:xfrm rot="4016574">
              <a:off x="5517970" y="574018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1" name="Arc 310">
              <a:extLst>
                <a:ext uri="{FF2B5EF4-FFF2-40B4-BE49-F238E27FC236}">
                  <a16:creationId xmlns:a16="http://schemas.microsoft.com/office/drawing/2014/main" id="{66B2D6A2-E488-4419-974C-1D500D232E08}"/>
                </a:ext>
              </a:extLst>
            </p:cNvPr>
            <p:cNvSpPr/>
            <p:nvPr/>
          </p:nvSpPr>
          <p:spPr>
            <a:xfrm rot="4016574">
              <a:off x="5543088" y="548595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2" name="Arc 311">
              <a:extLst>
                <a:ext uri="{FF2B5EF4-FFF2-40B4-BE49-F238E27FC236}">
                  <a16:creationId xmlns:a16="http://schemas.microsoft.com/office/drawing/2014/main" id="{A8BE79FE-9483-45AC-B86B-B4B13D086763}"/>
                </a:ext>
              </a:extLst>
            </p:cNvPr>
            <p:cNvSpPr/>
            <p:nvPr/>
          </p:nvSpPr>
          <p:spPr>
            <a:xfrm rot="4016574">
              <a:off x="5758940" y="551366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3" name="Arc 312">
              <a:extLst>
                <a:ext uri="{FF2B5EF4-FFF2-40B4-BE49-F238E27FC236}">
                  <a16:creationId xmlns:a16="http://schemas.microsoft.com/office/drawing/2014/main" id="{3C16CE31-A2D0-4AC8-A340-FC273165D635}"/>
                </a:ext>
              </a:extLst>
            </p:cNvPr>
            <p:cNvSpPr/>
            <p:nvPr/>
          </p:nvSpPr>
          <p:spPr>
            <a:xfrm rot="4016574">
              <a:off x="5644760" y="577953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4" name="Arc 313">
              <a:extLst>
                <a:ext uri="{FF2B5EF4-FFF2-40B4-BE49-F238E27FC236}">
                  <a16:creationId xmlns:a16="http://schemas.microsoft.com/office/drawing/2014/main" id="{BE1F2048-0F75-4584-B178-39AB072B9ECC}"/>
                </a:ext>
              </a:extLst>
            </p:cNvPr>
            <p:cNvSpPr/>
            <p:nvPr/>
          </p:nvSpPr>
          <p:spPr>
            <a:xfrm rot="4016574">
              <a:off x="5898725" y="560113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9FB61B93-D60C-4704-842C-9305C6F5A228}"/>
                </a:ext>
              </a:extLst>
            </p:cNvPr>
            <p:cNvSpPr/>
            <p:nvPr/>
          </p:nvSpPr>
          <p:spPr>
            <a:xfrm>
              <a:off x="2595778" y="4647158"/>
              <a:ext cx="397732" cy="705318"/>
            </a:xfrm>
            <a:custGeom>
              <a:avLst/>
              <a:gdLst>
                <a:gd name="connsiteX0" fmla="*/ 358940 w 397732"/>
                <a:gd name="connsiteY0" fmla="*/ 0 h 705318"/>
                <a:gd name="connsiteX1" fmla="*/ 361803 w 397732"/>
                <a:gd name="connsiteY1" fmla="*/ 7848 h 705318"/>
                <a:gd name="connsiteX2" fmla="*/ 397732 w 397732"/>
                <a:gd name="connsiteY2" fmla="*/ 272594 h 705318"/>
                <a:gd name="connsiteX3" fmla="*/ 319650 w 397732"/>
                <a:gd name="connsiteY3" fmla="*/ 652874 h 705318"/>
                <a:gd name="connsiteX4" fmla="*/ 291786 w 397732"/>
                <a:gd name="connsiteY4" fmla="*/ 703115 h 705318"/>
                <a:gd name="connsiteX5" fmla="*/ 219944 w 397732"/>
                <a:gd name="connsiteY5" fmla="*/ 705318 h 705318"/>
                <a:gd name="connsiteX6" fmla="*/ 5801 w 397732"/>
                <a:gd name="connsiteY6" fmla="*/ 525127 h 705318"/>
                <a:gd name="connsiteX7" fmla="*/ 56600 w 397732"/>
                <a:gd name="connsiteY7" fmla="*/ 347327 h 705318"/>
                <a:gd name="connsiteX8" fmla="*/ 353382 w 397732"/>
                <a:gd name="connsiteY8" fmla="*/ 9484 h 705318"/>
                <a:gd name="connsiteX9" fmla="*/ 358940 w 397732"/>
                <a:gd name="connsiteY9" fmla="*/ 0 h 705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732" h="705318">
                  <a:moveTo>
                    <a:pt x="358940" y="0"/>
                  </a:moveTo>
                  <a:lnTo>
                    <a:pt x="361803" y="7848"/>
                  </a:lnTo>
                  <a:cubicBezTo>
                    <a:pt x="384939" y="89220"/>
                    <a:pt x="397732" y="178685"/>
                    <a:pt x="397732" y="272594"/>
                  </a:cubicBezTo>
                  <a:cubicBezTo>
                    <a:pt x="397732" y="413458"/>
                    <a:pt x="368947" y="544321"/>
                    <a:pt x="319650" y="652874"/>
                  </a:cubicBezTo>
                  <a:lnTo>
                    <a:pt x="291786" y="703115"/>
                  </a:lnTo>
                  <a:lnTo>
                    <a:pt x="219944" y="705318"/>
                  </a:lnTo>
                  <a:cubicBezTo>
                    <a:pt x="57802" y="696801"/>
                    <a:pt x="28026" y="595506"/>
                    <a:pt x="5801" y="525127"/>
                  </a:cubicBezTo>
                  <a:cubicBezTo>
                    <a:pt x="-19599" y="444694"/>
                    <a:pt x="46017" y="436227"/>
                    <a:pt x="56600" y="347327"/>
                  </a:cubicBezTo>
                  <a:cubicBezTo>
                    <a:pt x="-136968" y="-195306"/>
                    <a:pt x="262570" y="99566"/>
                    <a:pt x="353382" y="9484"/>
                  </a:cubicBezTo>
                  <a:lnTo>
                    <a:pt x="35894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6" name="Arc 315">
              <a:extLst>
                <a:ext uri="{FF2B5EF4-FFF2-40B4-BE49-F238E27FC236}">
                  <a16:creationId xmlns:a16="http://schemas.microsoft.com/office/drawing/2014/main" id="{68FB3BB7-8966-480E-AB08-181EF02D223D}"/>
                </a:ext>
              </a:extLst>
            </p:cNvPr>
            <p:cNvSpPr/>
            <p:nvPr/>
          </p:nvSpPr>
          <p:spPr>
            <a:xfrm rot="2839385">
              <a:off x="4570096" y="345485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" name="Arc 316">
              <a:extLst>
                <a:ext uri="{FF2B5EF4-FFF2-40B4-BE49-F238E27FC236}">
                  <a16:creationId xmlns:a16="http://schemas.microsoft.com/office/drawing/2014/main" id="{0C699D6F-A5A1-454F-BE82-DCB21663CB38}"/>
                </a:ext>
              </a:extLst>
            </p:cNvPr>
            <p:cNvSpPr/>
            <p:nvPr/>
          </p:nvSpPr>
          <p:spPr>
            <a:xfrm rot="2839385">
              <a:off x="4938679" y="345529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8" name="Oval 77">
              <a:extLst>
                <a:ext uri="{FF2B5EF4-FFF2-40B4-BE49-F238E27FC236}">
                  <a16:creationId xmlns:a16="http://schemas.microsoft.com/office/drawing/2014/main" id="{209E1840-B8A2-4D8F-848B-B7085189D300}"/>
                </a:ext>
              </a:extLst>
            </p:cNvPr>
            <p:cNvSpPr/>
            <p:nvPr/>
          </p:nvSpPr>
          <p:spPr>
            <a:xfrm>
              <a:off x="3840361" y="4327780"/>
              <a:ext cx="704614" cy="956740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116522 w 1867065"/>
                <a:gd name="connsiteY7" fmla="*/ 170559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425 w 1866810"/>
                <a:gd name="connsiteY0" fmla="*/ 1452780 h 3000219"/>
                <a:gd name="connsiteX1" fmla="*/ 1316613 w 1866810"/>
                <a:gd name="connsiteY1" fmla="*/ 1390 h 3000219"/>
                <a:gd name="connsiteX2" fmla="*/ 1070548 w 1866810"/>
                <a:gd name="connsiteY2" fmla="*/ 1149079 h 3000219"/>
                <a:gd name="connsiteX3" fmla="*/ 1827468 w 1866810"/>
                <a:gd name="connsiteY3" fmla="*/ 829039 h 3000219"/>
                <a:gd name="connsiteX4" fmla="*/ 1433766 w 1866810"/>
                <a:gd name="connsiteY4" fmla="*/ 1159240 h 3000219"/>
                <a:gd name="connsiteX5" fmla="*/ 1852866 w 1866810"/>
                <a:gd name="connsiteY5" fmla="*/ 1616441 h 3000219"/>
                <a:gd name="connsiteX6" fmla="*/ 1738567 w 1866810"/>
                <a:gd name="connsiteY6" fmla="*/ 2302241 h 3000219"/>
                <a:gd name="connsiteX7" fmla="*/ 1116267 w 1866810"/>
                <a:gd name="connsiteY7" fmla="*/ 1687561 h 3000219"/>
                <a:gd name="connsiteX8" fmla="*/ 1471867 w 1866810"/>
                <a:gd name="connsiteY8" fmla="*/ 2949940 h 3000219"/>
                <a:gd name="connsiteX9" fmla="*/ 425 w 1866810"/>
                <a:gd name="connsiteY9" fmla="*/ 1452780 h 3000219"/>
                <a:gd name="connsiteX0" fmla="*/ 425 w 1897014"/>
                <a:gd name="connsiteY0" fmla="*/ 1452780 h 3000219"/>
                <a:gd name="connsiteX1" fmla="*/ 1316613 w 1897014"/>
                <a:gd name="connsiteY1" fmla="*/ 1390 h 3000219"/>
                <a:gd name="connsiteX2" fmla="*/ 1070548 w 1897014"/>
                <a:gd name="connsiteY2" fmla="*/ 1149079 h 3000219"/>
                <a:gd name="connsiteX3" fmla="*/ 1827468 w 1897014"/>
                <a:gd name="connsiteY3" fmla="*/ 829039 h 3000219"/>
                <a:gd name="connsiteX4" fmla="*/ 1852866 w 1897014"/>
                <a:gd name="connsiteY4" fmla="*/ 1616441 h 3000219"/>
                <a:gd name="connsiteX5" fmla="*/ 1738567 w 1897014"/>
                <a:gd name="connsiteY5" fmla="*/ 2302241 h 3000219"/>
                <a:gd name="connsiteX6" fmla="*/ 1116267 w 1897014"/>
                <a:gd name="connsiteY6" fmla="*/ 1687561 h 3000219"/>
                <a:gd name="connsiteX7" fmla="*/ 1471867 w 1897014"/>
                <a:gd name="connsiteY7" fmla="*/ 2949940 h 3000219"/>
                <a:gd name="connsiteX8" fmla="*/ 425 w 1897014"/>
                <a:gd name="connsiteY8" fmla="*/ 1452780 h 3000219"/>
                <a:gd name="connsiteX0" fmla="*/ 425 w 1880243"/>
                <a:gd name="connsiteY0" fmla="*/ 1452780 h 3000219"/>
                <a:gd name="connsiteX1" fmla="*/ 1316613 w 1880243"/>
                <a:gd name="connsiteY1" fmla="*/ 1390 h 3000219"/>
                <a:gd name="connsiteX2" fmla="*/ 1070548 w 1880243"/>
                <a:gd name="connsiteY2" fmla="*/ 1149079 h 3000219"/>
                <a:gd name="connsiteX3" fmla="*/ 1827468 w 1880243"/>
                <a:gd name="connsiteY3" fmla="*/ 829039 h 3000219"/>
                <a:gd name="connsiteX4" fmla="*/ 1738567 w 1880243"/>
                <a:gd name="connsiteY4" fmla="*/ 2302241 h 3000219"/>
                <a:gd name="connsiteX5" fmla="*/ 1116267 w 1880243"/>
                <a:gd name="connsiteY5" fmla="*/ 1687561 h 3000219"/>
                <a:gd name="connsiteX6" fmla="*/ 1471867 w 1880243"/>
                <a:gd name="connsiteY6" fmla="*/ 2949940 h 3000219"/>
                <a:gd name="connsiteX7" fmla="*/ 425 w 1880243"/>
                <a:gd name="connsiteY7" fmla="*/ 1452780 h 3000219"/>
                <a:gd name="connsiteX0" fmla="*/ 1 w 1879819"/>
                <a:gd name="connsiteY0" fmla="*/ 897456 h 2442217"/>
                <a:gd name="connsiteX1" fmla="*/ 1468589 w 1879819"/>
                <a:gd name="connsiteY1" fmla="*/ 2326 h 2442217"/>
                <a:gd name="connsiteX2" fmla="*/ 1070124 w 1879819"/>
                <a:gd name="connsiteY2" fmla="*/ 593755 h 2442217"/>
                <a:gd name="connsiteX3" fmla="*/ 1827044 w 1879819"/>
                <a:gd name="connsiteY3" fmla="*/ 273715 h 2442217"/>
                <a:gd name="connsiteX4" fmla="*/ 1738143 w 1879819"/>
                <a:gd name="connsiteY4" fmla="*/ 1746917 h 2442217"/>
                <a:gd name="connsiteX5" fmla="*/ 1115843 w 1879819"/>
                <a:gd name="connsiteY5" fmla="*/ 1132237 h 2442217"/>
                <a:gd name="connsiteX6" fmla="*/ 1471443 w 1879819"/>
                <a:gd name="connsiteY6" fmla="*/ 2394616 h 2442217"/>
                <a:gd name="connsiteX7" fmla="*/ 1 w 1879819"/>
                <a:gd name="connsiteY7" fmla="*/ 897456 h 2442217"/>
                <a:gd name="connsiteX0" fmla="*/ 1 w 1879819"/>
                <a:gd name="connsiteY0" fmla="*/ 979169 h 2523930"/>
                <a:gd name="connsiteX1" fmla="*/ 1468589 w 1879819"/>
                <a:gd name="connsiteY1" fmla="*/ 84039 h 2523930"/>
                <a:gd name="connsiteX2" fmla="*/ 1070124 w 1879819"/>
                <a:gd name="connsiteY2" fmla="*/ 675468 h 2523930"/>
                <a:gd name="connsiteX3" fmla="*/ 1827044 w 1879819"/>
                <a:gd name="connsiteY3" fmla="*/ 355428 h 2523930"/>
                <a:gd name="connsiteX4" fmla="*/ 1738143 w 1879819"/>
                <a:gd name="connsiteY4" fmla="*/ 1828630 h 2523930"/>
                <a:gd name="connsiteX5" fmla="*/ 1115843 w 1879819"/>
                <a:gd name="connsiteY5" fmla="*/ 1213950 h 2523930"/>
                <a:gd name="connsiteX6" fmla="*/ 1471443 w 1879819"/>
                <a:gd name="connsiteY6" fmla="*/ 2476329 h 2523930"/>
                <a:gd name="connsiteX7" fmla="*/ 1 w 1879819"/>
                <a:gd name="connsiteY7" fmla="*/ 979169 h 2523930"/>
                <a:gd name="connsiteX0" fmla="*/ 1 w 1885523"/>
                <a:gd name="connsiteY0" fmla="*/ 979169 h 2523930"/>
                <a:gd name="connsiteX1" fmla="*/ 1468589 w 1885523"/>
                <a:gd name="connsiteY1" fmla="*/ 84039 h 2523930"/>
                <a:gd name="connsiteX2" fmla="*/ 1070124 w 1885523"/>
                <a:gd name="connsiteY2" fmla="*/ 675468 h 2523930"/>
                <a:gd name="connsiteX3" fmla="*/ 1834664 w 1885523"/>
                <a:gd name="connsiteY3" fmla="*/ 782148 h 2523930"/>
                <a:gd name="connsiteX4" fmla="*/ 1738143 w 1885523"/>
                <a:gd name="connsiteY4" fmla="*/ 1828630 h 2523930"/>
                <a:gd name="connsiteX5" fmla="*/ 1115843 w 1885523"/>
                <a:gd name="connsiteY5" fmla="*/ 1213950 h 2523930"/>
                <a:gd name="connsiteX6" fmla="*/ 1471443 w 1885523"/>
                <a:gd name="connsiteY6" fmla="*/ 2476329 h 2523930"/>
                <a:gd name="connsiteX7" fmla="*/ 1 w 1885523"/>
                <a:gd name="connsiteY7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4 w 1845012"/>
                <a:gd name="connsiteY0" fmla="*/ 972372 h 1899510"/>
                <a:gd name="connsiteX1" fmla="*/ 1468592 w 1845012"/>
                <a:gd name="connsiteY1" fmla="*/ 77242 h 1899510"/>
                <a:gd name="connsiteX2" fmla="*/ 1070127 w 1845012"/>
                <a:gd name="connsiteY2" fmla="*/ 668671 h 1899510"/>
                <a:gd name="connsiteX3" fmla="*/ 1834667 w 1845012"/>
                <a:gd name="connsiteY3" fmla="*/ 775351 h 1899510"/>
                <a:gd name="connsiteX4" fmla="*/ 1115846 w 1845012"/>
                <a:gd name="connsiteY4" fmla="*/ 1207153 h 1899510"/>
                <a:gd name="connsiteX5" fmla="*/ 1486686 w 1845012"/>
                <a:gd name="connsiteY5" fmla="*/ 1829452 h 1899510"/>
                <a:gd name="connsiteX6" fmla="*/ 4 w 1845012"/>
                <a:gd name="connsiteY6" fmla="*/ 972372 h 1899510"/>
                <a:gd name="connsiteX0" fmla="*/ 24 w 1845032"/>
                <a:gd name="connsiteY0" fmla="*/ 972297 h 1892209"/>
                <a:gd name="connsiteX1" fmla="*/ 1468612 w 1845032"/>
                <a:gd name="connsiteY1" fmla="*/ 77167 h 1892209"/>
                <a:gd name="connsiteX2" fmla="*/ 1070147 w 1845032"/>
                <a:gd name="connsiteY2" fmla="*/ 668596 h 1892209"/>
                <a:gd name="connsiteX3" fmla="*/ 1834687 w 1845032"/>
                <a:gd name="connsiteY3" fmla="*/ 775276 h 1892209"/>
                <a:gd name="connsiteX4" fmla="*/ 1115866 w 1845032"/>
                <a:gd name="connsiteY4" fmla="*/ 1207078 h 1892209"/>
                <a:gd name="connsiteX5" fmla="*/ 1509566 w 1845032"/>
                <a:gd name="connsiteY5" fmla="*/ 1821757 h 1892209"/>
                <a:gd name="connsiteX6" fmla="*/ 24 w 1845032"/>
                <a:gd name="connsiteY6" fmla="*/ 972297 h 1892209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7542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52565"/>
                <a:gd name="connsiteY0" fmla="*/ 972446 h 1906814"/>
                <a:gd name="connsiteX1" fmla="*/ 1468612 w 1852565"/>
                <a:gd name="connsiteY1" fmla="*/ 77316 h 1906814"/>
                <a:gd name="connsiteX2" fmla="*/ 1070147 w 1852565"/>
                <a:gd name="connsiteY2" fmla="*/ 668745 h 1906814"/>
                <a:gd name="connsiteX3" fmla="*/ 1842307 w 1852565"/>
                <a:gd name="connsiteY3" fmla="*/ 798285 h 1906814"/>
                <a:gd name="connsiteX4" fmla="*/ 1115866 w 1852565"/>
                <a:gd name="connsiteY4" fmla="*/ 1207227 h 1906814"/>
                <a:gd name="connsiteX5" fmla="*/ 1509566 w 1852565"/>
                <a:gd name="connsiteY5" fmla="*/ 1837146 h 1906814"/>
                <a:gd name="connsiteX6" fmla="*/ 24 w 1852565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58638"/>
                <a:gd name="connsiteY0" fmla="*/ 972446 h 1906814"/>
                <a:gd name="connsiteX1" fmla="*/ 1468612 w 1858638"/>
                <a:gd name="connsiteY1" fmla="*/ 77316 h 1906814"/>
                <a:gd name="connsiteX2" fmla="*/ 1070147 w 1858638"/>
                <a:gd name="connsiteY2" fmla="*/ 668745 h 1906814"/>
                <a:gd name="connsiteX3" fmla="*/ 1858637 w 1858638"/>
                <a:gd name="connsiteY3" fmla="*/ 914360 h 1906814"/>
                <a:gd name="connsiteX4" fmla="*/ 1115866 w 1858638"/>
                <a:gd name="connsiteY4" fmla="*/ 1207227 h 1906814"/>
                <a:gd name="connsiteX5" fmla="*/ 1509566 w 1858638"/>
                <a:gd name="connsiteY5" fmla="*/ 1837146 h 1906814"/>
                <a:gd name="connsiteX6" fmla="*/ 24 w 1858638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7 w 1895757"/>
                <a:gd name="connsiteY0" fmla="*/ 897919 h 1832287"/>
                <a:gd name="connsiteX1" fmla="*/ 1468615 w 1895757"/>
                <a:gd name="connsiteY1" fmla="*/ 2789 h 1832287"/>
                <a:gd name="connsiteX2" fmla="*/ 1077798 w 1895757"/>
                <a:gd name="connsiteY2" fmla="*/ 607019 h 1832287"/>
                <a:gd name="connsiteX3" fmla="*/ 1895757 w 1895757"/>
                <a:gd name="connsiteY3" fmla="*/ 935394 h 1832287"/>
                <a:gd name="connsiteX4" fmla="*/ 1115869 w 1895757"/>
                <a:gd name="connsiteY4" fmla="*/ 1132700 h 1832287"/>
                <a:gd name="connsiteX5" fmla="*/ 1509569 w 1895757"/>
                <a:gd name="connsiteY5" fmla="*/ 1762619 h 1832287"/>
                <a:gd name="connsiteX6" fmla="*/ 27 w 1895757"/>
                <a:gd name="connsiteY6" fmla="*/ 897919 h 1832287"/>
                <a:gd name="connsiteX0" fmla="*/ 27 w 1895757"/>
                <a:gd name="connsiteY0" fmla="*/ 897726 h 1832094"/>
                <a:gd name="connsiteX1" fmla="*/ 1468615 w 1895757"/>
                <a:gd name="connsiteY1" fmla="*/ 2596 h 1832094"/>
                <a:gd name="connsiteX2" fmla="*/ 1077798 w 1895757"/>
                <a:gd name="connsiteY2" fmla="*/ 606826 h 1832094"/>
                <a:gd name="connsiteX3" fmla="*/ 1895757 w 1895757"/>
                <a:gd name="connsiteY3" fmla="*/ 935201 h 1832094"/>
                <a:gd name="connsiteX4" fmla="*/ 1115869 w 1895757"/>
                <a:gd name="connsiteY4" fmla="*/ 1132507 h 1832094"/>
                <a:gd name="connsiteX5" fmla="*/ 1509569 w 1895757"/>
                <a:gd name="connsiteY5" fmla="*/ 1762426 h 1832094"/>
                <a:gd name="connsiteX6" fmla="*/ 27 w 1895757"/>
                <a:gd name="connsiteY6" fmla="*/ 897726 h 1832094"/>
                <a:gd name="connsiteX0" fmla="*/ 30 w 1895760"/>
                <a:gd name="connsiteY0" fmla="*/ 1043304 h 1977672"/>
                <a:gd name="connsiteX1" fmla="*/ 1468618 w 1895760"/>
                <a:gd name="connsiteY1" fmla="*/ 148174 h 1977672"/>
                <a:gd name="connsiteX2" fmla="*/ 1077801 w 1895760"/>
                <a:gd name="connsiteY2" fmla="*/ 752404 h 1977672"/>
                <a:gd name="connsiteX3" fmla="*/ 1895760 w 1895760"/>
                <a:gd name="connsiteY3" fmla="*/ 1080779 h 1977672"/>
                <a:gd name="connsiteX4" fmla="*/ 1115872 w 1895760"/>
                <a:gd name="connsiteY4" fmla="*/ 1278085 h 1977672"/>
                <a:gd name="connsiteX5" fmla="*/ 1509572 w 1895760"/>
                <a:gd name="connsiteY5" fmla="*/ 1908004 h 1977672"/>
                <a:gd name="connsiteX6" fmla="*/ 30 w 1895760"/>
                <a:gd name="connsiteY6" fmla="*/ 1043304 h 1977672"/>
                <a:gd name="connsiteX0" fmla="*/ 30 w 1895760"/>
                <a:gd name="connsiteY0" fmla="*/ 1061276 h 1995644"/>
                <a:gd name="connsiteX1" fmla="*/ 1468618 w 1895760"/>
                <a:gd name="connsiteY1" fmla="*/ 166146 h 1995644"/>
                <a:gd name="connsiteX2" fmla="*/ 1077801 w 1895760"/>
                <a:gd name="connsiteY2" fmla="*/ 770376 h 1995644"/>
                <a:gd name="connsiteX3" fmla="*/ 1895760 w 1895760"/>
                <a:gd name="connsiteY3" fmla="*/ 1098751 h 1995644"/>
                <a:gd name="connsiteX4" fmla="*/ 1115872 w 1895760"/>
                <a:gd name="connsiteY4" fmla="*/ 1296057 h 1995644"/>
                <a:gd name="connsiteX5" fmla="*/ 1509572 w 1895760"/>
                <a:gd name="connsiteY5" fmla="*/ 1925976 h 1995644"/>
                <a:gd name="connsiteX6" fmla="*/ 30 w 1895760"/>
                <a:gd name="connsiteY6" fmla="*/ 1061276 h 1995644"/>
                <a:gd name="connsiteX0" fmla="*/ 30 w 1895760"/>
                <a:gd name="connsiteY0" fmla="*/ 1013974 h 1948342"/>
                <a:gd name="connsiteX1" fmla="*/ 1468618 w 1895760"/>
                <a:gd name="connsiteY1" fmla="*/ 118844 h 1948342"/>
                <a:gd name="connsiteX2" fmla="*/ 1077801 w 1895760"/>
                <a:gd name="connsiteY2" fmla="*/ 723074 h 1948342"/>
                <a:gd name="connsiteX3" fmla="*/ 1895760 w 1895760"/>
                <a:gd name="connsiteY3" fmla="*/ 1051449 h 1948342"/>
                <a:gd name="connsiteX4" fmla="*/ 1115872 w 1895760"/>
                <a:gd name="connsiteY4" fmla="*/ 1248755 h 1948342"/>
                <a:gd name="connsiteX5" fmla="*/ 1509572 w 1895760"/>
                <a:gd name="connsiteY5" fmla="*/ 1878674 h 1948342"/>
                <a:gd name="connsiteX6" fmla="*/ 30 w 1895760"/>
                <a:gd name="connsiteY6" fmla="*/ 1013974 h 1948342"/>
                <a:gd name="connsiteX0" fmla="*/ 30 w 1895760"/>
                <a:gd name="connsiteY0" fmla="*/ 1077889 h 2012257"/>
                <a:gd name="connsiteX1" fmla="*/ 1468618 w 1895760"/>
                <a:gd name="connsiteY1" fmla="*/ 182759 h 2012257"/>
                <a:gd name="connsiteX2" fmla="*/ 1077801 w 1895760"/>
                <a:gd name="connsiteY2" fmla="*/ 786989 h 2012257"/>
                <a:gd name="connsiteX3" fmla="*/ 1895760 w 1895760"/>
                <a:gd name="connsiteY3" fmla="*/ 1115364 h 2012257"/>
                <a:gd name="connsiteX4" fmla="*/ 1115872 w 1895760"/>
                <a:gd name="connsiteY4" fmla="*/ 1312670 h 2012257"/>
                <a:gd name="connsiteX5" fmla="*/ 1509572 w 1895760"/>
                <a:gd name="connsiteY5" fmla="*/ 1942589 h 2012257"/>
                <a:gd name="connsiteX6" fmla="*/ 30 w 1895760"/>
                <a:gd name="connsiteY6" fmla="*/ 1077889 h 2012257"/>
                <a:gd name="connsiteX0" fmla="*/ 138 w 1895868"/>
                <a:gd name="connsiteY0" fmla="*/ 1066944 h 2001197"/>
                <a:gd name="connsiteX1" fmla="*/ 1585852 w 1895868"/>
                <a:gd name="connsiteY1" fmla="*/ 183833 h 2001197"/>
                <a:gd name="connsiteX2" fmla="*/ 1077909 w 1895868"/>
                <a:gd name="connsiteY2" fmla="*/ 776044 h 2001197"/>
                <a:gd name="connsiteX3" fmla="*/ 1895868 w 1895868"/>
                <a:gd name="connsiteY3" fmla="*/ 1104419 h 2001197"/>
                <a:gd name="connsiteX4" fmla="*/ 1115980 w 1895868"/>
                <a:gd name="connsiteY4" fmla="*/ 1301725 h 2001197"/>
                <a:gd name="connsiteX5" fmla="*/ 1509680 w 1895868"/>
                <a:gd name="connsiteY5" fmla="*/ 1931644 h 2001197"/>
                <a:gd name="connsiteX6" fmla="*/ 138 w 1895868"/>
                <a:gd name="connsiteY6" fmla="*/ 1066944 h 2001197"/>
                <a:gd name="connsiteX0" fmla="*/ 68 w 1895798"/>
                <a:gd name="connsiteY0" fmla="*/ 1065359 h 1906967"/>
                <a:gd name="connsiteX1" fmla="*/ 1585782 w 1895798"/>
                <a:gd name="connsiteY1" fmla="*/ 182248 h 1906967"/>
                <a:gd name="connsiteX2" fmla="*/ 1077839 w 1895798"/>
                <a:gd name="connsiteY2" fmla="*/ 774459 h 1906967"/>
                <a:gd name="connsiteX3" fmla="*/ 1895798 w 1895798"/>
                <a:gd name="connsiteY3" fmla="*/ 1102834 h 1906967"/>
                <a:gd name="connsiteX4" fmla="*/ 1115910 w 1895798"/>
                <a:gd name="connsiteY4" fmla="*/ 1300140 h 1906967"/>
                <a:gd name="connsiteX5" fmla="*/ 1650942 w 1895798"/>
                <a:gd name="connsiteY5" fmla="*/ 1832060 h 1906967"/>
                <a:gd name="connsiteX6" fmla="*/ 68 w 1895798"/>
                <a:gd name="connsiteY6" fmla="*/ 1065359 h 1906967"/>
                <a:gd name="connsiteX0" fmla="*/ 68 w 1895798"/>
                <a:gd name="connsiteY0" fmla="*/ 1065359 h 1987384"/>
                <a:gd name="connsiteX1" fmla="*/ 1585782 w 1895798"/>
                <a:gd name="connsiteY1" fmla="*/ 182248 h 1987384"/>
                <a:gd name="connsiteX2" fmla="*/ 1077839 w 1895798"/>
                <a:gd name="connsiteY2" fmla="*/ 774459 h 1987384"/>
                <a:gd name="connsiteX3" fmla="*/ 1895798 w 1895798"/>
                <a:gd name="connsiteY3" fmla="*/ 1102834 h 1987384"/>
                <a:gd name="connsiteX4" fmla="*/ 1115910 w 1895798"/>
                <a:gd name="connsiteY4" fmla="*/ 1300140 h 1987384"/>
                <a:gd name="connsiteX5" fmla="*/ 1650942 w 1895798"/>
                <a:gd name="connsiteY5" fmla="*/ 1832060 h 1987384"/>
                <a:gd name="connsiteX6" fmla="*/ 68 w 1895798"/>
                <a:gd name="connsiteY6" fmla="*/ 1065359 h 1987384"/>
                <a:gd name="connsiteX0" fmla="*/ 68 w 1895798"/>
                <a:gd name="connsiteY0" fmla="*/ 1065359 h 2005643"/>
                <a:gd name="connsiteX1" fmla="*/ 1585782 w 1895798"/>
                <a:gd name="connsiteY1" fmla="*/ 182248 h 2005643"/>
                <a:gd name="connsiteX2" fmla="*/ 1077839 w 1895798"/>
                <a:gd name="connsiteY2" fmla="*/ 774459 h 2005643"/>
                <a:gd name="connsiteX3" fmla="*/ 1895798 w 1895798"/>
                <a:gd name="connsiteY3" fmla="*/ 1102834 h 2005643"/>
                <a:gd name="connsiteX4" fmla="*/ 1115910 w 1895798"/>
                <a:gd name="connsiteY4" fmla="*/ 1300140 h 2005643"/>
                <a:gd name="connsiteX5" fmla="*/ 1650942 w 1895798"/>
                <a:gd name="connsiteY5" fmla="*/ 1832060 h 2005643"/>
                <a:gd name="connsiteX6" fmla="*/ 68 w 1895798"/>
                <a:gd name="connsiteY6" fmla="*/ 1065359 h 20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798" h="2005643">
                  <a:moveTo>
                    <a:pt x="68" y="1065359"/>
                  </a:moveTo>
                  <a:cubicBezTo>
                    <a:pt x="-10792" y="790390"/>
                    <a:pt x="1321523" y="-462789"/>
                    <a:pt x="1585782" y="182248"/>
                  </a:cubicBezTo>
                  <a:cubicBezTo>
                    <a:pt x="1850041" y="827285"/>
                    <a:pt x="1002365" y="768539"/>
                    <a:pt x="1077839" y="774459"/>
                  </a:cubicBezTo>
                  <a:cubicBezTo>
                    <a:pt x="1131232" y="914517"/>
                    <a:pt x="1745907" y="326431"/>
                    <a:pt x="1895798" y="1102834"/>
                  </a:cubicBezTo>
                  <a:cubicBezTo>
                    <a:pt x="1696671" y="1695067"/>
                    <a:pt x="1120387" y="1225011"/>
                    <a:pt x="1115910" y="1300140"/>
                  </a:cubicBezTo>
                  <a:cubicBezTo>
                    <a:pt x="1065191" y="1264893"/>
                    <a:pt x="1890601" y="1503138"/>
                    <a:pt x="1650942" y="1832060"/>
                  </a:cubicBezTo>
                  <a:cubicBezTo>
                    <a:pt x="1027836" y="2422301"/>
                    <a:pt x="10928" y="1340328"/>
                    <a:pt x="68" y="1065359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90000">
                  <a:srgbClr val="FFFF00"/>
                </a:gs>
              </a:gsLst>
              <a:lin ang="72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0929A7E7-9BC3-4514-B717-BC1F0EC209B3}"/>
                </a:ext>
              </a:extLst>
            </p:cNvPr>
            <p:cNvSpPr/>
            <p:nvPr/>
          </p:nvSpPr>
          <p:spPr>
            <a:xfrm>
              <a:off x="2767714" y="3463987"/>
              <a:ext cx="1352264" cy="2816535"/>
            </a:xfrm>
            <a:custGeom>
              <a:avLst/>
              <a:gdLst>
                <a:gd name="connsiteX0" fmla="*/ 1068814 w 1352264"/>
                <a:gd name="connsiteY0" fmla="*/ 0 h 2816535"/>
                <a:gd name="connsiteX1" fmla="*/ 1091150 w 1352264"/>
                <a:gd name="connsiteY1" fmla="*/ 49913 h 2816535"/>
                <a:gd name="connsiteX2" fmla="*/ 1352264 w 1352264"/>
                <a:gd name="connsiteY2" fmla="*/ 1344584 h 2816535"/>
                <a:gd name="connsiteX3" fmla="*/ 1091323 w 1352264"/>
                <a:gd name="connsiteY3" fmla="*/ 2768680 h 2816535"/>
                <a:gd name="connsiteX4" fmla="*/ 1063040 w 1352264"/>
                <a:gd name="connsiteY4" fmla="*/ 2816535 h 2816535"/>
                <a:gd name="connsiteX5" fmla="*/ 1006946 w 1352264"/>
                <a:gd name="connsiteY5" fmla="*/ 2805568 h 2816535"/>
                <a:gd name="connsiteX6" fmla="*/ 449233 w 1352264"/>
                <a:gd name="connsiteY6" fmla="*/ 2571708 h 2816535"/>
                <a:gd name="connsiteX7" fmla="*/ 4734 w 1352264"/>
                <a:gd name="connsiteY7" fmla="*/ 1466806 h 2816535"/>
                <a:gd name="connsiteX8" fmla="*/ 501070 w 1352264"/>
                <a:gd name="connsiteY8" fmla="*/ 324432 h 2816535"/>
                <a:gd name="connsiteX9" fmla="*/ 1063059 w 1352264"/>
                <a:gd name="connsiteY9" fmla="*/ 1415 h 2816535"/>
                <a:gd name="connsiteX10" fmla="*/ 1068814 w 1352264"/>
                <a:gd name="connsiteY10" fmla="*/ 0 h 2816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2264" h="2816535">
                  <a:moveTo>
                    <a:pt x="1068814" y="0"/>
                  </a:moveTo>
                  <a:lnTo>
                    <a:pt x="1091150" y="49913"/>
                  </a:lnTo>
                  <a:cubicBezTo>
                    <a:pt x="1221490" y="357645"/>
                    <a:pt x="1352264" y="821838"/>
                    <a:pt x="1352264" y="1344584"/>
                  </a:cubicBezTo>
                  <a:cubicBezTo>
                    <a:pt x="1352264" y="1983496"/>
                    <a:pt x="1243182" y="2485366"/>
                    <a:pt x="1091323" y="2768680"/>
                  </a:cubicBezTo>
                  <a:lnTo>
                    <a:pt x="1063040" y="2816535"/>
                  </a:lnTo>
                  <a:lnTo>
                    <a:pt x="1006946" y="2805568"/>
                  </a:lnTo>
                  <a:cubicBezTo>
                    <a:pt x="777426" y="2754343"/>
                    <a:pt x="578505" y="2676753"/>
                    <a:pt x="449233" y="2571708"/>
                  </a:cubicBezTo>
                  <a:cubicBezTo>
                    <a:pt x="60963" y="2349865"/>
                    <a:pt x="-3906" y="1841352"/>
                    <a:pt x="4734" y="1466806"/>
                  </a:cubicBezTo>
                  <a:cubicBezTo>
                    <a:pt x="-37427" y="863660"/>
                    <a:pt x="208051" y="692116"/>
                    <a:pt x="501070" y="324432"/>
                  </a:cubicBezTo>
                  <a:cubicBezTo>
                    <a:pt x="610952" y="186551"/>
                    <a:pt x="816841" y="76610"/>
                    <a:pt x="1063059" y="1415"/>
                  </a:cubicBezTo>
                  <a:lnTo>
                    <a:pt x="1068814" y="0"/>
                  </a:ln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90000">
                  <a:srgbClr val="FFFF00"/>
                </a:gs>
              </a:gsLst>
              <a:lin ang="72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1E187AD1-7128-45CC-9943-A03C0E0C440F}"/>
                </a:ext>
              </a:extLst>
            </p:cNvPr>
            <p:cNvSpPr/>
            <p:nvPr/>
          </p:nvSpPr>
          <p:spPr>
            <a:xfrm>
              <a:off x="3100305" y="4156504"/>
              <a:ext cx="369673" cy="76996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234E282F-1BE4-4B14-A9AA-0A673344B60D}"/>
                </a:ext>
              </a:extLst>
            </p:cNvPr>
            <p:cNvSpPr/>
            <p:nvPr/>
          </p:nvSpPr>
          <p:spPr>
            <a:xfrm>
              <a:off x="3104281" y="4364091"/>
              <a:ext cx="214811" cy="44741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78C6A3CC-31BA-407F-B1E3-CC2CB37D3973}"/>
                </a:ext>
              </a:extLst>
            </p:cNvPr>
            <p:cNvSpPr/>
            <p:nvPr/>
          </p:nvSpPr>
          <p:spPr>
            <a:xfrm>
              <a:off x="3123032" y="4543269"/>
              <a:ext cx="88654" cy="18465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23" name="TextBox 322">
            <a:extLst>
              <a:ext uri="{FF2B5EF4-FFF2-40B4-BE49-F238E27FC236}">
                <a16:creationId xmlns:a16="http://schemas.microsoft.com/office/drawing/2014/main" id="{31793291-1FC4-4575-86EE-DFC4E30721F7}"/>
              </a:ext>
            </a:extLst>
          </p:cNvPr>
          <p:cNvSpPr txBox="1"/>
          <p:nvPr/>
        </p:nvSpPr>
        <p:spPr>
          <a:xfrm>
            <a:off x="2847989" y="5078623"/>
            <a:ext cx="42230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F</a:t>
            </a: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lower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515070F4-8EA9-4537-9408-D8796D90F11C}"/>
              </a:ext>
            </a:extLst>
          </p:cNvPr>
          <p:cNvGrpSpPr/>
          <p:nvPr/>
        </p:nvGrpSpPr>
        <p:grpSpPr>
          <a:xfrm>
            <a:off x="645691" y="4301059"/>
            <a:ext cx="1746825" cy="2556761"/>
            <a:chOff x="3847592" y="585559"/>
            <a:chExt cx="3970907" cy="5812065"/>
          </a:xfrm>
        </p:grpSpPr>
        <p:sp>
          <p:nvSpPr>
            <p:cNvPr id="325" name="Oval 9">
              <a:extLst>
                <a:ext uri="{FF2B5EF4-FFF2-40B4-BE49-F238E27FC236}">
                  <a16:creationId xmlns:a16="http://schemas.microsoft.com/office/drawing/2014/main" id="{A1D07F34-3A67-4B63-96C1-DB0D16E600F1}"/>
                </a:ext>
              </a:extLst>
            </p:cNvPr>
            <p:cNvSpPr/>
            <p:nvPr/>
          </p:nvSpPr>
          <p:spPr>
            <a:xfrm rot="2119713">
              <a:off x="3847592" y="4342532"/>
              <a:ext cx="1940059" cy="808528"/>
            </a:xfrm>
            <a:custGeom>
              <a:avLst/>
              <a:gdLst>
                <a:gd name="connsiteX0" fmla="*/ 0 w 1267546"/>
                <a:gd name="connsiteY0" fmla="*/ 475117 h 950234"/>
                <a:gd name="connsiteX1" fmla="*/ 633773 w 1267546"/>
                <a:gd name="connsiteY1" fmla="*/ 0 h 950234"/>
                <a:gd name="connsiteX2" fmla="*/ 1267546 w 1267546"/>
                <a:gd name="connsiteY2" fmla="*/ 475117 h 950234"/>
                <a:gd name="connsiteX3" fmla="*/ 633773 w 1267546"/>
                <a:gd name="connsiteY3" fmla="*/ 950234 h 950234"/>
                <a:gd name="connsiteX4" fmla="*/ 0 w 1267546"/>
                <a:gd name="connsiteY4" fmla="*/ 475117 h 950234"/>
                <a:gd name="connsiteX0" fmla="*/ 0 w 1713437"/>
                <a:gd name="connsiteY0" fmla="*/ 689428 h 964798"/>
                <a:gd name="connsiteX1" fmla="*/ 1079664 w 1713437"/>
                <a:gd name="connsiteY1" fmla="*/ 3343 h 964798"/>
                <a:gd name="connsiteX2" fmla="*/ 1713437 w 1713437"/>
                <a:gd name="connsiteY2" fmla="*/ 478460 h 964798"/>
                <a:gd name="connsiteX3" fmla="*/ 1079664 w 1713437"/>
                <a:gd name="connsiteY3" fmla="*/ 953577 h 964798"/>
                <a:gd name="connsiteX4" fmla="*/ 0 w 1713437"/>
                <a:gd name="connsiteY4" fmla="*/ 689428 h 964798"/>
                <a:gd name="connsiteX0" fmla="*/ 276 w 1713713"/>
                <a:gd name="connsiteY0" fmla="*/ 689428 h 956843"/>
                <a:gd name="connsiteX1" fmla="*/ 1079940 w 1713713"/>
                <a:gd name="connsiteY1" fmla="*/ 3343 h 956843"/>
                <a:gd name="connsiteX2" fmla="*/ 1713713 w 1713713"/>
                <a:gd name="connsiteY2" fmla="*/ 478460 h 956843"/>
                <a:gd name="connsiteX3" fmla="*/ 1079940 w 1713713"/>
                <a:gd name="connsiteY3" fmla="*/ 953577 h 956843"/>
                <a:gd name="connsiteX4" fmla="*/ 276 w 1713713"/>
                <a:gd name="connsiteY4" fmla="*/ 689428 h 956843"/>
                <a:gd name="connsiteX0" fmla="*/ 267 w 1745770"/>
                <a:gd name="connsiteY0" fmla="*/ 676795 h 956050"/>
                <a:gd name="connsiteX1" fmla="*/ 1111997 w 1745770"/>
                <a:gd name="connsiteY1" fmla="*/ 3006 h 956050"/>
                <a:gd name="connsiteX2" fmla="*/ 1745770 w 1745770"/>
                <a:gd name="connsiteY2" fmla="*/ 478123 h 956050"/>
                <a:gd name="connsiteX3" fmla="*/ 1111997 w 1745770"/>
                <a:gd name="connsiteY3" fmla="*/ 953240 h 956050"/>
                <a:gd name="connsiteX4" fmla="*/ 267 w 1745770"/>
                <a:gd name="connsiteY4" fmla="*/ 676795 h 956050"/>
                <a:gd name="connsiteX0" fmla="*/ 172 w 1745675"/>
                <a:gd name="connsiteY0" fmla="*/ 676795 h 865718"/>
                <a:gd name="connsiteX1" fmla="*/ 1111902 w 1745675"/>
                <a:gd name="connsiteY1" fmla="*/ 3006 h 865718"/>
                <a:gd name="connsiteX2" fmla="*/ 1745675 w 1745675"/>
                <a:gd name="connsiteY2" fmla="*/ 478123 h 865718"/>
                <a:gd name="connsiteX3" fmla="*/ 1032528 w 1745675"/>
                <a:gd name="connsiteY3" fmla="*/ 857726 h 865718"/>
                <a:gd name="connsiteX4" fmla="*/ 172 w 1745675"/>
                <a:gd name="connsiteY4" fmla="*/ 676795 h 865718"/>
                <a:gd name="connsiteX0" fmla="*/ 189 w 1745692"/>
                <a:gd name="connsiteY0" fmla="*/ 676795 h 859917"/>
                <a:gd name="connsiteX1" fmla="*/ 1111919 w 1745692"/>
                <a:gd name="connsiteY1" fmla="*/ 3006 h 859917"/>
                <a:gd name="connsiteX2" fmla="*/ 1745692 w 1745692"/>
                <a:gd name="connsiteY2" fmla="*/ 478123 h 859917"/>
                <a:gd name="connsiteX3" fmla="*/ 1032545 w 1745692"/>
                <a:gd name="connsiteY3" fmla="*/ 857726 h 859917"/>
                <a:gd name="connsiteX4" fmla="*/ 189 w 1745692"/>
                <a:gd name="connsiteY4" fmla="*/ 676795 h 859917"/>
                <a:gd name="connsiteX0" fmla="*/ 178 w 1886540"/>
                <a:gd name="connsiteY0" fmla="*/ 680065 h 872821"/>
                <a:gd name="connsiteX1" fmla="*/ 1111908 w 1886540"/>
                <a:gd name="connsiteY1" fmla="*/ 6276 h 872821"/>
                <a:gd name="connsiteX2" fmla="*/ 1886540 w 1886540"/>
                <a:gd name="connsiteY2" fmla="*/ 416578 h 872821"/>
                <a:gd name="connsiteX3" fmla="*/ 1032534 w 1886540"/>
                <a:gd name="connsiteY3" fmla="*/ 860996 h 872821"/>
                <a:gd name="connsiteX4" fmla="*/ 178 w 1886540"/>
                <a:gd name="connsiteY4" fmla="*/ 680065 h 872821"/>
                <a:gd name="connsiteX0" fmla="*/ 178 w 1886540"/>
                <a:gd name="connsiteY0" fmla="*/ 691915 h 884671"/>
                <a:gd name="connsiteX1" fmla="*/ 1111908 w 1886540"/>
                <a:gd name="connsiteY1" fmla="*/ 18126 h 884671"/>
                <a:gd name="connsiteX2" fmla="*/ 1886540 w 1886540"/>
                <a:gd name="connsiteY2" fmla="*/ 428428 h 884671"/>
                <a:gd name="connsiteX3" fmla="*/ 1032534 w 1886540"/>
                <a:gd name="connsiteY3" fmla="*/ 872846 h 884671"/>
                <a:gd name="connsiteX4" fmla="*/ 178 w 1886540"/>
                <a:gd name="connsiteY4" fmla="*/ 691915 h 884671"/>
                <a:gd name="connsiteX0" fmla="*/ 178 w 1886540"/>
                <a:gd name="connsiteY0" fmla="*/ 691915 h 884671"/>
                <a:gd name="connsiteX1" fmla="*/ 1111908 w 1886540"/>
                <a:gd name="connsiteY1" fmla="*/ 18126 h 884671"/>
                <a:gd name="connsiteX2" fmla="*/ 1886540 w 1886540"/>
                <a:gd name="connsiteY2" fmla="*/ 428428 h 884671"/>
                <a:gd name="connsiteX3" fmla="*/ 1032534 w 1886540"/>
                <a:gd name="connsiteY3" fmla="*/ 872846 h 884671"/>
                <a:gd name="connsiteX4" fmla="*/ 178 w 1886540"/>
                <a:gd name="connsiteY4" fmla="*/ 691915 h 884671"/>
                <a:gd name="connsiteX0" fmla="*/ 178 w 1951478"/>
                <a:gd name="connsiteY0" fmla="*/ 682437 h 875193"/>
                <a:gd name="connsiteX1" fmla="*/ 1111908 w 1951478"/>
                <a:gd name="connsiteY1" fmla="*/ 8648 h 875193"/>
                <a:gd name="connsiteX2" fmla="*/ 1814801 w 1951478"/>
                <a:gd name="connsiteY2" fmla="*/ 308062 h 875193"/>
                <a:gd name="connsiteX3" fmla="*/ 1886540 w 1951478"/>
                <a:gd name="connsiteY3" fmla="*/ 418950 h 875193"/>
                <a:gd name="connsiteX4" fmla="*/ 1032534 w 1951478"/>
                <a:gd name="connsiteY4" fmla="*/ 863368 h 875193"/>
                <a:gd name="connsiteX5" fmla="*/ 178 w 1951478"/>
                <a:gd name="connsiteY5" fmla="*/ 682437 h 875193"/>
                <a:gd name="connsiteX0" fmla="*/ 175 w 1912285"/>
                <a:gd name="connsiteY0" fmla="*/ 682437 h 873928"/>
                <a:gd name="connsiteX1" fmla="*/ 1111905 w 1912285"/>
                <a:gd name="connsiteY1" fmla="*/ 8648 h 873928"/>
                <a:gd name="connsiteX2" fmla="*/ 1814798 w 1912285"/>
                <a:gd name="connsiteY2" fmla="*/ 308062 h 873928"/>
                <a:gd name="connsiteX3" fmla="*/ 1886537 w 1912285"/>
                <a:gd name="connsiteY3" fmla="*/ 418950 h 873928"/>
                <a:gd name="connsiteX4" fmla="*/ 1826496 w 1912285"/>
                <a:gd name="connsiteY4" fmla="*/ 439869 h 873928"/>
                <a:gd name="connsiteX5" fmla="*/ 1032531 w 1912285"/>
                <a:gd name="connsiteY5" fmla="*/ 863368 h 873928"/>
                <a:gd name="connsiteX6" fmla="*/ 175 w 1912285"/>
                <a:gd name="connsiteY6" fmla="*/ 682437 h 873928"/>
                <a:gd name="connsiteX0" fmla="*/ 175 w 1912285"/>
                <a:gd name="connsiteY0" fmla="*/ 682437 h 873928"/>
                <a:gd name="connsiteX1" fmla="*/ 1111905 w 1912285"/>
                <a:gd name="connsiteY1" fmla="*/ 8648 h 873928"/>
                <a:gd name="connsiteX2" fmla="*/ 1814798 w 1912285"/>
                <a:gd name="connsiteY2" fmla="*/ 308062 h 873928"/>
                <a:gd name="connsiteX3" fmla="*/ 1886537 w 1912285"/>
                <a:gd name="connsiteY3" fmla="*/ 418950 h 873928"/>
                <a:gd name="connsiteX4" fmla="*/ 1826496 w 1912285"/>
                <a:gd name="connsiteY4" fmla="*/ 439869 h 873928"/>
                <a:gd name="connsiteX5" fmla="*/ 1032531 w 1912285"/>
                <a:gd name="connsiteY5" fmla="*/ 863368 h 873928"/>
                <a:gd name="connsiteX6" fmla="*/ 175 w 1912285"/>
                <a:gd name="connsiteY6" fmla="*/ 682437 h 873928"/>
                <a:gd name="connsiteX0" fmla="*/ 173 w 1921335"/>
                <a:gd name="connsiteY0" fmla="*/ 737696 h 886645"/>
                <a:gd name="connsiteX1" fmla="*/ 1120955 w 1921335"/>
                <a:gd name="connsiteY1" fmla="*/ 10792 h 886645"/>
                <a:gd name="connsiteX2" fmla="*/ 1823848 w 1921335"/>
                <a:gd name="connsiteY2" fmla="*/ 310206 h 886645"/>
                <a:gd name="connsiteX3" fmla="*/ 1895587 w 1921335"/>
                <a:gd name="connsiteY3" fmla="*/ 421094 h 886645"/>
                <a:gd name="connsiteX4" fmla="*/ 1835546 w 1921335"/>
                <a:gd name="connsiteY4" fmla="*/ 442013 h 886645"/>
                <a:gd name="connsiteX5" fmla="*/ 1041581 w 1921335"/>
                <a:gd name="connsiteY5" fmla="*/ 865512 h 886645"/>
                <a:gd name="connsiteX6" fmla="*/ 173 w 1921335"/>
                <a:gd name="connsiteY6" fmla="*/ 737696 h 886645"/>
                <a:gd name="connsiteX0" fmla="*/ 43558 w 1964720"/>
                <a:gd name="connsiteY0" fmla="*/ 737696 h 867885"/>
                <a:gd name="connsiteX1" fmla="*/ 1164340 w 1964720"/>
                <a:gd name="connsiteY1" fmla="*/ 10792 h 867885"/>
                <a:gd name="connsiteX2" fmla="*/ 1867233 w 1964720"/>
                <a:gd name="connsiteY2" fmla="*/ 310206 h 867885"/>
                <a:gd name="connsiteX3" fmla="*/ 1938972 w 1964720"/>
                <a:gd name="connsiteY3" fmla="*/ 421094 h 867885"/>
                <a:gd name="connsiteX4" fmla="*/ 1878931 w 1964720"/>
                <a:gd name="connsiteY4" fmla="*/ 442013 h 867885"/>
                <a:gd name="connsiteX5" fmla="*/ 1084966 w 1964720"/>
                <a:gd name="connsiteY5" fmla="*/ 865512 h 867885"/>
                <a:gd name="connsiteX6" fmla="*/ 311504 w 1964720"/>
                <a:gd name="connsiteY6" fmla="*/ 618990 h 867885"/>
                <a:gd name="connsiteX7" fmla="*/ 43558 w 1964720"/>
                <a:gd name="connsiteY7" fmla="*/ 737696 h 867885"/>
                <a:gd name="connsiteX0" fmla="*/ 5410 w 1926572"/>
                <a:gd name="connsiteY0" fmla="*/ 737696 h 867885"/>
                <a:gd name="connsiteX1" fmla="*/ 1126192 w 1926572"/>
                <a:gd name="connsiteY1" fmla="*/ 10792 h 867885"/>
                <a:gd name="connsiteX2" fmla="*/ 1829085 w 1926572"/>
                <a:gd name="connsiteY2" fmla="*/ 310206 h 867885"/>
                <a:gd name="connsiteX3" fmla="*/ 1900824 w 1926572"/>
                <a:gd name="connsiteY3" fmla="*/ 421094 h 867885"/>
                <a:gd name="connsiteX4" fmla="*/ 1840783 w 1926572"/>
                <a:gd name="connsiteY4" fmla="*/ 442013 h 867885"/>
                <a:gd name="connsiteX5" fmla="*/ 1046818 w 1926572"/>
                <a:gd name="connsiteY5" fmla="*/ 865512 h 867885"/>
                <a:gd name="connsiteX6" fmla="*/ 273356 w 1926572"/>
                <a:gd name="connsiteY6" fmla="*/ 618990 h 867885"/>
                <a:gd name="connsiteX7" fmla="*/ 5410 w 1926572"/>
                <a:gd name="connsiteY7" fmla="*/ 737696 h 867885"/>
                <a:gd name="connsiteX0" fmla="*/ 5307 w 1929639"/>
                <a:gd name="connsiteY0" fmla="*/ 694472 h 866195"/>
                <a:gd name="connsiteX1" fmla="*/ 1129259 w 1929639"/>
                <a:gd name="connsiteY1" fmla="*/ 9102 h 866195"/>
                <a:gd name="connsiteX2" fmla="*/ 1832152 w 1929639"/>
                <a:gd name="connsiteY2" fmla="*/ 308516 h 866195"/>
                <a:gd name="connsiteX3" fmla="*/ 1903891 w 1929639"/>
                <a:gd name="connsiteY3" fmla="*/ 419404 h 866195"/>
                <a:gd name="connsiteX4" fmla="*/ 1843850 w 1929639"/>
                <a:gd name="connsiteY4" fmla="*/ 440323 h 866195"/>
                <a:gd name="connsiteX5" fmla="*/ 1049885 w 1929639"/>
                <a:gd name="connsiteY5" fmla="*/ 863822 h 866195"/>
                <a:gd name="connsiteX6" fmla="*/ 276423 w 1929639"/>
                <a:gd name="connsiteY6" fmla="*/ 617300 h 866195"/>
                <a:gd name="connsiteX7" fmla="*/ 5307 w 1929639"/>
                <a:gd name="connsiteY7" fmla="*/ 694472 h 866195"/>
                <a:gd name="connsiteX0" fmla="*/ 14 w 1924346"/>
                <a:gd name="connsiteY0" fmla="*/ 694472 h 866195"/>
                <a:gd name="connsiteX1" fmla="*/ 1123966 w 1924346"/>
                <a:gd name="connsiteY1" fmla="*/ 9102 h 866195"/>
                <a:gd name="connsiteX2" fmla="*/ 1826859 w 1924346"/>
                <a:gd name="connsiteY2" fmla="*/ 308516 h 866195"/>
                <a:gd name="connsiteX3" fmla="*/ 1898598 w 1924346"/>
                <a:gd name="connsiteY3" fmla="*/ 419404 h 866195"/>
                <a:gd name="connsiteX4" fmla="*/ 1838557 w 1924346"/>
                <a:gd name="connsiteY4" fmla="*/ 440323 h 866195"/>
                <a:gd name="connsiteX5" fmla="*/ 1044592 w 1924346"/>
                <a:gd name="connsiteY5" fmla="*/ 863822 h 866195"/>
                <a:gd name="connsiteX6" fmla="*/ 271130 w 1924346"/>
                <a:gd name="connsiteY6" fmla="*/ 617300 h 866195"/>
                <a:gd name="connsiteX7" fmla="*/ 14 w 1924346"/>
                <a:gd name="connsiteY7" fmla="*/ 694472 h 866195"/>
                <a:gd name="connsiteX0" fmla="*/ 14 w 1898921"/>
                <a:gd name="connsiteY0" fmla="*/ 706083 h 866640"/>
                <a:gd name="connsiteX1" fmla="*/ 1098541 w 1898921"/>
                <a:gd name="connsiteY1" fmla="*/ 9547 h 866640"/>
                <a:gd name="connsiteX2" fmla="*/ 1801434 w 1898921"/>
                <a:gd name="connsiteY2" fmla="*/ 308961 h 866640"/>
                <a:gd name="connsiteX3" fmla="*/ 1873173 w 1898921"/>
                <a:gd name="connsiteY3" fmla="*/ 419849 h 866640"/>
                <a:gd name="connsiteX4" fmla="*/ 1813132 w 1898921"/>
                <a:gd name="connsiteY4" fmla="*/ 440768 h 866640"/>
                <a:gd name="connsiteX5" fmla="*/ 1019167 w 1898921"/>
                <a:gd name="connsiteY5" fmla="*/ 864267 h 866640"/>
                <a:gd name="connsiteX6" fmla="*/ 245705 w 1898921"/>
                <a:gd name="connsiteY6" fmla="*/ 617745 h 866640"/>
                <a:gd name="connsiteX7" fmla="*/ 14 w 1898921"/>
                <a:gd name="connsiteY7" fmla="*/ 706083 h 866640"/>
                <a:gd name="connsiteX0" fmla="*/ 13 w 1907673"/>
                <a:gd name="connsiteY0" fmla="*/ 676127 h 865505"/>
                <a:gd name="connsiteX1" fmla="*/ 1107293 w 1907673"/>
                <a:gd name="connsiteY1" fmla="*/ 8412 h 865505"/>
                <a:gd name="connsiteX2" fmla="*/ 1810186 w 1907673"/>
                <a:gd name="connsiteY2" fmla="*/ 307826 h 865505"/>
                <a:gd name="connsiteX3" fmla="*/ 1881925 w 1907673"/>
                <a:gd name="connsiteY3" fmla="*/ 418714 h 865505"/>
                <a:gd name="connsiteX4" fmla="*/ 1821884 w 1907673"/>
                <a:gd name="connsiteY4" fmla="*/ 439633 h 865505"/>
                <a:gd name="connsiteX5" fmla="*/ 1027919 w 1907673"/>
                <a:gd name="connsiteY5" fmla="*/ 863132 h 865505"/>
                <a:gd name="connsiteX6" fmla="*/ 254457 w 1907673"/>
                <a:gd name="connsiteY6" fmla="*/ 616610 h 865505"/>
                <a:gd name="connsiteX7" fmla="*/ 13 w 1907673"/>
                <a:gd name="connsiteY7" fmla="*/ 676127 h 865505"/>
                <a:gd name="connsiteX0" fmla="*/ 14 w 1887585"/>
                <a:gd name="connsiteY0" fmla="*/ 709869 h 866786"/>
                <a:gd name="connsiteX1" fmla="*/ 1087205 w 1887585"/>
                <a:gd name="connsiteY1" fmla="*/ 9693 h 866786"/>
                <a:gd name="connsiteX2" fmla="*/ 1790098 w 1887585"/>
                <a:gd name="connsiteY2" fmla="*/ 309107 h 866786"/>
                <a:gd name="connsiteX3" fmla="*/ 1861837 w 1887585"/>
                <a:gd name="connsiteY3" fmla="*/ 419995 h 866786"/>
                <a:gd name="connsiteX4" fmla="*/ 1801796 w 1887585"/>
                <a:gd name="connsiteY4" fmla="*/ 440914 h 866786"/>
                <a:gd name="connsiteX5" fmla="*/ 1007831 w 1887585"/>
                <a:gd name="connsiteY5" fmla="*/ 864413 h 866786"/>
                <a:gd name="connsiteX6" fmla="*/ 234369 w 1887585"/>
                <a:gd name="connsiteY6" fmla="*/ 617891 h 866786"/>
                <a:gd name="connsiteX7" fmla="*/ 14 w 1887585"/>
                <a:gd name="connsiteY7" fmla="*/ 709869 h 866786"/>
                <a:gd name="connsiteX0" fmla="*/ 14 w 1887585"/>
                <a:gd name="connsiteY0" fmla="*/ 709869 h 866786"/>
                <a:gd name="connsiteX1" fmla="*/ 1087205 w 1887585"/>
                <a:gd name="connsiteY1" fmla="*/ 9693 h 866786"/>
                <a:gd name="connsiteX2" fmla="*/ 1790098 w 1887585"/>
                <a:gd name="connsiteY2" fmla="*/ 309107 h 866786"/>
                <a:gd name="connsiteX3" fmla="*/ 1861837 w 1887585"/>
                <a:gd name="connsiteY3" fmla="*/ 419995 h 866786"/>
                <a:gd name="connsiteX4" fmla="*/ 1801796 w 1887585"/>
                <a:gd name="connsiteY4" fmla="*/ 440914 h 866786"/>
                <a:gd name="connsiteX5" fmla="*/ 1007831 w 1887585"/>
                <a:gd name="connsiteY5" fmla="*/ 864413 h 866786"/>
                <a:gd name="connsiteX6" fmla="*/ 234369 w 1887585"/>
                <a:gd name="connsiteY6" fmla="*/ 617891 h 866786"/>
                <a:gd name="connsiteX7" fmla="*/ 14 w 1887585"/>
                <a:gd name="connsiteY7" fmla="*/ 709869 h 866786"/>
                <a:gd name="connsiteX0" fmla="*/ 14 w 1887585"/>
                <a:gd name="connsiteY0" fmla="*/ 709869 h 856916"/>
                <a:gd name="connsiteX1" fmla="*/ 1087205 w 1887585"/>
                <a:gd name="connsiteY1" fmla="*/ 9693 h 856916"/>
                <a:gd name="connsiteX2" fmla="*/ 1790098 w 1887585"/>
                <a:gd name="connsiteY2" fmla="*/ 309107 h 856916"/>
                <a:gd name="connsiteX3" fmla="*/ 1861837 w 1887585"/>
                <a:gd name="connsiteY3" fmla="*/ 419995 h 856916"/>
                <a:gd name="connsiteX4" fmla="*/ 1801796 w 1887585"/>
                <a:gd name="connsiteY4" fmla="*/ 440914 h 856916"/>
                <a:gd name="connsiteX5" fmla="*/ 1009528 w 1887585"/>
                <a:gd name="connsiteY5" fmla="*/ 854454 h 856916"/>
                <a:gd name="connsiteX6" fmla="*/ 234369 w 1887585"/>
                <a:gd name="connsiteY6" fmla="*/ 617891 h 856916"/>
                <a:gd name="connsiteX7" fmla="*/ 14 w 1887585"/>
                <a:gd name="connsiteY7" fmla="*/ 709869 h 856916"/>
                <a:gd name="connsiteX0" fmla="*/ 14 w 1887585"/>
                <a:gd name="connsiteY0" fmla="*/ 709869 h 850901"/>
                <a:gd name="connsiteX1" fmla="*/ 1087205 w 1887585"/>
                <a:gd name="connsiteY1" fmla="*/ 9693 h 850901"/>
                <a:gd name="connsiteX2" fmla="*/ 1790098 w 1887585"/>
                <a:gd name="connsiteY2" fmla="*/ 309107 h 850901"/>
                <a:gd name="connsiteX3" fmla="*/ 1861837 w 1887585"/>
                <a:gd name="connsiteY3" fmla="*/ 419995 h 850901"/>
                <a:gd name="connsiteX4" fmla="*/ 1801796 w 1887585"/>
                <a:gd name="connsiteY4" fmla="*/ 440914 h 850901"/>
                <a:gd name="connsiteX5" fmla="*/ 1013979 w 1887585"/>
                <a:gd name="connsiteY5" fmla="*/ 848381 h 850901"/>
                <a:gd name="connsiteX6" fmla="*/ 234369 w 1887585"/>
                <a:gd name="connsiteY6" fmla="*/ 617891 h 850901"/>
                <a:gd name="connsiteX7" fmla="*/ 14 w 1887585"/>
                <a:gd name="connsiteY7" fmla="*/ 709869 h 850901"/>
                <a:gd name="connsiteX0" fmla="*/ 14 w 1887585"/>
                <a:gd name="connsiteY0" fmla="*/ 709869 h 849656"/>
                <a:gd name="connsiteX1" fmla="*/ 1087205 w 1887585"/>
                <a:gd name="connsiteY1" fmla="*/ 9693 h 849656"/>
                <a:gd name="connsiteX2" fmla="*/ 1790098 w 1887585"/>
                <a:gd name="connsiteY2" fmla="*/ 309107 h 849656"/>
                <a:gd name="connsiteX3" fmla="*/ 1861837 w 1887585"/>
                <a:gd name="connsiteY3" fmla="*/ 419995 h 849656"/>
                <a:gd name="connsiteX4" fmla="*/ 1801796 w 1887585"/>
                <a:gd name="connsiteY4" fmla="*/ 440914 h 849656"/>
                <a:gd name="connsiteX5" fmla="*/ 1013979 w 1887585"/>
                <a:gd name="connsiteY5" fmla="*/ 848381 h 849656"/>
                <a:gd name="connsiteX6" fmla="*/ 234369 w 1887585"/>
                <a:gd name="connsiteY6" fmla="*/ 617891 h 849656"/>
                <a:gd name="connsiteX7" fmla="*/ 14 w 1887585"/>
                <a:gd name="connsiteY7" fmla="*/ 709869 h 849656"/>
                <a:gd name="connsiteX0" fmla="*/ 14 w 1887585"/>
                <a:gd name="connsiteY0" fmla="*/ 709869 h 849320"/>
                <a:gd name="connsiteX1" fmla="*/ 1087205 w 1887585"/>
                <a:gd name="connsiteY1" fmla="*/ 9693 h 849320"/>
                <a:gd name="connsiteX2" fmla="*/ 1790098 w 1887585"/>
                <a:gd name="connsiteY2" fmla="*/ 309107 h 849320"/>
                <a:gd name="connsiteX3" fmla="*/ 1861837 w 1887585"/>
                <a:gd name="connsiteY3" fmla="*/ 419995 h 849320"/>
                <a:gd name="connsiteX4" fmla="*/ 1801796 w 1887585"/>
                <a:gd name="connsiteY4" fmla="*/ 440914 h 849320"/>
                <a:gd name="connsiteX5" fmla="*/ 1013979 w 1887585"/>
                <a:gd name="connsiteY5" fmla="*/ 848381 h 849320"/>
                <a:gd name="connsiteX6" fmla="*/ 234369 w 1887585"/>
                <a:gd name="connsiteY6" fmla="*/ 617891 h 849320"/>
                <a:gd name="connsiteX7" fmla="*/ 14 w 1887585"/>
                <a:gd name="connsiteY7" fmla="*/ 709869 h 849320"/>
                <a:gd name="connsiteX0" fmla="*/ 14 w 1887585"/>
                <a:gd name="connsiteY0" fmla="*/ 709869 h 849320"/>
                <a:gd name="connsiteX1" fmla="*/ 1087205 w 1887585"/>
                <a:gd name="connsiteY1" fmla="*/ 9693 h 849320"/>
                <a:gd name="connsiteX2" fmla="*/ 1790098 w 1887585"/>
                <a:gd name="connsiteY2" fmla="*/ 309107 h 849320"/>
                <a:gd name="connsiteX3" fmla="*/ 1861837 w 1887585"/>
                <a:gd name="connsiteY3" fmla="*/ 419995 h 849320"/>
                <a:gd name="connsiteX4" fmla="*/ 1801796 w 1887585"/>
                <a:gd name="connsiteY4" fmla="*/ 440914 h 849320"/>
                <a:gd name="connsiteX5" fmla="*/ 1013979 w 1887585"/>
                <a:gd name="connsiteY5" fmla="*/ 848381 h 849320"/>
                <a:gd name="connsiteX6" fmla="*/ 234369 w 1887585"/>
                <a:gd name="connsiteY6" fmla="*/ 617891 h 849320"/>
                <a:gd name="connsiteX7" fmla="*/ 14 w 1887585"/>
                <a:gd name="connsiteY7" fmla="*/ 709869 h 849320"/>
                <a:gd name="connsiteX0" fmla="*/ 14 w 1887585"/>
                <a:gd name="connsiteY0" fmla="*/ 709869 h 848562"/>
                <a:gd name="connsiteX1" fmla="*/ 1087205 w 1887585"/>
                <a:gd name="connsiteY1" fmla="*/ 9693 h 848562"/>
                <a:gd name="connsiteX2" fmla="*/ 1790098 w 1887585"/>
                <a:gd name="connsiteY2" fmla="*/ 309107 h 848562"/>
                <a:gd name="connsiteX3" fmla="*/ 1861837 w 1887585"/>
                <a:gd name="connsiteY3" fmla="*/ 419995 h 848562"/>
                <a:gd name="connsiteX4" fmla="*/ 1801796 w 1887585"/>
                <a:gd name="connsiteY4" fmla="*/ 440914 h 848562"/>
                <a:gd name="connsiteX5" fmla="*/ 1013979 w 1887585"/>
                <a:gd name="connsiteY5" fmla="*/ 848381 h 848562"/>
                <a:gd name="connsiteX6" fmla="*/ 234369 w 1887585"/>
                <a:gd name="connsiteY6" fmla="*/ 617891 h 848562"/>
                <a:gd name="connsiteX7" fmla="*/ 14 w 1887585"/>
                <a:gd name="connsiteY7" fmla="*/ 709869 h 848562"/>
                <a:gd name="connsiteX0" fmla="*/ 14 w 1892737"/>
                <a:gd name="connsiteY0" fmla="*/ 709869 h 848562"/>
                <a:gd name="connsiteX1" fmla="*/ 1087205 w 1892737"/>
                <a:gd name="connsiteY1" fmla="*/ 9693 h 848562"/>
                <a:gd name="connsiteX2" fmla="*/ 1790098 w 1892737"/>
                <a:gd name="connsiteY2" fmla="*/ 309107 h 848562"/>
                <a:gd name="connsiteX3" fmla="*/ 1872436 w 1892737"/>
                <a:gd name="connsiteY3" fmla="*/ 397888 h 848562"/>
                <a:gd name="connsiteX4" fmla="*/ 1801796 w 1892737"/>
                <a:gd name="connsiteY4" fmla="*/ 440914 h 848562"/>
                <a:gd name="connsiteX5" fmla="*/ 1013979 w 1892737"/>
                <a:gd name="connsiteY5" fmla="*/ 848381 h 848562"/>
                <a:gd name="connsiteX6" fmla="*/ 234369 w 1892737"/>
                <a:gd name="connsiteY6" fmla="*/ 617891 h 848562"/>
                <a:gd name="connsiteX7" fmla="*/ 14 w 1892737"/>
                <a:gd name="connsiteY7" fmla="*/ 709869 h 848562"/>
                <a:gd name="connsiteX0" fmla="*/ 47336 w 1940059"/>
                <a:gd name="connsiteY0" fmla="*/ 677147 h 815840"/>
                <a:gd name="connsiteX1" fmla="*/ 1132189 w 1940059"/>
                <a:gd name="connsiteY1" fmla="*/ 10734 h 815840"/>
                <a:gd name="connsiteX2" fmla="*/ 1837420 w 1940059"/>
                <a:gd name="connsiteY2" fmla="*/ 276385 h 815840"/>
                <a:gd name="connsiteX3" fmla="*/ 1919758 w 1940059"/>
                <a:gd name="connsiteY3" fmla="*/ 365166 h 815840"/>
                <a:gd name="connsiteX4" fmla="*/ 1849118 w 1940059"/>
                <a:gd name="connsiteY4" fmla="*/ 408192 h 815840"/>
                <a:gd name="connsiteX5" fmla="*/ 1061301 w 1940059"/>
                <a:gd name="connsiteY5" fmla="*/ 815659 h 815840"/>
                <a:gd name="connsiteX6" fmla="*/ 281691 w 1940059"/>
                <a:gd name="connsiteY6" fmla="*/ 585169 h 815840"/>
                <a:gd name="connsiteX7" fmla="*/ 47336 w 1940059"/>
                <a:gd name="connsiteY7" fmla="*/ 677147 h 815840"/>
                <a:gd name="connsiteX0" fmla="*/ 47336 w 1940059"/>
                <a:gd name="connsiteY0" fmla="*/ 678551 h 817244"/>
                <a:gd name="connsiteX1" fmla="*/ 1132189 w 1940059"/>
                <a:gd name="connsiteY1" fmla="*/ 12138 h 817244"/>
                <a:gd name="connsiteX2" fmla="*/ 1837420 w 1940059"/>
                <a:gd name="connsiteY2" fmla="*/ 277789 h 817244"/>
                <a:gd name="connsiteX3" fmla="*/ 1919758 w 1940059"/>
                <a:gd name="connsiteY3" fmla="*/ 366570 h 817244"/>
                <a:gd name="connsiteX4" fmla="*/ 1849118 w 1940059"/>
                <a:gd name="connsiteY4" fmla="*/ 409596 h 817244"/>
                <a:gd name="connsiteX5" fmla="*/ 1061301 w 1940059"/>
                <a:gd name="connsiteY5" fmla="*/ 817063 h 817244"/>
                <a:gd name="connsiteX6" fmla="*/ 281691 w 1940059"/>
                <a:gd name="connsiteY6" fmla="*/ 586573 h 817244"/>
                <a:gd name="connsiteX7" fmla="*/ 47336 w 1940059"/>
                <a:gd name="connsiteY7" fmla="*/ 678551 h 817244"/>
                <a:gd name="connsiteX0" fmla="*/ 47336 w 1940059"/>
                <a:gd name="connsiteY0" fmla="*/ 673885 h 812578"/>
                <a:gd name="connsiteX1" fmla="*/ 1132189 w 1940059"/>
                <a:gd name="connsiteY1" fmla="*/ 7472 h 812578"/>
                <a:gd name="connsiteX2" fmla="*/ 1851361 w 1940059"/>
                <a:gd name="connsiteY2" fmla="*/ 321617 h 812578"/>
                <a:gd name="connsiteX3" fmla="*/ 1919758 w 1940059"/>
                <a:gd name="connsiteY3" fmla="*/ 361904 h 812578"/>
                <a:gd name="connsiteX4" fmla="*/ 1849118 w 1940059"/>
                <a:gd name="connsiteY4" fmla="*/ 404930 h 812578"/>
                <a:gd name="connsiteX5" fmla="*/ 1061301 w 1940059"/>
                <a:gd name="connsiteY5" fmla="*/ 812397 h 812578"/>
                <a:gd name="connsiteX6" fmla="*/ 281691 w 1940059"/>
                <a:gd name="connsiteY6" fmla="*/ 581907 h 812578"/>
                <a:gd name="connsiteX7" fmla="*/ 47336 w 1940059"/>
                <a:gd name="connsiteY7" fmla="*/ 673885 h 812578"/>
                <a:gd name="connsiteX0" fmla="*/ 47336 w 1940059"/>
                <a:gd name="connsiteY0" fmla="*/ 691286 h 829979"/>
                <a:gd name="connsiteX1" fmla="*/ 1132189 w 1940059"/>
                <a:gd name="connsiteY1" fmla="*/ 24873 h 829979"/>
                <a:gd name="connsiteX2" fmla="*/ 1851361 w 1940059"/>
                <a:gd name="connsiteY2" fmla="*/ 339018 h 829979"/>
                <a:gd name="connsiteX3" fmla="*/ 1919758 w 1940059"/>
                <a:gd name="connsiteY3" fmla="*/ 379305 h 829979"/>
                <a:gd name="connsiteX4" fmla="*/ 1849118 w 1940059"/>
                <a:gd name="connsiteY4" fmla="*/ 422331 h 829979"/>
                <a:gd name="connsiteX5" fmla="*/ 1061301 w 1940059"/>
                <a:gd name="connsiteY5" fmla="*/ 829798 h 829979"/>
                <a:gd name="connsiteX6" fmla="*/ 281691 w 1940059"/>
                <a:gd name="connsiteY6" fmla="*/ 599308 h 829979"/>
                <a:gd name="connsiteX7" fmla="*/ 47336 w 1940059"/>
                <a:gd name="connsiteY7" fmla="*/ 691286 h 829979"/>
                <a:gd name="connsiteX0" fmla="*/ 47336 w 1940059"/>
                <a:gd name="connsiteY0" fmla="*/ 669835 h 808528"/>
                <a:gd name="connsiteX1" fmla="*/ 1132189 w 1940059"/>
                <a:gd name="connsiteY1" fmla="*/ 3422 h 808528"/>
                <a:gd name="connsiteX2" fmla="*/ 1851361 w 1940059"/>
                <a:gd name="connsiteY2" fmla="*/ 317567 h 808528"/>
                <a:gd name="connsiteX3" fmla="*/ 1919758 w 1940059"/>
                <a:gd name="connsiteY3" fmla="*/ 357854 h 808528"/>
                <a:gd name="connsiteX4" fmla="*/ 1849118 w 1940059"/>
                <a:gd name="connsiteY4" fmla="*/ 400880 h 808528"/>
                <a:gd name="connsiteX5" fmla="*/ 1061301 w 1940059"/>
                <a:gd name="connsiteY5" fmla="*/ 808347 h 808528"/>
                <a:gd name="connsiteX6" fmla="*/ 281691 w 1940059"/>
                <a:gd name="connsiteY6" fmla="*/ 577857 h 808528"/>
                <a:gd name="connsiteX7" fmla="*/ 47336 w 1940059"/>
                <a:gd name="connsiteY7" fmla="*/ 669835 h 80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0059" h="808528">
                  <a:moveTo>
                    <a:pt x="47336" y="669835"/>
                  </a:moveTo>
                  <a:cubicBezTo>
                    <a:pt x="189086" y="574096"/>
                    <a:pt x="737754" y="41030"/>
                    <a:pt x="1132189" y="3422"/>
                  </a:cubicBezTo>
                  <a:cubicBezTo>
                    <a:pt x="1526624" y="-34186"/>
                    <a:pt x="1722256" y="249183"/>
                    <a:pt x="1851361" y="317567"/>
                  </a:cubicBezTo>
                  <a:cubicBezTo>
                    <a:pt x="1980466" y="385951"/>
                    <a:pt x="1913809" y="319263"/>
                    <a:pt x="1919758" y="357854"/>
                  </a:cubicBezTo>
                  <a:cubicBezTo>
                    <a:pt x="1925707" y="396445"/>
                    <a:pt x="1991452" y="326810"/>
                    <a:pt x="1849118" y="400880"/>
                  </a:cubicBezTo>
                  <a:cubicBezTo>
                    <a:pt x="1658717" y="827163"/>
                    <a:pt x="1264332" y="799676"/>
                    <a:pt x="1061301" y="808347"/>
                  </a:cubicBezTo>
                  <a:cubicBezTo>
                    <a:pt x="858270" y="817018"/>
                    <a:pt x="439525" y="511075"/>
                    <a:pt x="281691" y="577857"/>
                  </a:cubicBezTo>
                  <a:cubicBezTo>
                    <a:pt x="111293" y="598088"/>
                    <a:pt x="-94414" y="765574"/>
                    <a:pt x="47336" y="669835"/>
                  </a:cubicBezTo>
                  <a:close/>
                </a:path>
              </a:pathLst>
            </a:custGeom>
            <a:solidFill>
              <a:srgbClr val="70AD47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6" name="Oval 9">
              <a:extLst>
                <a:ext uri="{FF2B5EF4-FFF2-40B4-BE49-F238E27FC236}">
                  <a16:creationId xmlns:a16="http://schemas.microsoft.com/office/drawing/2014/main" id="{D831C7E6-84A4-4150-9412-E6C62E47CAA1}"/>
                </a:ext>
              </a:extLst>
            </p:cNvPr>
            <p:cNvSpPr/>
            <p:nvPr/>
          </p:nvSpPr>
          <p:spPr>
            <a:xfrm rot="9435390">
              <a:off x="5743120" y="3911294"/>
              <a:ext cx="2075379" cy="1002558"/>
            </a:xfrm>
            <a:custGeom>
              <a:avLst/>
              <a:gdLst>
                <a:gd name="connsiteX0" fmla="*/ 0 w 1267546"/>
                <a:gd name="connsiteY0" fmla="*/ 475117 h 950234"/>
                <a:gd name="connsiteX1" fmla="*/ 633773 w 1267546"/>
                <a:gd name="connsiteY1" fmla="*/ 0 h 950234"/>
                <a:gd name="connsiteX2" fmla="*/ 1267546 w 1267546"/>
                <a:gd name="connsiteY2" fmla="*/ 475117 h 950234"/>
                <a:gd name="connsiteX3" fmla="*/ 633773 w 1267546"/>
                <a:gd name="connsiteY3" fmla="*/ 950234 h 950234"/>
                <a:gd name="connsiteX4" fmla="*/ 0 w 1267546"/>
                <a:gd name="connsiteY4" fmla="*/ 475117 h 950234"/>
                <a:gd name="connsiteX0" fmla="*/ 0 w 1713437"/>
                <a:gd name="connsiteY0" fmla="*/ 689428 h 964798"/>
                <a:gd name="connsiteX1" fmla="*/ 1079664 w 1713437"/>
                <a:gd name="connsiteY1" fmla="*/ 3343 h 964798"/>
                <a:gd name="connsiteX2" fmla="*/ 1713437 w 1713437"/>
                <a:gd name="connsiteY2" fmla="*/ 478460 h 964798"/>
                <a:gd name="connsiteX3" fmla="*/ 1079664 w 1713437"/>
                <a:gd name="connsiteY3" fmla="*/ 953577 h 964798"/>
                <a:gd name="connsiteX4" fmla="*/ 0 w 1713437"/>
                <a:gd name="connsiteY4" fmla="*/ 689428 h 964798"/>
                <a:gd name="connsiteX0" fmla="*/ 276 w 1713713"/>
                <a:gd name="connsiteY0" fmla="*/ 689428 h 956843"/>
                <a:gd name="connsiteX1" fmla="*/ 1079940 w 1713713"/>
                <a:gd name="connsiteY1" fmla="*/ 3343 h 956843"/>
                <a:gd name="connsiteX2" fmla="*/ 1713713 w 1713713"/>
                <a:gd name="connsiteY2" fmla="*/ 478460 h 956843"/>
                <a:gd name="connsiteX3" fmla="*/ 1079940 w 1713713"/>
                <a:gd name="connsiteY3" fmla="*/ 953577 h 956843"/>
                <a:gd name="connsiteX4" fmla="*/ 276 w 1713713"/>
                <a:gd name="connsiteY4" fmla="*/ 689428 h 956843"/>
                <a:gd name="connsiteX0" fmla="*/ 267 w 1745770"/>
                <a:gd name="connsiteY0" fmla="*/ 676795 h 956050"/>
                <a:gd name="connsiteX1" fmla="*/ 1111997 w 1745770"/>
                <a:gd name="connsiteY1" fmla="*/ 3006 h 956050"/>
                <a:gd name="connsiteX2" fmla="*/ 1745770 w 1745770"/>
                <a:gd name="connsiteY2" fmla="*/ 478123 h 956050"/>
                <a:gd name="connsiteX3" fmla="*/ 1111997 w 1745770"/>
                <a:gd name="connsiteY3" fmla="*/ 953240 h 956050"/>
                <a:gd name="connsiteX4" fmla="*/ 267 w 1745770"/>
                <a:gd name="connsiteY4" fmla="*/ 676795 h 956050"/>
                <a:gd name="connsiteX0" fmla="*/ 172 w 1745675"/>
                <a:gd name="connsiteY0" fmla="*/ 676795 h 865718"/>
                <a:gd name="connsiteX1" fmla="*/ 1111902 w 1745675"/>
                <a:gd name="connsiteY1" fmla="*/ 3006 h 865718"/>
                <a:gd name="connsiteX2" fmla="*/ 1745675 w 1745675"/>
                <a:gd name="connsiteY2" fmla="*/ 478123 h 865718"/>
                <a:gd name="connsiteX3" fmla="*/ 1032528 w 1745675"/>
                <a:gd name="connsiteY3" fmla="*/ 857726 h 865718"/>
                <a:gd name="connsiteX4" fmla="*/ 172 w 1745675"/>
                <a:gd name="connsiteY4" fmla="*/ 676795 h 865718"/>
                <a:gd name="connsiteX0" fmla="*/ 189 w 1745692"/>
                <a:gd name="connsiteY0" fmla="*/ 676795 h 859917"/>
                <a:gd name="connsiteX1" fmla="*/ 1111919 w 1745692"/>
                <a:gd name="connsiteY1" fmla="*/ 3006 h 859917"/>
                <a:gd name="connsiteX2" fmla="*/ 1745692 w 1745692"/>
                <a:gd name="connsiteY2" fmla="*/ 478123 h 859917"/>
                <a:gd name="connsiteX3" fmla="*/ 1032545 w 1745692"/>
                <a:gd name="connsiteY3" fmla="*/ 857726 h 859917"/>
                <a:gd name="connsiteX4" fmla="*/ 189 w 1745692"/>
                <a:gd name="connsiteY4" fmla="*/ 676795 h 859917"/>
                <a:gd name="connsiteX0" fmla="*/ 178 w 1886540"/>
                <a:gd name="connsiteY0" fmla="*/ 680065 h 872821"/>
                <a:gd name="connsiteX1" fmla="*/ 1111908 w 1886540"/>
                <a:gd name="connsiteY1" fmla="*/ 6276 h 872821"/>
                <a:gd name="connsiteX2" fmla="*/ 1886540 w 1886540"/>
                <a:gd name="connsiteY2" fmla="*/ 416578 h 872821"/>
                <a:gd name="connsiteX3" fmla="*/ 1032534 w 1886540"/>
                <a:gd name="connsiteY3" fmla="*/ 860996 h 872821"/>
                <a:gd name="connsiteX4" fmla="*/ 178 w 1886540"/>
                <a:gd name="connsiteY4" fmla="*/ 680065 h 872821"/>
                <a:gd name="connsiteX0" fmla="*/ 178 w 1886540"/>
                <a:gd name="connsiteY0" fmla="*/ 691915 h 884671"/>
                <a:gd name="connsiteX1" fmla="*/ 1111908 w 1886540"/>
                <a:gd name="connsiteY1" fmla="*/ 18126 h 884671"/>
                <a:gd name="connsiteX2" fmla="*/ 1886540 w 1886540"/>
                <a:gd name="connsiteY2" fmla="*/ 428428 h 884671"/>
                <a:gd name="connsiteX3" fmla="*/ 1032534 w 1886540"/>
                <a:gd name="connsiteY3" fmla="*/ 872846 h 884671"/>
                <a:gd name="connsiteX4" fmla="*/ 178 w 1886540"/>
                <a:gd name="connsiteY4" fmla="*/ 691915 h 884671"/>
                <a:gd name="connsiteX0" fmla="*/ 178 w 1886540"/>
                <a:gd name="connsiteY0" fmla="*/ 691915 h 884671"/>
                <a:gd name="connsiteX1" fmla="*/ 1111908 w 1886540"/>
                <a:gd name="connsiteY1" fmla="*/ 18126 h 884671"/>
                <a:gd name="connsiteX2" fmla="*/ 1886540 w 1886540"/>
                <a:gd name="connsiteY2" fmla="*/ 428428 h 884671"/>
                <a:gd name="connsiteX3" fmla="*/ 1032534 w 1886540"/>
                <a:gd name="connsiteY3" fmla="*/ 872846 h 884671"/>
                <a:gd name="connsiteX4" fmla="*/ 178 w 1886540"/>
                <a:gd name="connsiteY4" fmla="*/ 691915 h 884671"/>
                <a:gd name="connsiteX0" fmla="*/ 178 w 1951478"/>
                <a:gd name="connsiteY0" fmla="*/ 682437 h 875193"/>
                <a:gd name="connsiteX1" fmla="*/ 1111908 w 1951478"/>
                <a:gd name="connsiteY1" fmla="*/ 8648 h 875193"/>
                <a:gd name="connsiteX2" fmla="*/ 1814801 w 1951478"/>
                <a:gd name="connsiteY2" fmla="*/ 308062 h 875193"/>
                <a:gd name="connsiteX3" fmla="*/ 1886540 w 1951478"/>
                <a:gd name="connsiteY3" fmla="*/ 418950 h 875193"/>
                <a:gd name="connsiteX4" fmla="*/ 1032534 w 1951478"/>
                <a:gd name="connsiteY4" fmla="*/ 863368 h 875193"/>
                <a:gd name="connsiteX5" fmla="*/ 178 w 1951478"/>
                <a:gd name="connsiteY5" fmla="*/ 682437 h 875193"/>
                <a:gd name="connsiteX0" fmla="*/ 175 w 1912285"/>
                <a:gd name="connsiteY0" fmla="*/ 682437 h 873928"/>
                <a:gd name="connsiteX1" fmla="*/ 1111905 w 1912285"/>
                <a:gd name="connsiteY1" fmla="*/ 8648 h 873928"/>
                <a:gd name="connsiteX2" fmla="*/ 1814798 w 1912285"/>
                <a:gd name="connsiteY2" fmla="*/ 308062 h 873928"/>
                <a:gd name="connsiteX3" fmla="*/ 1886537 w 1912285"/>
                <a:gd name="connsiteY3" fmla="*/ 418950 h 873928"/>
                <a:gd name="connsiteX4" fmla="*/ 1826496 w 1912285"/>
                <a:gd name="connsiteY4" fmla="*/ 439869 h 873928"/>
                <a:gd name="connsiteX5" fmla="*/ 1032531 w 1912285"/>
                <a:gd name="connsiteY5" fmla="*/ 863368 h 873928"/>
                <a:gd name="connsiteX6" fmla="*/ 175 w 1912285"/>
                <a:gd name="connsiteY6" fmla="*/ 682437 h 873928"/>
                <a:gd name="connsiteX0" fmla="*/ 175 w 1912285"/>
                <a:gd name="connsiteY0" fmla="*/ 682437 h 873928"/>
                <a:gd name="connsiteX1" fmla="*/ 1111905 w 1912285"/>
                <a:gd name="connsiteY1" fmla="*/ 8648 h 873928"/>
                <a:gd name="connsiteX2" fmla="*/ 1814798 w 1912285"/>
                <a:gd name="connsiteY2" fmla="*/ 308062 h 873928"/>
                <a:gd name="connsiteX3" fmla="*/ 1886537 w 1912285"/>
                <a:gd name="connsiteY3" fmla="*/ 418950 h 873928"/>
                <a:gd name="connsiteX4" fmla="*/ 1826496 w 1912285"/>
                <a:gd name="connsiteY4" fmla="*/ 439869 h 873928"/>
                <a:gd name="connsiteX5" fmla="*/ 1032531 w 1912285"/>
                <a:gd name="connsiteY5" fmla="*/ 863368 h 873928"/>
                <a:gd name="connsiteX6" fmla="*/ 175 w 1912285"/>
                <a:gd name="connsiteY6" fmla="*/ 682437 h 873928"/>
                <a:gd name="connsiteX0" fmla="*/ 173 w 1921335"/>
                <a:gd name="connsiteY0" fmla="*/ 737696 h 886645"/>
                <a:gd name="connsiteX1" fmla="*/ 1120955 w 1921335"/>
                <a:gd name="connsiteY1" fmla="*/ 10792 h 886645"/>
                <a:gd name="connsiteX2" fmla="*/ 1823848 w 1921335"/>
                <a:gd name="connsiteY2" fmla="*/ 310206 h 886645"/>
                <a:gd name="connsiteX3" fmla="*/ 1895587 w 1921335"/>
                <a:gd name="connsiteY3" fmla="*/ 421094 h 886645"/>
                <a:gd name="connsiteX4" fmla="*/ 1835546 w 1921335"/>
                <a:gd name="connsiteY4" fmla="*/ 442013 h 886645"/>
                <a:gd name="connsiteX5" fmla="*/ 1041581 w 1921335"/>
                <a:gd name="connsiteY5" fmla="*/ 865512 h 886645"/>
                <a:gd name="connsiteX6" fmla="*/ 173 w 1921335"/>
                <a:gd name="connsiteY6" fmla="*/ 737696 h 886645"/>
                <a:gd name="connsiteX0" fmla="*/ 43558 w 1964720"/>
                <a:gd name="connsiteY0" fmla="*/ 737696 h 867885"/>
                <a:gd name="connsiteX1" fmla="*/ 1164340 w 1964720"/>
                <a:gd name="connsiteY1" fmla="*/ 10792 h 867885"/>
                <a:gd name="connsiteX2" fmla="*/ 1867233 w 1964720"/>
                <a:gd name="connsiteY2" fmla="*/ 310206 h 867885"/>
                <a:gd name="connsiteX3" fmla="*/ 1938972 w 1964720"/>
                <a:gd name="connsiteY3" fmla="*/ 421094 h 867885"/>
                <a:gd name="connsiteX4" fmla="*/ 1878931 w 1964720"/>
                <a:gd name="connsiteY4" fmla="*/ 442013 h 867885"/>
                <a:gd name="connsiteX5" fmla="*/ 1084966 w 1964720"/>
                <a:gd name="connsiteY5" fmla="*/ 865512 h 867885"/>
                <a:gd name="connsiteX6" fmla="*/ 311504 w 1964720"/>
                <a:gd name="connsiteY6" fmla="*/ 618990 h 867885"/>
                <a:gd name="connsiteX7" fmla="*/ 43558 w 1964720"/>
                <a:gd name="connsiteY7" fmla="*/ 737696 h 867885"/>
                <a:gd name="connsiteX0" fmla="*/ 28271 w 2144151"/>
                <a:gd name="connsiteY0" fmla="*/ 304454 h 857096"/>
                <a:gd name="connsiteX1" fmla="*/ 1343771 w 2144151"/>
                <a:gd name="connsiteY1" fmla="*/ 3 h 857096"/>
                <a:gd name="connsiteX2" fmla="*/ 2046664 w 2144151"/>
                <a:gd name="connsiteY2" fmla="*/ 299417 h 857096"/>
                <a:gd name="connsiteX3" fmla="*/ 2118403 w 2144151"/>
                <a:gd name="connsiteY3" fmla="*/ 410305 h 857096"/>
                <a:gd name="connsiteX4" fmla="*/ 2058362 w 2144151"/>
                <a:gd name="connsiteY4" fmla="*/ 431224 h 857096"/>
                <a:gd name="connsiteX5" fmla="*/ 1264397 w 2144151"/>
                <a:gd name="connsiteY5" fmla="*/ 854723 h 857096"/>
                <a:gd name="connsiteX6" fmla="*/ 490935 w 2144151"/>
                <a:gd name="connsiteY6" fmla="*/ 608201 h 857096"/>
                <a:gd name="connsiteX7" fmla="*/ 28271 w 2144151"/>
                <a:gd name="connsiteY7" fmla="*/ 304454 h 857096"/>
                <a:gd name="connsiteX0" fmla="*/ 22048 w 2137928"/>
                <a:gd name="connsiteY0" fmla="*/ 304454 h 856692"/>
                <a:gd name="connsiteX1" fmla="*/ 1337548 w 2137928"/>
                <a:gd name="connsiteY1" fmla="*/ 3 h 856692"/>
                <a:gd name="connsiteX2" fmla="*/ 2040441 w 2137928"/>
                <a:gd name="connsiteY2" fmla="*/ 299417 h 856692"/>
                <a:gd name="connsiteX3" fmla="*/ 2112180 w 2137928"/>
                <a:gd name="connsiteY3" fmla="*/ 410305 h 856692"/>
                <a:gd name="connsiteX4" fmla="*/ 2052139 w 2137928"/>
                <a:gd name="connsiteY4" fmla="*/ 431224 h 856692"/>
                <a:gd name="connsiteX5" fmla="*/ 1258174 w 2137928"/>
                <a:gd name="connsiteY5" fmla="*/ 854723 h 856692"/>
                <a:gd name="connsiteX6" fmla="*/ 552148 w 2137928"/>
                <a:gd name="connsiteY6" fmla="*/ 595159 h 856692"/>
                <a:gd name="connsiteX7" fmla="*/ 22048 w 2137928"/>
                <a:gd name="connsiteY7" fmla="*/ 304454 h 856692"/>
                <a:gd name="connsiteX0" fmla="*/ 37445 w 2153325"/>
                <a:gd name="connsiteY0" fmla="*/ 304454 h 856986"/>
                <a:gd name="connsiteX1" fmla="*/ 1352945 w 2153325"/>
                <a:gd name="connsiteY1" fmla="*/ 3 h 856986"/>
                <a:gd name="connsiteX2" fmla="*/ 2055838 w 2153325"/>
                <a:gd name="connsiteY2" fmla="*/ 299417 h 856986"/>
                <a:gd name="connsiteX3" fmla="*/ 2127577 w 2153325"/>
                <a:gd name="connsiteY3" fmla="*/ 410305 h 856986"/>
                <a:gd name="connsiteX4" fmla="*/ 2067536 w 2153325"/>
                <a:gd name="connsiteY4" fmla="*/ 431224 h 856986"/>
                <a:gd name="connsiteX5" fmla="*/ 1273571 w 2153325"/>
                <a:gd name="connsiteY5" fmla="*/ 854723 h 856986"/>
                <a:gd name="connsiteX6" fmla="*/ 567545 w 2153325"/>
                <a:gd name="connsiteY6" fmla="*/ 595159 h 856986"/>
                <a:gd name="connsiteX7" fmla="*/ 377398 w 2153325"/>
                <a:gd name="connsiteY7" fmla="*/ 324590 h 856986"/>
                <a:gd name="connsiteX8" fmla="*/ 37445 w 2153325"/>
                <a:gd name="connsiteY8" fmla="*/ 304454 h 856986"/>
                <a:gd name="connsiteX0" fmla="*/ 37445 w 2153325"/>
                <a:gd name="connsiteY0" fmla="*/ 304454 h 856986"/>
                <a:gd name="connsiteX1" fmla="*/ 1352945 w 2153325"/>
                <a:gd name="connsiteY1" fmla="*/ 3 h 856986"/>
                <a:gd name="connsiteX2" fmla="*/ 2055838 w 2153325"/>
                <a:gd name="connsiteY2" fmla="*/ 299417 h 856986"/>
                <a:gd name="connsiteX3" fmla="*/ 2127577 w 2153325"/>
                <a:gd name="connsiteY3" fmla="*/ 410305 h 856986"/>
                <a:gd name="connsiteX4" fmla="*/ 2067536 w 2153325"/>
                <a:gd name="connsiteY4" fmla="*/ 431224 h 856986"/>
                <a:gd name="connsiteX5" fmla="*/ 1273571 w 2153325"/>
                <a:gd name="connsiteY5" fmla="*/ 854723 h 856986"/>
                <a:gd name="connsiteX6" fmla="*/ 567545 w 2153325"/>
                <a:gd name="connsiteY6" fmla="*/ 595159 h 856986"/>
                <a:gd name="connsiteX7" fmla="*/ 377398 w 2153325"/>
                <a:gd name="connsiteY7" fmla="*/ 324590 h 856986"/>
                <a:gd name="connsiteX8" fmla="*/ 37445 w 2153325"/>
                <a:gd name="connsiteY8" fmla="*/ 304454 h 856986"/>
                <a:gd name="connsiteX0" fmla="*/ 37445 w 2153325"/>
                <a:gd name="connsiteY0" fmla="*/ 304454 h 855959"/>
                <a:gd name="connsiteX1" fmla="*/ 1352945 w 2153325"/>
                <a:gd name="connsiteY1" fmla="*/ 3 h 855959"/>
                <a:gd name="connsiteX2" fmla="*/ 2055838 w 2153325"/>
                <a:gd name="connsiteY2" fmla="*/ 299417 h 855959"/>
                <a:gd name="connsiteX3" fmla="*/ 2127577 w 2153325"/>
                <a:gd name="connsiteY3" fmla="*/ 410305 h 855959"/>
                <a:gd name="connsiteX4" fmla="*/ 2067536 w 2153325"/>
                <a:gd name="connsiteY4" fmla="*/ 431224 h 855959"/>
                <a:gd name="connsiteX5" fmla="*/ 1273571 w 2153325"/>
                <a:gd name="connsiteY5" fmla="*/ 854723 h 855959"/>
                <a:gd name="connsiteX6" fmla="*/ 603526 w 2153325"/>
                <a:gd name="connsiteY6" fmla="*/ 558602 h 855959"/>
                <a:gd name="connsiteX7" fmla="*/ 377398 w 2153325"/>
                <a:gd name="connsiteY7" fmla="*/ 324590 h 855959"/>
                <a:gd name="connsiteX8" fmla="*/ 37445 w 2153325"/>
                <a:gd name="connsiteY8" fmla="*/ 304454 h 855959"/>
                <a:gd name="connsiteX0" fmla="*/ 37445 w 2153325"/>
                <a:gd name="connsiteY0" fmla="*/ 304454 h 855959"/>
                <a:gd name="connsiteX1" fmla="*/ 1352945 w 2153325"/>
                <a:gd name="connsiteY1" fmla="*/ 3 h 855959"/>
                <a:gd name="connsiteX2" fmla="*/ 2055838 w 2153325"/>
                <a:gd name="connsiteY2" fmla="*/ 299417 h 855959"/>
                <a:gd name="connsiteX3" fmla="*/ 2127577 w 2153325"/>
                <a:gd name="connsiteY3" fmla="*/ 410305 h 855959"/>
                <a:gd name="connsiteX4" fmla="*/ 2067536 w 2153325"/>
                <a:gd name="connsiteY4" fmla="*/ 431224 h 855959"/>
                <a:gd name="connsiteX5" fmla="*/ 1273571 w 2153325"/>
                <a:gd name="connsiteY5" fmla="*/ 854723 h 855959"/>
                <a:gd name="connsiteX6" fmla="*/ 603526 w 2153325"/>
                <a:gd name="connsiteY6" fmla="*/ 558602 h 855959"/>
                <a:gd name="connsiteX7" fmla="*/ 377398 w 2153325"/>
                <a:gd name="connsiteY7" fmla="*/ 324590 h 855959"/>
                <a:gd name="connsiteX8" fmla="*/ 37445 w 2153325"/>
                <a:gd name="connsiteY8" fmla="*/ 304454 h 855959"/>
                <a:gd name="connsiteX0" fmla="*/ 37445 w 2153325"/>
                <a:gd name="connsiteY0" fmla="*/ 305897 h 857402"/>
                <a:gd name="connsiteX1" fmla="*/ 1352945 w 2153325"/>
                <a:gd name="connsiteY1" fmla="*/ 1446 h 857402"/>
                <a:gd name="connsiteX2" fmla="*/ 1643014 w 2153325"/>
                <a:gd name="connsiteY2" fmla="*/ 447973 h 857402"/>
                <a:gd name="connsiteX3" fmla="*/ 2127577 w 2153325"/>
                <a:gd name="connsiteY3" fmla="*/ 411748 h 857402"/>
                <a:gd name="connsiteX4" fmla="*/ 2067536 w 2153325"/>
                <a:gd name="connsiteY4" fmla="*/ 432667 h 857402"/>
                <a:gd name="connsiteX5" fmla="*/ 1273571 w 2153325"/>
                <a:gd name="connsiteY5" fmla="*/ 856166 h 857402"/>
                <a:gd name="connsiteX6" fmla="*/ 603526 w 2153325"/>
                <a:gd name="connsiteY6" fmla="*/ 560045 h 857402"/>
                <a:gd name="connsiteX7" fmla="*/ 377398 w 2153325"/>
                <a:gd name="connsiteY7" fmla="*/ 326033 h 857402"/>
                <a:gd name="connsiteX8" fmla="*/ 37445 w 2153325"/>
                <a:gd name="connsiteY8" fmla="*/ 305897 h 857402"/>
                <a:gd name="connsiteX0" fmla="*/ 9994 w 2125874"/>
                <a:gd name="connsiteY0" fmla="*/ 464898 h 1016403"/>
                <a:gd name="connsiteX1" fmla="*/ 772655 w 2125874"/>
                <a:gd name="connsiteY1" fmla="*/ 992 h 1016403"/>
                <a:gd name="connsiteX2" fmla="*/ 1615563 w 2125874"/>
                <a:gd name="connsiteY2" fmla="*/ 606974 h 1016403"/>
                <a:gd name="connsiteX3" fmla="*/ 2100126 w 2125874"/>
                <a:gd name="connsiteY3" fmla="*/ 570749 h 1016403"/>
                <a:gd name="connsiteX4" fmla="*/ 2040085 w 2125874"/>
                <a:gd name="connsiteY4" fmla="*/ 591668 h 1016403"/>
                <a:gd name="connsiteX5" fmla="*/ 1246120 w 2125874"/>
                <a:gd name="connsiteY5" fmla="*/ 1015167 h 1016403"/>
                <a:gd name="connsiteX6" fmla="*/ 576075 w 2125874"/>
                <a:gd name="connsiteY6" fmla="*/ 719046 h 1016403"/>
                <a:gd name="connsiteX7" fmla="*/ 349947 w 2125874"/>
                <a:gd name="connsiteY7" fmla="*/ 485034 h 1016403"/>
                <a:gd name="connsiteX8" fmla="*/ 9994 w 2125874"/>
                <a:gd name="connsiteY8" fmla="*/ 464898 h 1016403"/>
                <a:gd name="connsiteX0" fmla="*/ 9994 w 2125874"/>
                <a:gd name="connsiteY0" fmla="*/ 468377 h 1019882"/>
                <a:gd name="connsiteX1" fmla="*/ 772655 w 2125874"/>
                <a:gd name="connsiteY1" fmla="*/ 4471 h 1019882"/>
                <a:gd name="connsiteX2" fmla="*/ 1615563 w 2125874"/>
                <a:gd name="connsiteY2" fmla="*/ 610453 h 1019882"/>
                <a:gd name="connsiteX3" fmla="*/ 2100126 w 2125874"/>
                <a:gd name="connsiteY3" fmla="*/ 574228 h 1019882"/>
                <a:gd name="connsiteX4" fmla="*/ 2040085 w 2125874"/>
                <a:gd name="connsiteY4" fmla="*/ 595147 h 1019882"/>
                <a:gd name="connsiteX5" fmla="*/ 1246120 w 2125874"/>
                <a:gd name="connsiteY5" fmla="*/ 1018646 h 1019882"/>
                <a:gd name="connsiteX6" fmla="*/ 576075 w 2125874"/>
                <a:gd name="connsiteY6" fmla="*/ 722525 h 1019882"/>
                <a:gd name="connsiteX7" fmla="*/ 349947 w 2125874"/>
                <a:gd name="connsiteY7" fmla="*/ 488513 h 1019882"/>
                <a:gd name="connsiteX8" fmla="*/ 9994 w 2125874"/>
                <a:gd name="connsiteY8" fmla="*/ 468377 h 1019882"/>
                <a:gd name="connsiteX0" fmla="*/ 467 w 2116347"/>
                <a:gd name="connsiteY0" fmla="*/ 468071 h 1019576"/>
                <a:gd name="connsiteX1" fmla="*/ 763128 w 2116347"/>
                <a:gd name="connsiteY1" fmla="*/ 4165 h 1019576"/>
                <a:gd name="connsiteX2" fmla="*/ 1606036 w 2116347"/>
                <a:gd name="connsiteY2" fmla="*/ 610147 h 1019576"/>
                <a:gd name="connsiteX3" fmla="*/ 2090599 w 2116347"/>
                <a:gd name="connsiteY3" fmla="*/ 573922 h 1019576"/>
                <a:gd name="connsiteX4" fmla="*/ 2030558 w 2116347"/>
                <a:gd name="connsiteY4" fmla="*/ 594841 h 1019576"/>
                <a:gd name="connsiteX5" fmla="*/ 1236593 w 2116347"/>
                <a:gd name="connsiteY5" fmla="*/ 1018340 h 1019576"/>
                <a:gd name="connsiteX6" fmla="*/ 566548 w 2116347"/>
                <a:gd name="connsiteY6" fmla="*/ 722219 h 1019576"/>
                <a:gd name="connsiteX7" fmla="*/ 340420 w 2116347"/>
                <a:gd name="connsiteY7" fmla="*/ 488207 h 1019576"/>
                <a:gd name="connsiteX8" fmla="*/ 467 w 2116347"/>
                <a:gd name="connsiteY8" fmla="*/ 468071 h 1019576"/>
                <a:gd name="connsiteX0" fmla="*/ 14 w 2115894"/>
                <a:gd name="connsiteY0" fmla="*/ 467853 h 1019358"/>
                <a:gd name="connsiteX1" fmla="*/ 762675 w 2115894"/>
                <a:gd name="connsiteY1" fmla="*/ 3947 h 1019358"/>
                <a:gd name="connsiteX2" fmla="*/ 1605583 w 2115894"/>
                <a:gd name="connsiteY2" fmla="*/ 609929 h 1019358"/>
                <a:gd name="connsiteX3" fmla="*/ 2090146 w 2115894"/>
                <a:gd name="connsiteY3" fmla="*/ 573704 h 1019358"/>
                <a:gd name="connsiteX4" fmla="*/ 2030105 w 2115894"/>
                <a:gd name="connsiteY4" fmla="*/ 594623 h 1019358"/>
                <a:gd name="connsiteX5" fmla="*/ 1236140 w 2115894"/>
                <a:gd name="connsiteY5" fmla="*/ 1018122 h 1019358"/>
                <a:gd name="connsiteX6" fmla="*/ 566095 w 2115894"/>
                <a:gd name="connsiteY6" fmla="*/ 722001 h 1019358"/>
                <a:gd name="connsiteX7" fmla="*/ 339967 w 2115894"/>
                <a:gd name="connsiteY7" fmla="*/ 487989 h 1019358"/>
                <a:gd name="connsiteX8" fmla="*/ 14 w 2115894"/>
                <a:gd name="connsiteY8" fmla="*/ 467853 h 1019358"/>
                <a:gd name="connsiteX0" fmla="*/ 14 w 2115894"/>
                <a:gd name="connsiteY0" fmla="*/ 468907 h 1020412"/>
                <a:gd name="connsiteX1" fmla="*/ 762675 w 2115894"/>
                <a:gd name="connsiteY1" fmla="*/ 5001 h 1020412"/>
                <a:gd name="connsiteX2" fmla="*/ 1605583 w 2115894"/>
                <a:gd name="connsiteY2" fmla="*/ 610983 h 1020412"/>
                <a:gd name="connsiteX3" fmla="*/ 2090146 w 2115894"/>
                <a:gd name="connsiteY3" fmla="*/ 574758 h 1020412"/>
                <a:gd name="connsiteX4" fmla="*/ 2030105 w 2115894"/>
                <a:gd name="connsiteY4" fmla="*/ 595677 h 1020412"/>
                <a:gd name="connsiteX5" fmla="*/ 1236140 w 2115894"/>
                <a:gd name="connsiteY5" fmla="*/ 1019176 h 1020412"/>
                <a:gd name="connsiteX6" fmla="*/ 566095 w 2115894"/>
                <a:gd name="connsiteY6" fmla="*/ 723055 h 1020412"/>
                <a:gd name="connsiteX7" fmla="*/ 339967 w 2115894"/>
                <a:gd name="connsiteY7" fmla="*/ 489043 h 1020412"/>
                <a:gd name="connsiteX8" fmla="*/ 14 w 2115894"/>
                <a:gd name="connsiteY8" fmla="*/ 468907 h 1020412"/>
                <a:gd name="connsiteX0" fmla="*/ 16 w 2089543"/>
                <a:gd name="connsiteY0" fmla="*/ 475676 h 1016134"/>
                <a:gd name="connsiteX1" fmla="*/ 736324 w 2089543"/>
                <a:gd name="connsiteY1" fmla="*/ 723 h 1016134"/>
                <a:gd name="connsiteX2" fmla="*/ 1579232 w 2089543"/>
                <a:gd name="connsiteY2" fmla="*/ 606705 h 1016134"/>
                <a:gd name="connsiteX3" fmla="*/ 2063795 w 2089543"/>
                <a:gd name="connsiteY3" fmla="*/ 570480 h 1016134"/>
                <a:gd name="connsiteX4" fmla="*/ 2003754 w 2089543"/>
                <a:gd name="connsiteY4" fmla="*/ 591399 h 1016134"/>
                <a:gd name="connsiteX5" fmla="*/ 1209789 w 2089543"/>
                <a:gd name="connsiteY5" fmla="*/ 1014898 h 1016134"/>
                <a:gd name="connsiteX6" fmla="*/ 539744 w 2089543"/>
                <a:gd name="connsiteY6" fmla="*/ 718777 h 1016134"/>
                <a:gd name="connsiteX7" fmla="*/ 313616 w 2089543"/>
                <a:gd name="connsiteY7" fmla="*/ 484765 h 1016134"/>
                <a:gd name="connsiteX8" fmla="*/ 16 w 2089543"/>
                <a:gd name="connsiteY8" fmla="*/ 475676 h 1016134"/>
                <a:gd name="connsiteX0" fmla="*/ 16 w 2089543"/>
                <a:gd name="connsiteY0" fmla="*/ 491748 h 1032206"/>
                <a:gd name="connsiteX1" fmla="*/ 736324 w 2089543"/>
                <a:gd name="connsiteY1" fmla="*/ 16795 h 1032206"/>
                <a:gd name="connsiteX2" fmla="*/ 1579232 w 2089543"/>
                <a:gd name="connsiteY2" fmla="*/ 622777 h 1032206"/>
                <a:gd name="connsiteX3" fmla="*/ 2063795 w 2089543"/>
                <a:gd name="connsiteY3" fmla="*/ 586552 h 1032206"/>
                <a:gd name="connsiteX4" fmla="*/ 2003754 w 2089543"/>
                <a:gd name="connsiteY4" fmla="*/ 607471 h 1032206"/>
                <a:gd name="connsiteX5" fmla="*/ 1209789 w 2089543"/>
                <a:gd name="connsiteY5" fmla="*/ 1030970 h 1032206"/>
                <a:gd name="connsiteX6" fmla="*/ 539744 w 2089543"/>
                <a:gd name="connsiteY6" fmla="*/ 734849 h 1032206"/>
                <a:gd name="connsiteX7" fmla="*/ 313616 w 2089543"/>
                <a:gd name="connsiteY7" fmla="*/ 500837 h 1032206"/>
                <a:gd name="connsiteX8" fmla="*/ 16 w 2089543"/>
                <a:gd name="connsiteY8" fmla="*/ 491748 h 1032206"/>
                <a:gd name="connsiteX0" fmla="*/ 16 w 2074883"/>
                <a:gd name="connsiteY0" fmla="*/ 491748 h 1032206"/>
                <a:gd name="connsiteX1" fmla="*/ 736324 w 2074883"/>
                <a:gd name="connsiteY1" fmla="*/ 16795 h 1032206"/>
                <a:gd name="connsiteX2" fmla="*/ 1579232 w 2074883"/>
                <a:gd name="connsiteY2" fmla="*/ 622777 h 1032206"/>
                <a:gd name="connsiteX3" fmla="*/ 2063795 w 2074883"/>
                <a:gd name="connsiteY3" fmla="*/ 586552 h 1032206"/>
                <a:gd name="connsiteX4" fmla="*/ 2003754 w 2074883"/>
                <a:gd name="connsiteY4" fmla="*/ 607471 h 1032206"/>
                <a:gd name="connsiteX5" fmla="*/ 1209789 w 2074883"/>
                <a:gd name="connsiteY5" fmla="*/ 1030970 h 1032206"/>
                <a:gd name="connsiteX6" fmla="*/ 539744 w 2074883"/>
                <a:gd name="connsiteY6" fmla="*/ 734849 h 1032206"/>
                <a:gd name="connsiteX7" fmla="*/ 313616 w 2074883"/>
                <a:gd name="connsiteY7" fmla="*/ 500837 h 1032206"/>
                <a:gd name="connsiteX8" fmla="*/ 16 w 2074883"/>
                <a:gd name="connsiteY8" fmla="*/ 491748 h 1032206"/>
                <a:gd name="connsiteX0" fmla="*/ 16 w 2074883"/>
                <a:gd name="connsiteY0" fmla="*/ 491748 h 1032206"/>
                <a:gd name="connsiteX1" fmla="*/ 736324 w 2074883"/>
                <a:gd name="connsiteY1" fmla="*/ 16795 h 1032206"/>
                <a:gd name="connsiteX2" fmla="*/ 1579232 w 2074883"/>
                <a:gd name="connsiteY2" fmla="*/ 622777 h 1032206"/>
                <a:gd name="connsiteX3" fmla="*/ 2063795 w 2074883"/>
                <a:gd name="connsiteY3" fmla="*/ 586552 h 1032206"/>
                <a:gd name="connsiteX4" fmla="*/ 2003754 w 2074883"/>
                <a:gd name="connsiteY4" fmla="*/ 607471 h 1032206"/>
                <a:gd name="connsiteX5" fmla="*/ 1209789 w 2074883"/>
                <a:gd name="connsiteY5" fmla="*/ 1030970 h 1032206"/>
                <a:gd name="connsiteX6" fmla="*/ 539744 w 2074883"/>
                <a:gd name="connsiteY6" fmla="*/ 734849 h 1032206"/>
                <a:gd name="connsiteX7" fmla="*/ 313616 w 2074883"/>
                <a:gd name="connsiteY7" fmla="*/ 500837 h 1032206"/>
                <a:gd name="connsiteX8" fmla="*/ 16 w 2074883"/>
                <a:gd name="connsiteY8" fmla="*/ 491748 h 1032206"/>
                <a:gd name="connsiteX0" fmla="*/ 16 w 2074883"/>
                <a:gd name="connsiteY0" fmla="*/ 491748 h 1003381"/>
                <a:gd name="connsiteX1" fmla="*/ 736324 w 2074883"/>
                <a:gd name="connsiteY1" fmla="*/ 16795 h 1003381"/>
                <a:gd name="connsiteX2" fmla="*/ 1579232 w 2074883"/>
                <a:gd name="connsiteY2" fmla="*/ 622777 h 1003381"/>
                <a:gd name="connsiteX3" fmla="*/ 2063795 w 2074883"/>
                <a:gd name="connsiteY3" fmla="*/ 586552 h 1003381"/>
                <a:gd name="connsiteX4" fmla="*/ 2003754 w 2074883"/>
                <a:gd name="connsiteY4" fmla="*/ 607471 h 1003381"/>
                <a:gd name="connsiteX5" fmla="*/ 1196114 w 2074883"/>
                <a:gd name="connsiteY5" fmla="*/ 1001999 h 1003381"/>
                <a:gd name="connsiteX6" fmla="*/ 539744 w 2074883"/>
                <a:gd name="connsiteY6" fmla="*/ 734849 h 1003381"/>
                <a:gd name="connsiteX7" fmla="*/ 313616 w 2074883"/>
                <a:gd name="connsiteY7" fmla="*/ 500837 h 1003381"/>
                <a:gd name="connsiteX8" fmla="*/ 16 w 2074883"/>
                <a:gd name="connsiteY8" fmla="*/ 491748 h 1003381"/>
                <a:gd name="connsiteX0" fmla="*/ 16 w 2074883"/>
                <a:gd name="connsiteY0" fmla="*/ 491748 h 1003699"/>
                <a:gd name="connsiteX1" fmla="*/ 736324 w 2074883"/>
                <a:gd name="connsiteY1" fmla="*/ 16795 h 1003699"/>
                <a:gd name="connsiteX2" fmla="*/ 1579232 w 2074883"/>
                <a:gd name="connsiteY2" fmla="*/ 622777 h 1003699"/>
                <a:gd name="connsiteX3" fmla="*/ 2063795 w 2074883"/>
                <a:gd name="connsiteY3" fmla="*/ 586552 h 1003699"/>
                <a:gd name="connsiteX4" fmla="*/ 2003754 w 2074883"/>
                <a:gd name="connsiteY4" fmla="*/ 607471 h 1003699"/>
                <a:gd name="connsiteX5" fmla="*/ 1196114 w 2074883"/>
                <a:gd name="connsiteY5" fmla="*/ 1001999 h 1003699"/>
                <a:gd name="connsiteX6" fmla="*/ 539744 w 2074883"/>
                <a:gd name="connsiteY6" fmla="*/ 734849 h 1003699"/>
                <a:gd name="connsiteX7" fmla="*/ 313616 w 2074883"/>
                <a:gd name="connsiteY7" fmla="*/ 500837 h 1003699"/>
                <a:gd name="connsiteX8" fmla="*/ 16 w 2074883"/>
                <a:gd name="connsiteY8" fmla="*/ 491748 h 1003699"/>
                <a:gd name="connsiteX0" fmla="*/ 16 w 2074883"/>
                <a:gd name="connsiteY0" fmla="*/ 491748 h 1003356"/>
                <a:gd name="connsiteX1" fmla="*/ 736324 w 2074883"/>
                <a:gd name="connsiteY1" fmla="*/ 16795 h 1003356"/>
                <a:gd name="connsiteX2" fmla="*/ 1579232 w 2074883"/>
                <a:gd name="connsiteY2" fmla="*/ 622777 h 1003356"/>
                <a:gd name="connsiteX3" fmla="*/ 2063795 w 2074883"/>
                <a:gd name="connsiteY3" fmla="*/ 586552 h 1003356"/>
                <a:gd name="connsiteX4" fmla="*/ 2003754 w 2074883"/>
                <a:gd name="connsiteY4" fmla="*/ 607471 h 1003356"/>
                <a:gd name="connsiteX5" fmla="*/ 1196114 w 2074883"/>
                <a:gd name="connsiteY5" fmla="*/ 1001999 h 1003356"/>
                <a:gd name="connsiteX6" fmla="*/ 549660 w 2074883"/>
                <a:gd name="connsiteY6" fmla="*/ 723514 h 1003356"/>
                <a:gd name="connsiteX7" fmla="*/ 313616 w 2074883"/>
                <a:gd name="connsiteY7" fmla="*/ 500837 h 1003356"/>
                <a:gd name="connsiteX8" fmla="*/ 16 w 2074883"/>
                <a:gd name="connsiteY8" fmla="*/ 491748 h 1003356"/>
                <a:gd name="connsiteX0" fmla="*/ 16 w 2074883"/>
                <a:gd name="connsiteY0" fmla="*/ 491748 h 1003216"/>
                <a:gd name="connsiteX1" fmla="*/ 736324 w 2074883"/>
                <a:gd name="connsiteY1" fmla="*/ 16795 h 1003216"/>
                <a:gd name="connsiteX2" fmla="*/ 1579232 w 2074883"/>
                <a:gd name="connsiteY2" fmla="*/ 622777 h 1003216"/>
                <a:gd name="connsiteX3" fmla="*/ 2063795 w 2074883"/>
                <a:gd name="connsiteY3" fmla="*/ 586552 h 1003216"/>
                <a:gd name="connsiteX4" fmla="*/ 2003754 w 2074883"/>
                <a:gd name="connsiteY4" fmla="*/ 607471 h 1003216"/>
                <a:gd name="connsiteX5" fmla="*/ 1196114 w 2074883"/>
                <a:gd name="connsiteY5" fmla="*/ 1001999 h 1003216"/>
                <a:gd name="connsiteX6" fmla="*/ 549660 w 2074883"/>
                <a:gd name="connsiteY6" fmla="*/ 723514 h 1003216"/>
                <a:gd name="connsiteX7" fmla="*/ 313616 w 2074883"/>
                <a:gd name="connsiteY7" fmla="*/ 500837 h 1003216"/>
                <a:gd name="connsiteX8" fmla="*/ 16 w 2074883"/>
                <a:gd name="connsiteY8" fmla="*/ 491748 h 1003216"/>
                <a:gd name="connsiteX0" fmla="*/ 9943 w 2084810"/>
                <a:gd name="connsiteY0" fmla="*/ 493372 h 1004840"/>
                <a:gd name="connsiteX1" fmla="*/ 746251 w 2084810"/>
                <a:gd name="connsiteY1" fmla="*/ 18419 h 1004840"/>
                <a:gd name="connsiteX2" fmla="*/ 1589159 w 2084810"/>
                <a:gd name="connsiteY2" fmla="*/ 624401 h 1004840"/>
                <a:gd name="connsiteX3" fmla="*/ 2073722 w 2084810"/>
                <a:gd name="connsiteY3" fmla="*/ 588176 h 1004840"/>
                <a:gd name="connsiteX4" fmla="*/ 2013681 w 2084810"/>
                <a:gd name="connsiteY4" fmla="*/ 609095 h 1004840"/>
                <a:gd name="connsiteX5" fmla="*/ 1206041 w 2084810"/>
                <a:gd name="connsiteY5" fmla="*/ 1003623 h 1004840"/>
                <a:gd name="connsiteX6" fmla="*/ 559587 w 2084810"/>
                <a:gd name="connsiteY6" fmla="*/ 725138 h 1004840"/>
                <a:gd name="connsiteX7" fmla="*/ 334945 w 2084810"/>
                <a:gd name="connsiteY7" fmla="*/ 481421 h 1004840"/>
                <a:gd name="connsiteX8" fmla="*/ 9943 w 2084810"/>
                <a:gd name="connsiteY8" fmla="*/ 493372 h 1004840"/>
                <a:gd name="connsiteX0" fmla="*/ 814 w 2075681"/>
                <a:gd name="connsiteY0" fmla="*/ 492198 h 1003666"/>
                <a:gd name="connsiteX1" fmla="*/ 737122 w 2075681"/>
                <a:gd name="connsiteY1" fmla="*/ 17245 h 1003666"/>
                <a:gd name="connsiteX2" fmla="*/ 1580030 w 2075681"/>
                <a:gd name="connsiteY2" fmla="*/ 623227 h 1003666"/>
                <a:gd name="connsiteX3" fmla="*/ 2064593 w 2075681"/>
                <a:gd name="connsiteY3" fmla="*/ 587002 h 1003666"/>
                <a:gd name="connsiteX4" fmla="*/ 2004552 w 2075681"/>
                <a:gd name="connsiteY4" fmla="*/ 607921 h 1003666"/>
                <a:gd name="connsiteX5" fmla="*/ 1196912 w 2075681"/>
                <a:gd name="connsiteY5" fmla="*/ 1002449 h 1003666"/>
                <a:gd name="connsiteX6" fmla="*/ 550458 w 2075681"/>
                <a:gd name="connsiteY6" fmla="*/ 723964 h 1003666"/>
                <a:gd name="connsiteX7" fmla="*/ 325816 w 2075681"/>
                <a:gd name="connsiteY7" fmla="*/ 480247 h 1003666"/>
                <a:gd name="connsiteX8" fmla="*/ 814 w 2075681"/>
                <a:gd name="connsiteY8" fmla="*/ 492198 h 1003666"/>
                <a:gd name="connsiteX0" fmla="*/ 512 w 2075379"/>
                <a:gd name="connsiteY0" fmla="*/ 491090 h 1002558"/>
                <a:gd name="connsiteX1" fmla="*/ 736820 w 2075379"/>
                <a:gd name="connsiteY1" fmla="*/ 16137 h 1002558"/>
                <a:gd name="connsiteX2" fmla="*/ 1579728 w 2075379"/>
                <a:gd name="connsiteY2" fmla="*/ 622119 h 1002558"/>
                <a:gd name="connsiteX3" fmla="*/ 2064291 w 2075379"/>
                <a:gd name="connsiteY3" fmla="*/ 585894 h 1002558"/>
                <a:gd name="connsiteX4" fmla="*/ 2004250 w 2075379"/>
                <a:gd name="connsiteY4" fmla="*/ 606813 h 1002558"/>
                <a:gd name="connsiteX5" fmla="*/ 1196610 w 2075379"/>
                <a:gd name="connsiteY5" fmla="*/ 1001341 h 1002558"/>
                <a:gd name="connsiteX6" fmla="*/ 550156 w 2075379"/>
                <a:gd name="connsiteY6" fmla="*/ 722856 h 1002558"/>
                <a:gd name="connsiteX7" fmla="*/ 325514 w 2075379"/>
                <a:gd name="connsiteY7" fmla="*/ 479139 h 1002558"/>
                <a:gd name="connsiteX8" fmla="*/ 512 w 2075379"/>
                <a:gd name="connsiteY8" fmla="*/ 491090 h 1002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5379" h="1002558">
                  <a:moveTo>
                    <a:pt x="512" y="491090"/>
                  </a:moveTo>
                  <a:cubicBezTo>
                    <a:pt x="-14655" y="502763"/>
                    <a:pt x="308976" y="-105703"/>
                    <a:pt x="736820" y="16137"/>
                  </a:cubicBezTo>
                  <a:cubicBezTo>
                    <a:pt x="1164664" y="137977"/>
                    <a:pt x="1450623" y="553735"/>
                    <a:pt x="1579728" y="622119"/>
                  </a:cubicBezTo>
                  <a:cubicBezTo>
                    <a:pt x="1708833" y="690503"/>
                    <a:pt x="1759992" y="698509"/>
                    <a:pt x="2064291" y="585894"/>
                  </a:cubicBezTo>
                  <a:cubicBezTo>
                    <a:pt x="2070240" y="624485"/>
                    <a:pt x="2106537" y="529726"/>
                    <a:pt x="2004250" y="606813"/>
                  </a:cubicBezTo>
                  <a:cubicBezTo>
                    <a:pt x="1807903" y="917641"/>
                    <a:pt x="1438959" y="982001"/>
                    <a:pt x="1196610" y="1001341"/>
                  </a:cubicBezTo>
                  <a:cubicBezTo>
                    <a:pt x="954261" y="1020681"/>
                    <a:pt x="611183" y="804304"/>
                    <a:pt x="550156" y="722856"/>
                  </a:cubicBezTo>
                  <a:cubicBezTo>
                    <a:pt x="464540" y="576878"/>
                    <a:pt x="413864" y="527590"/>
                    <a:pt x="325514" y="479139"/>
                  </a:cubicBezTo>
                  <a:cubicBezTo>
                    <a:pt x="237164" y="430688"/>
                    <a:pt x="15679" y="479417"/>
                    <a:pt x="512" y="491090"/>
                  </a:cubicBezTo>
                  <a:close/>
                </a:path>
              </a:pathLst>
            </a:custGeom>
            <a:solidFill>
              <a:srgbClr val="70AD47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3257019C-2ABF-4279-A95D-C00A8EF14EAA}"/>
                </a:ext>
              </a:extLst>
            </p:cNvPr>
            <p:cNvSpPr/>
            <p:nvPr/>
          </p:nvSpPr>
          <p:spPr>
            <a:xfrm>
              <a:off x="5842792" y="4145002"/>
              <a:ext cx="1275557" cy="530979"/>
            </a:xfrm>
            <a:custGeom>
              <a:avLst/>
              <a:gdLst>
                <a:gd name="connsiteX0" fmla="*/ 0 w 1206500"/>
                <a:gd name="connsiteY0" fmla="*/ 440815 h 440815"/>
                <a:gd name="connsiteX1" fmla="*/ 254000 w 1206500"/>
                <a:gd name="connsiteY1" fmla="*/ 180465 h 440815"/>
                <a:gd name="connsiteX2" fmla="*/ 596900 w 1206500"/>
                <a:gd name="connsiteY2" fmla="*/ 53465 h 440815"/>
                <a:gd name="connsiteX3" fmla="*/ 825500 w 1206500"/>
                <a:gd name="connsiteY3" fmla="*/ 2665 h 440815"/>
                <a:gd name="connsiteX4" fmla="*/ 996950 w 1206500"/>
                <a:gd name="connsiteY4" fmla="*/ 15365 h 440815"/>
                <a:gd name="connsiteX5" fmla="*/ 1206500 w 1206500"/>
                <a:gd name="connsiteY5" fmla="*/ 85215 h 440815"/>
                <a:gd name="connsiteX6" fmla="*/ 1206500 w 1206500"/>
                <a:gd name="connsiteY6" fmla="*/ 85215 h 440815"/>
                <a:gd name="connsiteX0" fmla="*/ 0 w 1275557"/>
                <a:gd name="connsiteY0" fmla="*/ 538446 h 538446"/>
                <a:gd name="connsiteX1" fmla="*/ 323057 w 1275557"/>
                <a:gd name="connsiteY1" fmla="*/ 180465 h 538446"/>
                <a:gd name="connsiteX2" fmla="*/ 665957 w 1275557"/>
                <a:gd name="connsiteY2" fmla="*/ 53465 h 538446"/>
                <a:gd name="connsiteX3" fmla="*/ 894557 w 1275557"/>
                <a:gd name="connsiteY3" fmla="*/ 2665 h 538446"/>
                <a:gd name="connsiteX4" fmla="*/ 1066007 w 1275557"/>
                <a:gd name="connsiteY4" fmla="*/ 15365 h 538446"/>
                <a:gd name="connsiteX5" fmla="*/ 1275557 w 1275557"/>
                <a:gd name="connsiteY5" fmla="*/ 85215 h 538446"/>
                <a:gd name="connsiteX6" fmla="*/ 1275557 w 1275557"/>
                <a:gd name="connsiteY6" fmla="*/ 85215 h 538446"/>
                <a:gd name="connsiteX0" fmla="*/ 0 w 1275557"/>
                <a:gd name="connsiteY0" fmla="*/ 541527 h 541527"/>
                <a:gd name="connsiteX1" fmla="*/ 665957 w 1275557"/>
                <a:gd name="connsiteY1" fmla="*/ 56546 h 541527"/>
                <a:gd name="connsiteX2" fmla="*/ 894557 w 1275557"/>
                <a:gd name="connsiteY2" fmla="*/ 5746 h 541527"/>
                <a:gd name="connsiteX3" fmla="*/ 1066007 w 1275557"/>
                <a:gd name="connsiteY3" fmla="*/ 18446 h 541527"/>
                <a:gd name="connsiteX4" fmla="*/ 1275557 w 1275557"/>
                <a:gd name="connsiteY4" fmla="*/ 88296 h 541527"/>
                <a:gd name="connsiteX5" fmla="*/ 1275557 w 1275557"/>
                <a:gd name="connsiteY5" fmla="*/ 88296 h 541527"/>
                <a:gd name="connsiteX0" fmla="*/ 0 w 1275557"/>
                <a:gd name="connsiteY0" fmla="*/ 574301 h 574301"/>
                <a:gd name="connsiteX1" fmla="*/ 894557 w 1275557"/>
                <a:gd name="connsiteY1" fmla="*/ 38520 h 574301"/>
                <a:gd name="connsiteX2" fmla="*/ 1066007 w 1275557"/>
                <a:gd name="connsiteY2" fmla="*/ 51220 h 574301"/>
                <a:gd name="connsiteX3" fmla="*/ 1275557 w 1275557"/>
                <a:gd name="connsiteY3" fmla="*/ 121070 h 574301"/>
                <a:gd name="connsiteX4" fmla="*/ 1275557 w 1275557"/>
                <a:gd name="connsiteY4" fmla="*/ 121070 h 574301"/>
                <a:gd name="connsiteX0" fmla="*/ 0 w 1275557"/>
                <a:gd name="connsiteY0" fmla="*/ 523081 h 523081"/>
                <a:gd name="connsiteX1" fmla="*/ 1066007 w 1275557"/>
                <a:gd name="connsiteY1" fmla="*/ 0 h 523081"/>
                <a:gd name="connsiteX2" fmla="*/ 1275557 w 1275557"/>
                <a:gd name="connsiteY2" fmla="*/ 69850 h 523081"/>
                <a:gd name="connsiteX3" fmla="*/ 1275557 w 1275557"/>
                <a:gd name="connsiteY3" fmla="*/ 69850 h 523081"/>
                <a:gd name="connsiteX0" fmla="*/ 0 w 1275557"/>
                <a:gd name="connsiteY0" fmla="*/ 453231 h 453231"/>
                <a:gd name="connsiteX1" fmla="*/ 1275557 w 1275557"/>
                <a:gd name="connsiteY1" fmla="*/ 0 h 453231"/>
                <a:gd name="connsiteX2" fmla="*/ 1275557 w 1275557"/>
                <a:gd name="connsiteY2" fmla="*/ 0 h 453231"/>
                <a:gd name="connsiteX0" fmla="*/ 0 w 1275557"/>
                <a:gd name="connsiteY0" fmla="*/ 453231 h 453231"/>
                <a:gd name="connsiteX1" fmla="*/ 1275557 w 1275557"/>
                <a:gd name="connsiteY1" fmla="*/ 0 h 453231"/>
                <a:gd name="connsiteX2" fmla="*/ 1275557 w 1275557"/>
                <a:gd name="connsiteY2" fmla="*/ 0 h 453231"/>
                <a:gd name="connsiteX0" fmla="*/ 0 w 1275557"/>
                <a:gd name="connsiteY0" fmla="*/ 530979 h 530979"/>
                <a:gd name="connsiteX1" fmla="*/ 1275557 w 1275557"/>
                <a:gd name="connsiteY1" fmla="*/ 77748 h 530979"/>
                <a:gd name="connsiteX2" fmla="*/ 1275557 w 1275557"/>
                <a:gd name="connsiteY2" fmla="*/ 77748 h 530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5557" h="530979">
                  <a:moveTo>
                    <a:pt x="0" y="530979"/>
                  </a:moveTo>
                  <a:cubicBezTo>
                    <a:pt x="403755" y="-158261"/>
                    <a:pt x="1117071" y="-11681"/>
                    <a:pt x="1275557" y="77748"/>
                  </a:cubicBezTo>
                  <a:lnTo>
                    <a:pt x="1275557" y="77748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A71414AB-AF97-4E2B-9303-9BFF79E08B68}"/>
                </a:ext>
              </a:extLst>
            </p:cNvPr>
            <p:cNvSpPr/>
            <p:nvPr/>
          </p:nvSpPr>
          <p:spPr>
            <a:xfrm rot="2926306">
              <a:off x="4451577" y="4777846"/>
              <a:ext cx="1342414" cy="405316"/>
            </a:xfrm>
            <a:custGeom>
              <a:avLst/>
              <a:gdLst>
                <a:gd name="connsiteX0" fmla="*/ 0 w 1206500"/>
                <a:gd name="connsiteY0" fmla="*/ 440815 h 440815"/>
                <a:gd name="connsiteX1" fmla="*/ 254000 w 1206500"/>
                <a:gd name="connsiteY1" fmla="*/ 180465 h 440815"/>
                <a:gd name="connsiteX2" fmla="*/ 596900 w 1206500"/>
                <a:gd name="connsiteY2" fmla="*/ 53465 h 440815"/>
                <a:gd name="connsiteX3" fmla="*/ 825500 w 1206500"/>
                <a:gd name="connsiteY3" fmla="*/ 2665 h 440815"/>
                <a:gd name="connsiteX4" fmla="*/ 996950 w 1206500"/>
                <a:gd name="connsiteY4" fmla="*/ 15365 h 440815"/>
                <a:gd name="connsiteX5" fmla="*/ 1206500 w 1206500"/>
                <a:gd name="connsiteY5" fmla="*/ 85215 h 440815"/>
                <a:gd name="connsiteX6" fmla="*/ 1206500 w 1206500"/>
                <a:gd name="connsiteY6" fmla="*/ 85215 h 440815"/>
                <a:gd name="connsiteX0" fmla="*/ 0 w 1277596"/>
                <a:gd name="connsiteY0" fmla="*/ 440815 h 440815"/>
                <a:gd name="connsiteX1" fmla="*/ 254000 w 1277596"/>
                <a:gd name="connsiteY1" fmla="*/ 180465 h 440815"/>
                <a:gd name="connsiteX2" fmla="*/ 596900 w 1277596"/>
                <a:gd name="connsiteY2" fmla="*/ 53465 h 440815"/>
                <a:gd name="connsiteX3" fmla="*/ 825500 w 1277596"/>
                <a:gd name="connsiteY3" fmla="*/ 2665 h 440815"/>
                <a:gd name="connsiteX4" fmla="*/ 996950 w 1277596"/>
                <a:gd name="connsiteY4" fmla="*/ 15365 h 440815"/>
                <a:gd name="connsiteX5" fmla="*/ 1206500 w 1277596"/>
                <a:gd name="connsiteY5" fmla="*/ 85215 h 440815"/>
                <a:gd name="connsiteX6" fmla="*/ 1277596 w 1277596"/>
                <a:gd name="connsiteY6" fmla="*/ 71529 h 440815"/>
                <a:gd name="connsiteX0" fmla="*/ 0 w 1278006"/>
                <a:gd name="connsiteY0" fmla="*/ 440815 h 440815"/>
                <a:gd name="connsiteX1" fmla="*/ 254000 w 1278006"/>
                <a:gd name="connsiteY1" fmla="*/ 180465 h 440815"/>
                <a:gd name="connsiteX2" fmla="*/ 596900 w 1278006"/>
                <a:gd name="connsiteY2" fmla="*/ 53465 h 440815"/>
                <a:gd name="connsiteX3" fmla="*/ 825500 w 1278006"/>
                <a:gd name="connsiteY3" fmla="*/ 2665 h 440815"/>
                <a:gd name="connsiteX4" fmla="*/ 996950 w 1278006"/>
                <a:gd name="connsiteY4" fmla="*/ 15365 h 440815"/>
                <a:gd name="connsiteX5" fmla="*/ 1206500 w 1278006"/>
                <a:gd name="connsiteY5" fmla="*/ 85215 h 440815"/>
                <a:gd name="connsiteX6" fmla="*/ 1277596 w 1278006"/>
                <a:gd name="connsiteY6" fmla="*/ 71529 h 440815"/>
                <a:gd name="connsiteX0" fmla="*/ 0 w 1277596"/>
                <a:gd name="connsiteY0" fmla="*/ 440459 h 440459"/>
                <a:gd name="connsiteX1" fmla="*/ 254000 w 1277596"/>
                <a:gd name="connsiteY1" fmla="*/ 180109 h 440459"/>
                <a:gd name="connsiteX2" fmla="*/ 596900 w 1277596"/>
                <a:gd name="connsiteY2" fmla="*/ 53109 h 440459"/>
                <a:gd name="connsiteX3" fmla="*/ 825500 w 1277596"/>
                <a:gd name="connsiteY3" fmla="*/ 2309 h 440459"/>
                <a:gd name="connsiteX4" fmla="*/ 996950 w 1277596"/>
                <a:gd name="connsiteY4" fmla="*/ 15009 h 440459"/>
                <a:gd name="connsiteX5" fmla="*/ 1277596 w 1277596"/>
                <a:gd name="connsiteY5" fmla="*/ 71173 h 440459"/>
                <a:gd name="connsiteX0" fmla="*/ 0 w 1277596"/>
                <a:gd name="connsiteY0" fmla="*/ 438404 h 438404"/>
                <a:gd name="connsiteX1" fmla="*/ 254000 w 1277596"/>
                <a:gd name="connsiteY1" fmla="*/ 178054 h 438404"/>
                <a:gd name="connsiteX2" fmla="*/ 596900 w 1277596"/>
                <a:gd name="connsiteY2" fmla="*/ 51054 h 438404"/>
                <a:gd name="connsiteX3" fmla="*/ 825500 w 1277596"/>
                <a:gd name="connsiteY3" fmla="*/ 254 h 438404"/>
                <a:gd name="connsiteX4" fmla="*/ 1277596 w 1277596"/>
                <a:gd name="connsiteY4" fmla="*/ 69118 h 438404"/>
                <a:gd name="connsiteX0" fmla="*/ 0 w 1277596"/>
                <a:gd name="connsiteY0" fmla="*/ 392831 h 392831"/>
                <a:gd name="connsiteX1" fmla="*/ 254000 w 1277596"/>
                <a:gd name="connsiteY1" fmla="*/ 132481 h 392831"/>
                <a:gd name="connsiteX2" fmla="*/ 596900 w 1277596"/>
                <a:gd name="connsiteY2" fmla="*/ 5481 h 392831"/>
                <a:gd name="connsiteX3" fmla="*/ 1277596 w 1277596"/>
                <a:gd name="connsiteY3" fmla="*/ 23545 h 392831"/>
                <a:gd name="connsiteX0" fmla="*/ 0 w 1277596"/>
                <a:gd name="connsiteY0" fmla="*/ 369286 h 369286"/>
                <a:gd name="connsiteX1" fmla="*/ 254000 w 1277596"/>
                <a:gd name="connsiteY1" fmla="*/ 108936 h 369286"/>
                <a:gd name="connsiteX2" fmla="*/ 1277596 w 1277596"/>
                <a:gd name="connsiteY2" fmla="*/ 0 h 369286"/>
                <a:gd name="connsiteX0" fmla="*/ 0 w 1277596"/>
                <a:gd name="connsiteY0" fmla="*/ 369286 h 369286"/>
                <a:gd name="connsiteX1" fmla="*/ 1277596 w 1277596"/>
                <a:gd name="connsiteY1" fmla="*/ 0 h 369286"/>
                <a:gd name="connsiteX0" fmla="*/ 0 w 1277596"/>
                <a:gd name="connsiteY0" fmla="*/ 394454 h 394454"/>
                <a:gd name="connsiteX1" fmla="*/ 1277596 w 1277596"/>
                <a:gd name="connsiteY1" fmla="*/ 25168 h 394454"/>
                <a:gd name="connsiteX0" fmla="*/ 0 w 1277596"/>
                <a:gd name="connsiteY0" fmla="*/ 399270 h 399270"/>
                <a:gd name="connsiteX1" fmla="*/ 1277596 w 1277596"/>
                <a:gd name="connsiteY1" fmla="*/ 29984 h 399270"/>
                <a:gd name="connsiteX0" fmla="*/ 0 w 1342414"/>
                <a:gd name="connsiteY0" fmla="*/ 405316 h 405316"/>
                <a:gd name="connsiteX1" fmla="*/ 1342414 w 1342414"/>
                <a:gd name="connsiteY1" fmla="*/ 29507 h 40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2414" h="405316">
                  <a:moveTo>
                    <a:pt x="0" y="405316"/>
                  </a:moveTo>
                  <a:cubicBezTo>
                    <a:pt x="251796" y="201449"/>
                    <a:pt x="711240" y="-94856"/>
                    <a:pt x="1342414" y="29507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9" name="Rectangle 8">
              <a:extLst>
                <a:ext uri="{FF2B5EF4-FFF2-40B4-BE49-F238E27FC236}">
                  <a16:creationId xmlns:a16="http://schemas.microsoft.com/office/drawing/2014/main" id="{0B703126-450A-4B13-BEC6-E18F580352EA}"/>
                </a:ext>
              </a:extLst>
            </p:cNvPr>
            <p:cNvSpPr/>
            <p:nvPr/>
          </p:nvSpPr>
          <p:spPr>
            <a:xfrm>
              <a:off x="5602222" y="2714624"/>
              <a:ext cx="556255" cy="3683000"/>
            </a:xfrm>
            <a:custGeom>
              <a:avLst/>
              <a:gdLst>
                <a:gd name="connsiteX0" fmla="*/ 0 w 189477"/>
                <a:gd name="connsiteY0" fmla="*/ 0 h 3759200"/>
                <a:gd name="connsiteX1" fmla="*/ 189477 w 189477"/>
                <a:gd name="connsiteY1" fmla="*/ 0 h 3759200"/>
                <a:gd name="connsiteX2" fmla="*/ 189477 w 189477"/>
                <a:gd name="connsiteY2" fmla="*/ 3759200 h 3759200"/>
                <a:gd name="connsiteX3" fmla="*/ 0 w 189477"/>
                <a:gd name="connsiteY3" fmla="*/ 3759200 h 3759200"/>
                <a:gd name="connsiteX4" fmla="*/ 0 w 189477"/>
                <a:gd name="connsiteY4" fmla="*/ 0 h 3759200"/>
                <a:gd name="connsiteX0" fmla="*/ 0 w 247650"/>
                <a:gd name="connsiteY0" fmla="*/ 0 h 3759200"/>
                <a:gd name="connsiteX1" fmla="*/ 189477 w 247650"/>
                <a:gd name="connsiteY1" fmla="*/ 0 h 3759200"/>
                <a:gd name="connsiteX2" fmla="*/ 189477 w 247650"/>
                <a:gd name="connsiteY2" fmla="*/ 3759200 h 3759200"/>
                <a:gd name="connsiteX3" fmla="*/ 247650 w 247650"/>
                <a:gd name="connsiteY3" fmla="*/ 3587750 h 3759200"/>
                <a:gd name="connsiteX4" fmla="*/ 0 w 247650"/>
                <a:gd name="connsiteY4" fmla="*/ 0 h 3759200"/>
                <a:gd name="connsiteX0" fmla="*/ 0 w 465702"/>
                <a:gd name="connsiteY0" fmla="*/ 0 h 3654425"/>
                <a:gd name="connsiteX1" fmla="*/ 189477 w 465702"/>
                <a:gd name="connsiteY1" fmla="*/ 0 h 3654425"/>
                <a:gd name="connsiteX2" fmla="*/ 465702 w 465702"/>
                <a:gd name="connsiteY2" fmla="*/ 3654425 h 3654425"/>
                <a:gd name="connsiteX3" fmla="*/ 247650 w 465702"/>
                <a:gd name="connsiteY3" fmla="*/ 3587750 h 3654425"/>
                <a:gd name="connsiteX4" fmla="*/ 0 w 465702"/>
                <a:gd name="connsiteY4" fmla="*/ 0 h 3654425"/>
                <a:gd name="connsiteX0" fmla="*/ 49225 w 514927"/>
                <a:gd name="connsiteY0" fmla="*/ 0 h 3654425"/>
                <a:gd name="connsiteX1" fmla="*/ 238702 w 514927"/>
                <a:gd name="connsiteY1" fmla="*/ 0 h 3654425"/>
                <a:gd name="connsiteX2" fmla="*/ 514927 w 514927"/>
                <a:gd name="connsiteY2" fmla="*/ 3654425 h 3654425"/>
                <a:gd name="connsiteX3" fmla="*/ 296875 w 514927"/>
                <a:gd name="connsiteY3" fmla="*/ 3587750 h 3654425"/>
                <a:gd name="connsiteX4" fmla="*/ 49225 w 514927"/>
                <a:gd name="connsiteY4" fmla="*/ 0 h 3654425"/>
                <a:gd name="connsiteX0" fmla="*/ 49225 w 514927"/>
                <a:gd name="connsiteY0" fmla="*/ 28575 h 3683000"/>
                <a:gd name="connsiteX1" fmla="*/ 391102 w 514927"/>
                <a:gd name="connsiteY1" fmla="*/ 0 h 3683000"/>
                <a:gd name="connsiteX2" fmla="*/ 514927 w 514927"/>
                <a:gd name="connsiteY2" fmla="*/ 3683000 h 3683000"/>
                <a:gd name="connsiteX3" fmla="*/ 296875 w 514927"/>
                <a:gd name="connsiteY3" fmla="*/ 3616325 h 3683000"/>
                <a:gd name="connsiteX4" fmla="*/ 49225 w 514927"/>
                <a:gd name="connsiteY4" fmla="*/ 28575 h 3683000"/>
                <a:gd name="connsiteX0" fmla="*/ 57225 w 456252"/>
                <a:gd name="connsiteY0" fmla="*/ 9525 h 3683000"/>
                <a:gd name="connsiteX1" fmla="*/ 332427 w 456252"/>
                <a:gd name="connsiteY1" fmla="*/ 0 h 3683000"/>
                <a:gd name="connsiteX2" fmla="*/ 456252 w 456252"/>
                <a:gd name="connsiteY2" fmla="*/ 3683000 h 3683000"/>
                <a:gd name="connsiteX3" fmla="*/ 238200 w 456252"/>
                <a:gd name="connsiteY3" fmla="*/ 3616325 h 3683000"/>
                <a:gd name="connsiteX4" fmla="*/ 57225 w 456252"/>
                <a:gd name="connsiteY4" fmla="*/ 9525 h 3683000"/>
                <a:gd name="connsiteX0" fmla="*/ 134249 w 533276"/>
                <a:gd name="connsiteY0" fmla="*/ 9525 h 3683000"/>
                <a:gd name="connsiteX1" fmla="*/ 409451 w 533276"/>
                <a:gd name="connsiteY1" fmla="*/ 0 h 3683000"/>
                <a:gd name="connsiteX2" fmla="*/ 533276 w 533276"/>
                <a:gd name="connsiteY2" fmla="*/ 3683000 h 3683000"/>
                <a:gd name="connsiteX3" fmla="*/ 315224 w 533276"/>
                <a:gd name="connsiteY3" fmla="*/ 3616325 h 3683000"/>
                <a:gd name="connsiteX4" fmla="*/ 134249 w 533276"/>
                <a:gd name="connsiteY4" fmla="*/ 9525 h 3683000"/>
                <a:gd name="connsiteX0" fmla="*/ 157228 w 556255"/>
                <a:gd name="connsiteY0" fmla="*/ 9525 h 3683000"/>
                <a:gd name="connsiteX1" fmla="*/ 432430 w 556255"/>
                <a:gd name="connsiteY1" fmla="*/ 0 h 3683000"/>
                <a:gd name="connsiteX2" fmla="*/ 556255 w 556255"/>
                <a:gd name="connsiteY2" fmla="*/ 3683000 h 3683000"/>
                <a:gd name="connsiteX3" fmla="*/ 338203 w 556255"/>
                <a:gd name="connsiteY3" fmla="*/ 3616325 h 3683000"/>
                <a:gd name="connsiteX4" fmla="*/ 157228 w 556255"/>
                <a:gd name="connsiteY4" fmla="*/ 9525 h 3683000"/>
                <a:gd name="connsiteX0" fmla="*/ 157228 w 556255"/>
                <a:gd name="connsiteY0" fmla="*/ 9525 h 3683000"/>
                <a:gd name="connsiteX1" fmla="*/ 432430 w 556255"/>
                <a:gd name="connsiteY1" fmla="*/ 0 h 3683000"/>
                <a:gd name="connsiteX2" fmla="*/ 556255 w 556255"/>
                <a:gd name="connsiteY2" fmla="*/ 3683000 h 3683000"/>
                <a:gd name="connsiteX3" fmla="*/ 338203 w 556255"/>
                <a:gd name="connsiteY3" fmla="*/ 3616325 h 3683000"/>
                <a:gd name="connsiteX4" fmla="*/ 157228 w 556255"/>
                <a:gd name="connsiteY4" fmla="*/ 9525 h 3683000"/>
                <a:gd name="connsiteX0" fmla="*/ 157228 w 556255"/>
                <a:gd name="connsiteY0" fmla="*/ 9525 h 3683000"/>
                <a:gd name="connsiteX1" fmla="*/ 432430 w 556255"/>
                <a:gd name="connsiteY1" fmla="*/ 0 h 3683000"/>
                <a:gd name="connsiteX2" fmla="*/ 556255 w 556255"/>
                <a:gd name="connsiteY2" fmla="*/ 3683000 h 3683000"/>
                <a:gd name="connsiteX3" fmla="*/ 338203 w 556255"/>
                <a:gd name="connsiteY3" fmla="*/ 3616325 h 3683000"/>
                <a:gd name="connsiteX4" fmla="*/ 157228 w 556255"/>
                <a:gd name="connsiteY4" fmla="*/ 9525 h 368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255" h="3683000">
                  <a:moveTo>
                    <a:pt x="157228" y="9525"/>
                  </a:moveTo>
                  <a:lnTo>
                    <a:pt x="432430" y="0"/>
                  </a:lnTo>
                  <a:cubicBezTo>
                    <a:pt x="-50170" y="1808692"/>
                    <a:pt x="276855" y="2836333"/>
                    <a:pt x="556255" y="3683000"/>
                  </a:cubicBezTo>
                  <a:lnTo>
                    <a:pt x="338203" y="3616325"/>
                  </a:lnTo>
                  <a:cubicBezTo>
                    <a:pt x="131828" y="3201458"/>
                    <a:pt x="-198372" y="2119842"/>
                    <a:pt x="157228" y="9525"/>
                  </a:cubicBezTo>
                  <a:close/>
                </a:path>
              </a:pathLst>
            </a:custGeom>
            <a:solidFill>
              <a:srgbClr val="ED7D31">
                <a:lumMod val="75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DC7B1152-15D4-4BC8-9C7B-B8F8E5D80DA2}"/>
                </a:ext>
              </a:extLst>
            </p:cNvPr>
            <p:cNvSpPr/>
            <p:nvPr/>
          </p:nvSpPr>
          <p:spPr>
            <a:xfrm>
              <a:off x="5835535" y="2353128"/>
              <a:ext cx="1363551" cy="1391558"/>
            </a:xfrm>
            <a:prstGeom prst="ellipse">
              <a:avLst/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39EA2ACE-D7AD-49DF-A115-2A2CEFD9E112}"/>
                </a:ext>
              </a:extLst>
            </p:cNvPr>
            <p:cNvSpPr/>
            <p:nvPr/>
          </p:nvSpPr>
          <p:spPr>
            <a:xfrm>
              <a:off x="4471984" y="2353128"/>
              <a:ext cx="1363551" cy="1391558"/>
            </a:xfrm>
            <a:prstGeom prst="ellipse">
              <a:avLst/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652441E4-8CC3-47BD-BD44-C0A72E78522D}"/>
                </a:ext>
              </a:extLst>
            </p:cNvPr>
            <p:cNvSpPr/>
            <p:nvPr/>
          </p:nvSpPr>
          <p:spPr>
            <a:xfrm>
              <a:off x="4282507" y="1351642"/>
              <a:ext cx="1363551" cy="1391558"/>
            </a:xfrm>
            <a:prstGeom prst="ellipse">
              <a:avLst/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68368F6C-12C8-44DA-AF51-A0009991EFC3}"/>
                </a:ext>
              </a:extLst>
            </p:cNvPr>
            <p:cNvSpPr/>
            <p:nvPr/>
          </p:nvSpPr>
          <p:spPr>
            <a:xfrm>
              <a:off x="6025012" y="1351642"/>
              <a:ext cx="1363551" cy="1391558"/>
            </a:xfrm>
            <a:prstGeom prst="ellipse">
              <a:avLst/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FBC9ED94-3178-4618-87F3-9EE536CEE1BA}"/>
                </a:ext>
              </a:extLst>
            </p:cNvPr>
            <p:cNvSpPr/>
            <p:nvPr/>
          </p:nvSpPr>
          <p:spPr>
            <a:xfrm>
              <a:off x="5072741" y="585559"/>
              <a:ext cx="1487602" cy="1391558"/>
            </a:xfrm>
            <a:prstGeom prst="ellipse">
              <a:avLst/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EB3F1F38-FA8B-48C0-826F-FB442188852D}"/>
                </a:ext>
              </a:extLst>
            </p:cNvPr>
            <p:cNvSpPr/>
            <p:nvPr/>
          </p:nvSpPr>
          <p:spPr>
            <a:xfrm>
              <a:off x="5168785" y="1657349"/>
              <a:ext cx="1391558" cy="1391558"/>
            </a:xfrm>
            <a:prstGeom prst="ellipse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82110CAD-64FD-455D-A55C-017C8567A27F}"/>
              </a:ext>
            </a:extLst>
          </p:cNvPr>
          <p:cNvGrpSpPr/>
          <p:nvPr/>
        </p:nvGrpSpPr>
        <p:grpSpPr>
          <a:xfrm flipH="1">
            <a:off x="1773809" y="7040154"/>
            <a:ext cx="4120963" cy="5141257"/>
            <a:chOff x="678838" y="2707843"/>
            <a:chExt cx="2563090" cy="3197676"/>
          </a:xfrm>
        </p:grpSpPr>
        <p:sp>
          <p:nvSpPr>
            <p:cNvPr id="337" name="Oval 245">
              <a:extLst>
                <a:ext uri="{FF2B5EF4-FFF2-40B4-BE49-F238E27FC236}">
                  <a16:creationId xmlns:a16="http://schemas.microsoft.com/office/drawing/2014/main" id="{E62FD49D-202C-4C49-A618-C635EDBBB321}"/>
                </a:ext>
              </a:extLst>
            </p:cNvPr>
            <p:cNvSpPr/>
            <p:nvPr/>
          </p:nvSpPr>
          <p:spPr>
            <a:xfrm rot="1354155" flipH="1">
              <a:off x="1976360" y="4292263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E6EF9F64-DC2F-4567-9643-0861DF2B9348}"/>
                </a:ext>
              </a:extLst>
            </p:cNvPr>
            <p:cNvSpPr/>
            <p:nvPr/>
          </p:nvSpPr>
          <p:spPr>
            <a:xfrm rot="2468469">
              <a:off x="2534853" y="4941621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rgbClr val="ED7D31">
                    <a:lumMod val="50000"/>
                  </a:srgbClr>
                </a:gs>
                <a:gs pos="100000">
                  <a:srgbClr val="548235"/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9" name="Oval 243">
              <a:extLst>
                <a:ext uri="{FF2B5EF4-FFF2-40B4-BE49-F238E27FC236}">
                  <a16:creationId xmlns:a16="http://schemas.microsoft.com/office/drawing/2014/main" id="{3381FF02-AFCE-448F-B294-C2A103A77BE1}"/>
                </a:ext>
              </a:extLst>
            </p:cNvPr>
            <p:cNvSpPr/>
            <p:nvPr/>
          </p:nvSpPr>
          <p:spPr>
            <a:xfrm rot="20800339" flipH="1">
              <a:off x="2085956" y="3891725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85D2E5C0-C5D4-4756-BDE2-F0B5CCB90BF1}"/>
                </a:ext>
              </a:extLst>
            </p:cNvPr>
            <p:cNvSpPr/>
            <p:nvPr/>
          </p:nvSpPr>
          <p:spPr>
            <a:xfrm rot="21538532">
              <a:off x="2172431" y="4207124"/>
              <a:ext cx="367688" cy="602664"/>
            </a:xfrm>
            <a:prstGeom prst="ellipse">
              <a:avLst/>
            </a:prstGeom>
            <a:solidFill>
              <a:srgbClr val="548235"/>
            </a:solidFill>
            <a:ln w="12700" cap="flat" cmpd="sng" algn="ctr">
              <a:noFill/>
              <a:prstDash val="solid"/>
              <a:miter lim="800000"/>
            </a:ln>
            <a:effectLst>
              <a:softEdge rad="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7E03AC38-2AD2-481C-883C-D4FB0CA181F1}"/>
                </a:ext>
              </a:extLst>
            </p:cNvPr>
            <p:cNvSpPr/>
            <p:nvPr/>
          </p:nvSpPr>
          <p:spPr>
            <a:xfrm rot="21445945">
              <a:off x="2321007" y="5017466"/>
              <a:ext cx="621935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rgbClr val="ED7D31">
                    <a:lumMod val="50000"/>
                  </a:srgbClr>
                </a:gs>
                <a:gs pos="1000">
                  <a:srgbClr val="548235"/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34B70A7D-363D-44B1-88E6-9D7505D8BC29}"/>
                </a:ext>
              </a:extLst>
            </p:cNvPr>
            <p:cNvSpPr/>
            <p:nvPr/>
          </p:nvSpPr>
          <p:spPr>
            <a:xfrm>
              <a:off x="678838" y="3996480"/>
              <a:ext cx="2030567" cy="1476595"/>
            </a:xfrm>
            <a:prstGeom prst="ellipse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3" name="Oval 245">
              <a:extLst>
                <a:ext uri="{FF2B5EF4-FFF2-40B4-BE49-F238E27FC236}">
                  <a16:creationId xmlns:a16="http://schemas.microsoft.com/office/drawing/2014/main" id="{8A09A2F6-A866-442C-8726-09070E0CCD8A}"/>
                </a:ext>
              </a:extLst>
            </p:cNvPr>
            <p:cNvSpPr/>
            <p:nvPr/>
          </p:nvSpPr>
          <p:spPr>
            <a:xfrm rot="1354155" flipH="1">
              <a:off x="919814" y="4555166"/>
              <a:ext cx="1255681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  <a:gd name="connsiteX0" fmla="*/ 574467 w 1255681"/>
                <a:gd name="connsiteY0" fmla="*/ 388507 h 1156163"/>
                <a:gd name="connsiteX1" fmla="*/ 799741 w 1255681"/>
                <a:gd name="connsiteY1" fmla="*/ 756 h 1156163"/>
                <a:gd name="connsiteX2" fmla="*/ 1255527 w 1255681"/>
                <a:gd name="connsiteY2" fmla="*/ 479157 h 1156163"/>
                <a:gd name="connsiteX3" fmla="*/ 1008202 w 1255681"/>
                <a:gd name="connsiteY3" fmla="*/ 1111423 h 1156163"/>
                <a:gd name="connsiteX4" fmla="*/ 39478 w 1255681"/>
                <a:gd name="connsiteY4" fmla="*/ 997615 h 1156163"/>
                <a:gd name="connsiteX5" fmla="*/ 315342 w 1255681"/>
                <a:gd name="connsiteY5" fmla="*/ 1003966 h 1156163"/>
                <a:gd name="connsiteX6" fmla="*/ 4475 w 1255681"/>
                <a:gd name="connsiteY6" fmla="*/ 771611 h 1156163"/>
                <a:gd name="connsiteX7" fmla="*/ 318146 w 1255681"/>
                <a:gd name="connsiteY7" fmla="*/ 860720 h 1156163"/>
                <a:gd name="connsiteX8" fmla="*/ 66167 w 1255681"/>
                <a:gd name="connsiteY8" fmla="*/ 605457 h 1156163"/>
                <a:gd name="connsiteX9" fmla="*/ 651581 w 1255681"/>
                <a:gd name="connsiteY9" fmla="*/ 927099 h 1156163"/>
                <a:gd name="connsiteX10" fmla="*/ 574467 w 1255681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55681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264114" y="354003"/>
                    <a:pt x="1255527" y="479157"/>
                  </a:cubicBezTo>
                  <a:cubicBezTo>
                    <a:pt x="1246940" y="604311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6BF06DE0-2A14-4FAD-9687-BA6D884C9A0B}"/>
                </a:ext>
              </a:extLst>
            </p:cNvPr>
            <p:cNvSpPr/>
            <p:nvPr/>
          </p:nvSpPr>
          <p:spPr>
            <a:xfrm rot="2468469">
              <a:off x="1444310" y="5213827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rgbClr val="ED7D31">
                    <a:lumMod val="50000"/>
                  </a:srgbClr>
                </a:gs>
                <a:gs pos="100000">
                  <a:srgbClr val="548235"/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5" name="Oval 243">
              <a:extLst>
                <a:ext uri="{FF2B5EF4-FFF2-40B4-BE49-F238E27FC236}">
                  <a16:creationId xmlns:a16="http://schemas.microsoft.com/office/drawing/2014/main" id="{BDC9D4CE-47FF-4873-9628-714E532D5159}"/>
                </a:ext>
              </a:extLst>
            </p:cNvPr>
            <p:cNvSpPr/>
            <p:nvPr/>
          </p:nvSpPr>
          <p:spPr>
            <a:xfrm>
              <a:off x="1816414" y="4035540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0D4C3BD6-E6B1-4AF3-91B4-24FCBD59D6FA}"/>
                </a:ext>
              </a:extLst>
            </p:cNvPr>
            <p:cNvSpPr/>
            <p:nvPr/>
          </p:nvSpPr>
          <p:spPr>
            <a:xfrm rot="20954394" flipH="1">
              <a:off x="1843829" y="5186191"/>
              <a:ext cx="619901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rgbClr val="ED7D31">
                    <a:lumMod val="50000"/>
                  </a:srgbClr>
                </a:gs>
                <a:gs pos="1000">
                  <a:srgbClr val="548235"/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F31DDD35-E8A5-4D76-831A-66B1EC7E791D}"/>
                </a:ext>
              </a:extLst>
            </p:cNvPr>
            <p:cNvSpPr/>
            <p:nvPr/>
          </p:nvSpPr>
          <p:spPr>
            <a:xfrm rot="20861807" flipH="1">
              <a:off x="2083787" y="4223474"/>
              <a:ext cx="367688" cy="602664"/>
            </a:xfrm>
            <a:prstGeom prst="ellipse">
              <a:avLst/>
            </a:prstGeom>
            <a:solidFill>
              <a:srgbClr val="548235"/>
            </a:solidFill>
            <a:ln w="12700" cap="flat" cmpd="sng" algn="ctr">
              <a:noFill/>
              <a:prstDash val="solid"/>
              <a:miter lim="800000"/>
            </a:ln>
            <a:effectLst>
              <a:softEdge rad="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A7CBA2B0-D559-4B46-A1A8-F419A92C5FED}"/>
                </a:ext>
              </a:extLst>
            </p:cNvPr>
            <p:cNvSpPr/>
            <p:nvPr/>
          </p:nvSpPr>
          <p:spPr>
            <a:xfrm>
              <a:off x="693586" y="3102468"/>
              <a:ext cx="2322649" cy="1248228"/>
            </a:xfrm>
            <a:prstGeom prst="ellipse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46340E38-2D7F-4F89-9E65-F89A0489A118}"/>
                </a:ext>
              </a:extLst>
            </p:cNvPr>
            <p:cNvSpPr/>
            <p:nvPr/>
          </p:nvSpPr>
          <p:spPr>
            <a:xfrm>
              <a:off x="2273101" y="2707843"/>
              <a:ext cx="914400" cy="9144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B32537D6-28DA-4F9B-B6EE-1118EC2A279A}"/>
                </a:ext>
              </a:extLst>
            </p:cNvPr>
            <p:cNvSpPr/>
            <p:nvPr/>
          </p:nvSpPr>
          <p:spPr>
            <a:xfrm>
              <a:off x="1369967" y="3146308"/>
              <a:ext cx="914400" cy="9144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B8EA76F3-43F3-4A4F-97BA-5FB804ED9A71}"/>
                </a:ext>
              </a:extLst>
            </p:cNvPr>
            <p:cNvSpPr/>
            <p:nvPr/>
          </p:nvSpPr>
          <p:spPr>
            <a:xfrm rot="1658227">
              <a:off x="2320323" y="3786685"/>
              <a:ext cx="209762" cy="4572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A614290F-AF25-4FF9-A142-0561C3A6DB8F}"/>
                </a:ext>
              </a:extLst>
            </p:cNvPr>
            <p:cNvSpPr/>
            <p:nvPr/>
          </p:nvSpPr>
          <p:spPr>
            <a:xfrm rot="17023341" flipH="1">
              <a:off x="2511867" y="3716975"/>
              <a:ext cx="209762" cy="4572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3" name="Arc 247">
              <a:extLst>
                <a:ext uri="{FF2B5EF4-FFF2-40B4-BE49-F238E27FC236}">
                  <a16:creationId xmlns:a16="http://schemas.microsoft.com/office/drawing/2014/main" id="{170EBE78-8DDC-4765-A5B8-D1DB6FE3C645}"/>
                </a:ext>
              </a:extLst>
            </p:cNvPr>
            <p:cNvSpPr/>
            <p:nvPr/>
          </p:nvSpPr>
          <p:spPr>
            <a:xfrm rot="8811340">
              <a:off x="1626925" y="3617765"/>
              <a:ext cx="1350432" cy="598030"/>
            </a:xfrm>
            <a:custGeom>
              <a:avLst/>
              <a:gdLst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3" fmla="*/ 457200 w 914400"/>
                <a:gd name="connsiteY3" fmla="*/ 457200 h 914400"/>
                <a:gd name="connsiteX4" fmla="*/ 276314 w 914400"/>
                <a:gd name="connsiteY4" fmla="*/ 37304 h 914400"/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0" fmla="*/ 712347 w 1350432"/>
                <a:gd name="connsiteY0" fmla="*/ 43951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3" fmla="*/ 893233 w 1350432"/>
                <a:gd name="connsiteY3" fmla="*/ 463847 h 463847"/>
                <a:gd name="connsiteX4" fmla="*/ 712347 w 1350432"/>
                <a:gd name="connsiteY4" fmla="*/ 43951 h 463847"/>
                <a:gd name="connsiteX0" fmla="*/ 0 w 1350432"/>
                <a:gd name="connsiteY0" fmla="*/ 33828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0" fmla="*/ 712347 w 1350432"/>
                <a:gd name="connsiteY0" fmla="*/ 178134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3" fmla="*/ 893233 w 1350432"/>
                <a:gd name="connsiteY3" fmla="*/ 598030 h 598030"/>
                <a:gd name="connsiteX4" fmla="*/ 712347 w 1350432"/>
                <a:gd name="connsiteY4" fmla="*/ 178134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712347 w 1546286"/>
                <a:gd name="connsiteY0" fmla="*/ 178134 h 1190059"/>
                <a:gd name="connsiteX1" fmla="*/ 1144560 w 1546286"/>
                <a:gd name="connsiteY1" fmla="*/ 216105 h 1190059"/>
                <a:gd name="connsiteX2" fmla="*/ 1350432 w 1546286"/>
                <a:gd name="connsiteY2" fmla="*/ 598030 h 1190059"/>
                <a:gd name="connsiteX3" fmla="*/ 893233 w 1546286"/>
                <a:gd name="connsiteY3" fmla="*/ 598030 h 1190059"/>
                <a:gd name="connsiteX4" fmla="*/ 712347 w 1546286"/>
                <a:gd name="connsiteY4" fmla="*/ 178134 h 1190059"/>
                <a:gd name="connsiteX0" fmla="*/ 0 w 1546286"/>
                <a:gd name="connsiteY0" fmla="*/ 168011 h 1190059"/>
                <a:gd name="connsiteX1" fmla="*/ 1144560 w 1546286"/>
                <a:gd name="connsiteY1" fmla="*/ 216105 h 1190059"/>
                <a:gd name="connsiteX2" fmla="*/ 1546286 w 1546286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893233 w 1600329"/>
                <a:gd name="connsiteY3" fmla="*/ 598030 h 1190059"/>
                <a:gd name="connsiteX4" fmla="*/ 712347 w 1600329"/>
                <a:gd name="connsiteY4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712347 w 1600329"/>
                <a:gd name="connsiteY3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1350432 w 1600329"/>
                <a:gd name="connsiteY0" fmla="*/ 598030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1350432 w 1350432"/>
                <a:gd name="connsiteY0" fmla="*/ 598030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50432" h="598030" stroke="0" extrusionOk="0">
                  <a:moveTo>
                    <a:pt x="1350432" y="598030"/>
                  </a:moveTo>
                  <a:lnTo>
                    <a:pt x="1144560" y="216105"/>
                  </a:lnTo>
                  <a:cubicBezTo>
                    <a:pt x="1273068" y="300670"/>
                    <a:pt x="1350433" y="444193"/>
                    <a:pt x="1350432" y="598030"/>
                  </a:cubicBezTo>
                  <a:close/>
                </a:path>
                <a:path w="1350432" h="598030" fill="none">
                  <a:moveTo>
                    <a:pt x="0" y="168011"/>
                  </a:moveTo>
                  <a:cubicBezTo>
                    <a:pt x="193351" y="-195579"/>
                    <a:pt x="1016052" y="131540"/>
                    <a:pt x="1144560" y="216105"/>
                  </a:cubicBezTo>
                </a:path>
              </a:pathLst>
            </a:cu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739E8083-6132-4E5C-ABBF-D5D0BD90464D}"/>
                </a:ext>
              </a:extLst>
            </p:cNvPr>
            <p:cNvSpPr/>
            <p:nvPr/>
          </p:nvSpPr>
          <p:spPr>
            <a:xfrm>
              <a:off x="1600731" y="3376005"/>
              <a:ext cx="462945" cy="4629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63891464-8CD6-45F1-8713-CFC04A071954}"/>
                </a:ext>
              </a:extLst>
            </p:cNvPr>
            <p:cNvSpPr/>
            <p:nvPr/>
          </p:nvSpPr>
          <p:spPr>
            <a:xfrm>
              <a:off x="1897052" y="3501101"/>
              <a:ext cx="160621" cy="14433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57945B93-0343-4A37-8AAF-CAA60A934B68}"/>
                </a:ext>
              </a:extLst>
            </p:cNvPr>
            <p:cNvSpPr/>
            <p:nvPr/>
          </p:nvSpPr>
          <p:spPr>
            <a:xfrm>
              <a:off x="2624289" y="2862323"/>
              <a:ext cx="462945" cy="4629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45EFC840-5C66-453F-85DB-CA53B40B9C99}"/>
                </a:ext>
              </a:extLst>
            </p:cNvPr>
            <p:cNvSpPr/>
            <p:nvPr/>
          </p:nvSpPr>
          <p:spPr>
            <a:xfrm>
              <a:off x="2920610" y="2987419"/>
              <a:ext cx="160621" cy="14433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0BBADF8A-BC19-4747-B61F-9C697D868DB0}"/>
                </a:ext>
              </a:extLst>
            </p:cNvPr>
            <p:cNvSpPr/>
            <p:nvPr/>
          </p:nvSpPr>
          <p:spPr>
            <a:xfrm rot="15437835" flipH="1">
              <a:off x="1135019" y="4252881"/>
              <a:ext cx="367688" cy="859388"/>
            </a:xfrm>
            <a:prstGeom prst="ellipse">
              <a:avLst/>
            </a:prstGeom>
            <a:solidFill>
              <a:srgbClr val="548235"/>
            </a:solidFill>
            <a:ln w="12700" cap="flat" cmpd="sng" algn="ctr">
              <a:noFill/>
              <a:prstDash val="solid"/>
              <a:miter lim="800000"/>
            </a:ln>
            <a:effectLst>
              <a:softEdge rad="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66" name="2sec">
            <a:hlinkClick r:id="" action="ppaction://media"/>
            <a:extLst>
              <a:ext uri="{FF2B5EF4-FFF2-40B4-BE49-F238E27FC236}">
                <a16:creationId xmlns:a16="http://schemas.microsoft.com/office/drawing/2014/main" id="{CFB3DA1E-B81E-443B-9C64-9D7E4A8D122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79517" y="52707"/>
            <a:ext cx="609600" cy="609600"/>
          </a:xfrm>
          <a:prstGeom prst="rect">
            <a:avLst/>
          </a:prstGeom>
        </p:spPr>
      </p:pic>
      <p:pic>
        <p:nvPicPr>
          <p:cNvPr id="2" name="ttsMP3.com_VoiceText_2025-1-15_20-23-15">
            <a:hlinkClick r:id="" action="ppaction://media"/>
            <a:extLst>
              <a:ext uri="{FF2B5EF4-FFF2-40B4-BE49-F238E27FC236}">
                <a16:creationId xmlns:a16="http://schemas.microsoft.com/office/drawing/2014/main" id="{7C35D78E-736C-4BA9-AD28-ED50F5B3820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  <p:pic>
        <p:nvPicPr>
          <p:cNvPr id="182" name="2sec">
            <a:hlinkClick r:id="" action="ppaction://media"/>
            <a:extLst>
              <a:ext uri="{FF2B5EF4-FFF2-40B4-BE49-F238E27FC236}">
                <a16:creationId xmlns:a16="http://schemas.microsoft.com/office/drawing/2014/main" id="{2EA45BF5-8DB6-4121-AE69-715E2C3EF19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54580" y="1118132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9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64" fill="hold"/>
                                        <p:tgtEl>
                                          <p:spTgt spid="36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6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24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4504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064" fill="hold"/>
                                        <p:tgtEl>
                                          <p:spTgt spid="18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66"/>
                </p:tgtEl>
              </p:cMediaNode>
            </p:audio>
            <p:audio>
              <p:cMediaNode vol="80000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429253-8AFB-46A7-B2C3-1B05337C86F9}"/>
              </a:ext>
            </a:extLst>
          </p:cNvPr>
          <p:cNvGrpSpPr/>
          <p:nvPr/>
        </p:nvGrpSpPr>
        <p:grpSpPr>
          <a:xfrm>
            <a:off x="574288" y="-48048008"/>
            <a:ext cx="4900018" cy="48048008"/>
            <a:chOff x="8793199" y="-9193101"/>
            <a:chExt cx="4900018" cy="4804800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EFD57FC-3709-4BB2-B8D7-724EBFC485AF}"/>
                </a:ext>
              </a:extLst>
            </p:cNvPr>
            <p:cNvSpPr txBox="1"/>
            <p:nvPr/>
          </p:nvSpPr>
          <p:spPr>
            <a:xfrm>
              <a:off x="10165207" y="13388412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Ll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1ACBB1-44F4-4B4C-9900-ADEC590F9026}"/>
                </a:ext>
              </a:extLst>
            </p:cNvPr>
            <p:cNvSpPr txBox="1"/>
            <p:nvPr/>
          </p:nvSpPr>
          <p:spPr>
            <a:xfrm>
              <a:off x="9733620" y="5636986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Gg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2F81BA-32C5-46AC-A1BE-6E32A7821A25}"/>
                </a:ext>
              </a:extLst>
            </p:cNvPr>
            <p:cNvSpPr txBox="1"/>
            <p:nvPr/>
          </p:nvSpPr>
          <p:spPr>
            <a:xfrm>
              <a:off x="9894519" y="7178927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Hh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6B0096-D7ED-4D95-A20C-6BBE79FC5BBE}"/>
                </a:ext>
              </a:extLst>
            </p:cNvPr>
            <p:cNvSpPr txBox="1"/>
            <p:nvPr/>
          </p:nvSpPr>
          <p:spPr>
            <a:xfrm>
              <a:off x="10341674" y="8634680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Ii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D720B5-F39C-4605-B00A-8615CD1C7D9C}"/>
                </a:ext>
              </a:extLst>
            </p:cNvPr>
            <p:cNvSpPr txBox="1"/>
            <p:nvPr/>
          </p:nvSpPr>
          <p:spPr>
            <a:xfrm>
              <a:off x="10082016" y="10235689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BEB0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Jj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BEB0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E7A5AC-5D42-48E3-A42E-98FE5B3F2D0D}"/>
                </a:ext>
              </a:extLst>
            </p:cNvPr>
            <p:cNvSpPr txBox="1"/>
            <p:nvPr/>
          </p:nvSpPr>
          <p:spPr>
            <a:xfrm>
              <a:off x="9855516" y="11808978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Kk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C649EAB-088D-4171-A8E9-58808A99A274}"/>
                </a:ext>
              </a:extLst>
            </p:cNvPr>
            <p:cNvSpPr txBox="1"/>
            <p:nvPr/>
          </p:nvSpPr>
          <p:spPr>
            <a:xfrm>
              <a:off x="9366915" y="15154291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Mm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1929E7-CB62-4D8C-86F2-2D70F97A701B}"/>
                </a:ext>
              </a:extLst>
            </p:cNvPr>
            <p:cNvSpPr txBox="1"/>
            <p:nvPr/>
          </p:nvSpPr>
          <p:spPr>
            <a:xfrm>
              <a:off x="9712207" y="16953853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BEB0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Nn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BEB0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B67EF7-4C3D-4896-B33B-22B87C7CCE2F}"/>
                </a:ext>
              </a:extLst>
            </p:cNvPr>
            <p:cNvSpPr txBox="1"/>
            <p:nvPr/>
          </p:nvSpPr>
          <p:spPr>
            <a:xfrm>
              <a:off x="9749198" y="1853231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Oo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2DCFC0-172A-489F-B27B-558268102E81}"/>
                </a:ext>
              </a:extLst>
            </p:cNvPr>
            <p:cNvSpPr txBox="1"/>
            <p:nvPr/>
          </p:nvSpPr>
          <p:spPr>
            <a:xfrm>
              <a:off x="9799190" y="20254295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Pp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AA78FD9-F85F-4189-A0F6-DD69F7D4F0A8}"/>
                </a:ext>
              </a:extLst>
            </p:cNvPr>
            <p:cNvSpPr txBox="1"/>
            <p:nvPr/>
          </p:nvSpPr>
          <p:spPr>
            <a:xfrm>
              <a:off x="9751858" y="2197627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Qq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933008-40FF-4E76-9074-FA58E27118FB}"/>
                </a:ext>
              </a:extLst>
            </p:cNvPr>
            <p:cNvSpPr txBox="1"/>
            <p:nvPr/>
          </p:nvSpPr>
          <p:spPr>
            <a:xfrm>
              <a:off x="9938707" y="2394290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91BE05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Rr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91BE0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F0C571-6C16-4A88-A092-164B8B639D9E}"/>
                </a:ext>
              </a:extLst>
            </p:cNvPr>
            <p:cNvSpPr txBox="1"/>
            <p:nvPr/>
          </p:nvSpPr>
          <p:spPr>
            <a:xfrm>
              <a:off x="10036591" y="2531812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Ss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7FA7E1-1B3D-483C-A682-8E7BC1294860}"/>
                </a:ext>
              </a:extLst>
            </p:cNvPr>
            <p:cNvSpPr txBox="1"/>
            <p:nvPr/>
          </p:nvSpPr>
          <p:spPr>
            <a:xfrm>
              <a:off x="10084676" y="27073900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D012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Tt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3151F4-0875-466D-9D4E-045E081A289B}"/>
                </a:ext>
              </a:extLst>
            </p:cNvPr>
            <p:cNvSpPr txBox="1"/>
            <p:nvPr/>
          </p:nvSpPr>
          <p:spPr>
            <a:xfrm>
              <a:off x="10082016" y="2858379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Uu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25E87A-6D6D-421C-AAD5-2AD76A27954B}"/>
                </a:ext>
              </a:extLst>
            </p:cNvPr>
            <p:cNvSpPr txBox="1"/>
            <p:nvPr/>
          </p:nvSpPr>
          <p:spPr>
            <a:xfrm>
              <a:off x="10264245" y="3042473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A5A5A5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Vv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5582E6-CC30-472E-A2BC-268B085AE763}"/>
                </a:ext>
              </a:extLst>
            </p:cNvPr>
            <p:cNvSpPr txBox="1"/>
            <p:nvPr/>
          </p:nvSpPr>
          <p:spPr>
            <a:xfrm>
              <a:off x="10165207" y="3199408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B11F9C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Ww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B11F9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93B681-9A66-46DB-9795-A25DE3055160}"/>
                </a:ext>
              </a:extLst>
            </p:cNvPr>
            <p:cNvSpPr txBox="1"/>
            <p:nvPr/>
          </p:nvSpPr>
          <p:spPr>
            <a:xfrm>
              <a:off x="10142833" y="3383502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Xx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9CB876-5D5D-454E-B108-C28F32E229FE}"/>
                </a:ext>
              </a:extLst>
            </p:cNvPr>
            <p:cNvSpPr txBox="1"/>
            <p:nvPr/>
          </p:nvSpPr>
          <p:spPr>
            <a:xfrm>
              <a:off x="10360555" y="35404368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Yy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2FF714-2B06-430B-81A4-52C8115541D8}"/>
                </a:ext>
              </a:extLst>
            </p:cNvPr>
            <p:cNvSpPr txBox="1"/>
            <p:nvPr/>
          </p:nvSpPr>
          <p:spPr>
            <a:xfrm>
              <a:off x="10548274" y="3737757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Zz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512AB9-CABE-4160-B59B-D18DC2306B56}"/>
                </a:ext>
              </a:extLst>
            </p:cNvPr>
            <p:cNvSpPr txBox="1"/>
            <p:nvPr/>
          </p:nvSpPr>
          <p:spPr>
            <a:xfrm>
              <a:off x="8793199" y="-9193101"/>
              <a:ext cx="4900018" cy="3016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9000" kern="0" dirty="0">
                  <a:ln>
                    <a:solidFill>
                      <a:prstClr val="black"/>
                    </a:solidFill>
                  </a:ln>
                  <a:solidFill>
                    <a:srgbClr val="548235"/>
                  </a:solidFill>
                  <a:latin typeface="Arial Black" panose="020B0A04020102020204" pitchFamily="34" charset="0"/>
                </a:rPr>
                <a:t>F </a:t>
              </a:r>
              <a:r>
                <a:rPr lang="en-US" sz="19000" kern="0" dirty="0" err="1">
                  <a:ln>
                    <a:solidFill>
                      <a:prstClr val="black"/>
                    </a:solidFill>
                  </a:ln>
                  <a:solidFill>
                    <a:srgbClr val="548235"/>
                  </a:solidFill>
                  <a:latin typeface="Arial Black" panose="020B0A04020102020204" pitchFamily="34" charset="0"/>
                </a:rPr>
                <a:t>f</a:t>
              </a:r>
              <a:endParaRPr kumimoji="0" lang="en-US" sz="19000" b="0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rgbClr val="5482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382A43F-A79D-4202-91E8-43664A6C8397}"/>
              </a:ext>
            </a:extLst>
          </p:cNvPr>
          <p:cNvSpPr/>
          <p:nvPr/>
        </p:nvSpPr>
        <p:spPr>
          <a:xfrm>
            <a:off x="0" y="3959338"/>
            <a:ext cx="6858000" cy="8232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F0F7767-7CF3-4DC7-AA1C-5C820DE76BEE}"/>
              </a:ext>
            </a:extLst>
          </p:cNvPr>
          <p:cNvGrpSpPr/>
          <p:nvPr/>
        </p:nvGrpSpPr>
        <p:grpSpPr>
          <a:xfrm rot="353171">
            <a:off x="1149317" y="4493261"/>
            <a:ext cx="4559367" cy="5688205"/>
            <a:chOff x="678838" y="2707843"/>
            <a:chExt cx="2563090" cy="3197676"/>
          </a:xfrm>
        </p:grpSpPr>
        <p:sp>
          <p:nvSpPr>
            <p:cNvPr id="91" name="Oval 245">
              <a:extLst>
                <a:ext uri="{FF2B5EF4-FFF2-40B4-BE49-F238E27FC236}">
                  <a16:creationId xmlns:a16="http://schemas.microsoft.com/office/drawing/2014/main" id="{84183D2D-E579-4388-94D2-32A3C3FF9E96}"/>
                </a:ext>
              </a:extLst>
            </p:cNvPr>
            <p:cNvSpPr/>
            <p:nvPr/>
          </p:nvSpPr>
          <p:spPr>
            <a:xfrm rot="1354155" flipH="1">
              <a:off x="1976360" y="4292263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1780ECD-7C52-4BC7-BBF0-2A8136E5607C}"/>
                </a:ext>
              </a:extLst>
            </p:cNvPr>
            <p:cNvSpPr/>
            <p:nvPr/>
          </p:nvSpPr>
          <p:spPr>
            <a:xfrm rot="2468469">
              <a:off x="2534853" y="4941621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rgbClr val="ED7D31">
                    <a:lumMod val="50000"/>
                  </a:srgbClr>
                </a:gs>
                <a:gs pos="100000">
                  <a:srgbClr val="548235"/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Oval 243">
              <a:extLst>
                <a:ext uri="{FF2B5EF4-FFF2-40B4-BE49-F238E27FC236}">
                  <a16:creationId xmlns:a16="http://schemas.microsoft.com/office/drawing/2014/main" id="{0A9F49A2-FDFC-41A0-9E24-A15342339A9C}"/>
                </a:ext>
              </a:extLst>
            </p:cNvPr>
            <p:cNvSpPr/>
            <p:nvPr/>
          </p:nvSpPr>
          <p:spPr>
            <a:xfrm rot="20800339" flipH="1">
              <a:off x="2085956" y="3891725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95F2161-0DCA-441B-BDDF-71776AC1A410}"/>
                </a:ext>
              </a:extLst>
            </p:cNvPr>
            <p:cNvSpPr/>
            <p:nvPr/>
          </p:nvSpPr>
          <p:spPr>
            <a:xfrm rot="21538532">
              <a:off x="2172431" y="4207124"/>
              <a:ext cx="367688" cy="602664"/>
            </a:xfrm>
            <a:prstGeom prst="ellipse">
              <a:avLst/>
            </a:prstGeom>
            <a:solidFill>
              <a:srgbClr val="548235"/>
            </a:solidFill>
            <a:ln w="12700" cap="flat" cmpd="sng" algn="ctr">
              <a:noFill/>
              <a:prstDash val="solid"/>
              <a:miter lim="800000"/>
            </a:ln>
            <a:effectLst>
              <a:softEdge rad="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C7AE493-001A-4321-A4CE-EA5E8CE4B60D}"/>
                </a:ext>
              </a:extLst>
            </p:cNvPr>
            <p:cNvSpPr/>
            <p:nvPr/>
          </p:nvSpPr>
          <p:spPr>
            <a:xfrm rot="21445945">
              <a:off x="2319716" y="5016498"/>
              <a:ext cx="621935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rgbClr val="ED7D31">
                    <a:lumMod val="50000"/>
                  </a:srgbClr>
                </a:gs>
                <a:gs pos="1000">
                  <a:srgbClr val="548235"/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7315352B-3407-459C-91C1-9637FCCEDB75}"/>
                </a:ext>
              </a:extLst>
            </p:cNvPr>
            <p:cNvSpPr/>
            <p:nvPr/>
          </p:nvSpPr>
          <p:spPr>
            <a:xfrm>
              <a:off x="678838" y="3996480"/>
              <a:ext cx="2030567" cy="1476595"/>
            </a:xfrm>
            <a:prstGeom prst="ellipse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Oval 245">
              <a:extLst>
                <a:ext uri="{FF2B5EF4-FFF2-40B4-BE49-F238E27FC236}">
                  <a16:creationId xmlns:a16="http://schemas.microsoft.com/office/drawing/2014/main" id="{E2A0F07C-A84A-4EBA-A1A6-37F1F7A35DD7}"/>
                </a:ext>
              </a:extLst>
            </p:cNvPr>
            <p:cNvSpPr/>
            <p:nvPr/>
          </p:nvSpPr>
          <p:spPr>
            <a:xfrm rot="1354155" flipH="1">
              <a:off x="919814" y="4555166"/>
              <a:ext cx="1255681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  <a:gd name="connsiteX0" fmla="*/ 574467 w 1255681"/>
                <a:gd name="connsiteY0" fmla="*/ 388507 h 1156163"/>
                <a:gd name="connsiteX1" fmla="*/ 799741 w 1255681"/>
                <a:gd name="connsiteY1" fmla="*/ 756 h 1156163"/>
                <a:gd name="connsiteX2" fmla="*/ 1255527 w 1255681"/>
                <a:gd name="connsiteY2" fmla="*/ 479157 h 1156163"/>
                <a:gd name="connsiteX3" fmla="*/ 1008202 w 1255681"/>
                <a:gd name="connsiteY3" fmla="*/ 1111423 h 1156163"/>
                <a:gd name="connsiteX4" fmla="*/ 39478 w 1255681"/>
                <a:gd name="connsiteY4" fmla="*/ 997615 h 1156163"/>
                <a:gd name="connsiteX5" fmla="*/ 315342 w 1255681"/>
                <a:gd name="connsiteY5" fmla="*/ 1003966 h 1156163"/>
                <a:gd name="connsiteX6" fmla="*/ 4475 w 1255681"/>
                <a:gd name="connsiteY6" fmla="*/ 771611 h 1156163"/>
                <a:gd name="connsiteX7" fmla="*/ 318146 w 1255681"/>
                <a:gd name="connsiteY7" fmla="*/ 860720 h 1156163"/>
                <a:gd name="connsiteX8" fmla="*/ 66167 w 1255681"/>
                <a:gd name="connsiteY8" fmla="*/ 605457 h 1156163"/>
                <a:gd name="connsiteX9" fmla="*/ 651581 w 1255681"/>
                <a:gd name="connsiteY9" fmla="*/ 927099 h 1156163"/>
                <a:gd name="connsiteX10" fmla="*/ 574467 w 1255681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55681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264114" y="354003"/>
                    <a:pt x="1255527" y="479157"/>
                  </a:cubicBezTo>
                  <a:cubicBezTo>
                    <a:pt x="1246940" y="604311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D56A666-0C84-4DDD-A372-23EB84191C4B}"/>
                </a:ext>
              </a:extLst>
            </p:cNvPr>
            <p:cNvSpPr/>
            <p:nvPr/>
          </p:nvSpPr>
          <p:spPr>
            <a:xfrm rot="2468469">
              <a:off x="1444310" y="5213827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rgbClr val="ED7D31">
                    <a:lumMod val="50000"/>
                  </a:srgbClr>
                </a:gs>
                <a:gs pos="100000">
                  <a:srgbClr val="548235"/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Oval 243">
              <a:extLst>
                <a:ext uri="{FF2B5EF4-FFF2-40B4-BE49-F238E27FC236}">
                  <a16:creationId xmlns:a16="http://schemas.microsoft.com/office/drawing/2014/main" id="{806DB537-93D0-437E-A4A4-6AFCD4FB51FD}"/>
                </a:ext>
              </a:extLst>
            </p:cNvPr>
            <p:cNvSpPr/>
            <p:nvPr/>
          </p:nvSpPr>
          <p:spPr>
            <a:xfrm>
              <a:off x="1816414" y="4035540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DDBCE2D-0731-4541-8FAB-7F23763932C7}"/>
                </a:ext>
              </a:extLst>
            </p:cNvPr>
            <p:cNvSpPr/>
            <p:nvPr/>
          </p:nvSpPr>
          <p:spPr>
            <a:xfrm rot="20954394" flipH="1">
              <a:off x="1843829" y="5186191"/>
              <a:ext cx="619901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rgbClr val="ED7D31">
                    <a:lumMod val="50000"/>
                  </a:srgbClr>
                </a:gs>
                <a:gs pos="1000">
                  <a:srgbClr val="548235"/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4B4E6BA-7B19-4DE7-9DCC-49C6F35BD3BA}"/>
                </a:ext>
              </a:extLst>
            </p:cNvPr>
            <p:cNvSpPr/>
            <p:nvPr/>
          </p:nvSpPr>
          <p:spPr>
            <a:xfrm rot="20861807" flipH="1">
              <a:off x="2117310" y="4200082"/>
              <a:ext cx="367688" cy="602664"/>
            </a:xfrm>
            <a:prstGeom prst="ellipse">
              <a:avLst/>
            </a:prstGeom>
            <a:solidFill>
              <a:srgbClr val="548235"/>
            </a:solidFill>
            <a:ln w="12700" cap="flat" cmpd="sng" algn="ctr">
              <a:noFill/>
              <a:prstDash val="solid"/>
              <a:miter lim="800000"/>
            </a:ln>
            <a:effectLst>
              <a:softEdge rad="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EE2A37F-1840-4378-8DDB-C3AA6E0DBE4D}"/>
                </a:ext>
              </a:extLst>
            </p:cNvPr>
            <p:cNvSpPr/>
            <p:nvPr/>
          </p:nvSpPr>
          <p:spPr>
            <a:xfrm>
              <a:off x="693586" y="3102468"/>
              <a:ext cx="2322649" cy="1248228"/>
            </a:xfrm>
            <a:prstGeom prst="ellipse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510474A-DB49-46D7-9165-5C7B5CA3C3A1}"/>
                </a:ext>
              </a:extLst>
            </p:cNvPr>
            <p:cNvSpPr/>
            <p:nvPr/>
          </p:nvSpPr>
          <p:spPr>
            <a:xfrm>
              <a:off x="2273101" y="2707843"/>
              <a:ext cx="914400" cy="9144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B3BE4506-66D6-4D94-8F27-BD706ED0AE23}"/>
                </a:ext>
              </a:extLst>
            </p:cNvPr>
            <p:cNvSpPr/>
            <p:nvPr/>
          </p:nvSpPr>
          <p:spPr>
            <a:xfrm>
              <a:off x="1369967" y="3146308"/>
              <a:ext cx="914400" cy="9144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8D1CF962-F05B-4CCC-9E90-54CE8A86BB68}"/>
                </a:ext>
              </a:extLst>
            </p:cNvPr>
            <p:cNvSpPr/>
            <p:nvPr/>
          </p:nvSpPr>
          <p:spPr>
            <a:xfrm rot="1658227">
              <a:off x="2320323" y="3786685"/>
              <a:ext cx="209762" cy="4572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ECD74C95-05D0-4EEB-83C4-1D3BE6888B3C}"/>
                </a:ext>
              </a:extLst>
            </p:cNvPr>
            <p:cNvSpPr/>
            <p:nvPr/>
          </p:nvSpPr>
          <p:spPr>
            <a:xfrm rot="17023341" flipH="1">
              <a:off x="2511867" y="3716975"/>
              <a:ext cx="209762" cy="4572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Arc 247">
              <a:extLst>
                <a:ext uri="{FF2B5EF4-FFF2-40B4-BE49-F238E27FC236}">
                  <a16:creationId xmlns:a16="http://schemas.microsoft.com/office/drawing/2014/main" id="{F2C48B58-B3EE-4D56-9B7F-E7E2479742E6}"/>
                </a:ext>
              </a:extLst>
            </p:cNvPr>
            <p:cNvSpPr/>
            <p:nvPr/>
          </p:nvSpPr>
          <p:spPr>
            <a:xfrm rot="8811340">
              <a:off x="1626925" y="3617765"/>
              <a:ext cx="1350432" cy="598030"/>
            </a:xfrm>
            <a:custGeom>
              <a:avLst/>
              <a:gdLst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3" fmla="*/ 457200 w 914400"/>
                <a:gd name="connsiteY3" fmla="*/ 457200 h 914400"/>
                <a:gd name="connsiteX4" fmla="*/ 276314 w 914400"/>
                <a:gd name="connsiteY4" fmla="*/ 37304 h 914400"/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0" fmla="*/ 712347 w 1350432"/>
                <a:gd name="connsiteY0" fmla="*/ 43951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3" fmla="*/ 893233 w 1350432"/>
                <a:gd name="connsiteY3" fmla="*/ 463847 h 463847"/>
                <a:gd name="connsiteX4" fmla="*/ 712347 w 1350432"/>
                <a:gd name="connsiteY4" fmla="*/ 43951 h 463847"/>
                <a:gd name="connsiteX0" fmla="*/ 0 w 1350432"/>
                <a:gd name="connsiteY0" fmla="*/ 33828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0" fmla="*/ 712347 w 1350432"/>
                <a:gd name="connsiteY0" fmla="*/ 178134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3" fmla="*/ 893233 w 1350432"/>
                <a:gd name="connsiteY3" fmla="*/ 598030 h 598030"/>
                <a:gd name="connsiteX4" fmla="*/ 712347 w 1350432"/>
                <a:gd name="connsiteY4" fmla="*/ 178134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712347 w 1546286"/>
                <a:gd name="connsiteY0" fmla="*/ 178134 h 1190059"/>
                <a:gd name="connsiteX1" fmla="*/ 1144560 w 1546286"/>
                <a:gd name="connsiteY1" fmla="*/ 216105 h 1190059"/>
                <a:gd name="connsiteX2" fmla="*/ 1350432 w 1546286"/>
                <a:gd name="connsiteY2" fmla="*/ 598030 h 1190059"/>
                <a:gd name="connsiteX3" fmla="*/ 893233 w 1546286"/>
                <a:gd name="connsiteY3" fmla="*/ 598030 h 1190059"/>
                <a:gd name="connsiteX4" fmla="*/ 712347 w 1546286"/>
                <a:gd name="connsiteY4" fmla="*/ 178134 h 1190059"/>
                <a:gd name="connsiteX0" fmla="*/ 0 w 1546286"/>
                <a:gd name="connsiteY0" fmla="*/ 168011 h 1190059"/>
                <a:gd name="connsiteX1" fmla="*/ 1144560 w 1546286"/>
                <a:gd name="connsiteY1" fmla="*/ 216105 h 1190059"/>
                <a:gd name="connsiteX2" fmla="*/ 1546286 w 1546286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893233 w 1600329"/>
                <a:gd name="connsiteY3" fmla="*/ 598030 h 1190059"/>
                <a:gd name="connsiteX4" fmla="*/ 712347 w 1600329"/>
                <a:gd name="connsiteY4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712347 w 1600329"/>
                <a:gd name="connsiteY3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1350432 w 1600329"/>
                <a:gd name="connsiteY0" fmla="*/ 598030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1350432 w 1350432"/>
                <a:gd name="connsiteY0" fmla="*/ 598030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50432" h="598030" stroke="0" extrusionOk="0">
                  <a:moveTo>
                    <a:pt x="1350432" y="598030"/>
                  </a:moveTo>
                  <a:lnTo>
                    <a:pt x="1144560" y="216105"/>
                  </a:lnTo>
                  <a:cubicBezTo>
                    <a:pt x="1273068" y="300670"/>
                    <a:pt x="1350433" y="444193"/>
                    <a:pt x="1350432" y="598030"/>
                  </a:cubicBezTo>
                  <a:close/>
                </a:path>
                <a:path w="1350432" h="598030" fill="none">
                  <a:moveTo>
                    <a:pt x="0" y="168011"/>
                  </a:moveTo>
                  <a:cubicBezTo>
                    <a:pt x="193351" y="-195579"/>
                    <a:pt x="1016052" y="131540"/>
                    <a:pt x="1144560" y="216105"/>
                  </a:cubicBezTo>
                </a:path>
              </a:pathLst>
            </a:cu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E368FAB1-A364-48EB-AFA4-3E7E7FDF5287}"/>
                </a:ext>
              </a:extLst>
            </p:cNvPr>
            <p:cNvSpPr/>
            <p:nvPr/>
          </p:nvSpPr>
          <p:spPr>
            <a:xfrm>
              <a:off x="1600731" y="3376005"/>
              <a:ext cx="462945" cy="4629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EF3C6C47-B6E6-4B73-8BA5-894F4F23E379}"/>
                </a:ext>
              </a:extLst>
            </p:cNvPr>
            <p:cNvSpPr/>
            <p:nvPr/>
          </p:nvSpPr>
          <p:spPr>
            <a:xfrm>
              <a:off x="1897052" y="3501101"/>
              <a:ext cx="160621" cy="14433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89B803E-BC0F-4AD1-9EFD-C3D54FFFB855}"/>
                </a:ext>
              </a:extLst>
            </p:cNvPr>
            <p:cNvSpPr/>
            <p:nvPr/>
          </p:nvSpPr>
          <p:spPr>
            <a:xfrm>
              <a:off x="2624289" y="2862323"/>
              <a:ext cx="462945" cy="4629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A3D10BC-903E-4F2D-8FE4-B8B0C6C756C0}"/>
                </a:ext>
              </a:extLst>
            </p:cNvPr>
            <p:cNvSpPr/>
            <p:nvPr/>
          </p:nvSpPr>
          <p:spPr>
            <a:xfrm>
              <a:off x="2920610" y="2987419"/>
              <a:ext cx="160621" cy="14433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BE88689B-72D8-4DC9-8658-725DE5F67E1E}"/>
                </a:ext>
              </a:extLst>
            </p:cNvPr>
            <p:cNvSpPr/>
            <p:nvPr/>
          </p:nvSpPr>
          <p:spPr>
            <a:xfrm rot="15562001" flipH="1">
              <a:off x="1156141" y="4325318"/>
              <a:ext cx="455145" cy="696895"/>
            </a:xfrm>
            <a:prstGeom prst="ellipse">
              <a:avLst/>
            </a:prstGeom>
            <a:solidFill>
              <a:srgbClr val="548235"/>
            </a:solidFill>
            <a:ln w="12700" cap="flat" cmpd="sng" algn="ctr">
              <a:noFill/>
              <a:prstDash val="solid"/>
              <a:miter lim="800000"/>
            </a:ln>
            <a:effectLst>
              <a:softEdge rad="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13" name="ttsMP3.com_VoiceText_2025-1-13_13-47-35">
            <a:hlinkClick r:id="" action="ppaction://media"/>
            <a:extLst>
              <a:ext uri="{FF2B5EF4-FFF2-40B4-BE49-F238E27FC236}">
                <a16:creationId xmlns:a16="http://schemas.microsoft.com/office/drawing/2014/main" id="{2E4CA08B-1E60-46D1-B2DC-BBA951827E3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80572" y="70325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7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70833E-6 L 0.07709 3.99049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3" y="1995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5328" fill="hold"/>
                                        <p:tgtEl>
                                          <p:spTgt spid="1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A917BF-0B58-4338-B4D3-6AE64A28150B}"/>
              </a:ext>
            </a:extLst>
          </p:cNvPr>
          <p:cNvSpPr txBox="1"/>
          <p:nvPr/>
        </p:nvSpPr>
        <p:spPr>
          <a:xfrm>
            <a:off x="604291" y="985132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9000" kern="0" dirty="0">
                <a:ln>
                  <a:solidFill>
                    <a:sysClr val="windowText" lastClr="000000"/>
                  </a:solidFill>
                </a:ln>
                <a:solidFill>
                  <a:srgbClr val="548235"/>
                </a:solidFill>
                <a:latin typeface="Arial Black" panose="020B0A04020102020204" pitchFamily="34" charset="0"/>
              </a:rPr>
              <a:t>F </a:t>
            </a:r>
            <a:r>
              <a:rPr lang="en-US" sz="29000" kern="0" dirty="0" err="1">
                <a:ln>
                  <a:solidFill>
                    <a:sysClr val="windowText" lastClr="000000"/>
                  </a:solidFill>
                </a:ln>
                <a:solidFill>
                  <a:srgbClr val="548235"/>
                </a:solidFill>
                <a:latin typeface="Arial Black" panose="020B0A04020102020204" pitchFamily="34" charset="0"/>
              </a:rPr>
              <a:t>f</a:t>
            </a:r>
            <a:endParaRPr kumimoji="0" lang="en-US" sz="29000" b="0" i="0" u="none" strike="noStrike" kern="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54823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6CF30F5-07B2-44DA-8E20-223BF8C62D07}"/>
              </a:ext>
            </a:extLst>
          </p:cNvPr>
          <p:cNvGrpSpPr/>
          <p:nvPr/>
        </p:nvGrpSpPr>
        <p:grpSpPr>
          <a:xfrm rot="21246829" flipH="1">
            <a:off x="1149316" y="4821508"/>
            <a:ext cx="4559367" cy="5688205"/>
            <a:chOff x="678838" y="2707843"/>
            <a:chExt cx="2563090" cy="3197676"/>
          </a:xfrm>
        </p:grpSpPr>
        <p:sp>
          <p:nvSpPr>
            <p:cNvPr id="59" name="Oval 245">
              <a:extLst>
                <a:ext uri="{FF2B5EF4-FFF2-40B4-BE49-F238E27FC236}">
                  <a16:creationId xmlns:a16="http://schemas.microsoft.com/office/drawing/2014/main" id="{F11C18FE-30DB-40C9-8E8B-FD2FA697C500}"/>
                </a:ext>
              </a:extLst>
            </p:cNvPr>
            <p:cNvSpPr/>
            <p:nvPr/>
          </p:nvSpPr>
          <p:spPr>
            <a:xfrm rot="1354155" flipH="1">
              <a:off x="1976360" y="4292263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08DBAB4-FCEB-404C-A0EC-2CD4E14A71E0}"/>
                </a:ext>
              </a:extLst>
            </p:cNvPr>
            <p:cNvSpPr/>
            <p:nvPr/>
          </p:nvSpPr>
          <p:spPr>
            <a:xfrm rot="2468469">
              <a:off x="2534853" y="4941621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rgbClr val="ED7D31">
                    <a:lumMod val="50000"/>
                  </a:srgbClr>
                </a:gs>
                <a:gs pos="100000">
                  <a:srgbClr val="548235"/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243">
              <a:extLst>
                <a:ext uri="{FF2B5EF4-FFF2-40B4-BE49-F238E27FC236}">
                  <a16:creationId xmlns:a16="http://schemas.microsoft.com/office/drawing/2014/main" id="{FF3BADFE-90E2-4A56-9771-0C0CA13A1880}"/>
                </a:ext>
              </a:extLst>
            </p:cNvPr>
            <p:cNvSpPr/>
            <p:nvPr/>
          </p:nvSpPr>
          <p:spPr>
            <a:xfrm rot="20800339" flipH="1">
              <a:off x="2085956" y="3891725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AA06960-30F6-45FC-B052-514D4526D0D1}"/>
                </a:ext>
              </a:extLst>
            </p:cNvPr>
            <p:cNvSpPr/>
            <p:nvPr/>
          </p:nvSpPr>
          <p:spPr>
            <a:xfrm rot="21538532">
              <a:off x="2172431" y="4207124"/>
              <a:ext cx="367688" cy="602664"/>
            </a:xfrm>
            <a:prstGeom prst="ellipse">
              <a:avLst/>
            </a:prstGeom>
            <a:solidFill>
              <a:srgbClr val="548235"/>
            </a:solidFill>
            <a:ln w="12700" cap="flat" cmpd="sng" algn="ctr">
              <a:noFill/>
              <a:prstDash val="solid"/>
              <a:miter lim="800000"/>
            </a:ln>
            <a:effectLst>
              <a:softEdge rad="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AE05CC5-36D0-4231-8B37-174DAC7149A2}"/>
                </a:ext>
              </a:extLst>
            </p:cNvPr>
            <p:cNvSpPr/>
            <p:nvPr/>
          </p:nvSpPr>
          <p:spPr>
            <a:xfrm rot="21445945">
              <a:off x="2319716" y="5016498"/>
              <a:ext cx="621935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rgbClr val="ED7D31">
                    <a:lumMod val="50000"/>
                  </a:srgbClr>
                </a:gs>
                <a:gs pos="1000">
                  <a:srgbClr val="548235"/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46E1606-5654-4F3A-AFB3-C2936ACA9B57}"/>
                </a:ext>
              </a:extLst>
            </p:cNvPr>
            <p:cNvSpPr/>
            <p:nvPr/>
          </p:nvSpPr>
          <p:spPr>
            <a:xfrm>
              <a:off x="678838" y="3996480"/>
              <a:ext cx="2030567" cy="1476595"/>
            </a:xfrm>
            <a:prstGeom prst="ellipse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Oval 245">
              <a:extLst>
                <a:ext uri="{FF2B5EF4-FFF2-40B4-BE49-F238E27FC236}">
                  <a16:creationId xmlns:a16="http://schemas.microsoft.com/office/drawing/2014/main" id="{8E95AE85-0B39-4874-AF45-9802AD042706}"/>
                </a:ext>
              </a:extLst>
            </p:cNvPr>
            <p:cNvSpPr/>
            <p:nvPr/>
          </p:nvSpPr>
          <p:spPr>
            <a:xfrm rot="1354155" flipH="1">
              <a:off x="919814" y="4555166"/>
              <a:ext cx="1255681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  <a:gd name="connsiteX0" fmla="*/ 574467 w 1255681"/>
                <a:gd name="connsiteY0" fmla="*/ 388507 h 1156163"/>
                <a:gd name="connsiteX1" fmla="*/ 799741 w 1255681"/>
                <a:gd name="connsiteY1" fmla="*/ 756 h 1156163"/>
                <a:gd name="connsiteX2" fmla="*/ 1255527 w 1255681"/>
                <a:gd name="connsiteY2" fmla="*/ 479157 h 1156163"/>
                <a:gd name="connsiteX3" fmla="*/ 1008202 w 1255681"/>
                <a:gd name="connsiteY3" fmla="*/ 1111423 h 1156163"/>
                <a:gd name="connsiteX4" fmla="*/ 39478 w 1255681"/>
                <a:gd name="connsiteY4" fmla="*/ 997615 h 1156163"/>
                <a:gd name="connsiteX5" fmla="*/ 315342 w 1255681"/>
                <a:gd name="connsiteY5" fmla="*/ 1003966 h 1156163"/>
                <a:gd name="connsiteX6" fmla="*/ 4475 w 1255681"/>
                <a:gd name="connsiteY6" fmla="*/ 771611 h 1156163"/>
                <a:gd name="connsiteX7" fmla="*/ 318146 w 1255681"/>
                <a:gd name="connsiteY7" fmla="*/ 860720 h 1156163"/>
                <a:gd name="connsiteX8" fmla="*/ 66167 w 1255681"/>
                <a:gd name="connsiteY8" fmla="*/ 605457 h 1156163"/>
                <a:gd name="connsiteX9" fmla="*/ 651581 w 1255681"/>
                <a:gd name="connsiteY9" fmla="*/ 927099 h 1156163"/>
                <a:gd name="connsiteX10" fmla="*/ 574467 w 1255681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55681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264114" y="354003"/>
                    <a:pt x="1255527" y="479157"/>
                  </a:cubicBezTo>
                  <a:cubicBezTo>
                    <a:pt x="1246940" y="604311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B294295-72D0-4D22-BD30-EED2C3046862}"/>
                </a:ext>
              </a:extLst>
            </p:cNvPr>
            <p:cNvSpPr/>
            <p:nvPr/>
          </p:nvSpPr>
          <p:spPr>
            <a:xfrm rot="2468469">
              <a:off x="1444310" y="5213827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rgbClr val="ED7D31">
                    <a:lumMod val="50000"/>
                  </a:srgbClr>
                </a:gs>
                <a:gs pos="100000">
                  <a:srgbClr val="548235"/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243">
              <a:extLst>
                <a:ext uri="{FF2B5EF4-FFF2-40B4-BE49-F238E27FC236}">
                  <a16:creationId xmlns:a16="http://schemas.microsoft.com/office/drawing/2014/main" id="{B59526B5-F6D3-477F-9946-E6175B62F6A8}"/>
                </a:ext>
              </a:extLst>
            </p:cNvPr>
            <p:cNvSpPr/>
            <p:nvPr/>
          </p:nvSpPr>
          <p:spPr>
            <a:xfrm>
              <a:off x="1816414" y="4035540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04EFF1E-7129-47B4-8436-9C63BFE07D7C}"/>
                </a:ext>
              </a:extLst>
            </p:cNvPr>
            <p:cNvSpPr/>
            <p:nvPr/>
          </p:nvSpPr>
          <p:spPr>
            <a:xfrm rot="20954394" flipH="1">
              <a:off x="1843829" y="5186191"/>
              <a:ext cx="619901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rgbClr val="ED7D31">
                    <a:lumMod val="50000"/>
                  </a:srgbClr>
                </a:gs>
                <a:gs pos="1000">
                  <a:srgbClr val="548235"/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E4A3AD9-B2CC-44D8-B09B-AAEBCCFDA27B}"/>
                </a:ext>
              </a:extLst>
            </p:cNvPr>
            <p:cNvSpPr/>
            <p:nvPr/>
          </p:nvSpPr>
          <p:spPr>
            <a:xfrm rot="20861807" flipH="1">
              <a:off x="2117310" y="4200082"/>
              <a:ext cx="367688" cy="602664"/>
            </a:xfrm>
            <a:prstGeom prst="ellipse">
              <a:avLst/>
            </a:prstGeom>
            <a:solidFill>
              <a:srgbClr val="548235"/>
            </a:solidFill>
            <a:ln w="12700" cap="flat" cmpd="sng" algn="ctr">
              <a:noFill/>
              <a:prstDash val="solid"/>
              <a:miter lim="800000"/>
            </a:ln>
            <a:effectLst>
              <a:softEdge rad="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CD68ED8-3622-46F1-8250-C81A45306432}"/>
                </a:ext>
              </a:extLst>
            </p:cNvPr>
            <p:cNvSpPr/>
            <p:nvPr/>
          </p:nvSpPr>
          <p:spPr>
            <a:xfrm>
              <a:off x="693586" y="3102468"/>
              <a:ext cx="2322649" cy="1248228"/>
            </a:xfrm>
            <a:prstGeom prst="ellipse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0B45990-6AD4-4F32-B022-115E8C949931}"/>
                </a:ext>
              </a:extLst>
            </p:cNvPr>
            <p:cNvSpPr/>
            <p:nvPr/>
          </p:nvSpPr>
          <p:spPr>
            <a:xfrm>
              <a:off x="2273101" y="2707843"/>
              <a:ext cx="914400" cy="9144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8B6A822-A58A-4BFD-A967-07E1F4B6D78A}"/>
                </a:ext>
              </a:extLst>
            </p:cNvPr>
            <p:cNvSpPr/>
            <p:nvPr/>
          </p:nvSpPr>
          <p:spPr>
            <a:xfrm>
              <a:off x="1369967" y="3146308"/>
              <a:ext cx="914400" cy="9144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144A723-5413-4AA1-B2DC-3B7ABAF17B1F}"/>
                </a:ext>
              </a:extLst>
            </p:cNvPr>
            <p:cNvSpPr/>
            <p:nvPr/>
          </p:nvSpPr>
          <p:spPr>
            <a:xfrm rot="1658227">
              <a:off x="2320323" y="3786685"/>
              <a:ext cx="209762" cy="4572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DB29BE1-AF87-45BE-83CC-4312CB8815FB}"/>
                </a:ext>
              </a:extLst>
            </p:cNvPr>
            <p:cNvSpPr/>
            <p:nvPr/>
          </p:nvSpPr>
          <p:spPr>
            <a:xfrm rot="17023341" flipH="1">
              <a:off x="2511867" y="3716975"/>
              <a:ext cx="209762" cy="4572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Arc 247">
              <a:extLst>
                <a:ext uri="{FF2B5EF4-FFF2-40B4-BE49-F238E27FC236}">
                  <a16:creationId xmlns:a16="http://schemas.microsoft.com/office/drawing/2014/main" id="{6F65BAFC-3BEC-4689-8F94-2E39776497BE}"/>
                </a:ext>
              </a:extLst>
            </p:cNvPr>
            <p:cNvSpPr/>
            <p:nvPr/>
          </p:nvSpPr>
          <p:spPr>
            <a:xfrm rot="8811340">
              <a:off x="1626925" y="3617765"/>
              <a:ext cx="1350432" cy="598030"/>
            </a:xfrm>
            <a:custGeom>
              <a:avLst/>
              <a:gdLst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3" fmla="*/ 457200 w 914400"/>
                <a:gd name="connsiteY3" fmla="*/ 457200 h 914400"/>
                <a:gd name="connsiteX4" fmla="*/ 276314 w 914400"/>
                <a:gd name="connsiteY4" fmla="*/ 37304 h 914400"/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0" fmla="*/ 712347 w 1350432"/>
                <a:gd name="connsiteY0" fmla="*/ 43951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3" fmla="*/ 893233 w 1350432"/>
                <a:gd name="connsiteY3" fmla="*/ 463847 h 463847"/>
                <a:gd name="connsiteX4" fmla="*/ 712347 w 1350432"/>
                <a:gd name="connsiteY4" fmla="*/ 43951 h 463847"/>
                <a:gd name="connsiteX0" fmla="*/ 0 w 1350432"/>
                <a:gd name="connsiteY0" fmla="*/ 33828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0" fmla="*/ 712347 w 1350432"/>
                <a:gd name="connsiteY0" fmla="*/ 178134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3" fmla="*/ 893233 w 1350432"/>
                <a:gd name="connsiteY3" fmla="*/ 598030 h 598030"/>
                <a:gd name="connsiteX4" fmla="*/ 712347 w 1350432"/>
                <a:gd name="connsiteY4" fmla="*/ 178134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712347 w 1546286"/>
                <a:gd name="connsiteY0" fmla="*/ 178134 h 1190059"/>
                <a:gd name="connsiteX1" fmla="*/ 1144560 w 1546286"/>
                <a:gd name="connsiteY1" fmla="*/ 216105 h 1190059"/>
                <a:gd name="connsiteX2" fmla="*/ 1350432 w 1546286"/>
                <a:gd name="connsiteY2" fmla="*/ 598030 h 1190059"/>
                <a:gd name="connsiteX3" fmla="*/ 893233 w 1546286"/>
                <a:gd name="connsiteY3" fmla="*/ 598030 h 1190059"/>
                <a:gd name="connsiteX4" fmla="*/ 712347 w 1546286"/>
                <a:gd name="connsiteY4" fmla="*/ 178134 h 1190059"/>
                <a:gd name="connsiteX0" fmla="*/ 0 w 1546286"/>
                <a:gd name="connsiteY0" fmla="*/ 168011 h 1190059"/>
                <a:gd name="connsiteX1" fmla="*/ 1144560 w 1546286"/>
                <a:gd name="connsiteY1" fmla="*/ 216105 h 1190059"/>
                <a:gd name="connsiteX2" fmla="*/ 1546286 w 1546286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893233 w 1600329"/>
                <a:gd name="connsiteY3" fmla="*/ 598030 h 1190059"/>
                <a:gd name="connsiteX4" fmla="*/ 712347 w 1600329"/>
                <a:gd name="connsiteY4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712347 w 1600329"/>
                <a:gd name="connsiteY3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1350432 w 1600329"/>
                <a:gd name="connsiteY0" fmla="*/ 598030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1350432 w 1350432"/>
                <a:gd name="connsiteY0" fmla="*/ 598030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50432" h="598030" stroke="0" extrusionOk="0">
                  <a:moveTo>
                    <a:pt x="1350432" y="598030"/>
                  </a:moveTo>
                  <a:lnTo>
                    <a:pt x="1144560" y="216105"/>
                  </a:lnTo>
                  <a:cubicBezTo>
                    <a:pt x="1273068" y="300670"/>
                    <a:pt x="1350433" y="444193"/>
                    <a:pt x="1350432" y="598030"/>
                  </a:cubicBezTo>
                  <a:close/>
                </a:path>
                <a:path w="1350432" h="598030" fill="none">
                  <a:moveTo>
                    <a:pt x="0" y="168011"/>
                  </a:moveTo>
                  <a:cubicBezTo>
                    <a:pt x="193351" y="-195579"/>
                    <a:pt x="1016052" y="131540"/>
                    <a:pt x="1144560" y="216105"/>
                  </a:cubicBezTo>
                </a:path>
              </a:pathLst>
            </a:cu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F72A40C-EBB6-40B0-9A6F-1DA14B72383D}"/>
                </a:ext>
              </a:extLst>
            </p:cNvPr>
            <p:cNvSpPr/>
            <p:nvPr/>
          </p:nvSpPr>
          <p:spPr>
            <a:xfrm>
              <a:off x="1600731" y="3376005"/>
              <a:ext cx="462945" cy="4629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C554506-AFC4-4454-81C5-2F9955033004}"/>
                </a:ext>
              </a:extLst>
            </p:cNvPr>
            <p:cNvSpPr/>
            <p:nvPr/>
          </p:nvSpPr>
          <p:spPr>
            <a:xfrm>
              <a:off x="1897052" y="3501101"/>
              <a:ext cx="160621" cy="14433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D4BF003-5B70-4CCF-9475-3C61361476D5}"/>
                </a:ext>
              </a:extLst>
            </p:cNvPr>
            <p:cNvSpPr/>
            <p:nvPr/>
          </p:nvSpPr>
          <p:spPr>
            <a:xfrm>
              <a:off x="2624289" y="2862323"/>
              <a:ext cx="462945" cy="4629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CD7126C-8202-45C2-BBBD-E2D5B77FE330}"/>
                </a:ext>
              </a:extLst>
            </p:cNvPr>
            <p:cNvSpPr/>
            <p:nvPr/>
          </p:nvSpPr>
          <p:spPr>
            <a:xfrm>
              <a:off x="2920610" y="2987419"/>
              <a:ext cx="160621" cy="14433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00A62E3-39F9-45F7-9D16-ACDBD9382F36}"/>
                </a:ext>
              </a:extLst>
            </p:cNvPr>
            <p:cNvSpPr/>
            <p:nvPr/>
          </p:nvSpPr>
          <p:spPr>
            <a:xfrm rot="15562001" flipH="1">
              <a:off x="1156141" y="4325318"/>
              <a:ext cx="455145" cy="696895"/>
            </a:xfrm>
            <a:prstGeom prst="ellipse">
              <a:avLst/>
            </a:prstGeom>
            <a:solidFill>
              <a:srgbClr val="548235"/>
            </a:solidFill>
            <a:ln w="12700" cap="flat" cmpd="sng" algn="ctr">
              <a:noFill/>
              <a:prstDash val="solid"/>
              <a:miter lim="800000"/>
            </a:ln>
            <a:effectLst>
              <a:softEdge rad="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1" name="ttsMP3.com_VoiceText_2025-1-13_13-53-13">
            <a:hlinkClick r:id="" action="ppaction://media"/>
            <a:extLst>
              <a:ext uri="{FF2B5EF4-FFF2-40B4-BE49-F238E27FC236}">
                <a16:creationId xmlns:a16="http://schemas.microsoft.com/office/drawing/2014/main" id="{07F8D7F1-EE17-4CDF-A63D-9A7B50370F5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99491" y="3255015"/>
            <a:ext cx="609600" cy="609600"/>
          </a:xfrm>
          <a:prstGeom prst="rect">
            <a:avLst/>
          </a:prstGeom>
        </p:spPr>
      </p:pic>
      <p:pic>
        <p:nvPicPr>
          <p:cNvPr id="82" name="alphasounds-f">
            <a:hlinkClick r:id="" action="ppaction://media"/>
            <a:extLst>
              <a:ext uri="{FF2B5EF4-FFF2-40B4-BE49-F238E27FC236}">
                <a16:creationId xmlns:a16="http://schemas.microsoft.com/office/drawing/2014/main" id="{FFBE1749-7B68-4B97-BE20-7723D3CFF72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624417" y="646995"/>
            <a:ext cx="609600" cy="609600"/>
          </a:xfrm>
          <a:prstGeom prst="rect">
            <a:avLst/>
          </a:prstGeom>
        </p:spPr>
      </p:pic>
      <p:pic>
        <p:nvPicPr>
          <p:cNvPr id="83" name="ttsMP3.com_VoiceText_2025-1-13_13-54-51">
            <a:hlinkClick r:id="" action="ppaction://media"/>
            <a:extLst>
              <a:ext uri="{FF2B5EF4-FFF2-40B4-BE49-F238E27FC236}">
                <a16:creationId xmlns:a16="http://schemas.microsoft.com/office/drawing/2014/main" id="{F6701EB3-9605-4BBA-874D-4EECDD80E3C6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490616" y="3255015"/>
            <a:ext cx="609600" cy="609600"/>
          </a:xfrm>
          <a:prstGeom prst="rect">
            <a:avLst/>
          </a:prstGeom>
        </p:spPr>
      </p:pic>
      <p:pic>
        <p:nvPicPr>
          <p:cNvPr id="84" name="alphasounds-f">
            <a:hlinkClick r:id="" action="ppaction://media"/>
            <a:extLst>
              <a:ext uri="{FF2B5EF4-FFF2-40B4-BE49-F238E27FC236}">
                <a16:creationId xmlns:a16="http://schemas.microsoft.com/office/drawing/2014/main" id="{9DA49454-CD4B-4FF0-BD81-8EBF09CCDB5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618169" y="3255015"/>
            <a:ext cx="609600" cy="609600"/>
          </a:xfrm>
          <a:prstGeom prst="rect">
            <a:avLst/>
          </a:prstGeom>
        </p:spPr>
      </p:pic>
      <p:pic>
        <p:nvPicPr>
          <p:cNvPr id="93" name="ttsMP3.com_VoiceText_2025-1-13_13-56-9">
            <a:hlinkClick r:id="" action="ppaction://media"/>
            <a:extLst>
              <a:ext uri="{FF2B5EF4-FFF2-40B4-BE49-F238E27FC236}">
                <a16:creationId xmlns:a16="http://schemas.microsoft.com/office/drawing/2014/main" id="{A18C09B7-2F35-4C3F-8C46-37075D880704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739473" y="327825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80" fill="hold"/>
                                        <p:tgtEl>
                                          <p:spTgt spid="8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28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933" fill="hold"/>
                                        <p:tgtEl>
                                          <p:spTgt spid="8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213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4560" fill="hold"/>
                                        <p:tgtEl>
                                          <p:spTgt spid="8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773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933" fill="hold"/>
                                        <p:tgtEl>
                                          <p:spTgt spid="8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706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808" fill="hold"/>
                                        <p:tgtEl>
                                          <p:spTgt spid="9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1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2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3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4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13DB3A91-5ABB-4A66-8164-FABC11CA34DC}"/>
              </a:ext>
            </a:extLst>
          </p:cNvPr>
          <p:cNvSpPr txBox="1"/>
          <p:nvPr/>
        </p:nvSpPr>
        <p:spPr>
          <a:xfrm>
            <a:off x="806641" y="1690338"/>
            <a:ext cx="66474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</a:rPr>
              <a:t>F</a:t>
            </a:r>
            <a:r>
              <a:rPr kumimoji="0" lang="en-US" sz="1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ish</a:t>
            </a:r>
            <a:endParaRPr kumimoji="0" lang="en-US" sz="18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0" name="Double Wave 79">
            <a:extLst>
              <a:ext uri="{FF2B5EF4-FFF2-40B4-BE49-F238E27FC236}">
                <a16:creationId xmlns:a16="http://schemas.microsoft.com/office/drawing/2014/main" id="{952F88F4-4761-4106-802C-FC7AA7D55BEF}"/>
              </a:ext>
            </a:extLst>
          </p:cNvPr>
          <p:cNvSpPr/>
          <p:nvPr/>
        </p:nvSpPr>
        <p:spPr>
          <a:xfrm>
            <a:off x="-3651784" y="4734311"/>
            <a:ext cx="16916400" cy="8768921"/>
          </a:xfrm>
          <a:prstGeom prst="doubleWave">
            <a:avLst/>
          </a:prstGeom>
          <a:solidFill>
            <a:srgbClr val="4472C4">
              <a:alpha val="5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Double Wave 80">
            <a:extLst>
              <a:ext uri="{FF2B5EF4-FFF2-40B4-BE49-F238E27FC236}">
                <a16:creationId xmlns:a16="http://schemas.microsoft.com/office/drawing/2014/main" id="{FA51B193-B354-4310-9B79-1189B3B026C5}"/>
              </a:ext>
            </a:extLst>
          </p:cNvPr>
          <p:cNvSpPr/>
          <p:nvPr/>
        </p:nvSpPr>
        <p:spPr>
          <a:xfrm>
            <a:off x="-4820184" y="4907171"/>
            <a:ext cx="15570200" cy="8768921"/>
          </a:xfrm>
          <a:prstGeom prst="doubleWave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5E47571-8EE9-4D99-8DA8-012414979F9E}"/>
              </a:ext>
            </a:extLst>
          </p:cNvPr>
          <p:cNvGrpSpPr/>
          <p:nvPr/>
        </p:nvGrpSpPr>
        <p:grpSpPr>
          <a:xfrm>
            <a:off x="265641" y="6081499"/>
            <a:ext cx="1374936" cy="1022045"/>
            <a:chOff x="9273398" y="3850545"/>
            <a:chExt cx="1374936" cy="1022045"/>
          </a:xfrm>
          <a:noFill/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8E196E39-1A03-4E13-A5A6-398A0A807556}"/>
                </a:ext>
              </a:extLst>
            </p:cNvPr>
            <p:cNvSpPr/>
            <p:nvPr/>
          </p:nvSpPr>
          <p:spPr>
            <a:xfrm flipV="1">
              <a:off x="10464913" y="4689169"/>
              <a:ext cx="183421" cy="183421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>
                  <a:alpha val="98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34AEBF5-8928-433F-9518-3367E897FD78}"/>
                </a:ext>
              </a:extLst>
            </p:cNvPr>
            <p:cNvSpPr/>
            <p:nvPr/>
          </p:nvSpPr>
          <p:spPr>
            <a:xfrm flipV="1">
              <a:off x="9898690" y="4299528"/>
              <a:ext cx="340034" cy="340034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>
                  <a:alpha val="98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5278414-56E4-4F0B-BCA2-0F39FB67588D}"/>
                </a:ext>
              </a:extLst>
            </p:cNvPr>
            <p:cNvSpPr/>
            <p:nvPr/>
          </p:nvSpPr>
          <p:spPr>
            <a:xfrm flipV="1">
              <a:off x="9273398" y="3850545"/>
              <a:ext cx="434384" cy="434384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>
                  <a:alpha val="98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8B21D25-BDB5-4DA8-9B11-738C8230C93F}"/>
              </a:ext>
            </a:extLst>
          </p:cNvPr>
          <p:cNvGrpSpPr/>
          <p:nvPr/>
        </p:nvGrpSpPr>
        <p:grpSpPr>
          <a:xfrm>
            <a:off x="1698035" y="5736382"/>
            <a:ext cx="5029247" cy="3087336"/>
            <a:chOff x="2595778" y="3283399"/>
            <a:chExt cx="5291341" cy="3248229"/>
          </a:xfrm>
        </p:grpSpPr>
        <p:sp>
          <p:nvSpPr>
            <p:cNvPr id="87" name="Oval 77">
              <a:extLst>
                <a:ext uri="{FF2B5EF4-FFF2-40B4-BE49-F238E27FC236}">
                  <a16:creationId xmlns:a16="http://schemas.microsoft.com/office/drawing/2014/main" id="{847A0154-FCAB-4431-B6CB-48CF3BF3BDB7}"/>
                </a:ext>
              </a:extLst>
            </p:cNvPr>
            <p:cNvSpPr/>
            <p:nvPr/>
          </p:nvSpPr>
          <p:spPr>
            <a:xfrm rot="4198079">
              <a:off x="4950112" y="5700951"/>
              <a:ext cx="704614" cy="956740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116522 w 1867065"/>
                <a:gd name="connsiteY7" fmla="*/ 170559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425 w 1866810"/>
                <a:gd name="connsiteY0" fmla="*/ 1452780 h 3000219"/>
                <a:gd name="connsiteX1" fmla="*/ 1316613 w 1866810"/>
                <a:gd name="connsiteY1" fmla="*/ 1390 h 3000219"/>
                <a:gd name="connsiteX2" fmla="*/ 1070548 w 1866810"/>
                <a:gd name="connsiteY2" fmla="*/ 1149079 h 3000219"/>
                <a:gd name="connsiteX3" fmla="*/ 1827468 w 1866810"/>
                <a:gd name="connsiteY3" fmla="*/ 829039 h 3000219"/>
                <a:gd name="connsiteX4" fmla="*/ 1433766 w 1866810"/>
                <a:gd name="connsiteY4" fmla="*/ 1159240 h 3000219"/>
                <a:gd name="connsiteX5" fmla="*/ 1852866 w 1866810"/>
                <a:gd name="connsiteY5" fmla="*/ 1616441 h 3000219"/>
                <a:gd name="connsiteX6" fmla="*/ 1738567 w 1866810"/>
                <a:gd name="connsiteY6" fmla="*/ 2302241 h 3000219"/>
                <a:gd name="connsiteX7" fmla="*/ 1116267 w 1866810"/>
                <a:gd name="connsiteY7" fmla="*/ 1687561 h 3000219"/>
                <a:gd name="connsiteX8" fmla="*/ 1471867 w 1866810"/>
                <a:gd name="connsiteY8" fmla="*/ 2949940 h 3000219"/>
                <a:gd name="connsiteX9" fmla="*/ 425 w 1866810"/>
                <a:gd name="connsiteY9" fmla="*/ 1452780 h 3000219"/>
                <a:gd name="connsiteX0" fmla="*/ 425 w 1897014"/>
                <a:gd name="connsiteY0" fmla="*/ 1452780 h 3000219"/>
                <a:gd name="connsiteX1" fmla="*/ 1316613 w 1897014"/>
                <a:gd name="connsiteY1" fmla="*/ 1390 h 3000219"/>
                <a:gd name="connsiteX2" fmla="*/ 1070548 w 1897014"/>
                <a:gd name="connsiteY2" fmla="*/ 1149079 h 3000219"/>
                <a:gd name="connsiteX3" fmla="*/ 1827468 w 1897014"/>
                <a:gd name="connsiteY3" fmla="*/ 829039 h 3000219"/>
                <a:gd name="connsiteX4" fmla="*/ 1852866 w 1897014"/>
                <a:gd name="connsiteY4" fmla="*/ 1616441 h 3000219"/>
                <a:gd name="connsiteX5" fmla="*/ 1738567 w 1897014"/>
                <a:gd name="connsiteY5" fmla="*/ 2302241 h 3000219"/>
                <a:gd name="connsiteX6" fmla="*/ 1116267 w 1897014"/>
                <a:gd name="connsiteY6" fmla="*/ 1687561 h 3000219"/>
                <a:gd name="connsiteX7" fmla="*/ 1471867 w 1897014"/>
                <a:gd name="connsiteY7" fmla="*/ 2949940 h 3000219"/>
                <a:gd name="connsiteX8" fmla="*/ 425 w 1897014"/>
                <a:gd name="connsiteY8" fmla="*/ 1452780 h 3000219"/>
                <a:gd name="connsiteX0" fmla="*/ 425 w 1880243"/>
                <a:gd name="connsiteY0" fmla="*/ 1452780 h 3000219"/>
                <a:gd name="connsiteX1" fmla="*/ 1316613 w 1880243"/>
                <a:gd name="connsiteY1" fmla="*/ 1390 h 3000219"/>
                <a:gd name="connsiteX2" fmla="*/ 1070548 w 1880243"/>
                <a:gd name="connsiteY2" fmla="*/ 1149079 h 3000219"/>
                <a:gd name="connsiteX3" fmla="*/ 1827468 w 1880243"/>
                <a:gd name="connsiteY3" fmla="*/ 829039 h 3000219"/>
                <a:gd name="connsiteX4" fmla="*/ 1738567 w 1880243"/>
                <a:gd name="connsiteY4" fmla="*/ 2302241 h 3000219"/>
                <a:gd name="connsiteX5" fmla="*/ 1116267 w 1880243"/>
                <a:gd name="connsiteY5" fmla="*/ 1687561 h 3000219"/>
                <a:gd name="connsiteX6" fmla="*/ 1471867 w 1880243"/>
                <a:gd name="connsiteY6" fmla="*/ 2949940 h 3000219"/>
                <a:gd name="connsiteX7" fmla="*/ 425 w 1880243"/>
                <a:gd name="connsiteY7" fmla="*/ 1452780 h 3000219"/>
                <a:gd name="connsiteX0" fmla="*/ 1 w 1879819"/>
                <a:gd name="connsiteY0" fmla="*/ 897456 h 2442217"/>
                <a:gd name="connsiteX1" fmla="*/ 1468589 w 1879819"/>
                <a:gd name="connsiteY1" fmla="*/ 2326 h 2442217"/>
                <a:gd name="connsiteX2" fmla="*/ 1070124 w 1879819"/>
                <a:gd name="connsiteY2" fmla="*/ 593755 h 2442217"/>
                <a:gd name="connsiteX3" fmla="*/ 1827044 w 1879819"/>
                <a:gd name="connsiteY3" fmla="*/ 273715 h 2442217"/>
                <a:gd name="connsiteX4" fmla="*/ 1738143 w 1879819"/>
                <a:gd name="connsiteY4" fmla="*/ 1746917 h 2442217"/>
                <a:gd name="connsiteX5" fmla="*/ 1115843 w 1879819"/>
                <a:gd name="connsiteY5" fmla="*/ 1132237 h 2442217"/>
                <a:gd name="connsiteX6" fmla="*/ 1471443 w 1879819"/>
                <a:gd name="connsiteY6" fmla="*/ 2394616 h 2442217"/>
                <a:gd name="connsiteX7" fmla="*/ 1 w 1879819"/>
                <a:gd name="connsiteY7" fmla="*/ 897456 h 2442217"/>
                <a:gd name="connsiteX0" fmla="*/ 1 w 1879819"/>
                <a:gd name="connsiteY0" fmla="*/ 979169 h 2523930"/>
                <a:gd name="connsiteX1" fmla="*/ 1468589 w 1879819"/>
                <a:gd name="connsiteY1" fmla="*/ 84039 h 2523930"/>
                <a:gd name="connsiteX2" fmla="*/ 1070124 w 1879819"/>
                <a:gd name="connsiteY2" fmla="*/ 675468 h 2523930"/>
                <a:gd name="connsiteX3" fmla="*/ 1827044 w 1879819"/>
                <a:gd name="connsiteY3" fmla="*/ 355428 h 2523930"/>
                <a:gd name="connsiteX4" fmla="*/ 1738143 w 1879819"/>
                <a:gd name="connsiteY4" fmla="*/ 1828630 h 2523930"/>
                <a:gd name="connsiteX5" fmla="*/ 1115843 w 1879819"/>
                <a:gd name="connsiteY5" fmla="*/ 1213950 h 2523930"/>
                <a:gd name="connsiteX6" fmla="*/ 1471443 w 1879819"/>
                <a:gd name="connsiteY6" fmla="*/ 2476329 h 2523930"/>
                <a:gd name="connsiteX7" fmla="*/ 1 w 1879819"/>
                <a:gd name="connsiteY7" fmla="*/ 979169 h 2523930"/>
                <a:gd name="connsiteX0" fmla="*/ 1 w 1885523"/>
                <a:gd name="connsiteY0" fmla="*/ 979169 h 2523930"/>
                <a:gd name="connsiteX1" fmla="*/ 1468589 w 1885523"/>
                <a:gd name="connsiteY1" fmla="*/ 84039 h 2523930"/>
                <a:gd name="connsiteX2" fmla="*/ 1070124 w 1885523"/>
                <a:gd name="connsiteY2" fmla="*/ 675468 h 2523930"/>
                <a:gd name="connsiteX3" fmla="*/ 1834664 w 1885523"/>
                <a:gd name="connsiteY3" fmla="*/ 782148 h 2523930"/>
                <a:gd name="connsiteX4" fmla="*/ 1738143 w 1885523"/>
                <a:gd name="connsiteY4" fmla="*/ 1828630 h 2523930"/>
                <a:gd name="connsiteX5" fmla="*/ 1115843 w 1885523"/>
                <a:gd name="connsiteY5" fmla="*/ 1213950 h 2523930"/>
                <a:gd name="connsiteX6" fmla="*/ 1471443 w 1885523"/>
                <a:gd name="connsiteY6" fmla="*/ 2476329 h 2523930"/>
                <a:gd name="connsiteX7" fmla="*/ 1 w 1885523"/>
                <a:gd name="connsiteY7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4 w 1845012"/>
                <a:gd name="connsiteY0" fmla="*/ 972372 h 1899510"/>
                <a:gd name="connsiteX1" fmla="*/ 1468592 w 1845012"/>
                <a:gd name="connsiteY1" fmla="*/ 77242 h 1899510"/>
                <a:gd name="connsiteX2" fmla="*/ 1070127 w 1845012"/>
                <a:gd name="connsiteY2" fmla="*/ 668671 h 1899510"/>
                <a:gd name="connsiteX3" fmla="*/ 1834667 w 1845012"/>
                <a:gd name="connsiteY3" fmla="*/ 775351 h 1899510"/>
                <a:gd name="connsiteX4" fmla="*/ 1115846 w 1845012"/>
                <a:gd name="connsiteY4" fmla="*/ 1207153 h 1899510"/>
                <a:gd name="connsiteX5" fmla="*/ 1486686 w 1845012"/>
                <a:gd name="connsiteY5" fmla="*/ 1829452 h 1899510"/>
                <a:gd name="connsiteX6" fmla="*/ 4 w 1845012"/>
                <a:gd name="connsiteY6" fmla="*/ 972372 h 1899510"/>
                <a:gd name="connsiteX0" fmla="*/ 24 w 1845032"/>
                <a:gd name="connsiteY0" fmla="*/ 972297 h 1892209"/>
                <a:gd name="connsiteX1" fmla="*/ 1468612 w 1845032"/>
                <a:gd name="connsiteY1" fmla="*/ 77167 h 1892209"/>
                <a:gd name="connsiteX2" fmla="*/ 1070147 w 1845032"/>
                <a:gd name="connsiteY2" fmla="*/ 668596 h 1892209"/>
                <a:gd name="connsiteX3" fmla="*/ 1834687 w 1845032"/>
                <a:gd name="connsiteY3" fmla="*/ 775276 h 1892209"/>
                <a:gd name="connsiteX4" fmla="*/ 1115866 w 1845032"/>
                <a:gd name="connsiteY4" fmla="*/ 1207078 h 1892209"/>
                <a:gd name="connsiteX5" fmla="*/ 1509566 w 1845032"/>
                <a:gd name="connsiteY5" fmla="*/ 1821757 h 1892209"/>
                <a:gd name="connsiteX6" fmla="*/ 24 w 1845032"/>
                <a:gd name="connsiteY6" fmla="*/ 972297 h 1892209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7542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52565"/>
                <a:gd name="connsiteY0" fmla="*/ 972446 h 1906814"/>
                <a:gd name="connsiteX1" fmla="*/ 1468612 w 1852565"/>
                <a:gd name="connsiteY1" fmla="*/ 77316 h 1906814"/>
                <a:gd name="connsiteX2" fmla="*/ 1070147 w 1852565"/>
                <a:gd name="connsiteY2" fmla="*/ 668745 h 1906814"/>
                <a:gd name="connsiteX3" fmla="*/ 1842307 w 1852565"/>
                <a:gd name="connsiteY3" fmla="*/ 798285 h 1906814"/>
                <a:gd name="connsiteX4" fmla="*/ 1115866 w 1852565"/>
                <a:gd name="connsiteY4" fmla="*/ 1207227 h 1906814"/>
                <a:gd name="connsiteX5" fmla="*/ 1509566 w 1852565"/>
                <a:gd name="connsiteY5" fmla="*/ 1837146 h 1906814"/>
                <a:gd name="connsiteX6" fmla="*/ 24 w 1852565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58638"/>
                <a:gd name="connsiteY0" fmla="*/ 972446 h 1906814"/>
                <a:gd name="connsiteX1" fmla="*/ 1468612 w 1858638"/>
                <a:gd name="connsiteY1" fmla="*/ 77316 h 1906814"/>
                <a:gd name="connsiteX2" fmla="*/ 1070147 w 1858638"/>
                <a:gd name="connsiteY2" fmla="*/ 668745 h 1906814"/>
                <a:gd name="connsiteX3" fmla="*/ 1858637 w 1858638"/>
                <a:gd name="connsiteY3" fmla="*/ 914360 h 1906814"/>
                <a:gd name="connsiteX4" fmla="*/ 1115866 w 1858638"/>
                <a:gd name="connsiteY4" fmla="*/ 1207227 h 1906814"/>
                <a:gd name="connsiteX5" fmla="*/ 1509566 w 1858638"/>
                <a:gd name="connsiteY5" fmla="*/ 1837146 h 1906814"/>
                <a:gd name="connsiteX6" fmla="*/ 24 w 1858638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7 w 1895757"/>
                <a:gd name="connsiteY0" fmla="*/ 897919 h 1832287"/>
                <a:gd name="connsiteX1" fmla="*/ 1468615 w 1895757"/>
                <a:gd name="connsiteY1" fmla="*/ 2789 h 1832287"/>
                <a:gd name="connsiteX2" fmla="*/ 1077798 w 1895757"/>
                <a:gd name="connsiteY2" fmla="*/ 607019 h 1832287"/>
                <a:gd name="connsiteX3" fmla="*/ 1895757 w 1895757"/>
                <a:gd name="connsiteY3" fmla="*/ 935394 h 1832287"/>
                <a:gd name="connsiteX4" fmla="*/ 1115869 w 1895757"/>
                <a:gd name="connsiteY4" fmla="*/ 1132700 h 1832287"/>
                <a:gd name="connsiteX5" fmla="*/ 1509569 w 1895757"/>
                <a:gd name="connsiteY5" fmla="*/ 1762619 h 1832287"/>
                <a:gd name="connsiteX6" fmla="*/ 27 w 1895757"/>
                <a:gd name="connsiteY6" fmla="*/ 897919 h 1832287"/>
                <a:gd name="connsiteX0" fmla="*/ 27 w 1895757"/>
                <a:gd name="connsiteY0" fmla="*/ 897726 h 1832094"/>
                <a:gd name="connsiteX1" fmla="*/ 1468615 w 1895757"/>
                <a:gd name="connsiteY1" fmla="*/ 2596 h 1832094"/>
                <a:gd name="connsiteX2" fmla="*/ 1077798 w 1895757"/>
                <a:gd name="connsiteY2" fmla="*/ 606826 h 1832094"/>
                <a:gd name="connsiteX3" fmla="*/ 1895757 w 1895757"/>
                <a:gd name="connsiteY3" fmla="*/ 935201 h 1832094"/>
                <a:gd name="connsiteX4" fmla="*/ 1115869 w 1895757"/>
                <a:gd name="connsiteY4" fmla="*/ 1132507 h 1832094"/>
                <a:gd name="connsiteX5" fmla="*/ 1509569 w 1895757"/>
                <a:gd name="connsiteY5" fmla="*/ 1762426 h 1832094"/>
                <a:gd name="connsiteX6" fmla="*/ 27 w 1895757"/>
                <a:gd name="connsiteY6" fmla="*/ 897726 h 1832094"/>
                <a:gd name="connsiteX0" fmla="*/ 30 w 1895760"/>
                <a:gd name="connsiteY0" fmla="*/ 1043304 h 1977672"/>
                <a:gd name="connsiteX1" fmla="*/ 1468618 w 1895760"/>
                <a:gd name="connsiteY1" fmla="*/ 148174 h 1977672"/>
                <a:gd name="connsiteX2" fmla="*/ 1077801 w 1895760"/>
                <a:gd name="connsiteY2" fmla="*/ 752404 h 1977672"/>
                <a:gd name="connsiteX3" fmla="*/ 1895760 w 1895760"/>
                <a:gd name="connsiteY3" fmla="*/ 1080779 h 1977672"/>
                <a:gd name="connsiteX4" fmla="*/ 1115872 w 1895760"/>
                <a:gd name="connsiteY4" fmla="*/ 1278085 h 1977672"/>
                <a:gd name="connsiteX5" fmla="*/ 1509572 w 1895760"/>
                <a:gd name="connsiteY5" fmla="*/ 1908004 h 1977672"/>
                <a:gd name="connsiteX6" fmla="*/ 30 w 1895760"/>
                <a:gd name="connsiteY6" fmla="*/ 1043304 h 1977672"/>
                <a:gd name="connsiteX0" fmla="*/ 30 w 1895760"/>
                <a:gd name="connsiteY0" fmla="*/ 1061276 h 1995644"/>
                <a:gd name="connsiteX1" fmla="*/ 1468618 w 1895760"/>
                <a:gd name="connsiteY1" fmla="*/ 166146 h 1995644"/>
                <a:gd name="connsiteX2" fmla="*/ 1077801 w 1895760"/>
                <a:gd name="connsiteY2" fmla="*/ 770376 h 1995644"/>
                <a:gd name="connsiteX3" fmla="*/ 1895760 w 1895760"/>
                <a:gd name="connsiteY3" fmla="*/ 1098751 h 1995644"/>
                <a:gd name="connsiteX4" fmla="*/ 1115872 w 1895760"/>
                <a:gd name="connsiteY4" fmla="*/ 1296057 h 1995644"/>
                <a:gd name="connsiteX5" fmla="*/ 1509572 w 1895760"/>
                <a:gd name="connsiteY5" fmla="*/ 1925976 h 1995644"/>
                <a:gd name="connsiteX6" fmla="*/ 30 w 1895760"/>
                <a:gd name="connsiteY6" fmla="*/ 1061276 h 1995644"/>
                <a:gd name="connsiteX0" fmla="*/ 30 w 1895760"/>
                <a:gd name="connsiteY0" fmla="*/ 1013974 h 1948342"/>
                <a:gd name="connsiteX1" fmla="*/ 1468618 w 1895760"/>
                <a:gd name="connsiteY1" fmla="*/ 118844 h 1948342"/>
                <a:gd name="connsiteX2" fmla="*/ 1077801 w 1895760"/>
                <a:gd name="connsiteY2" fmla="*/ 723074 h 1948342"/>
                <a:gd name="connsiteX3" fmla="*/ 1895760 w 1895760"/>
                <a:gd name="connsiteY3" fmla="*/ 1051449 h 1948342"/>
                <a:gd name="connsiteX4" fmla="*/ 1115872 w 1895760"/>
                <a:gd name="connsiteY4" fmla="*/ 1248755 h 1948342"/>
                <a:gd name="connsiteX5" fmla="*/ 1509572 w 1895760"/>
                <a:gd name="connsiteY5" fmla="*/ 1878674 h 1948342"/>
                <a:gd name="connsiteX6" fmla="*/ 30 w 1895760"/>
                <a:gd name="connsiteY6" fmla="*/ 1013974 h 1948342"/>
                <a:gd name="connsiteX0" fmla="*/ 30 w 1895760"/>
                <a:gd name="connsiteY0" fmla="*/ 1077889 h 2012257"/>
                <a:gd name="connsiteX1" fmla="*/ 1468618 w 1895760"/>
                <a:gd name="connsiteY1" fmla="*/ 182759 h 2012257"/>
                <a:gd name="connsiteX2" fmla="*/ 1077801 w 1895760"/>
                <a:gd name="connsiteY2" fmla="*/ 786989 h 2012257"/>
                <a:gd name="connsiteX3" fmla="*/ 1895760 w 1895760"/>
                <a:gd name="connsiteY3" fmla="*/ 1115364 h 2012257"/>
                <a:gd name="connsiteX4" fmla="*/ 1115872 w 1895760"/>
                <a:gd name="connsiteY4" fmla="*/ 1312670 h 2012257"/>
                <a:gd name="connsiteX5" fmla="*/ 1509572 w 1895760"/>
                <a:gd name="connsiteY5" fmla="*/ 1942589 h 2012257"/>
                <a:gd name="connsiteX6" fmla="*/ 30 w 1895760"/>
                <a:gd name="connsiteY6" fmla="*/ 1077889 h 2012257"/>
                <a:gd name="connsiteX0" fmla="*/ 138 w 1895868"/>
                <a:gd name="connsiteY0" fmla="*/ 1066944 h 2001197"/>
                <a:gd name="connsiteX1" fmla="*/ 1585852 w 1895868"/>
                <a:gd name="connsiteY1" fmla="*/ 183833 h 2001197"/>
                <a:gd name="connsiteX2" fmla="*/ 1077909 w 1895868"/>
                <a:gd name="connsiteY2" fmla="*/ 776044 h 2001197"/>
                <a:gd name="connsiteX3" fmla="*/ 1895868 w 1895868"/>
                <a:gd name="connsiteY3" fmla="*/ 1104419 h 2001197"/>
                <a:gd name="connsiteX4" fmla="*/ 1115980 w 1895868"/>
                <a:gd name="connsiteY4" fmla="*/ 1301725 h 2001197"/>
                <a:gd name="connsiteX5" fmla="*/ 1509680 w 1895868"/>
                <a:gd name="connsiteY5" fmla="*/ 1931644 h 2001197"/>
                <a:gd name="connsiteX6" fmla="*/ 138 w 1895868"/>
                <a:gd name="connsiteY6" fmla="*/ 1066944 h 2001197"/>
                <a:gd name="connsiteX0" fmla="*/ 68 w 1895798"/>
                <a:gd name="connsiteY0" fmla="*/ 1065359 h 1906967"/>
                <a:gd name="connsiteX1" fmla="*/ 1585782 w 1895798"/>
                <a:gd name="connsiteY1" fmla="*/ 182248 h 1906967"/>
                <a:gd name="connsiteX2" fmla="*/ 1077839 w 1895798"/>
                <a:gd name="connsiteY2" fmla="*/ 774459 h 1906967"/>
                <a:gd name="connsiteX3" fmla="*/ 1895798 w 1895798"/>
                <a:gd name="connsiteY3" fmla="*/ 1102834 h 1906967"/>
                <a:gd name="connsiteX4" fmla="*/ 1115910 w 1895798"/>
                <a:gd name="connsiteY4" fmla="*/ 1300140 h 1906967"/>
                <a:gd name="connsiteX5" fmla="*/ 1650942 w 1895798"/>
                <a:gd name="connsiteY5" fmla="*/ 1832060 h 1906967"/>
                <a:gd name="connsiteX6" fmla="*/ 68 w 1895798"/>
                <a:gd name="connsiteY6" fmla="*/ 1065359 h 1906967"/>
                <a:gd name="connsiteX0" fmla="*/ 68 w 1895798"/>
                <a:gd name="connsiteY0" fmla="*/ 1065359 h 1987384"/>
                <a:gd name="connsiteX1" fmla="*/ 1585782 w 1895798"/>
                <a:gd name="connsiteY1" fmla="*/ 182248 h 1987384"/>
                <a:gd name="connsiteX2" fmla="*/ 1077839 w 1895798"/>
                <a:gd name="connsiteY2" fmla="*/ 774459 h 1987384"/>
                <a:gd name="connsiteX3" fmla="*/ 1895798 w 1895798"/>
                <a:gd name="connsiteY3" fmla="*/ 1102834 h 1987384"/>
                <a:gd name="connsiteX4" fmla="*/ 1115910 w 1895798"/>
                <a:gd name="connsiteY4" fmla="*/ 1300140 h 1987384"/>
                <a:gd name="connsiteX5" fmla="*/ 1650942 w 1895798"/>
                <a:gd name="connsiteY5" fmla="*/ 1832060 h 1987384"/>
                <a:gd name="connsiteX6" fmla="*/ 68 w 1895798"/>
                <a:gd name="connsiteY6" fmla="*/ 1065359 h 1987384"/>
                <a:gd name="connsiteX0" fmla="*/ 68 w 1895798"/>
                <a:gd name="connsiteY0" fmla="*/ 1065359 h 2005643"/>
                <a:gd name="connsiteX1" fmla="*/ 1585782 w 1895798"/>
                <a:gd name="connsiteY1" fmla="*/ 182248 h 2005643"/>
                <a:gd name="connsiteX2" fmla="*/ 1077839 w 1895798"/>
                <a:gd name="connsiteY2" fmla="*/ 774459 h 2005643"/>
                <a:gd name="connsiteX3" fmla="*/ 1895798 w 1895798"/>
                <a:gd name="connsiteY3" fmla="*/ 1102834 h 2005643"/>
                <a:gd name="connsiteX4" fmla="*/ 1115910 w 1895798"/>
                <a:gd name="connsiteY4" fmla="*/ 1300140 h 2005643"/>
                <a:gd name="connsiteX5" fmla="*/ 1650942 w 1895798"/>
                <a:gd name="connsiteY5" fmla="*/ 1832060 h 2005643"/>
                <a:gd name="connsiteX6" fmla="*/ 68 w 1895798"/>
                <a:gd name="connsiteY6" fmla="*/ 1065359 h 20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798" h="2005643">
                  <a:moveTo>
                    <a:pt x="68" y="1065359"/>
                  </a:moveTo>
                  <a:cubicBezTo>
                    <a:pt x="-10792" y="790390"/>
                    <a:pt x="1321523" y="-462789"/>
                    <a:pt x="1585782" y="182248"/>
                  </a:cubicBezTo>
                  <a:cubicBezTo>
                    <a:pt x="1850041" y="827285"/>
                    <a:pt x="1002365" y="768539"/>
                    <a:pt x="1077839" y="774459"/>
                  </a:cubicBezTo>
                  <a:cubicBezTo>
                    <a:pt x="1131232" y="914517"/>
                    <a:pt x="1745907" y="326431"/>
                    <a:pt x="1895798" y="1102834"/>
                  </a:cubicBezTo>
                  <a:cubicBezTo>
                    <a:pt x="1696671" y="1695067"/>
                    <a:pt x="1120387" y="1225011"/>
                    <a:pt x="1115910" y="1300140"/>
                  </a:cubicBezTo>
                  <a:cubicBezTo>
                    <a:pt x="1065191" y="1264893"/>
                    <a:pt x="1890601" y="1503138"/>
                    <a:pt x="1650942" y="1832060"/>
                  </a:cubicBezTo>
                  <a:cubicBezTo>
                    <a:pt x="1027836" y="2422301"/>
                    <a:pt x="10928" y="1340328"/>
                    <a:pt x="68" y="1065359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90000">
                  <a:srgbClr val="FFFF00"/>
                </a:gs>
              </a:gsLst>
              <a:lin ang="72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Oval 77">
              <a:extLst>
                <a:ext uri="{FF2B5EF4-FFF2-40B4-BE49-F238E27FC236}">
                  <a16:creationId xmlns:a16="http://schemas.microsoft.com/office/drawing/2014/main" id="{8695E43B-7040-4C4D-861D-AAD31DCD5969}"/>
                </a:ext>
              </a:extLst>
            </p:cNvPr>
            <p:cNvSpPr/>
            <p:nvPr/>
          </p:nvSpPr>
          <p:spPr>
            <a:xfrm>
              <a:off x="5991039" y="3283399"/>
              <a:ext cx="1896080" cy="3004476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58777"/>
                <a:gd name="connsiteY0" fmla="*/ 1470811 h 3018250"/>
                <a:gd name="connsiteX1" fmla="*/ 1316868 w 1858777"/>
                <a:gd name="connsiteY1" fmla="*/ 19421 h 3018250"/>
                <a:gd name="connsiteX2" fmla="*/ 1535623 w 1858777"/>
                <a:gd name="connsiteY2" fmla="*/ 504170 h 3018250"/>
                <a:gd name="connsiteX3" fmla="*/ 1827723 w 1858777"/>
                <a:gd name="connsiteY3" fmla="*/ 847070 h 3018250"/>
                <a:gd name="connsiteX4" fmla="*/ 1434021 w 1858777"/>
                <a:gd name="connsiteY4" fmla="*/ 1177271 h 3018250"/>
                <a:gd name="connsiteX5" fmla="*/ 1853121 w 1858777"/>
                <a:gd name="connsiteY5" fmla="*/ 1634472 h 3018250"/>
                <a:gd name="connsiteX6" fmla="*/ 1291023 w 1858777"/>
                <a:gd name="connsiteY6" fmla="*/ 1859588 h 3018250"/>
                <a:gd name="connsiteX7" fmla="*/ 1738822 w 1858777"/>
                <a:gd name="connsiteY7" fmla="*/ 2320272 h 3018250"/>
                <a:gd name="connsiteX8" fmla="*/ 1459422 w 1858777"/>
                <a:gd name="connsiteY8" fmla="*/ 2498072 h 3018250"/>
                <a:gd name="connsiteX9" fmla="*/ 1472122 w 1858777"/>
                <a:gd name="connsiteY9" fmla="*/ 2967971 h 3018250"/>
                <a:gd name="connsiteX10" fmla="*/ 680 w 1858777"/>
                <a:gd name="connsiteY10" fmla="*/ 1470811 h 3018250"/>
                <a:gd name="connsiteX0" fmla="*/ 680 w 1858659"/>
                <a:gd name="connsiteY0" fmla="*/ 1470811 h 3018250"/>
                <a:gd name="connsiteX1" fmla="*/ 1316868 w 1858659"/>
                <a:gd name="connsiteY1" fmla="*/ 19421 h 3018250"/>
                <a:gd name="connsiteX2" fmla="*/ 1535623 w 1858659"/>
                <a:gd name="connsiteY2" fmla="*/ 504170 h 3018250"/>
                <a:gd name="connsiteX3" fmla="*/ 1827723 w 1858659"/>
                <a:gd name="connsiteY3" fmla="*/ 847070 h 3018250"/>
                <a:gd name="connsiteX4" fmla="*/ 1434021 w 1858659"/>
                <a:gd name="connsiteY4" fmla="*/ 1177271 h 3018250"/>
                <a:gd name="connsiteX5" fmla="*/ 1853121 w 1858659"/>
                <a:gd name="connsiteY5" fmla="*/ 1634472 h 3018250"/>
                <a:gd name="connsiteX6" fmla="*/ 1291023 w 1858659"/>
                <a:gd name="connsiteY6" fmla="*/ 1859588 h 3018250"/>
                <a:gd name="connsiteX7" fmla="*/ 1738822 w 1858659"/>
                <a:gd name="connsiteY7" fmla="*/ 2320272 h 3018250"/>
                <a:gd name="connsiteX8" fmla="*/ 1459422 w 1858659"/>
                <a:gd name="connsiteY8" fmla="*/ 2498072 h 3018250"/>
                <a:gd name="connsiteX9" fmla="*/ 1472122 w 1858659"/>
                <a:gd name="connsiteY9" fmla="*/ 2967971 h 3018250"/>
                <a:gd name="connsiteX10" fmla="*/ 680 w 1858659"/>
                <a:gd name="connsiteY10" fmla="*/ 1470811 h 3018250"/>
                <a:gd name="connsiteX0" fmla="*/ 680 w 1858659"/>
                <a:gd name="connsiteY0" fmla="*/ 1470811 h 3018250"/>
                <a:gd name="connsiteX1" fmla="*/ 1316868 w 1858659"/>
                <a:gd name="connsiteY1" fmla="*/ 19421 h 3018250"/>
                <a:gd name="connsiteX2" fmla="*/ 1535623 w 1858659"/>
                <a:gd name="connsiteY2" fmla="*/ 504170 h 3018250"/>
                <a:gd name="connsiteX3" fmla="*/ 1827723 w 1858659"/>
                <a:gd name="connsiteY3" fmla="*/ 847070 h 3018250"/>
                <a:gd name="connsiteX4" fmla="*/ 1434021 w 1858659"/>
                <a:gd name="connsiteY4" fmla="*/ 1177271 h 3018250"/>
                <a:gd name="connsiteX5" fmla="*/ 1853121 w 1858659"/>
                <a:gd name="connsiteY5" fmla="*/ 1634472 h 3018250"/>
                <a:gd name="connsiteX6" fmla="*/ 1291023 w 1858659"/>
                <a:gd name="connsiteY6" fmla="*/ 1859588 h 3018250"/>
                <a:gd name="connsiteX7" fmla="*/ 1738822 w 1858659"/>
                <a:gd name="connsiteY7" fmla="*/ 2320272 h 3018250"/>
                <a:gd name="connsiteX8" fmla="*/ 1459422 w 1858659"/>
                <a:gd name="connsiteY8" fmla="*/ 2498072 h 3018250"/>
                <a:gd name="connsiteX9" fmla="*/ 1472122 w 1858659"/>
                <a:gd name="connsiteY9" fmla="*/ 2967971 h 3018250"/>
                <a:gd name="connsiteX10" fmla="*/ 680 w 1858659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434021 w 1853121"/>
                <a:gd name="connsiteY3" fmla="*/ 1177271 h 3018250"/>
                <a:gd name="connsiteX4" fmla="*/ 1853121 w 1853121"/>
                <a:gd name="connsiteY4" fmla="*/ 1634472 h 3018250"/>
                <a:gd name="connsiteX5" fmla="*/ 1291023 w 1853121"/>
                <a:gd name="connsiteY5" fmla="*/ 1859588 h 3018250"/>
                <a:gd name="connsiteX6" fmla="*/ 1791209 w 1853121"/>
                <a:gd name="connsiteY6" fmla="*/ 2320272 h 3018250"/>
                <a:gd name="connsiteX7" fmla="*/ 1459422 w 1853121"/>
                <a:gd name="connsiteY7" fmla="*/ 2498072 h 3018250"/>
                <a:gd name="connsiteX8" fmla="*/ 1472122 w 1853121"/>
                <a:gd name="connsiteY8" fmla="*/ 2967971 h 3018250"/>
                <a:gd name="connsiteX9" fmla="*/ 680 w 1853121"/>
                <a:gd name="connsiteY9" fmla="*/ 1470811 h 3018250"/>
                <a:gd name="connsiteX0" fmla="*/ 680 w 1896456"/>
                <a:gd name="connsiteY0" fmla="*/ 1470811 h 3018250"/>
                <a:gd name="connsiteX1" fmla="*/ 1316868 w 1896456"/>
                <a:gd name="connsiteY1" fmla="*/ 19421 h 3018250"/>
                <a:gd name="connsiteX2" fmla="*/ 1535623 w 1896456"/>
                <a:gd name="connsiteY2" fmla="*/ 504170 h 3018250"/>
                <a:gd name="connsiteX3" fmla="*/ 1895860 w 1896456"/>
                <a:gd name="connsiteY3" fmla="*/ 754688 h 3018250"/>
                <a:gd name="connsiteX4" fmla="*/ 1434021 w 1896456"/>
                <a:gd name="connsiteY4" fmla="*/ 1177271 h 3018250"/>
                <a:gd name="connsiteX5" fmla="*/ 1853121 w 1896456"/>
                <a:gd name="connsiteY5" fmla="*/ 1634472 h 3018250"/>
                <a:gd name="connsiteX6" fmla="*/ 1291023 w 1896456"/>
                <a:gd name="connsiteY6" fmla="*/ 1859588 h 3018250"/>
                <a:gd name="connsiteX7" fmla="*/ 1791209 w 1896456"/>
                <a:gd name="connsiteY7" fmla="*/ 2320272 h 3018250"/>
                <a:gd name="connsiteX8" fmla="*/ 1459422 w 1896456"/>
                <a:gd name="connsiteY8" fmla="*/ 2498072 h 3018250"/>
                <a:gd name="connsiteX9" fmla="*/ 1472122 w 1896456"/>
                <a:gd name="connsiteY9" fmla="*/ 2967971 h 3018250"/>
                <a:gd name="connsiteX10" fmla="*/ 680 w 1896456"/>
                <a:gd name="connsiteY10" fmla="*/ 1470811 h 3018250"/>
                <a:gd name="connsiteX0" fmla="*/ 680 w 1895860"/>
                <a:gd name="connsiteY0" fmla="*/ 1470811 h 3018250"/>
                <a:gd name="connsiteX1" fmla="*/ 1316868 w 1895860"/>
                <a:gd name="connsiteY1" fmla="*/ 19421 h 3018250"/>
                <a:gd name="connsiteX2" fmla="*/ 1535623 w 1895860"/>
                <a:gd name="connsiteY2" fmla="*/ 504170 h 3018250"/>
                <a:gd name="connsiteX3" fmla="*/ 1895860 w 1895860"/>
                <a:gd name="connsiteY3" fmla="*/ 754688 h 3018250"/>
                <a:gd name="connsiteX4" fmla="*/ 1434021 w 1895860"/>
                <a:gd name="connsiteY4" fmla="*/ 1177271 h 3018250"/>
                <a:gd name="connsiteX5" fmla="*/ 1853121 w 1895860"/>
                <a:gd name="connsiteY5" fmla="*/ 1634472 h 3018250"/>
                <a:gd name="connsiteX6" fmla="*/ 1291023 w 1895860"/>
                <a:gd name="connsiteY6" fmla="*/ 1859588 h 3018250"/>
                <a:gd name="connsiteX7" fmla="*/ 1791209 w 1895860"/>
                <a:gd name="connsiteY7" fmla="*/ 2320272 h 3018250"/>
                <a:gd name="connsiteX8" fmla="*/ 1459422 w 1895860"/>
                <a:gd name="connsiteY8" fmla="*/ 2498072 h 3018250"/>
                <a:gd name="connsiteX9" fmla="*/ 1472122 w 1895860"/>
                <a:gd name="connsiteY9" fmla="*/ 2967971 h 3018250"/>
                <a:gd name="connsiteX10" fmla="*/ 680 w 1895860"/>
                <a:gd name="connsiteY10" fmla="*/ 1470811 h 3018250"/>
                <a:gd name="connsiteX0" fmla="*/ 680 w 1896226"/>
                <a:gd name="connsiteY0" fmla="*/ 1470811 h 3018250"/>
                <a:gd name="connsiteX1" fmla="*/ 1316868 w 1896226"/>
                <a:gd name="connsiteY1" fmla="*/ 19421 h 3018250"/>
                <a:gd name="connsiteX2" fmla="*/ 1535623 w 1896226"/>
                <a:gd name="connsiteY2" fmla="*/ 504170 h 3018250"/>
                <a:gd name="connsiteX3" fmla="*/ 1895860 w 1896226"/>
                <a:gd name="connsiteY3" fmla="*/ 754688 h 3018250"/>
                <a:gd name="connsiteX4" fmla="*/ 1434021 w 1896226"/>
                <a:gd name="connsiteY4" fmla="*/ 1177271 h 3018250"/>
                <a:gd name="connsiteX5" fmla="*/ 1853121 w 1896226"/>
                <a:gd name="connsiteY5" fmla="*/ 1634472 h 3018250"/>
                <a:gd name="connsiteX6" fmla="*/ 1291023 w 1896226"/>
                <a:gd name="connsiteY6" fmla="*/ 1859588 h 3018250"/>
                <a:gd name="connsiteX7" fmla="*/ 1791209 w 1896226"/>
                <a:gd name="connsiteY7" fmla="*/ 2320272 h 3018250"/>
                <a:gd name="connsiteX8" fmla="*/ 1459422 w 1896226"/>
                <a:gd name="connsiteY8" fmla="*/ 2498072 h 3018250"/>
                <a:gd name="connsiteX9" fmla="*/ 1472122 w 1896226"/>
                <a:gd name="connsiteY9" fmla="*/ 2967971 h 3018250"/>
                <a:gd name="connsiteX10" fmla="*/ 680 w 1896226"/>
                <a:gd name="connsiteY10" fmla="*/ 1470811 h 3018250"/>
                <a:gd name="connsiteX0" fmla="*/ 680 w 1896277"/>
                <a:gd name="connsiteY0" fmla="*/ 1470811 h 3018250"/>
                <a:gd name="connsiteX1" fmla="*/ 1316868 w 1896277"/>
                <a:gd name="connsiteY1" fmla="*/ 19421 h 3018250"/>
                <a:gd name="connsiteX2" fmla="*/ 1535623 w 1896277"/>
                <a:gd name="connsiteY2" fmla="*/ 504170 h 3018250"/>
                <a:gd name="connsiteX3" fmla="*/ 1895860 w 1896277"/>
                <a:gd name="connsiteY3" fmla="*/ 754688 h 3018250"/>
                <a:gd name="connsiteX4" fmla="*/ 1434021 w 1896277"/>
                <a:gd name="connsiteY4" fmla="*/ 1177271 h 3018250"/>
                <a:gd name="connsiteX5" fmla="*/ 1853121 w 1896277"/>
                <a:gd name="connsiteY5" fmla="*/ 1634472 h 3018250"/>
                <a:gd name="connsiteX6" fmla="*/ 1291023 w 1896277"/>
                <a:gd name="connsiteY6" fmla="*/ 1859588 h 3018250"/>
                <a:gd name="connsiteX7" fmla="*/ 1791209 w 1896277"/>
                <a:gd name="connsiteY7" fmla="*/ 2320272 h 3018250"/>
                <a:gd name="connsiteX8" fmla="*/ 1459422 w 1896277"/>
                <a:gd name="connsiteY8" fmla="*/ 2498072 h 3018250"/>
                <a:gd name="connsiteX9" fmla="*/ 1472122 w 1896277"/>
                <a:gd name="connsiteY9" fmla="*/ 2967971 h 3018250"/>
                <a:gd name="connsiteX10" fmla="*/ 680 w 1896277"/>
                <a:gd name="connsiteY10" fmla="*/ 1470811 h 3018250"/>
                <a:gd name="connsiteX0" fmla="*/ 680 w 1896277"/>
                <a:gd name="connsiteY0" fmla="*/ 1470811 h 3018250"/>
                <a:gd name="connsiteX1" fmla="*/ 1316868 w 1896277"/>
                <a:gd name="connsiteY1" fmla="*/ 19421 h 3018250"/>
                <a:gd name="connsiteX2" fmla="*/ 1535623 w 1896277"/>
                <a:gd name="connsiteY2" fmla="*/ 504170 h 3018250"/>
                <a:gd name="connsiteX3" fmla="*/ 1895860 w 1896277"/>
                <a:gd name="connsiteY3" fmla="*/ 754688 h 3018250"/>
                <a:gd name="connsiteX4" fmla="*/ 1434021 w 1896277"/>
                <a:gd name="connsiteY4" fmla="*/ 1177271 h 3018250"/>
                <a:gd name="connsiteX5" fmla="*/ 1853121 w 1896277"/>
                <a:gd name="connsiteY5" fmla="*/ 1634472 h 3018250"/>
                <a:gd name="connsiteX6" fmla="*/ 1291023 w 1896277"/>
                <a:gd name="connsiteY6" fmla="*/ 1859588 h 3018250"/>
                <a:gd name="connsiteX7" fmla="*/ 1791209 w 1896277"/>
                <a:gd name="connsiteY7" fmla="*/ 2320272 h 3018250"/>
                <a:gd name="connsiteX8" fmla="*/ 1459422 w 1896277"/>
                <a:gd name="connsiteY8" fmla="*/ 2498072 h 3018250"/>
                <a:gd name="connsiteX9" fmla="*/ 1472122 w 1896277"/>
                <a:gd name="connsiteY9" fmla="*/ 2967971 h 3018250"/>
                <a:gd name="connsiteX10" fmla="*/ 680 w 1896277"/>
                <a:gd name="connsiteY10" fmla="*/ 1470811 h 3018250"/>
                <a:gd name="connsiteX0" fmla="*/ 441 w 1896038"/>
                <a:gd name="connsiteY0" fmla="*/ 1479415 h 3026854"/>
                <a:gd name="connsiteX1" fmla="*/ 1316629 w 1896038"/>
                <a:gd name="connsiteY1" fmla="*/ 28025 h 3026854"/>
                <a:gd name="connsiteX2" fmla="*/ 1325834 w 1896038"/>
                <a:gd name="connsiteY2" fmla="*/ 544524 h 3026854"/>
                <a:gd name="connsiteX3" fmla="*/ 1895621 w 1896038"/>
                <a:gd name="connsiteY3" fmla="*/ 763292 h 3026854"/>
                <a:gd name="connsiteX4" fmla="*/ 1433782 w 1896038"/>
                <a:gd name="connsiteY4" fmla="*/ 1185875 h 3026854"/>
                <a:gd name="connsiteX5" fmla="*/ 1852882 w 1896038"/>
                <a:gd name="connsiteY5" fmla="*/ 1643076 h 3026854"/>
                <a:gd name="connsiteX6" fmla="*/ 1290784 w 1896038"/>
                <a:gd name="connsiteY6" fmla="*/ 1868192 h 3026854"/>
                <a:gd name="connsiteX7" fmla="*/ 1790970 w 1896038"/>
                <a:gd name="connsiteY7" fmla="*/ 2328876 h 3026854"/>
                <a:gd name="connsiteX8" fmla="*/ 1459183 w 1896038"/>
                <a:gd name="connsiteY8" fmla="*/ 2506676 h 3026854"/>
                <a:gd name="connsiteX9" fmla="*/ 1471883 w 1896038"/>
                <a:gd name="connsiteY9" fmla="*/ 2976575 h 3026854"/>
                <a:gd name="connsiteX10" fmla="*/ 441 w 1896038"/>
                <a:gd name="connsiteY10" fmla="*/ 1479415 h 3026854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6080" h="3004476">
                  <a:moveTo>
                    <a:pt x="483" y="1457037"/>
                  </a:moveTo>
                  <a:cubicBezTo>
                    <a:pt x="-25393" y="965612"/>
                    <a:pt x="994172" y="-86188"/>
                    <a:pt x="1316671" y="5647"/>
                  </a:cubicBezTo>
                  <a:cubicBezTo>
                    <a:pt x="1639170" y="97482"/>
                    <a:pt x="2059640" y="528189"/>
                    <a:pt x="1325876" y="522146"/>
                  </a:cubicBezTo>
                  <a:cubicBezTo>
                    <a:pt x="1493812" y="541503"/>
                    <a:pt x="1864972" y="357268"/>
                    <a:pt x="1895663" y="740914"/>
                  </a:cubicBezTo>
                  <a:cubicBezTo>
                    <a:pt x="1912067" y="1367448"/>
                    <a:pt x="1439360" y="1099417"/>
                    <a:pt x="1433824" y="1163497"/>
                  </a:cubicBezTo>
                  <a:cubicBezTo>
                    <a:pt x="1354449" y="1225939"/>
                    <a:pt x="1828768" y="964291"/>
                    <a:pt x="1852924" y="1620698"/>
                  </a:cubicBezTo>
                  <a:cubicBezTo>
                    <a:pt x="1752097" y="2151930"/>
                    <a:pt x="1295588" y="1807714"/>
                    <a:pt x="1290826" y="1845814"/>
                  </a:cubicBezTo>
                  <a:cubicBezTo>
                    <a:pt x="1286063" y="1898202"/>
                    <a:pt x="1847878" y="1874647"/>
                    <a:pt x="1791012" y="2306498"/>
                  </a:cubicBezTo>
                  <a:cubicBezTo>
                    <a:pt x="1711824" y="2545970"/>
                    <a:pt x="1643851" y="2455943"/>
                    <a:pt x="1459225" y="2484298"/>
                  </a:cubicBezTo>
                  <a:cubicBezTo>
                    <a:pt x="1344925" y="2526631"/>
                    <a:pt x="1711584" y="2625275"/>
                    <a:pt x="1471925" y="2954197"/>
                  </a:cubicBezTo>
                  <a:cubicBezTo>
                    <a:pt x="809701" y="3278287"/>
                    <a:pt x="26359" y="1948462"/>
                    <a:pt x="483" y="1457037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90000">
                  <a:srgbClr val="FFFF00"/>
                </a:gs>
              </a:gsLst>
              <a:lin ang="72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Oval 76">
              <a:extLst>
                <a:ext uri="{FF2B5EF4-FFF2-40B4-BE49-F238E27FC236}">
                  <a16:creationId xmlns:a16="http://schemas.microsoft.com/office/drawing/2014/main" id="{EF678E62-936E-462A-8C6E-0507382C33A5}"/>
                </a:ext>
              </a:extLst>
            </p:cNvPr>
            <p:cNvSpPr/>
            <p:nvPr/>
          </p:nvSpPr>
          <p:spPr>
            <a:xfrm>
              <a:off x="2771930" y="3362242"/>
              <a:ext cx="3812031" cy="2994394"/>
            </a:xfrm>
            <a:custGeom>
              <a:avLst/>
              <a:gdLst>
                <a:gd name="connsiteX0" fmla="*/ 0 w 2802962"/>
                <a:gd name="connsiteY0" fmla="*/ 1241530 h 2483060"/>
                <a:gd name="connsiteX1" fmla="*/ 1401481 w 2802962"/>
                <a:gd name="connsiteY1" fmla="*/ 0 h 2483060"/>
                <a:gd name="connsiteX2" fmla="*/ 2802962 w 2802962"/>
                <a:gd name="connsiteY2" fmla="*/ 1241530 h 2483060"/>
                <a:gd name="connsiteX3" fmla="*/ 1401481 w 2802962"/>
                <a:gd name="connsiteY3" fmla="*/ 2483060 h 2483060"/>
                <a:gd name="connsiteX4" fmla="*/ 0 w 2802962"/>
                <a:gd name="connsiteY4" fmla="*/ 1241530 h 2483060"/>
                <a:gd name="connsiteX0" fmla="*/ 621 w 2803583"/>
                <a:gd name="connsiteY0" fmla="*/ 1432030 h 2673560"/>
                <a:gd name="connsiteX1" fmla="*/ 1275102 w 2803583"/>
                <a:gd name="connsiteY1" fmla="*/ 0 h 2673560"/>
                <a:gd name="connsiteX2" fmla="*/ 2803583 w 2803583"/>
                <a:gd name="connsiteY2" fmla="*/ 1432030 h 2673560"/>
                <a:gd name="connsiteX3" fmla="*/ 1402102 w 2803583"/>
                <a:gd name="connsiteY3" fmla="*/ 2673560 h 2673560"/>
                <a:gd name="connsiteX4" fmla="*/ 621 w 2803583"/>
                <a:gd name="connsiteY4" fmla="*/ 1432030 h 2673560"/>
                <a:gd name="connsiteX0" fmla="*/ 281 w 3222343"/>
                <a:gd name="connsiteY0" fmla="*/ 467072 h 2775934"/>
                <a:gd name="connsiteX1" fmla="*/ 1693862 w 3222343"/>
                <a:gd name="connsiteY1" fmla="*/ 76442 h 2775934"/>
                <a:gd name="connsiteX2" fmla="*/ 3222343 w 3222343"/>
                <a:gd name="connsiteY2" fmla="*/ 1508472 h 2775934"/>
                <a:gd name="connsiteX3" fmla="*/ 1820862 w 3222343"/>
                <a:gd name="connsiteY3" fmla="*/ 2750002 h 2775934"/>
                <a:gd name="connsiteX4" fmla="*/ 281 w 3222343"/>
                <a:gd name="connsiteY4" fmla="*/ 467072 h 2775934"/>
                <a:gd name="connsiteX0" fmla="*/ 25 w 3222087"/>
                <a:gd name="connsiteY0" fmla="*/ 488207 h 2797069"/>
                <a:gd name="connsiteX1" fmla="*/ 1782506 w 3222087"/>
                <a:gd name="connsiteY1" fmla="*/ 72177 h 2797069"/>
                <a:gd name="connsiteX2" fmla="*/ 3222087 w 3222087"/>
                <a:gd name="connsiteY2" fmla="*/ 1529607 h 2797069"/>
                <a:gd name="connsiteX3" fmla="*/ 1820606 w 3222087"/>
                <a:gd name="connsiteY3" fmla="*/ 2771137 h 2797069"/>
                <a:gd name="connsiteX4" fmla="*/ 25 w 3222087"/>
                <a:gd name="connsiteY4" fmla="*/ 488207 h 2797069"/>
                <a:gd name="connsiteX0" fmla="*/ 25 w 3222087"/>
                <a:gd name="connsiteY0" fmla="*/ 477197 h 2786059"/>
                <a:gd name="connsiteX1" fmla="*/ 1782506 w 3222087"/>
                <a:gd name="connsiteY1" fmla="*/ 61167 h 2786059"/>
                <a:gd name="connsiteX2" fmla="*/ 3222087 w 3222087"/>
                <a:gd name="connsiteY2" fmla="*/ 1518597 h 2786059"/>
                <a:gd name="connsiteX3" fmla="*/ 1820606 w 3222087"/>
                <a:gd name="connsiteY3" fmla="*/ 2760127 h 2786059"/>
                <a:gd name="connsiteX4" fmla="*/ 25 w 3222087"/>
                <a:gd name="connsiteY4" fmla="*/ 477197 h 2786059"/>
                <a:gd name="connsiteX0" fmla="*/ 29 w 3222091"/>
                <a:gd name="connsiteY0" fmla="*/ 493731 h 2802593"/>
                <a:gd name="connsiteX1" fmla="*/ 1782510 w 3222091"/>
                <a:gd name="connsiteY1" fmla="*/ 77701 h 2802593"/>
                <a:gd name="connsiteX2" fmla="*/ 3222091 w 3222091"/>
                <a:gd name="connsiteY2" fmla="*/ 1535131 h 2802593"/>
                <a:gd name="connsiteX3" fmla="*/ 1820610 w 3222091"/>
                <a:gd name="connsiteY3" fmla="*/ 2776661 h 2802593"/>
                <a:gd name="connsiteX4" fmla="*/ 29 w 3222091"/>
                <a:gd name="connsiteY4" fmla="*/ 493731 h 2802593"/>
                <a:gd name="connsiteX0" fmla="*/ 314598 w 3536660"/>
                <a:gd name="connsiteY0" fmla="*/ 491004 h 2938449"/>
                <a:gd name="connsiteX1" fmla="*/ 2097079 w 3536660"/>
                <a:gd name="connsiteY1" fmla="*/ 74974 h 2938449"/>
                <a:gd name="connsiteX2" fmla="*/ 3536660 w 3536660"/>
                <a:gd name="connsiteY2" fmla="*/ 1532404 h 2938449"/>
                <a:gd name="connsiteX3" fmla="*/ 2135179 w 3536660"/>
                <a:gd name="connsiteY3" fmla="*/ 2773934 h 2938449"/>
                <a:gd name="connsiteX4" fmla="*/ 173861 w 3536660"/>
                <a:gd name="connsiteY4" fmla="*/ 2674780 h 2938449"/>
                <a:gd name="connsiteX5" fmla="*/ 314598 w 3536660"/>
                <a:gd name="connsiteY5" fmla="*/ 491004 h 2938449"/>
                <a:gd name="connsiteX0" fmla="*/ 314598 w 3536660"/>
                <a:gd name="connsiteY0" fmla="*/ 491004 h 2996718"/>
                <a:gd name="connsiteX1" fmla="*/ 2097079 w 3536660"/>
                <a:gd name="connsiteY1" fmla="*/ 74974 h 2996718"/>
                <a:gd name="connsiteX2" fmla="*/ 3536660 w 3536660"/>
                <a:gd name="connsiteY2" fmla="*/ 1532404 h 2996718"/>
                <a:gd name="connsiteX3" fmla="*/ 2236779 w 3536660"/>
                <a:gd name="connsiteY3" fmla="*/ 2875534 h 2996718"/>
                <a:gd name="connsiteX4" fmla="*/ 173861 w 3536660"/>
                <a:gd name="connsiteY4" fmla="*/ 2674780 h 2996718"/>
                <a:gd name="connsiteX5" fmla="*/ 314598 w 3536660"/>
                <a:gd name="connsiteY5" fmla="*/ 491004 h 2996718"/>
                <a:gd name="connsiteX0" fmla="*/ 314598 w 3536660"/>
                <a:gd name="connsiteY0" fmla="*/ 491004 h 2996718"/>
                <a:gd name="connsiteX1" fmla="*/ 2097079 w 3536660"/>
                <a:gd name="connsiteY1" fmla="*/ 74974 h 2996718"/>
                <a:gd name="connsiteX2" fmla="*/ 3536660 w 3536660"/>
                <a:gd name="connsiteY2" fmla="*/ 1532404 h 2996718"/>
                <a:gd name="connsiteX3" fmla="*/ 2274879 w 3536660"/>
                <a:gd name="connsiteY3" fmla="*/ 2875534 h 2996718"/>
                <a:gd name="connsiteX4" fmla="*/ 173861 w 3536660"/>
                <a:gd name="connsiteY4" fmla="*/ 2674780 h 2996718"/>
                <a:gd name="connsiteX5" fmla="*/ 314598 w 3536660"/>
                <a:gd name="connsiteY5" fmla="*/ 491004 h 2996718"/>
                <a:gd name="connsiteX0" fmla="*/ 261029 w 3571991"/>
                <a:gd name="connsiteY0" fmla="*/ 439640 h 3008854"/>
                <a:gd name="connsiteX1" fmla="*/ 2132410 w 3571991"/>
                <a:gd name="connsiteY1" fmla="*/ 87110 h 3008854"/>
                <a:gd name="connsiteX2" fmla="*/ 3571991 w 3571991"/>
                <a:gd name="connsiteY2" fmla="*/ 1544540 h 3008854"/>
                <a:gd name="connsiteX3" fmla="*/ 2310210 w 3571991"/>
                <a:gd name="connsiteY3" fmla="*/ 2887670 h 3008854"/>
                <a:gd name="connsiteX4" fmla="*/ 209192 w 3571991"/>
                <a:gd name="connsiteY4" fmla="*/ 2686916 h 3008854"/>
                <a:gd name="connsiteX5" fmla="*/ 261029 w 3571991"/>
                <a:gd name="connsiteY5" fmla="*/ 439640 h 3008854"/>
                <a:gd name="connsiteX0" fmla="*/ 497053 w 3808015"/>
                <a:gd name="connsiteY0" fmla="*/ 411016 h 2941589"/>
                <a:gd name="connsiteX1" fmla="*/ 2368434 w 3808015"/>
                <a:gd name="connsiteY1" fmla="*/ 58486 h 2941589"/>
                <a:gd name="connsiteX2" fmla="*/ 3808015 w 3808015"/>
                <a:gd name="connsiteY2" fmla="*/ 1515916 h 2941589"/>
                <a:gd name="connsiteX3" fmla="*/ 2546234 w 3808015"/>
                <a:gd name="connsiteY3" fmla="*/ 2859046 h 2941589"/>
                <a:gd name="connsiteX4" fmla="*/ 445216 w 3808015"/>
                <a:gd name="connsiteY4" fmla="*/ 2658292 h 2941589"/>
                <a:gd name="connsiteX5" fmla="*/ 717 w 3808015"/>
                <a:gd name="connsiteY5" fmla="*/ 1553390 h 2941589"/>
                <a:gd name="connsiteX6" fmla="*/ 497053 w 3808015"/>
                <a:gd name="connsiteY6" fmla="*/ 411016 h 2941589"/>
                <a:gd name="connsiteX0" fmla="*/ 497053 w 3808015"/>
                <a:gd name="connsiteY0" fmla="*/ 428984 h 2959557"/>
                <a:gd name="connsiteX1" fmla="*/ 2368434 w 3808015"/>
                <a:gd name="connsiteY1" fmla="*/ 76454 h 2959557"/>
                <a:gd name="connsiteX2" fmla="*/ 3808015 w 3808015"/>
                <a:gd name="connsiteY2" fmla="*/ 1533884 h 2959557"/>
                <a:gd name="connsiteX3" fmla="*/ 2546234 w 3808015"/>
                <a:gd name="connsiteY3" fmla="*/ 2877014 h 2959557"/>
                <a:gd name="connsiteX4" fmla="*/ 445216 w 3808015"/>
                <a:gd name="connsiteY4" fmla="*/ 2676260 h 2959557"/>
                <a:gd name="connsiteX5" fmla="*/ 717 w 3808015"/>
                <a:gd name="connsiteY5" fmla="*/ 1571358 h 2959557"/>
                <a:gd name="connsiteX6" fmla="*/ 497053 w 3808015"/>
                <a:gd name="connsiteY6" fmla="*/ 428984 h 2959557"/>
                <a:gd name="connsiteX0" fmla="*/ 497053 w 3808015"/>
                <a:gd name="connsiteY0" fmla="*/ 446329 h 2976902"/>
                <a:gd name="connsiteX1" fmla="*/ 2368434 w 3808015"/>
                <a:gd name="connsiteY1" fmla="*/ 93799 h 2976902"/>
                <a:gd name="connsiteX2" fmla="*/ 3808015 w 3808015"/>
                <a:gd name="connsiteY2" fmla="*/ 1551229 h 2976902"/>
                <a:gd name="connsiteX3" fmla="*/ 2546234 w 3808015"/>
                <a:gd name="connsiteY3" fmla="*/ 2894359 h 2976902"/>
                <a:gd name="connsiteX4" fmla="*/ 445216 w 3808015"/>
                <a:gd name="connsiteY4" fmla="*/ 2693605 h 2976902"/>
                <a:gd name="connsiteX5" fmla="*/ 717 w 3808015"/>
                <a:gd name="connsiteY5" fmla="*/ 1588703 h 2976902"/>
                <a:gd name="connsiteX6" fmla="*/ 497053 w 3808015"/>
                <a:gd name="connsiteY6" fmla="*/ 446329 h 2976902"/>
                <a:gd name="connsiteX0" fmla="*/ 497053 w 3808015"/>
                <a:gd name="connsiteY0" fmla="*/ 406822 h 2937395"/>
                <a:gd name="connsiteX1" fmla="*/ 2368434 w 3808015"/>
                <a:gd name="connsiteY1" fmla="*/ 54292 h 2937395"/>
                <a:gd name="connsiteX2" fmla="*/ 3808015 w 3808015"/>
                <a:gd name="connsiteY2" fmla="*/ 1511722 h 2937395"/>
                <a:gd name="connsiteX3" fmla="*/ 2546234 w 3808015"/>
                <a:gd name="connsiteY3" fmla="*/ 2854852 h 2937395"/>
                <a:gd name="connsiteX4" fmla="*/ 445216 w 3808015"/>
                <a:gd name="connsiteY4" fmla="*/ 2654098 h 2937395"/>
                <a:gd name="connsiteX5" fmla="*/ 717 w 3808015"/>
                <a:gd name="connsiteY5" fmla="*/ 1549196 h 2937395"/>
                <a:gd name="connsiteX6" fmla="*/ 497053 w 3808015"/>
                <a:gd name="connsiteY6" fmla="*/ 406822 h 2937395"/>
                <a:gd name="connsiteX0" fmla="*/ 497053 w 3808015"/>
                <a:gd name="connsiteY0" fmla="*/ 422210 h 2952783"/>
                <a:gd name="connsiteX1" fmla="*/ 2368434 w 3808015"/>
                <a:gd name="connsiteY1" fmla="*/ 69680 h 2952783"/>
                <a:gd name="connsiteX2" fmla="*/ 3808015 w 3808015"/>
                <a:gd name="connsiteY2" fmla="*/ 1527110 h 2952783"/>
                <a:gd name="connsiteX3" fmla="*/ 2546234 w 3808015"/>
                <a:gd name="connsiteY3" fmla="*/ 2870240 h 2952783"/>
                <a:gd name="connsiteX4" fmla="*/ 445216 w 3808015"/>
                <a:gd name="connsiteY4" fmla="*/ 2669486 h 2952783"/>
                <a:gd name="connsiteX5" fmla="*/ 717 w 3808015"/>
                <a:gd name="connsiteY5" fmla="*/ 1564584 h 2952783"/>
                <a:gd name="connsiteX6" fmla="*/ 497053 w 3808015"/>
                <a:gd name="connsiteY6" fmla="*/ 422210 h 2952783"/>
                <a:gd name="connsiteX0" fmla="*/ 497053 w 3808015"/>
                <a:gd name="connsiteY0" fmla="*/ 450160 h 2980733"/>
                <a:gd name="connsiteX1" fmla="*/ 2368434 w 3808015"/>
                <a:gd name="connsiteY1" fmla="*/ 97630 h 2980733"/>
                <a:gd name="connsiteX2" fmla="*/ 3808015 w 3808015"/>
                <a:gd name="connsiteY2" fmla="*/ 1555060 h 2980733"/>
                <a:gd name="connsiteX3" fmla="*/ 2546234 w 3808015"/>
                <a:gd name="connsiteY3" fmla="*/ 2898190 h 2980733"/>
                <a:gd name="connsiteX4" fmla="*/ 445216 w 3808015"/>
                <a:gd name="connsiteY4" fmla="*/ 2697436 h 2980733"/>
                <a:gd name="connsiteX5" fmla="*/ 717 w 3808015"/>
                <a:gd name="connsiteY5" fmla="*/ 1592534 h 2980733"/>
                <a:gd name="connsiteX6" fmla="*/ 497053 w 3808015"/>
                <a:gd name="connsiteY6" fmla="*/ 450160 h 2980733"/>
                <a:gd name="connsiteX0" fmla="*/ 497053 w 3808015"/>
                <a:gd name="connsiteY0" fmla="*/ 423912 h 2954485"/>
                <a:gd name="connsiteX1" fmla="*/ 2368434 w 3808015"/>
                <a:gd name="connsiteY1" fmla="*/ 45982 h 2954485"/>
                <a:gd name="connsiteX2" fmla="*/ 3808015 w 3808015"/>
                <a:gd name="connsiteY2" fmla="*/ 1528812 h 2954485"/>
                <a:gd name="connsiteX3" fmla="*/ 2546234 w 3808015"/>
                <a:gd name="connsiteY3" fmla="*/ 2871942 h 2954485"/>
                <a:gd name="connsiteX4" fmla="*/ 445216 w 3808015"/>
                <a:gd name="connsiteY4" fmla="*/ 2671188 h 2954485"/>
                <a:gd name="connsiteX5" fmla="*/ 717 w 3808015"/>
                <a:gd name="connsiteY5" fmla="*/ 1566286 h 2954485"/>
                <a:gd name="connsiteX6" fmla="*/ 497053 w 3808015"/>
                <a:gd name="connsiteY6" fmla="*/ 423912 h 2954485"/>
                <a:gd name="connsiteX0" fmla="*/ 497053 w 3808015"/>
                <a:gd name="connsiteY0" fmla="*/ 423912 h 2954485"/>
                <a:gd name="connsiteX1" fmla="*/ 2368434 w 3808015"/>
                <a:gd name="connsiteY1" fmla="*/ 45982 h 2954485"/>
                <a:gd name="connsiteX2" fmla="*/ 3808015 w 3808015"/>
                <a:gd name="connsiteY2" fmla="*/ 1528812 h 2954485"/>
                <a:gd name="connsiteX3" fmla="*/ 2546234 w 3808015"/>
                <a:gd name="connsiteY3" fmla="*/ 2871942 h 2954485"/>
                <a:gd name="connsiteX4" fmla="*/ 445216 w 3808015"/>
                <a:gd name="connsiteY4" fmla="*/ 2671188 h 2954485"/>
                <a:gd name="connsiteX5" fmla="*/ 717 w 3808015"/>
                <a:gd name="connsiteY5" fmla="*/ 1566286 h 2954485"/>
                <a:gd name="connsiteX6" fmla="*/ 497053 w 3808015"/>
                <a:gd name="connsiteY6" fmla="*/ 423912 h 2954485"/>
                <a:gd name="connsiteX0" fmla="*/ 497053 w 3808015"/>
                <a:gd name="connsiteY0" fmla="*/ 437578 h 2968151"/>
                <a:gd name="connsiteX1" fmla="*/ 2368434 w 3808015"/>
                <a:gd name="connsiteY1" fmla="*/ 59648 h 2968151"/>
                <a:gd name="connsiteX2" fmla="*/ 3808015 w 3808015"/>
                <a:gd name="connsiteY2" fmla="*/ 1542478 h 2968151"/>
                <a:gd name="connsiteX3" fmla="*/ 2546234 w 3808015"/>
                <a:gd name="connsiteY3" fmla="*/ 2885608 h 2968151"/>
                <a:gd name="connsiteX4" fmla="*/ 445216 w 3808015"/>
                <a:gd name="connsiteY4" fmla="*/ 2684854 h 2968151"/>
                <a:gd name="connsiteX5" fmla="*/ 717 w 3808015"/>
                <a:gd name="connsiteY5" fmla="*/ 1579952 h 2968151"/>
                <a:gd name="connsiteX6" fmla="*/ 497053 w 3808015"/>
                <a:gd name="connsiteY6" fmla="*/ 437578 h 2968151"/>
                <a:gd name="connsiteX0" fmla="*/ 501069 w 3812031"/>
                <a:gd name="connsiteY0" fmla="*/ 437578 h 2968151"/>
                <a:gd name="connsiteX1" fmla="*/ 2372450 w 3812031"/>
                <a:gd name="connsiteY1" fmla="*/ 59648 h 2968151"/>
                <a:gd name="connsiteX2" fmla="*/ 3812031 w 3812031"/>
                <a:gd name="connsiteY2" fmla="*/ 1542478 h 2968151"/>
                <a:gd name="connsiteX3" fmla="*/ 2550250 w 3812031"/>
                <a:gd name="connsiteY3" fmla="*/ 2885608 h 2968151"/>
                <a:gd name="connsiteX4" fmla="*/ 449232 w 3812031"/>
                <a:gd name="connsiteY4" fmla="*/ 2684854 h 2968151"/>
                <a:gd name="connsiteX5" fmla="*/ 4733 w 3812031"/>
                <a:gd name="connsiteY5" fmla="*/ 1579952 h 2968151"/>
                <a:gd name="connsiteX6" fmla="*/ 501069 w 3812031"/>
                <a:gd name="connsiteY6" fmla="*/ 437578 h 2968151"/>
                <a:gd name="connsiteX0" fmla="*/ 501069 w 3812031"/>
                <a:gd name="connsiteY0" fmla="*/ 437578 h 2994394"/>
                <a:gd name="connsiteX1" fmla="*/ 2372450 w 3812031"/>
                <a:gd name="connsiteY1" fmla="*/ 59648 h 2994394"/>
                <a:gd name="connsiteX2" fmla="*/ 3812031 w 3812031"/>
                <a:gd name="connsiteY2" fmla="*/ 1542478 h 2994394"/>
                <a:gd name="connsiteX3" fmla="*/ 2550250 w 3812031"/>
                <a:gd name="connsiteY3" fmla="*/ 2885608 h 2994394"/>
                <a:gd name="connsiteX4" fmla="*/ 449232 w 3812031"/>
                <a:gd name="connsiteY4" fmla="*/ 2684854 h 2994394"/>
                <a:gd name="connsiteX5" fmla="*/ 4733 w 3812031"/>
                <a:gd name="connsiteY5" fmla="*/ 1579952 h 2994394"/>
                <a:gd name="connsiteX6" fmla="*/ 501069 w 3812031"/>
                <a:gd name="connsiteY6" fmla="*/ 437578 h 299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2031" h="2994394">
                  <a:moveTo>
                    <a:pt x="501069" y="437578"/>
                  </a:moveTo>
                  <a:cubicBezTo>
                    <a:pt x="794088" y="69894"/>
                    <a:pt x="1769823" y="-99102"/>
                    <a:pt x="2372450" y="59648"/>
                  </a:cubicBezTo>
                  <a:cubicBezTo>
                    <a:pt x="2975077" y="218398"/>
                    <a:pt x="3812031" y="856800"/>
                    <a:pt x="3812031" y="1542478"/>
                  </a:cubicBezTo>
                  <a:cubicBezTo>
                    <a:pt x="3812031" y="2228156"/>
                    <a:pt x="3110717" y="2695212"/>
                    <a:pt x="2550250" y="2885608"/>
                  </a:cubicBezTo>
                  <a:cubicBezTo>
                    <a:pt x="1989784" y="3076004"/>
                    <a:pt x="862902" y="3020997"/>
                    <a:pt x="449232" y="2684854"/>
                  </a:cubicBezTo>
                  <a:cubicBezTo>
                    <a:pt x="60962" y="2463011"/>
                    <a:pt x="-3907" y="1954498"/>
                    <a:pt x="4733" y="1579952"/>
                  </a:cubicBezTo>
                  <a:cubicBezTo>
                    <a:pt x="-37428" y="976806"/>
                    <a:pt x="208050" y="805262"/>
                    <a:pt x="501069" y="437578"/>
                  </a:cubicBezTo>
                  <a:close/>
                </a:path>
              </a:pathLst>
            </a:custGeom>
            <a:solidFill>
              <a:srgbClr val="FFFF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Arc 98">
              <a:extLst>
                <a:ext uri="{FF2B5EF4-FFF2-40B4-BE49-F238E27FC236}">
                  <a16:creationId xmlns:a16="http://schemas.microsoft.com/office/drawing/2014/main" id="{C28DB5CF-EE67-47A1-A50B-B6DF089F18D0}"/>
                </a:ext>
              </a:extLst>
            </p:cNvPr>
            <p:cNvSpPr/>
            <p:nvPr/>
          </p:nvSpPr>
          <p:spPr>
            <a:xfrm rot="4016574">
              <a:off x="4009350" y="599100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E5626A7B-77F8-44A1-BC36-24D04E2F2DB7}"/>
                </a:ext>
              </a:extLst>
            </p:cNvPr>
            <p:cNvSpPr/>
            <p:nvPr/>
          </p:nvSpPr>
          <p:spPr>
            <a:xfrm rot="4016574">
              <a:off x="4157243" y="531052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8BC4C6B0-A4DC-4071-A0F9-C60A0DFF9D81}"/>
                </a:ext>
              </a:extLst>
            </p:cNvPr>
            <p:cNvSpPr/>
            <p:nvPr/>
          </p:nvSpPr>
          <p:spPr>
            <a:xfrm rot="4016574">
              <a:off x="4107945" y="565236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Arc 101">
              <a:extLst>
                <a:ext uri="{FF2B5EF4-FFF2-40B4-BE49-F238E27FC236}">
                  <a16:creationId xmlns:a16="http://schemas.microsoft.com/office/drawing/2014/main" id="{AB8BD7E8-1D8E-4C17-8445-0E2D5C13D187}"/>
                </a:ext>
              </a:extLst>
            </p:cNvPr>
            <p:cNvSpPr/>
            <p:nvPr/>
          </p:nvSpPr>
          <p:spPr>
            <a:xfrm rot="4016574">
              <a:off x="4256359" y="499389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DC5590EA-CD8F-4C57-898E-0966A1A12470}"/>
                </a:ext>
              </a:extLst>
            </p:cNvPr>
            <p:cNvSpPr/>
            <p:nvPr/>
          </p:nvSpPr>
          <p:spPr>
            <a:xfrm rot="4016574">
              <a:off x="4320721" y="550726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Arc 103">
              <a:extLst>
                <a:ext uri="{FF2B5EF4-FFF2-40B4-BE49-F238E27FC236}">
                  <a16:creationId xmlns:a16="http://schemas.microsoft.com/office/drawing/2014/main" id="{E85D9814-226B-4FCB-9577-11487D081D2F}"/>
                </a:ext>
              </a:extLst>
            </p:cNvPr>
            <p:cNvSpPr/>
            <p:nvPr/>
          </p:nvSpPr>
          <p:spPr>
            <a:xfrm rot="4016574">
              <a:off x="3898115" y="581491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Arc 104">
              <a:extLst>
                <a:ext uri="{FF2B5EF4-FFF2-40B4-BE49-F238E27FC236}">
                  <a16:creationId xmlns:a16="http://schemas.microsoft.com/office/drawing/2014/main" id="{157252A9-B09D-45EA-B268-FAFE9163533F}"/>
                </a:ext>
              </a:extLst>
            </p:cNvPr>
            <p:cNvSpPr/>
            <p:nvPr/>
          </p:nvSpPr>
          <p:spPr>
            <a:xfrm rot="4016574">
              <a:off x="4545190" y="471197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F6E7C2BE-9AA6-4989-8B84-6411BEDE0AA5}"/>
                </a:ext>
              </a:extLst>
            </p:cNvPr>
            <p:cNvSpPr/>
            <p:nvPr/>
          </p:nvSpPr>
          <p:spPr>
            <a:xfrm rot="4016574">
              <a:off x="3972372" y="553299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Arc 106">
              <a:extLst>
                <a:ext uri="{FF2B5EF4-FFF2-40B4-BE49-F238E27FC236}">
                  <a16:creationId xmlns:a16="http://schemas.microsoft.com/office/drawing/2014/main" id="{B94A13FF-254E-465E-8135-875B5FDD5DBB}"/>
                </a:ext>
              </a:extLst>
            </p:cNvPr>
            <p:cNvSpPr/>
            <p:nvPr/>
          </p:nvSpPr>
          <p:spPr>
            <a:xfrm rot="4016574">
              <a:off x="4009456" y="521374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Arc 107">
              <a:extLst>
                <a:ext uri="{FF2B5EF4-FFF2-40B4-BE49-F238E27FC236}">
                  <a16:creationId xmlns:a16="http://schemas.microsoft.com/office/drawing/2014/main" id="{6DDE9C9D-78EC-4934-9D8F-F9B54F3A3E3F}"/>
                </a:ext>
              </a:extLst>
            </p:cNvPr>
            <p:cNvSpPr/>
            <p:nvPr/>
          </p:nvSpPr>
          <p:spPr>
            <a:xfrm rot="4016574">
              <a:off x="4231292" y="582182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0ED70C60-8F05-4C78-9E7D-6916072D8A82}"/>
                </a:ext>
              </a:extLst>
            </p:cNvPr>
            <p:cNvSpPr/>
            <p:nvPr/>
          </p:nvSpPr>
          <p:spPr>
            <a:xfrm rot="4016574">
              <a:off x="4345233" y="523508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Arc 109">
              <a:extLst>
                <a:ext uri="{FF2B5EF4-FFF2-40B4-BE49-F238E27FC236}">
                  <a16:creationId xmlns:a16="http://schemas.microsoft.com/office/drawing/2014/main" id="{EC2318E2-A1A7-4DC5-A79F-39E6F283A260}"/>
                </a:ext>
              </a:extLst>
            </p:cNvPr>
            <p:cNvSpPr/>
            <p:nvPr/>
          </p:nvSpPr>
          <p:spPr>
            <a:xfrm rot="4016574">
              <a:off x="4075226" y="487496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Arc 110">
              <a:extLst>
                <a:ext uri="{FF2B5EF4-FFF2-40B4-BE49-F238E27FC236}">
                  <a16:creationId xmlns:a16="http://schemas.microsoft.com/office/drawing/2014/main" id="{CB1C47E0-AEA7-4FDB-B52A-3C7A019FDBD3}"/>
                </a:ext>
              </a:extLst>
            </p:cNvPr>
            <p:cNvSpPr/>
            <p:nvPr/>
          </p:nvSpPr>
          <p:spPr>
            <a:xfrm rot="4016574">
              <a:off x="4074806" y="458173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349B71CE-E5DF-4CBC-AD00-BAE61E672C4D}"/>
                </a:ext>
              </a:extLst>
            </p:cNvPr>
            <p:cNvSpPr/>
            <p:nvPr/>
          </p:nvSpPr>
          <p:spPr>
            <a:xfrm rot="4016574">
              <a:off x="4050436" y="428836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Arc 112">
              <a:extLst>
                <a:ext uri="{FF2B5EF4-FFF2-40B4-BE49-F238E27FC236}">
                  <a16:creationId xmlns:a16="http://schemas.microsoft.com/office/drawing/2014/main" id="{3943D980-3797-437F-849F-FB4B39496D46}"/>
                </a:ext>
              </a:extLst>
            </p:cNvPr>
            <p:cNvSpPr/>
            <p:nvPr/>
          </p:nvSpPr>
          <p:spPr>
            <a:xfrm rot="4016574">
              <a:off x="4002553" y="400713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Arc 113">
              <a:extLst>
                <a:ext uri="{FF2B5EF4-FFF2-40B4-BE49-F238E27FC236}">
                  <a16:creationId xmlns:a16="http://schemas.microsoft.com/office/drawing/2014/main" id="{44001FEB-CC27-4DD0-AF8D-C3B852276AE4}"/>
                </a:ext>
              </a:extLst>
            </p:cNvPr>
            <p:cNvSpPr/>
            <p:nvPr/>
          </p:nvSpPr>
          <p:spPr>
            <a:xfrm rot="2839385">
              <a:off x="3720112" y="347482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Arc 114">
              <a:extLst>
                <a:ext uri="{FF2B5EF4-FFF2-40B4-BE49-F238E27FC236}">
                  <a16:creationId xmlns:a16="http://schemas.microsoft.com/office/drawing/2014/main" id="{A6AB41C4-6AA9-4E18-84F0-A8003B7BDC77}"/>
                </a:ext>
              </a:extLst>
            </p:cNvPr>
            <p:cNvSpPr/>
            <p:nvPr/>
          </p:nvSpPr>
          <p:spPr>
            <a:xfrm rot="2839385">
              <a:off x="3884367" y="375417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5213F5BE-EB55-4181-B97E-75E5354BB4E2}"/>
                </a:ext>
              </a:extLst>
            </p:cNvPr>
            <p:cNvSpPr/>
            <p:nvPr/>
          </p:nvSpPr>
          <p:spPr>
            <a:xfrm rot="2839385">
              <a:off x="3948160" y="355181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Arc 116">
              <a:extLst>
                <a:ext uri="{FF2B5EF4-FFF2-40B4-BE49-F238E27FC236}">
                  <a16:creationId xmlns:a16="http://schemas.microsoft.com/office/drawing/2014/main" id="{F744AC2E-D66E-4D62-AEDC-63A98D0E3705}"/>
                </a:ext>
              </a:extLst>
            </p:cNvPr>
            <p:cNvSpPr/>
            <p:nvPr/>
          </p:nvSpPr>
          <p:spPr>
            <a:xfrm rot="2839385">
              <a:off x="4101208" y="386907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Arc 117">
              <a:extLst>
                <a:ext uri="{FF2B5EF4-FFF2-40B4-BE49-F238E27FC236}">
                  <a16:creationId xmlns:a16="http://schemas.microsoft.com/office/drawing/2014/main" id="{D2F608FD-95ED-4B51-82EF-54EA0A0F0A2E}"/>
                </a:ext>
              </a:extLst>
            </p:cNvPr>
            <p:cNvSpPr/>
            <p:nvPr/>
          </p:nvSpPr>
          <p:spPr>
            <a:xfrm rot="2839385">
              <a:off x="4189531" y="414825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Arc 118">
              <a:extLst>
                <a:ext uri="{FF2B5EF4-FFF2-40B4-BE49-F238E27FC236}">
                  <a16:creationId xmlns:a16="http://schemas.microsoft.com/office/drawing/2014/main" id="{2C383368-F8FC-42B2-B2C6-F5C3BD9F7420}"/>
                </a:ext>
              </a:extLst>
            </p:cNvPr>
            <p:cNvSpPr/>
            <p:nvPr/>
          </p:nvSpPr>
          <p:spPr>
            <a:xfrm rot="2839385">
              <a:off x="4243286" y="447902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Arc 119">
              <a:extLst>
                <a:ext uri="{FF2B5EF4-FFF2-40B4-BE49-F238E27FC236}">
                  <a16:creationId xmlns:a16="http://schemas.microsoft.com/office/drawing/2014/main" id="{1ED62A02-34FB-49B8-ABCB-AEAD9A0AC2EC}"/>
                </a:ext>
              </a:extLst>
            </p:cNvPr>
            <p:cNvSpPr/>
            <p:nvPr/>
          </p:nvSpPr>
          <p:spPr>
            <a:xfrm rot="2839385">
              <a:off x="4053649" y="341002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Arc 120">
              <a:extLst>
                <a:ext uri="{FF2B5EF4-FFF2-40B4-BE49-F238E27FC236}">
                  <a16:creationId xmlns:a16="http://schemas.microsoft.com/office/drawing/2014/main" id="{F6F4F744-3E90-4E1C-BC95-1B44D2F0440F}"/>
                </a:ext>
              </a:extLst>
            </p:cNvPr>
            <p:cNvSpPr/>
            <p:nvPr/>
          </p:nvSpPr>
          <p:spPr>
            <a:xfrm rot="2839385">
              <a:off x="4204935" y="361316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Arc 121">
              <a:extLst>
                <a:ext uri="{FF2B5EF4-FFF2-40B4-BE49-F238E27FC236}">
                  <a16:creationId xmlns:a16="http://schemas.microsoft.com/office/drawing/2014/main" id="{FD040928-DCAD-4122-953A-648F0DA85470}"/>
                </a:ext>
              </a:extLst>
            </p:cNvPr>
            <p:cNvSpPr/>
            <p:nvPr/>
          </p:nvSpPr>
          <p:spPr>
            <a:xfrm rot="2839385">
              <a:off x="4369597" y="423525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Arc 122">
              <a:extLst>
                <a:ext uri="{FF2B5EF4-FFF2-40B4-BE49-F238E27FC236}">
                  <a16:creationId xmlns:a16="http://schemas.microsoft.com/office/drawing/2014/main" id="{D533955A-AC00-44BA-828C-A90576BA3B2D}"/>
                </a:ext>
              </a:extLst>
            </p:cNvPr>
            <p:cNvSpPr/>
            <p:nvPr/>
          </p:nvSpPr>
          <p:spPr>
            <a:xfrm rot="2839385">
              <a:off x="4305240" y="474317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744F9AFD-B7B8-48C3-85EF-B88E5B12CDFE}"/>
                </a:ext>
              </a:extLst>
            </p:cNvPr>
            <p:cNvSpPr/>
            <p:nvPr/>
          </p:nvSpPr>
          <p:spPr>
            <a:xfrm rot="2839385">
              <a:off x="4458449" y="456365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B86F5D42-D66E-4874-9CCD-E53F020D2348}"/>
                </a:ext>
              </a:extLst>
            </p:cNvPr>
            <p:cNvSpPr/>
            <p:nvPr/>
          </p:nvSpPr>
          <p:spPr>
            <a:xfrm rot="2839385">
              <a:off x="4306411" y="391587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5A46D917-F8A5-4880-B230-E36BF9541857}"/>
                </a:ext>
              </a:extLst>
            </p:cNvPr>
            <p:cNvSpPr/>
            <p:nvPr/>
          </p:nvSpPr>
          <p:spPr>
            <a:xfrm rot="2839385">
              <a:off x="4470714" y="503305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Arc 126">
              <a:extLst>
                <a:ext uri="{FF2B5EF4-FFF2-40B4-BE49-F238E27FC236}">
                  <a16:creationId xmlns:a16="http://schemas.microsoft.com/office/drawing/2014/main" id="{5D67E552-DE5B-42EF-A89D-96C3112B2E4F}"/>
                </a:ext>
              </a:extLst>
            </p:cNvPr>
            <p:cNvSpPr/>
            <p:nvPr/>
          </p:nvSpPr>
          <p:spPr>
            <a:xfrm rot="2839385">
              <a:off x="4497347" y="546454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EE63A20B-22FC-41C7-AA9F-9BF500292824}"/>
                </a:ext>
              </a:extLst>
            </p:cNvPr>
            <p:cNvSpPr/>
            <p:nvPr/>
          </p:nvSpPr>
          <p:spPr>
            <a:xfrm rot="2839385">
              <a:off x="4420001" y="575486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D46A1406-FF4D-4A69-9C68-0356A4090819}"/>
                </a:ext>
              </a:extLst>
            </p:cNvPr>
            <p:cNvSpPr/>
            <p:nvPr/>
          </p:nvSpPr>
          <p:spPr>
            <a:xfrm rot="4016574">
              <a:off x="4238397" y="606802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Arc 129">
              <a:extLst>
                <a:ext uri="{FF2B5EF4-FFF2-40B4-BE49-F238E27FC236}">
                  <a16:creationId xmlns:a16="http://schemas.microsoft.com/office/drawing/2014/main" id="{5015650D-2022-4874-90F1-4B8689279E5F}"/>
                </a:ext>
              </a:extLst>
            </p:cNvPr>
            <p:cNvSpPr/>
            <p:nvPr/>
          </p:nvSpPr>
          <p:spPr>
            <a:xfrm rot="4016574">
              <a:off x="4491778" y="591581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Arc 130">
              <a:extLst>
                <a:ext uri="{FF2B5EF4-FFF2-40B4-BE49-F238E27FC236}">
                  <a16:creationId xmlns:a16="http://schemas.microsoft.com/office/drawing/2014/main" id="{A789A335-2FA8-40B9-A1CA-7F38706AD59B}"/>
                </a:ext>
              </a:extLst>
            </p:cNvPr>
            <p:cNvSpPr/>
            <p:nvPr/>
          </p:nvSpPr>
          <p:spPr>
            <a:xfrm rot="4016574">
              <a:off x="4617996" y="605595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Arc 131">
              <a:extLst>
                <a:ext uri="{FF2B5EF4-FFF2-40B4-BE49-F238E27FC236}">
                  <a16:creationId xmlns:a16="http://schemas.microsoft.com/office/drawing/2014/main" id="{ED91D7FA-0558-432D-8BCB-2432FCD59021}"/>
                </a:ext>
              </a:extLst>
            </p:cNvPr>
            <p:cNvSpPr/>
            <p:nvPr/>
          </p:nvSpPr>
          <p:spPr>
            <a:xfrm rot="4016574">
              <a:off x="4643096" y="566176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Arc 132">
              <a:extLst>
                <a:ext uri="{FF2B5EF4-FFF2-40B4-BE49-F238E27FC236}">
                  <a16:creationId xmlns:a16="http://schemas.microsoft.com/office/drawing/2014/main" id="{1876CB83-AC67-4331-8A20-EDD3C0C36D48}"/>
                </a:ext>
              </a:extLst>
            </p:cNvPr>
            <p:cNvSpPr/>
            <p:nvPr/>
          </p:nvSpPr>
          <p:spPr>
            <a:xfrm rot="4016574">
              <a:off x="4617995" y="521613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Arc 133">
              <a:extLst>
                <a:ext uri="{FF2B5EF4-FFF2-40B4-BE49-F238E27FC236}">
                  <a16:creationId xmlns:a16="http://schemas.microsoft.com/office/drawing/2014/main" id="{1D47ACF7-B4B8-49A6-A1B9-E50080F8E9D4}"/>
                </a:ext>
              </a:extLst>
            </p:cNvPr>
            <p:cNvSpPr/>
            <p:nvPr/>
          </p:nvSpPr>
          <p:spPr>
            <a:xfrm rot="4016574">
              <a:off x="4708284" y="493796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Arc 134">
              <a:extLst>
                <a:ext uri="{FF2B5EF4-FFF2-40B4-BE49-F238E27FC236}">
                  <a16:creationId xmlns:a16="http://schemas.microsoft.com/office/drawing/2014/main" id="{10BBD8DE-B791-49CC-9EBD-80C25C56AAFF}"/>
                </a:ext>
              </a:extLst>
            </p:cNvPr>
            <p:cNvSpPr/>
            <p:nvPr/>
          </p:nvSpPr>
          <p:spPr>
            <a:xfrm rot="4016574">
              <a:off x="4732688" y="465839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Arc 135">
              <a:extLst>
                <a:ext uri="{FF2B5EF4-FFF2-40B4-BE49-F238E27FC236}">
                  <a16:creationId xmlns:a16="http://schemas.microsoft.com/office/drawing/2014/main" id="{5AAF94B7-15F5-4D58-8CE2-D64CA330F1B4}"/>
                </a:ext>
              </a:extLst>
            </p:cNvPr>
            <p:cNvSpPr/>
            <p:nvPr/>
          </p:nvSpPr>
          <p:spPr>
            <a:xfrm rot="2839385">
              <a:off x="4635623" y="434881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Arc 136">
              <a:extLst>
                <a:ext uri="{FF2B5EF4-FFF2-40B4-BE49-F238E27FC236}">
                  <a16:creationId xmlns:a16="http://schemas.microsoft.com/office/drawing/2014/main" id="{0B0D8221-6F0B-403B-B8E5-8D53A49B7C15}"/>
                </a:ext>
              </a:extLst>
            </p:cNvPr>
            <p:cNvSpPr/>
            <p:nvPr/>
          </p:nvSpPr>
          <p:spPr>
            <a:xfrm rot="2839385">
              <a:off x="4546244" y="408279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Arc 137">
              <a:extLst>
                <a:ext uri="{FF2B5EF4-FFF2-40B4-BE49-F238E27FC236}">
                  <a16:creationId xmlns:a16="http://schemas.microsoft.com/office/drawing/2014/main" id="{6747C3D7-3035-4BBB-9C2E-B937BEDA0337}"/>
                </a:ext>
              </a:extLst>
            </p:cNvPr>
            <p:cNvSpPr/>
            <p:nvPr/>
          </p:nvSpPr>
          <p:spPr>
            <a:xfrm rot="2839385">
              <a:off x="4458367" y="375278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Arc 138">
              <a:extLst>
                <a:ext uri="{FF2B5EF4-FFF2-40B4-BE49-F238E27FC236}">
                  <a16:creationId xmlns:a16="http://schemas.microsoft.com/office/drawing/2014/main" id="{20FC5E47-D7CC-4A05-947D-6AB5D44C313C}"/>
                </a:ext>
              </a:extLst>
            </p:cNvPr>
            <p:cNvSpPr/>
            <p:nvPr/>
          </p:nvSpPr>
          <p:spPr>
            <a:xfrm rot="2839385">
              <a:off x="4333284" y="348696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Arc 139">
              <a:extLst>
                <a:ext uri="{FF2B5EF4-FFF2-40B4-BE49-F238E27FC236}">
                  <a16:creationId xmlns:a16="http://schemas.microsoft.com/office/drawing/2014/main" id="{9F51346A-EB35-46CA-8946-DAFAE5537AAF}"/>
                </a:ext>
              </a:extLst>
            </p:cNvPr>
            <p:cNvSpPr/>
            <p:nvPr/>
          </p:nvSpPr>
          <p:spPr>
            <a:xfrm rot="2839385">
              <a:off x="4664763" y="365126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Arc 140">
              <a:extLst>
                <a:ext uri="{FF2B5EF4-FFF2-40B4-BE49-F238E27FC236}">
                  <a16:creationId xmlns:a16="http://schemas.microsoft.com/office/drawing/2014/main" id="{6A0FD95E-920C-40F7-9825-66CFAAC02A36}"/>
                </a:ext>
              </a:extLst>
            </p:cNvPr>
            <p:cNvSpPr/>
            <p:nvPr/>
          </p:nvSpPr>
          <p:spPr>
            <a:xfrm rot="2839385">
              <a:off x="4701249" y="394394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Arc 141">
              <a:extLst>
                <a:ext uri="{FF2B5EF4-FFF2-40B4-BE49-F238E27FC236}">
                  <a16:creationId xmlns:a16="http://schemas.microsoft.com/office/drawing/2014/main" id="{5BE02EE6-F2D6-4C88-8559-BC7CE84F02D5}"/>
                </a:ext>
              </a:extLst>
            </p:cNvPr>
            <p:cNvSpPr/>
            <p:nvPr/>
          </p:nvSpPr>
          <p:spPr>
            <a:xfrm rot="2839385">
              <a:off x="4830284" y="423648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Arc 142">
              <a:extLst>
                <a:ext uri="{FF2B5EF4-FFF2-40B4-BE49-F238E27FC236}">
                  <a16:creationId xmlns:a16="http://schemas.microsoft.com/office/drawing/2014/main" id="{4A8501D6-A8CE-4403-8ACE-D12C17A24B51}"/>
                </a:ext>
              </a:extLst>
            </p:cNvPr>
            <p:cNvSpPr/>
            <p:nvPr/>
          </p:nvSpPr>
          <p:spPr>
            <a:xfrm rot="2839385">
              <a:off x="4805342" y="352378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Arc 143">
              <a:extLst>
                <a:ext uri="{FF2B5EF4-FFF2-40B4-BE49-F238E27FC236}">
                  <a16:creationId xmlns:a16="http://schemas.microsoft.com/office/drawing/2014/main" id="{AE2A6D72-20E5-4B32-A2FC-8ACD4C218532}"/>
                </a:ext>
              </a:extLst>
            </p:cNvPr>
            <p:cNvSpPr/>
            <p:nvPr/>
          </p:nvSpPr>
          <p:spPr>
            <a:xfrm rot="2839385">
              <a:off x="4909775" y="382747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Arc 144">
              <a:extLst>
                <a:ext uri="{FF2B5EF4-FFF2-40B4-BE49-F238E27FC236}">
                  <a16:creationId xmlns:a16="http://schemas.microsoft.com/office/drawing/2014/main" id="{AA13033C-A51D-4116-8F60-8824E6020268}"/>
                </a:ext>
              </a:extLst>
            </p:cNvPr>
            <p:cNvSpPr/>
            <p:nvPr/>
          </p:nvSpPr>
          <p:spPr>
            <a:xfrm rot="2839385">
              <a:off x="4985602" y="408149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2EBCCED0-CAFF-4377-B3F7-B5C91B021D3A}"/>
                </a:ext>
              </a:extLst>
            </p:cNvPr>
            <p:cNvSpPr/>
            <p:nvPr/>
          </p:nvSpPr>
          <p:spPr>
            <a:xfrm rot="2839385">
              <a:off x="4894479" y="450002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Arc 146">
              <a:extLst>
                <a:ext uri="{FF2B5EF4-FFF2-40B4-BE49-F238E27FC236}">
                  <a16:creationId xmlns:a16="http://schemas.microsoft.com/office/drawing/2014/main" id="{5B5C5330-9833-4C8A-B33E-195E109BF072}"/>
                </a:ext>
              </a:extLst>
            </p:cNvPr>
            <p:cNvSpPr/>
            <p:nvPr/>
          </p:nvSpPr>
          <p:spPr>
            <a:xfrm rot="2839385">
              <a:off x="5146984" y="390334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0D62BBFB-5E87-4D45-AF6A-D02536F14757}"/>
                </a:ext>
              </a:extLst>
            </p:cNvPr>
            <p:cNvSpPr/>
            <p:nvPr/>
          </p:nvSpPr>
          <p:spPr>
            <a:xfrm rot="2839385">
              <a:off x="5071187" y="361064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Arc 148">
              <a:extLst>
                <a:ext uri="{FF2B5EF4-FFF2-40B4-BE49-F238E27FC236}">
                  <a16:creationId xmlns:a16="http://schemas.microsoft.com/office/drawing/2014/main" id="{F80F45CC-42EB-4E31-BF35-AB6DAD9B8B87}"/>
                </a:ext>
              </a:extLst>
            </p:cNvPr>
            <p:cNvSpPr/>
            <p:nvPr/>
          </p:nvSpPr>
          <p:spPr>
            <a:xfrm rot="2839385">
              <a:off x="5236135" y="355891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Arc 149">
              <a:extLst>
                <a:ext uri="{FF2B5EF4-FFF2-40B4-BE49-F238E27FC236}">
                  <a16:creationId xmlns:a16="http://schemas.microsoft.com/office/drawing/2014/main" id="{56DD4810-B092-48A6-8487-28C596201997}"/>
                </a:ext>
              </a:extLst>
            </p:cNvPr>
            <p:cNvSpPr/>
            <p:nvPr/>
          </p:nvSpPr>
          <p:spPr>
            <a:xfrm rot="2839385">
              <a:off x="5308993" y="381304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Arc 150">
              <a:extLst>
                <a:ext uri="{FF2B5EF4-FFF2-40B4-BE49-F238E27FC236}">
                  <a16:creationId xmlns:a16="http://schemas.microsoft.com/office/drawing/2014/main" id="{4D7C0058-DC7D-4D3F-9BC4-141F7C7D2F6C}"/>
                </a:ext>
              </a:extLst>
            </p:cNvPr>
            <p:cNvSpPr/>
            <p:nvPr/>
          </p:nvSpPr>
          <p:spPr>
            <a:xfrm rot="2839385">
              <a:off x="5068849" y="439677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Arc 151">
              <a:extLst>
                <a:ext uri="{FF2B5EF4-FFF2-40B4-BE49-F238E27FC236}">
                  <a16:creationId xmlns:a16="http://schemas.microsoft.com/office/drawing/2014/main" id="{643E0D43-F918-4CF8-B5DA-14761FBB6ED1}"/>
                </a:ext>
              </a:extLst>
            </p:cNvPr>
            <p:cNvSpPr/>
            <p:nvPr/>
          </p:nvSpPr>
          <p:spPr>
            <a:xfrm rot="2839385">
              <a:off x="5221559" y="420580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Arc 152">
              <a:extLst>
                <a:ext uri="{FF2B5EF4-FFF2-40B4-BE49-F238E27FC236}">
                  <a16:creationId xmlns:a16="http://schemas.microsoft.com/office/drawing/2014/main" id="{AC96DEF4-F49D-451B-A0BF-3BE2B2694A9D}"/>
                </a:ext>
              </a:extLst>
            </p:cNvPr>
            <p:cNvSpPr/>
            <p:nvPr/>
          </p:nvSpPr>
          <p:spPr>
            <a:xfrm rot="2839385">
              <a:off x="5387232" y="410291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Arc 153">
              <a:extLst>
                <a:ext uri="{FF2B5EF4-FFF2-40B4-BE49-F238E27FC236}">
                  <a16:creationId xmlns:a16="http://schemas.microsoft.com/office/drawing/2014/main" id="{67A0FAAE-CAED-412E-80D7-156689A6D07C}"/>
                </a:ext>
              </a:extLst>
            </p:cNvPr>
            <p:cNvSpPr/>
            <p:nvPr/>
          </p:nvSpPr>
          <p:spPr>
            <a:xfrm rot="2839385">
              <a:off x="5260529" y="447087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Arc 154">
              <a:extLst>
                <a:ext uri="{FF2B5EF4-FFF2-40B4-BE49-F238E27FC236}">
                  <a16:creationId xmlns:a16="http://schemas.microsoft.com/office/drawing/2014/main" id="{BBD2C633-675D-4694-BAC2-4F467359766C}"/>
                </a:ext>
              </a:extLst>
            </p:cNvPr>
            <p:cNvSpPr/>
            <p:nvPr/>
          </p:nvSpPr>
          <p:spPr>
            <a:xfrm rot="2839385">
              <a:off x="5096202" y="468833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Arc 155">
              <a:extLst>
                <a:ext uri="{FF2B5EF4-FFF2-40B4-BE49-F238E27FC236}">
                  <a16:creationId xmlns:a16="http://schemas.microsoft.com/office/drawing/2014/main" id="{3AC2048A-6520-4A9A-BA2B-D847351998BB}"/>
                </a:ext>
              </a:extLst>
            </p:cNvPr>
            <p:cNvSpPr/>
            <p:nvPr/>
          </p:nvSpPr>
          <p:spPr>
            <a:xfrm rot="2839385">
              <a:off x="4932782" y="476472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Arc 156">
              <a:extLst>
                <a:ext uri="{FF2B5EF4-FFF2-40B4-BE49-F238E27FC236}">
                  <a16:creationId xmlns:a16="http://schemas.microsoft.com/office/drawing/2014/main" id="{486BE5B3-E012-4F2F-A99E-278EE5062D2F}"/>
                </a:ext>
              </a:extLst>
            </p:cNvPr>
            <p:cNvSpPr/>
            <p:nvPr/>
          </p:nvSpPr>
          <p:spPr>
            <a:xfrm rot="2839385">
              <a:off x="5440452" y="369787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Arc 157">
              <a:extLst>
                <a:ext uri="{FF2B5EF4-FFF2-40B4-BE49-F238E27FC236}">
                  <a16:creationId xmlns:a16="http://schemas.microsoft.com/office/drawing/2014/main" id="{179F4440-FD89-40C0-B6D4-1C715405EC7E}"/>
                </a:ext>
              </a:extLst>
            </p:cNvPr>
            <p:cNvSpPr/>
            <p:nvPr/>
          </p:nvSpPr>
          <p:spPr>
            <a:xfrm rot="2839385">
              <a:off x="5529022" y="399117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Arc 158">
              <a:extLst>
                <a:ext uri="{FF2B5EF4-FFF2-40B4-BE49-F238E27FC236}">
                  <a16:creationId xmlns:a16="http://schemas.microsoft.com/office/drawing/2014/main" id="{F7EB646C-5D06-4BBD-A86D-FA5E50326E4F}"/>
                </a:ext>
              </a:extLst>
            </p:cNvPr>
            <p:cNvSpPr/>
            <p:nvPr/>
          </p:nvSpPr>
          <p:spPr>
            <a:xfrm rot="2839385">
              <a:off x="5666873" y="386277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Arc 159">
              <a:extLst>
                <a:ext uri="{FF2B5EF4-FFF2-40B4-BE49-F238E27FC236}">
                  <a16:creationId xmlns:a16="http://schemas.microsoft.com/office/drawing/2014/main" id="{51D87E82-790D-4130-B29A-781AF069D272}"/>
                </a:ext>
              </a:extLst>
            </p:cNvPr>
            <p:cNvSpPr/>
            <p:nvPr/>
          </p:nvSpPr>
          <p:spPr>
            <a:xfrm rot="2839385">
              <a:off x="5463081" y="437435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Arc 160">
              <a:extLst>
                <a:ext uri="{FF2B5EF4-FFF2-40B4-BE49-F238E27FC236}">
                  <a16:creationId xmlns:a16="http://schemas.microsoft.com/office/drawing/2014/main" id="{7B0CF40D-4884-4EB2-8E7C-FCB64A404320}"/>
                </a:ext>
              </a:extLst>
            </p:cNvPr>
            <p:cNvSpPr/>
            <p:nvPr/>
          </p:nvSpPr>
          <p:spPr>
            <a:xfrm rot="2839385">
              <a:off x="5640695" y="423525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Arc 161">
              <a:extLst>
                <a:ext uri="{FF2B5EF4-FFF2-40B4-BE49-F238E27FC236}">
                  <a16:creationId xmlns:a16="http://schemas.microsoft.com/office/drawing/2014/main" id="{99341B4A-14E3-4D80-8174-5735A12AFC19}"/>
                </a:ext>
              </a:extLst>
            </p:cNvPr>
            <p:cNvSpPr/>
            <p:nvPr/>
          </p:nvSpPr>
          <p:spPr>
            <a:xfrm rot="2839385">
              <a:off x="5361411" y="473089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Arc 162">
              <a:extLst>
                <a:ext uri="{FF2B5EF4-FFF2-40B4-BE49-F238E27FC236}">
                  <a16:creationId xmlns:a16="http://schemas.microsoft.com/office/drawing/2014/main" id="{62EB8718-09D4-46D0-B97A-DFDFC16F0C65}"/>
                </a:ext>
              </a:extLst>
            </p:cNvPr>
            <p:cNvSpPr/>
            <p:nvPr/>
          </p:nvSpPr>
          <p:spPr>
            <a:xfrm rot="2839385">
              <a:off x="5743449" y="450327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Arc 163">
              <a:extLst>
                <a:ext uri="{FF2B5EF4-FFF2-40B4-BE49-F238E27FC236}">
                  <a16:creationId xmlns:a16="http://schemas.microsoft.com/office/drawing/2014/main" id="{8DF1C931-2D0C-48EC-B9A0-560AE2A0F2BC}"/>
                </a:ext>
              </a:extLst>
            </p:cNvPr>
            <p:cNvSpPr/>
            <p:nvPr/>
          </p:nvSpPr>
          <p:spPr>
            <a:xfrm rot="2839385">
              <a:off x="5794322" y="409614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Arc 164">
              <a:extLst>
                <a:ext uri="{FF2B5EF4-FFF2-40B4-BE49-F238E27FC236}">
                  <a16:creationId xmlns:a16="http://schemas.microsoft.com/office/drawing/2014/main" id="{20834EBC-355D-4EB6-AF0E-28591F97BA8C}"/>
                </a:ext>
              </a:extLst>
            </p:cNvPr>
            <p:cNvSpPr/>
            <p:nvPr/>
          </p:nvSpPr>
          <p:spPr>
            <a:xfrm rot="2839385">
              <a:off x="6024466" y="413476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Arc 165">
              <a:extLst>
                <a:ext uri="{FF2B5EF4-FFF2-40B4-BE49-F238E27FC236}">
                  <a16:creationId xmlns:a16="http://schemas.microsoft.com/office/drawing/2014/main" id="{4595C246-EFF2-4888-8A0F-8444A468A660}"/>
                </a:ext>
              </a:extLst>
            </p:cNvPr>
            <p:cNvSpPr/>
            <p:nvPr/>
          </p:nvSpPr>
          <p:spPr>
            <a:xfrm rot="2839385">
              <a:off x="5959500" y="441312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Arc 166">
              <a:extLst>
                <a:ext uri="{FF2B5EF4-FFF2-40B4-BE49-F238E27FC236}">
                  <a16:creationId xmlns:a16="http://schemas.microsoft.com/office/drawing/2014/main" id="{FD5290F6-9221-443C-84C7-4F0CAF22B33D}"/>
                </a:ext>
              </a:extLst>
            </p:cNvPr>
            <p:cNvSpPr/>
            <p:nvPr/>
          </p:nvSpPr>
          <p:spPr>
            <a:xfrm rot="2839385">
              <a:off x="6138064" y="436309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Arc 167">
              <a:extLst>
                <a:ext uri="{FF2B5EF4-FFF2-40B4-BE49-F238E27FC236}">
                  <a16:creationId xmlns:a16="http://schemas.microsoft.com/office/drawing/2014/main" id="{7787D6E9-C213-4094-84A9-5216A3434DC3}"/>
                </a:ext>
              </a:extLst>
            </p:cNvPr>
            <p:cNvSpPr/>
            <p:nvPr/>
          </p:nvSpPr>
          <p:spPr>
            <a:xfrm rot="2839385">
              <a:off x="6251723" y="453796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Arc 168">
              <a:extLst>
                <a:ext uri="{FF2B5EF4-FFF2-40B4-BE49-F238E27FC236}">
                  <a16:creationId xmlns:a16="http://schemas.microsoft.com/office/drawing/2014/main" id="{68842447-EBAA-4053-AA71-7F724E941123}"/>
                </a:ext>
              </a:extLst>
            </p:cNvPr>
            <p:cNvSpPr/>
            <p:nvPr/>
          </p:nvSpPr>
          <p:spPr>
            <a:xfrm rot="2839385">
              <a:off x="6111966" y="461376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Arc 169">
              <a:extLst>
                <a:ext uri="{FF2B5EF4-FFF2-40B4-BE49-F238E27FC236}">
                  <a16:creationId xmlns:a16="http://schemas.microsoft.com/office/drawing/2014/main" id="{7BA0CAEB-1F3B-4219-876D-AE74ECA6D2E6}"/>
                </a:ext>
              </a:extLst>
            </p:cNvPr>
            <p:cNvSpPr/>
            <p:nvPr/>
          </p:nvSpPr>
          <p:spPr>
            <a:xfrm rot="2839385">
              <a:off x="5885650" y="470333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Arc 170">
              <a:extLst>
                <a:ext uri="{FF2B5EF4-FFF2-40B4-BE49-F238E27FC236}">
                  <a16:creationId xmlns:a16="http://schemas.microsoft.com/office/drawing/2014/main" id="{1EC7CF1C-E1FD-4783-B004-AA98FC434957}"/>
                </a:ext>
              </a:extLst>
            </p:cNvPr>
            <p:cNvSpPr/>
            <p:nvPr/>
          </p:nvSpPr>
          <p:spPr>
            <a:xfrm rot="2839385">
              <a:off x="5542654" y="464058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Arc 171">
              <a:extLst>
                <a:ext uri="{FF2B5EF4-FFF2-40B4-BE49-F238E27FC236}">
                  <a16:creationId xmlns:a16="http://schemas.microsoft.com/office/drawing/2014/main" id="{CCB5BAD0-830F-4AF5-A01B-4B6960160A1E}"/>
                </a:ext>
              </a:extLst>
            </p:cNvPr>
            <p:cNvSpPr/>
            <p:nvPr/>
          </p:nvSpPr>
          <p:spPr>
            <a:xfrm rot="2839385">
              <a:off x="5681857" y="484435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Arc 172">
              <a:extLst>
                <a:ext uri="{FF2B5EF4-FFF2-40B4-BE49-F238E27FC236}">
                  <a16:creationId xmlns:a16="http://schemas.microsoft.com/office/drawing/2014/main" id="{546D6F3A-899D-4F28-86D4-FB9EE76525D3}"/>
                </a:ext>
              </a:extLst>
            </p:cNvPr>
            <p:cNvSpPr/>
            <p:nvPr/>
          </p:nvSpPr>
          <p:spPr>
            <a:xfrm rot="2839385">
              <a:off x="5478431" y="493345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Arc 173">
              <a:extLst>
                <a:ext uri="{FF2B5EF4-FFF2-40B4-BE49-F238E27FC236}">
                  <a16:creationId xmlns:a16="http://schemas.microsoft.com/office/drawing/2014/main" id="{AA9E59E8-189E-48B1-95B3-5D89AF9017F1}"/>
                </a:ext>
              </a:extLst>
            </p:cNvPr>
            <p:cNvSpPr/>
            <p:nvPr/>
          </p:nvSpPr>
          <p:spPr>
            <a:xfrm rot="2839385">
              <a:off x="5237339" y="490770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Arc 174">
              <a:extLst>
                <a:ext uri="{FF2B5EF4-FFF2-40B4-BE49-F238E27FC236}">
                  <a16:creationId xmlns:a16="http://schemas.microsoft.com/office/drawing/2014/main" id="{2010E34F-D291-4705-8B36-65E8C444D207}"/>
                </a:ext>
              </a:extLst>
            </p:cNvPr>
            <p:cNvSpPr/>
            <p:nvPr/>
          </p:nvSpPr>
          <p:spPr>
            <a:xfrm rot="2839385">
              <a:off x="5009140" y="500795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Arc 175">
              <a:extLst>
                <a:ext uri="{FF2B5EF4-FFF2-40B4-BE49-F238E27FC236}">
                  <a16:creationId xmlns:a16="http://schemas.microsoft.com/office/drawing/2014/main" id="{421384EC-703D-4CCC-A5C0-2E2D801850E1}"/>
                </a:ext>
              </a:extLst>
            </p:cNvPr>
            <p:cNvSpPr/>
            <p:nvPr/>
          </p:nvSpPr>
          <p:spPr>
            <a:xfrm rot="2839385">
              <a:off x="4830895" y="521124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Arc 176">
              <a:extLst>
                <a:ext uri="{FF2B5EF4-FFF2-40B4-BE49-F238E27FC236}">
                  <a16:creationId xmlns:a16="http://schemas.microsoft.com/office/drawing/2014/main" id="{63AC94D6-88F3-463F-8012-72114963B1BD}"/>
                </a:ext>
              </a:extLst>
            </p:cNvPr>
            <p:cNvSpPr/>
            <p:nvPr/>
          </p:nvSpPr>
          <p:spPr>
            <a:xfrm rot="2839385">
              <a:off x="5098520" y="519871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Arc 177">
              <a:extLst>
                <a:ext uri="{FF2B5EF4-FFF2-40B4-BE49-F238E27FC236}">
                  <a16:creationId xmlns:a16="http://schemas.microsoft.com/office/drawing/2014/main" id="{584FB6E1-3C3D-4B17-B1A1-C5CD7A6FA8B0}"/>
                </a:ext>
              </a:extLst>
            </p:cNvPr>
            <p:cNvSpPr/>
            <p:nvPr/>
          </p:nvSpPr>
          <p:spPr>
            <a:xfrm rot="2839385">
              <a:off x="5352625" y="512232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Arc 178">
              <a:extLst>
                <a:ext uri="{FF2B5EF4-FFF2-40B4-BE49-F238E27FC236}">
                  <a16:creationId xmlns:a16="http://schemas.microsoft.com/office/drawing/2014/main" id="{62B6AC94-4C46-4DA6-91E1-DFB4973C14B3}"/>
                </a:ext>
              </a:extLst>
            </p:cNvPr>
            <p:cNvSpPr/>
            <p:nvPr/>
          </p:nvSpPr>
          <p:spPr>
            <a:xfrm rot="2839385">
              <a:off x="5200258" y="540132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Arc 179">
              <a:extLst>
                <a:ext uri="{FF2B5EF4-FFF2-40B4-BE49-F238E27FC236}">
                  <a16:creationId xmlns:a16="http://schemas.microsoft.com/office/drawing/2014/main" id="{BB04A305-28F2-435D-A207-D193A54F62C7}"/>
                </a:ext>
              </a:extLst>
            </p:cNvPr>
            <p:cNvSpPr/>
            <p:nvPr/>
          </p:nvSpPr>
          <p:spPr>
            <a:xfrm rot="2839385">
              <a:off x="5403958" y="533788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Arc 180">
              <a:extLst>
                <a:ext uri="{FF2B5EF4-FFF2-40B4-BE49-F238E27FC236}">
                  <a16:creationId xmlns:a16="http://schemas.microsoft.com/office/drawing/2014/main" id="{37A7D35D-CAFD-44AE-937B-FB0E908344BE}"/>
                </a:ext>
              </a:extLst>
            </p:cNvPr>
            <p:cNvSpPr/>
            <p:nvPr/>
          </p:nvSpPr>
          <p:spPr>
            <a:xfrm rot="2839385">
              <a:off x="5569207" y="512232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Arc 181">
              <a:extLst>
                <a:ext uri="{FF2B5EF4-FFF2-40B4-BE49-F238E27FC236}">
                  <a16:creationId xmlns:a16="http://schemas.microsoft.com/office/drawing/2014/main" id="{FC55B01B-EF2D-4EBF-9377-EAA08140D427}"/>
                </a:ext>
              </a:extLst>
            </p:cNvPr>
            <p:cNvSpPr/>
            <p:nvPr/>
          </p:nvSpPr>
          <p:spPr>
            <a:xfrm rot="2839385">
              <a:off x="5812752" y="505813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Arc 182">
              <a:extLst>
                <a:ext uri="{FF2B5EF4-FFF2-40B4-BE49-F238E27FC236}">
                  <a16:creationId xmlns:a16="http://schemas.microsoft.com/office/drawing/2014/main" id="{0723255F-3F5B-48C2-862C-F3692B7E895B}"/>
                </a:ext>
              </a:extLst>
            </p:cNvPr>
            <p:cNvSpPr/>
            <p:nvPr/>
          </p:nvSpPr>
          <p:spPr>
            <a:xfrm rot="2839385">
              <a:off x="5675007" y="532486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Arc 183">
              <a:extLst>
                <a:ext uri="{FF2B5EF4-FFF2-40B4-BE49-F238E27FC236}">
                  <a16:creationId xmlns:a16="http://schemas.microsoft.com/office/drawing/2014/main" id="{787DBEA2-4BFC-4C21-BA59-DDC2B8C22A3E}"/>
                </a:ext>
              </a:extLst>
            </p:cNvPr>
            <p:cNvSpPr/>
            <p:nvPr/>
          </p:nvSpPr>
          <p:spPr>
            <a:xfrm rot="2839385">
              <a:off x="5878522" y="531295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Arc 184">
              <a:extLst>
                <a:ext uri="{FF2B5EF4-FFF2-40B4-BE49-F238E27FC236}">
                  <a16:creationId xmlns:a16="http://schemas.microsoft.com/office/drawing/2014/main" id="{2773CA4C-B005-4A7A-A802-476E876CCF53}"/>
                </a:ext>
              </a:extLst>
            </p:cNvPr>
            <p:cNvSpPr/>
            <p:nvPr/>
          </p:nvSpPr>
          <p:spPr>
            <a:xfrm rot="2839385">
              <a:off x="5990636" y="496846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rc 185">
              <a:extLst>
                <a:ext uri="{FF2B5EF4-FFF2-40B4-BE49-F238E27FC236}">
                  <a16:creationId xmlns:a16="http://schemas.microsoft.com/office/drawing/2014/main" id="{108F2A61-AEF0-471D-931A-71DC83CCE175}"/>
                </a:ext>
              </a:extLst>
            </p:cNvPr>
            <p:cNvSpPr/>
            <p:nvPr/>
          </p:nvSpPr>
          <p:spPr>
            <a:xfrm rot="2839385">
              <a:off x="6181567" y="487936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Arc 186">
              <a:extLst>
                <a:ext uri="{FF2B5EF4-FFF2-40B4-BE49-F238E27FC236}">
                  <a16:creationId xmlns:a16="http://schemas.microsoft.com/office/drawing/2014/main" id="{37056971-9EDF-48A8-B7E6-83180AF73C75}"/>
                </a:ext>
              </a:extLst>
            </p:cNvPr>
            <p:cNvSpPr/>
            <p:nvPr/>
          </p:nvSpPr>
          <p:spPr>
            <a:xfrm rot="2839385">
              <a:off x="6142581" y="519674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Arc 187">
              <a:extLst>
                <a:ext uri="{FF2B5EF4-FFF2-40B4-BE49-F238E27FC236}">
                  <a16:creationId xmlns:a16="http://schemas.microsoft.com/office/drawing/2014/main" id="{EB2B905A-DE14-438D-9369-5341E8170302}"/>
                </a:ext>
              </a:extLst>
            </p:cNvPr>
            <p:cNvSpPr/>
            <p:nvPr/>
          </p:nvSpPr>
          <p:spPr>
            <a:xfrm rot="2839385">
              <a:off x="6054125" y="543921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Arc 188">
              <a:extLst>
                <a:ext uri="{FF2B5EF4-FFF2-40B4-BE49-F238E27FC236}">
                  <a16:creationId xmlns:a16="http://schemas.microsoft.com/office/drawing/2014/main" id="{5A61993E-0280-4675-8F14-B7AF71AF66C2}"/>
                </a:ext>
              </a:extLst>
            </p:cNvPr>
            <p:cNvSpPr/>
            <p:nvPr/>
          </p:nvSpPr>
          <p:spPr>
            <a:xfrm rot="2839385">
              <a:off x="6320048" y="495579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Arc 189">
              <a:extLst>
                <a:ext uri="{FF2B5EF4-FFF2-40B4-BE49-F238E27FC236}">
                  <a16:creationId xmlns:a16="http://schemas.microsoft.com/office/drawing/2014/main" id="{F8D51895-E0E8-407E-80B1-CF55A1BD17BA}"/>
                </a:ext>
              </a:extLst>
            </p:cNvPr>
            <p:cNvSpPr/>
            <p:nvPr/>
          </p:nvSpPr>
          <p:spPr>
            <a:xfrm rot="4016574">
              <a:off x="4771302" y="587844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Arc 190">
              <a:extLst>
                <a:ext uri="{FF2B5EF4-FFF2-40B4-BE49-F238E27FC236}">
                  <a16:creationId xmlns:a16="http://schemas.microsoft.com/office/drawing/2014/main" id="{A421020E-6B5A-464F-A946-65EF16B4ECC8}"/>
                </a:ext>
              </a:extLst>
            </p:cNvPr>
            <p:cNvSpPr/>
            <p:nvPr/>
          </p:nvSpPr>
          <p:spPr>
            <a:xfrm rot="4016574">
              <a:off x="4746798" y="543312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Arc 191">
              <a:extLst>
                <a:ext uri="{FF2B5EF4-FFF2-40B4-BE49-F238E27FC236}">
                  <a16:creationId xmlns:a16="http://schemas.microsoft.com/office/drawing/2014/main" id="{A909E47D-F647-4B88-9A8E-AF5B0EE1A919}"/>
                </a:ext>
              </a:extLst>
            </p:cNvPr>
            <p:cNvSpPr/>
            <p:nvPr/>
          </p:nvSpPr>
          <p:spPr>
            <a:xfrm rot="4016574">
              <a:off x="4910763" y="558553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Arc 192">
              <a:extLst>
                <a:ext uri="{FF2B5EF4-FFF2-40B4-BE49-F238E27FC236}">
                  <a16:creationId xmlns:a16="http://schemas.microsoft.com/office/drawing/2014/main" id="{52156913-F756-40D4-9916-EF183C90F808}"/>
                </a:ext>
              </a:extLst>
            </p:cNvPr>
            <p:cNvSpPr/>
            <p:nvPr/>
          </p:nvSpPr>
          <p:spPr>
            <a:xfrm rot="4016574">
              <a:off x="4999607" y="537026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Arc 193">
              <a:extLst>
                <a:ext uri="{FF2B5EF4-FFF2-40B4-BE49-F238E27FC236}">
                  <a16:creationId xmlns:a16="http://schemas.microsoft.com/office/drawing/2014/main" id="{68864FDE-1F73-4A08-A804-FA6B15DE038C}"/>
                </a:ext>
              </a:extLst>
            </p:cNvPr>
            <p:cNvSpPr/>
            <p:nvPr/>
          </p:nvSpPr>
          <p:spPr>
            <a:xfrm rot="4016574">
              <a:off x="4998248" y="578922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Arc 194">
              <a:extLst>
                <a:ext uri="{FF2B5EF4-FFF2-40B4-BE49-F238E27FC236}">
                  <a16:creationId xmlns:a16="http://schemas.microsoft.com/office/drawing/2014/main" id="{ACC6A4B3-0421-4215-91BC-82BB4DD74054}"/>
                </a:ext>
              </a:extLst>
            </p:cNvPr>
            <p:cNvSpPr/>
            <p:nvPr/>
          </p:nvSpPr>
          <p:spPr>
            <a:xfrm rot="4016574">
              <a:off x="4895612" y="602071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Arc 195">
              <a:extLst>
                <a:ext uri="{FF2B5EF4-FFF2-40B4-BE49-F238E27FC236}">
                  <a16:creationId xmlns:a16="http://schemas.microsoft.com/office/drawing/2014/main" id="{3445F9F9-6A95-4FC8-8CB0-B82CE6DC1638}"/>
                </a:ext>
              </a:extLst>
            </p:cNvPr>
            <p:cNvSpPr/>
            <p:nvPr/>
          </p:nvSpPr>
          <p:spPr>
            <a:xfrm rot="4016574">
              <a:off x="5136719" y="589389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Arc 196">
              <a:extLst>
                <a:ext uri="{FF2B5EF4-FFF2-40B4-BE49-F238E27FC236}">
                  <a16:creationId xmlns:a16="http://schemas.microsoft.com/office/drawing/2014/main" id="{A178B790-A8F2-4C10-9551-E3E70CF9BF72}"/>
                </a:ext>
              </a:extLst>
            </p:cNvPr>
            <p:cNvSpPr/>
            <p:nvPr/>
          </p:nvSpPr>
          <p:spPr>
            <a:xfrm rot="4016574">
              <a:off x="5188081" y="558922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Arc 197">
              <a:extLst>
                <a:ext uri="{FF2B5EF4-FFF2-40B4-BE49-F238E27FC236}">
                  <a16:creationId xmlns:a16="http://schemas.microsoft.com/office/drawing/2014/main" id="{094EFF83-2FA7-442A-B23A-98BD774EB619}"/>
                </a:ext>
              </a:extLst>
            </p:cNvPr>
            <p:cNvSpPr/>
            <p:nvPr/>
          </p:nvSpPr>
          <p:spPr>
            <a:xfrm rot="4016574">
              <a:off x="5314468" y="575468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Arc 198">
              <a:extLst>
                <a:ext uri="{FF2B5EF4-FFF2-40B4-BE49-F238E27FC236}">
                  <a16:creationId xmlns:a16="http://schemas.microsoft.com/office/drawing/2014/main" id="{0F8186D3-A563-4F18-8C3C-A460C5E96C19}"/>
                </a:ext>
              </a:extLst>
            </p:cNvPr>
            <p:cNvSpPr/>
            <p:nvPr/>
          </p:nvSpPr>
          <p:spPr>
            <a:xfrm rot="4016574">
              <a:off x="5517970" y="574018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Arc 199">
              <a:extLst>
                <a:ext uri="{FF2B5EF4-FFF2-40B4-BE49-F238E27FC236}">
                  <a16:creationId xmlns:a16="http://schemas.microsoft.com/office/drawing/2014/main" id="{F06C6362-5C4B-49BA-91AF-287D09554FF6}"/>
                </a:ext>
              </a:extLst>
            </p:cNvPr>
            <p:cNvSpPr/>
            <p:nvPr/>
          </p:nvSpPr>
          <p:spPr>
            <a:xfrm rot="4016574">
              <a:off x="5543088" y="548595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Arc 200">
              <a:extLst>
                <a:ext uri="{FF2B5EF4-FFF2-40B4-BE49-F238E27FC236}">
                  <a16:creationId xmlns:a16="http://schemas.microsoft.com/office/drawing/2014/main" id="{E5A3CF24-D6E6-4A58-8CED-DEB2A4934378}"/>
                </a:ext>
              </a:extLst>
            </p:cNvPr>
            <p:cNvSpPr/>
            <p:nvPr/>
          </p:nvSpPr>
          <p:spPr>
            <a:xfrm rot="4016574">
              <a:off x="5758940" y="551366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Arc 201">
              <a:extLst>
                <a:ext uri="{FF2B5EF4-FFF2-40B4-BE49-F238E27FC236}">
                  <a16:creationId xmlns:a16="http://schemas.microsoft.com/office/drawing/2014/main" id="{5462FF87-4BD6-45F5-B534-36BE48453DBB}"/>
                </a:ext>
              </a:extLst>
            </p:cNvPr>
            <p:cNvSpPr/>
            <p:nvPr/>
          </p:nvSpPr>
          <p:spPr>
            <a:xfrm rot="4016574">
              <a:off x="5644760" y="577953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Arc 202">
              <a:extLst>
                <a:ext uri="{FF2B5EF4-FFF2-40B4-BE49-F238E27FC236}">
                  <a16:creationId xmlns:a16="http://schemas.microsoft.com/office/drawing/2014/main" id="{B61F6CAD-2C3D-4AD2-9337-80ECCD92867A}"/>
                </a:ext>
              </a:extLst>
            </p:cNvPr>
            <p:cNvSpPr/>
            <p:nvPr/>
          </p:nvSpPr>
          <p:spPr>
            <a:xfrm rot="4016574">
              <a:off x="5898725" y="560113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197DA8E5-B970-445D-A221-33C6D8FDAD0E}"/>
                </a:ext>
              </a:extLst>
            </p:cNvPr>
            <p:cNvSpPr/>
            <p:nvPr/>
          </p:nvSpPr>
          <p:spPr>
            <a:xfrm>
              <a:off x="2595778" y="4647158"/>
              <a:ext cx="397732" cy="705318"/>
            </a:xfrm>
            <a:custGeom>
              <a:avLst/>
              <a:gdLst>
                <a:gd name="connsiteX0" fmla="*/ 358940 w 397732"/>
                <a:gd name="connsiteY0" fmla="*/ 0 h 705318"/>
                <a:gd name="connsiteX1" fmla="*/ 361803 w 397732"/>
                <a:gd name="connsiteY1" fmla="*/ 7848 h 705318"/>
                <a:gd name="connsiteX2" fmla="*/ 397732 w 397732"/>
                <a:gd name="connsiteY2" fmla="*/ 272594 h 705318"/>
                <a:gd name="connsiteX3" fmla="*/ 319650 w 397732"/>
                <a:gd name="connsiteY3" fmla="*/ 652874 h 705318"/>
                <a:gd name="connsiteX4" fmla="*/ 291786 w 397732"/>
                <a:gd name="connsiteY4" fmla="*/ 703115 h 705318"/>
                <a:gd name="connsiteX5" fmla="*/ 219944 w 397732"/>
                <a:gd name="connsiteY5" fmla="*/ 705318 h 705318"/>
                <a:gd name="connsiteX6" fmla="*/ 5801 w 397732"/>
                <a:gd name="connsiteY6" fmla="*/ 525127 h 705318"/>
                <a:gd name="connsiteX7" fmla="*/ 56600 w 397732"/>
                <a:gd name="connsiteY7" fmla="*/ 347327 h 705318"/>
                <a:gd name="connsiteX8" fmla="*/ 353382 w 397732"/>
                <a:gd name="connsiteY8" fmla="*/ 9484 h 705318"/>
                <a:gd name="connsiteX9" fmla="*/ 358940 w 397732"/>
                <a:gd name="connsiteY9" fmla="*/ 0 h 705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732" h="705318">
                  <a:moveTo>
                    <a:pt x="358940" y="0"/>
                  </a:moveTo>
                  <a:lnTo>
                    <a:pt x="361803" y="7848"/>
                  </a:lnTo>
                  <a:cubicBezTo>
                    <a:pt x="384939" y="89220"/>
                    <a:pt x="397732" y="178685"/>
                    <a:pt x="397732" y="272594"/>
                  </a:cubicBezTo>
                  <a:cubicBezTo>
                    <a:pt x="397732" y="413458"/>
                    <a:pt x="368947" y="544321"/>
                    <a:pt x="319650" y="652874"/>
                  </a:cubicBezTo>
                  <a:lnTo>
                    <a:pt x="291786" y="703115"/>
                  </a:lnTo>
                  <a:lnTo>
                    <a:pt x="219944" y="705318"/>
                  </a:lnTo>
                  <a:cubicBezTo>
                    <a:pt x="57802" y="696801"/>
                    <a:pt x="28026" y="595506"/>
                    <a:pt x="5801" y="525127"/>
                  </a:cubicBezTo>
                  <a:cubicBezTo>
                    <a:pt x="-19599" y="444694"/>
                    <a:pt x="46017" y="436227"/>
                    <a:pt x="56600" y="347327"/>
                  </a:cubicBezTo>
                  <a:cubicBezTo>
                    <a:pt x="-136968" y="-195306"/>
                    <a:pt x="262570" y="99566"/>
                    <a:pt x="353382" y="9484"/>
                  </a:cubicBezTo>
                  <a:lnTo>
                    <a:pt x="35894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Arc 204">
              <a:extLst>
                <a:ext uri="{FF2B5EF4-FFF2-40B4-BE49-F238E27FC236}">
                  <a16:creationId xmlns:a16="http://schemas.microsoft.com/office/drawing/2014/main" id="{23879D5B-9615-4BA4-AD4E-8253AA130029}"/>
                </a:ext>
              </a:extLst>
            </p:cNvPr>
            <p:cNvSpPr/>
            <p:nvPr/>
          </p:nvSpPr>
          <p:spPr>
            <a:xfrm rot="2839385">
              <a:off x="4570096" y="345485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Arc 205">
              <a:extLst>
                <a:ext uri="{FF2B5EF4-FFF2-40B4-BE49-F238E27FC236}">
                  <a16:creationId xmlns:a16="http://schemas.microsoft.com/office/drawing/2014/main" id="{54ECF4CA-28A8-497E-B016-24463ADE7940}"/>
                </a:ext>
              </a:extLst>
            </p:cNvPr>
            <p:cNvSpPr/>
            <p:nvPr/>
          </p:nvSpPr>
          <p:spPr>
            <a:xfrm rot="2839385">
              <a:off x="4938679" y="345529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Oval 77">
              <a:extLst>
                <a:ext uri="{FF2B5EF4-FFF2-40B4-BE49-F238E27FC236}">
                  <a16:creationId xmlns:a16="http://schemas.microsoft.com/office/drawing/2014/main" id="{CC3FCCFC-6B5B-414C-8A4E-75D9A8BC98D0}"/>
                </a:ext>
              </a:extLst>
            </p:cNvPr>
            <p:cNvSpPr/>
            <p:nvPr/>
          </p:nvSpPr>
          <p:spPr>
            <a:xfrm>
              <a:off x="3840361" y="4327780"/>
              <a:ext cx="704614" cy="956740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116522 w 1867065"/>
                <a:gd name="connsiteY7" fmla="*/ 170559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425 w 1866810"/>
                <a:gd name="connsiteY0" fmla="*/ 1452780 h 3000219"/>
                <a:gd name="connsiteX1" fmla="*/ 1316613 w 1866810"/>
                <a:gd name="connsiteY1" fmla="*/ 1390 h 3000219"/>
                <a:gd name="connsiteX2" fmla="*/ 1070548 w 1866810"/>
                <a:gd name="connsiteY2" fmla="*/ 1149079 h 3000219"/>
                <a:gd name="connsiteX3" fmla="*/ 1827468 w 1866810"/>
                <a:gd name="connsiteY3" fmla="*/ 829039 h 3000219"/>
                <a:gd name="connsiteX4" fmla="*/ 1433766 w 1866810"/>
                <a:gd name="connsiteY4" fmla="*/ 1159240 h 3000219"/>
                <a:gd name="connsiteX5" fmla="*/ 1852866 w 1866810"/>
                <a:gd name="connsiteY5" fmla="*/ 1616441 h 3000219"/>
                <a:gd name="connsiteX6" fmla="*/ 1738567 w 1866810"/>
                <a:gd name="connsiteY6" fmla="*/ 2302241 h 3000219"/>
                <a:gd name="connsiteX7" fmla="*/ 1116267 w 1866810"/>
                <a:gd name="connsiteY7" fmla="*/ 1687561 h 3000219"/>
                <a:gd name="connsiteX8" fmla="*/ 1471867 w 1866810"/>
                <a:gd name="connsiteY8" fmla="*/ 2949940 h 3000219"/>
                <a:gd name="connsiteX9" fmla="*/ 425 w 1866810"/>
                <a:gd name="connsiteY9" fmla="*/ 1452780 h 3000219"/>
                <a:gd name="connsiteX0" fmla="*/ 425 w 1897014"/>
                <a:gd name="connsiteY0" fmla="*/ 1452780 h 3000219"/>
                <a:gd name="connsiteX1" fmla="*/ 1316613 w 1897014"/>
                <a:gd name="connsiteY1" fmla="*/ 1390 h 3000219"/>
                <a:gd name="connsiteX2" fmla="*/ 1070548 w 1897014"/>
                <a:gd name="connsiteY2" fmla="*/ 1149079 h 3000219"/>
                <a:gd name="connsiteX3" fmla="*/ 1827468 w 1897014"/>
                <a:gd name="connsiteY3" fmla="*/ 829039 h 3000219"/>
                <a:gd name="connsiteX4" fmla="*/ 1852866 w 1897014"/>
                <a:gd name="connsiteY4" fmla="*/ 1616441 h 3000219"/>
                <a:gd name="connsiteX5" fmla="*/ 1738567 w 1897014"/>
                <a:gd name="connsiteY5" fmla="*/ 2302241 h 3000219"/>
                <a:gd name="connsiteX6" fmla="*/ 1116267 w 1897014"/>
                <a:gd name="connsiteY6" fmla="*/ 1687561 h 3000219"/>
                <a:gd name="connsiteX7" fmla="*/ 1471867 w 1897014"/>
                <a:gd name="connsiteY7" fmla="*/ 2949940 h 3000219"/>
                <a:gd name="connsiteX8" fmla="*/ 425 w 1897014"/>
                <a:gd name="connsiteY8" fmla="*/ 1452780 h 3000219"/>
                <a:gd name="connsiteX0" fmla="*/ 425 w 1880243"/>
                <a:gd name="connsiteY0" fmla="*/ 1452780 h 3000219"/>
                <a:gd name="connsiteX1" fmla="*/ 1316613 w 1880243"/>
                <a:gd name="connsiteY1" fmla="*/ 1390 h 3000219"/>
                <a:gd name="connsiteX2" fmla="*/ 1070548 w 1880243"/>
                <a:gd name="connsiteY2" fmla="*/ 1149079 h 3000219"/>
                <a:gd name="connsiteX3" fmla="*/ 1827468 w 1880243"/>
                <a:gd name="connsiteY3" fmla="*/ 829039 h 3000219"/>
                <a:gd name="connsiteX4" fmla="*/ 1738567 w 1880243"/>
                <a:gd name="connsiteY4" fmla="*/ 2302241 h 3000219"/>
                <a:gd name="connsiteX5" fmla="*/ 1116267 w 1880243"/>
                <a:gd name="connsiteY5" fmla="*/ 1687561 h 3000219"/>
                <a:gd name="connsiteX6" fmla="*/ 1471867 w 1880243"/>
                <a:gd name="connsiteY6" fmla="*/ 2949940 h 3000219"/>
                <a:gd name="connsiteX7" fmla="*/ 425 w 1880243"/>
                <a:gd name="connsiteY7" fmla="*/ 1452780 h 3000219"/>
                <a:gd name="connsiteX0" fmla="*/ 1 w 1879819"/>
                <a:gd name="connsiteY0" fmla="*/ 897456 h 2442217"/>
                <a:gd name="connsiteX1" fmla="*/ 1468589 w 1879819"/>
                <a:gd name="connsiteY1" fmla="*/ 2326 h 2442217"/>
                <a:gd name="connsiteX2" fmla="*/ 1070124 w 1879819"/>
                <a:gd name="connsiteY2" fmla="*/ 593755 h 2442217"/>
                <a:gd name="connsiteX3" fmla="*/ 1827044 w 1879819"/>
                <a:gd name="connsiteY3" fmla="*/ 273715 h 2442217"/>
                <a:gd name="connsiteX4" fmla="*/ 1738143 w 1879819"/>
                <a:gd name="connsiteY4" fmla="*/ 1746917 h 2442217"/>
                <a:gd name="connsiteX5" fmla="*/ 1115843 w 1879819"/>
                <a:gd name="connsiteY5" fmla="*/ 1132237 h 2442217"/>
                <a:gd name="connsiteX6" fmla="*/ 1471443 w 1879819"/>
                <a:gd name="connsiteY6" fmla="*/ 2394616 h 2442217"/>
                <a:gd name="connsiteX7" fmla="*/ 1 w 1879819"/>
                <a:gd name="connsiteY7" fmla="*/ 897456 h 2442217"/>
                <a:gd name="connsiteX0" fmla="*/ 1 w 1879819"/>
                <a:gd name="connsiteY0" fmla="*/ 979169 h 2523930"/>
                <a:gd name="connsiteX1" fmla="*/ 1468589 w 1879819"/>
                <a:gd name="connsiteY1" fmla="*/ 84039 h 2523930"/>
                <a:gd name="connsiteX2" fmla="*/ 1070124 w 1879819"/>
                <a:gd name="connsiteY2" fmla="*/ 675468 h 2523930"/>
                <a:gd name="connsiteX3" fmla="*/ 1827044 w 1879819"/>
                <a:gd name="connsiteY3" fmla="*/ 355428 h 2523930"/>
                <a:gd name="connsiteX4" fmla="*/ 1738143 w 1879819"/>
                <a:gd name="connsiteY4" fmla="*/ 1828630 h 2523930"/>
                <a:gd name="connsiteX5" fmla="*/ 1115843 w 1879819"/>
                <a:gd name="connsiteY5" fmla="*/ 1213950 h 2523930"/>
                <a:gd name="connsiteX6" fmla="*/ 1471443 w 1879819"/>
                <a:gd name="connsiteY6" fmla="*/ 2476329 h 2523930"/>
                <a:gd name="connsiteX7" fmla="*/ 1 w 1879819"/>
                <a:gd name="connsiteY7" fmla="*/ 979169 h 2523930"/>
                <a:gd name="connsiteX0" fmla="*/ 1 w 1885523"/>
                <a:gd name="connsiteY0" fmla="*/ 979169 h 2523930"/>
                <a:gd name="connsiteX1" fmla="*/ 1468589 w 1885523"/>
                <a:gd name="connsiteY1" fmla="*/ 84039 h 2523930"/>
                <a:gd name="connsiteX2" fmla="*/ 1070124 w 1885523"/>
                <a:gd name="connsiteY2" fmla="*/ 675468 h 2523930"/>
                <a:gd name="connsiteX3" fmla="*/ 1834664 w 1885523"/>
                <a:gd name="connsiteY3" fmla="*/ 782148 h 2523930"/>
                <a:gd name="connsiteX4" fmla="*/ 1738143 w 1885523"/>
                <a:gd name="connsiteY4" fmla="*/ 1828630 h 2523930"/>
                <a:gd name="connsiteX5" fmla="*/ 1115843 w 1885523"/>
                <a:gd name="connsiteY5" fmla="*/ 1213950 h 2523930"/>
                <a:gd name="connsiteX6" fmla="*/ 1471443 w 1885523"/>
                <a:gd name="connsiteY6" fmla="*/ 2476329 h 2523930"/>
                <a:gd name="connsiteX7" fmla="*/ 1 w 1885523"/>
                <a:gd name="connsiteY7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4 w 1845012"/>
                <a:gd name="connsiteY0" fmla="*/ 972372 h 1899510"/>
                <a:gd name="connsiteX1" fmla="*/ 1468592 w 1845012"/>
                <a:gd name="connsiteY1" fmla="*/ 77242 h 1899510"/>
                <a:gd name="connsiteX2" fmla="*/ 1070127 w 1845012"/>
                <a:gd name="connsiteY2" fmla="*/ 668671 h 1899510"/>
                <a:gd name="connsiteX3" fmla="*/ 1834667 w 1845012"/>
                <a:gd name="connsiteY3" fmla="*/ 775351 h 1899510"/>
                <a:gd name="connsiteX4" fmla="*/ 1115846 w 1845012"/>
                <a:gd name="connsiteY4" fmla="*/ 1207153 h 1899510"/>
                <a:gd name="connsiteX5" fmla="*/ 1486686 w 1845012"/>
                <a:gd name="connsiteY5" fmla="*/ 1829452 h 1899510"/>
                <a:gd name="connsiteX6" fmla="*/ 4 w 1845012"/>
                <a:gd name="connsiteY6" fmla="*/ 972372 h 1899510"/>
                <a:gd name="connsiteX0" fmla="*/ 24 w 1845032"/>
                <a:gd name="connsiteY0" fmla="*/ 972297 h 1892209"/>
                <a:gd name="connsiteX1" fmla="*/ 1468612 w 1845032"/>
                <a:gd name="connsiteY1" fmla="*/ 77167 h 1892209"/>
                <a:gd name="connsiteX2" fmla="*/ 1070147 w 1845032"/>
                <a:gd name="connsiteY2" fmla="*/ 668596 h 1892209"/>
                <a:gd name="connsiteX3" fmla="*/ 1834687 w 1845032"/>
                <a:gd name="connsiteY3" fmla="*/ 775276 h 1892209"/>
                <a:gd name="connsiteX4" fmla="*/ 1115866 w 1845032"/>
                <a:gd name="connsiteY4" fmla="*/ 1207078 h 1892209"/>
                <a:gd name="connsiteX5" fmla="*/ 1509566 w 1845032"/>
                <a:gd name="connsiteY5" fmla="*/ 1821757 h 1892209"/>
                <a:gd name="connsiteX6" fmla="*/ 24 w 1845032"/>
                <a:gd name="connsiteY6" fmla="*/ 972297 h 1892209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7542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52565"/>
                <a:gd name="connsiteY0" fmla="*/ 972446 h 1906814"/>
                <a:gd name="connsiteX1" fmla="*/ 1468612 w 1852565"/>
                <a:gd name="connsiteY1" fmla="*/ 77316 h 1906814"/>
                <a:gd name="connsiteX2" fmla="*/ 1070147 w 1852565"/>
                <a:gd name="connsiteY2" fmla="*/ 668745 h 1906814"/>
                <a:gd name="connsiteX3" fmla="*/ 1842307 w 1852565"/>
                <a:gd name="connsiteY3" fmla="*/ 798285 h 1906814"/>
                <a:gd name="connsiteX4" fmla="*/ 1115866 w 1852565"/>
                <a:gd name="connsiteY4" fmla="*/ 1207227 h 1906814"/>
                <a:gd name="connsiteX5" fmla="*/ 1509566 w 1852565"/>
                <a:gd name="connsiteY5" fmla="*/ 1837146 h 1906814"/>
                <a:gd name="connsiteX6" fmla="*/ 24 w 1852565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58638"/>
                <a:gd name="connsiteY0" fmla="*/ 972446 h 1906814"/>
                <a:gd name="connsiteX1" fmla="*/ 1468612 w 1858638"/>
                <a:gd name="connsiteY1" fmla="*/ 77316 h 1906814"/>
                <a:gd name="connsiteX2" fmla="*/ 1070147 w 1858638"/>
                <a:gd name="connsiteY2" fmla="*/ 668745 h 1906814"/>
                <a:gd name="connsiteX3" fmla="*/ 1858637 w 1858638"/>
                <a:gd name="connsiteY3" fmla="*/ 914360 h 1906814"/>
                <a:gd name="connsiteX4" fmla="*/ 1115866 w 1858638"/>
                <a:gd name="connsiteY4" fmla="*/ 1207227 h 1906814"/>
                <a:gd name="connsiteX5" fmla="*/ 1509566 w 1858638"/>
                <a:gd name="connsiteY5" fmla="*/ 1837146 h 1906814"/>
                <a:gd name="connsiteX6" fmla="*/ 24 w 1858638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7 w 1895757"/>
                <a:gd name="connsiteY0" fmla="*/ 897919 h 1832287"/>
                <a:gd name="connsiteX1" fmla="*/ 1468615 w 1895757"/>
                <a:gd name="connsiteY1" fmla="*/ 2789 h 1832287"/>
                <a:gd name="connsiteX2" fmla="*/ 1077798 w 1895757"/>
                <a:gd name="connsiteY2" fmla="*/ 607019 h 1832287"/>
                <a:gd name="connsiteX3" fmla="*/ 1895757 w 1895757"/>
                <a:gd name="connsiteY3" fmla="*/ 935394 h 1832287"/>
                <a:gd name="connsiteX4" fmla="*/ 1115869 w 1895757"/>
                <a:gd name="connsiteY4" fmla="*/ 1132700 h 1832287"/>
                <a:gd name="connsiteX5" fmla="*/ 1509569 w 1895757"/>
                <a:gd name="connsiteY5" fmla="*/ 1762619 h 1832287"/>
                <a:gd name="connsiteX6" fmla="*/ 27 w 1895757"/>
                <a:gd name="connsiteY6" fmla="*/ 897919 h 1832287"/>
                <a:gd name="connsiteX0" fmla="*/ 27 w 1895757"/>
                <a:gd name="connsiteY0" fmla="*/ 897726 h 1832094"/>
                <a:gd name="connsiteX1" fmla="*/ 1468615 w 1895757"/>
                <a:gd name="connsiteY1" fmla="*/ 2596 h 1832094"/>
                <a:gd name="connsiteX2" fmla="*/ 1077798 w 1895757"/>
                <a:gd name="connsiteY2" fmla="*/ 606826 h 1832094"/>
                <a:gd name="connsiteX3" fmla="*/ 1895757 w 1895757"/>
                <a:gd name="connsiteY3" fmla="*/ 935201 h 1832094"/>
                <a:gd name="connsiteX4" fmla="*/ 1115869 w 1895757"/>
                <a:gd name="connsiteY4" fmla="*/ 1132507 h 1832094"/>
                <a:gd name="connsiteX5" fmla="*/ 1509569 w 1895757"/>
                <a:gd name="connsiteY5" fmla="*/ 1762426 h 1832094"/>
                <a:gd name="connsiteX6" fmla="*/ 27 w 1895757"/>
                <a:gd name="connsiteY6" fmla="*/ 897726 h 1832094"/>
                <a:gd name="connsiteX0" fmla="*/ 30 w 1895760"/>
                <a:gd name="connsiteY0" fmla="*/ 1043304 h 1977672"/>
                <a:gd name="connsiteX1" fmla="*/ 1468618 w 1895760"/>
                <a:gd name="connsiteY1" fmla="*/ 148174 h 1977672"/>
                <a:gd name="connsiteX2" fmla="*/ 1077801 w 1895760"/>
                <a:gd name="connsiteY2" fmla="*/ 752404 h 1977672"/>
                <a:gd name="connsiteX3" fmla="*/ 1895760 w 1895760"/>
                <a:gd name="connsiteY3" fmla="*/ 1080779 h 1977672"/>
                <a:gd name="connsiteX4" fmla="*/ 1115872 w 1895760"/>
                <a:gd name="connsiteY4" fmla="*/ 1278085 h 1977672"/>
                <a:gd name="connsiteX5" fmla="*/ 1509572 w 1895760"/>
                <a:gd name="connsiteY5" fmla="*/ 1908004 h 1977672"/>
                <a:gd name="connsiteX6" fmla="*/ 30 w 1895760"/>
                <a:gd name="connsiteY6" fmla="*/ 1043304 h 1977672"/>
                <a:gd name="connsiteX0" fmla="*/ 30 w 1895760"/>
                <a:gd name="connsiteY0" fmla="*/ 1061276 h 1995644"/>
                <a:gd name="connsiteX1" fmla="*/ 1468618 w 1895760"/>
                <a:gd name="connsiteY1" fmla="*/ 166146 h 1995644"/>
                <a:gd name="connsiteX2" fmla="*/ 1077801 w 1895760"/>
                <a:gd name="connsiteY2" fmla="*/ 770376 h 1995644"/>
                <a:gd name="connsiteX3" fmla="*/ 1895760 w 1895760"/>
                <a:gd name="connsiteY3" fmla="*/ 1098751 h 1995644"/>
                <a:gd name="connsiteX4" fmla="*/ 1115872 w 1895760"/>
                <a:gd name="connsiteY4" fmla="*/ 1296057 h 1995644"/>
                <a:gd name="connsiteX5" fmla="*/ 1509572 w 1895760"/>
                <a:gd name="connsiteY5" fmla="*/ 1925976 h 1995644"/>
                <a:gd name="connsiteX6" fmla="*/ 30 w 1895760"/>
                <a:gd name="connsiteY6" fmla="*/ 1061276 h 1995644"/>
                <a:gd name="connsiteX0" fmla="*/ 30 w 1895760"/>
                <a:gd name="connsiteY0" fmla="*/ 1013974 h 1948342"/>
                <a:gd name="connsiteX1" fmla="*/ 1468618 w 1895760"/>
                <a:gd name="connsiteY1" fmla="*/ 118844 h 1948342"/>
                <a:gd name="connsiteX2" fmla="*/ 1077801 w 1895760"/>
                <a:gd name="connsiteY2" fmla="*/ 723074 h 1948342"/>
                <a:gd name="connsiteX3" fmla="*/ 1895760 w 1895760"/>
                <a:gd name="connsiteY3" fmla="*/ 1051449 h 1948342"/>
                <a:gd name="connsiteX4" fmla="*/ 1115872 w 1895760"/>
                <a:gd name="connsiteY4" fmla="*/ 1248755 h 1948342"/>
                <a:gd name="connsiteX5" fmla="*/ 1509572 w 1895760"/>
                <a:gd name="connsiteY5" fmla="*/ 1878674 h 1948342"/>
                <a:gd name="connsiteX6" fmla="*/ 30 w 1895760"/>
                <a:gd name="connsiteY6" fmla="*/ 1013974 h 1948342"/>
                <a:gd name="connsiteX0" fmla="*/ 30 w 1895760"/>
                <a:gd name="connsiteY0" fmla="*/ 1077889 h 2012257"/>
                <a:gd name="connsiteX1" fmla="*/ 1468618 w 1895760"/>
                <a:gd name="connsiteY1" fmla="*/ 182759 h 2012257"/>
                <a:gd name="connsiteX2" fmla="*/ 1077801 w 1895760"/>
                <a:gd name="connsiteY2" fmla="*/ 786989 h 2012257"/>
                <a:gd name="connsiteX3" fmla="*/ 1895760 w 1895760"/>
                <a:gd name="connsiteY3" fmla="*/ 1115364 h 2012257"/>
                <a:gd name="connsiteX4" fmla="*/ 1115872 w 1895760"/>
                <a:gd name="connsiteY4" fmla="*/ 1312670 h 2012257"/>
                <a:gd name="connsiteX5" fmla="*/ 1509572 w 1895760"/>
                <a:gd name="connsiteY5" fmla="*/ 1942589 h 2012257"/>
                <a:gd name="connsiteX6" fmla="*/ 30 w 1895760"/>
                <a:gd name="connsiteY6" fmla="*/ 1077889 h 2012257"/>
                <a:gd name="connsiteX0" fmla="*/ 138 w 1895868"/>
                <a:gd name="connsiteY0" fmla="*/ 1066944 h 2001197"/>
                <a:gd name="connsiteX1" fmla="*/ 1585852 w 1895868"/>
                <a:gd name="connsiteY1" fmla="*/ 183833 h 2001197"/>
                <a:gd name="connsiteX2" fmla="*/ 1077909 w 1895868"/>
                <a:gd name="connsiteY2" fmla="*/ 776044 h 2001197"/>
                <a:gd name="connsiteX3" fmla="*/ 1895868 w 1895868"/>
                <a:gd name="connsiteY3" fmla="*/ 1104419 h 2001197"/>
                <a:gd name="connsiteX4" fmla="*/ 1115980 w 1895868"/>
                <a:gd name="connsiteY4" fmla="*/ 1301725 h 2001197"/>
                <a:gd name="connsiteX5" fmla="*/ 1509680 w 1895868"/>
                <a:gd name="connsiteY5" fmla="*/ 1931644 h 2001197"/>
                <a:gd name="connsiteX6" fmla="*/ 138 w 1895868"/>
                <a:gd name="connsiteY6" fmla="*/ 1066944 h 2001197"/>
                <a:gd name="connsiteX0" fmla="*/ 68 w 1895798"/>
                <a:gd name="connsiteY0" fmla="*/ 1065359 h 1906967"/>
                <a:gd name="connsiteX1" fmla="*/ 1585782 w 1895798"/>
                <a:gd name="connsiteY1" fmla="*/ 182248 h 1906967"/>
                <a:gd name="connsiteX2" fmla="*/ 1077839 w 1895798"/>
                <a:gd name="connsiteY2" fmla="*/ 774459 h 1906967"/>
                <a:gd name="connsiteX3" fmla="*/ 1895798 w 1895798"/>
                <a:gd name="connsiteY3" fmla="*/ 1102834 h 1906967"/>
                <a:gd name="connsiteX4" fmla="*/ 1115910 w 1895798"/>
                <a:gd name="connsiteY4" fmla="*/ 1300140 h 1906967"/>
                <a:gd name="connsiteX5" fmla="*/ 1650942 w 1895798"/>
                <a:gd name="connsiteY5" fmla="*/ 1832060 h 1906967"/>
                <a:gd name="connsiteX6" fmla="*/ 68 w 1895798"/>
                <a:gd name="connsiteY6" fmla="*/ 1065359 h 1906967"/>
                <a:gd name="connsiteX0" fmla="*/ 68 w 1895798"/>
                <a:gd name="connsiteY0" fmla="*/ 1065359 h 1987384"/>
                <a:gd name="connsiteX1" fmla="*/ 1585782 w 1895798"/>
                <a:gd name="connsiteY1" fmla="*/ 182248 h 1987384"/>
                <a:gd name="connsiteX2" fmla="*/ 1077839 w 1895798"/>
                <a:gd name="connsiteY2" fmla="*/ 774459 h 1987384"/>
                <a:gd name="connsiteX3" fmla="*/ 1895798 w 1895798"/>
                <a:gd name="connsiteY3" fmla="*/ 1102834 h 1987384"/>
                <a:gd name="connsiteX4" fmla="*/ 1115910 w 1895798"/>
                <a:gd name="connsiteY4" fmla="*/ 1300140 h 1987384"/>
                <a:gd name="connsiteX5" fmla="*/ 1650942 w 1895798"/>
                <a:gd name="connsiteY5" fmla="*/ 1832060 h 1987384"/>
                <a:gd name="connsiteX6" fmla="*/ 68 w 1895798"/>
                <a:gd name="connsiteY6" fmla="*/ 1065359 h 1987384"/>
                <a:gd name="connsiteX0" fmla="*/ 68 w 1895798"/>
                <a:gd name="connsiteY0" fmla="*/ 1065359 h 2005643"/>
                <a:gd name="connsiteX1" fmla="*/ 1585782 w 1895798"/>
                <a:gd name="connsiteY1" fmla="*/ 182248 h 2005643"/>
                <a:gd name="connsiteX2" fmla="*/ 1077839 w 1895798"/>
                <a:gd name="connsiteY2" fmla="*/ 774459 h 2005643"/>
                <a:gd name="connsiteX3" fmla="*/ 1895798 w 1895798"/>
                <a:gd name="connsiteY3" fmla="*/ 1102834 h 2005643"/>
                <a:gd name="connsiteX4" fmla="*/ 1115910 w 1895798"/>
                <a:gd name="connsiteY4" fmla="*/ 1300140 h 2005643"/>
                <a:gd name="connsiteX5" fmla="*/ 1650942 w 1895798"/>
                <a:gd name="connsiteY5" fmla="*/ 1832060 h 2005643"/>
                <a:gd name="connsiteX6" fmla="*/ 68 w 1895798"/>
                <a:gd name="connsiteY6" fmla="*/ 1065359 h 20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798" h="2005643">
                  <a:moveTo>
                    <a:pt x="68" y="1065359"/>
                  </a:moveTo>
                  <a:cubicBezTo>
                    <a:pt x="-10792" y="790390"/>
                    <a:pt x="1321523" y="-462789"/>
                    <a:pt x="1585782" y="182248"/>
                  </a:cubicBezTo>
                  <a:cubicBezTo>
                    <a:pt x="1850041" y="827285"/>
                    <a:pt x="1002365" y="768539"/>
                    <a:pt x="1077839" y="774459"/>
                  </a:cubicBezTo>
                  <a:cubicBezTo>
                    <a:pt x="1131232" y="914517"/>
                    <a:pt x="1745907" y="326431"/>
                    <a:pt x="1895798" y="1102834"/>
                  </a:cubicBezTo>
                  <a:cubicBezTo>
                    <a:pt x="1696671" y="1695067"/>
                    <a:pt x="1120387" y="1225011"/>
                    <a:pt x="1115910" y="1300140"/>
                  </a:cubicBezTo>
                  <a:cubicBezTo>
                    <a:pt x="1065191" y="1264893"/>
                    <a:pt x="1890601" y="1503138"/>
                    <a:pt x="1650942" y="1832060"/>
                  </a:cubicBezTo>
                  <a:cubicBezTo>
                    <a:pt x="1027836" y="2422301"/>
                    <a:pt x="10928" y="1340328"/>
                    <a:pt x="68" y="1065359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90000">
                  <a:srgbClr val="FFFF00"/>
                </a:gs>
              </a:gsLst>
              <a:lin ang="72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67FEB4A1-5EE8-4994-BEAC-3210F37E29B1}"/>
                </a:ext>
              </a:extLst>
            </p:cNvPr>
            <p:cNvSpPr/>
            <p:nvPr/>
          </p:nvSpPr>
          <p:spPr>
            <a:xfrm>
              <a:off x="2767714" y="3463987"/>
              <a:ext cx="1352264" cy="2816535"/>
            </a:xfrm>
            <a:custGeom>
              <a:avLst/>
              <a:gdLst>
                <a:gd name="connsiteX0" fmla="*/ 1068814 w 1352264"/>
                <a:gd name="connsiteY0" fmla="*/ 0 h 2816535"/>
                <a:gd name="connsiteX1" fmla="*/ 1091150 w 1352264"/>
                <a:gd name="connsiteY1" fmla="*/ 49913 h 2816535"/>
                <a:gd name="connsiteX2" fmla="*/ 1352264 w 1352264"/>
                <a:gd name="connsiteY2" fmla="*/ 1344584 h 2816535"/>
                <a:gd name="connsiteX3" fmla="*/ 1091323 w 1352264"/>
                <a:gd name="connsiteY3" fmla="*/ 2768680 h 2816535"/>
                <a:gd name="connsiteX4" fmla="*/ 1063040 w 1352264"/>
                <a:gd name="connsiteY4" fmla="*/ 2816535 h 2816535"/>
                <a:gd name="connsiteX5" fmla="*/ 1006946 w 1352264"/>
                <a:gd name="connsiteY5" fmla="*/ 2805568 h 2816535"/>
                <a:gd name="connsiteX6" fmla="*/ 449233 w 1352264"/>
                <a:gd name="connsiteY6" fmla="*/ 2571708 h 2816535"/>
                <a:gd name="connsiteX7" fmla="*/ 4734 w 1352264"/>
                <a:gd name="connsiteY7" fmla="*/ 1466806 h 2816535"/>
                <a:gd name="connsiteX8" fmla="*/ 501070 w 1352264"/>
                <a:gd name="connsiteY8" fmla="*/ 324432 h 2816535"/>
                <a:gd name="connsiteX9" fmla="*/ 1063059 w 1352264"/>
                <a:gd name="connsiteY9" fmla="*/ 1415 h 2816535"/>
                <a:gd name="connsiteX10" fmla="*/ 1068814 w 1352264"/>
                <a:gd name="connsiteY10" fmla="*/ 0 h 2816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2264" h="2816535">
                  <a:moveTo>
                    <a:pt x="1068814" y="0"/>
                  </a:moveTo>
                  <a:lnTo>
                    <a:pt x="1091150" y="49913"/>
                  </a:lnTo>
                  <a:cubicBezTo>
                    <a:pt x="1221490" y="357645"/>
                    <a:pt x="1352264" y="821838"/>
                    <a:pt x="1352264" y="1344584"/>
                  </a:cubicBezTo>
                  <a:cubicBezTo>
                    <a:pt x="1352264" y="1983496"/>
                    <a:pt x="1243182" y="2485366"/>
                    <a:pt x="1091323" y="2768680"/>
                  </a:cubicBezTo>
                  <a:lnTo>
                    <a:pt x="1063040" y="2816535"/>
                  </a:lnTo>
                  <a:lnTo>
                    <a:pt x="1006946" y="2805568"/>
                  </a:lnTo>
                  <a:cubicBezTo>
                    <a:pt x="777426" y="2754343"/>
                    <a:pt x="578505" y="2676753"/>
                    <a:pt x="449233" y="2571708"/>
                  </a:cubicBezTo>
                  <a:cubicBezTo>
                    <a:pt x="60963" y="2349865"/>
                    <a:pt x="-3906" y="1841352"/>
                    <a:pt x="4734" y="1466806"/>
                  </a:cubicBezTo>
                  <a:cubicBezTo>
                    <a:pt x="-37427" y="863660"/>
                    <a:pt x="208051" y="692116"/>
                    <a:pt x="501070" y="324432"/>
                  </a:cubicBezTo>
                  <a:cubicBezTo>
                    <a:pt x="610952" y="186551"/>
                    <a:pt x="816841" y="76610"/>
                    <a:pt x="1063059" y="1415"/>
                  </a:cubicBezTo>
                  <a:lnTo>
                    <a:pt x="1068814" y="0"/>
                  </a:ln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90000">
                  <a:srgbClr val="FFFF00"/>
                </a:gs>
              </a:gsLst>
              <a:lin ang="72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332C71FF-9250-4130-808D-830A42612349}"/>
                </a:ext>
              </a:extLst>
            </p:cNvPr>
            <p:cNvSpPr/>
            <p:nvPr/>
          </p:nvSpPr>
          <p:spPr>
            <a:xfrm>
              <a:off x="3100305" y="4156504"/>
              <a:ext cx="369673" cy="76996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8F4E4CE4-1D24-4465-A594-68775C699B0F}"/>
                </a:ext>
              </a:extLst>
            </p:cNvPr>
            <p:cNvSpPr/>
            <p:nvPr/>
          </p:nvSpPr>
          <p:spPr>
            <a:xfrm>
              <a:off x="3104281" y="4364091"/>
              <a:ext cx="214811" cy="44741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34ACA1A3-5DC2-463A-8094-F4D907669C5D}"/>
                </a:ext>
              </a:extLst>
            </p:cNvPr>
            <p:cNvSpPr/>
            <p:nvPr/>
          </p:nvSpPr>
          <p:spPr>
            <a:xfrm>
              <a:off x="3123032" y="4543269"/>
              <a:ext cx="88654" cy="18465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2" name="Double Wave 211">
            <a:extLst>
              <a:ext uri="{FF2B5EF4-FFF2-40B4-BE49-F238E27FC236}">
                <a16:creationId xmlns:a16="http://schemas.microsoft.com/office/drawing/2014/main" id="{8E05F0C1-D3B5-4176-94B3-D86979AE2E05}"/>
              </a:ext>
            </a:extLst>
          </p:cNvPr>
          <p:cNvSpPr/>
          <p:nvPr/>
        </p:nvSpPr>
        <p:spPr>
          <a:xfrm>
            <a:off x="-4820184" y="4935330"/>
            <a:ext cx="15570200" cy="8768921"/>
          </a:xfrm>
          <a:prstGeom prst="doubleWave">
            <a:avLst/>
          </a:prstGeom>
          <a:solidFill>
            <a:srgbClr val="4472C4">
              <a:alpha val="5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3" name="ttsMP3.com_VoiceText_2025-1-13_13-59-13">
            <a:hlinkClick r:id="" action="ppaction://media"/>
            <a:extLst>
              <a:ext uri="{FF2B5EF4-FFF2-40B4-BE49-F238E27FC236}">
                <a16:creationId xmlns:a16="http://schemas.microsoft.com/office/drawing/2014/main" id="{871CA871-1D1B-408D-AC50-B5F36ACC573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40616" y="356395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7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24" fill="hold"/>
                                        <p:tgtEl>
                                          <p:spTgt spid="2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416657-9AE9-4485-9C14-DAD22AEBF1E5}"/>
              </a:ext>
            </a:extLst>
          </p:cNvPr>
          <p:cNvSpPr txBox="1"/>
          <p:nvPr/>
        </p:nvSpPr>
        <p:spPr>
          <a:xfrm>
            <a:off x="619062" y="1497604"/>
            <a:ext cx="585192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548235"/>
                </a:solidFill>
                <a:effectLst/>
                <a:uLnTx/>
                <a:uFillTx/>
                <a:latin typeface="Arial Black" panose="020B0A04020102020204" pitchFamily="34" charset="0"/>
              </a:rPr>
              <a:t>F</a:t>
            </a:r>
            <a:r>
              <a:rPr kumimoji="0" lang="en-US" sz="1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rog</a:t>
            </a:r>
            <a:endParaRPr kumimoji="0" lang="en-US" sz="180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68009B6-7B87-41DA-B088-C15CAB76938E}"/>
              </a:ext>
            </a:extLst>
          </p:cNvPr>
          <p:cNvGrpSpPr/>
          <p:nvPr/>
        </p:nvGrpSpPr>
        <p:grpSpPr>
          <a:xfrm>
            <a:off x="255703" y="4255586"/>
            <a:ext cx="6602297" cy="4982880"/>
            <a:chOff x="169589" y="2841106"/>
            <a:chExt cx="3672856" cy="2771975"/>
          </a:xfrm>
        </p:grpSpPr>
        <p:sp>
          <p:nvSpPr>
            <p:cNvPr id="7" name="Oval 245">
              <a:extLst>
                <a:ext uri="{FF2B5EF4-FFF2-40B4-BE49-F238E27FC236}">
                  <a16:creationId xmlns:a16="http://schemas.microsoft.com/office/drawing/2014/main" id="{25309852-9358-4F2E-9ECE-ADF6A10C626B}"/>
                </a:ext>
              </a:extLst>
            </p:cNvPr>
            <p:cNvSpPr/>
            <p:nvPr/>
          </p:nvSpPr>
          <p:spPr>
            <a:xfrm rot="20245845">
              <a:off x="169589" y="4250730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245">
              <a:extLst>
                <a:ext uri="{FF2B5EF4-FFF2-40B4-BE49-F238E27FC236}">
                  <a16:creationId xmlns:a16="http://schemas.microsoft.com/office/drawing/2014/main" id="{5BA3A417-CE40-4E1F-A569-DEA502AA8DBD}"/>
                </a:ext>
              </a:extLst>
            </p:cNvPr>
            <p:cNvSpPr/>
            <p:nvPr/>
          </p:nvSpPr>
          <p:spPr>
            <a:xfrm rot="1354155" flipH="1">
              <a:off x="2576877" y="4272031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99A5B63-8311-4545-8C44-DD3EDFEDF4E3}"/>
                </a:ext>
              </a:extLst>
            </p:cNvPr>
            <p:cNvSpPr/>
            <p:nvPr/>
          </p:nvSpPr>
          <p:spPr>
            <a:xfrm>
              <a:off x="1245354" y="3996480"/>
              <a:ext cx="1464051" cy="1476595"/>
            </a:xfrm>
            <a:prstGeom prst="ellipse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243">
              <a:extLst>
                <a:ext uri="{FF2B5EF4-FFF2-40B4-BE49-F238E27FC236}">
                  <a16:creationId xmlns:a16="http://schemas.microsoft.com/office/drawing/2014/main" id="{EC46DCDF-947B-4ADA-8500-21E3CD6AA116}"/>
                </a:ext>
              </a:extLst>
            </p:cNvPr>
            <p:cNvSpPr/>
            <p:nvPr/>
          </p:nvSpPr>
          <p:spPr>
            <a:xfrm>
              <a:off x="1034648" y="3965565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243">
              <a:extLst>
                <a:ext uri="{FF2B5EF4-FFF2-40B4-BE49-F238E27FC236}">
                  <a16:creationId xmlns:a16="http://schemas.microsoft.com/office/drawing/2014/main" id="{DD4423D2-D58E-4883-BB16-03E1026FA76A}"/>
                </a:ext>
              </a:extLst>
            </p:cNvPr>
            <p:cNvSpPr/>
            <p:nvPr/>
          </p:nvSpPr>
          <p:spPr>
            <a:xfrm flipH="1">
              <a:off x="2212065" y="3958706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A1DD1F7-1937-40F0-A06F-C7550007A9D9}"/>
                </a:ext>
              </a:extLst>
            </p:cNvPr>
            <p:cNvSpPr/>
            <p:nvPr/>
          </p:nvSpPr>
          <p:spPr>
            <a:xfrm rot="19131531" flipH="1">
              <a:off x="344762" y="4908686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rgbClr val="FFC000">
                    <a:lumMod val="75000"/>
                  </a:srgbClr>
                </a:gs>
                <a:gs pos="100000">
                  <a:srgbClr val="548235"/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6FA408-4C70-49EC-A430-B88D05DD20BC}"/>
                </a:ext>
              </a:extLst>
            </p:cNvPr>
            <p:cNvSpPr/>
            <p:nvPr/>
          </p:nvSpPr>
          <p:spPr>
            <a:xfrm rot="2468469">
              <a:off x="3135370" y="4921389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rgbClr val="FFC000">
                    <a:lumMod val="75000"/>
                  </a:srgbClr>
                </a:gs>
                <a:gs pos="100000">
                  <a:srgbClr val="548235"/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10DBDB9-339B-4619-B0C6-D33DC08D99C2}"/>
                </a:ext>
              </a:extLst>
            </p:cNvPr>
            <p:cNvSpPr/>
            <p:nvPr/>
          </p:nvSpPr>
          <p:spPr>
            <a:xfrm rot="645606">
              <a:off x="2311363" y="5111573"/>
              <a:ext cx="621935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rgbClr val="FFC000">
                    <a:lumMod val="75000"/>
                  </a:srgbClr>
                </a:gs>
                <a:gs pos="1000">
                  <a:srgbClr val="548235"/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5CBCA44-4FDC-4A65-BE55-596738015044}"/>
                </a:ext>
              </a:extLst>
            </p:cNvPr>
            <p:cNvSpPr/>
            <p:nvPr/>
          </p:nvSpPr>
          <p:spPr>
            <a:xfrm rot="20954394" flipH="1">
              <a:off x="1062063" y="5116216"/>
              <a:ext cx="619901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rgbClr val="FFC000">
                    <a:lumMod val="75000"/>
                  </a:srgbClr>
                </a:gs>
                <a:gs pos="1000">
                  <a:srgbClr val="548235"/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079E664-6365-4673-8612-A606E9A9B561}"/>
                </a:ext>
              </a:extLst>
            </p:cNvPr>
            <p:cNvSpPr/>
            <p:nvPr/>
          </p:nvSpPr>
          <p:spPr>
            <a:xfrm rot="738193">
              <a:off x="2298540" y="4274105"/>
              <a:ext cx="367688" cy="602664"/>
            </a:xfrm>
            <a:prstGeom prst="ellipse">
              <a:avLst/>
            </a:prstGeom>
            <a:solidFill>
              <a:srgbClr val="548235"/>
            </a:solidFill>
            <a:ln w="12700" cap="flat" cmpd="sng" algn="ctr">
              <a:noFill/>
              <a:prstDash val="solid"/>
              <a:miter lim="800000"/>
            </a:ln>
            <a:effectLst>
              <a:softEdge rad="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BE53518-36B7-40F5-9A49-5EF01FA47CD6}"/>
                </a:ext>
              </a:extLst>
            </p:cNvPr>
            <p:cNvSpPr/>
            <p:nvPr/>
          </p:nvSpPr>
          <p:spPr>
            <a:xfrm rot="20861807" flipH="1">
              <a:off x="1239141" y="4229828"/>
              <a:ext cx="367688" cy="602664"/>
            </a:xfrm>
            <a:prstGeom prst="ellipse">
              <a:avLst/>
            </a:prstGeom>
            <a:solidFill>
              <a:srgbClr val="548235"/>
            </a:solidFill>
            <a:ln w="12700" cap="flat" cmpd="sng" algn="ctr">
              <a:noFill/>
              <a:prstDash val="solid"/>
              <a:miter lim="800000"/>
            </a:ln>
            <a:effectLst>
              <a:softEdge rad="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AAA1E88-802F-48C1-9BE0-BE3AAF9261CE}"/>
                </a:ext>
              </a:extLst>
            </p:cNvPr>
            <p:cNvSpPr/>
            <p:nvPr/>
          </p:nvSpPr>
          <p:spPr>
            <a:xfrm>
              <a:off x="838113" y="3131392"/>
              <a:ext cx="2322649" cy="1248228"/>
            </a:xfrm>
            <a:prstGeom prst="ellipse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44E569D-C495-4359-A5D6-165ACE6A95C5}"/>
                </a:ext>
              </a:extLst>
            </p:cNvPr>
            <p:cNvSpPr/>
            <p:nvPr/>
          </p:nvSpPr>
          <p:spPr>
            <a:xfrm>
              <a:off x="2063743" y="2841106"/>
              <a:ext cx="914400" cy="9144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2687580-8059-44A8-8DE0-6C9A0BF2AB93}"/>
                </a:ext>
              </a:extLst>
            </p:cNvPr>
            <p:cNvSpPr/>
            <p:nvPr/>
          </p:nvSpPr>
          <p:spPr>
            <a:xfrm>
              <a:off x="1018277" y="2841106"/>
              <a:ext cx="914400" cy="9144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B961A44-D64D-436D-8267-5CBAE171863C}"/>
                </a:ext>
              </a:extLst>
            </p:cNvPr>
            <p:cNvSpPr/>
            <p:nvPr/>
          </p:nvSpPr>
          <p:spPr>
            <a:xfrm rot="3117443">
              <a:off x="1780709" y="3732646"/>
              <a:ext cx="209762" cy="4572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EA3A288-DD18-4D32-AFE3-F6EBE9B5A930}"/>
                </a:ext>
              </a:extLst>
            </p:cNvPr>
            <p:cNvSpPr/>
            <p:nvPr/>
          </p:nvSpPr>
          <p:spPr>
            <a:xfrm rot="18482557" flipH="1">
              <a:off x="2026041" y="3732646"/>
              <a:ext cx="209762" cy="4572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Arc 247">
              <a:extLst>
                <a:ext uri="{FF2B5EF4-FFF2-40B4-BE49-F238E27FC236}">
                  <a16:creationId xmlns:a16="http://schemas.microsoft.com/office/drawing/2014/main" id="{6470FFE7-CD4A-4B50-B437-8D4BC5E5C1BF}"/>
                </a:ext>
              </a:extLst>
            </p:cNvPr>
            <p:cNvSpPr/>
            <p:nvPr/>
          </p:nvSpPr>
          <p:spPr>
            <a:xfrm rot="8811340">
              <a:off x="1235511" y="3142214"/>
              <a:ext cx="1600329" cy="1190059"/>
            </a:xfrm>
            <a:custGeom>
              <a:avLst/>
              <a:gdLst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3" fmla="*/ 457200 w 914400"/>
                <a:gd name="connsiteY3" fmla="*/ 457200 h 914400"/>
                <a:gd name="connsiteX4" fmla="*/ 276314 w 914400"/>
                <a:gd name="connsiteY4" fmla="*/ 37304 h 914400"/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0" fmla="*/ 712347 w 1350432"/>
                <a:gd name="connsiteY0" fmla="*/ 43951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3" fmla="*/ 893233 w 1350432"/>
                <a:gd name="connsiteY3" fmla="*/ 463847 h 463847"/>
                <a:gd name="connsiteX4" fmla="*/ 712347 w 1350432"/>
                <a:gd name="connsiteY4" fmla="*/ 43951 h 463847"/>
                <a:gd name="connsiteX0" fmla="*/ 0 w 1350432"/>
                <a:gd name="connsiteY0" fmla="*/ 33828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0" fmla="*/ 712347 w 1350432"/>
                <a:gd name="connsiteY0" fmla="*/ 178134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3" fmla="*/ 893233 w 1350432"/>
                <a:gd name="connsiteY3" fmla="*/ 598030 h 598030"/>
                <a:gd name="connsiteX4" fmla="*/ 712347 w 1350432"/>
                <a:gd name="connsiteY4" fmla="*/ 178134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712347 w 1546286"/>
                <a:gd name="connsiteY0" fmla="*/ 178134 h 1190059"/>
                <a:gd name="connsiteX1" fmla="*/ 1144560 w 1546286"/>
                <a:gd name="connsiteY1" fmla="*/ 216105 h 1190059"/>
                <a:gd name="connsiteX2" fmla="*/ 1350432 w 1546286"/>
                <a:gd name="connsiteY2" fmla="*/ 598030 h 1190059"/>
                <a:gd name="connsiteX3" fmla="*/ 893233 w 1546286"/>
                <a:gd name="connsiteY3" fmla="*/ 598030 h 1190059"/>
                <a:gd name="connsiteX4" fmla="*/ 712347 w 1546286"/>
                <a:gd name="connsiteY4" fmla="*/ 178134 h 1190059"/>
                <a:gd name="connsiteX0" fmla="*/ 0 w 1546286"/>
                <a:gd name="connsiteY0" fmla="*/ 168011 h 1190059"/>
                <a:gd name="connsiteX1" fmla="*/ 1144560 w 1546286"/>
                <a:gd name="connsiteY1" fmla="*/ 216105 h 1190059"/>
                <a:gd name="connsiteX2" fmla="*/ 1546286 w 1546286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893233 w 1600329"/>
                <a:gd name="connsiteY3" fmla="*/ 598030 h 1190059"/>
                <a:gd name="connsiteX4" fmla="*/ 712347 w 1600329"/>
                <a:gd name="connsiteY4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329" h="1190059" stroke="0" extrusionOk="0">
                  <a:moveTo>
                    <a:pt x="712347" y="178134"/>
                  </a:moveTo>
                  <a:cubicBezTo>
                    <a:pt x="853631" y="117271"/>
                    <a:pt x="1016052" y="131540"/>
                    <a:pt x="1144560" y="216105"/>
                  </a:cubicBezTo>
                  <a:cubicBezTo>
                    <a:pt x="1273068" y="300670"/>
                    <a:pt x="1350433" y="444193"/>
                    <a:pt x="1350432" y="598030"/>
                  </a:cubicBezTo>
                  <a:lnTo>
                    <a:pt x="893233" y="598030"/>
                  </a:lnTo>
                  <a:lnTo>
                    <a:pt x="712347" y="178134"/>
                  </a:lnTo>
                  <a:close/>
                </a:path>
                <a:path w="1600329" h="1190059" fill="none">
                  <a:moveTo>
                    <a:pt x="0" y="168011"/>
                  </a:moveTo>
                  <a:cubicBezTo>
                    <a:pt x="193351" y="-195579"/>
                    <a:pt x="1016052" y="131540"/>
                    <a:pt x="1144560" y="216105"/>
                  </a:cubicBezTo>
                  <a:cubicBezTo>
                    <a:pt x="1273068" y="300670"/>
                    <a:pt x="1761502" y="776325"/>
                    <a:pt x="1546286" y="1190059"/>
                  </a:cubicBezTo>
                </a:path>
              </a:pathLst>
            </a:cu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EB02A37-8564-4327-A59E-61B690F181F4}"/>
                </a:ext>
              </a:extLst>
            </p:cNvPr>
            <p:cNvSpPr/>
            <p:nvPr/>
          </p:nvSpPr>
          <p:spPr>
            <a:xfrm>
              <a:off x="1249041" y="3070803"/>
              <a:ext cx="462945" cy="4629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837535F-20C5-493F-BC1C-426AFEE607CC}"/>
                </a:ext>
              </a:extLst>
            </p:cNvPr>
            <p:cNvSpPr/>
            <p:nvPr/>
          </p:nvSpPr>
          <p:spPr>
            <a:xfrm>
              <a:off x="1419498" y="3226138"/>
              <a:ext cx="160621" cy="14433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02CF1CE-3949-488F-9EE6-39B965345ED6}"/>
                </a:ext>
              </a:extLst>
            </p:cNvPr>
            <p:cNvSpPr/>
            <p:nvPr/>
          </p:nvSpPr>
          <p:spPr>
            <a:xfrm>
              <a:off x="2316149" y="3071259"/>
              <a:ext cx="462945" cy="4629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C402B0E-FDA0-49EA-A8FB-24599CC27802}"/>
                </a:ext>
              </a:extLst>
            </p:cNvPr>
            <p:cNvSpPr/>
            <p:nvPr/>
          </p:nvSpPr>
          <p:spPr>
            <a:xfrm>
              <a:off x="2473606" y="3230108"/>
              <a:ext cx="160621" cy="14433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1" name="ttsMP3.com_VoiceText_2025-1-13_14-1-14">
            <a:hlinkClick r:id="" action="ppaction://media"/>
            <a:extLst>
              <a:ext uri="{FF2B5EF4-FFF2-40B4-BE49-F238E27FC236}">
                <a16:creationId xmlns:a16="http://schemas.microsoft.com/office/drawing/2014/main" id="{EEE6DA41-F4D2-47BA-B24C-D719E79F9DF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2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776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C126532-54B0-4B83-BCB6-EBC36A85D822}"/>
              </a:ext>
            </a:extLst>
          </p:cNvPr>
          <p:cNvSpPr txBox="1"/>
          <p:nvPr/>
        </p:nvSpPr>
        <p:spPr>
          <a:xfrm>
            <a:off x="351920" y="2074941"/>
            <a:ext cx="6805021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5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F</a:t>
            </a:r>
            <a:r>
              <a:rPr kumimoji="0" lang="en-US" sz="12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lower</a:t>
            </a:r>
            <a:endParaRPr kumimoji="0" lang="en-US" sz="12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39F43B2-7428-4928-AC4F-66A2E7E857A5}"/>
              </a:ext>
            </a:extLst>
          </p:cNvPr>
          <p:cNvGrpSpPr/>
          <p:nvPr/>
        </p:nvGrpSpPr>
        <p:grpSpPr>
          <a:xfrm>
            <a:off x="1443546" y="4388441"/>
            <a:ext cx="3970907" cy="5812065"/>
            <a:chOff x="3847592" y="585559"/>
            <a:chExt cx="3970907" cy="581206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6C96A6B-622A-435B-B75C-6DE9D93AB1CF}"/>
                </a:ext>
              </a:extLst>
            </p:cNvPr>
            <p:cNvSpPr/>
            <p:nvPr/>
          </p:nvSpPr>
          <p:spPr>
            <a:xfrm rot="2119713">
              <a:off x="3847592" y="4342532"/>
              <a:ext cx="1940059" cy="808528"/>
            </a:xfrm>
            <a:custGeom>
              <a:avLst/>
              <a:gdLst>
                <a:gd name="connsiteX0" fmla="*/ 0 w 1267546"/>
                <a:gd name="connsiteY0" fmla="*/ 475117 h 950234"/>
                <a:gd name="connsiteX1" fmla="*/ 633773 w 1267546"/>
                <a:gd name="connsiteY1" fmla="*/ 0 h 950234"/>
                <a:gd name="connsiteX2" fmla="*/ 1267546 w 1267546"/>
                <a:gd name="connsiteY2" fmla="*/ 475117 h 950234"/>
                <a:gd name="connsiteX3" fmla="*/ 633773 w 1267546"/>
                <a:gd name="connsiteY3" fmla="*/ 950234 h 950234"/>
                <a:gd name="connsiteX4" fmla="*/ 0 w 1267546"/>
                <a:gd name="connsiteY4" fmla="*/ 475117 h 950234"/>
                <a:gd name="connsiteX0" fmla="*/ 0 w 1713437"/>
                <a:gd name="connsiteY0" fmla="*/ 689428 h 964798"/>
                <a:gd name="connsiteX1" fmla="*/ 1079664 w 1713437"/>
                <a:gd name="connsiteY1" fmla="*/ 3343 h 964798"/>
                <a:gd name="connsiteX2" fmla="*/ 1713437 w 1713437"/>
                <a:gd name="connsiteY2" fmla="*/ 478460 h 964798"/>
                <a:gd name="connsiteX3" fmla="*/ 1079664 w 1713437"/>
                <a:gd name="connsiteY3" fmla="*/ 953577 h 964798"/>
                <a:gd name="connsiteX4" fmla="*/ 0 w 1713437"/>
                <a:gd name="connsiteY4" fmla="*/ 689428 h 964798"/>
                <a:gd name="connsiteX0" fmla="*/ 276 w 1713713"/>
                <a:gd name="connsiteY0" fmla="*/ 689428 h 956843"/>
                <a:gd name="connsiteX1" fmla="*/ 1079940 w 1713713"/>
                <a:gd name="connsiteY1" fmla="*/ 3343 h 956843"/>
                <a:gd name="connsiteX2" fmla="*/ 1713713 w 1713713"/>
                <a:gd name="connsiteY2" fmla="*/ 478460 h 956843"/>
                <a:gd name="connsiteX3" fmla="*/ 1079940 w 1713713"/>
                <a:gd name="connsiteY3" fmla="*/ 953577 h 956843"/>
                <a:gd name="connsiteX4" fmla="*/ 276 w 1713713"/>
                <a:gd name="connsiteY4" fmla="*/ 689428 h 956843"/>
                <a:gd name="connsiteX0" fmla="*/ 267 w 1745770"/>
                <a:gd name="connsiteY0" fmla="*/ 676795 h 956050"/>
                <a:gd name="connsiteX1" fmla="*/ 1111997 w 1745770"/>
                <a:gd name="connsiteY1" fmla="*/ 3006 h 956050"/>
                <a:gd name="connsiteX2" fmla="*/ 1745770 w 1745770"/>
                <a:gd name="connsiteY2" fmla="*/ 478123 h 956050"/>
                <a:gd name="connsiteX3" fmla="*/ 1111997 w 1745770"/>
                <a:gd name="connsiteY3" fmla="*/ 953240 h 956050"/>
                <a:gd name="connsiteX4" fmla="*/ 267 w 1745770"/>
                <a:gd name="connsiteY4" fmla="*/ 676795 h 956050"/>
                <a:gd name="connsiteX0" fmla="*/ 172 w 1745675"/>
                <a:gd name="connsiteY0" fmla="*/ 676795 h 865718"/>
                <a:gd name="connsiteX1" fmla="*/ 1111902 w 1745675"/>
                <a:gd name="connsiteY1" fmla="*/ 3006 h 865718"/>
                <a:gd name="connsiteX2" fmla="*/ 1745675 w 1745675"/>
                <a:gd name="connsiteY2" fmla="*/ 478123 h 865718"/>
                <a:gd name="connsiteX3" fmla="*/ 1032528 w 1745675"/>
                <a:gd name="connsiteY3" fmla="*/ 857726 h 865718"/>
                <a:gd name="connsiteX4" fmla="*/ 172 w 1745675"/>
                <a:gd name="connsiteY4" fmla="*/ 676795 h 865718"/>
                <a:gd name="connsiteX0" fmla="*/ 189 w 1745692"/>
                <a:gd name="connsiteY0" fmla="*/ 676795 h 859917"/>
                <a:gd name="connsiteX1" fmla="*/ 1111919 w 1745692"/>
                <a:gd name="connsiteY1" fmla="*/ 3006 h 859917"/>
                <a:gd name="connsiteX2" fmla="*/ 1745692 w 1745692"/>
                <a:gd name="connsiteY2" fmla="*/ 478123 h 859917"/>
                <a:gd name="connsiteX3" fmla="*/ 1032545 w 1745692"/>
                <a:gd name="connsiteY3" fmla="*/ 857726 h 859917"/>
                <a:gd name="connsiteX4" fmla="*/ 189 w 1745692"/>
                <a:gd name="connsiteY4" fmla="*/ 676795 h 859917"/>
                <a:gd name="connsiteX0" fmla="*/ 178 w 1886540"/>
                <a:gd name="connsiteY0" fmla="*/ 680065 h 872821"/>
                <a:gd name="connsiteX1" fmla="*/ 1111908 w 1886540"/>
                <a:gd name="connsiteY1" fmla="*/ 6276 h 872821"/>
                <a:gd name="connsiteX2" fmla="*/ 1886540 w 1886540"/>
                <a:gd name="connsiteY2" fmla="*/ 416578 h 872821"/>
                <a:gd name="connsiteX3" fmla="*/ 1032534 w 1886540"/>
                <a:gd name="connsiteY3" fmla="*/ 860996 h 872821"/>
                <a:gd name="connsiteX4" fmla="*/ 178 w 1886540"/>
                <a:gd name="connsiteY4" fmla="*/ 680065 h 872821"/>
                <a:gd name="connsiteX0" fmla="*/ 178 w 1886540"/>
                <a:gd name="connsiteY0" fmla="*/ 691915 h 884671"/>
                <a:gd name="connsiteX1" fmla="*/ 1111908 w 1886540"/>
                <a:gd name="connsiteY1" fmla="*/ 18126 h 884671"/>
                <a:gd name="connsiteX2" fmla="*/ 1886540 w 1886540"/>
                <a:gd name="connsiteY2" fmla="*/ 428428 h 884671"/>
                <a:gd name="connsiteX3" fmla="*/ 1032534 w 1886540"/>
                <a:gd name="connsiteY3" fmla="*/ 872846 h 884671"/>
                <a:gd name="connsiteX4" fmla="*/ 178 w 1886540"/>
                <a:gd name="connsiteY4" fmla="*/ 691915 h 884671"/>
                <a:gd name="connsiteX0" fmla="*/ 178 w 1886540"/>
                <a:gd name="connsiteY0" fmla="*/ 691915 h 884671"/>
                <a:gd name="connsiteX1" fmla="*/ 1111908 w 1886540"/>
                <a:gd name="connsiteY1" fmla="*/ 18126 h 884671"/>
                <a:gd name="connsiteX2" fmla="*/ 1886540 w 1886540"/>
                <a:gd name="connsiteY2" fmla="*/ 428428 h 884671"/>
                <a:gd name="connsiteX3" fmla="*/ 1032534 w 1886540"/>
                <a:gd name="connsiteY3" fmla="*/ 872846 h 884671"/>
                <a:gd name="connsiteX4" fmla="*/ 178 w 1886540"/>
                <a:gd name="connsiteY4" fmla="*/ 691915 h 884671"/>
                <a:gd name="connsiteX0" fmla="*/ 178 w 1951478"/>
                <a:gd name="connsiteY0" fmla="*/ 682437 h 875193"/>
                <a:gd name="connsiteX1" fmla="*/ 1111908 w 1951478"/>
                <a:gd name="connsiteY1" fmla="*/ 8648 h 875193"/>
                <a:gd name="connsiteX2" fmla="*/ 1814801 w 1951478"/>
                <a:gd name="connsiteY2" fmla="*/ 308062 h 875193"/>
                <a:gd name="connsiteX3" fmla="*/ 1886540 w 1951478"/>
                <a:gd name="connsiteY3" fmla="*/ 418950 h 875193"/>
                <a:gd name="connsiteX4" fmla="*/ 1032534 w 1951478"/>
                <a:gd name="connsiteY4" fmla="*/ 863368 h 875193"/>
                <a:gd name="connsiteX5" fmla="*/ 178 w 1951478"/>
                <a:gd name="connsiteY5" fmla="*/ 682437 h 875193"/>
                <a:gd name="connsiteX0" fmla="*/ 175 w 1912285"/>
                <a:gd name="connsiteY0" fmla="*/ 682437 h 873928"/>
                <a:gd name="connsiteX1" fmla="*/ 1111905 w 1912285"/>
                <a:gd name="connsiteY1" fmla="*/ 8648 h 873928"/>
                <a:gd name="connsiteX2" fmla="*/ 1814798 w 1912285"/>
                <a:gd name="connsiteY2" fmla="*/ 308062 h 873928"/>
                <a:gd name="connsiteX3" fmla="*/ 1886537 w 1912285"/>
                <a:gd name="connsiteY3" fmla="*/ 418950 h 873928"/>
                <a:gd name="connsiteX4" fmla="*/ 1826496 w 1912285"/>
                <a:gd name="connsiteY4" fmla="*/ 439869 h 873928"/>
                <a:gd name="connsiteX5" fmla="*/ 1032531 w 1912285"/>
                <a:gd name="connsiteY5" fmla="*/ 863368 h 873928"/>
                <a:gd name="connsiteX6" fmla="*/ 175 w 1912285"/>
                <a:gd name="connsiteY6" fmla="*/ 682437 h 873928"/>
                <a:gd name="connsiteX0" fmla="*/ 175 w 1912285"/>
                <a:gd name="connsiteY0" fmla="*/ 682437 h 873928"/>
                <a:gd name="connsiteX1" fmla="*/ 1111905 w 1912285"/>
                <a:gd name="connsiteY1" fmla="*/ 8648 h 873928"/>
                <a:gd name="connsiteX2" fmla="*/ 1814798 w 1912285"/>
                <a:gd name="connsiteY2" fmla="*/ 308062 h 873928"/>
                <a:gd name="connsiteX3" fmla="*/ 1886537 w 1912285"/>
                <a:gd name="connsiteY3" fmla="*/ 418950 h 873928"/>
                <a:gd name="connsiteX4" fmla="*/ 1826496 w 1912285"/>
                <a:gd name="connsiteY4" fmla="*/ 439869 h 873928"/>
                <a:gd name="connsiteX5" fmla="*/ 1032531 w 1912285"/>
                <a:gd name="connsiteY5" fmla="*/ 863368 h 873928"/>
                <a:gd name="connsiteX6" fmla="*/ 175 w 1912285"/>
                <a:gd name="connsiteY6" fmla="*/ 682437 h 873928"/>
                <a:gd name="connsiteX0" fmla="*/ 173 w 1921335"/>
                <a:gd name="connsiteY0" fmla="*/ 737696 h 886645"/>
                <a:gd name="connsiteX1" fmla="*/ 1120955 w 1921335"/>
                <a:gd name="connsiteY1" fmla="*/ 10792 h 886645"/>
                <a:gd name="connsiteX2" fmla="*/ 1823848 w 1921335"/>
                <a:gd name="connsiteY2" fmla="*/ 310206 h 886645"/>
                <a:gd name="connsiteX3" fmla="*/ 1895587 w 1921335"/>
                <a:gd name="connsiteY3" fmla="*/ 421094 h 886645"/>
                <a:gd name="connsiteX4" fmla="*/ 1835546 w 1921335"/>
                <a:gd name="connsiteY4" fmla="*/ 442013 h 886645"/>
                <a:gd name="connsiteX5" fmla="*/ 1041581 w 1921335"/>
                <a:gd name="connsiteY5" fmla="*/ 865512 h 886645"/>
                <a:gd name="connsiteX6" fmla="*/ 173 w 1921335"/>
                <a:gd name="connsiteY6" fmla="*/ 737696 h 886645"/>
                <a:gd name="connsiteX0" fmla="*/ 43558 w 1964720"/>
                <a:gd name="connsiteY0" fmla="*/ 737696 h 867885"/>
                <a:gd name="connsiteX1" fmla="*/ 1164340 w 1964720"/>
                <a:gd name="connsiteY1" fmla="*/ 10792 h 867885"/>
                <a:gd name="connsiteX2" fmla="*/ 1867233 w 1964720"/>
                <a:gd name="connsiteY2" fmla="*/ 310206 h 867885"/>
                <a:gd name="connsiteX3" fmla="*/ 1938972 w 1964720"/>
                <a:gd name="connsiteY3" fmla="*/ 421094 h 867885"/>
                <a:gd name="connsiteX4" fmla="*/ 1878931 w 1964720"/>
                <a:gd name="connsiteY4" fmla="*/ 442013 h 867885"/>
                <a:gd name="connsiteX5" fmla="*/ 1084966 w 1964720"/>
                <a:gd name="connsiteY5" fmla="*/ 865512 h 867885"/>
                <a:gd name="connsiteX6" fmla="*/ 311504 w 1964720"/>
                <a:gd name="connsiteY6" fmla="*/ 618990 h 867885"/>
                <a:gd name="connsiteX7" fmla="*/ 43558 w 1964720"/>
                <a:gd name="connsiteY7" fmla="*/ 737696 h 867885"/>
                <a:gd name="connsiteX0" fmla="*/ 5410 w 1926572"/>
                <a:gd name="connsiteY0" fmla="*/ 737696 h 867885"/>
                <a:gd name="connsiteX1" fmla="*/ 1126192 w 1926572"/>
                <a:gd name="connsiteY1" fmla="*/ 10792 h 867885"/>
                <a:gd name="connsiteX2" fmla="*/ 1829085 w 1926572"/>
                <a:gd name="connsiteY2" fmla="*/ 310206 h 867885"/>
                <a:gd name="connsiteX3" fmla="*/ 1900824 w 1926572"/>
                <a:gd name="connsiteY3" fmla="*/ 421094 h 867885"/>
                <a:gd name="connsiteX4" fmla="*/ 1840783 w 1926572"/>
                <a:gd name="connsiteY4" fmla="*/ 442013 h 867885"/>
                <a:gd name="connsiteX5" fmla="*/ 1046818 w 1926572"/>
                <a:gd name="connsiteY5" fmla="*/ 865512 h 867885"/>
                <a:gd name="connsiteX6" fmla="*/ 273356 w 1926572"/>
                <a:gd name="connsiteY6" fmla="*/ 618990 h 867885"/>
                <a:gd name="connsiteX7" fmla="*/ 5410 w 1926572"/>
                <a:gd name="connsiteY7" fmla="*/ 737696 h 867885"/>
                <a:gd name="connsiteX0" fmla="*/ 5307 w 1929639"/>
                <a:gd name="connsiteY0" fmla="*/ 694472 h 866195"/>
                <a:gd name="connsiteX1" fmla="*/ 1129259 w 1929639"/>
                <a:gd name="connsiteY1" fmla="*/ 9102 h 866195"/>
                <a:gd name="connsiteX2" fmla="*/ 1832152 w 1929639"/>
                <a:gd name="connsiteY2" fmla="*/ 308516 h 866195"/>
                <a:gd name="connsiteX3" fmla="*/ 1903891 w 1929639"/>
                <a:gd name="connsiteY3" fmla="*/ 419404 h 866195"/>
                <a:gd name="connsiteX4" fmla="*/ 1843850 w 1929639"/>
                <a:gd name="connsiteY4" fmla="*/ 440323 h 866195"/>
                <a:gd name="connsiteX5" fmla="*/ 1049885 w 1929639"/>
                <a:gd name="connsiteY5" fmla="*/ 863822 h 866195"/>
                <a:gd name="connsiteX6" fmla="*/ 276423 w 1929639"/>
                <a:gd name="connsiteY6" fmla="*/ 617300 h 866195"/>
                <a:gd name="connsiteX7" fmla="*/ 5307 w 1929639"/>
                <a:gd name="connsiteY7" fmla="*/ 694472 h 866195"/>
                <a:gd name="connsiteX0" fmla="*/ 14 w 1924346"/>
                <a:gd name="connsiteY0" fmla="*/ 694472 h 866195"/>
                <a:gd name="connsiteX1" fmla="*/ 1123966 w 1924346"/>
                <a:gd name="connsiteY1" fmla="*/ 9102 h 866195"/>
                <a:gd name="connsiteX2" fmla="*/ 1826859 w 1924346"/>
                <a:gd name="connsiteY2" fmla="*/ 308516 h 866195"/>
                <a:gd name="connsiteX3" fmla="*/ 1898598 w 1924346"/>
                <a:gd name="connsiteY3" fmla="*/ 419404 h 866195"/>
                <a:gd name="connsiteX4" fmla="*/ 1838557 w 1924346"/>
                <a:gd name="connsiteY4" fmla="*/ 440323 h 866195"/>
                <a:gd name="connsiteX5" fmla="*/ 1044592 w 1924346"/>
                <a:gd name="connsiteY5" fmla="*/ 863822 h 866195"/>
                <a:gd name="connsiteX6" fmla="*/ 271130 w 1924346"/>
                <a:gd name="connsiteY6" fmla="*/ 617300 h 866195"/>
                <a:gd name="connsiteX7" fmla="*/ 14 w 1924346"/>
                <a:gd name="connsiteY7" fmla="*/ 694472 h 866195"/>
                <a:gd name="connsiteX0" fmla="*/ 14 w 1898921"/>
                <a:gd name="connsiteY0" fmla="*/ 706083 h 866640"/>
                <a:gd name="connsiteX1" fmla="*/ 1098541 w 1898921"/>
                <a:gd name="connsiteY1" fmla="*/ 9547 h 866640"/>
                <a:gd name="connsiteX2" fmla="*/ 1801434 w 1898921"/>
                <a:gd name="connsiteY2" fmla="*/ 308961 h 866640"/>
                <a:gd name="connsiteX3" fmla="*/ 1873173 w 1898921"/>
                <a:gd name="connsiteY3" fmla="*/ 419849 h 866640"/>
                <a:gd name="connsiteX4" fmla="*/ 1813132 w 1898921"/>
                <a:gd name="connsiteY4" fmla="*/ 440768 h 866640"/>
                <a:gd name="connsiteX5" fmla="*/ 1019167 w 1898921"/>
                <a:gd name="connsiteY5" fmla="*/ 864267 h 866640"/>
                <a:gd name="connsiteX6" fmla="*/ 245705 w 1898921"/>
                <a:gd name="connsiteY6" fmla="*/ 617745 h 866640"/>
                <a:gd name="connsiteX7" fmla="*/ 14 w 1898921"/>
                <a:gd name="connsiteY7" fmla="*/ 706083 h 866640"/>
                <a:gd name="connsiteX0" fmla="*/ 13 w 1907673"/>
                <a:gd name="connsiteY0" fmla="*/ 676127 h 865505"/>
                <a:gd name="connsiteX1" fmla="*/ 1107293 w 1907673"/>
                <a:gd name="connsiteY1" fmla="*/ 8412 h 865505"/>
                <a:gd name="connsiteX2" fmla="*/ 1810186 w 1907673"/>
                <a:gd name="connsiteY2" fmla="*/ 307826 h 865505"/>
                <a:gd name="connsiteX3" fmla="*/ 1881925 w 1907673"/>
                <a:gd name="connsiteY3" fmla="*/ 418714 h 865505"/>
                <a:gd name="connsiteX4" fmla="*/ 1821884 w 1907673"/>
                <a:gd name="connsiteY4" fmla="*/ 439633 h 865505"/>
                <a:gd name="connsiteX5" fmla="*/ 1027919 w 1907673"/>
                <a:gd name="connsiteY5" fmla="*/ 863132 h 865505"/>
                <a:gd name="connsiteX6" fmla="*/ 254457 w 1907673"/>
                <a:gd name="connsiteY6" fmla="*/ 616610 h 865505"/>
                <a:gd name="connsiteX7" fmla="*/ 13 w 1907673"/>
                <a:gd name="connsiteY7" fmla="*/ 676127 h 865505"/>
                <a:gd name="connsiteX0" fmla="*/ 14 w 1887585"/>
                <a:gd name="connsiteY0" fmla="*/ 709869 h 866786"/>
                <a:gd name="connsiteX1" fmla="*/ 1087205 w 1887585"/>
                <a:gd name="connsiteY1" fmla="*/ 9693 h 866786"/>
                <a:gd name="connsiteX2" fmla="*/ 1790098 w 1887585"/>
                <a:gd name="connsiteY2" fmla="*/ 309107 h 866786"/>
                <a:gd name="connsiteX3" fmla="*/ 1861837 w 1887585"/>
                <a:gd name="connsiteY3" fmla="*/ 419995 h 866786"/>
                <a:gd name="connsiteX4" fmla="*/ 1801796 w 1887585"/>
                <a:gd name="connsiteY4" fmla="*/ 440914 h 866786"/>
                <a:gd name="connsiteX5" fmla="*/ 1007831 w 1887585"/>
                <a:gd name="connsiteY5" fmla="*/ 864413 h 866786"/>
                <a:gd name="connsiteX6" fmla="*/ 234369 w 1887585"/>
                <a:gd name="connsiteY6" fmla="*/ 617891 h 866786"/>
                <a:gd name="connsiteX7" fmla="*/ 14 w 1887585"/>
                <a:gd name="connsiteY7" fmla="*/ 709869 h 866786"/>
                <a:gd name="connsiteX0" fmla="*/ 14 w 1887585"/>
                <a:gd name="connsiteY0" fmla="*/ 709869 h 866786"/>
                <a:gd name="connsiteX1" fmla="*/ 1087205 w 1887585"/>
                <a:gd name="connsiteY1" fmla="*/ 9693 h 866786"/>
                <a:gd name="connsiteX2" fmla="*/ 1790098 w 1887585"/>
                <a:gd name="connsiteY2" fmla="*/ 309107 h 866786"/>
                <a:gd name="connsiteX3" fmla="*/ 1861837 w 1887585"/>
                <a:gd name="connsiteY3" fmla="*/ 419995 h 866786"/>
                <a:gd name="connsiteX4" fmla="*/ 1801796 w 1887585"/>
                <a:gd name="connsiteY4" fmla="*/ 440914 h 866786"/>
                <a:gd name="connsiteX5" fmla="*/ 1007831 w 1887585"/>
                <a:gd name="connsiteY5" fmla="*/ 864413 h 866786"/>
                <a:gd name="connsiteX6" fmla="*/ 234369 w 1887585"/>
                <a:gd name="connsiteY6" fmla="*/ 617891 h 866786"/>
                <a:gd name="connsiteX7" fmla="*/ 14 w 1887585"/>
                <a:gd name="connsiteY7" fmla="*/ 709869 h 866786"/>
                <a:gd name="connsiteX0" fmla="*/ 14 w 1887585"/>
                <a:gd name="connsiteY0" fmla="*/ 709869 h 856916"/>
                <a:gd name="connsiteX1" fmla="*/ 1087205 w 1887585"/>
                <a:gd name="connsiteY1" fmla="*/ 9693 h 856916"/>
                <a:gd name="connsiteX2" fmla="*/ 1790098 w 1887585"/>
                <a:gd name="connsiteY2" fmla="*/ 309107 h 856916"/>
                <a:gd name="connsiteX3" fmla="*/ 1861837 w 1887585"/>
                <a:gd name="connsiteY3" fmla="*/ 419995 h 856916"/>
                <a:gd name="connsiteX4" fmla="*/ 1801796 w 1887585"/>
                <a:gd name="connsiteY4" fmla="*/ 440914 h 856916"/>
                <a:gd name="connsiteX5" fmla="*/ 1009528 w 1887585"/>
                <a:gd name="connsiteY5" fmla="*/ 854454 h 856916"/>
                <a:gd name="connsiteX6" fmla="*/ 234369 w 1887585"/>
                <a:gd name="connsiteY6" fmla="*/ 617891 h 856916"/>
                <a:gd name="connsiteX7" fmla="*/ 14 w 1887585"/>
                <a:gd name="connsiteY7" fmla="*/ 709869 h 856916"/>
                <a:gd name="connsiteX0" fmla="*/ 14 w 1887585"/>
                <a:gd name="connsiteY0" fmla="*/ 709869 h 850901"/>
                <a:gd name="connsiteX1" fmla="*/ 1087205 w 1887585"/>
                <a:gd name="connsiteY1" fmla="*/ 9693 h 850901"/>
                <a:gd name="connsiteX2" fmla="*/ 1790098 w 1887585"/>
                <a:gd name="connsiteY2" fmla="*/ 309107 h 850901"/>
                <a:gd name="connsiteX3" fmla="*/ 1861837 w 1887585"/>
                <a:gd name="connsiteY3" fmla="*/ 419995 h 850901"/>
                <a:gd name="connsiteX4" fmla="*/ 1801796 w 1887585"/>
                <a:gd name="connsiteY4" fmla="*/ 440914 h 850901"/>
                <a:gd name="connsiteX5" fmla="*/ 1013979 w 1887585"/>
                <a:gd name="connsiteY5" fmla="*/ 848381 h 850901"/>
                <a:gd name="connsiteX6" fmla="*/ 234369 w 1887585"/>
                <a:gd name="connsiteY6" fmla="*/ 617891 h 850901"/>
                <a:gd name="connsiteX7" fmla="*/ 14 w 1887585"/>
                <a:gd name="connsiteY7" fmla="*/ 709869 h 850901"/>
                <a:gd name="connsiteX0" fmla="*/ 14 w 1887585"/>
                <a:gd name="connsiteY0" fmla="*/ 709869 h 849656"/>
                <a:gd name="connsiteX1" fmla="*/ 1087205 w 1887585"/>
                <a:gd name="connsiteY1" fmla="*/ 9693 h 849656"/>
                <a:gd name="connsiteX2" fmla="*/ 1790098 w 1887585"/>
                <a:gd name="connsiteY2" fmla="*/ 309107 h 849656"/>
                <a:gd name="connsiteX3" fmla="*/ 1861837 w 1887585"/>
                <a:gd name="connsiteY3" fmla="*/ 419995 h 849656"/>
                <a:gd name="connsiteX4" fmla="*/ 1801796 w 1887585"/>
                <a:gd name="connsiteY4" fmla="*/ 440914 h 849656"/>
                <a:gd name="connsiteX5" fmla="*/ 1013979 w 1887585"/>
                <a:gd name="connsiteY5" fmla="*/ 848381 h 849656"/>
                <a:gd name="connsiteX6" fmla="*/ 234369 w 1887585"/>
                <a:gd name="connsiteY6" fmla="*/ 617891 h 849656"/>
                <a:gd name="connsiteX7" fmla="*/ 14 w 1887585"/>
                <a:gd name="connsiteY7" fmla="*/ 709869 h 849656"/>
                <a:gd name="connsiteX0" fmla="*/ 14 w 1887585"/>
                <a:gd name="connsiteY0" fmla="*/ 709869 h 849320"/>
                <a:gd name="connsiteX1" fmla="*/ 1087205 w 1887585"/>
                <a:gd name="connsiteY1" fmla="*/ 9693 h 849320"/>
                <a:gd name="connsiteX2" fmla="*/ 1790098 w 1887585"/>
                <a:gd name="connsiteY2" fmla="*/ 309107 h 849320"/>
                <a:gd name="connsiteX3" fmla="*/ 1861837 w 1887585"/>
                <a:gd name="connsiteY3" fmla="*/ 419995 h 849320"/>
                <a:gd name="connsiteX4" fmla="*/ 1801796 w 1887585"/>
                <a:gd name="connsiteY4" fmla="*/ 440914 h 849320"/>
                <a:gd name="connsiteX5" fmla="*/ 1013979 w 1887585"/>
                <a:gd name="connsiteY5" fmla="*/ 848381 h 849320"/>
                <a:gd name="connsiteX6" fmla="*/ 234369 w 1887585"/>
                <a:gd name="connsiteY6" fmla="*/ 617891 h 849320"/>
                <a:gd name="connsiteX7" fmla="*/ 14 w 1887585"/>
                <a:gd name="connsiteY7" fmla="*/ 709869 h 849320"/>
                <a:gd name="connsiteX0" fmla="*/ 14 w 1887585"/>
                <a:gd name="connsiteY0" fmla="*/ 709869 h 849320"/>
                <a:gd name="connsiteX1" fmla="*/ 1087205 w 1887585"/>
                <a:gd name="connsiteY1" fmla="*/ 9693 h 849320"/>
                <a:gd name="connsiteX2" fmla="*/ 1790098 w 1887585"/>
                <a:gd name="connsiteY2" fmla="*/ 309107 h 849320"/>
                <a:gd name="connsiteX3" fmla="*/ 1861837 w 1887585"/>
                <a:gd name="connsiteY3" fmla="*/ 419995 h 849320"/>
                <a:gd name="connsiteX4" fmla="*/ 1801796 w 1887585"/>
                <a:gd name="connsiteY4" fmla="*/ 440914 h 849320"/>
                <a:gd name="connsiteX5" fmla="*/ 1013979 w 1887585"/>
                <a:gd name="connsiteY5" fmla="*/ 848381 h 849320"/>
                <a:gd name="connsiteX6" fmla="*/ 234369 w 1887585"/>
                <a:gd name="connsiteY6" fmla="*/ 617891 h 849320"/>
                <a:gd name="connsiteX7" fmla="*/ 14 w 1887585"/>
                <a:gd name="connsiteY7" fmla="*/ 709869 h 849320"/>
                <a:gd name="connsiteX0" fmla="*/ 14 w 1887585"/>
                <a:gd name="connsiteY0" fmla="*/ 709869 h 848562"/>
                <a:gd name="connsiteX1" fmla="*/ 1087205 w 1887585"/>
                <a:gd name="connsiteY1" fmla="*/ 9693 h 848562"/>
                <a:gd name="connsiteX2" fmla="*/ 1790098 w 1887585"/>
                <a:gd name="connsiteY2" fmla="*/ 309107 h 848562"/>
                <a:gd name="connsiteX3" fmla="*/ 1861837 w 1887585"/>
                <a:gd name="connsiteY3" fmla="*/ 419995 h 848562"/>
                <a:gd name="connsiteX4" fmla="*/ 1801796 w 1887585"/>
                <a:gd name="connsiteY4" fmla="*/ 440914 h 848562"/>
                <a:gd name="connsiteX5" fmla="*/ 1013979 w 1887585"/>
                <a:gd name="connsiteY5" fmla="*/ 848381 h 848562"/>
                <a:gd name="connsiteX6" fmla="*/ 234369 w 1887585"/>
                <a:gd name="connsiteY6" fmla="*/ 617891 h 848562"/>
                <a:gd name="connsiteX7" fmla="*/ 14 w 1887585"/>
                <a:gd name="connsiteY7" fmla="*/ 709869 h 848562"/>
                <a:gd name="connsiteX0" fmla="*/ 14 w 1892737"/>
                <a:gd name="connsiteY0" fmla="*/ 709869 h 848562"/>
                <a:gd name="connsiteX1" fmla="*/ 1087205 w 1892737"/>
                <a:gd name="connsiteY1" fmla="*/ 9693 h 848562"/>
                <a:gd name="connsiteX2" fmla="*/ 1790098 w 1892737"/>
                <a:gd name="connsiteY2" fmla="*/ 309107 h 848562"/>
                <a:gd name="connsiteX3" fmla="*/ 1872436 w 1892737"/>
                <a:gd name="connsiteY3" fmla="*/ 397888 h 848562"/>
                <a:gd name="connsiteX4" fmla="*/ 1801796 w 1892737"/>
                <a:gd name="connsiteY4" fmla="*/ 440914 h 848562"/>
                <a:gd name="connsiteX5" fmla="*/ 1013979 w 1892737"/>
                <a:gd name="connsiteY5" fmla="*/ 848381 h 848562"/>
                <a:gd name="connsiteX6" fmla="*/ 234369 w 1892737"/>
                <a:gd name="connsiteY6" fmla="*/ 617891 h 848562"/>
                <a:gd name="connsiteX7" fmla="*/ 14 w 1892737"/>
                <a:gd name="connsiteY7" fmla="*/ 709869 h 848562"/>
                <a:gd name="connsiteX0" fmla="*/ 47336 w 1940059"/>
                <a:gd name="connsiteY0" fmla="*/ 677147 h 815840"/>
                <a:gd name="connsiteX1" fmla="*/ 1132189 w 1940059"/>
                <a:gd name="connsiteY1" fmla="*/ 10734 h 815840"/>
                <a:gd name="connsiteX2" fmla="*/ 1837420 w 1940059"/>
                <a:gd name="connsiteY2" fmla="*/ 276385 h 815840"/>
                <a:gd name="connsiteX3" fmla="*/ 1919758 w 1940059"/>
                <a:gd name="connsiteY3" fmla="*/ 365166 h 815840"/>
                <a:gd name="connsiteX4" fmla="*/ 1849118 w 1940059"/>
                <a:gd name="connsiteY4" fmla="*/ 408192 h 815840"/>
                <a:gd name="connsiteX5" fmla="*/ 1061301 w 1940059"/>
                <a:gd name="connsiteY5" fmla="*/ 815659 h 815840"/>
                <a:gd name="connsiteX6" fmla="*/ 281691 w 1940059"/>
                <a:gd name="connsiteY6" fmla="*/ 585169 h 815840"/>
                <a:gd name="connsiteX7" fmla="*/ 47336 w 1940059"/>
                <a:gd name="connsiteY7" fmla="*/ 677147 h 815840"/>
                <a:gd name="connsiteX0" fmla="*/ 47336 w 1940059"/>
                <a:gd name="connsiteY0" fmla="*/ 678551 h 817244"/>
                <a:gd name="connsiteX1" fmla="*/ 1132189 w 1940059"/>
                <a:gd name="connsiteY1" fmla="*/ 12138 h 817244"/>
                <a:gd name="connsiteX2" fmla="*/ 1837420 w 1940059"/>
                <a:gd name="connsiteY2" fmla="*/ 277789 h 817244"/>
                <a:gd name="connsiteX3" fmla="*/ 1919758 w 1940059"/>
                <a:gd name="connsiteY3" fmla="*/ 366570 h 817244"/>
                <a:gd name="connsiteX4" fmla="*/ 1849118 w 1940059"/>
                <a:gd name="connsiteY4" fmla="*/ 409596 h 817244"/>
                <a:gd name="connsiteX5" fmla="*/ 1061301 w 1940059"/>
                <a:gd name="connsiteY5" fmla="*/ 817063 h 817244"/>
                <a:gd name="connsiteX6" fmla="*/ 281691 w 1940059"/>
                <a:gd name="connsiteY6" fmla="*/ 586573 h 817244"/>
                <a:gd name="connsiteX7" fmla="*/ 47336 w 1940059"/>
                <a:gd name="connsiteY7" fmla="*/ 678551 h 817244"/>
                <a:gd name="connsiteX0" fmla="*/ 47336 w 1940059"/>
                <a:gd name="connsiteY0" fmla="*/ 673885 h 812578"/>
                <a:gd name="connsiteX1" fmla="*/ 1132189 w 1940059"/>
                <a:gd name="connsiteY1" fmla="*/ 7472 h 812578"/>
                <a:gd name="connsiteX2" fmla="*/ 1851361 w 1940059"/>
                <a:gd name="connsiteY2" fmla="*/ 321617 h 812578"/>
                <a:gd name="connsiteX3" fmla="*/ 1919758 w 1940059"/>
                <a:gd name="connsiteY3" fmla="*/ 361904 h 812578"/>
                <a:gd name="connsiteX4" fmla="*/ 1849118 w 1940059"/>
                <a:gd name="connsiteY4" fmla="*/ 404930 h 812578"/>
                <a:gd name="connsiteX5" fmla="*/ 1061301 w 1940059"/>
                <a:gd name="connsiteY5" fmla="*/ 812397 h 812578"/>
                <a:gd name="connsiteX6" fmla="*/ 281691 w 1940059"/>
                <a:gd name="connsiteY6" fmla="*/ 581907 h 812578"/>
                <a:gd name="connsiteX7" fmla="*/ 47336 w 1940059"/>
                <a:gd name="connsiteY7" fmla="*/ 673885 h 812578"/>
                <a:gd name="connsiteX0" fmla="*/ 47336 w 1940059"/>
                <a:gd name="connsiteY0" fmla="*/ 691286 h 829979"/>
                <a:gd name="connsiteX1" fmla="*/ 1132189 w 1940059"/>
                <a:gd name="connsiteY1" fmla="*/ 24873 h 829979"/>
                <a:gd name="connsiteX2" fmla="*/ 1851361 w 1940059"/>
                <a:gd name="connsiteY2" fmla="*/ 339018 h 829979"/>
                <a:gd name="connsiteX3" fmla="*/ 1919758 w 1940059"/>
                <a:gd name="connsiteY3" fmla="*/ 379305 h 829979"/>
                <a:gd name="connsiteX4" fmla="*/ 1849118 w 1940059"/>
                <a:gd name="connsiteY4" fmla="*/ 422331 h 829979"/>
                <a:gd name="connsiteX5" fmla="*/ 1061301 w 1940059"/>
                <a:gd name="connsiteY5" fmla="*/ 829798 h 829979"/>
                <a:gd name="connsiteX6" fmla="*/ 281691 w 1940059"/>
                <a:gd name="connsiteY6" fmla="*/ 599308 h 829979"/>
                <a:gd name="connsiteX7" fmla="*/ 47336 w 1940059"/>
                <a:gd name="connsiteY7" fmla="*/ 691286 h 829979"/>
                <a:gd name="connsiteX0" fmla="*/ 47336 w 1940059"/>
                <a:gd name="connsiteY0" fmla="*/ 669835 h 808528"/>
                <a:gd name="connsiteX1" fmla="*/ 1132189 w 1940059"/>
                <a:gd name="connsiteY1" fmla="*/ 3422 h 808528"/>
                <a:gd name="connsiteX2" fmla="*/ 1851361 w 1940059"/>
                <a:gd name="connsiteY2" fmla="*/ 317567 h 808528"/>
                <a:gd name="connsiteX3" fmla="*/ 1919758 w 1940059"/>
                <a:gd name="connsiteY3" fmla="*/ 357854 h 808528"/>
                <a:gd name="connsiteX4" fmla="*/ 1849118 w 1940059"/>
                <a:gd name="connsiteY4" fmla="*/ 400880 h 808528"/>
                <a:gd name="connsiteX5" fmla="*/ 1061301 w 1940059"/>
                <a:gd name="connsiteY5" fmla="*/ 808347 h 808528"/>
                <a:gd name="connsiteX6" fmla="*/ 281691 w 1940059"/>
                <a:gd name="connsiteY6" fmla="*/ 577857 h 808528"/>
                <a:gd name="connsiteX7" fmla="*/ 47336 w 1940059"/>
                <a:gd name="connsiteY7" fmla="*/ 669835 h 80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0059" h="808528">
                  <a:moveTo>
                    <a:pt x="47336" y="669835"/>
                  </a:moveTo>
                  <a:cubicBezTo>
                    <a:pt x="189086" y="574096"/>
                    <a:pt x="737754" y="41030"/>
                    <a:pt x="1132189" y="3422"/>
                  </a:cubicBezTo>
                  <a:cubicBezTo>
                    <a:pt x="1526624" y="-34186"/>
                    <a:pt x="1722256" y="249183"/>
                    <a:pt x="1851361" y="317567"/>
                  </a:cubicBezTo>
                  <a:cubicBezTo>
                    <a:pt x="1980466" y="385951"/>
                    <a:pt x="1913809" y="319263"/>
                    <a:pt x="1919758" y="357854"/>
                  </a:cubicBezTo>
                  <a:cubicBezTo>
                    <a:pt x="1925707" y="396445"/>
                    <a:pt x="1991452" y="326810"/>
                    <a:pt x="1849118" y="400880"/>
                  </a:cubicBezTo>
                  <a:cubicBezTo>
                    <a:pt x="1658717" y="827163"/>
                    <a:pt x="1264332" y="799676"/>
                    <a:pt x="1061301" y="808347"/>
                  </a:cubicBezTo>
                  <a:cubicBezTo>
                    <a:pt x="858270" y="817018"/>
                    <a:pt x="439525" y="511075"/>
                    <a:pt x="281691" y="577857"/>
                  </a:cubicBezTo>
                  <a:cubicBezTo>
                    <a:pt x="111293" y="598088"/>
                    <a:pt x="-94414" y="765574"/>
                    <a:pt x="47336" y="669835"/>
                  </a:cubicBezTo>
                  <a:close/>
                </a:path>
              </a:pathLst>
            </a:custGeom>
            <a:solidFill>
              <a:srgbClr val="70AD47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E0C9079C-1D4E-443A-9473-5E0B667CF6B8}"/>
                </a:ext>
              </a:extLst>
            </p:cNvPr>
            <p:cNvSpPr/>
            <p:nvPr/>
          </p:nvSpPr>
          <p:spPr>
            <a:xfrm rot="9435390">
              <a:off x="5743120" y="3911294"/>
              <a:ext cx="2075379" cy="1002558"/>
            </a:xfrm>
            <a:custGeom>
              <a:avLst/>
              <a:gdLst>
                <a:gd name="connsiteX0" fmla="*/ 0 w 1267546"/>
                <a:gd name="connsiteY0" fmla="*/ 475117 h 950234"/>
                <a:gd name="connsiteX1" fmla="*/ 633773 w 1267546"/>
                <a:gd name="connsiteY1" fmla="*/ 0 h 950234"/>
                <a:gd name="connsiteX2" fmla="*/ 1267546 w 1267546"/>
                <a:gd name="connsiteY2" fmla="*/ 475117 h 950234"/>
                <a:gd name="connsiteX3" fmla="*/ 633773 w 1267546"/>
                <a:gd name="connsiteY3" fmla="*/ 950234 h 950234"/>
                <a:gd name="connsiteX4" fmla="*/ 0 w 1267546"/>
                <a:gd name="connsiteY4" fmla="*/ 475117 h 950234"/>
                <a:gd name="connsiteX0" fmla="*/ 0 w 1713437"/>
                <a:gd name="connsiteY0" fmla="*/ 689428 h 964798"/>
                <a:gd name="connsiteX1" fmla="*/ 1079664 w 1713437"/>
                <a:gd name="connsiteY1" fmla="*/ 3343 h 964798"/>
                <a:gd name="connsiteX2" fmla="*/ 1713437 w 1713437"/>
                <a:gd name="connsiteY2" fmla="*/ 478460 h 964798"/>
                <a:gd name="connsiteX3" fmla="*/ 1079664 w 1713437"/>
                <a:gd name="connsiteY3" fmla="*/ 953577 h 964798"/>
                <a:gd name="connsiteX4" fmla="*/ 0 w 1713437"/>
                <a:gd name="connsiteY4" fmla="*/ 689428 h 964798"/>
                <a:gd name="connsiteX0" fmla="*/ 276 w 1713713"/>
                <a:gd name="connsiteY0" fmla="*/ 689428 h 956843"/>
                <a:gd name="connsiteX1" fmla="*/ 1079940 w 1713713"/>
                <a:gd name="connsiteY1" fmla="*/ 3343 h 956843"/>
                <a:gd name="connsiteX2" fmla="*/ 1713713 w 1713713"/>
                <a:gd name="connsiteY2" fmla="*/ 478460 h 956843"/>
                <a:gd name="connsiteX3" fmla="*/ 1079940 w 1713713"/>
                <a:gd name="connsiteY3" fmla="*/ 953577 h 956843"/>
                <a:gd name="connsiteX4" fmla="*/ 276 w 1713713"/>
                <a:gd name="connsiteY4" fmla="*/ 689428 h 956843"/>
                <a:gd name="connsiteX0" fmla="*/ 267 w 1745770"/>
                <a:gd name="connsiteY0" fmla="*/ 676795 h 956050"/>
                <a:gd name="connsiteX1" fmla="*/ 1111997 w 1745770"/>
                <a:gd name="connsiteY1" fmla="*/ 3006 h 956050"/>
                <a:gd name="connsiteX2" fmla="*/ 1745770 w 1745770"/>
                <a:gd name="connsiteY2" fmla="*/ 478123 h 956050"/>
                <a:gd name="connsiteX3" fmla="*/ 1111997 w 1745770"/>
                <a:gd name="connsiteY3" fmla="*/ 953240 h 956050"/>
                <a:gd name="connsiteX4" fmla="*/ 267 w 1745770"/>
                <a:gd name="connsiteY4" fmla="*/ 676795 h 956050"/>
                <a:gd name="connsiteX0" fmla="*/ 172 w 1745675"/>
                <a:gd name="connsiteY0" fmla="*/ 676795 h 865718"/>
                <a:gd name="connsiteX1" fmla="*/ 1111902 w 1745675"/>
                <a:gd name="connsiteY1" fmla="*/ 3006 h 865718"/>
                <a:gd name="connsiteX2" fmla="*/ 1745675 w 1745675"/>
                <a:gd name="connsiteY2" fmla="*/ 478123 h 865718"/>
                <a:gd name="connsiteX3" fmla="*/ 1032528 w 1745675"/>
                <a:gd name="connsiteY3" fmla="*/ 857726 h 865718"/>
                <a:gd name="connsiteX4" fmla="*/ 172 w 1745675"/>
                <a:gd name="connsiteY4" fmla="*/ 676795 h 865718"/>
                <a:gd name="connsiteX0" fmla="*/ 189 w 1745692"/>
                <a:gd name="connsiteY0" fmla="*/ 676795 h 859917"/>
                <a:gd name="connsiteX1" fmla="*/ 1111919 w 1745692"/>
                <a:gd name="connsiteY1" fmla="*/ 3006 h 859917"/>
                <a:gd name="connsiteX2" fmla="*/ 1745692 w 1745692"/>
                <a:gd name="connsiteY2" fmla="*/ 478123 h 859917"/>
                <a:gd name="connsiteX3" fmla="*/ 1032545 w 1745692"/>
                <a:gd name="connsiteY3" fmla="*/ 857726 h 859917"/>
                <a:gd name="connsiteX4" fmla="*/ 189 w 1745692"/>
                <a:gd name="connsiteY4" fmla="*/ 676795 h 859917"/>
                <a:gd name="connsiteX0" fmla="*/ 178 w 1886540"/>
                <a:gd name="connsiteY0" fmla="*/ 680065 h 872821"/>
                <a:gd name="connsiteX1" fmla="*/ 1111908 w 1886540"/>
                <a:gd name="connsiteY1" fmla="*/ 6276 h 872821"/>
                <a:gd name="connsiteX2" fmla="*/ 1886540 w 1886540"/>
                <a:gd name="connsiteY2" fmla="*/ 416578 h 872821"/>
                <a:gd name="connsiteX3" fmla="*/ 1032534 w 1886540"/>
                <a:gd name="connsiteY3" fmla="*/ 860996 h 872821"/>
                <a:gd name="connsiteX4" fmla="*/ 178 w 1886540"/>
                <a:gd name="connsiteY4" fmla="*/ 680065 h 872821"/>
                <a:gd name="connsiteX0" fmla="*/ 178 w 1886540"/>
                <a:gd name="connsiteY0" fmla="*/ 691915 h 884671"/>
                <a:gd name="connsiteX1" fmla="*/ 1111908 w 1886540"/>
                <a:gd name="connsiteY1" fmla="*/ 18126 h 884671"/>
                <a:gd name="connsiteX2" fmla="*/ 1886540 w 1886540"/>
                <a:gd name="connsiteY2" fmla="*/ 428428 h 884671"/>
                <a:gd name="connsiteX3" fmla="*/ 1032534 w 1886540"/>
                <a:gd name="connsiteY3" fmla="*/ 872846 h 884671"/>
                <a:gd name="connsiteX4" fmla="*/ 178 w 1886540"/>
                <a:gd name="connsiteY4" fmla="*/ 691915 h 884671"/>
                <a:gd name="connsiteX0" fmla="*/ 178 w 1886540"/>
                <a:gd name="connsiteY0" fmla="*/ 691915 h 884671"/>
                <a:gd name="connsiteX1" fmla="*/ 1111908 w 1886540"/>
                <a:gd name="connsiteY1" fmla="*/ 18126 h 884671"/>
                <a:gd name="connsiteX2" fmla="*/ 1886540 w 1886540"/>
                <a:gd name="connsiteY2" fmla="*/ 428428 h 884671"/>
                <a:gd name="connsiteX3" fmla="*/ 1032534 w 1886540"/>
                <a:gd name="connsiteY3" fmla="*/ 872846 h 884671"/>
                <a:gd name="connsiteX4" fmla="*/ 178 w 1886540"/>
                <a:gd name="connsiteY4" fmla="*/ 691915 h 884671"/>
                <a:gd name="connsiteX0" fmla="*/ 178 w 1951478"/>
                <a:gd name="connsiteY0" fmla="*/ 682437 h 875193"/>
                <a:gd name="connsiteX1" fmla="*/ 1111908 w 1951478"/>
                <a:gd name="connsiteY1" fmla="*/ 8648 h 875193"/>
                <a:gd name="connsiteX2" fmla="*/ 1814801 w 1951478"/>
                <a:gd name="connsiteY2" fmla="*/ 308062 h 875193"/>
                <a:gd name="connsiteX3" fmla="*/ 1886540 w 1951478"/>
                <a:gd name="connsiteY3" fmla="*/ 418950 h 875193"/>
                <a:gd name="connsiteX4" fmla="*/ 1032534 w 1951478"/>
                <a:gd name="connsiteY4" fmla="*/ 863368 h 875193"/>
                <a:gd name="connsiteX5" fmla="*/ 178 w 1951478"/>
                <a:gd name="connsiteY5" fmla="*/ 682437 h 875193"/>
                <a:gd name="connsiteX0" fmla="*/ 175 w 1912285"/>
                <a:gd name="connsiteY0" fmla="*/ 682437 h 873928"/>
                <a:gd name="connsiteX1" fmla="*/ 1111905 w 1912285"/>
                <a:gd name="connsiteY1" fmla="*/ 8648 h 873928"/>
                <a:gd name="connsiteX2" fmla="*/ 1814798 w 1912285"/>
                <a:gd name="connsiteY2" fmla="*/ 308062 h 873928"/>
                <a:gd name="connsiteX3" fmla="*/ 1886537 w 1912285"/>
                <a:gd name="connsiteY3" fmla="*/ 418950 h 873928"/>
                <a:gd name="connsiteX4" fmla="*/ 1826496 w 1912285"/>
                <a:gd name="connsiteY4" fmla="*/ 439869 h 873928"/>
                <a:gd name="connsiteX5" fmla="*/ 1032531 w 1912285"/>
                <a:gd name="connsiteY5" fmla="*/ 863368 h 873928"/>
                <a:gd name="connsiteX6" fmla="*/ 175 w 1912285"/>
                <a:gd name="connsiteY6" fmla="*/ 682437 h 873928"/>
                <a:gd name="connsiteX0" fmla="*/ 175 w 1912285"/>
                <a:gd name="connsiteY0" fmla="*/ 682437 h 873928"/>
                <a:gd name="connsiteX1" fmla="*/ 1111905 w 1912285"/>
                <a:gd name="connsiteY1" fmla="*/ 8648 h 873928"/>
                <a:gd name="connsiteX2" fmla="*/ 1814798 w 1912285"/>
                <a:gd name="connsiteY2" fmla="*/ 308062 h 873928"/>
                <a:gd name="connsiteX3" fmla="*/ 1886537 w 1912285"/>
                <a:gd name="connsiteY3" fmla="*/ 418950 h 873928"/>
                <a:gd name="connsiteX4" fmla="*/ 1826496 w 1912285"/>
                <a:gd name="connsiteY4" fmla="*/ 439869 h 873928"/>
                <a:gd name="connsiteX5" fmla="*/ 1032531 w 1912285"/>
                <a:gd name="connsiteY5" fmla="*/ 863368 h 873928"/>
                <a:gd name="connsiteX6" fmla="*/ 175 w 1912285"/>
                <a:gd name="connsiteY6" fmla="*/ 682437 h 873928"/>
                <a:gd name="connsiteX0" fmla="*/ 173 w 1921335"/>
                <a:gd name="connsiteY0" fmla="*/ 737696 h 886645"/>
                <a:gd name="connsiteX1" fmla="*/ 1120955 w 1921335"/>
                <a:gd name="connsiteY1" fmla="*/ 10792 h 886645"/>
                <a:gd name="connsiteX2" fmla="*/ 1823848 w 1921335"/>
                <a:gd name="connsiteY2" fmla="*/ 310206 h 886645"/>
                <a:gd name="connsiteX3" fmla="*/ 1895587 w 1921335"/>
                <a:gd name="connsiteY3" fmla="*/ 421094 h 886645"/>
                <a:gd name="connsiteX4" fmla="*/ 1835546 w 1921335"/>
                <a:gd name="connsiteY4" fmla="*/ 442013 h 886645"/>
                <a:gd name="connsiteX5" fmla="*/ 1041581 w 1921335"/>
                <a:gd name="connsiteY5" fmla="*/ 865512 h 886645"/>
                <a:gd name="connsiteX6" fmla="*/ 173 w 1921335"/>
                <a:gd name="connsiteY6" fmla="*/ 737696 h 886645"/>
                <a:gd name="connsiteX0" fmla="*/ 43558 w 1964720"/>
                <a:gd name="connsiteY0" fmla="*/ 737696 h 867885"/>
                <a:gd name="connsiteX1" fmla="*/ 1164340 w 1964720"/>
                <a:gd name="connsiteY1" fmla="*/ 10792 h 867885"/>
                <a:gd name="connsiteX2" fmla="*/ 1867233 w 1964720"/>
                <a:gd name="connsiteY2" fmla="*/ 310206 h 867885"/>
                <a:gd name="connsiteX3" fmla="*/ 1938972 w 1964720"/>
                <a:gd name="connsiteY3" fmla="*/ 421094 h 867885"/>
                <a:gd name="connsiteX4" fmla="*/ 1878931 w 1964720"/>
                <a:gd name="connsiteY4" fmla="*/ 442013 h 867885"/>
                <a:gd name="connsiteX5" fmla="*/ 1084966 w 1964720"/>
                <a:gd name="connsiteY5" fmla="*/ 865512 h 867885"/>
                <a:gd name="connsiteX6" fmla="*/ 311504 w 1964720"/>
                <a:gd name="connsiteY6" fmla="*/ 618990 h 867885"/>
                <a:gd name="connsiteX7" fmla="*/ 43558 w 1964720"/>
                <a:gd name="connsiteY7" fmla="*/ 737696 h 867885"/>
                <a:gd name="connsiteX0" fmla="*/ 28271 w 2144151"/>
                <a:gd name="connsiteY0" fmla="*/ 304454 h 857096"/>
                <a:gd name="connsiteX1" fmla="*/ 1343771 w 2144151"/>
                <a:gd name="connsiteY1" fmla="*/ 3 h 857096"/>
                <a:gd name="connsiteX2" fmla="*/ 2046664 w 2144151"/>
                <a:gd name="connsiteY2" fmla="*/ 299417 h 857096"/>
                <a:gd name="connsiteX3" fmla="*/ 2118403 w 2144151"/>
                <a:gd name="connsiteY3" fmla="*/ 410305 h 857096"/>
                <a:gd name="connsiteX4" fmla="*/ 2058362 w 2144151"/>
                <a:gd name="connsiteY4" fmla="*/ 431224 h 857096"/>
                <a:gd name="connsiteX5" fmla="*/ 1264397 w 2144151"/>
                <a:gd name="connsiteY5" fmla="*/ 854723 h 857096"/>
                <a:gd name="connsiteX6" fmla="*/ 490935 w 2144151"/>
                <a:gd name="connsiteY6" fmla="*/ 608201 h 857096"/>
                <a:gd name="connsiteX7" fmla="*/ 28271 w 2144151"/>
                <a:gd name="connsiteY7" fmla="*/ 304454 h 857096"/>
                <a:gd name="connsiteX0" fmla="*/ 22048 w 2137928"/>
                <a:gd name="connsiteY0" fmla="*/ 304454 h 856692"/>
                <a:gd name="connsiteX1" fmla="*/ 1337548 w 2137928"/>
                <a:gd name="connsiteY1" fmla="*/ 3 h 856692"/>
                <a:gd name="connsiteX2" fmla="*/ 2040441 w 2137928"/>
                <a:gd name="connsiteY2" fmla="*/ 299417 h 856692"/>
                <a:gd name="connsiteX3" fmla="*/ 2112180 w 2137928"/>
                <a:gd name="connsiteY3" fmla="*/ 410305 h 856692"/>
                <a:gd name="connsiteX4" fmla="*/ 2052139 w 2137928"/>
                <a:gd name="connsiteY4" fmla="*/ 431224 h 856692"/>
                <a:gd name="connsiteX5" fmla="*/ 1258174 w 2137928"/>
                <a:gd name="connsiteY5" fmla="*/ 854723 h 856692"/>
                <a:gd name="connsiteX6" fmla="*/ 552148 w 2137928"/>
                <a:gd name="connsiteY6" fmla="*/ 595159 h 856692"/>
                <a:gd name="connsiteX7" fmla="*/ 22048 w 2137928"/>
                <a:gd name="connsiteY7" fmla="*/ 304454 h 856692"/>
                <a:gd name="connsiteX0" fmla="*/ 37445 w 2153325"/>
                <a:gd name="connsiteY0" fmla="*/ 304454 h 856986"/>
                <a:gd name="connsiteX1" fmla="*/ 1352945 w 2153325"/>
                <a:gd name="connsiteY1" fmla="*/ 3 h 856986"/>
                <a:gd name="connsiteX2" fmla="*/ 2055838 w 2153325"/>
                <a:gd name="connsiteY2" fmla="*/ 299417 h 856986"/>
                <a:gd name="connsiteX3" fmla="*/ 2127577 w 2153325"/>
                <a:gd name="connsiteY3" fmla="*/ 410305 h 856986"/>
                <a:gd name="connsiteX4" fmla="*/ 2067536 w 2153325"/>
                <a:gd name="connsiteY4" fmla="*/ 431224 h 856986"/>
                <a:gd name="connsiteX5" fmla="*/ 1273571 w 2153325"/>
                <a:gd name="connsiteY5" fmla="*/ 854723 h 856986"/>
                <a:gd name="connsiteX6" fmla="*/ 567545 w 2153325"/>
                <a:gd name="connsiteY6" fmla="*/ 595159 h 856986"/>
                <a:gd name="connsiteX7" fmla="*/ 377398 w 2153325"/>
                <a:gd name="connsiteY7" fmla="*/ 324590 h 856986"/>
                <a:gd name="connsiteX8" fmla="*/ 37445 w 2153325"/>
                <a:gd name="connsiteY8" fmla="*/ 304454 h 856986"/>
                <a:gd name="connsiteX0" fmla="*/ 37445 w 2153325"/>
                <a:gd name="connsiteY0" fmla="*/ 304454 h 856986"/>
                <a:gd name="connsiteX1" fmla="*/ 1352945 w 2153325"/>
                <a:gd name="connsiteY1" fmla="*/ 3 h 856986"/>
                <a:gd name="connsiteX2" fmla="*/ 2055838 w 2153325"/>
                <a:gd name="connsiteY2" fmla="*/ 299417 h 856986"/>
                <a:gd name="connsiteX3" fmla="*/ 2127577 w 2153325"/>
                <a:gd name="connsiteY3" fmla="*/ 410305 h 856986"/>
                <a:gd name="connsiteX4" fmla="*/ 2067536 w 2153325"/>
                <a:gd name="connsiteY4" fmla="*/ 431224 h 856986"/>
                <a:gd name="connsiteX5" fmla="*/ 1273571 w 2153325"/>
                <a:gd name="connsiteY5" fmla="*/ 854723 h 856986"/>
                <a:gd name="connsiteX6" fmla="*/ 567545 w 2153325"/>
                <a:gd name="connsiteY6" fmla="*/ 595159 h 856986"/>
                <a:gd name="connsiteX7" fmla="*/ 377398 w 2153325"/>
                <a:gd name="connsiteY7" fmla="*/ 324590 h 856986"/>
                <a:gd name="connsiteX8" fmla="*/ 37445 w 2153325"/>
                <a:gd name="connsiteY8" fmla="*/ 304454 h 856986"/>
                <a:gd name="connsiteX0" fmla="*/ 37445 w 2153325"/>
                <a:gd name="connsiteY0" fmla="*/ 304454 h 855959"/>
                <a:gd name="connsiteX1" fmla="*/ 1352945 w 2153325"/>
                <a:gd name="connsiteY1" fmla="*/ 3 h 855959"/>
                <a:gd name="connsiteX2" fmla="*/ 2055838 w 2153325"/>
                <a:gd name="connsiteY2" fmla="*/ 299417 h 855959"/>
                <a:gd name="connsiteX3" fmla="*/ 2127577 w 2153325"/>
                <a:gd name="connsiteY3" fmla="*/ 410305 h 855959"/>
                <a:gd name="connsiteX4" fmla="*/ 2067536 w 2153325"/>
                <a:gd name="connsiteY4" fmla="*/ 431224 h 855959"/>
                <a:gd name="connsiteX5" fmla="*/ 1273571 w 2153325"/>
                <a:gd name="connsiteY5" fmla="*/ 854723 h 855959"/>
                <a:gd name="connsiteX6" fmla="*/ 603526 w 2153325"/>
                <a:gd name="connsiteY6" fmla="*/ 558602 h 855959"/>
                <a:gd name="connsiteX7" fmla="*/ 377398 w 2153325"/>
                <a:gd name="connsiteY7" fmla="*/ 324590 h 855959"/>
                <a:gd name="connsiteX8" fmla="*/ 37445 w 2153325"/>
                <a:gd name="connsiteY8" fmla="*/ 304454 h 855959"/>
                <a:gd name="connsiteX0" fmla="*/ 37445 w 2153325"/>
                <a:gd name="connsiteY0" fmla="*/ 304454 h 855959"/>
                <a:gd name="connsiteX1" fmla="*/ 1352945 w 2153325"/>
                <a:gd name="connsiteY1" fmla="*/ 3 h 855959"/>
                <a:gd name="connsiteX2" fmla="*/ 2055838 w 2153325"/>
                <a:gd name="connsiteY2" fmla="*/ 299417 h 855959"/>
                <a:gd name="connsiteX3" fmla="*/ 2127577 w 2153325"/>
                <a:gd name="connsiteY3" fmla="*/ 410305 h 855959"/>
                <a:gd name="connsiteX4" fmla="*/ 2067536 w 2153325"/>
                <a:gd name="connsiteY4" fmla="*/ 431224 h 855959"/>
                <a:gd name="connsiteX5" fmla="*/ 1273571 w 2153325"/>
                <a:gd name="connsiteY5" fmla="*/ 854723 h 855959"/>
                <a:gd name="connsiteX6" fmla="*/ 603526 w 2153325"/>
                <a:gd name="connsiteY6" fmla="*/ 558602 h 855959"/>
                <a:gd name="connsiteX7" fmla="*/ 377398 w 2153325"/>
                <a:gd name="connsiteY7" fmla="*/ 324590 h 855959"/>
                <a:gd name="connsiteX8" fmla="*/ 37445 w 2153325"/>
                <a:gd name="connsiteY8" fmla="*/ 304454 h 855959"/>
                <a:gd name="connsiteX0" fmla="*/ 37445 w 2153325"/>
                <a:gd name="connsiteY0" fmla="*/ 305897 h 857402"/>
                <a:gd name="connsiteX1" fmla="*/ 1352945 w 2153325"/>
                <a:gd name="connsiteY1" fmla="*/ 1446 h 857402"/>
                <a:gd name="connsiteX2" fmla="*/ 1643014 w 2153325"/>
                <a:gd name="connsiteY2" fmla="*/ 447973 h 857402"/>
                <a:gd name="connsiteX3" fmla="*/ 2127577 w 2153325"/>
                <a:gd name="connsiteY3" fmla="*/ 411748 h 857402"/>
                <a:gd name="connsiteX4" fmla="*/ 2067536 w 2153325"/>
                <a:gd name="connsiteY4" fmla="*/ 432667 h 857402"/>
                <a:gd name="connsiteX5" fmla="*/ 1273571 w 2153325"/>
                <a:gd name="connsiteY5" fmla="*/ 856166 h 857402"/>
                <a:gd name="connsiteX6" fmla="*/ 603526 w 2153325"/>
                <a:gd name="connsiteY6" fmla="*/ 560045 h 857402"/>
                <a:gd name="connsiteX7" fmla="*/ 377398 w 2153325"/>
                <a:gd name="connsiteY7" fmla="*/ 326033 h 857402"/>
                <a:gd name="connsiteX8" fmla="*/ 37445 w 2153325"/>
                <a:gd name="connsiteY8" fmla="*/ 305897 h 857402"/>
                <a:gd name="connsiteX0" fmla="*/ 9994 w 2125874"/>
                <a:gd name="connsiteY0" fmla="*/ 464898 h 1016403"/>
                <a:gd name="connsiteX1" fmla="*/ 772655 w 2125874"/>
                <a:gd name="connsiteY1" fmla="*/ 992 h 1016403"/>
                <a:gd name="connsiteX2" fmla="*/ 1615563 w 2125874"/>
                <a:gd name="connsiteY2" fmla="*/ 606974 h 1016403"/>
                <a:gd name="connsiteX3" fmla="*/ 2100126 w 2125874"/>
                <a:gd name="connsiteY3" fmla="*/ 570749 h 1016403"/>
                <a:gd name="connsiteX4" fmla="*/ 2040085 w 2125874"/>
                <a:gd name="connsiteY4" fmla="*/ 591668 h 1016403"/>
                <a:gd name="connsiteX5" fmla="*/ 1246120 w 2125874"/>
                <a:gd name="connsiteY5" fmla="*/ 1015167 h 1016403"/>
                <a:gd name="connsiteX6" fmla="*/ 576075 w 2125874"/>
                <a:gd name="connsiteY6" fmla="*/ 719046 h 1016403"/>
                <a:gd name="connsiteX7" fmla="*/ 349947 w 2125874"/>
                <a:gd name="connsiteY7" fmla="*/ 485034 h 1016403"/>
                <a:gd name="connsiteX8" fmla="*/ 9994 w 2125874"/>
                <a:gd name="connsiteY8" fmla="*/ 464898 h 1016403"/>
                <a:gd name="connsiteX0" fmla="*/ 9994 w 2125874"/>
                <a:gd name="connsiteY0" fmla="*/ 468377 h 1019882"/>
                <a:gd name="connsiteX1" fmla="*/ 772655 w 2125874"/>
                <a:gd name="connsiteY1" fmla="*/ 4471 h 1019882"/>
                <a:gd name="connsiteX2" fmla="*/ 1615563 w 2125874"/>
                <a:gd name="connsiteY2" fmla="*/ 610453 h 1019882"/>
                <a:gd name="connsiteX3" fmla="*/ 2100126 w 2125874"/>
                <a:gd name="connsiteY3" fmla="*/ 574228 h 1019882"/>
                <a:gd name="connsiteX4" fmla="*/ 2040085 w 2125874"/>
                <a:gd name="connsiteY4" fmla="*/ 595147 h 1019882"/>
                <a:gd name="connsiteX5" fmla="*/ 1246120 w 2125874"/>
                <a:gd name="connsiteY5" fmla="*/ 1018646 h 1019882"/>
                <a:gd name="connsiteX6" fmla="*/ 576075 w 2125874"/>
                <a:gd name="connsiteY6" fmla="*/ 722525 h 1019882"/>
                <a:gd name="connsiteX7" fmla="*/ 349947 w 2125874"/>
                <a:gd name="connsiteY7" fmla="*/ 488513 h 1019882"/>
                <a:gd name="connsiteX8" fmla="*/ 9994 w 2125874"/>
                <a:gd name="connsiteY8" fmla="*/ 468377 h 1019882"/>
                <a:gd name="connsiteX0" fmla="*/ 467 w 2116347"/>
                <a:gd name="connsiteY0" fmla="*/ 468071 h 1019576"/>
                <a:gd name="connsiteX1" fmla="*/ 763128 w 2116347"/>
                <a:gd name="connsiteY1" fmla="*/ 4165 h 1019576"/>
                <a:gd name="connsiteX2" fmla="*/ 1606036 w 2116347"/>
                <a:gd name="connsiteY2" fmla="*/ 610147 h 1019576"/>
                <a:gd name="connsiteX3" fmla="*/ 2090599 w 2116347"/>
                <a:gd name="connsiteY3" fmla="*/ 573922 h 1019576"/>
                <a:gd name="connsiteX4" fmla="*/ 2030558 w 2116347"/>
                <a:gd name="connsiteY4" fmla="*/ 594841 h 1019576"/>
                <a:gd name="connsiteX5" fmla="*/ 1236593 w 2116347"/>
                <a:gd name="connsiteY5" fmla="*/ 1018340 h 1019576"/>
                <a:gd name="connsiteX6" fmla="*/ 566548 w 2116347"/>
                <a:gd name="connsiteY6" fmla="*/ 722219 h 1019576"/>
                <a:gd name="connsiteX7" fmla="*/ 340420 w 2116347"/>
                <a:gd name="connsiteY7" fmla="*/ 488207 h 1019576"/>
                <a:gd name="connsiteX8" fmla="*/ 467 w 2116347"/>
                <a:gd name="connsiteY8" fmla="*/ 468071 h 1019576"/>
                <a:gd name="connsiteX0" fmla="*/ 14 w 2115894"/>
                <a:gd name="connsiteY0" fmla="*/ 467853 h 1019358"/>
                <a:gd name="connsiteX1" fmla="*/ 762675 w 2115894"/>
                <a:gd name="connsiteY1" fmla="*/ 3947 h 1019358"/>
                <a:gd name="connsiteX2" fmla="*/ 1605583 w 2115894"/>
                <a:gd name="connsiteY2" fmla="*/ 609929 h 1019358"/>
                <a:gd name="connsiteX3" fmla="*/ 2090146 w 2115894"/>
                <a:gd name="connsiteY3" fmla="*/ 573704 h 1019358"/>
                <a:gd name="connsiteX4" fmla="*/ 2030105 w 2115894"/>
                <a:gd name="connsiteY4" fmla="*/ 594623 h 1019358"/>
                <a:gd name="connsiteX5" fmla="*/ 1236140 w 2115894"/>
                <a:gd name="connsiteY5" fmla="*/ 1018122 h 1019358"/>
                <a:gd name="connsiteX6" fmla="*/ 566095 w 2115894"/>
                <a:gd name="connsiteY6" fmla="*/ 722001 h 1019358"/>
                <a:gd name="connsiteX7" fmla="*/ 339967 w 2115894"/>
                <a:gd name="connsiteY7" fmla="*/ 487989 h 1019358"/>
                <a:gd name="connsiteX8" fmla="*/ 14 w 2115894"/>
                <a:gd name="connsiteY8" fmla="*/ 467853 h 1019358"/>
                <a:gd name="connsiteX0" fmla="*/ 14 w 2115894"/>
                <a:gd name="connsiteY0" fmla="*/ 468907 h 1020412"/>
                <a:gd name="connsiteX1" fmla="*/ 762675 w 2115894"/>
                <a:gd name="connsiteY1" fmla="*/ 5001 h 1020412"/>
                <a:gd name="connsiteX2" fmla="*/ 1605583 w 2115894"/>
                <a:gd name="connsiteY2" fmla="*/ 610983 h 1020412"/>
                <a:gd name="connsiteX3" fmla="*/ 2090146 w 2115894"/>
                <a:gd name="connsiteY3" fmla="*/ 574758 h 1020412"/>
                <a:gd name="connsiteX4" fmla="*/ 2030105 w 2115894"/>
                <a:gd name="connsiteY4" fmla="*/ 595677 h 1020412"/>
                <a:gd name="connsiteX5" fmla="*/ 1236140 w 2115894"/>
                <a:gd name="connsiteY5" fmla="*/ 1019176 h 1020412"/>
                <a:gd name="connsiteX6" fmla="*/ 566095 w 2115894"/>
                <a:gd name="connsiteY6" fmla="*/ 723055 h 1020412"/>
                <a:gd name="connsiteX7" fmla="*/ 339967 w 2115894"/>
                <a:gd name="connsiteY7" fmla="*/ 489043 h 1020412"/>
                <a:gd name="connsiteX8" fmla="*/ 14 w 2115894"/>
                <a:gd name="connsiteY8" fmla="*/ 468907 h 1020412"/>
                <a:gd name="connsiteX0" fmla="*/ 16 w 2089543"/>
                <a:gd name="connsiteY0" fmla="*/ 475676 h 1016134"/>
                <a:gd name="connsiteX1" fmla="*/ 736324 w 2089543"/>
                <a:gd name="connsiteY1" fmla="*/ 723 h 1016134"/>
                <a:gd name="connsiteX2" fmla="*/ 1579232 w 2089543"/>
                <a:gd name="connsiteY2" fmla="*/ 606705 h 1016134"/>
                <a:gd name="connsiteX3" fmla="*/ 2063795 w 2089543"/>
                <a:gd name="connsiteY3" fmla="*/ 570480 h 1016134"/>
                <a:gd name="connsiteX4" fmla="*/ 2003754 w 2089543"/>
                <a:gd name="connsiteY4" fmla="*/ 591399 h 1016134"/>
                <a:gd name="connsiteX5" fmla="*/ 1209789 w 2089543"/>
                <a:gd name="connsiteY5" fmla="*/ 1014898 h 1016134"/>
                <a:gd name="connsiteX6" fmla="*/ 539744 w 2089543"/>
                <a:gd name="connsiteY6" fmla="*/ 718777 h 1016134"/>
                <a:gd name="connsiteX7" fmla="*/ 313616 w 2089543"/>
                <a:gd name="connsiteY7" fmla="*/ 484765 h 1016134"/>
                <a:gd name="connsiteX8" fmla="*/ 16 w 2089543"/>
                <a:gd name="connsiteY8" fmla="*/ 475676 h 1016134"/>
                <a:gd name="connsiteX0" fmla="*/ 16 w 2089543"/>
                <a:gd name="connsiteY0" fmla="*/ 491748 h 1032206"/>
                <a:gd name="connsiteX1" fmla="*/ 736324 w 2089543"/>
                <a:gd name="connsiteY1" fmla="*/ 16795 h 1032206"/>
                <a:gd name="connsiteX2" fmla="*/ 1579232 w 2089543"/>
                <a:gd name="connsiteY2" fmla="*/ 622777 h 1032206"/>
                <a:gd name="connsiteX3" fmla="*/ 2063795 w 2089543"/>
                <a:gd name="connsiteY3" fmla="*/ 586552 h 1032206"/>
                <a:gd name="connsiteX4" fmla="*/ 2003754 w 2089543"/>
                <a:gd name="connsiteY4" fmla="*/ 607471 h 1032206"/>
                <a:gd name="connsiteX5" fmla="*/ 1209789 w 2089543"/>
                <a:gd name="connsiteY5" fmla="*/ 1030970 h 1032206"/>
                <a:gd name="connsiteX6" fmla="*/ 539744 w 2089543"/>
                <a:gd name="connsiteY6" fmla="*/ 734849 h 1032206"/>
                <a:gd name="connsiteX7" fmla="*/ 313616 w 2089543"/>
                <a:gd name="connsiteY7" fmla="*/ 500837 h 1032206"/>
                <a:gd name="connsiteX8" fmla="*/ 16 w 2089543"/>
                <a:gd name="connsiteY8" fmla="*/ 491748 h 1032206"/>
                <a:gd name="connsiteX0" fmla="*/ 16 w 2074883"/>
                <a:gd name="connsiteY0" fmla="*/ 491748 h 1032206"/>
                <a:gd name="connsiteX1" fmla="*/ 736324 w 2074883"/>
                <a:gd name="connsiteY1" fmla="*/ 16795 h 1032206"/>
                <a:gd name="connsiteX2" fmla="*/ 1579232 w 2074883"/>
                <a:gd name="connsiteY2" fmla="*/ 622777 h 1032206"/>
                <a:gd name="connsiteX3" fmla="*/ 2063795 w 2074883"/>
                <a:gd name="connsiteY3" fmla="*/ 586552 h 1032206"/>
                <a:gd name="connsiteX4" fmla="*/ 2003754 w 2074883"/>
                <a:gd name="connsiteY4" fmla="*/ 607471 h 1032206"/>
                <a:gd name="connsiteX5" fmla="*/ 1209789 w 2074883"/>
                <a:gd name="connsiteY5" fmla="*/ 1030970 h 1032206"/>
                <a:gd name="connsiteX6" fmla="*/ 539744 w 2074883"/>
                <a:gd name="connsiteY6" fmla="*/ 734849 h 1032206"/>
                <a:gd name="connsiteX7" fmla="*/ 313616 w 2074883"/>
                <a:gd name="connsiteY7" fmla="*/ 500837 h 1032206"/>
                <a:gd name="connsiteX8" fmla="*/ 16 w 2074883"/>
                <a:gd name="connsiteY8" fmla="*/ 491748 h 1032206"/>
                <a:gd name="connsiteX0" fmla="*/ 16 w 2074883"/>
                <a:gd name="connsiteY0" fmla="*/ 491748 h 1032206"/>
                <a:gd name="connsiteX1" fmla="*/ 736324 w 2074883"/>
                <a:gd name="connsiteY1" fmla="*/ 16795 h 1032206"/>
                <a:gd name="connsiteX2" fmla="*/ 1579232 w 2074883"/>
                <a:gd name="connsiteY2" fmla="*/ 622777 h 1032206"/>
                <a:gd name="connsiteX3" fmla="*/ 2063795 w 2074883"/>
                <a:gd name="connsiteY3" fmla="*/ 586552 h 1032206"/>
                <a:gd name="connsiteX4" fmla="*/ 2003754 w 2074883"/>
                <a:gd name="connsiteY4" fmla="*/ 607471 h 1032206"/>
                <a:gd name="connsiteX5" fmla="*/ 1209789 w 2074883"/>
                <a:gd name="connsiteY5" fmla="*/ 1030970 h 1032206"/>
                <a:gd name="connsiteX6" fmla="*/ 539744 w 2074883"/>
                <a:gd name="connsiteY6" fmla="*/ 734849 h 1032206"/>
                <a:gd name="connsiteX7" fmla="*/ 313616 w 2074883"/>
                <a:gd name="connsiteY7" fmla="*/ 500837 h 1032206"/>
                <a:gd name="connsiteX8" fmla="*/ 16 w 2074883"/>
                <a:gd name="connsiteY8" fmla="*/ 491748 h 1032206"/>
                <a:gd name="connsiteX0" fmla="*/ 16 w 2074883"/>
                <a:gd name="connsiteY0" fmla="*/ 491748 h 1003381"/>
                <a:gd name="connsiteX1" fmla="*/ 736324 w 2074883"/>
                <a:gd name="connsiteY1" fmla="*/ 16795 h 1003381"/>
                <a:gd name="connsiteX2" fmla="*/ 1579232 w 2074883"/>
                <a:gd name="connsiteY2" fmla="*/ 622777 h 1003381"/>
                <a:gd name="connsiteX3" fmla="*/ 2063795 w 2074883"/>
                <a:gd name="connsiteY3" fmla="*/ 586552 h 1003381"/>
                <a:gd name="connsiteX4" fmla="*/ 2003754 w 2074883"/>
                <a:gd name="connsiteY4" fmla="*/ 607471 h 1003381"/>
                <a:gd name="connsiteX5" fmla="*/ 1196114 w 2074883"/>
                <a:gd name="connsiteY5" fmla="*/ 1001999 h 1003381"/>
                <a:gd name="connsiteX6" fmla="*/ 539744 w 2074883"/>
                <a:gd name="connsiteY6" fmla="*/ 734849 h 1003381"/>
                <a:gd name="connsiteX7" fmla="*/ 313616 w 2074883"/>
                <a:gd name="connsiteY7" fmla="*/ 500837 h 1003381"/>
                <a:gd name="connsiteX8" fmla="*/ 16 w 2074883"/>
                <a:gd name="connsiteY8" fmla="*/ 491748 h 1003381"/>
                <a:gd name="connsiteX0" fmla="*/ 16 w 2074883"/>
                <a:gd name="connsiteY0" fmla="*/ 491748 h 1003699"/>
                <a:gd name="connsiteX1" fmla="*/ 736324 w 2074883"/>
                <a:gd name="connsiteY1" fmla="*/ 16795 h 1003699"/>
                <a:gd name="connsiteX2" fmla="*/ 1579232 w 2074883"/>
                <a:gd name="connsiteY2" fmla="*/ 622777 h 1003699"/>
                <a:gd name="connsiteX3" fmla="*/ 2063795 w 2074883"/>
                <a:gd name="connsiteY3" fmla="*/ 586552 h 1003699"/>
                <a:gd name="connsiteX4" fmla="*/ 2003754 w 2074883"/>
                <a:gd name="connsiteY4" fmla="*/ 607471 h 1003699"/>
                <a:gd name="connsiteX5" fmla="*/ 1196114 w 2074883"/>
                <a:gd name="connsiteY5" fmla="*/ 1001999 h 1003699"/>
                <a:gd name="connsiteX6" fmla="*/ 539744 w 2074883"/>
                <a:gd name="connsiteY6" fmla="*/ 734849 h 1003699"/>
                <a:gd name="connsiteX7" fmla="*/ 313616 w 2074883"/>
                <a:gd name="connsiteY7" fmla="*/ 500837 h 1003699"/>
                <a:gd name="connsiteX8" fmla="*/ 16 w 2074883"/>
                <a:gd name="connsiteY8" fmla="*/ 491748 h 1003699"/>
                <a:gd name="connsiteX0" fmla="*/ 16 w 2074883"/>
                <a:gd name="connsiteY0" fmla="*/ 491748 h 1003356"/>
                <a:gd name="connsiteX1" fmla="*/ 736324 w 2074883"/>
                <a:gd name="connsiteY1" fmla="*/ 16795 h 1003356"/>
                <a:gd name="connsiteX2" fmla="*/ 1579232 w 2074883"/>
                <a:gd name="connsiteY2" fmla="*/ 622777 h 1003356"/>
                <a:gd name="connsiteX3" fmla="*/ 2063795 w 2074883"/>
                <a:gd name="connsiteY3" fmla="*/ 586552 h 1003356"/>
                <a:gd name="connsiteX4" fmla="*/ 2003754 w 2074883"/>
                <a:gd name="connsiteY4" fmla="*/ 607471 h 1003356"/>
                <a:gd name="connsiteX5" fmla="*/ 1196114 w 2074883"/>
                <a:gd name="connsiteY5" fmla="*/ 1001999 h 1003356"/>
                <a:gd name="connsiteX6" fmla="*/ 549660 w 2074883"/>
                <a:gd name="connsiteY6" fmla="*/ 723514 h 1003356"/>
                <a:gd name="connsiteX7" fmla="*/ 313616 w 2074883"/>
                <a:gd name="connsiteY7" fmla="*/ 500837 h 1003356"/>
                <a:gd name="connsiteX8" fmla="*/ 16 w 2074883"/>
                <a:gd name="connsiteY8" fmla="*/ 491748 h 1003356"/>
                <a:gd name="connsiteX0" fmla="*/ 16 w 2074883"/>
                <a:gd name="connsiteY0" fmla="*/ 491748 h 1003216"/>
                <a:gd name="connsiteX1" fmla="*/ 736324 w 2074883"/>
                <a:gd name="connsiteY1" fmla="*/ 16795 h 1003216"/>
                <a:gd name="connsiteX2" fmla="*/ 1579232 w 2074883"/>
                <a:gd name="connsiteY2" fmla="*/ 622777 h 1003216"/>
                <a:gd name="connsiteX3" fmla="*/ 2063795 w 2074883"/>
                <a:gd name="connsiteY3" fmla="*/ 586552 h 1003216"/>
                <a:gd name="connsiteX4" fmla="*/ 2003754 w 2074883"/>
                <a:gd name="connsiteY4" fmla="*/ 607471 h 1003216"/>
                <a:gd name="connsiteX5" fmla="*/ 1196114 w 2074883"/>
                <a:gd name="connsiteY5" fmla="*/ 1001999 h 1003216"/>
                <a:gd name="connsiteX6" fmla="*/ 549660 w 2074883"/>
                <a:gd name="connsiteY6" fmla="*/ 723514 h 1003216"/>
                <a:gd name="connsiteX7" fmla="*/ 313616 w 2074883"/>
                <a:gd name="connsiteY7" fmla="*/ 500837 h 1003216"/>
                <a:gd name="connsiteX8" fmla="*/ 16 w 2074883"/>
                <a:gd name="connsiteY8" fmla="*/ 491748 h 1003216"/>
                <a:gd name="connsiteX0" fmla="*/ 9943 w 2084810"/>
                <a:gd name="connsiteY0" fmla="*/ 493372 h 1004840"/>
                <a:gd name="connsiteX1" fmla="*/ 746251 w 2084810"/>
                <a:gd name="connsiteY1" fmla="*/ 18419 h 1004840"/>
                <a:gd name="connsiteX2" fmla="*/ 1589159 w 2084810"/>
                <a:gd name="connsiteY2" fmla="*/ 624401 h 1004840"/>
                <a:gd name="connsiteX3" fmla="*/ 2073722 w 2084810"/>
                <a:gd name="connsiteY3" fmla="*/ 588176 h 1004840"/>
                <a:gd name="connsiteX4" fmla="*/ 2013681 w 2084810"/>
                <a:gd name="connsiteY4" fmla="*/ 609095 h 1004840"/>
                <a:gd name="connsiteX5" fmla="*/ 1206041 w 2084810"/>
                <a:gd name="connsiteY5" fmla="*/ 1003623 h 1004840"/>
                <a:gd name="connsiteX6" fmla="*/ 559587 w 2084810"/>
                <a:gd name="connsiteY6" fmla="*/ 725138 h 1004840"/>
                <a:gd name="connsiteX7" fmla="*/ 334945 w 2084810"/>
                <a:gd name="connsiteY7" fmla="*/ 481421 h 1004840"/>
                <a:gd name="connsiteX8" fmla="*/ 9943 w 2084810"/>
                <a:gd name="connsiteY8" fmla="*/ 493372 h 1004840"/>
                <a:gd name="connsiteX0" fmla="*/ 814 w 2075681"/>
                <a:gd name="connsiteY0" fmla="*/ 492198 h 1003666"/>
                <a:gd name="connsiteX1" fmla="*/ 737122 w 2075681"/>
                <a:gd name="connsiteY1" fmla="*/ 17245 h 1003666"/>
                <a:gd name="connsiteX2" fmla="*/ 1580030 w 2075681"/>
                <a:gd name="connsiteY2" fmla="*/ 623227 h 1003666"/>
                <a:gd name="connsiteX3" fmla="*/ 2064593 w 2075681"/>
                <a:gd name="connsiteY3" fmla="*/ 587002 h 1003666"/>
                <a:gd name="connsiteX4" fmla="*/ 2004552 w 2075681"/>
                <a:gd name="connsiteY4" fmla="*/ 607921 h 1003666"/>
                <a:gd name="connsiteX5" fmla="*/ 1196912 w 2075681"/>
                <a:gd name="connsiteY5" fmla="*/ 1002449 h 1003666"/>
                <a:gd name="connsiteX6" fmla="*/ 550458 w 2075681"/>
                <a:gd name="connsiteY6" fmla="*/ 723964 h 1003666"/>
                <a:gd name="connsiteX7" fmla="*/ 325816 w 2075681"/>
                <a:gd name="connsiteY7" fmla="*/ 480247 h 1003666"/>
                <a:gd name="connsiteX8" fmla="*/ 814 w 2075681"/>
                <a:gd name="connsiteY8" fmla="*/ 492198 h 1003666"/>
                <a:gd name="connsiteX0" fmla="*/ 512 w 2075379"/>
                <a:gd name="connsiteY0" fmla="*/ 491090 h 1002558"/>
                <a:gd name="connsiteX1" fmla="*/ 736820 w 2075379"/>
                <a:gd name="connsiteY1" fmla="*/ 16137 h 1002558"/>
                <a:gd name="connsiteX2" fmla="*/ 1579728 w 2075379"/>
                <a:gd name="connsiteY2" fmla="*/ 622119 h 1002558"/>
                <a:gd name="connsiteX3" fmla="*/ 2064291 w 2075379"/>
                <a:gd name="connsiteY3" fmla="*/ 585894 h 1002558"/>
                <a:gd name="connsiteX4" fmla="*/ 2004250 w 2075379"/>
                <a:gd name="connsiteY4" fmla="*/ 606813 h 1002558"/>
                <a:gd name="connsiteX5" fmla="*/ 1196610 w 2075379"/>
                <a:gd name="connsiteY5" fmla="*/ 1001341 h 1002558"/>
                <a:gd name="connsiteX6" fmla="*/ 550156 w 2075379"/>
                <a:gd name="connsiteY6" fmla="*/ 722856 h 1002558"/>
                <a:gd name="connsiteX7" fmla="*/ 325514 w 2075379"/>
                <a:gd name="connsiteY7" fmla="*/ 479139 h 1002558"/>
                <a:gd name="connsiteX8" fmla="*/ 512 w 2075379"/>
                <a:gd name="connsiteY8" fmla="*/ 491090 h 1002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5379" h="1002558">
                  <a:moveTo>
                    <a:pt x="512" y="491090"/>
                  </a:moveTo>
                  <a:cubicBezTo>
                    <a:pt x="-14655" y="502763"/>
                    <a:pt x="308976" y="-105703"/>
                    <a:pt x="736820" y="16137"/>
                  </a:cubicBezTo>
                  <a:cubicBezTo>
                    <a:pt x="1164664" y="137977"/>
                    <a:pt x="1450623" y="553735"/>
                    <a:pt x="1579728" y="622119"/>
                  </a:cubicBezTo>
                  <a:cubicBezTo>
                    <a:pt x="1708833" y="690503"/>
                    <a:pt x="1759992" y="698509"/>
                    <a:pt x="2064291" y="585894"/>
                  </a:cubicBezTo>
                  <a:cubicBezTo>
                    <a:pt x="2070240" y="624485"/>
                    <a:pt x="2106537" y="529726"/>
                    <a:pt x="2004250" y="606813"/>
                  </a:cubicBezTo>
                  <a:cubicBezTo>
                    <a:pt x="1807903" y="917641"/>
                    <a:pt x="1438959" y="982001"/>
                    <a:pt x="1196610" y="1001341"/>
                  </a:cubicBezTo>
                  <a:cubicBezTo>
                    <a:pt x="954261" y="1020681"/>
                    <a:pt x="611183" y="804304"/>
                    <a:pt x="550156" y="722856"/>
                  </a:cubicBezTo>
                  <a:cubicBezTo>
                    <a:pt x="464540" y="576878"/>
                    <a:pt x="413864" y="527590"/>
                    <a:pt x="325514" y="479139"/>
                  </a:cubicBezTo>
                  <a:cubicBezTo>
                    <a:pt x="237164" y="430688"/>
                    <a:pt x="15679" y="479417"/>
                    <a:pt x="512" y="491090"/>
                  </a:cubicBezTo>
                  <a:close/>
                </a:path>
              </a:pathLst>
            </a:custGeom>
            <a:solidFill>
              <a:srgbClr val="70AD47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AED0231-328F-45E9-B25B-AFAEAFE39396}"/>
                </a:ext>
              </a:extLst>
            </p:cNvPr>
            <p:cNvSpPr/>
            <p:nvPr/>
          </p:nvSpPr>
          <p:spPr>
            <a:xfrm>
              <a:off x="5842792" y="4145002"/>
              <a:ext cx="1275557" cy="530979"/>
            </a:xfrm>
            <a:custGeom>
              <a:avLst/>
              <a:gdLst>
                <a:gd name="connsiteX0" fmla="*/ 0 w 1206500"/>
                <a:gd name="connsiteY0" fmla="*/ 440815 h 440815"/>
                <a:gd name="connsiteX1" fmla="*/ 254000 w 1206500"/>
                <a:gd name="connsiteY1" fmla="*/ 180465 h 440815"/>
                <a:gd name="connsiteX2" fmla="*/ 596900 w 1206500"/>
                <a:gd name="connsiteY2" fmla="*/ 53465 h 440815"/>
                <a:gd name="connsiteX3" fmla="*/ 825500 w 1206500"/>
                <a:gd name="connsiteY3" fmla="*/ 2665 h 440815"/>
                <a:gd name="connsiteX4" fmla="*/ 996950 w 1206500"/>
                <a:gd name="connsiteY4" fmla="*/ 15365 h 440815"/>
                <a:gd name="connsiteX5" fmla="*/ 1206500 w 1206500"/>
                <a:gd name="connsiteY5" fmla="*/ 85215 h 440815"/>
                <a:gd name="connsiteX6" fmla="*/ 1206500 w 1206500"/>
                <a:gd name="connsiteY6" fmla="*/ 85215 h 440815"/>
                <a:gd name="connsiteX0" fmla="*/ 0 w 1275557"/>
                <a:gd name="connsiteY0" fmla="*/ 538446 h 538446"/>
                <a:gd name="connsiteX1" fmla="*/ 323057 w 1275557"/>
                <a:gd name="connsiteY1" fmla="*/ 180465 h 538446"/>
                <a:gd name="connsiteX2" fmla="*/ 665957 w 1275557"/>
                <a:gd name="connsiteY2" fmla="*/ 53465 h 538446"/>
                <a:gd name="connsiteX3" fmla="*/ 894557 w 1275557"/>
                <a:gd name="connsiteY3" fmla="*/ 2665 h 538446"/>
                <a:gd name="connsiteX4" fmla="*/ 1066007 w 1275557"/>
                <a:gd name="connsiteY4" fmla="*/ 15365 h 538446"/>
                <a:gd name="connsiteX5" fmla="*/ 1275557 w 1275557"/>
                <a:gd name="connsiteY5" fmla="*/ 85215 h 538446"/>
                <a:gd name="connsiteX6" fmla="*/ 1275557 w 1275557"/>
                <a:gd name="connsiteY6" fmla="*/ 85215 h 538446"/>
                <a:gd name="connsiteX0" fmla="*/ 0 w 1275557"/>
                <a:gd name="connsiteY0" fmla="*/ 541527 h 541527"/>
                <a:gd name="connsiteX1" fmla="*/ 665957 w 1275557"/>
                <a:gd name="connsiteY1" fmla="*/ 56546 h 541527"/>
                <a:gd name="connsiteX2" fmla="*/ 894557 w 1275557"/>
                <a:gd name="connsiteY2" fmla="*/ 5746 h 541527"/>
                <a:gd name="connsiteX3" fmla="*/ 1066007 w 1275557"/>
                <a:gd name="connsiteY3" fmla="*/ 18446 h 541527"/>
                <a:gd name="connsiteX4" fmla="*/ 1275557 w 1275557"/>
                <a:gd name="connsiteY4" fmla="*/ 88296 h 541527"/>
                <a:gd name="connsiteX5" fmla="*/ 1275557 w 1275557"/>
                <a:gd name="connsiteY5" fmla="*/ 88296 h 541527"/>
                <a:gd name="connsiteX0" fmla="*/ 0 w 1275557"/>
                <a:gd name="connsiteY0" fmla="*/ 574301 h 574301"/>
                <a:gd name="connsiteX1" fmla="*/ 894557 w 1275557"/>
                <a:gd name="connsiteY1" fmla="*/ 38520 h 574301"/>
                <a:gd name="connsiteX2" fmla="*/ 1066007 w 1275557"/>
                <a:gd name="connsiteY2" fmla="*/ 51220 h 574301"/>
                <a:gd name="connsiteX3" fmla="*/ 1275557 w 1275557"/>
                <a:gd name="connsiteY3" fmla="*/ 121070 h 574301"/>
                <a:gd name="connsiteX4" fmla="*/ 1275557 w 1275557"/>
                <a:gd name="connsiteY4" fmla="*/ 121070 h 574301"/>
                <a:gd name="connsiteX0" fmla="*/ 0 w 1275557"/>
                <a:gd name="connsiteY0" fmla="*/ 523081 h 523081"/>
                <a:gd name="connsiteX1" fmla="*/ 1066007 w 1275557"/>
                <a:gd name="connsiteY1" fmla="*/ 0 h 523081"/>
                <a:gd name="connsiteX2" fmla="*/ 1275557 w 1275557"/>
                <a:gd name="connsiteY2" fmla="*/ 69850 h 523081"/>
                <a:gd name="connsiteX3" fmla="*/ 1275557 w 1275557"/>
                <a:gd name="connsiteY3" fmla="*/ 69850 h 523081"/>
                <a:gd name="connsiteX0" fmla="*/ 0 w 1275557"/>
                <a:gd name="connsiteY0" fmla="*/ 453231 h 453231"/>
                <a:gd name="connsiteX1" fmla="*/ 1275557 w 1275557"/>
                <a:gd name="connsiteY1" fmla="*/ 0 h 453231"/>
                <a:gd name="connsiteX2" fmla="*/ 1275557 w 1275557"/>
                <a:gd name="connsiteY2" fmla="*/ 0 h 453231"/>
                <a:gd name="connsiteX0" fmla="*/ 0 w 1275557"/>
                <a:gd name="connsiteY0" fmla="*/ 453231 h 453231"/>
                <a:gd name="connsiteX1" fmla="*/ 1275557 w 1275557"/>
                <a:gd name="connsiteY1" fmla="*/ 0 h 453231"/>
                <a:gd name="connsiteX2" fmla="*/ 1275557 w 1275557"/>
                <a:gd name="connsiteY2" fmla="*/ 0 h 453231"/>
                <a:gd name="connsiteX0" fmla="*/ 0 w 1275557"/>
                <a:gd name="connsiteY0" fmla="*/ 530979 h 530979"/>
                <a:gd name="connsiteX1" fmla="*/ 1275557 w 1275557"/>
                <a:gd name="connsiteY1" fmla="*/ 77748 h 530979"/>
                <a:gd name="connsiteX2" fmla="*/ 1275557 w 1275557"/>
                <a:gd name="connsiteY2" fmla="*/ 77748 h 530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5557" h="530979">
                  <a:moveTo>
                    <a:pt x="0" y="530979"/>
                  </a:moveTo>
                  <a:cubicBezTo>
                    <a:pt x="403755" y="-158261"/>
                    <a:pt x="1117071" y="-11681"/>
                    <a:pt x="1275557" y="77748"/>
                  </a:cubicBezTo>
                  <a:lnTo>
                    <a:pt x="1275557" y="77748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9B917F-BED4-45CC-81EF-B187B4D0F2A9}"/>
                </a:ext>
              </a:extLst>
            </p:cNvPr>
            <p:cNvSpPr/>
            <p:nvPr/>
          </p:nvSpPr>
          <p:spPr>
            <a:xfrm rot="2926306">
              <a:off x="4451577" y="4777846"/>
              <a:ext cx="1342414" cy="405316"/>
            </a:xfrm>
            <a:custGeom>
              <a:avLst/>
              <a:gdLst>
                <a:gd name="connsiteX0" fmla="*/ 0 w 1206500"/>
                <a:gd name="connsiteY0" fmla="*/ 440815 h 440815"/>
                <a:gd name="connsiteX1" fmla="*/ 254000 w 1206500"/>
                <a:gd name="connsiteY1" fmla="*/ 180465 h 440815"/>
                <a:gd name="connsiteX2" fmla="*/ 596900 w 1206500"/>
                <a:gd name="connsiteY2" fmla="*/ 53465 h 440815"/>
                <a:gd name="connsiteX3" fmla="*/ 825500 w 1206500"/>
                <a:gd name="connsiteY3" fmla="*/ 2665 h 440815"/>
                <a:gd name="connsiteX4" fmla="*/ 996950 w 1206500"/>
                <a:gd name="connsiteY4" fmla="*/ 15365 h 440815"/>
                <a:gd name="connsiteX5" fmla="*/ 1206500 w 1206500"/>
                <a:gd name="connsiteY5" fmla="*/ 85215 h 440815"/>
                <a:gd name="connsiteX6" fmla="*/ 1206500 w 1206500"/>
                <a:gd name="connsiteY6" fmla="*/ 85215 h 440815"/>
                <a:gd name="connsiteX0" fmla="*/ 0 w 1277596"/>
                <a:gd name="connsiteY0" fmla="*/ 440815 h 440815"/>
                <a:gd name="connsiteX1" fmla="*/ 254000 w 1277596"/>
                <a:gd name="connsiteY1" fmla="*/ 180465 h 440815"/>
                <a:gd name="connsiteX2" fmla="*/ 596900 w 1277596"/>
                <a:gd name="connsiteY2" fmla="*/ 53465 h 440815"/>
                <a:gd name="connsiteX3" fmla="*/ 825500 w 1277596"/>
                <a:gd name="connsiteY3" fmla="*/ 2665 h 440815"/>
                <a:gd name="connsiteX4" fmla="*/ 996950 w 1277596"/>
                <a:gd name="connsiteY4" fmla="*/ 15365 h 440815"/>
                <a:gd name="connsiteX5" fmla="*/ 1206500 w 1277596"/>
                <a:gd name="connsiteY5" fmla="*/ 85215 h 440815"/>
                <a:gd name="connsiteX6" fmla="*/ 1277596 w 1277596"/>
                <a:gd name="connsiteY6" fmla="*/ 71529 h 440815"/>
                <a:gd name="connsiteX0" fmla="*/ 0 w 1278006"/>
                <a:gd name="connsiteY0" fmla="*/ 440815 h 440815"/>
                <a:gd name="connsiteX1" fmla="*/ 254000 w 1278006"/>
                <a:gd name="connsiteY1" fmla="*/ 180465 h 440815"/>
                <a:gd name="connsiteX2" fmla="*/ 596900 w 1278006"/>
                <a:gd name="connsiteY2" fmla="*/ 53465 h 440815"/>
                <a:gd name="connsiteX3" fmla="*/ 825500 w 1278006"/>
                <a:gd name="connsiteY3" fmla="*/ 2665 h 440815"/>
                <a:gd name="connsiteX4" fmla="*/ 996950 w 1278006"/>
                <a:gd name="connsiteY4" fmla="*/ 15365 h 440815"/>
                <a:gd name="connsiteX5" fmla="*/ 1206500 w 1278006"/>
                <a:gd name="connsiteY5" fmla="*/ 85215 h 440815"/>
                <a:gd name="connsiteX6" fmla="*/ 1277596 w 1278006"/>
                <a:gd name="connsiteY6" fmla="*/ 71529 h 440815"/>
                <a:gd name="connsiteX0" fmla="*/ 0 w 1277596"/>
                <a:gd name="connsiteY0" fmla="*/ 440459 h 440459"/>
                <a:gd name="connsiteX1" fmla="*/ 254000 w 1277596"/>
                <a:gd name="connsiteY1" fmla="*/ 180109 h 440459"/>
                <a:gd name="connsiteX2" fmla="*/ 596900 w 1277596"/>
                <a:gd name="connsiteY2" fmla="*/ 53109 h 440459"/>
                <a:gd name="connsiteX3" fmla="*/ 825500 w 1277596"/>
                <a:gd name="connsiteY3" fmla="*/ 2309 h 440459"/>
                <a:gd name="connsiteX4" fmla="*/ 996950 w 1277596"/>
                <a:gd name="connsiteY4" fmla="*/ 15009 h 440459"/>
                <a:gd name="connsiteX5" fmla="*/ 1277596 w 1277596"/>
                <a:gd name="connsiteY5" fmla="*/ 71173 h 440459"/>
                <a:gd name="connsiteX0" fmla="*/ 0 w 1277596"/>
                <a:gd name="connsiteY0" fmla="*/ 438404 h 438404"/>
                <a:gd name="connsiteX1" fmla="*/ 254000 w 1277596"/>
                <a:gd name="connsiteY1" fmla="*/ 178054 h 438404"/>
                <a:gd name="connsiteX2" fmla="*/ 596900 w 1277596"/>
                <a:gd name="connsiteY2" fmla="*/ 51054 h 438404"/>
                <a:gd name="connsiteX3" fmla="*/ 825500 w 1277596"/>
                <a:gd name="connsiteY3" fmla="*/ 254 h 438404"/>
                <a:gd name="connsiteX4" fmla="*/ 1277596 w 1277596"/>
                <a:gd name="connsiteY4" fmla="*/ 69118 h 438404"/>
                <a:gd name="connsiteX0" fmla="*/ 0 w 1277596"/>
                <a:gd name="connsiteY0" fmla="*/ 392831 h 392831"/>
                <a:gd name="connsiteX1" fmla="*/ 254000 w 1277596"/>
                <a:gd name="connsiteY1" fmla="*/ 132481 h 392831"/>
                <a:gd name="connsiteX2" fmla="*/ 596900 w 1277596"/>
                <a:gd name="connsiteY2" fmla="*/ 5481 h 392831"/>
                <a:gd name="connsiteX3" fmla="*/ 1277596 w 1277596"/>
                <a:gd name="connsiteY3" fmla="*/ 23545 h 392831"/>
                <a:gd name="connsiteX0" fmla="*/ 0 w 1277596"/>
                <a:gd name="connsiteY0" fmla="*/ 369286 h 369286"/>
                <a:gd name="connsiteX1" fmla="*/ 254000 w 1277596"/>
                <a:gd name="connsiteY1" fmla="*/ 108936 h 369286"/>
                <a:gd name="connsiteX2" fmla="*/ 1277596 w 1277596"/>
                <a:gd name="connsiteY2" fmla="*/ 0 h 369286"/>
                <a:gd name="connsiteX0" fmla="*/ 0 w 1277596"/>
                <a:gd name="connsiteY0" fmla="*/ 369286 h 369286"/>
                <a:gd name="connsiteX1" fmla="*/ 1277596 w 1277596"/>
                <a:gd name="connsiteY1" fmla="*/ 0 h 369286"/>
                <a:gd name="connsiteX0" fmla="*/ 0 w 1277596"/>
                <a:gd name="connsiteY0" fmla="*/ 394454 h 394454"/>
                <a:gd name="connsiteX1" fmla="*/ 1277596 w 1277596"/>
                <a:gd name="connsiteY1" fmla="*/ 25168 h 394454"/>
                <a:gd name="connsiteX0" fmla="*/ 0 w 1277596"/>
                <a:gd name="connsiteY0" fmla="*/ 399270 h 399270"/>
                <a:gd name="connsiteX1" fmla="*/ 1277596 w 1277596"/>
                <a:gd name="connsiteY1" fmla="*/ 29984 h 399270"/>
                <a:gd name="connsiteX0" fmla="*/ 0 w 1342414"/>
                <a:gd name="connsiteY0" fmla="*/ 405316 h 405316"/>
                <a:gd name="connsiteX1" fmla="*/ 1342414 w 1342414"/>
                <a:gd name="connsiteY1" fmla="*/ 29507 h 40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2414" h="405316">
                  <a:moveTo>
                    <a:pt x="0" y="405316"/>
                  </a:moveTo>
                  <a:cubicBezTo>
                    <a:pt x="251796" y="201449"/>
                    <a:pt x="711240" y="-94856"/>
                    <a:pt x="1342414" y="29507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1B51F49D-E27C-4C20-B047-689F6C220E77}"/>
                </a:ext>
              </a:extLst>
            </p:cNvPr>
            <p:cNvSpPr/>
            <p:nvPr/>
          </p:nvSpPr>
          <p:spPr>
            <a:xfrm>
              <a:off x="5602222" y="2714624"/>
              <a:ext cx="556255" cy="3683000"/>
            </a:xfrm>
            <a:custGeom>
              <a:avLst/>
              <a:gdLst>
                <a:gd name="connsiteX0" fmla="*/ 0 w 189477"/>
                <a:gd name="connsiteY0" fmla="*/ 0 h 3759200"/>
                <a:gd name="connsiteX1" fmla="*/ 189477 w 189477"/>
                <a:gd name="connsiteY1" fmla="*/ 0 h 3759200"/>
                <a:gd name="connsiteX2" fmla="*/ 189477 w 189477"/>
                <a:gd name="connsiteY2" fmla="*/ 3759200 h 3759200"/>
                <a:gd name="connsiteX3" fmla="*/ 0 w 189477"/>
                <a:gd name="connsiteY3" fmla="*/ 3759200 h 3759200"/>
                <a:gd name="connsiteX4" fmla="*/ 0 w 189477"/>
                <a:gd name="connsiteY4" fmla="*/ 0 h 3759200"/>
                <a:gd name="connsiteX0" fmla="*/ 0 w 247650"/>
                <a:gd name="connsiteY0" fmla="*/ 0 h 3759200"/>
                <a:gd name="connsiteX1" fmla="*/ 189477 w 247650"/>
                <a:gd name="connsiteY1" fmla="*/ 0 h 3759200"/>
                <a:gd name="connsiteX2" fmla="*/ 189477 w 247650"/>
                <a:gd name="connsiteY2" fmla="*/ 3759200 h 3759200"/>
                <a:gd name="connsiteX3" fmla="*/ 247650 w 247650"/>
                <a:gd name="connsiteY3" fmla="*/ 3587750 h 3759200"/>
                <a:gd name="connsiteX4" fmla="*/ 0 w 247650"/>
                <a:gd name="connsiteY4" fmla="*/ 0 h 3759200"/>
                <a:gd name="connsiteX0" fmla="*/ 0 w 465702"/>
                <a:gd name="connsiteY0" fmla="*/ 0 h 3654425"/>
                <a:gd name="connsiteX1" fmla="*/ 189477 w 465702"/>
                <a:gd name="connsiteY1" fmla="*/ 0 h 3654425"/>
                <a:gd name="connsiteX2" fmla="*/ 465702 w 465702"/>
                <a:gd name="connsiteY2" fmla="*/ 3654425 h 3654425"/>
                <a:gd name="connsiteX3" fmla="*/ 247650 w 465702"/>
                <a:gd name="connsiteY3" fmla="*/ 3587750 h 3654425"/>
                <a:gd name="connsiteX4" fmla="*/ 0 w 465702"/>
                <a:gd name="connsiteY4" fmla="*/ 0 h 3654425"/>
                <a:gd name="connsiteX0" fmla="*/ 49225 w 514927"/>
                <a:gd name="connsiteY0" fmla="*/ 0 h 3654425"/>
                <a:gd name="connsiteX1" fmla="*/ 238702 w 514927"/>
                <a:gd name="connsiteY1" fmla="*/ 0 h 3654425"/>
                <a:gd name="connsiteX2" fmla="*/ 514927 w 514927"/>
                <a:gd name="connsiteY2" fmla="*/ 3654425 h 3654425"/>
                <a:gd name="connsiteX3" fmla="*/ 296875 w 514927"/>
                <a:gd name="connsiteY3" fmla="*/ 3587750 h 3654425"/>
                <a:gd name="connsiteX4" fmla="*/ 49225 w 514927"/>
                <a:gd name="connsiteY4" fmla="*/ 0 h 3654425"/>
                <a:gd name="connsiteX0" fmla="*/ 49225 w 514927"/>
                <a:gd name="connsiteY0" fmla="*/ 28575 h 3683000"/>
                <a:gd name="connsiteX1" fmla="*/ 391102 w 514927"/>
                <a:gd name="connsiteY1" fmla="*/ 0 h 3683000"/>
                <a:gd name="connsiteX2" fmla="*/ 514927 w 514927"/>
                <a:gd name="connsiteY2" fmla="*/ 3683000 h 3683000"/>
                <a:gd name="connsiteX3" fmla="*/ 296875 w 514927"/>
                <a:gd name="connsiteY3" fmla="*/ 3616325 h 3683000"/>
                <a:gd name="connsiteX4" fmla="*/ 49225 w 514927"/>
                <a:gd name="connsiteY4" fmla="*/ 28575 h 3683000"/>
                <a:gd name="connsiteX0" fmla="*/ 57225 w 456252"/>
                <a:gd name="connsiteY0" fmla="*/ 9525 h 3683000"/>
                <a:gd name="connsiteX1" fmla="*/ 332427 w 456252"/>
                <a:gd name="connsiteY1" fmla="*/ 0 h 3683000"/>
                <a:gd name="connsiteX2" fmla="*/ 456252 w 456252"/>
                <a:gd name="connsiteY2" fmla="*/ 3683000 h 3683000"/>
                <a:gd name="connsiteX3" fmla="*/ 238200 w 456252"/>
                <a:gd name="connsiteY3" fmla="*/ 3616325 h 3683000"/>
                <a:gd name="connsiteX4" fmla="*/ 57225 w 456252"/>
                <a:gd name="connsiteY4" fmla="*/ 9525 h 3683000"/>
                <a:gd name="connsiteX0" fmla="*/ 134249 w 533276"/>
                <a:gd name="connsiteY0" fmla="*/ 9525 h 3683000"/>
                <a:gd name="connsiteX1" fmla="*/ 409451 w 533276"/>
                <a:gd name="connsiteY1" fmla="*/ 0 h 3683000"/>
                <a:gd name="connsiteX2" fmla="*/ 533276 w 533276"/>
                <a:gd name="connsiteY2" fmla="*/ 3683000 h 3683000"/>
                <a:gd name="connsiteX3" fmla="*/ 315224 w 533276"/>
                <a:gd name="connsiteY3" fmla="*/ 3616325 h 3683000"/>
                <a:gd name="connsiteX4" fmla="*/ 134249 w 533276"/>
                <a:gd name="connsiteY4" fmla="*/ 9525 h 3683000"/>
                <a:gd name="connsiteX0" fmla="*/ 157228 w 556255"/>
                <a:gd name="connsiteY0" fmla="*/ 9525 h 3683000"/>
                <a:gd name="connsiteX1" fmla="*/ 432430 w 556255"/>
                <a:gd name="connsiteY1" fmla="*/ 0 h 3683000"/>
                <a:gd name="connsiteX2" fmla="*/ 556255 w 556255"/>
                <a:gd name="connsiteY2" fmla="*/ 3683000 h 3683000"/>
                <a:gd name="connsiteX3" fmla="*/ 338203 w 556255"/>
                <a:gd name="connsiteY3" fmla="*/ 3616325 h 3683000"/>
                <a:gd name="connsiteX4" fmla="*/ 157228 w 556255"/>
                <a:gd name="connsiteY4" fmla="*/ 9525 h 3683000"/>
                <a:gd name="connsiteX0" fmla="*/ 157228 w 556255"/>
                <a:gd name="connsiteY0" fmla="*/ 9525 h 3683000"/>
                <a:gd name="connsiteX1" fmla="*/ 432430 w 556255"/>
                <a:gd name="connsiteY1" fmla="*/ 0 h 3683000"/>
                <a:gd name="connsiteX2" fmla="*/ 556255 w 556255"/>
                <a:gd name="connsiteY2" fmla="*/ 3683000 h 3683000"/>
                <a:gd name="connsiteX3" fmla="*/ 338203 w 556255"/>
                <a:gd name="connsiteY3" fmla="*/ 3616325 h 3683000"/>
                <a:gd name="connsiteX4" fmla="*/ 157228 w 556255"/>
                <a:gd name="connsiteY4" fmla="*/ 9525 h 3683000"/>
                <a:gd name="connsiteX0" fmla="*/ 157228 w 556255"/>
                <a:gd name="connsiteY0" fmla="*/ 9525 h 3683000"/>
                <a:gd name="connsiteX1" fmla="*/ 432430 w 556255"/>
                <a:gd name="connsiteY1" fmla="*/ 0 h 3683000"/>
                <a:gd name="connsiteX2" fmla="*/ 556255 w 556255"/>
                <a:gd name="connsiteY2" fmla="*/ 3683000 h 3683000"/>
                <a:gd name="connsiteX3" fmla="*/ 338203 w 556255"/>
                <a:gd name="connsiteY3" fmla="*/ 3616325 h 3683000"/>
                <a:gd name="connsiteX4" fmla="*/ 157228 w 556255"/>
                <a:gd name="connsiteY4" fmla="*/ 9525 h 368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255" h="3683000">
                  <a:moveTo>
                    <a:pt x="157228" y="9525"/>
                  </a:moveTo>
                  <a:lnTo>
                    <a:pt x="432430" y="0"/>
                  </a:lnTo>
                  <a:cubicBezTo>
                    <a:pt x="-50170" y="1808692"/>
                    <a:pt x="276855" y="2836333"/>
                    <a:pt x="556255" y="3683000"/>
                  </a:cubicBezTo>
                  <a:lnTo>
                    <a:pt x="338203" y="3616325"/>
                  </a:lnTo>
                  <a:cubicBezTo>
                    <a:pt x="131828" y="3201458"/>
                    <a:pt x="-198372" y="2119842"/>
                    <a:pt x="157228" y="9525"/>
                  </a:cubicBezTo>
                  <a:close/>
                </a:path>
              </a:pathLst>
            </a:custGeom>
            <a:solidFill>
              <a:srgbClr val="ED7D31">
                <a:lumMod val="75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8801283-45B2-49EC-B384-73807FEB5D70}"/>
                </a:ext>
              </a:extLst>
            </p:cNvPr>
            <p:cNvSpPr/>
            <p:nvPr/>
          </p:nvSpPr>
          <p:spPr>
            <a:xfrm>
              <a:off x="5835535" y="2353128"/>
              <a:ext cx="1363551" cy="1391558"/>
            </a:xfrm>
            <a:prstGeom prst="ellipse">
              <a:avLst/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55E893C-7423-498A-831C-FD231EBC344B}"/>
                </a:ext>
              </a:extLst>
            </p:cNvPr>
            <p:cNvSpPr/>
            <p:nvPr/>
          </p:nvSpPr>
          <p:spPr>
            <a:xfrm>
              <a:off x="4471984" y="2353128"/>
              <a:ext cx="1363551" cy="1391558"/>
            </a:xfrm>
            <a:prstGeom prst="ellipse">
              <a:avLst/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489B930-F8E7-4B53-A3BD-09CCFE86CB60}"/>
                </a:ext>
              </a:extLst>
            </p:cNvPr>
            <p:cNvSpPr/>
            <p:nvPr/>
          </p:nvSpPr>
          <p:spPr>
            <a:xfrm>
              <a:off x="4282507" y="1351642"/>
              <a:ext cx="1363551" cy="1391558"/>
            </a:xfrm>
            <a:prstGeom prst="ellipse">
              <a:avLst/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44764DD-8427-405F-8CEF-5B8C9547AF1B}"/>
                </a:ext>
              </a:extLst>
            </p:cNvPr>
            <p:cNvSpPr/>
            <p:nvPr/>
          </p:nvSpPr>
          <p:spPr>
            <a:xfrm>
              <a:off x="6025012" y="1351642"/>
              <a:ext cx="1363551" cy="1391558"/>
            </a:xfrm>
            <a:prstGeom prst="ellipse">
              <a:avLst/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EFD3F5-EA40-4580-8110-AC8370297D04}"/>
                </a:ext>
              </a:extLst>
            </p:cNvPr>
            <p:cNvSpPr/>
            <p:nvPr/>
          </p:nvSpPr>
          <p:spPr>
            <a:xfrm>
              <a:off x="5072741" y="585559"/>
              <a:ext cx="1487602" cy="1391558"/>
            </a:xfrm>
            <a:prstGeom prst="ellipse">
              <a:avLst/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D376AAC-11AC-4D89-B148-A1C589D26221}"/>
                </a:ext>
              </a:extLst>
            </p:cNvPr>
            <p:cNvSpPr/>
            <p:nvPr/>
          </p:nvSpPr>
          <p:spPr>
            <a:xfrm>
              <a:off x="5168785" y="1657349"/>
              <a:ext cx="1391558" cy="1391558"/>
            </a:xfrm>
            <a:prstGeom prst="ellipse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1" name="ttsMP3.com_VoiceText_2025-1-13_14-2-48">
            <a:hlinkClick r:id="" action="ppaction://media"/>
            <a:extLst>
              <a:ext uri="{FF2B5EF4-FFF2-40B4-BE49-F238E27FC236}">
                <a16:creationId xmlns:a16="http://schemas.microsoft.com/office/drawing/2014/main" id="{4ADA14A6-7539-4DD2-AC72-BF33B98C6F7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7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28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E9EE238A-72D0-413F-A52A-5A7D1AA91618}"/>
              </a:ext>
            </a:extLst>
          </p:cNvPr>
          <p:cNvSpPr txBox="1"/>
          <p:nvPr/>
        </p:nvSpPr>
        <p:spPr>
          <a:xfrm>
            <a:off x="837952" y="219853"/>
            <a:ext cx="520899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E</a:t>
            </a: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lephant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52DAB8B-9D67-4E9E-92E6-75A3F8828CA5}"/>
              </a:ext>
            </a:extLst>
          </p:cNvPr>
          <p:cNvGrpSpPr/>
          <p:nvPr/>
        </p:nvGrpSpPr>
        <p:grpSpPr>
          <a:xfrm>
            <a:off x="1885689" y="1510056"/>
            <a:ext cx="2973512" cy="3626148"/>
            <a:chOff x="6467470" y="2384585"/>
            <a:chExt cx="3486045" cy="425117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3CED70D4-674B-4F71-934C-BDE16D1C78B3}"/>
                </a:ext>
              </a:extLst>
            </p:cNvPr>
            <p:cNvGrpSpPr/>
            <p:nvPr/>
          </p:nvGrpSpPr>
          <p:grpSpPr>
            <a:xfrm>
              <a:off x="7205741" y="4460601"/>
              <a:ext cx="696994" cy="2065169"/>
              <a:chOff x="9869116" y="4634175"/>
              <a:chExt cx="696994" cy="2065169"/>
            </a:xfrm>
          </p:grpSpPr>
          <p:sp>
            <p:nvSpPr>
              <p:cNvPr id="152" name="Rectangle: Rounded Corners 33">
                <a:extLst>
                  <a:ext uri="{FF2B5EF4-FFF2-40B4-BE49-F238E27FC236}">
                    <a16:creationId xmlns:a16="http://schemas.microsoft.com/office/drawing/2014/main" id="{A51DF398-1C88-45BA-BA7E-F1E93939A0D0}"/>
                  </a:ext>
                </a:extLst>
              </p:cNvPr>
              <p:cNvSpPr/>
              <p:nvPr/>
            </p:nvSpPr>
            <p:spPr>
              <a:xfrm flipH="1">
                <a:off x="9869116" y="4634175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BE3517D4-035D-4598-AB20-53185D5D2315}"/>
                  </a:ext>
                </a:extLst>
              </p:cNvPr>
              <p:cNvGrpSpPr/>
              <p:nvPr/>
            </p:nvGrpSpPr>
            <p:grpSpPr>
              <a:xfrm flipH="1">
                <a:off x="10059149" y="6574873"/>
                <a:ext cx="497530" cy="121547"/>
                <a:chOff x="7092035" y="5357049"/>
                <a:chExt cx="494648" cy="120843"/>
              </a:xfrm>
              <a:noFill/>
            </p:grpSpPr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id="{42B6B916-3B25-4510-8DCF-8FCBDA7D8C87}"/>
                    </a:ext>
                  </a:extLst>
                </p:cNvPr>
                <p:cNvSpPr/>
                <p:nvPr/>
              </p:nvSpPr>
              <p:spPr>
                <a:xfrm>
                  <a:off x="7469173" y="5357049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EF84F6F8-D966-4665-B168-395EBB190E47}"/>
                    </a:ext>
                  </a:extLst>
                </p:cNvPr>
                <p:cNvSpPr/>
                <p:nvPr/>
              </p:nvSpPr>
              <p:spPr>
                <a:xfrm>
                  <a:off x="7092035" y="5360889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163BE97E-D7BE-49E3-B7E4-B9BB75AC4D84}"/>
                    </a:ext>
                  </a:extLst>
                </p:cNvPr>
                <p:cNvSpPr/>
                <p:nvPr/>
              </p:nvSpPr>
              <p:spPr>
                <a:xfrm>
                  <a:off x="7217127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BE5A89DC-43CD-4138-B6C8-DA7E943B0014}"/>
                    </a:ext>
                  </a:extLst>
                </p:cNvPr>
                <p:cNvSpPr/>
                <p:nvPr/>
              </p:nvSpPr>
              <p:spPr>
                <a:xfrm>
                  <a:off x="7343152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9EF30E53-39F5-441C-84EA-8E96F72530BD}"/>
                </a:ext>
              </a:extLst>
            </p:cNvPr>
            <p:cNvGrpSpPr/>
            <p:nvPr/>
          </p:nvGrpSpPr>
          <p:grpSpPr>
            <a:xfrm flipH="1">
              <a:off x="8378934" y="4452479"/>
              <a:ext cx="696994" cy="2065169"/>
              <a:chOff x="9869116" y="4634175"/>
              <a:chExt cx="696994" cy="2065169"/>
            </a:xfrm>
          </p:grpSpPr>
          <p:sp>
            <p:nvSpPr>
              <p:cNvPr id="146" name="Rectangle: Rounded Corners 33">
                <a:extLst>
                  <a:ext uri="{FF2B5EF4-FFF2-40B4-BE49-F238E27FC236}">
                    <a16:creationId xmlns:a16="http://schemas.microsoft.com/office/drawing/2014/main" id="{AF674DC9-03D6-4EBB-8F8F-D01D1300EF00}"/>
                  </a:ext>
                </a:extLst>
              </p:cNvPr>
              <p:cNvSpPr/>
              <p:nvPr/>
            </p:nvSpPr>
            <p:spPr>
              <a:xfrm flipH="1">
                <a:off x="9869116" y="4634175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2845EA99-72C4-45C7-858F-4F77A660F3BA}"/>
                  </a:ext>
                </a:extLst>
              </p:cNvPr>
              <p:cNvGrpSpPr/>
              <p:nvPr/>
            </p:nvGrpSpPr>
            <p:grpSpPr>
              <a:xfrm flipH="1">
                <a:off x="10059149" y="6574873"/>
                <a:ext cx="497530" cy="121547"/>
                <a:chOff x="7092035" y="5357049"/>
                <a:chExt cx="494648" cy="120843"/>
              </a:xfrm>
              <a:noFill/>
            </p:grpSpPr>
            <p:sp>
              <p:nvSpPr>
                <p:cNvPr id="148" name="Freeform: Shape 147">
                  <a:extLst>
                    <a:ext uri="{FF2B5EF4-FFF2-40B4-BE49-F238E27FC236}">
                      <a16:creationId xmlns:a16="http://schemas.microsoft.com/office/drawing/2014/main" id="{58F6A1C7-074C-40D2-BB39-4AB82C9AD370}"/>
                    </a:ext>
                  </a:extLst>
                </p:cNvPr>
                <p:cNvSpPr/>
                <p:nvPr/>
              </p:nvSpPr>
              <p:spPr>
                <a:xfrm>
                  <a:off x="7469173" y="5357049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id="{DAA05343-EC78-44B5-9097-35CBEDF0469F}"/>
                    </a:ext>
                  </a:extLst>
                </p:cNvPr>
                <p:cNvSpPr/>
                <p:nvPr/>
              </p:nvSpPr>
              <p:spPr>
                <a:xfrm>
                  <a:off x="7092035" y="5360889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E37C5731-084D-49ED-ACAB-CDCB85C3C8C1}"/>
                    </a:ext>
                  </a:extLst>
                </p:cNvPr>
                <p:cNvSpPr/>
                <p:nvPr/>
              </p:nvSpPr>
              <p:spPr>
                <a:xfrm>
                  <a:off x="7217127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id="{5E406887-FB55-432E-B398-A36D79C1A2A6}"/>
                    </a:ext>
                  </a:extLst>
                </p:cNvPr>
                <p:cNvSpPr/>
                <p:nvPr/>
              </p:nvSpPr>
              <p:spPr>
                <a:xfrm>
                  <a:off x="7343152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D4648AB3-D452-4DD6-A3FE-709162F8B509}"/>
                </a:ext>
              </a:extLst>
            </p:cNvPr>
            <p:cNvGrpSpPr/>
            <p:nvPr/>
          </p:nvGrpSpPr>
          <p:grpSpPr>
            <a:xfrm>
              <a:off x="6700167" y="3685437"/>
              <a:ext cx="2878584" cy="2950322"/>
              <a:chOff x="6775605" y="3685585"/>
              <a:chExt cx="2878584" cy="2950322"/>
            </a:xfrm>
          </p:grpSpPr>
          <p:sp>
            <p:nvSpPr>
              <p:cNvPr id="132" name="Oval 3">
                <a:extLst>
                  <a:ext uri="{FF2B5EF4-FFF2-40B4-BE49-F238E27FC236}">
                    <a16:creationId xmlns:a16="http://schemas.microsoft.com/office/drawing/2014/main" id="{7A7D4732-364D-4922-AE30-119323D501AF}"/>
                  </a:ext>
                </a:extLst>
              </p:cNvPr>
              <p:cNvSpPr/>
              <p:nvPr/>
            </p:nvSpPr>
            <p:spPr>
              <a:xfrm flipH="1">
                <a:off x="6775605" y="3685585"/>
                <a:ext cx="2878584" cy="2714596"/>
              </a:xfrm>
              <a:prstGeom prst="ellipse">
                <a:avLst/>
              </a:pr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Rectangle: Rounded Corners 33">
                <a:extLst>
                  <a:ext uri="{FF2B5EF4-FFF2-40B4-BE49-F238E27FC236}">
                    <a16:creationId xmlns:a16="http://schemas.microsoft.com/office/drawing/2014/main" id="{F5D1F97A-3DB6-4062-89BB-A7678890663C}"/>
                  </a:ext>
                </a:extLst>
              </p:cNvPr>
              <p:cNvSpPr/>
              <p:nvPr/>
            </p:nvSpPr>
            <p:spPr>
              <a:xfrm flipH="1">
                <a:off x="6873984" y="4565490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C1A08353-21CA-4F54-BA7A-7CBF185CAB20}"/>
                  </a:ext>
                </a:extLst>
              </p:cNvPr>
              <p:cNvSpPr/>
              <p:nvPr/>
            </p:nvSpPr>
            <p:spPr>
              <a:xfrm rot="21078352">
                <a:off x="6809736" y="4476611"/>
                <a:ext cx="812581" cy="1167803"/>
              </a:xfrm>
              <a:prstGeom prst="ellipse">
                <a:avLst/>
              </a:prstGeom>
              <a:solidFill>
                <a:srgbClr val="AF8B9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Rectangle: Rounded Corners 33">
                <a:extLst>
                  <a:ext uri="{FF2B5EF4-FFF2-40B4-BE49-F238E27FC236}">
                    <a16:creationId xmlns:a16="http://schemas.microsoft.com/office/drawing/2014/main" id="{F25AC53A-3D73-49DD-BDBE-BB2B6B21C5B3}"/>
                  </a:ext>
                </a:extLst>
              </p:cNvPr>
              <p:cNvSpPr/>
              <p:nvPr/>
            </p:nvSpPr>
            <p:spPr>
              <a:xfrm>
                <a:off x="8859417" y="4562143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93477939-E418-468A-BE44-DE040B06C391}"/>
                  </a:ext>
                </a:extLst>
              </p:cNvPr>
              <p:cNvSpPr/>
              <p:nvPr/>
            </p:nvSpPr>
            <p:spPr>
              <a:xfrm rot="213224">
                <a:off x="8783831" y="4447231"/>
                <a:ext cx="812581" cy="1167803"/>
              </a:xfrm>
              <a:prstGeom prst="ellipse">
                <a:avLst/>
              </a:prstGeom>
              <a:solidFill>
                <a:srgbClr val="AF8B9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6C498994-A98E-426A-84F2-A7DE1111BF65}"/>
                  </a:ext>
                </a:extLst>
              </p:cNvPr>
              <p:cNvGrpSpPr/>
              <p:nvPr/>
            </p:nvGrpSpPr>
            <p:grpSpPr>
              <a:xfrm flipH="1">
                <a:off x="7049809" y="6512171"/>
                <a:ext cx="2318942" cy="123736"/>
                <a:chOff x="5798068" y="5395767"/>
                <a:chExt cx="2305509" cy="123021"/>
              </a:xfrm>
              <a:noFill/>
            </p:grpSpPr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E19C2D07-0187-4BE3-A246-54D33F01E896}"/>
                    </a:ext>
                  </a:extLst>
                </p:cNvPr>
                <p:cNvSpPr/>
                <p:nvPr/>
              </p:nvSpPr>
              <p:spPr>
                <a:xfrm>
                  <a:off x="6175203" y="5397884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DCE383D1-FE42-4567-B8A0-B80C790987D9}"/>
                    </a:ext>
                  </a:extLst>
                </p:cNvPr>
                <p:cNvSpPr/>
                <p:nvPr/>
              </p:nvSpPr>
              <p:spPr>
                <a:xfrm>
                  <a:off x="5798068" y="5401785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40BCB2AB-1452-4325-A578-B4C546BCBD49}"/>
                    </a:ext>
                  </a:extLst>
                </p:cNvPr>
                <p:cNvSpPr/>
                <p:nvPr/>
              </p:nvSpPr>
              <p:spPr>
                <a:xfrm>
                  <a:off x="5923158" y="5401782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E8F883A3-ABBD-4E10-8DD8-8A0FD959DEB4}"/>
                    </a:ext>
                  </a:extLst>
                </p:cNvPr>
                <p:cNvSpPr/>
                <p:nvPr/>
              </p:nvSpPr>
              <p:spPr>
                <a:xfrm>
                  <a:off x="6049181" y="5401770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B8DA1CE0-0682-40CA-896D-1A3A241102BA}"/>
                    </a:ext>
                  </a:extLst>
                </p:cNvPr>
                <p:cNvSpPr/>
                <p:nvPr/>
              </p:nvSpPr>
              <p:spPr>
                <a:xfrm>
                  <a:off x="7986067" y="5395767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BB966BCE-38C6-425D-82DE-7B18F8876EE2}"/>
                    </a:ext>
                  </a:extLst>
                </p:cNvPr>
                <p:cNvSpPr/>
                <p:nvPr/>
              </p:nvSpPr>
              <p:spPr>
                <a:xfrm>
                  <a:off x="7608928" y="5399612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4998A026-10A5-4C36-97B2-1F45DC567B5E}"/>
                    </a:ext>
                  </a:extLst>
                </p:cNvPr>
                <p:cNvSpPr/>
                <p:nvPr/>
              </p:nvSpPr>
              <p:spPr>
                <a:xfrm>
                  <a:off x="7734020" y="5399612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068204CD-36E1-4A60-B992-629CB9A52266}"/>
                    </a:ext>
                  </a:extLst>
                </p:cNvPr>
                <p:cNvSpPr/>
                <p:nvPr/>
              </p:nvSpPr>
              <p:spPr>
                <a:xfrm>
                  <a:off x="7860045" y="5399611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4DD34AB4-0440-4A41-A9A2-E39BFB2AD1E7}"/>
                </a:ext>
              </a:extLst>
            </p:cNvPr>
            <p:cNvGrpSpPr/>
            <p:nvPr/>
          </p:nvGrpSpPr>
          <p:grpSpPr>
            <a:xfrm>
              <a:off x="6467470" y="2384585"/>
              <a:ext cx="3486045" cy="3277963"/>
              <a:chOff x="6467470" y="2384585"/>
              <a:chExt cx="3486045" cy="3277963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04A05313-F01C-4D2C-8269-9F1A6AA9003F}"/>
                  </a:ext>
                </a:extLst>
              </p:cNvPr>
              <p:cNvSpPr/>
              <p:nvPr/>
            </p:nvSpPr>
            <p:spPr>
              <a:xfrm flipH="1">
                <a:off x="7999338" y="2384585"/>
                <a:ext cx="1954177" cy="2446723"/>
              </a:xfrm>
              <a:prstGeom prst="ellipse">
                <a:avLst/>
              </a:pr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3778BC98-5766-4B17-8785-C12E75E08AB5}"/>
                  </a:ext>
                </a:extLst>
              </p:cNvPr>
              <p:cNvSpPr/>
              <p:nvPr/>
            </p:nvSpPr>
            <p:spPr>
              <a:xfrm flipH="1">
                <a:off x="6467470" y="2403438"/>
                <a:ext cx="1954177" cy="2446723"/>
              </a:xfrm>
              <a:prstGeom prst="ellipse">
                <a:avLst/>
              </a:pr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5F4BD0A4-24CD-452B-A37F-BFB996D1673A}"/>
                  </a:ext>
                </a:extLst>
              </p:cNvPr>
              <p:cNvSpPr/>
              <p:nvPr/>
            </p:nvSpPr>
            <p:spPr>
              <a:xfrm flipH="1">
                <a:off x="7279676" y="2633086"/>
                <a:ext cx="1954177" cy="2446723"/>
              </a:xfrm>
              <a:prstGeom prst="ellipse">
                <a:avLst/>
              </a:pr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331199CF-C0B2-4CD4-AFD1-9D39E3F704D9}"/>
                  </a:ext>
                </a:extLst>
              </p:cNvPr>
              <p:cNvSpPr/>
              <p:nvPr/>
            </p:nvSpPr>
            <p:spPr>
              <a:xfrm flipH="1">
                <a:off x="7518224" y="3412145"/>
                <a:ext cx="535466" cy="430758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0C75298-2CB7-415C-9615-FEBC74664D1D}"/>
                  </a:ext>
                </a:extLst>
              </p:cNvPr>
              <p:cNvSpPr/>
              <p:nvPr/>
            </p:nvSpPr>
            <p:spPr>
              <a:xfrm flipH="1">
                <a:off x="7666255" y="3495017"/>
                <a:ext cx="379775" cy="30551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07CCDA3C-9A7E-4E7E-BA9D-7AED07C204F3}"/>
                  </a:ext>
                </a:extLst>
              </p:cNvPr>
              <p:cNvSpPr/>
              <p:nvPr/>
            </p:nvSpPr>
            <p:spPr>
              <a:xfrm flipH="1">
                <a:off x="7743705" y="3575781"/>
                <a:ext cx="223901" cy="180118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6C5096D4-F317-49A8-9C50-662F45C6D6FA}"/>
                  </a:ext>
                </a:extLst>
              </p:cNvPr>
              <p:cNvSpPr/>
              <p:nvPr/>
            </p:nvSpPr>
            <p:spPr>
              <a:xfrm flipH="1">
                <a:off x="8508203" y="3386594"/>
                <a:ext cx="535466" cy="430758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4808E4BA-308F-4CBF-B7E0-F6C490AAB16E}"/>
                  </a:ext>
                </a:extLst>
              </p:cNvPr>
              <p:cNvSpPr/>
              <p:nvPr/>
            </p:nvSpPr>
            <p:spPr>
              <a:xfrm flipH="1">
                <a:off x="8527938" y="3481137"/>
                <a:ext cx="379775" cy="30551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1CDCB6B8-BF7B-4150-A99B-7E6DD0703FA7}"/>
                  </a:ext>
                </a:extLst>
              </p:cNvPr>
              <p:cNvSpPr/>
              <p:nvPr/>
            </p:nvSpPr>
            <p:spPr>
              <a:xfrm flipH="1">
                <a:off x="8594582" y="3564083"/>
                <a:ext cx="223901" cy="180118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Arc 127">
                <a:extLst>
                  <a:ext uri="{FF2B5EF4-FFF2-40B4-BE49-F238E27FC236}">
                    <a16:creationId xmlns:a16="http://schemas.microsoft.com/office/drawing/2014/main" id="{868F26DF-6194-4168-9188-BC435A78F572}"/>
                  </a:ext>
                </a:extLst>
              </p:cNvPr>
              <p:cNvSpPr/>
              <p:nvPr/>
            </p:nvSpPr>
            <p:spPr>
              <a:xfrm rot="14181203" flipH="1">
                <a:off x="7721234" y="2723600"/>
                <a:ext cx="1347317" cy="1760341"/>
              </a:xfrm>
              <a:prstGeom prst="arc">
                <a:avLst>
                  <a:gd name="adj1" fmla="val 16200000"/>
                  <a:gd name="adj2" fmla="val 18371650"/>
                </a:avLst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Arc 128">
                <a:extLst>
                  <a:ext uri="{FF2B5EF4-FFF2-40B4-BE49-F238E27FC236}">
                    <a16:creationId xmlns:a16="http://schemas.microsoft.com/office/drawing/2014/main" id="{80EE4F13-1B3B-4763-B4A7-170819902B2E}"/>
                  </a:ext>
                </a:extLst>
              </p:cNvPr>
              <p:cNvSpPr/>
              <p:nvPr/>
            </p:nvSpPr>
            <p:spPr>
              <a:xfrm rot="11645295" flipH="1">
                <a:off x="8075026" y="2585219"/>
                <a:ext cx="1347317" cy="1760341"/>
              </a:xfrm>
              <a:prstGeom prst="arc">
                <a:avLst>
                  <a:gd name="adj1" fmla="val 16200000"/>
                  <a:gd name="adj2" fmla="val 18371650"/>
                </a:avLst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Rectangle: Rounded Corners 9">
                <a:extLst>
                  <a:ext uri="{FF2B5EF4-FFF2-40B4-BE49-F238E27FC236}">
                    <a16:creationId xmlns:a16="http://schemas.microsoft.com/office/drawing/2014/main" id="{850D281C-B9F6-447C-A54D-27D26C0A5764}"/>
                  </a:ext>
                </a:extLst>
              </p:cNvPr>
              <p:cNvSpPr/>
              <p:nvPr/>
            </p:nvSpPr>
            <p:spPr>
              <a:xfrm flipH="1">
                <a:off x="8060406" y="3979426"/>
                <a:ext cx="784709" cy="1683122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272078 w 780162"/>
                  <a:gd name="connsiteY0" fmla="*/ 84682 h 1790114"/>
                  <a:gd name="connsiteX1" fmla="*/ 356760 w 780162"/>
                  <a:gd name="connsiteY1" fmla="*/ 0 h 1790114"/>
                  <a:gd name="connsiteX2" fmla="*/ 695480 w 780162"/>
                  <a:gd name="connsiteY2" fmla="*/ 0 h 1790114"/>
                  <a:gd name="connsiteX3" fmla="*/ 780162 w 780162"/>
                  <a:gd name="connsiteY3" fmla="*/ 84682 h 1790114"/>
                  <a:gd name="connsiteX4" fmla="*/ 780162 w 780162"/>
                  <a:gd name="connsiteY4" fmla="*/ 1705432 h 1790114"/>
                  <a:gd name="connsiteX5" fmla="*/ 695480 w 780162"/>
                  <a:gd name="connsiteY5" fmla="*/ 1790114 h 1790114"/>
                  <a:gd name="connsiteX6" fmla="*/ 356760 w 780162"/>
                  <a:gd name="connsiteY6" fmla="*/ 1790114 h 1790114"/>
                  <a:gd name="connsiteX7" fmla="*/ 0 w 780162"/>
                  <a:gd name="connsiteY7" fmla="*/ 1500633 h 1790114"/>
                  <a:gd name="connsiteX8" fmla="*/ 272078 w 780162"/>
                  <a:gd name="connsiteY8" fmla="*/ 84682 h 1790114"/>
                  <a:gd name="connsiteX0" fmla="*/ 632224 w 1140308"/>
                  <a:gd name="connsiteY0" fmla="*/ 84682 h 1790114"/>
                  <a:gd name="connsiteX1" fmla="*/ 716906 w 1140308"/>
                  <a:gd name="connsiteY1" fmla="*/ 0 h 1790114"/>
                  <a:gd name="connsiteX2" fmla="*/ 1055626 w 1140308"/>
                  <a:gd name="connsiteY2" fmla="*/ 0 h 1790114"/>
                  <a:gd name="connsiteX3" fmla="*/ 1140308 w 1140308"/>
                  <a:gd name="connsiteY3" fmla="*/ 84682 h 1790114"/>
                  <a:gd name="connsiteX4" fmla="*/ 1140308 w 1140308"/>
                  <a:gd name="connsiteY4" fmla="*/ 1705432 h 1790114"/>
                  <a:gd name="connsiteX5" fmla="*/ 1055626 w 1140308"/>
                  <a:gd name="connsiteY5" fmla="*/ 1790114 h 1790114"/>
                  <a:gd name="connsiteX6" fmla="*/ 3775 w 1140308"/>
                  <a:gd name="connsiteY6" fmla="*/ 1235869 h 1790114"/>
                  <a:gd name="connsiteX7" fmla="*/ 360146 w 1140308"/>
                  <a:gd name="connsiteY7" fmla="*/ 1500633 h 1790114"/>
                  <a:gd name="connsiteX8" fmla="*/ 632224 w 1140308"/>
                  <a:gd name="connsiteY8" fmla="*/ 84682 h 1790114"/>
                  <a:gd name="connsiteX0" fmla="*/ 632224 w 1140308"/>
                  <a:gd name="connsiteY0" fmla="*/ 84682 h 1720257"/>
                  <a:gd name="connsiteX1" fmla="*/ 716906 w 1140308"/>
                  <a:gd name="connsiteY1" fmla="*/ 0 h 1720257"/>
                  <a:gd name="connsiteX2" fmla="*/ 1055626 w 1140308"/>
                  <a:gd name="connsiteY2" fmla="*/ 0 h 1720257"/>
                  <a:gd name="connsiteX3" fmla="*/ 1140308 w 1140308"/>
                  <a:gd name="connsiteY3" fmla="*/ 84682 h 1720257"/>
                  <a:gd name="connsiteX4" fmla="*/ 1140308 w 1140308"/>
                  <a:gd name="connsiteY4" fmla="*/ 1705432 h 1720257"/>
                  <a:gd name="connsiteX5" fmla="*/ 559427 w 1140308"/>
                  <a:gd name="connsiteY5" fmla="*/ 1673373 h 1720257"/>
                  <a:gd name="connsiteX6" fmla="*/ 3775 w 1140308"/>
                  <a:gd name="connsiteY6" fmla="*/ 1235869 h 1720257"/>
                  <a:gd name="connsiteX7" fmla="*/ 360146 w 1140308"/>
                  <a:gd name="connsiteY7" fmla="*/ 1500633 h 1720257"/>
                  <a:gd name="connsiteX8" fmla="*/ 632224 w 1140308"/>
                  <a:gd name="connsiteY8" fmla="*/ 84682 h 1720257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272078 w 780162"/>
                  <a:gd name="connsiteY0" fmla="*/ 84682 h 1673373"/>
                  <a:gd name="connsiteX1" fmla="*/ 356760 w 780162"/>
                  <a:gd name="connsiteY1" fmla="*/ 0 h 1673373"/>
                  <a:gd name="connsiteX2" fmla="*/ 695480 w 780162"/>
                  <a:gd name="connsiteY2" fmla="*/ 0 h 1673373"/>
                  <a:gd name="connsiteX3" fmla="*/ 780162 w 780162"/>
                  <a:gd name="connsiteY3" fmla="*/ 84682 h 1673373"/>
                  <a:gd name="connsiteX4" fmla="*/ 324776 w 780162"/>
                  <a:gd name="connsiteY4" fmla="*/ 1577953 h 1673373"/>
                  <a:gd name="connsiteX5" fmla="*/ 199281 w 780162"/>
                  <a:gd name="connsiteY5" fmla="*/ 1673373 h 1673373"/>
                  <a:gd name="connsiteX6" fmla="*/ 0 w 780162"/>
                  <a:gd name="connsiteY6" fmla="*/ 1500633 h 1673373"/>
                  <a:gd name="connsiteX7" fmla="*/ 272078 w 780162"/>
                  <a:gd name="connsiteY7" fmla="*/ 84682 h 1673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0162" h="1673373">
                    <a:moveTo>
                      <a:pt x="272078" y="84682"/>
                    </a:moveTo>
                    <a:cubicBezTo>
                      <a:pt x="272078" y="37913"/>
                      <a:pt x="309991" y="0"/>
                      <a:pt x="356760" y="0"/>
                    </a:cubicBezTo>
                    <a:lnTo>
                      <a:pt x="695480" y="0"/>
                    </a:lnTo>
                    <a:cubicBezTo>
                      <a:pt x="742249" y="0"/>
                      <a:pt x="780162" y="37913"/>
                      <a:pt x="780162" y="84682"/>
                    </a:cubicBezTo>
                    <a:cubicBezTo>
                      <a:pt x="708539" y="997739"/>
                      <a:pt x="645529" y="1501230"/>
                      <a:pt x="324776" y="1577953"/>
                    </a:cubicBezTo>
                    <a:cubicBezTo>
                      <a:pt x="324776" y="1624722"/>
                      <a:pt x="246050" y="1673373"/>
                      <a:pt x="199281" y="1673373"/>
                    </a:cubicBezTo>
                    <a:lnTo>
                      <a:pt x="0" y="1500633"/>
                    </a:lnTo>
                    <a:cubicBezTo>
                      <a:pt x="698830" y="1183823"/>
                      <a:pt x="272078" y="624932"/>
                      <a:pt x="272078" y="84682"/>
                    </a:cubicBezTo>
                    <a:close/>
                  </a:path>
                </a:pathLst>
              </a:custGeom>
              <a:solidFill>
                <a:srgbClr val="AF8B9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6E5841DF-46FA-420F-ADC3-F4DD19DE80A0}"/>
                  </a:ext>
                </a:extLst>
              </p:cNvPr>
              <p:cNvSpPr/>
              <p:nvPr/>
            </p:nvSpPr>
            <p:spPr>
              <a:xfrm flipH="1">
                <a:off x="7967606" y="3856433"/>
                <a:ext cx="711964" cy="496015"/>
              </a:xfrm>
              <a:prstGeom prst="ellipse">
                <a:avLst/>
              </a:prstGeom>
              <a:solidFill>
                <a:srgbClr val="AF8B91"/>
              </a:solidFill>
              <a:ln w="12700" cap="flat" cmpd="sng" algn="ctr">
                <a:solidFill>
                  <a:srgbClr val="AF8B9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578EF41-C7B9-44C2-82B6-D22F72922813}"/>
              </a:ext>
            </a:extLst>
          </p:cNvPr>
          <p:cNvGrpSpPr/>
          <p:nvPr/>
        </p:nvGrpSpPr>
        <p:grpSpPr>
          <a:xfrm>
            <a:off x="559475" y="5430503"/>
            <a:ext cx="5704878" cy="5855037"/>
            <a:chOff x="5589703" y="-202936"/>
            <a:chExt cx="6602297" cy="6776077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6DC1E85-5135-4F7A-B70E-7C9F15A36522}"/>
                </a:ext>
              </a:extLst>
            </p:cNvPr>
            <p:cNvSpPr txBox="1"/>
            <p:nvPr/>
          </p:nvSpPr>
          <p:spPr>
            <a:xfrm>
              <a:off x="7333007" y="-202936"/>
              <a:ext cx="3222315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548235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F</a:t>
              </a: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rog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2BBFF872-DED1-43AE-BBEC-59E19C8404EC}"/>
                </a:ext>
              </a:extLst>
            </p:cNvPr>
            <p:cNvGrpSpPr/>
            <p:nvPr/>
          </p:nvGrpSpPr>
          <p:grpSpPr>
            <a:xfrm>
              <a:off x="5589703" y="1590261"/>
              <a:ext cx="6602297" cy="4982880"/>
              <a:chOff x="169589" y="2841106"/>
              <a:chExt cx="3672856" cy="2771975"/>
            </a:xfrm>
          </p:grpSpPr>
          <p:sp>
            <p:nvSpPr>
              <p:cNvPr id="79" name="Oval 245">
                <a:extLst>
                  <a:ext uri="{FF2B5EF4-FFF2-40B4-BE49-F238E27FC236}">
                    <a16:creationId xmlns:a16="http://schemas.microsoft.com/office/drawing/2014/main" id="{B1A93155-80A1-4890-8DD2-0EBD0FD75945}"/>
                  </a:ext>
                </a:extLst>
              </p:cNvPr>
              <p:cNvSpPr/>
              <p:nvPr/>
            </p:nvSpPr>
            <p:spPr>
              <a:xfrm rot="20245845">
                <a:off x="169589" y="4250730"/>
                <a:ext cx="1265568" cy="1156163"/>
              </a:xfrm>
              <a:custGeom>
                <a:avLst/>
                <a:gdLst>
                  <a:gd name="connsiteX0" fmla="*/ 0 w 450547"/>
                  <a:gd name="connsiteY0" fmla="*/ 387751 h 775501"/>
                  <a:gd name="connsiteX1" fmla="*/ 225274 w 450547"/>
                  <a:gd name="connsiteY1" fmla="*/ 0 h 775501"/>
                  <a:gd name="connsiteX2" fmla="*/ 450548 w 450547"/>
                  <a:gd name="connsiteY2" fmla="*/ 387751 h 775501"/>
                  <a:gd name="connsiteX3" fmla="*/ 225274 w 450547"/>
                  <a:gd name="connsiteY3" fmla="*/ 775502 h 775501"/>
                  <a:gd name="connsiteX4" fmla="*/ 0 w 450547"/>
                  <a:gd name="connsiteY4" fmla="*/ 387751 h 775501"/>
                  <a:gd name="connsiteX0" fmla="*/ 5501 w 456049"/>
                  <a:gd name="connsiteY0" fmla="*/ 387751 h 944119"/>
                  <a:gd name="connsiteX1" fmla="*/ 230775 w 456049"/>
                  <a:gd name="connsiteY1" fmla="*/ 0 h 944119"/>
                  <a:gd name="connsiteX2" fmla="*/ 456049 w 456049"/>
                  <a:gd name="connsiteY2" fmla="*/ 387751 h 944119"/>
                  <a:gd name="connsiteX3" fmla="*/ 230775 w 456049"/>
                  <a:gd name="connsiteY3" fmla="*/ 775502 h 944119"/>
                  <a:gd name="connsiteX4" fmla="*/ 82615 w 456049"/>
                  <a:gd name="connsiteY4" fmla="*/ 926343 h 944119"/>
                  <a:gd name="connsiteX5" fmla="*/ 5501 w 456049"/>
                  <a:gd name="connsiteY5" fmla="*/ 387751 h 944119"/>
                  <a:gd name="connsiteX0" fmla="*/ 474877 w 925425"/>
                  <a:gd name="connsiteY0" fmla="*/ 387751 h 933379"/>
                  <a:gd name="connsiteX1" fmla="*/ 700151 w 925425"/>
                  <a:gd name="connsiteY1" fmla="*/ 0 h 933379"/>
                  <a:gd name="connsiteX2" fmla="*/ 925425 w 925425"/>
                  <a:gd name="connsiteY2" fmla="*/ 387751 h 933379"/>
                  <a:gd name="connsiteX3" fmla="*/ 4218 w 925425"/>
                  <a:gd name="connsiteY3" fmla="*/ 501723 h 933379"/>
                  <a:gd name="connsiteX4" fmla="*/ 551991 w 925425"/>
                  <a:gd name="connsiteY4" fmla="*/ 926343 h 933379"/>
                  <a:gd name="connsiteX5" fmla="*/ 474877 w 925425"/>
                  <a:gd name="connsiteY5" fmla="*/ 387751 h 933379"/>
                  <a:gd name="connsiteX0" fmla="*/ 470663 w 941003"/>
                  <a:gd name="connsiteY0" fmla="*/ 387751 h 1214305"/>
                  <a:gd name="connsiteX1" fmla="*/ 695937 w 941003"/>
                  <a:gd name="connsiteY1" fmla="*/ 0 h 1214305"/>
                  <a:gd name="connsiteX2" fmla="*/ 921211 w 941003"/>
                  <a:gd name="connsiteY2" fmla="*/ 387751 h 1214305"/>
                  <a:gd name="connsiteX3" fmla="*/ 557190 w 941003"/>
                  <a:gd name="connsiteY3" fmla="*/ 1213917 h 1214305"/>
                  <a:gd name="connsiteX4" fmla="*/ 4 w 941003"/>
                  <a:gd name="connsiteY4" fmla="*/ 501723 h 1214305"/>
                  <a:gd name="connsiteX5" fmla="*/ 547777 w 941003"/>
                  <a:gd name="connsiteY5" fmla="*/ 926343 h 1214305"/>
                  <a:gd name="connsiteX6" fmla="*/ 470663 w 941003"/>
                  <a:gd name="connsiteY6" fmla="*/ 387751 h 1214305"/>
                  <a:gd name="connsiteX0" fmla="*/ 489284 w 959624"/>
                  <a:gd name="connsiteY0" fmla="*/ 387751 h 1214348"/>
                  <a:gd name="connsiteX1" fmla="*/ 714558 w 959624"/>
                  <a:gd name="connsiteY1" fmla="*/ 0 h 1214348"/>
                  <a:gd name="connsiteX2" fmla="*/ 939832 w 959624"/>
                  <a:gd name="connsiteY2" fmla="*/ 387751 h 1214348"/>
                  <a:gd name="connsiteX3" fmla="*/ 575811 w 959624"/>
                  <a:gd name="connsiteY3" fmla="*/ 1213917 h 1214348"/>
                  <a:gd name="connsiteX4" fmla="*/ 3 w 959624"/>
                  <a:gd name="connsiteY4" fmla="*/ 571346 h 1214348"/>
                  <a:gd name="connsiteX5" fmla="*/ 566398 w 959624"/>
                  <a:gd name="connsiteY5" fmla="*/ 926343 h 1214348"/>
                  <a:gd name="connsiteX6" fmla="*/ 489284 w 959624"/>
                  <a:gd name="connsiteY6" fmla="*/ 387751 h 1214348"/>
                  <a:gd name="connsiteX0" fmla="*/ 491183 w 961523"/>
                  <a:gd name="connsiteY0" fmla="*/ 387751 h 1214418"/>
                  <a:gd name="connsiteX1" fmla="*/ 716457 w 961523"/>
                  <a:gd name="connsiteY1" fmla="*/ 0 h 1214418"/>
                  <a:gd name="connsiteX2" fmla="*/ 941731 w 961523"/>
                  <a:gd name="connsiteY2" fmla="*/ 387751 h 1214418"/>
                  <a:gd name="connsiteX3" fmla="*/ 577710 w 961523"/>
                  <a:gd name="connsiteY3" fmla="*/ 1213917 h 1214418"/>
                  <a:gd name="connsiteX4" fmla="*/ 1902 w 961523"/>
                  <a:gd name="connsiteY4" fmla="*/ 571346 h 1214418"/>
                  <a:gd name="connsiteX5" fmla="*/ 568297 w 961523"/>
                  <a:gd name="connsiteY5" fmla="*/ 926343 h 1214418"/>
                  <a:gd name="connsiteX6" fmla="*/ 491183 w 961523"/>
                  <a:gd name="connsiteY6" fmla="*/ 387751 h 1214418"/>
                  <a:gd name="connsiteX0" fmla="*/ 492674 w 963014"/>
                  <a:gd name="connsiteY0" fmla="*/ 387751 h 1214449"/>
                  <a:gd name="connsiteX1" fmla="*/ 717948 w 963014"/>
                  <a:gd name="connsiteY1" fmla="*/ 0 h 1214449"/>
                  <a:gd name="connsiteX2" fmla="*/ 943222 w 963014"/>
                  <a:gd name="connsiteY2" fmla="*/ 387751 h 1214449"/>
                  <a:gd name="connsiteX3" fmla="*/ 579201 w 963014"/>
                  <a:gd name="connsiteY3" fmla="*/ 1213917 h 1214449"/>
                  <a:gd name="connsiteX4" fmla="*/ 3393 w 963014"/>
                  <a:gd name="connsiteY4" fmla="*/ 571346 h 1214449"/>
                  <a:gd name="connsiteX5" fmla="*/ 569788 w 963014"/>
                  <a:gd name="connsiteY5" fmla="*/ 926343 h 1214449"/>
                  <a:gd name="connsiteX6" fmla="*/ 492674 w 963014"/>
                  <a:gd name="connsiteY6" fmla="*/ 387751 h 1214449"/>
                  <a:gd name="connsiteX0" fmla="*/ 517022 w 987362"/>
                  <a:gd name="connsiteY0" fmla="*/ 387751 h 1214502"/>
                  <a:gd name="connsiteX1" fmla="*/ 742296 w 987362"/>
                  <a:gd name="connsiteY1" fmla="*/ 0 h 1214502"/>
                  <a:gd name="connsiteX2" fmla="*/ 967570 w 987362"/>
                  <a:gd name="connsiteY2" fmla="*/ 387751 h 1214502"/>
                  <a:gd name="connsiteX3" fmla="*/ 603549 w 987362"/>
                  <a:gd name="connsiteY3" fmla="*/ 1213917 h 1214502"/>
                  <a:gd name="connsiteX4" fmla="*/ 3237 w 987362"/>
                  <a:gd name="connsiteY4" fmla="*/ 617894 h 1214502"/>
                  <a:gd name="connsiteX5" fmla="*/ 594136 w 987362"/>
                  <a:gd name="connsiteY5" fmla="*/ 926343 h 1214502"/>
                  <a:gd name="connsiteX6" fmla="*/ 517022 w 987362"/>
                  <a:gd name="connsiteY6" fmla="*/ 387751 h 1214502"/>
                  <a:gd name="connsiteX0" fmla="*/ 522886 w 993226"/>
                  <a:gd name="connsiteY0" fmla="*/ 387751 h 1222963"/>
                  <a:gd name="connsiteX1" fmla="*/ 748160 w 993226"/>
                  <a:gd name="connsiteY1" fmla="*/ 0 h 1222963"/>
                  <a:gd name="connsiteX2" fmla="*/ 973434 w 993226"/>
                  <a:gd name="connsiteY2" fmla="*/ 387751 h 1222963"/>
                  <a:gd name="connsiteX3" fmla="*/ 609413 w 993226"/>
                  <a:gd name="connsiteY3" fmla="*/ 1213917 h 1222963"/>
                  <a:gd name="connsiteX4" fmla="*/ 266565 w 993226"/>
                  <a:gd name="connsiteY4" fmla="*/ 859964 h 1222963"/>
                  <a:gd name="connsiteX5" fmla="*/ 9101 w 993226"/>
                  <a:gd name="connsiteY5" fmla="*/ 617894 h 1222963"/>
                  <a:gd name="connsiteX6" fmla="*/ 600000 w 993226"/>
                  <a:gd name="connsiteY6" fmla="*/ 926343 h 1222963"/>
                  <a:gd name="connsiteX7" fmla="*/ 522886 w 993226"/>
                  <a:gd name="connsiteY7" fmla="*/ 387751 h 1222963"/>
                  <a:gd name="connsiteX0" fmla="*/ 533821 w 1004161"/>
                  <a:gd name="connsiteY0" fmla="*/ 387751 h 1222963"/>
                  <a:gd name="connsiteX1" fmla="*/ 759095 w 1004161"/>
                  <a:gd name="connsiteY1" fmla="*/ 0 h 1222963"/>
                  <a:gd name="connsiteX2" fmla="*/ 984369 w 1004161"/>
                  <a:gd name="connsiteY2" fmla="*/ 387751 h 1222963"/>
                  <a:gd name="connsiteX3" fmla="*/ 620348 w 1004161"/>
                  <a:gd name="connsiteY3" fmla="*/ 1213917 h 1222963"/>
                  <a:gd name="connsiteX4" fmla="*/ 277500 w 1004161"/>
                  <a:gd name="connsiteY4" fmla="*/ 859964 h 1222963"/>
                  <a:gd name="connsiteX5" fmla="*/ 20036 w 1004161"/>
                  <a:gd name="connsiteY5" fmla="*/ 617894 h 1222963"/>
                  <a:gd name="connsiteX6" fmla="*/ 610935 w 1004161"/>
                  <a:gd name="connsiteY6" fmla="*/ 926343 h 1222963"/>
                  <a:gd name="connsiteX7" fmla="*/ 533821 w 1004161"/>
                  <a:gd name="connsiteY7" fmla="*/ 387751 h 1222963"/>
                  <a:gd name="connsiteX0" fmla="*/ 526981 w 997321"/>
                  <a:gd name="connsiteY0" fmla="*/ 387751 h 1222963"/>
                  <a:gd name="connsiteX1" fmla="*/ 752255 w 997321"/>
                  <a:gd name="connsiteY1" fmla="*/ 0 h 1222963"/>
                  <a:gd name="connsiteX2" fmla="*/ 977529 w 997321"/>
                  <a:gd name="connsiteY2" fmla="*/ 387751 h 1222963"/>
                  <a:gd name="connsiteX3" fmla="*/ 613508 w 997321"/>
                  <a:gd name="connsiteY3" fmla="*/ 1213917 h 1222963"/>
                  <a:gd name="connsiteX4" fmla="*/ 270660 w 997321"/>
                  <a:gd name="connsiteY4" fmla="*/ 859964 h 1222963"/>
                  <a:gd name="connsiteX5" fmla="*/ 13196 w 997321"/>
                  <a:gd name="connsiteY5" fmla="*/ 617894 h 1222963"/>
                  <a:gd name="connsiteX6" fmla="*/ 604095 w 997321"/>
                  <a:gd name="connsiteY6" fmla="*/ 926343 h 1222963"/>
                  <a:gd name="connsiteX7" fmla="*/ 526981 w 997321"/>
                  <a:gd name="connsiteY7" fmla="*/ 387751 h 1222963"/>
                  <a:gd name="connsiteX0" fmla="*/ 539367 w 1009707"/>
                  <a:gd name="connsiteY0" fmla="*/ 387751 h 1222963"/>
                  <a:gd name="connsiteX1" fmla="*/ 764641 w 1009707"/>
                  <a:gd name="connsiteY1" fmla="*/ 0 h 1222963"/>
                  <a:gd name="connsiteX2" fmla="*/ 989915 w 1009707"/>
                  <a:gd name="connsiteY2" fmla="*/ 387751 h 1222963"/>
                  <a:gd name="connsiteX3" fmla="*/ 625894 w 1009707"/>
                  <a:gd name="connsiteY3" fmla="*/ 1213917 h 1222963"/>
                  <a:gd name="connsiteX4" fmla="*/ 283046 w 1009707"/>
                  <a:gd name="connsiteY4" fmla="*/ 859964 h 1222963"/>
                  <a:gd name="connsiteX5" fmla="*/ 25582 w 1009707"/>
                  <a:gd name="connsiteY5" fmla="*/ 617894 h 1222963"/>
                  <a:gd name="connsiteX6" fmla="*/ 616481 w 1009707"/>
                  <a:gd name="connsiteY6" fmla="*/ 926343 h 1222963"/>
                  <a:gd name="connsiteX7" fmla="*/ 539367 w 1009707"/>
                  <a:gd name="connsiteY7" fmla="*/ 387751 h 1222963"/>
                  <a:gd name="connsiteX0" fmla="*/ 525278 w 995618"/>
                  <a:gd name="connsiteY0" fmla="*/ 387751 h 1222963"/>
                  <a:gd name="connsiteX1" fmla="*/ 750552 w 995618"/>
                  <a:gd name="connsiteY1" fmla="*/ 0 h 1222963"/>
                  <a:gd name="connsiteX2" fmla="*/ 975826 w 995618"/>
                  <a:gd name="connsiteY2" fmla="*/ 387751 h 1222963"/>
                  <a:gd name="connsiteX3" fmla="*/ 611805 w 995618"/>
                  <a:gd name="connsiteY3" fmla="*/ 1213917 h 1222963"/>
                  <a:gd name="connsiteX4" fmla="*/ 268957 w 995618"/>
                  <a:gd name="connsiteY4" fmla="*/ 859964 h 1222963"/>
                  <a:gd name="connsiteX5" fmla="*/ 11493 w 995618"/>
                  <a:gd name="connsiteY5" fmla="*/ 617894 h 1222963"/>
                  <a:gd name="connsiteX6" fmla="*/ 602392 w 995618"/>
                  <a:gd name="connsiteY6" fmla="*/ 926343 h 1222963"/>
                  <a:gd name="connsiteX7" fmla="*/ 525278 w 995618"/>
                  <a:gd name="connsiteY7" fmla="*/ 387751 h 1222963"/>
                  <a:gd name="connsiteX0" fmla="*/ 520027 w 990367"/>
                  <a:gd name="connsiteY0" fmla="*/ 387751 h 1222963"/>
                  <a:gd name="connsiteX1" fmla="*/ 745301 w 990367"/>
                  <a:gd name="connsiteY1" fmla="*/ 0 h 1222963"/>
                  <a:gd name="connsiteX2" fmla="*/ 970575 w 990367"/>
                  <a:gd name="connsiteY2" fmla="*/ 387751 h 1222963"/>
                  <a:gd name="connsiteX3" fmla="*/ 606554 w 990367"/>
                  <a:gd name="connsiteY3" fmla="*/ 1213917 h 1222963"/>
                  <a:gd name="connsiteX4" fmla="*/ 263706 w 990367"/>
                  <a:gd name="connsiteY4" fmla="*/ 859964 h 1222963"/>
                  <a:gd name="connsiteX5" fmla="*/ 11727 w 990367"/>
                  <a:gd name="connsiteY5" fmla="*/ 604701 h 1222963"/>
                  <a:gd name="connsiteX6" fmla="*/ 597141 w 990367"/>
                  <a:gd name="connsiteY6" fmla="*/ 926343 h 1222963"/>
                  <a:gd name="connsiteX7" fmla="*/ 520027 w 990367"/>
                  <a:gd name="connsiteY7" fmla="*/ 387751 h 1222963"/>
                  <a:gd name="connsiteX0" fmla="*/ 575298 w 1045638"/>
                  <a:gd name="connsiteY0" fmla="*/ 387751 h 1226655"/>
                  <a:gd name="connsiteX1" fmla="*/ 800572 w 1045638"/>
                  <a:gd name="connsiteY1" fmla="*/ 0 h 1226655"/>
                  <a:gd name="connsiteX2" fmla="*/ 1025846 w 1045638"/>
                  <a:gd name="connsiteY2" fmla="*/ 387751 h 1226655"/>
                  <a:gd name="connsiteX3" fmla="*/ 661825 w 1045638"/>
                  <a:gd name="connsiteY3" fmla="*/ 1213917 h 1226655"/>
                  <a:gd name="connsiteX4" fmla="*/ 5306 w 1045638"/>
                  <a:gd name="connsiteY4" fmla="*/ 770855 h 1226655"/>
                  <a:gd name="connsiteX5" fmla="*/ 318977 w 1045638"/>
                  <a:gd name="connsiteY5" fmla="*/ 859964 h 1226655"/>
                  <a:gd name="connsiteX6" fmla="*/ 66998 w 1045638"/>
                  <a:gd name="connsiteY6" fmla="*/ 604701 h 1226655"/>
                  <a:gd name="connsiteX7" fmla="*/ 652412 w 1045638"/>
                  <a:gd name="connsiteY7" fmla="*/ 926343 h 1226655"/>
                  <a:gd name="connsiteX8" fmla="*/ 575298 w 1045638"/>
                  <a:gd name="connsiteY8" fmla="*/ 387751 h 1226655"/>
                  <a:gd name="connsiteX0" fmla="*/ 575298 w 1045638"/>
                  <a:gd name="connsiteY0" fmla="*/ 387751 h 1230155"/>
                  <a:gd name="connsiteX1" fmla="*/ 800572 w 1045638"/>
                  <a:gd name="connsiteY1" fmla="*/ 0 h 1230155"/>
                  <a:gd name="connsiteX2" fmla="*/ 1025846 w 1045638"/>
                  <a:gd name="connsiteY2" fmla="*/ 387751 h 1230155"/>
                  <a:gd name="connsiteX3" fmla="*/ 661825 w 1045638"/>
                  <a:gd name="connsiteY3" fmla="*/ 1213917 h 1230155"/>
                  <a:gd name="connsiteX4" fmla="*/ 5306 w 1045638"/>
                  <a:gd name="connsiteY4" fmla="*/ 770855 h 1230155"/>
                  <a:gd name="connsiteX5" fmla="*/ 318977 w 1045638"/>
                  <a:gd name="connsiteY5" fmla="*/ 859964 h 1230155"/>
                  <a:gd name="connsiteX6" fmla="*/ 66998 w 1045638"/>
                  <a:gd name="connsiteY6" fmla="*/ 604701 h 1230155"/>
                  <a:gd name="connsiteX7" fmla="*/ 652412 w 1045638"/>
                  <a:gd name="connsiteY7" fmla="*/ 926343 h 1230155"/>
                  <a:gd name="connsiteX8" fmla="*/ 575298 w 1045638"/>
                  <a:gd name="connsiteY8" fmla="*/ 387751 h 1230155"/>
                  <a:gd name="connsiteX0" fmla="*/ 575298 w 1045638"/>
                  <a:gd name="connsiteY0" fmla="*/ 387751 h 1236288"/>
                  <a:gd name="connsiteX1" fmla="*/ 800572 w 1045638"/>
                  <a:gd name="connsiteY1" fmla="*/ 0 h 1236288"/>
                  <a:gd name="connsiteX2" fmla="*/ 1025846 w 1045638"/>
                  <a:gd name="connsiteY2" fmla="*/ 387751 h 1236288"/>
                  <a:gd name="connsiteX3" fmla="*/ 661825 w 1045638"/>
                  <a:gd name="connsiteY3" fmla="*/ 1213917 h 1236288"/>
                  <a:gd name="connsiteX4" fmla="*/ 316173 w 1045638"/>
                  <a:gd name="connsiteY4" fmla="*/ 1003210 h 1236288"/>
                  <a:gd name="connsiteX5" fmla="*/ 5306 w 1045638"/>
                  <a:gd name="connsiteY5" fmla="*/ 770855 h 1236288"/>
                  <a:gd name="connsiteX6" fmla="*/ 318977 w 1045638"/>
                  <a:gd name="connsiteY6" fmla="*/ 859964 h 1236288"/>
                  <a:gd name="connsiteX7" fmla="*/ 66998 w 1045638"/>
                  <a:gd name="connsiteY7" fmla="*/ 604701 h 1236288"/>
                  <a:gd name="connsiteX8" fmla="*/ 652412 w 1045638"/>
                  <a:gd name="connsiteY8" fmla="*/ 926343 h 1236288"/>
                  <a:gd name="connsiteX9" fmla="*/ 575298 w 1045638"/>
                  <a:gd name="connsiteY9" fmla="*/ 387751 h 1236288"/>
                  <a:gd name="connsiteX0" fmla="*/ 573337 w 1043677"/>
                  <a:gd name="connsiteY0" fmla="*/ 387751 h 1236288"/>
                  <a:gd name="connsiteX1" fmla="*/ 798611 w 1043677"/>
                  <a:gd name="connsiteY1" fmla="*/ 0 h 1236288"/>
                  <a:gd name="connsiteX2" fmla="*/ 1023885 w 1043677"/>
                  <a:gd name="connsiteY2" fmla="*/ 387751 h 1236288"/>
                  <a:gd name="connsiteX3" fmla="*/ 659864 w 1043677"/>
                  <a:gd name="connsiteY3" fmla="*/ 1213917 h 1236288"/>
                  <a:gd name="connsiteX4" fmla="*/ 314212 w 1043677"/>
                  <a:gd name="connsiteY4" fmla="*/ 1003210 h 1236288"/>
                  <a:gd name="connsiteX5" fmla="*/ 3345 w 1043677"/>
                  <a:gd name="connsiteY5" fmla="*/ 770855 h 1236288"/>
                  <a:gd name="connsiteX6" fmla="*/ 317016 w 1043677"/>
                  <a:gd name="connsiteY6" fmla="*/ 859964 h 1236288"/>
                  <a:gd name="connsiteX7" fmla="*/ 65037 w 1043677"/>
                  <a:gd name="connsiteY7" fmla="*/ 604701 h 1236288"/>
                  <a:gd name="connsiteX8" fmla="*/ 650451 w 1043677"/>
                  <a:gd name="connsiteY8" fmla="*/ 926343 h 1236288"/>
                  <a:gd name="connsiteX9" fmla="*/ 573337 w 1043677"/>
                  <a:gd name="connsiteY9" fmla="*/ 387751 h 1236288"/>
                  <a:gd name="connsiteX0" fmla="*/ 575120 w 1045460"/>
                  <a:gd name="connsiteY0" fmla="*/ 387751 h 1236288"/>
                  <a:gd name="connsiteX1" fmla="*/ 800394 w 1045460"/>
                  <a:gd name="connsiteY1" fmla="*/ 0 h 1236288"/>
                  <a:gd name="connsiteX2" fmla="*/ 1025668 w 1045460"/>
                  <a:gd name="connsiteY2" fmla="*/ 387751 h 1236288"/>
                  <a:gd name="connsiteX3" fmla="*/ 661647 w 1045460"/>
                  <a:gd name="connsiteY3" fmla="*/ 1213917 h 1236288"/>
                  <a:gd name="connsiteX4" fmla="*/ 315995 w 1045460"/>
                  <a:gd name="connsiteY4" fmla="*/ 1003210 h 1236288"/>
                  <a:gd name="connsiteX5" fmla="*/ 5128 w 1045460"/>
                  <a:gd name="connsiteY5" fmla="*/ 770855 h 1236288"/>
                  <a:gd name="connsiteX6" fmla="*/ 318799 w 1045460"/>
                  <a:gd name="connsiteY6" fmla="*/ 859964 h 1236288"/>
                  <a:gd name="connsiteX7" fmla="*/ 66820 w 1045460"/>
                  <a:gd name="connsiteY7" fmla="*/ 604701 h 1236288"/>
                  <a:gd name="connsiteX8" fmla="*/ 652234 w 1045460"/>
                  <a:gd name="connsiteY8" fmla="*/ 926343 h 1236288"/>
                  <a:gd name="connsiteX9" fmla="*/ 575120 w 1045460"/>
                  <a:gd name="connsiteY9" fmla="*/ 387751 h 1236288"/>
                  <a:gd name="connsiteX0" fmla="*/ 574467 w 1044807"/>
                  <a:gd name="connsiteY0" fmla="*/ 387751 h 1240849"/>
                  <a:gd name="connsiteX1" fmla="*/ 799741 w 1044807"/>
                  <a:gd name="connsiteY1" fmla="*/ 0 h 1240849"/>
                  <a:gd name="connsiteX2" fmla="*/ 1025015 w 1044807"/>
                  <a:gd name="connsiteY2" fmla="*/ 387751 h 1240849"/>
                  <a:gd name="connsiteX3" fmla="*/ 660994 w 1044807"/>
                  <a:gd name="connsiteY3" fmla="*/ 1213917 h 1240849"/>
                  <a:gd name="connsiteX4" fmla="*/ 39478 w 1044807"/>
                  <a:gd name="connsiteY4" fmla="*/ 996859 h 1240849"/>
                  <a:gd name="connsiteX5" fmla="*/ 315342 w 1044807"/>
                  <a:gd name="connsiteY5" fmla="*/ 1003210 h 1240849"/>
                  <a:gd name="connsiteX6" fmla="*/ 4475 w 1044807"/>
                  <a:gd name="connsiteY6" fmla="*/ 770855 h 1240849"/>
                  <a:gd name="connsiteX7" fmla="*/ 318146 w 1044807"/>
                  <a:gd name="connsiteY7" fmla="*/ 859964 h 1240849"/>
                  <a:gd name="connsiteX8" fmla="*/ 66167 w 1044807"/>
                  <a:gd name="connsiteY8" fmla="*/ 604701 h 1240849"/>
                  <a:gd name="connsiteX9" fmla="*/ 651581 w 1044807"/>
                  <a:gd name="connsiteY9" fmla="*/ 926343 h 1240849"/>
                  <a:gd name="connsiteX10" fmla="*/ 574467 w 1044807"/>
                  <a:gd name="connsiteY10" fmla="*/ 387751 h 1240849"/>
                  <a:gd name="connsiteX0" fmla="*/ 574467 w 1044807"/>
                  <a:gd name="connsiteY0" fmla="*/ 387751 h 1240849"/>
                  <a:gd name="connsiteX1" fmla="*/ 799741 w 1044807"/>
                  <a:gd name="connsiteY1" fmla="*/ 0 h 1240849"/>
                  <a:gd name="connsiteX2" fmla="*/ 1025015 w 1044807"/>
                  <a:gd name="connsiteY2" fmla="*/ 387751 h 1240849"/>
                  <a:gd name="connsiteX3" fmla="*/ 660994 w 1044807"/>
                  <a:gd name="connsiteY3" fmla="*/ 1213917 h 1240849"/>
                  <a:gd name="connsiteX4" fmla="*/ 39478 w 1044807"/>
                  <a:gd name="connsiteY4" fmla="*/ 996859 h 1240849"/>
                  <a:gd name="connsiteX5" fmla="*/ 315342 w 1044807"/>
                  <a:gd name="connsiteY5" fmla="*/ 1003210 h 1240849"/>
                  <a:gd name="connsiteX6" fmla="*/ 4475 w 1044807"/>
                  <a:gd name="connsiteY6" fmla="*/ 770855 h 1240849"/>
                  <a:gd name="connsiteX7" fmla="*/ 318146 w 1044807"/>
                  <a:gd name="connsiteY7" fmla="*/ 859964 h 1240849"/>
                  <a:gd name="connsiteX8" fmla="*/ 66167 w 1044807"/>
                  <a:gd name="connsiteY8" fmla="*/ 604701 h 1240849"/>
                  <a:gd name="connsiteX9" fmla="*/ 651581 w 1044807"/>
                  <a:gd name="connsiteY9" fmla="*/ 926343 h 1240849"/>
                  <a:gd name="connsiteX10" fmla="*/ 574467 w 1044807"/>
                  <a:gd name="connsiteY10" fmla="*/ 387751 h 1240849"/>
                  <a:gd name="connsiteX0" fmla="*/ 574467 w 1044807"/>
                  <a:gd name="connsiteY0" fmla="*/ 387751 h 1245162"/>
                  <a:gd name="connsiteX1" fmla="*/ 799741 w 1044807"/>
                  <a:gd name="connsiteY1" fmla="*/ 0 h 1245162"/>
                  <a:gd name="connsiteX2" fmla="*/ 1025015 w 1044807"/>
                  <a:gd name="connsiteY2" fmla="*/ 387751 h 1245162"/>
                  <a:gd name="connsiteX3" fmla="*/ 660994 w 1044807"/>
                  <a:gd name="connsiteY3" fmla="*/ 1213917 h 1245162"/>
                  <a:gd name="connsiteX4" fmla="*/ 39478 w 1044807"/>
                  <a:gd name="connsiteY4" fmla="*/ 996859 h 1245162"/>
                  <a:gd name="connsiteX5" fmla="*/ 315342 w 1044807"/>
                  <a:gd name="connsiteY5" fmla="*/ 1003210 h 1245162"/>
                  <a:gd name="connsiteX6" fmla="*/ 4475 w 1044807"/>
                  <a:gd name="connsiteY6" fmla="*/ 770855 h 1245162"/>
                  <a:gd name="connsiteX7" fmla="*/ 318146 w 1044807"/>
                  <a:gd name="connsiteY7" fmla="*/ 859964 h 1245162"/>
                  <a:gd name="connsiteX8" fmla="*/ 66167 w 1044807"/>
                  <a:gd name="connsiteY8" fmla="*/ 604701 h 1245162"/>
                  <a:gd name="connsiteX9" fmla="*/ 651581 w 1044807"/>
                  <a:gd name="connsiteY9" fmla="*/ 926343 h 1245162"/>
                  <a:gd name="connsiteX10" fmla="*/ 574467 w 1044807"/>
                  <a:gd name="connsiteY10" fmla="*/ 387751 h 1245162"/>
                  <a:gd name="connsiteX0" fmla="*/ 574467 w 1044807"/>
                  <a:gd name="connsiteY0" fmla="*/ 387751 h 1152841"/>
                  <a:gd name="connsiteX1" fmla="*/ 799741 w 1044807"/>
                  <a:gd name="connsiteY1" fmla="*/ 0 h 1152841"/>
                  <a:gd name="connsiteX2" fmla="*/ 1025015 w 1044807"/>
                  <a:gd name="connsiteY2" fmla="*/ 387751 h 1152841"/>
                  <a:gd name="connsiteX3" fmla="*/ 839311 w 1044807"/>
                  <a:gd name="connsiteY3" fmla="*/ 1107519 h 1152841"/>
                  <a:gd name="connsiteX4" fmla="*/ 39478 w 1044807"/>
                  <a:gd name="connsiteY4" fmla="*/ 996859 h 1152841"/>
                  <a:gd name="connsiteX5" fmla="*/ 315342 w 1044807"/>
                  <a:gd name="connsiteY5" fmla="*/ 1003210 h 1152841"/>
                  <a:gd name="connsiteX6" fmla="*/ 4475 w 1044807"/>
                  <a:gd name="connsiteY6" fmla="*/ 770855 h 1152841"/>
                  <a:gd name="connsiteX7" fmla="*/ 318146 w 1044807"/>
                  <a:gd name="connsiteY7" fmla="*/ 859964 h 1152841"/>
                  <a:gd name="connsiteX8" fmla="*/ 66167 w 1044807"/>
                  <a:gd name="connsiteY8" fmla="*/ 604701 h 1152841"/>
                  <a:gd name="connsiteX9" fmla="*/ 651581 w 1044807"/>
                  <a:gd name="connsiteY9" fmla="*/ 926343 h 1152841"/>
                  <a:gd name="connsiteX10" fmla="*/ 574467 w 1044807"/>
                  <a:gd name="connsiteY10" fmla="*/ 387751 h 1152841"/>
                  <a:gd name="connsiteX0" fmla="*/ 574467 w 1044807"/>
                  <a:gd name="connsiteY0" fmla="*/ 387751 h 1155407"/>
                  <a:gd name="connsiteX1" fmla="*/ 799741 w 1044807"/>
                  <a:gd name="connsiteY1" fmla="*/ 0 h 1155407"/>
                  <a:gd name="connsiteX2" fmla="*/ 1025015 w 1044807"/>
                  <a:gd name="connsiteY2" fmla="*/ 387751 h 1155407"/>
                  <a:gd name="connsiteX3" fmla="*/ 1008202 w 1044807"/>
                  <a:gd name="connsiteY3" fmla="*/ 1110667 h 1155407"/>
                  <a:gd name="connsiteX4" fmla="*/ 39478 w 1044807"/>
                  <a:gd name="connsiteY4" fmla="*/ 996859 h 1155407"/>
                  <a:gd name="connsiteX5" fmla="*/ 315342 w 1044807"/>
                  <a:gd name="connsiteY5" fmla="*/ 1003210 h 1155407"/>
                  <a:gd name="connsiteX6" fmla="*/ 4475 w 1044807"/>
                  <a:gd name="connsiteY6" fmla="*/ 770855 h 1155407"/>
                  <a:gd name="connsiteX7" fmla="*/ 318146 w 1044807"/>
                  <a:gd name="connsiteY7" fmla="*/ 859964 h 1155407"/>
                  <a:gd name="connsiteX8" fmla="*/ 66167 w 1044807"/>
                  <a:gd name="connsiteY8" fmla="*/ 604701 h 1155407"/>
                  <a:gd name="connsiteX9" fmla="*/ 651581 w 1044807"/>
                  <a:gd name="connsiteY9" fmla="*/ 926343 h 1155407"/>
                  <a:gd name="connsiteX10" fmla="*/ 574467 w 1044807"/>
                  <a:gd name="connsiteY10" fmla="*/ 387751 h 1155407"/>
                  <a:gd name="connsiteX0" fmla="*/ 574467 w 1156152"/>
                  <a:gd name="connsiteY0" fmla="*/ 387761 h 1155417"/>
                  <a:gd name="connsiteX1" fmla="*/ 799741 w 1156152"/>
                  <a:gd name="connsiteY1" fmla="*/ 10 h 1155417"/>
                  <a:gd name="connsiteX2" fmla="*/ 1143700 w 1156152"/>
                  <a:gd name="connsiteY2" fmla="*/ 375200 h 1155417"/>
                  <a:gd name="connsiteX3" fmla="*/ 1008202 w 1156152"/>
                  <a:gd name="connsiteY3" fmla="*/ 1110677 h 1155417"/>
                  <a:gd name="connsiteX4" fmla="*/ 39478 w 1156152"/>
                  <a:gd name="connsiteY4" fmla="*/ 996869 h 1155417"/>
                  <a:gd name="connsiteX5" fmla="*/ 315342 w 1156152"/>
                  <a:gd name="connsiteY5" fmla="*/ 1003220 h 1155417"/>
                  <a:gd name="connsiteX6" fmla="*/ 4475 w 1156152"/>
                  <a:gd name="connsiteY6" fmla="*/ 770865 h 1155417"/>
                  <a:gd name="connsiteX7" fmla="*/ 318146 w 1156152"/>
                  <a:gd name="connsiteY7" fmla="*/ 859974 h 1155417"/>
                  <a:gd name="connsiteX8" fmla="*/ 66167 w 1156152"/>
                  <a:gd name="connsiteY8" fmla="*/ 604711 h 1155417"/>
                  <a:gd name="connsiteX9" fmla="*/ 651581 w 1156152"/>
                  <a:gd name="connsiteY9" fmla="*/ 926353 h 1155417"/>
                  <a:gd name="connsiteX10" fmla="*/ 574467 w 1156152"/>
                  <a:gd name="connsiteY10" fmla="*/ 387761 h 1155417"/>
                  <a:gd name="connsiteX0" fmla="*/ 574467 w 1265568"/>
                  <a:gd name="connsiteY0" fmla="*/ 388409 h 1156065"/>
                  <a:gd name="connsiteX1" fmla="*/ 799741 w 1265568"/>
                  <a:gd name="connsiteY1" fmla="*/ 658 h 1156065"/>
                  <a:gd name="connsiteX2" fmla="*/ 1255527 w 1265568"/>
                  <a:gd name="connsiteY2" fmla="*/ 479059 h 1156065"/>
                  <a:gd name="connsiteX3" fmla="*/ 1008202 w 1265568"/>
                  <a:gd name="connsiteY3" fmla="*/ 1111325 h 1156065"/>
                  <a:gd name="connsiteX4" fmla="*/ 39478 w 1265568"/>
                  <a:gd name="connsiteY4" fmla="*/ 997517 h 1156065"/>
                  <a:gd name="connsiteX5" fmla="*/ 315342 w 1265568"/>
                  <a:gd name="connsiteY5" fmla="*/ 1003868 h 1156065"/>
                  <a:gd name="connsiteX6" fmla="*/ 4475 w 1265568"/>
                  <a:gd name="connsiteY6" fmla="*/ 771513 h 1156065"/>
                  <a:gd name="connsiteX7" fmla="*/ 318146 w 1265568"/>
                  <a:gd name="connsiteY7" fmla="*/ 860622 h 1156065"/>
                  <a:gd name="connsiteX8" fmla="*/ 66167 w 1265568"/>
                  <a:gd name="connsiteY8" fmla="*/ 605359 h 1156065"/>
                  <a:gd name="connsiteX9" fmla="*/ 651581 w 1265568"/>
                  <a:gd name="connsiteY9" fmla="*/ 927001 h 1156065"/>
                  <a:gd name="connsiteX10" fmla="*/ 574467 w 1265568"/>
                  <a:gd name="connsiteY10" fmla="*/ 388409 h 1156065"/>
                  <a:gd name="connsiteX0" fmla="*/ 574467 w 1265568"/>
                  <a:gd name="connsiteY0" fmla="*/ 388507 h 1156163"/>
                  <a:gd name="connsiteX1" fmla="*/ 799741 w 1265568"/>
                  <a:gd name="connsiteY1" fmla="*/ 756 h 1156163"/>
                  <a:gd name="connsiteX2" fmla="*/ 1255527 w 1265568"/>
                  <a:gd name="connsiteY2" fmla="*/ 479157 h 1156163"/>
                  <a:gd name="connsiteX3" fmla="*/ 1008202 w 1265568"/>
                  <a:gd name="connsiteY3" fmla="*/ 1111423 h 1156163"/>
                  <a:gd name="connsiteX4" fmla="*/ 39478 w 1265568"/>
                  <a:gd name="connsiteY4" fmla="*/ 997615 h 1156163"/>
                  <a:gd name="connsiteX5" fmla="*/ 315342 w 1265568"/>
                  <a:gd name="connsiteY5" fmla="*/ 1003966 h 1156163"/>
                  <a:gd name="connsiteX6" fmla="*/ 4475 w 1265568"/>
                  <a:gd name="connsiteY6" fmla="*/ 771611 h 1156163"/>
                  <a:gd name="connsiteX7" fmla="*/ 318146 w 1265568"/>
                  <a:gd name="connsiteY7" fmla="*/ 860720 h 1156163"/>
                  <a:gd name="connsiteX8" fmla="*/ 66167 w 1265568"/>
                  <a:gd name="connsiteY8" fmla="*/ 605457 h 1156163"/>
                  <a:gd name="connsiteX9" fmla="*/ 651581 w 1265568"/>
                  <a:gd name="connsiteY9" fmla="*/ 927099 h 1156163"/>
                  <a:gd name="connsiteX10" fmla="*/ 574467 w 1265568"/>
                  <a:gd name="connsiteY10" fmla="*/ 388507 h 1156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5568" h="1156163">
                    <a:moveTo>
                      <a:pt x="574467" y="388507"/>
                    </a:moveTo>
                    <a:cubicBezTo>
                      <a:pt x="541247" y="199731"/>
                      <a:pt x="686231" y="-14352"/>
                      <a:pt x="799741" y="756"/>
                    </a:cubicBezTo>
                    <a:cubicBezTo>
                      <a:pt x="913251" y="15864"/>
                      <a:pt x="1335666" y="400246"/>
                      <a:pt x="1255527" y="479157"/>
                    </a:cubicBezTo>
                    <a:cubicBezTo>
                      <a:pt x="1175388" y="558068"/>
                      <a:pt x="1110899" y="994634"/>
                      <a:pt x="1008202" y="1111423"/>
                    </a:cubicBezTo>
                    <a:cubicBezTo>
                      <a:pt x="905506" y="1228212"/>
                      <a:pt x="73325" y="1089904"/>
                      <a:pt x="39478" y="997615"/>
                    </a:cubicBezTo>
                    <a:cubicBezTo>
                      <a:pt x="47329" y="829822"/>
                      <a:pt x="382736" y="1056904"/>
                      <a:pt x="315342" y="1003966"/>
                    </a:cubicBezTo>
                    <a:cubicBezTo>
                      <a:pt x="247949" y="951028"/>
                      <a:pt x="-39071" y="897062"/>
                      <a:pt x="4475" y="771611"/>
                    </a:cubicBezTo>
                    <a:cubicBezTo>
                      <a:pt x="38546" y="704113"/>
                      <a:pt x="371698" y="920961"/>
                      <a:pt x="318146" y="860720"/>
                    </a:cubicBezTo>
                    <a:cubicBezTo>
                      <a:pt x="264594" y="800479"/>
                      <a:pt x="1908" y="714563"/>
                      <a:pt x="66167" y="605457"/>
                    </a:cubicBezTo>
                    <a:cubicBezTo>
                      <a:pt x="130426" y="496351"/>
                      <a:pt x="689127" y="991724"/>
                      <a:pt x="651581" y="927099"/>
                    </a:cubicBezTo>
                    <a:cubicBezTo>
                      <a:pt x="614035" y="862474"/>
                      <a:pt x="607687" y="577283"/>
                      <a:pt x="574467" y="388507"/>
                    </a:cubicBezTo>
                    <a:close/>
                  </a:path>
                </a:pathLst>
              </a:cu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Oval 245">
                <a:extLst>
                  <a:ext uri="{FF2B5EF4-FFF2-40B4-BE49-F238E27FC236}">
                    <a16:creationId xmlns:a16="http://schemas.microsoft.com/office/drawing/2014/main" id="{FBE8CCDA-6A07-4B0B-B090-34CD7A333893}"/>
                  </a:ext>
                </a:extLst>
              </p:cNvPr>
              <p:cNvSpPr/>
              <p:nvPr/>
            </p:nvSpPr>
            <p:spPr>
              <a:xfrm rot="1354155" flipH="1">
                <a:off x="2576877" y="4272031"/>
                <a:ext cx="1265568" cy="1156163"/>
              </a:xfrm>
              <a:custGeom>
                <a:avLst/>
                <a:gdLst>
                  <a:gd name="connsiteX0" fmla="*/ 0 w 450547"/>
                  <a:gd name="connsiteY0" fmla="*/ 387751 h 775501"/>
                  <a:gd name="connsiteX1" fmla="*/ 225274 w 450547"/>
                  <a:gd name="connsiteY1" fmla="*/ 0 h 775501"/>
                  <a:gd name="connsiteX2" fmla="*/ 450548 w 450547"/>
                  <a:gd name="connsiteY2" fmla="*/ 387751 h 775501"/>
                  <a:gd name="connsiteX3" fmla="*/ 225274 w 450547"/>
                  <a:gd name="connsiteY3" fmla="*/ 775502 h 775501"/>
                  <a:gd name="connsiteX4" fmla="*/ 0 w 450547"/>
                  <a:gd name="connsiteY4" fmla="*/ 387751 h 775501"/>
                  <a:gd name="connsiteX0" fmla="*/ 5501 w 456049"/>
                  <a:gd name="connsiteY0" fmla="*/ 387751 h 944119"/>
                  <a:gd name="connsiteX1" fmla="*/ 230775 w 456049"/>
                  <a:gd name="connsiteY1" fmla="*/ 0 h 944119"/>
                  <a:gd name="connsiteX2" fmla="*/ 456049 w 456049"/>
                  <a:gd name="connsiteY2" fmla="*/ 387751 h 944119"/>
                  <a:gd name="connsiteX3" fmla="*/ 230775 w 456049"/>
                  <a:gd name="connsiteY3" fmla="*/ 775502 h 944119"/>
                  <a:gd name="connsiteX4" fmla="*/ 82615 w 456049"/>
                  <a:gd name="connsiteY4" fmla="*/ 926343 h 944119"/>
                  <a:gd name="connsiteX5" fmla="*/ 5501 w 456049"/>
                  <a:gd name="connsiteY5" fmla="*/ 387751 h 944119"/>
                  <a:gd name="connsiteX0" fmla="*/ 474877 w 925425"/>
                  <a:gd name="connsiteY0" fmla="*/ 387751 h 933379"/>
                  <a:gd name="connsiteX1" fmla="*/ 700151 w 925425"/>
                  <a:gd name="connsiteY1" fmla="*/ 0 h 933379"/>
                  <a:gd name="connsiteX2" fmla="*/ 925425 w 925425"/>
                  <a:gd name="connsiteY2" fmla="*/ 387751 h 933379"/>
                  <a:gd name="connsiteX3" fmla="*/ 4218 w 925425"/>
                  <a:gd name="connsiteY3" fmla="*/ 501723 h 933379"/>
                  <a:gd name="connsiteX4" fmla="*/ 551991 w 925425"/>
                  <a:gd name="connsiteY4" fmla="*/ 926343 h 933379"/>
                  <a:gd name="connsiteX5" fmla="*/ 474877 w 925425"/>
                  <a:gd name="connsiteY5" fmla="*/ 387751 h 933379"/>
                  <a:gd name="connsiteX0" fmla="*/ 470663 w 941003"/>
                  <a:gd name="connsiteY0" fmla="*/ 387751 h 1214305"/>
                  <a:gd name="connsiteX1" fmla="*/ 695937 w 941003"/>
                  <a:gd name="connsiteY1" fmla="*/ 0 h 1214305"/>
                  <a:gd name="connsiteX2" fmla="*/ 921211 w 941003"/>
                  <a:gd name="connsiteY2" fmla="*/ 387751 h 1214305"/>
                  <a:gd name="connsiteX3" fmla="*/ 557190 w 941003"/>
                  <a:gd name="connsiteY3" fmla="*/ 1213917 h 1214305"/>
                  <a:gd name="connsiteX4" fmla="*/ 4 w 941003"/>
                  <a:gd name="connsiteY4" fmla="*/ 501723 h 1214305"/>
                  <a:gd name="connsiteX5" fmla="*/ 547777 w 941003"/>
                  <a:gd name="connsiteY5" fmla="*/ 926343 h 1214305"/>
                  <a:gd name="connsiteX6" fmla="*/ 470663 w 941003"/>
                  <a:gd name="connsiteY6" fmla="*/ 387751 h 1214305"/>
                  <a:gd name="connsiteX0" fmla="*/ 489284 w 959624"/>
                  <a:gd name="connsiteY0" fmla="*/ 387751 h 1214348"/>
                  <a:gd name="connsiteX1" fmla="*/ 714558 w 959624"/>
                  <a:gd name="connsiteY1" fmla="*/ 0 h 1214348"/>
                  <a:gd name="connsiteX2" fmla="*/ 939832 w 959624"/>
                  <a:gd name="connsiteY2" fmla="*/ 387751 h 1214348"/>
                  <a:gd name="connsiteX3" fmla="*/ 575811 w 959624"/>
                  <a:gd name="connsiteY3" fmla="*/ 1213917 h 1214348"/>
                  <a:gd name="connsiteX4" fmla="*/ 3 w 959624"/>
                  <a:gd name="connsiteY4" fmla="*/ 571346 h 1214348"/>
                  <a:gd name="connsiteX5" fmla="*/ 566398 w 959624"/>
                  <a:gd name="connsiteY5" fmla="*/ 926343 h 1214348"/>
                  <a:gd name="connsiteX6" fmla="*/ 489284 w 959624"/>
                  <a:gd name="connsiteY6" fmla="*/ 387751 h 1214348"/>
                  <a:gd name="connsiteX0" fmla="*/ 491183 w 961523"/>
                  <a:gd name="connsiteY0" fmla="*/ 387751 h 1214418"/>
                  <a:gd name="connsiteX1" fmla="*/ 716457 w 961523"/>
                  <a:gd name="connsiteY1" fmla="*/ 0 h 1214418"/>
                  <a:gd name="connsiteX2" fmla="*/ 941731 w 961523"/>
                  <a:gd name="connsiteY2" fmla="*/ 387751 h 1214418"/>
                  <a:gd name="connsiteX3" fmla="*/ 577710 w 961523"/>
                  <a:gd name="connsiteY3" fmla="*/ 1213917 h 1214418"/>
                  <a:gd name="connsiteX4" fmla="*/ 1902 w 961523"/>
                  <a:gd name="connsiteY4" fmla="*/ 571346 h 1214418"/>
                  <a:gd name="connsiteX5" fmla="*/ 568297 w 961523"/>
                  <a:gd name="connsiteY5" fmla="*/ 926343 h 1214418"/>
                  <a:gd name="connsiteX6" fmla="*/ 491183 w 961523"/>
                  <a:gd name="connsiteY6" fmla="*/ 387751 h 1214418"/>
                  <a:gd name="connsiteX0" fmla="*/ 492674 w 963014"/>
                  <a:gd name="connsiteY0" fmla="*/ 387751 h 1214449"/>
                  <a:gd name="connsiteX1" fmla="*/ 717948 w 963014"/>
                  <a:gd name="connsiteY1" fmla="*/ 0 h 1214449"/>
                  <a:gd name="connsiteX2" fmla="*/ 943222 w 963014"/>
                  <a:gd name="connsiteY2" fmla="*/ 387751 h 1214449"/>
                  <a:gd name="connsiteX3" fmla="*/ 579201 w 963014"/>
                  <a:gd name="connsiteY3" fmla="*/ 1213917 h 1214449"/>
                  <a:gd name="connsiteX4" fmla="*/ 3393 w 963014"/>
                  <a:gd name="connsiteY4" fmla="*/ 571346 h 1214449"/>
                  <a:gd name="connsiteX5" fmla="*/ 569788 w 963014"/>
                  <a:gd name="connsiteY5" fmla="*/ 926343 h 1214449"/>
                  <a:gd name="connsiteX6" fmla="*/ 492674 w 963014"/>
                  <a:gd name="connsiteY6" fmla="*/ 387751 h 1214449"/>
                  <a:gd name="connsiteX0" fmla="*/ 517022 w 987362"/>
                  <a:gd name="connsiteY0" fmla="*/ 387751 h 1214502"/>
                  <a:gd name="connsiteX1" fmla="*/ 742296 w 987362"/>
                  <a:gd name="connsiteY1" fmla="*/ 0 h 1214502"/>
                  <a:gd name="connsiteX2" fmla="*/ 967570 w 987362"/>
                  <a:gd name="connsiteY2" fmla="*/ 387751 h 1214502"/>
                  <a:gd name="connsiteX3" fmla="*/ 603549 w 987362"/>
                  <a:gd name="connsiteY3" fmla="*/ 1213917 h 1214502"/>
                  <a:gd name="connsiteX4" fmla="*/ 3237 w 987362"/>
                  <a:gd name="connsiteY4" fmla="*/ 617894 h 1214502"/>
                  <a:gd name="connsiteX5" fmla="*/ 594136 w 987362"/>
                  <a:gd name="connsiteY5" fmla="*/ 926343 h 1214502"/>
                  <a:gd name="connsiteX6" fmla="*/ 517022 w 987362"/>
                  <a:gd name="connsiteY6" fmla="*/ 387751 h 1214502"/>
                  <a:gd name="connsiteX0" fmla="*/ 522886 w 993226"/>
                  <a:gd name="connsiteY0" fmla="*/ 387751 h 1222963"/>
                  <a:gd name="connsiteX1" fmla="*/ 748160 w 993226"/>
                  <a:gd name="connsiteY1" fmla="*/ 0 h 1222963"/>
                  <a:gd name="connsiteX2" fmla="*/ 973434 w 993226"/>
                  <a:gd name="connsiteY2" fmla="*/ 387751 h 1222963"/>
                  <a:gd name="connsiteX3" fmla="*/ 609413 w 993226"/>
                  <a:gd name="connsiteY3" fmla="*/ 1213917 h 1222963"/>
                  <a:gd name="connsiteX4" fmla="*/ 266565 w 993226"/>
                  <a:gd name="connsiteY4" fmla="*/ 859964 h 1222963"/>
                  <a:gd name="connsiteX5" fmla="*/ 9101 w 993226"/>
                  <a:gd name="connsiteY5" fmla="*/ 617894 h 1222963"/>
                  <a:gd name="connsiteX6" fmla="*/ 600000 w 993226"/>
                  <a:gd name="connsiteY6" fmla="*/ 926343 h 1222963"/>
                  <a:gd name="connsiteX7" fmla="*/ 522886 w 993226"/>
                  <a:gd name="connsiteY7" fmla="*/ 387751 h 1222963"/>
                  <a:gd name="connsiteX0" fmla="*/ 533821 w 1004161"/>
                  <a:gd name="connsiteY0" fmla="*/ 387751 h 1222963"/>
                  <a:gd name="connsiteX1" fmla="*/ 759095 w 1004161"/>
                  <a:gd name="connsiteY1" fmla="*/ 0 h 1222963"/>
                  <a:gd name="connsiteX2" fmla="*/ 984369 w 1004161"/>
                  <a:gd name="connsiteY2" fmla="*/ 387751 h 1222963"/>
                  <a:gd name="connsiteX3" fmla="*/ 620348 w 1004161"/>
                  <a:gd name="connsiteY3" fmla="*/ 1213917 h 1222963"/>
                  <a:gd name="connsiteX4" fmla="*/ 277500 w 1004161"/>
                  <a:gd name="connsiteY4" fmla="*/ 859964 h 1222963"/>
                  <a:gd name="connsiteX5" fmla="*/ 20036 w 1004161"/>
                  <a:gd name="connsiteY5" fmla="*/ 617894 h 1222963"/>
                  <a:gd name="connsiteX6" fmla="*/ 610935 w 1004161"/>
                  <a:gd name="connsiteY6" fmla="*/ 926343 h 1222963"/>
                  <a:gd name="connsiteX7" fmla="*/ 533821 w 1004161"/>
                  <a:gd name="connsiteY7" fmla="*/ 387751 h 1222963"/>
                  <a:gd name="connsiteX0" fmla="*/ 526981 w 997321"/>
                  <a:gd name="connsiteY0" fmla="*/ 387751 h 1222963"/>
                  <a:gd name="connsiteX1" fmla="*/ 752255 w 997321"/>
                  <a:gd name="connsiteY1" fmla="*/ 0 h 1222963"/>
                  <a:gd name="connsiteX2" fmla="*/ 977529 w 997321"/>
                  <a:gd name="connsiteY2" fmla="*/ 387751 h 1222963"/>
                  <a:gd name="connsiteX3" fmla="*/ 613508 w 997321"/>
                  <a:gd name="connsiteY3" fmla="*/ 1213917 h 1222963"/>
                  <a:gd name="connsiteX4" fmla="*/ 270660 w 997321"/>
                  <a:gd name="connsiteY4" fmla="*/ 859964 h 1222963"/>
                  <a:gd name="connsiteX5" fmla="*/ 13196 w 997321"/>
                  <a:gd name="connsiteY5" fmla="*/ 617894 h 1222963"/>
                  <a:gd name="connsiteX6" fmla="*/ 604095 w 997321"/>
                  <a:gd name="connsiteY6" fmla="*/ 926343 h 1222963"/>
                  <a:gd name="connsiteX7" fmla="*/ 526981 w 997321"/>
                  <a:gd name="connsiteY7" fmla="*/ 387751 h 1222963"/>
                  <a:gd name="connsiteX0" fmla="*/ 539367 w 1009707"/>
                  <a:gd name="connsiteY0" fmla="*/ 387751 h 1222963"/>
                  <a:gd name="connsiteX1" fmla="*/ 764641 w 1009707"/>
                  <a:gd name="connsiteY1" fmla="*/ 0 h 1222963"/>
                  <a:gd name="connsiteX2" fmla="*/ 989915 w 1009707"/>
                  <a:gd name="connsiteY2" fmla="*/ 387751 h 1222963"/>
                  <a:gd name="connsiteX3" fmla="*/ 625894 w 1009707"/>
                  <a:gd name="connsiteY3" fmla="*/ 1213917 h 1222963"/>
                  <a:gd name="connsiteX4" fmla="*/ 283046 w 1009707"/>
                  <a:gd name="connsiteY4" fmla="*/ 859964 h 1222963"/>
                  <a:gd name="connsiteX5" fmla="*/ 25582 w 1009707"/>
                  <a:gd name="connsiteY5" fmla="*/ 617894 h 1222963"/>
                  <a:gd name="connsiteX6" fmla="*/ 616481 w 1009707"/>
                  <a:gd name="connsiteY6" fmla="*/ 926343 h 1222963"/>
                  <a:gd name="connsiteX7" fmla="*/ 539367 w 1009707"/>
                  <a:gd name="connsiteY7" fmla="*/ 387751 h 1222963"/>
                  <a:gd name="connsiteX0" fmla="*/ 525278 w 995618"/>
                  <a:gd name="connsiteY0" fmla="*/ 387751 h 1222963"/>
                  <a:gd name="connsiteX1" fmla="*/ 750552 w 995618"/>
                  <a:gd name="connsiteY1" fmla="*/ 0 h 1222963"/>
                  <a:gd name="connsiteX2" fmla="*/ 975826 w 995618"/>
                  <a:gd name="connsiteY2" fmla="*/ 387751 h 1222963"/>
                  <a:gd name="connsiteX3" fmla="*/ 611805 w 995618"/>
                  <a:gd name="connsiteY3" fmla="*/ 1213917 h 1222963"/>
                  <a:gd name="connsiteX4" fmla="*/ 268957 w 995618"/>
                  <a:gd name="connsiteY4" fmla="*/ 859964 h 1222963"/>
                  <a:gd name="connsiteX5" fmla="*/ 11493 w 995618"/>
                  <a:gd name="connsiteY5" fmla="*/ 617894 h 1222963"/>
                  <a:gd name="connsiteX6" fmla="*/ 602392 w 995618"/>
                  <a:gd name="connsiteY6" fmla="*/ 926343 h 1222963"/>
                  <a:gd name="connsiteX7" fmla="*/ 525278 w 995618"/>
                  <a:gd name="connsiteY7" fmla="*/ 387751 h 1222963"/>
                  <a:gd name="connsiteX0" fmla="*/ 520027 w 990367"/>
                  <a:gd name="connsiteY0" fmla="*/ 387751 h 1222963"/>
                  <a:gd name="connsiteX1" fmla="*/ 745301 w 990367"/>
                  <a:gd name="connsiteY1" fmla="*/ 0 h 1222963"/>
                  <a:gd name="connsiteX2" fmla="*/ 970575 w 990367"/>
                  <a:gd name="connsiteY2" fmla="*/ 387751 h 1222963"/>
                  <a:gd name="connsiteX3" fmla="*/ 606554 w 990367"/>
                  <a:gd name="connsiteY3" fmla="*/ 1213917 h 1222963"/>
                  <a:gd name="connsiteX4" fmla="*/ 263706 w 990367"/>
                  <a:gd name="connsiteY4" fmla="*/ 859964 h 1222963"/>
                  <a:gd name="connsiteX5" fmla="*/ 11727 w 990367"/>
                  <a:gd name="connsiteY5" fmla="*/ 604701 h 1222963"/>
                  <a:gd name="connsiteX6" fmla="*/ 597141 w 990367"/>
                  <a:gd name="connsiteY6" fmla="*/ 926343 h 1222963"/>
                  <a:gd name="connsiteX7" fmla="*/ 520027 w 990367"/>
                  <a:gd name="connsiteY7" fmla="*/ 387751 h 1222963"/>
                  <a:gd name="connsiteX0" fmla="*/ 575298 w 1045638"/>
                  <a:gd name="connsiteY0" fmla="*/ 387751 h 1226655"/>
                  <a:gd name="connsiteX1" fmla="*/ 800572 w 1045638"/>
                  <a:gd name="connsiteY1" fmla="*/ 0 h 1226655"/>
                  <a:gd name="connsiteX2" fmla="*/ 1025846 w 1045638"/>
                  <a:gd name="connsiteY2" fmla="*/ 387751 h 1226655"/>
                  <a:gd name="connsiteX3" fmla="*/ 661825 w 1045638"/>
                  <a:gd name="connsiteY3" fmla="*/ 1213917 h 1226655"/>
                  <a:gd name="connsiteX4" fmla="*/ 5306 w 1045638"/>
                  <a:gd name="connsiteY4" fmla="*/ 770855 h 1226655"/>
                  <a:gd name="connsiteX5" fmla="*/ 318977 w 1045638"/>
                  <a:gd name="connsiteY5" fmla="*/ 859964 h 1226655"/>
                  <a:gd name="connsiteX6" fmla="*/ 66998 w 1045638"/>
                  <a:gd name="connsiteY6" fmla="*/ 604701 h 1226655"/>
                  <a:gd name="connsiteX7" fmla="*/ 652412 w 1045638"/>
                  <a:gd name="connsiteY7" fmla="*/ 926343 h 1226655"/>
                  <a:gd name="connsiteX8" fmla="*/ 575298 w 1045638"/>
                  <a:gd name="connsiteY8" fmla="*/ 387751 h 1226655"/>
                  <a:gd name="connsiteX0" fmla="*/ 575298 w 1045638"/>
                  <a:gd name="connsiteY0" fmla="*/ 387751 h 1230155"/>
                  <a:gd name="connsiteX1" fmla="*/ 800572 w 1045638"/>
                  <a:gd name="connsiteY1" fmla="*/ 0 h 1230155"/>
                  <a:gd name="connsiteX2" fmla="*/ 1025846 w 1045638"/>
                  <a:gd name="connsiteY2" fmla="*/ 387751 h 1230155"/>
                  <a:gd name="connsiteX3" fmla="*/ 661825 w 1045638"/>
                  <a:gd name="connsiteY3" fmla="*/ 1213917 h 1230155"/>
                  <a:gd name="connsiteX4" fmla="*/ 5306 w 1045638"/>
                  <a:gd name="connsiteY4" fmla="*/ 770855 h 1230155"/>
                  <a:gd name="connsiteX5" fmla="*/ 318977 w 1045638"/>
                  <a:gd name="connsiteY5" fmla="*/ 859964 h 1230155"/>
                  <a:gd name="connsiteX6" fmla="*/ 66998 w 1045638"/>
                  <a:gd name="connsiteY6" fmla="*/ 604701 h 1230155"/>
                  <a:gd name="connsiteX7" fmla="*/ 652412 w 1045638"/>
                  <a:gd name="connsiteY7" fmla="*/ 926343 h 1230155"/>
                  <a:gd name="connsiteX8" fmla="*/ 575298 w 1045638"/>
                  <a:gd name="connsiteY8" fmla="*/ 387751 h 1230155"/>
                  <a:gd name="connsiteX0" fmla="*/ 575298 w 1045638"/>
                  <a:gd name="connsiteY0" fmla="*/ 387751 h 1236288"/>
                  <a:gd name="connsiteX1" fmla="*/ 800572 w 1045638"/>
                  <a:gd name="connsiteY1" fmla="*/ 0 h 1236288"/>
                  <a:gd name="connsiteX2" fmla="*/ 1025846 w 1045638"/>
                  <a:gd name="connsiteY2" fmla="*/ 387751 h 1236288"/>
                  <a:gd name="connsiteX3" fmla="*/ 661825 w 1045638"/>
                  <a:gd name="connsiteY3" fmla="*/ 1213917 h 1236288"/>
                  <a:gd name="connsiteX4" fmla="*/ 316173 w 1045638"/>
                  <a:gd name="connsiteY4" fmla="*/ 1003210 h 1236288"/>
                  <a:gd name="connsiteX5" fmla="*/ 5306 w 1045638"/>
                  <a:gd name="connsiteY5" fmla="*/ 770855 h 1236288"/>
                  <a:gd name="connsiteX6" fmla="*/ 318977 w 1045638"/>
                  <a:gd name="connsiteY6" fmla="*/ 859964 h 1236288"/>
                  <a:gd name="connsiteX7" fmla="*/ 66998 w 1045638"/>
                  <a:gd name="connsiteY7" fmla="*/ 604701 h 1236288"/>
                  <a:gd name="connsiteX8" fmla="*/ 652412 w 1045638"/>
                  <a:gd name="connsiteY8" fmla="*/ 926343 h 1236288"/>
                  <a:gd name="connsiteX9" fmla="*/ 575298 w 1045638"/>
                  <a:gd name="connsiteY9" fmla="*/ 387751 h 1236288"/>
                  <a:gd name="connsiteX0" fmla="*/ 573337 w 1043677"/>
                  <a:gd name="connsiteY0" fmla="*/ 387751 h 1236288"/>
                  <a:gd name="connsiteX1" fmla="*/ 798611 w 1043677"/>
                  <a:gd name="connsiteY1" fmla="*/ 0 h 1236288"/>
                  <a:gd name="connsiteX2" fmla="*/ 1023885 w 1043677"/>
                  <a:gd name="connsiteY2" fmla="*/ 387751 h 1236288"/>
                  <a:gd name="connsiteX3" fmla="*/ 659864 w 1043677"/>
                  <a:gd name="connsiteY3" fmla="*/ 1213917 h 1236288"/>
                  <a:gd name="connsiteX4" fmla="*/ 314212 w 1043677"/>
                  <a:gd name="connsiteY4" fmla="*/ 1003210 h 1236288"/>
                  <a:gd name="connsiteX5" fmla="*/ 3345 w 1043677"/>
                  <a:gd name="connsiteY5" fmla="*/ 770855 h 1236288"/>
                  <a:gd name="connsiteX6" fmla="*/ 317016 w 1043677"/>
                  <a:gd name="connsiteY6" fmla="*/ 859964 h 1236288"/>
                  <a:gd name="connsiteX7" fmla="*/ 65037 w 1043677"/>
                  <a:gd name="connsiteY7" fmla="*/ 604701 h 1236288"/>
                  <a:gd name="connsiteX8" fmla="*/ 650451 w 1043677"/>
                  <a:gd name="connsiteY8" fmla="*/ 926343 h 1236288"/>
                  <a:gd name="connsiteX9" fmla="*/ 573337 w 1043677"/>
                  <a:gd name="connsiteY9" fmla="*/ 387751 h 1236288"/>
                  <a:gd name="connsiteX0" fmla="*/ 575120 w 1045460"/>
                  <a:gd name="connsiteY0" fmla="*/ 387751 h 1236288"/>
                  <a:gd name="connsiteX1" fmla="*/ 800394 w 1045460"/>
                  <a:gd name="connsiteY1" fmla="*/ 0 h 1236288"/>
                  <a:gd name="connsiteX2" fmla="*/ 1025668 w 1045460"/>
                  <a:gd name="connsiteY2" fmla="*/ 387751 h 1236288"/>
                  <a:gd name="connsiteX3" fmla="*/ 661647 w 1045460"/>
                  <a:gd name="connsiteY3" fmla="*/ 1213917 h 1236288"/>
                  <a:gd name="connsiteX4" fmla="*/ 315995 w 1045460"/>
                  <a:gd name="connsiteY4" fmla="*/ 1003210 h 1236288"/>
                  <a:gd name="connsiteX5" fmla="*/ 5128 w 1045460"/>
                  <a:gd name="connsiteY5" fmla="*/ 770855 h 1236288"/>
                  <a:gd name="connsiteX6" fmla="*/ 318799 w 1045460"/>
                  <a:gd name="connsiteY6" fmla="*/ 859964 h 1236288"/>
                  <a:gd name="connsiteX7" fmla="*/ 66820 w 1045460"/>
                  <a:gd name="connsiteY7" fmla="*/ 604701 h 1236288"/>
                  <a:gd name="connsiteX8" fmla="*/ 652234 w 1045460"/>
                  <a:gd name="connsiteY8" fmla="*/ 926343 h 1236288"/>
                  <a:gd name="connsiteX9" fmla="*/ 575120 w 1045460"/>
                  <a:gd name="connsiteY9" fmla="*/ 387751 h 1236288"/>
                  <a:gd name="connsiteX0" fmla="*/ 574467 w 1044807"/>
                  <a:gd name="connsiteY0" fmla="*/ 387751 h 1240849"/>
                  <a:gd name="connsiteX1" fmla="*/ 799741 w 1044807"/>
                  <a:gd name="connsiteY1" fmla="*/ 0 h 1240849"/>
                  <a:gd name="connsiteX2" fmla="*/ 1025015 w 1044807"/>
                  <a:gd name="connsiteY2" fmla="*/ 387751 h 1240849"/>
                  <a:gd name="connsiteX3" fmla="*/ 660994 w 1044807"/>
                  <a:gd name="connsiteY3" fmla="*/ 1213917 h 1240849"/>
                  <a:gd name="connsiteX4" fmla="*/ 39478 w 1044807"/>
                  <a:gd name="connsiteY4" fmla="*/ 996859 h 1240849"/>
                  <a:gd name="connsiteX5" fmla="*/ 315342 w 1044807"/>
                  <a:gd name="connsiteY5" fmla="*/ 1003210 h 1240849"/>
                  <a:gd name="connsiteX6" fmla="*/ 4475 w 1044807"/>
                  <a:gd name="connsiteY6" fmla="*/ 770855 h 1240849"/>
                  <a:gd name="connsiteX7" fmla="*/ 318146 w 1044807"/>
                  <a:gd name="connsiteY7" fmla="*/ 859964 h 1240849"/>
                  <a:gd name="connsiteX8" fmla="*/ 66167 w 1044807"/>
                  <a:gd name="connsiteY8" fmla="*/ 604701 h 1240849"/>
                  <a:gd name="connsiteX9" fmla="*/ 651581 w 1044807"/>
                  <a:gd name="connsiteY9" fmla="*/ 926343 h 1240849"/>
                  <a:gd name="connsiteX10" fmla="*/ 574467 w 1044807"/>
                  <a:gd name="connsiteY10" fmla="*/ 387751 h 1240849"/>
                  <a:gd name="connsiteX0" fmla="*/ 574467 w 1044807"/>
                  <a:gd name="connsiteY0" fmla="*/ 387751 h 1240849"/>
                  <a:gd name="connsiteX1" fmla="*/ 799741 w 1044807"/>
                  <a:gd name="connsiteY1" fmla="*/ 0 h 1240849"/>
                  <a:gd name="connsiteX2" fmla="*/ 1025015 w 1044807"/>
                  <a:gd name="connsiteY2" fmla="*/ 387751 h 1240849"/>
                  <a:gd name="connsiteX3" fmla="*/ 660994 w 1044807"/>
                  <a:gd name="connsiteY3" fmla="*/ 1213917 h 1240849"/>
                  <a:gd name="connsiteX4" fmla="*/ 39478 w 1044807"/>
                  <a:gd name="connsiteY4" fmla="*/ 996859 h 1240849"/>
                  <a:gd name="connsiteX5" fmla="*/ 315342 w 1044807"/>
                  <a:gd name="connsiteY5" fmla="*/ 1003210 h 1240849"/>
                  <a:gd name="connsiteX6" fmla="*/ 4475 w 1044807"/>
                  <a:gd name="connsiteY6" fmla="*/ 770855 h 1240849"/>
                  <a:gd name="connsiteX7" fmla="*/ 318146 w 1044807"/>
                  <a:gd name="connsiteY7" fmla="*/ 859964 h 1240849"/>
                  <a:gd name="connsiteX8" fmla="*/ 66167 w 1044807"/>
                  <a:gd name="connsiteY8" fmla="*/ 604701 h 1240849"/>
                  <a:gd name="connsiteX9" fmla="*/ 651581 w 1044807"/>
                  <a:gd name="connsiteY9" fmla="*/ 926343 h 1240849"/>
                  <a:gd name="connsiteX10" fmla="*/ 574467 w 1044807"/>
                  <a:gd name="connsiteY10" fmla="*/ 387751 h 1240849"/>
                  <a:gd name="connsiteX0" fmla="*/ 574467 w 1044807"/>
                  <a:gd name="connsiteY0" fmla="*/ 387751 h 1245162"/>
                  <a:gd name="connsiteX1" fmla="*/ 799741 w 1044807"/>
                  <a:gd name="connsiteY1" fmla="*/ 0 h 1245162"/>
                  <a:gd name="connsiteX2" fmla="*/ 1025015 w 1044807"/>
                  <a:gd name="connsiteY2" fmla="*/ 387751 h 1245162"/>
                  <a:gd name="connsiteX3" fmla="*/ 660994 w 1044807"/>
                  <a:gd name="connsiteY3" fmla="*/ 1213917 h 1245162"/>
                  <a:gd name="connsiteX4" fmla="*/ 39478 w 1044807"/>
                  <a:gd name="connsiteY4" fmla="*/ 996859 h 1245162"/>
                  <a:gd name="connsiteX5" fmla="*/ 315342 w 1044807"/>
                  <a:gd name="connsiteY5" fmla="*/ 1003210 h 1245162"/>
                  <a:gd name="connsiteX6" fmla="*/ 4475 w 1044807"/>
                  <a:gd name="connsiteY6" fmla="*/ 770855 h 1245162"/>
                  <a:gd name="connsiteX7" fmla="*/ 318146 w 1044807"/>
                  <a:gd name="connsiteY7" fmla="*/ 859964 h 1245162"/>
                  <a:gd name="connsiteX8" fmla="*/ 66167 w 1044807"/>
                  <a:gd name="connsiteY8" fmla="*/ 604701 h 1245162"/>
                  <a:gd name="connsiteX9" fmla="*/ 651581 w 1044807"/>
                  <a:gd name="connsiteY9" fmla="*/ 926343 h 1245162"/>
                  <a:gd name="connsiteX10" fmla="*/ 574467 w 1044807"/>
                  <a:gd name="connsiteY10" fmla="*/ 387751 h 1245162"/>
                  <a:gd name="connsiteX0" fmla="*/ 574467 w 1044807"/>
                  <a:gd name="connsiteY0" fmla="*/ 387751 h 1152841"/>
                  <a:gd name="connsiteX1" fmla="*/ 799741 w 1044807"/>
                  <a:gd name="connsiteY1" fmla="*/ 0 h 1152841"/>
                  <a:gd name="connsiteX2" fmla="*/ 1025015 w 1044807"/>
                  <a:gd name="connsiteY2" fmla="*/ 387751 h 1152841"/>
                  <a:gd name="connsiteX3" fmla="*/ 839311 w 1044807"/>
                  <a:gd name="connsiteY3" fmla="*/ 1107519 h 1152841"/>
                  <a:gd name="connsiteX4" fmla="*/ 39478 w 1044807"/>
                  <a:gd name="connsiteY4" fmla="*/ 996859 h 1152841"/>
                  <a:gd name="connsiteX5" fmla="*/ 315342 w 1044807"/>
                  <a:gd name="connsiteY5" fmla="*/ 1003210 h 1152841"/>
                  <a:gd name="connsiteX6" fmla="*/ 4475 w 1044807"/>
                  <a:gd name="connsiteY6" fmla="*/ 770855 h 1152841"/>
                  <a:gd name="connsiteX7" fmla="*/ 318146 w 1044807"/>
                  <a:gd name="connsiteY7" fmla="*/ 859964 h 1152841"/>
                  <a:gd name="connsiteX8" fmla="*/ 66167 w 1044807"/>
                  <a:gd name="connsiteY8" fmla="*/ 604701 h 1152841"/>
                  <a:gd name="connsiteX9" fmla="*/ 651581 w 1044807"/>
                  <a:gd name="connsiteY9" fmla="*/ 926343 h 1152841"/>
                  <a:gd name="connsiteX10" fmla="*/ 574467 w 1044807"/>
                  <a:gd name="connsiteY10" fmla="*/ 387751 h 1152841"/>
                  <a:gd name="connsiteX0" fmla="*/ 574467 w 1044807"/>
                  <a:gd name="connsiteY0" fmla="*/ 387751 h 1155407"/>
                  <a:gd name="connsiteX1" fmla="*/ 799741 w 1044807"/>
                  <a:gd name="connsiteY1" fmla="*/ 0 h 1155407"/>
                  <a:gd name="connsiteX2" fmla="*/ 1025015 w 1044807"/>
                  <a:gd name="connsiteY2" fmla="*/ 387751 h 1155407"/>
                  <a:gd name="connsiteX3" fmla="*/ 1008202 w 1044807"/>
                  <a:gd name="connsiteY3" fmla="*/ 1110667 h 1155407"/>
                  <a:gd name="connsiteX4" fmla="*/ 39478 w 1044807"/>
                  <a:gd name="connsiteY4" fmla="*/ 996859 h 1155407"/>
                  <a:gd name="connsiteX5" fmla="*/ 315342 w 1044807"/>
                  <a:gd name="connsiteY5" fmla="*/ 1003210 h 1155407"/>
                  <a:gd name="connsiteX6" fmla="*/ 4475 w 1044807"/>
                  <a:gd name="connsiteY6" fmla="*/ 770855 h 1155407"/>
                  <a:gd name="connsiteX7" fmla="*/ 318146 w 1044807"/>
                  <a:gd name="connsiteY7" fmla="*/ 859964 h 1155407"/>
                  <a:gd name="connsiteX8" fmla="*/ 66167 w 1044807"/>
                  <a:gd name="connsiteY8" fmla="*/ 604701 h 1155407"/>
                  <a:gd name="connsiteX9" fmla="*/ 651581 w 1044807"/>
                  <a:gd name="connsiteY9" fmla="*/ 926343 h 1155407"/>
                  <a:gd name="connsiteX10" fmla="*/ 574467 w 1044807"/>
                  <a:gd name="connsiteY10" fmla="*/ 387751 h 1155407"/>
                  <a:gd name="connsiteX0" fmla="*/ 574467 w 1156152"/>
                  <a:gd name="connsiteY0" fmla="*/ 387761 h 1155417"/>
                  <a:gd name="connsiteX1" fmla="*/ 799741 w 1156152"/>
                  <a:gd name="connsiteY1" fmla="*/ 10 h 1155417"/>
                  <a:gd name="connsiteX2" fmla="*/ 1143700 w 1156152"/>
                  <a:gd name="connsiteY2" fmla="*/ 375200 h 1155417"/>
                  <a:gd name="connsiteX3" fmla="*/ 1008202 w 1156152"/>
                  <a:gd name="connsiteY3" fmla="*/ 1110677 h 1155417"/>
                  <a:gd name="connsiteX4" fmla="*/ 39478 w 1156152"/>
                  <a:gd name="connsiteY4" fmla="*/ 996869 h 1155417"/>
                  <a:gd name="connsiteX5" fmla="*/ 315342 w 1156152"/>
                  <a:gd name="connsiteY5" fmla="*/ 1003220 h 1155417"/>
                  <a:gd name="connsiteX6" fmla="*/ 4475 w 1156152"/>
                  <a:gd name="connsiteY6" fmla="*/ 770865 h 1155417"/>
                  <a:gd name="connsiteX7" fmla="*/ 318146 w 1156152"/>
                  <a:gd name="connsiteY7" fmla="*/ 859974 h 1155417"/>
                  <a:gd name="connsiteX8" fmla="*/ 66167 w 1156152"/>
                  <a:gd name="connsiteY8" fmla="*/ 604711 h 1155417"/>
                  <a:gd name="connsiteX9" fmla="*/ 651581 w 1156152"/>
                  <a:gd name="connsiteY9" fmla="*/ 926353 h 1155417"/>
                  <a:gd name="connsiteX10" fmla="*/ 574467 w 1156152"/>
                  <a:gd name="connsiteY10" fmla="*/ 387761 h 1155417"/>
                  <a:gd name="connsiteX0" fmla="*/ 574467 w 1265568"/>
                  <a:gd name="connsiteY0" fmla="*/ 388409 h 1156065"/>
                  <a:gd name="connsiteX1" fmla="*/ 799741 w 1265568"/>
                  <a:gd name="connsiteY1" fmla="*/ 658 h 1156065"/>
                  <a:gd name="connsiteX2" fmla="*/ 1255527 w 1265568"/>
                  <a:gd name="connsiteY2" fmla="*/ 479059 h 1156065"/>
                  <a:gd name="connsiteX3" fmla="*/ 1008202 w 1265568"/>
                  <a:gd name="connsiteY3" fmla="*/ 1111325 h 1156065"/>
                  <a:gd name="connsiteX4" fmla="*/ 39478 w 1265568"/>
                  <a:gd name="connsiteY4" fmla="*/ 997517 h 1156065"/>
                  <a:gd name="connsiteX5" fmla="*/ 315342 w 1265568"/>
                  <a:gd name="connsiteY5" fmla="*/ 1003868 h 1156065"/>
                  <a:gd name="connsiteX6" fmla="*/ 4475 w 1265568"/>
                  <a:gd name="connsiteY6" fmla="*/ 771513 h 1156065"/>
                  <a:gd name="connsiteX7" fmla="*/ 318146 w 1265568"/>
                  <a:gd name="connsiteY7" fmla="*/ 860622 h 1156065"/>
                  <a:gd name="connsiteX8" fmla="*/ 66167 w 1265568"/>
                  <a:gd name="connsiteY8" fmla="*/ 605359 h 1156065"/>
                  <a:gd name="connsiteX9" fmla="*/ 651581 w 1265568"/>
                  <a:gd name="connsiteY9" fmla="*/ 927001 h 1156065"/>
                  <a:gd name="connsiteX10" fmla="*/ 574467 w 1265568"/>
                  <a:gd name="connsiteY10" fmla="*/ 388409 h 1156065"/>
                  <a:gd name="connsiteX0" fmla="*/ 574467 w 1265568"/>
                  <a:gd name="connsiteY0" fmla="*/ 388507 h 1156163"/>
                  <a:gd name="connsiteX1" fmla="*/ 799741 w 1265568"/>
                  <a:gd name="connsiteY1" fmla="*/ 756 h 1156163"/>
                  <a:gd name="connsiteX2" fmla="*/ 1255527 w 1265568"/>
                  <a:gd name="connsiteY2" fmla="*/ 479157 h 1156163"/>
                  <a:gd name="connsiteX3" fmla="*/ 1008202 w 1265568"/>
                  <a:gd name="connsiteY3" fmla="*/ 1111423 h 1156163"/>
                  <a:gd name="connsiteX4" fmla="*/ 39478 w 1265568"/>
                  <a:gd name="connsiteY4" fmla="*/ 997615 h 1156163"/>
                  <a:gd name="connsiteX5" fmla="*/ 315342 w 1265568"/>
                  <a:gd name="connsiteY5" fmla="*/ 1003966 h 1156163"/>
                  <a:gd name="connsiteX6" fmla="*/ 4475 w 1265568"/>
                  <a:gd name="connsiteY6" fmla="*/ 771611 h 1156163"/>
                  <a:gd name="connsiteX7" fmla="*/ 318146 w 1265568"/>
                  <a:gd name="connsiteY7" fmla="*/ 860720 h 1156163"/>
                  <a:gd name="connsiteX8" fmla="*/ 66167 w 1265568"/>
                  <a:gd name="connsiteY8" fmla="*/ 605457 h 1156163"/>
                  <a:gd name="connsiteX9" fmla="*/ 651581 w 1265568"/>
                  <a:gd name="connsiteY9" fmla="*/ 927099 h 1156163"/>
                  <a:gd name="connsiteX10" fmla="*/ 574467 w 1265568"/>
                  <a:gd name="connsiteY10" fmla="*/ 388507 h 1156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5568" h="1156163">
                    <a:moveTo>
                      <a:pt x="574467" y="388507"/>
                    </a:moveTo>
                    <a:cubicBezTo>
                      <a:pt x="541247" y="199731"/>
                      <a:pt x="686231" y="-14352"/>
                      <a:pt x="799741" y="756"/>
                    </a:cubicBezTo>
                    <a:cubicBezTo>
                      <a:pt x="913251" y="15864"/>
                      <a:pt x="1335666" y="400246"/>
                      <a:pt x="1255527" y="479157"/>
                    </a:cubicBezTo>
                    <a:cubicBezTo>
                      <a:pt x="1175388" y="558068"/>
                      <a:pt x="1110899" y="994634"/>
                      <a:pt x="1008202" y="1111423"/>
                    </a:cubicBezTo>
                    <a:cubicBezTo>
                      <a:pt x="905506" y="1228212"/>
                      <a:pt x="73325" y="1089904"/>
                      <a:pt x="39478" y="997615"/>
                    </a:cubicBezTo>
                    <a:cubicBezTo>
                      <a:pt x="47329" y="829822"/>
                      <a:pt x="382736" y="1056904"/>
                      <a:pt x="315342" y="1003966"/>
                    </a:cubicBezTo>
                    <a:cubicBezTo>
                      <a:pt x="247949" y="951028"/>
                      <a:pt x="-39071" y="897062"/>
                      <a:pt x="4475" y="771611"/>
                    </a:cubicBezTo>
                    <a:cubicBezTo>
                      <a:pt x="38546" y="704113"/>
                      <a:pt x="371698" y="920961"/>
                      <a:pt x="318146" y="860720"/>
                    </a:cubicBezTo>
                    <a:cubicBezTo>
                      <a:pt x="264594" y="800479"/>
                      <a:pt x="1908" y="714563"/>
                      <a:pt x="66167" y="605457"/>
                    </a:cubicBezTo>
                    <a:cubicBezTo>
                      <a:pt x="130426" y="496351"/>
                      <a:pt x="689127" y="991724"/>
                      <a:pt x="651581" y="927099"/>
                    </a:cubicBezTo>
                    <a:cubicBezTo>
                      <a:pt x="614035" y="862474"/>
                      <a:pt x="607687" y="577283"/>
                      <a:pt x="574467" y="388507"/>
                    </a:cubicBezTo>
                    <a:close/>
                  </a:path>
                </a:pathLst>
              </a:cu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BF2C459D-4F45-4C8A-B378-18416E691FF7}"/>
                  </a:ext>
                </a:extLst>
              </p:cNvPr>
              <p:cNvSpPr/>
              <p:nvPr/>
            </p:nvSpPr>
            <p:spPr>
              <a:xfrm>
                <a:off x="1245354" y="3996480"/>
                <a:ext cx="1464051" cy="1476595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Oval 243">
                <a:extLst>
                  <a:ext uri="{FF2B5EF4-FFF2-40B4-BE49-F238E27FC236}">
                    <a16:creationId xmlns:a16="http://schemas.microsoft.com/office/drawing/2014/main" id="{C84FDA67-5381-46ED-83BD-4DADC3477669}"/>
                  </a:ext>
                </a:extLst>
              </p:cNvPr>
              <p:cNvSpPr/>
              <p:nvPr/>
            </p:nvSpPr>
            <p:spPr>
              <a:xfrm>
                <a:off x="1034648" y="3965565"/>
                <a:ext cx="742109" cy="1483390"/>
              </a:xfrm>
              <a:custGeom>
                <a:avLst/>
                <a:gdLst>
                  <a:gd name="connsiteX0" fmla="*/ 0 w 1464051"/>
                  <a:gd name="connsiteY0" fmla="*/ 738298 h 1476595"/>
                  <a:gd name="connsiteX1" fmla="*/ 732026 w 1464051"/>
                  <a:gd name="connsiteY1" fmla="*/ 0 h 1476595"/>
                  <a:gd name="connsiteX2" fmla="*/ 1464052 w 1464051"/>
                  <a:gd name="connsiteY2" fmla="*/ 738298 h 1476595"/>
                  <a:gd name="connsiteX3" fmla="*/ 732026 w 1464051"/>
                  <a:gd name="connsiteY3" fmla="*/ 1476596 h 1476595"/>
                  <a:gd name="connsiteX4" fmla="*/ 0 w 1464051"/>
                  <a:gd name="connsiteY4" fmla="*/ 738298 h 1476595"/>
                  <a:gd name="connsiteX0" fmla="*/ 79758 w 1543810"/>
                  <a:gd name="connsiteY0" fmla="*/ 738298 h 1503765"/>
                  <a:gd name="connsiteX1" fmla="*/ 811784 w 1543810"/>
                  <a:gd name="connsiteY1" fmla="*/ 0 h 1503765"/>
                  <a:gd name="connsiteX2" fmla="*/ 1543810 w 1543810"/>
                  <a:gd name="connsiteY2" fmla="*/ 738298 h 1503765"/>
                  <a:gd name="connsiteX3" fmla="*/ 811784 w 1543810"/>
                  <a:gd name="connsiteY3" fmla="*/ 1476596 h 1503765"/>
                  <a:gd name="connsiteX4" fmla="*/ 101762 w 1543810"/>
                  <a:gd name="connsiteY4" fmla="*/ 1286557 h 1503765"/>
                  <a:gd name="connsiteX5" fmla="*/ 79758 w 1543810"/>
                  <a:gd name="connsiteY5" fmla="*/ 738298 h 1503765"/>
                  <a:gd name="connsiteX0" fmla="*/ 26084 w 1490136"/>
                  <a:gd name="connsiteY0" fmla="*/ 738298 h 1498320"/>
                  <a:gd name="connsiteX1" fmla="*/ 758110 w 1490136"/>
                  <a:gd name="connsiteY1" fmla="*/ 0 h 1498320"/>
                  <a:gd name="connsiteX2" fmla="*/ 1490136 w 1490136"/>
                  <a:gd name="connsiteY2" fmla="*/ 738298 h 1498320"/>
                  <a:gd name="connsiteX3" fmla="*/ 758110 w 1490136"/>
                  <a:gd name="connsiteY3" fmla="*/ 1476596 h 1498320"/>
                  <a:gd name="connsiteX4" fmla="*/ 48088 w 1490136"/>
                  <a:gd name="connsiteY4" fmla="*/ 1286557 h 1498320"/>
                  <a:gd name="connsiteX5" fmla="*/ 152862 w 1490136"/>
                  <a:gd name="connsiteY5" fmla="*/ 1148445 h 1498320"/>
                  <a:gd name="connsiteX6" fmla="*/ 26084 w 1490136"/>
                  <a:gd name="connsiteY6" fmla="*/ 738298 h 1498320"/>
                  <a:gd name="connsiteX0" fmla="*/ 165818 w 1482233"/>
                  <a:gd name="connsiteY0" fmla="*/ 333557 h 1512679"/>
                  <a:gd name="connsiteX1" fmla="*/ 750207 w 1482233"/>
                  <a:gd name="connsiteY1" fmla="*/ 14359 h 1512679"/>
                  <a:gd name="connsiteX2" fmla="*/ 1482233 w 1482233"/>
                  <a:gd name="connsiteY2" fmla="*/ 752657 h 1512679"/>
                  <a:gd name="connsiteX3" fmla="*/ 750207 w 1482233"/>
                  <a:gd name="connsiteY3" fmla="*/ 1490955 h 1512679"/>
                  <a:gd name="connsiteX4" fmla="*/ 40185 w 1482233"/>
                  <a:gd name="connsiteY4" fmla="*/ 1300916 h 1512679"/>
                  <a:gd name="connsiteX5" fmla="*/ 144959 w 1482233"/>
                  <a:gd name="connsiteY5" fmla="*/ 1162804 h 1512679"/>
                  <a:gd name="connsiteX6" fmla="*/ 165818 w 1482233"/>
                  <a:gd name="connsiteY6" fmla="*/ 333557 h 1512679"/>
                  <a:gd name="connsiteX0" fmla="*/ 165818 w 1482233"/>
                  <a:gd name="connsiteY0" fmla="*/ 350037 h 1529159"/>
                  <a:gd name="connsiteX1" fmla="*/ 750207 w 1482233"/>
                  <a:gd name="connsiteY1" fmla="*/ 30839 h 1529159"/>
                  <a:gd name="connsiteX2" fmla="*/ 1482233 w 1482233"/>
                  <a:gd name="connsiteY2" fmla="*/ 769137 h 1529159"/>
                  <a:gd name="connsiteX3" fmla="*/ 750207 w 1482233"/>
                  <a:gd name="connsiteY3" fmla="*/ 1507435 h 1529159"/>
                  <a:gd name="connsiteX4" fmla="*/ 40185 w 1482233"/>
                  <a:gd name="connsiteY4" fmla="*/ 1317396 h 1529159"/>
                  <a:gd name="connsiteX5" fmla="*/ 144959 w 1482233"/>
                  <a:gd name="connsiteY5" fmla="*/ 1179284 h 1529159"/>
                  <a:gd name="connsiteX6" fmla="*/ 165818 w 1482233"/>
                  <a:gd name="connsiteY6" fmla="*/ 350037 h 1529159"/>
                  <a:gd name="connsiteX0" fmla="*/ 140243 w 1456658"/>
                  <a:gd name="connsiteY0" fmla="*/ 350037 h 1529799"/>
                  <a:gd name="connsiteX1" fmla="*/ 724632 w 1456658"/>
                  <a:gd name="connsiteY1" fmla="*/ 30839 h 1529799"/>
                  <a:gd name="connsiteX2" fmla="*/ 1456658 w 1456658"/>
                  <a:gd name="connsiteY2" fmla="*/ 769137 h 1529799"/>
                  <a:gd name="connsiteX3" fmla="*/ 724632 w 1456658"/>
                  <a:gd name="connsiteY3" fmla="*/ 1507435 h 1529799"/>
                  <a:gd name="connsiteX4" fmla="*/ 147959 w 1456658"/>
                  <a:gd name="connsiteY4" fmla="*/ 1336447 h 1529799"/>
                  <a:gd name="connsiteX5" fmla="*/ 14610 w 1456658"/>
                  <a:gd name="connsiteY5" fmla="*/ 1317396 h 1529799"/>
                  <a:gd name="connsiteX6" fmla="*/ 119384 w 1456658"/>
                  <a:gd name="connsiteY6" fmla="*/ 1179284 h 1529799"/>
                  <a:gd name="connsiteX7" fmla="*/ 140243 w 1456658"/>
                  <a:gd name="connsiteY7" fmla="*/ 350037 h 1529799"/>
                  <a:gd name="connsiteX0" fmla="*/ 154218 w 1470633"/>
                  <a:gd name="connsiteY0" fmla="*/ 350037 h 1529799"/>
                  <a:gd name="connsiteX1" fmla="*/ 738607 w 1470633"/>
                  <a:gd name="connsiteY1" fmla="*/ 30839 h 1529799"/>
                  <a:gd name="connsiteX2" fmla="*/ 1470633 w 1470633"/>
                  <a:gd name="connsiteY2" fmla="*/ 769137 h 1529799"/>
                  <a:gd name="connsiteX3" fmla="*/ 738607 w 1470633"/>
                  <a:gd name="connsiteY3" fmla="*/ 1507435 h 1529799"/>
                  <a:gd name="connsiteX4" fmla="*/ 161934 w 1470633"/>
                  <a:gd name="connsiteY4" fmla="*/ 1336447 h 1529799"/>
                  <a:gd name="connsiteX5" fmla="*/ 10 w 1470633"/>
                  <a:gd name="connsiteY5" fmla="*/ 1274534 h 1529799"/>
                  <a:gd name="connsiteX6" fmla="*/ 133359 w 1470633"/>
                  <a:gd name="connsiteY6" fmla="*/ 1179284 h 1529799"/>
                  <a:gd name="connsiteX7" fmla="*/ 154218 w 1470633"/>
                  <a:gd name="connsiteY7" fmla="*/ 350037 h 1529799"/>
                  <a:gd name="connsiteX0" fmla="*/ 154208 w 1470623"/>
                  <a:gd name="connsiteY0" fmla="*/ 350037 h 1529799"/>
                  <a:gd name="connsiteX1" fmla="*/ 738597 w 1470623"/>
                  <a:gd name="connsiteY1" fmla="*/ 30839 h 1529799"/>
                  <a:gd name="connsiteX2" fmla="*/ 1470623 w 1470623"/>
                  <a:gd name="connsiteY2" fmla="*/ 769137 h 1529799"/>
                  <a:gd name="connsiteX3" fmla="*/ 738597 w 1470623"/>
                  <a:gd name="connsiteY3" fmla="*/ 1507435 h 1529799"/>
                  <a:gd name="connsiteX4" fmla="*/ 161924 w 1470623"/>
                  <a:gd name="connsiteY4" fmla="*/ 1336447 h 1529799"/>
                  <a:gd name="connsiteX5" fmla="*/ 0 w 1470623"/>
                  <a:gd name="connsiteY5" fmla="*/ 1274534 h 1529799"/>
                  <a:gd name="connsiteX6" fmla="*/ 133349 w 1470623"/>
                  <a:gd name="connsiteY6" fmla="*/ 1179284 h 1529799"/>
                  <a:gd name="connsiteX7" fmla="*/ 154208 w 1470623"/>
                  <a:gd name="connsiteY7" fmla="*/ 350037 h 1529799"/>
                  <a:gd name="connsiteX0" fmla="*/ 154208 w 1470623"/>
                  <a:gd name="connsiteY0" fmla="*/ 350037 h 1559137"/>
                  <a:gd name="connsiteX1" fmla="*/ 738597 w 1470623"/>
                  <a:gd name="connsiteY1" fmla="*/ 30839 h 1559137"/>
                  <a:gd name="connsiteX2" fmla="*/ 1470623 w 1470623"/>
                  <a:gd name="connsiteY2" fmla="*/ 769137 h 1559137"/>
                  <a:gd name="connsiteX3" fmla="*/ 738597 w 1470623"/>
                  <a:gd name="connsiteY3" fmla="*/ 1507435 h 1559137"/>
                  <a:gd name="connsiteX4" fmla="*/ 176211 w 1470623"/>
                  <a:gd name="connsiteY4" fmla="*/ 1479322 h 1559137"/>
                  <a:gd name="connsiteX5" fmla="*/ 161924 w 1470623"/>
                  <a:gd name="connsiteY5" fmla="*/ 1336447 h 1559137"/>
                  <a:gd name="connsiteX6" fmla="*/ 0 w 1470623"/>
                  <a:gd name="connsiteY6" fmla="*/ 1274534 h 1559137"/>
                  <a:gd name="connsiteX7" fmla="*/ 133349 w 1470623"/>
                  <a:gd name="connsiteY7" fmla="*/ 1179284 h 1559137"/>
                  <a:gd name="connsiteX8" fmla="*/ 154208 w 1470623"/>
                  <a:gd name="connsiteY8" fmla="*/ 350037 h 1559137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67000"/>
                  <a:gd name="connsiteX1" fmla="*/ 738597 w 1470623"/>
                  <a:gd name="connsiteY1" fmla="*/ 30839 h 1567000"/>
                  <a:gd name="connsiteX2" fmla="*/ 1470623 w 1470623"/>
                  <a:gd name="connsiteY2" fmla="*/ 769137 h 1567000"/>
                  <a:gd name="connsiteX3" fmla="*/ 738597 w 1470623"/>
                  <a:gd name="connsiteY3" fmla="*/ 1507435 h 1567000"/>
                  <a:gd name="connsiteX4" fmla="*/ 428624 w 1470623"/>
                  <a:gd name="connsiteY4" fmla="*/ 1498372 h 1567000"/>
                  <a:gd name="connsiteX5" fmla="*/ 319086 w 1470623"/>
                  <a:gd name="connsiteY5" fmla="*/ 1303110 h 1567000"/>
                  <a:gd name="connsiteX6" fmla="*/ 176211 w 1470623"/>
                  <a:gd name="connsiteY6" fmla="*/ 1479322 h 1567000"/>
                  <a:gd name="connsiteX7" fmla="*/ 161924 w 1470623"/>
                  <a:gd name="connsiteY7" fmla="*/ 1336447 h 1567000"/>
                  <a:gd name="connsiteX8" fmla="*/ 0 w 1470623"/>
                  <a:gd name="connsiteY8" fmla="*/ 1274534 h 1567000"/>
                  <a:gd name="connsiteX9" fmla="*/ 133349 w 1470623"/>
                  <a:gd name="connsiteY9" fmla="*/ 1179284 h 1567000"/>
                  <a:gd name="connsiteX10" fmla="*/ 154208 w 1470623"/>
                  <a:gd name="connsiteY10" fmla="*/ 350037 h 1567000"/>
                  <a:gd name="connsiteX0" fmla="*/ 154208 w 1470623"/>
                  <a:gd name="connsiteY0" fmla="*/ 350037 h 1567000"/>
                  <a:gd name="connsiteX1" fmla="*/ 738597 w 1470623"/>
                  <a:gd name="connsiteY1" fmla="*/ 30839 h 1567000"/>
                  <a:gd name="connsiteX2" fmla="*/ 1470623 w 1470623"/>
                  <a:gd name="connsiteY2" fmla="*/ 769137 h 1567000"/>
                  <a:gd name="connsiteX3" fmla="*/ 738597 w 1470623"/>
                  <a:gd name="connsiteY3" fmla="*/ 1507435 h 1567000"/>
                  <a:gd name="connsiteX4" fmla="*/ 428624 w 1470623"/>
                  <a:gd name="connsiteY4" fmla="*/ 1498372 h 1567000"/>
                  <a:gd name="connsiteX5" fmla="*/ 319086 w 1470623"/>
                  <a:gd name="connsiteY5" fmla="*/ 1303110 h 1567000"/>
                  <a:gd name="connsiteX6" fmla="*/ 176211 w 1470623"/>
                  <a:gd name="connsiteY6" fmla="*/ 1479322 h 1567000"/>
                  <a:gd name="connsiteX7" fmla="*/ 161924 w 1470623"/>
                  <a:gd name="connsiteY7" fmla="*/ 1336447 h 1567000"/>
                  <a:gd name="connsiteX8" fmla="*/ 0 w 1470623"/>
                  <a:gd name="connsiteY8" fmla="*/ 1274534 h 1567000"/>
                  <a:gd name="connsiteX9" fmla="*/ 133349 w 1470623"/>
                  <a:gd name="connsiteY9" fmla="*/ 1179284 h 1567000"/>
                  <a:gd name="connsiteX10" fmla="*/ 154208 w 1470623"/>
                  <a:gd name="connsiteY10" fmla="*/ 350037 h 1567000"/>
                  <a:gd name="connsiteX0" fmla="*/ 154208 w 1470623"/>
                  <a:gd name="connsiteY0" fmla="*/ 350037 h 1520941"/>
                  <a:gd name="connsiteX1" fmla="*/ 738597 w 1470623"/>
                  <a:gd name="connsiteY1" fmla="*/ 30839 h 1520941"/>
                  <a:gd name="connsiteX2" fmla="*/ 1470623 w 1470623"/>
                  <a:gd name="connsiteY2" fmla="*/ 769137 h 1520941"/>
                  <a:gd name="connsiteX3" fmla="*/ 738597 w 1470623"/>
                  <a:gd name="connsiteY3" fmla="*/ 1507435 h 1520941"/>
                  <a:gd name="connsiteX4" fmla="*/ 504824 w 1470623"/>
                  <a:gd name="connsiteY4" fmla="*/ 1265009 h 1520941"/>
                  <a:gd name="connsiteX5" fmla="*/ 428624 w 1470623"/>
                  <a:gd name="connsiteY5" fmla="*/ 1498372 h 1520941"/>
                  <a:gd name="connsiteX6" fmla="*/ 319086 w 1470623"/>
                  <a:gd name="connsiteY6" fmla="*/ 1303110 h 1520941"/>
                  <a:gd name="connsiteX7" fmla="*/ 176211 w 1470623"/>
                  <a:gd name="connsiteY7" fmla="*/ 1479322 h 1520941"/>
                  <a:gd name="connsiteX8" fmla="*/ 161924 w 1470623"/>
                  <a:gd name="connsiteY8" fmla="*/ 1336447 h 1520941"/>
                  <a:gd name="connsiteX9" fmla="*/ 0 w 1470623"/>
                  <a:gd name="connsiteY9" fmla="*/ 1274534 h 1520941"/>
                  <a:gd name="connsiteX10" fmla="*/ 133349 w 1470623"/>
                  <a:gd name="connsiteY10" fmla="*/ 1179284 h 1520941"/>
                  <a:gd name="connsiteX11" fmla="*/ 154208 w 1470623"/>
                  <a:gd name="connsiteY11" fmla="*/ 350037 h 1520941"/>
                  <a:gd name="connsiteX0" fmla="*/ 154208 w 1470623"/>
                  <a:gd name="connsiteY0" fmla="*/ 350037 h 1520941"/>
                  <a:gd name="connsiteX1" fmla="*/ 738597 w 1470623"/>
                  <a:gd name="connsiteY1" fmla="*/ 30839 h 1520941"/>
                  <a:gd name="connsiteX2" fmla="*/ 1470623 w 1470623"/>
                  <a:gd name="connsiteY2" fmla="*/ 769137 h 1520941"/>
                  <a:gd name="connsiteX3" fmla="*/ 738597 w 1470623"/>
                  <a:gd name="connsiteY3" fmla="*/ 1507435 h 1520941"/>
                  <a:gd name="connsiteX4" fmla="*/ 504824 w 1470623"/>
                  <a:gd name="connsiteY4" fmla="*/ 1265009 h 1520941"/>
                  <a:gd name="connsiteX5" fmla="*/ 428624 w 1470623"/>
                  <a:gd name="connsiteY5" fmla="*/ 1498372 h 1520941"/>
                  <a:gd name="connsiteX6" fmla="*/ 319086 w 1470623"/>
                  <a:gd name="connsiteY6" fmla="*/ 1303110 h 1520941"/>
                  <a:gd name="connsiteX7" fmla="*/ 176211 w 1470623"/>
                  <a:gd name="connsiteY7" fmla="*/ 1479322 h 1520941"/>
                  <a:gd name="connsiteX8" fmla="*/ 161924 w 1470623"/>
                  <a:gd name="connsiteY8" fmla="*/ 1336447 h 1520941"/>
                  <a:gd name="connsiteX9" fmla="*/ 0 w 1470623"/>
                  <a:gd name="connsiteY9" fmla="*/ 1274534 h 1520941"/>
                  <a:gd name="connsiteX10" fmla="*/ 133349 w 1470623"/>
                  <a:gd name="connsiteY10" fmla="*/ 1179284 h 1520941"/>
                  <a:gd name="connsiteX11" fmla="*/ 154208 w 1470623"/>
                  <a:gd name="connsiteY11" fmla="*/ 350037 h 1520941"/>
                  <a:gd name="connsiteX0" fmla="*/ 154208 w 1470623"/>
                  <a:gd name="connsiteY0" fmla="*/ 350037 h 1520565"/>
                  <a:gd name="connsiteX1" fmla="*/ 738597 w 1470623"/>
                  <a:gd name="connsiteY1" fmla="*/ 30839 h 1520565"/>
                  <a:gd name="connsiteX2" fmla="*/ 1470623 w 1470623"/>
                  <a:gd name="connsiteY2" fmla="*/ 769137 h 1520565"/>
                  <a:gd name="connsiteX3" fmla="*/ 738597 w 1470623"/>
                  <a:gd name="connsiteY3" fmla="*/ 1507435 h 1520565"/>
                  <a:gd name="connsiteX4" fmla="*/ 476249 w 1470623"/>
                  <a:gd name="connsiteY4" fmla="*/ 1260246 h 1520565"/>
                  <a:gd name="connsiteX5" fmla="*/ 428624 w 1470623"/>
                  <a:gd name="connsiteY5" fmla="*/ 1498372 h 1520565"/>
                  <a:gd name="connsiteX6" fmla="*/ 319086 w 1470623"/>
                  <a:gd name="connsiteY6" fmla="*/ 1303110 h 1520565"/>
                  <a:gd name="connsiteX7" fmla="*/ 176211 w 1470623"/>
                  <a:gd name="connsiteY7" fmla="*/ 1479322 h 1520565"/>
                  <a:gd name="connsiteX8" fmla="*/ 161924 w 1470623"/>
                  <a:gd name="connsiteY8" fmla="*/ 1336447 h 1520565"/>
                  <a:gd name="connsiteX9" fmla="*/ 0 w 1470623"/>
                  <a:gd name="connsiteY9" fmla="*/ 1274534 h 1520565"/>
                  <a:gd name="connsiteX10" fmla="*/ 133349 w 1470623"/>
                  <a:gd name="connsiteY10" fmla="*/ 1179284 h 1520565"/>
                  <a:gd name="connsiteX11" fmla="*/ 154208 w 1470623"/>
                  <a:gd name="connsiteY11" fmla="*/ 350037 h 1520565"/>
                  <a:gd name="connsiteX0" fmla="*/ 154208 w 1470623"/>
                  <a:gd name="connsiteY0" fmla="*/ 350037 h 1520565"/>
                  <a:gd name="connsiteX1" fmla="*/ 738597 w 1470623"/>
                  <a:gd name="connsiteY1" fmla="*/ 30839 h 1520565"/>
                  <a:gd name="connsiteX2" fmla="*/ 1470623 w 1470623"/>
                  <a:gd name="connsiteY2" fmla="*/ 769137 h 1520565"/>
                  <a:gd name="connsiteX3" fmla="*/ 738597 w 1470623"/>
                  <a:gd name="connsiteY3" fmla="*/ 1507435 h 1520565"/>
                  <a:gd name="connsiteX4" fmla="*/ 476249 w 1470623"/>
                  <a:gd name="connsiteY4" fmla="*/ 1260246 h 1520565"/>
                  <a:gd name="connsiteX5" fmla="*/ 428624 w 1470623"/>
                  <a:gd name="connsiteY5" fmla="*/ 1498372 h 1520565"/>
                  <a:gd name="connsiteX6" fmla="*/ 319086 w 1470623"/>
                  <a:gd name="connsiteY6" fmla="*/ 1303110 h 1520565"/>
                  <a:gd name="connsiteX7" fmla="*/ 176211 w 1470623"/>
                  <a:gd name="connsiteY7" fmla="*/ 1479322 h 1520565"/>
                  <a:gd name="connsiteX8" fmla="*/ 161924 w 1470623"/>
                  <a:gd name="connsiteY8" fmla="*/ 1336447 h 1520565"/>
                  <a:gd name="connsiteX9" fmla="*/ 0 w 1470623"/>
                  <a:gd name="connsiteY9" fmla="*/ 1274534 h 1520565"/>
                  <a:gd name="connsiteX10" fmla="*/ 133349 w 1470623"/>
                  <a:gd name="connsiteY10" fmla="*/ 1179284 h 1520565"/>
                  <a:gd name="connsiteX11" fmla="*/ 154208 w 1470623"/>
                  <a:gd name="connsiteY11" fmla="*/ 350037 h 1520565"/>
                  <a:gd name="connsiteX0" fmla="*/ 154208 w 1470623"/>
                  <a:gd name="connsiteY0" fmla="*/ 350037 h 1541682"/>
                  <a:gd name="connsiteX1" fmla="*/ 738597 w 1470623"/>
                  <a:gd name="connsiteY1" fmla="*/ 30839 h 1541682"/>
                  <a:gd name="connsiteX2" fmla="*/ 1470623 w 1470623"/>
                  <a:gd name="connsiteY2" fmla="*/ 769137 h 1541682"/>
                  <a:gd name="connsiteX3" fmla="*/ 738597 w 1470623"/>
                  <a:gd name="connsiteY3" fmla="*/ 1507435 h 1541682"/>
                  <a:gd name="connsiteX4" fmla="*/ 604836 w 1470623"/>
                  <a:gd name="connsiteY4" fmla="*/ 1403122 h 1541682"/>
                  <a:gd name="connsiteX5" fmla="*/ 476249 w 1470623"/>
                  <a:gd name="connsiteY5" fmla="*/ 1260246 h 1541682"/>
                  <a:gd name="connsiteX6" fmla="*/ 428624 w 1470623"/>
                  <a:gd name="connsiteY6" fmla="*/ 1498372 h 1541682"/>
                  <a:gd name="connsiteX7" fmla="*/ 319086 w 1470623"/>
                  <a:gd name="connsiteY7" fmla="*/ 1303110 h 1541682"/>
                  <a:gd name="connsiteX8" fmla="*/ 176211 w 1470623"/>
                  <a:gd name="connsiteY8" fmla="*/ 1479322 h 1541682"/>
                  <a:gd name="connsiteX9" fmla="*/ 161924 w 1470623"/>
                  <a:gd name="connsiteY9" fmla="*/ 1336447 h 1541682"/>
                  <a:gd name="connsiteX10" fmla="*/ 0 w 1470623"/>
                  <a:gd name="connsiteY10" fmla="*/ 1274534 h 1541682"/>
                  <a:gd name="connsiteX11" fmla="*/ 133349 w 1470623"/>
                  <a:gd name="connsiteY11" fmla="*/ 1179284 h 1541682"/>
                  <a:gd name="connsiteX12" fmla="*/ 154208 w 1470623"/>
                  <a:gd name="connsiteY12" fmla="*/ 350037 h 1541682"/>
                  <a:gd name="connsiteX0" fmla="*/ 154208 w 1470654"/>
                  <a:gd name="connsiteY0" fmla="*/ 350037 h 1556535"/>
                  <a:gd name="connsiteX1" fmla="*/ 738597 w 1470654"/>
                  <a:gd name="connsiteY1" fmla="*/ 30839 h 1556535"/>
                  <a:gd name="connsiteX2" fmla="*/ 1470623 w 1470654"/>
                  <a:gd name="connsiteY2" fmla="*/ 769137 h 1556535"/>
                  <a:gd name="connsiteX3" fmla="*/ 409574 w 1470654"/>
                  <a:gd name="connsiteY3" fmla="*/ 555396 h 1556535"/>
                  <a:gd name="connsiteX4" fmla="*/ 738597 w 1470654"/>
                  <a:gd name="connsiteY4" fmla="*/ 1507435 h 1556535"/>
                  <a:gd name="connsiteX5" fmla="*/ 604836 w 1470654"/>
                  <a:gd name="connsiteY5" fmla="*/ 1403122 h 1556535"/>
                  <a:gd name="connsiteX6" fmla="*/ 476249 w 1470654"/>
                  <a:gd name="connsiteY6" fmla="*/ 1260246 h 1556535"/>
                  <a:gd name="connsiteX7" fmla="*/ 428624 w 1470654"/>
                  <a:gd name="connsiteY7" fmla="*/ 1498372 h 1556535"/>
                  <a:gd name="connsiteX8" fmla="*/ 319086 w 1470654"/>
                  <a:gd name="connsiteY8" fmla="*/ 1303110 h 1556535"/>
                  <a:gd name="connsiteX9" fmla="*/ 176211 w 1470654"/>
                  <a:gd name="connsiteY9" fmla="*/ 1479322 h 1556535"/>
                  <a:gd name="connsiteX10" fmla="*/ 161924 w 1470654"/>
                  <a:gd name="connsiteY10" fmla="*/ 1336447 h 1556535"/>
                  <a:gd name="connsiteX11" fmla="*/ 0 w 1470654"/>
                  <a:gd name="connsiteY11" fmla="*/ 1274534 h 1556535"/>
                  <a:gd name="connsiteX12" fmla="*/ 133349 w 1470654"/>
                  <a:gd name="connsiteY12" fmla="*/ 1179284 h 1556535"/>
                  <a:gd name="connsiteX13" fmla="*/ 154208 w 1470654"/>
                  <a:gd name="connsiteY13" fmla="*/ 350037 h 1556535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04836 w 1470654"/>
                  <a:gd name="connsiteY4" fmla="*/ 1403122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90561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90561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742109"/>
                  <a:gd name="connsiteY0" fmla="*/ 334790 h 1483390"/>
                  <a:gd name="connsiteX1" fmla="*/ 738597 w 742109"/>
                  <a:gd name="connsiteY1" fmla="*/ 15592 h 1483390"/>
                  <a:gd name="connsiteX2" fmla="*/ 409574 w 742109"/>
                  <a:gd name="connsiteY2" fmla="*/ 540149 h 1483390"/>
                  <a:gd name="connsiteX3" fmla="*/ 657224 w 742109"/>
                  <a:gd name="connsiteY3" fmla="*/ 1306913 h 1483390"/>
                  <a:gd name="connsiteX4" fmla="*/ 476249 w 742109"/>
                  <a:gd name="connsiteY4" fmla="*/ 1244999 h 1483390"/>
                  <a:gd name="connsiteX5" fmla="*/ 428624 w 742109"/>
                  <a:gd name="connsiteY5" fmla="*/ 1483125 h 1483390"/>
                  <a:gd name="connsiteX6" fmla="*/ 319086 w 742109"/>
                  <a:gd name="connsiteY6" fmla="*/ 1287863 h 1483390"/>
                  <a:gd name="connsiteX7" fmla="*/ 176211 w 742109"/>
                  <a:gd name="connsiteY7" fmla="*/ 1464075 h 1483390"/>
                  <a:gd name="connsiteX8" fmla="*/ 161924 w 742109"/>
                  <a:gd name="connsiteY8" fmla="*/ 1321200 h 1483390"/>
                  <a:gd name="connsiteX9" fmla="*/ 0 w 742109"/>
                  <a:gd name="connsiteY9" fmla="*/ 1259287 h 1483390"/>
                  <a:gd name="connsiteX10" fmla="*/ 133349 w 742109"/>
                  <a:gd name="connsiteY10" fmla="*/ 1164037 h 1483390"/>
                  <a:gd name="connsiteX11" fmla="*/ 154208 w 742109"/>
                  <a:gd name="connsiteY11" fmla="*/ 334790 h 1483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2109" h="1483390">
                    <a:moveTo>
                      <a:pt x="154208" y="334790"/>
                    </a:moveTo>
                    <a:cubicBezTo>
                      <a:pt x="455108" y="-28068"/>
                      <a:pt x="696036" y="-18635"/>
                      <a:pt x="738597" y="15592"/>
                    </a:cubicBezTo>
                    <a:cubicBezTo>
                      <a:pt x="781158" y="49819"/>
                      <a:pt x="423136" y="324929"/>
                      <a:pt x="409574" y="540149"/>
                    </a:cubicBezTo>
                    <a:cubicBezTo>
                      <a:pt x="17626" y="1260175"/>
                      <a:pt x="679449" y="1041800"/>
                      <a:pt x="657224" y="1306913"/>
                    </a:cubicBezTo>
                    <a:cubicBezTo>
                      <a:pt x="534987" y="1381526"/>
                      <a:pt x="504030" y="1248174"/>
                      <a:pt x="476249" y="1244999"/>
                    </a:cubicBezTo>
                    <a:cubicBezTo>
                      <a:pt x="434180" y="1241824"/>
                      <a:pt x="638967" y="1407718"/>
                      <a:pt x="428624" y="1483125"/>
                    </a:cubicBezTo>
                    <a:cubicBezTo>
                      <a:pt x="330131" y="1491934"/>
                      <a:pt x="366711" y="1278338"/>
                      <a:pt x="319086" y="1287863"/>
                    </a:cubicBezTo>
                    <a:cubicBezTo>
                      <a:pt x="306317" y="1283177"/>
                      <a:pt x="363536" y="1495825"/>
                      <a:pt x="176211" y="1464075"/>
                    </a:cubicBezTo>
                    <a:cubicBezTo>
                      <a:pt x="79373" y="1460900"/>
                      <a:pt x="200817" y="1337075"/>
                      <a:pt x="161924" y="1321200"/>
                    </a:cubicBezTo>
                    <a:cubicBezTo>
                      <a:pt x="123031" y="1305325"/>
                      <a:pt x="42069" y="1399780"/>
                      <a:pt x="0" y="1259287"/>
                    </a:cubicBezTo>
                    <a:cubicBezTo>
                      <a:pt x="794" y="1228331"/>
                      <a:pt x="137016" y="1255413"/>
                      <a:pt x="133349" y="1164037"/>
                    </a:cubicBezTo>
                    <a:cubicBezTo>
                      <a:pt x="129682" y="1072661"/>
                      <a:pt x="-146692" y="697648"/>
                      <a:pt x="154208" y="334790"/>
                    </a:cubicBezTo>
                    <a:close/>
                  </a:path>
                </a:pathLst>
              </a:cu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Oval 243">
                <a:extLst>
                  <a:ext uri="{FF2B5EF4-FFF2-40B4-BE49-F238E27FC236}">
                    <a16:creationId xmlns:a16="http://schemas.microsoft.com/office/drawing/2014/main" id="{10CDB757-C983-40BD-9C02-D131E968C757}"/>
                  </a:ext>
                </a:extLst>
              </p:cNvPr>
              <p:cNvSpPr/>
              <p:nvPr/>
            </p:nvSpPr>
            <p:spPr>
              <a:xfrm flipH="1">
                <a:off x="2212065" y="3958706"/>
                <a:ext cx="742109" cy="1483390"/>
              </a:xfrm>
              <a:custGeom>
                <a:avLst/>
                <a:gdLst>
                  <a:gd name="connsiteX0" fmla="*/ 0 w 1464051"/>
                  <a:gd name="connsiteY0" fmla="*/ 738298 h 1476595"/>
                  <a:gd name="connsiteX1" fmla="*/ 732026 w 1464051"/>
                  <a:gd name="connsiteY1" fmla="*/ 0 h 1476595"/>
                  <a:gd name="connsiteX2" fmla="*/ 1464052 w 1464051"/>
                  <a:gd name="connsiteY2" fmla="*/ 738298 h 1476595"/>
                  <a:gd name="connsiteX3" fmla="*/ 732026 w 1464051"/>
                  <a:gd name="connsiteY3" fmla="*/ 1476596 h 1476595"/>
                  <a:gd name="connsiteX4" fmla="*/ 0 w 1464051"/>
                  <a:gd name="connsiteY4" fmla="*/ 738298 h 1476595"/>
                  <a:gd name="connsiteX0" fmla="*/ 79758 w 1543810"/>
                  <a:gd name="connsiteY0" fmla="*/ 738298 h 1503765"/>
                  <a:gd name="connsiteX1" fmla="*/ 811784 w 1543810"/>
                  <a:gd name="connsiteY1" fmla="*/ 0 h 1503765"/>
                  <a:gd name="connsiteX2" fmla="*/ 1543810 w 1543810"/>
                  <a:gd name="connsiteY2" fmla="*/ 738298 h 1503765"/>
                  <a:gd name="connsiteX3" fmla="*/ 811784 w 1543810"/>
                  <a:gd name="connsiteY3" fmla="*/ 1476596 h 1503765"/>
                  <a:gd name="connsiteX4" fmla="*/ 101762 w 1543810"/>
                  <a:gd name="connsiteY4" fmla="*/ 1286557 h 1503765"/>
                  <a:gd name="connsiteX5" fmla="*/ 79758 w 1543810"/>
                  <a:gd name="connsiteY5" fmla="*/ 738298 h 1503765"/>
                  <a:gd name="connsiteX0" fmla="*/ 26084 w 1490136"/>
                  <a:gd name="connsiteY0" fmla="*/ 738298 h 1498320"/>
                  <a:gd name="connsiteX1" fmla="*/ 758110 w 1490136"/>
                  <a:gd name="connsiteY1" fmla="*/ 0 h 1498320"/>
                  <a:gd name="connsiteX2" fmla="*/ 1490136 w 1490136"/>
                  <a:gd name="connsiteY2" fmla="*/ 738298 h 1498320"/>
                  <a:gd name="connsiteX3" fmla="*/ 758110 w 1490136"/>
                  <a:gd name="connsiteY3" fmla="*/ 1476596 h 1498320"/>
                  <a:gd name="connsiteX4" fmla="*/ 48088 w 1490136"/>
                  <a:gd name="connsiteY4" fmla="*/ 1286557 h 1498320"/>
                  <a:gd name="connsiteX5" fmla="*/ 152862 w 1490136"/>
                  <a:gd name="connsiteY5" fmla="*/ 1148445 h 1498320"/>
                  <a:gd name="connsiteX6" fmla="*/ 26084 w 1490136"/>
                  <a:gd name="connsiteY6" fmla="*/ 738298 h 1498320"/>
                  <a:gd name="connsiteX0" fmla="*/ 165818 w 1482233"/>
                  <a:gd name="connsiteY0" fmla="*/ 333557 h 1512679"/>
                  <a:gd name="connsiteX1" fmla="*/ 750207 w 1482233"/>
                  <a:gd name="connsiteY1" fmla="*/ 14359 h 1512679"/>
                  <a:gd name="connsiteX2" fmla="*/ 1482233 w 1482233"/>
                  <a:gd name="connsiteY2" fmla="*/ 752657 h 1512679"/>
                  <a:gd name="connsiteX3" fmla="*/ 750207 w 1482233"/>
                  <a:gd name="connsiteY3" fmla="*/ 1490955 h 1512679"/>
                  <a:gd name="connsiteX4" fmla="*/ 40185 w 1482233"/>
                  <a:gd name="connsiteY4" fmla="*/ 1300916 h 1512679"/>
                  <a:gd name="connsiteX5" fmla="*/ 144959 w 1482233"/>
                  <a:gd name="connsiteY5" fmla="*/ 1162804 h 1512679"/>
                  <a:gd name="connsiteX6" fmla="*/ 165818 w 1482233"/>
                  <a:gd name="connsiteY6" fmla="*/ 333557 h 1512679"/>
                  <a:gd name="connsiteX0" fmla="*/ 165818 w 1482233"/>
                  <a:gd name="connsiteY0" fmla="*/ 350037 h 1529159"/>
                  <a:gd name="connsiteX1" fmla="*/ 750207 w 1482233"/>
                  <a:gd name="connsiteY1" fmla="*/ 30839 h 1529159"/>
                  <a:gd name="connsiteX2" fmla="*/ 1482233 w 1482233"/>
                  <a:gd name="connsiteY2" fmla="*/ 769137 h 1529159"/>
                  <a:gd name="connsiteX3" fmla="*/ 750207 w 1482233"/>
                  <a:gd name="connsiteY3" fmla="*/ 1507435 h 1529159"/>
                  <a:gd name="connsiteX4" fmla="*/ 40185 w 1482233"/>
                  <a:gd name="connsiteY4" fmla="*/ 1317396 h 1529159"/>
                  <a:gd name="connsiteX5" fmla="*/ 144959 w 1482233"/>
                  <a:gd name="connsiteY5" fmla="*/ 1179284 h 1529159"/>
                  <a:gd name="connsiteX6" fmla="*/ 165818 w 1482233"/>
                  <a:gd name="connsiteY6" fmla="*/ 350037 h 1529159"/>
                  <a:gd name="connsiteX0" fmla="*/ 140243 w 1456658"/>
                  <a:gd name="connsiteY0" fmla="*/ 350037 h 1529799"/>
                  <a:gd name="connsiteX1" fmla="*/ 724632 w 1456658"/>
                  <a:gd name="connsiteY1" fmla="*/ 30839 h 1529799"/>
                  <a:gd name="connsiteX2" fmla="*/ 1456658 w 1456658"/>
                  <a:gd name="connsiteY2" fmla="*/ 769137 h 1529799"/>
                  <a:gd name="connsiteX3" fmla="*/ 724632 w 1456658"/>
                  <a:gd name="connsiteY3" fmla="*/ 1507435 h 1529799"/>
                  <a:gd name="connsiteX4" fmla="*/ 147959 w 1456658"/>
                  <a:gd name="connsiteY4" fmla="*/ 1336447 h 1529799"/>
                  <a:gd name="connsiteX5" fmla="*/ 14610 w 1456658"/>
                  <a:gd name="connsiteY5" fmla="*/ 1317396 h 1529799"/>
                  <a:gd name="connsiteX6" fmla="*/ 119384 w 1456658"/>
                  <a:gd name="connsiteY6" fmla="*/ 1179284 h 1529799"/>
                  <a:gd name="connsiteX7" fmla="*/ 140243 w 1456658"/>
                  <a:gd name="connsiteY7" fmla="*/ 350037 h 1529799"/>
                  <a:gd name="connsiteX0" fmla="*/ 154218 w 1470633"/>
                  <a:gd name="connsiteY0" fmla="*/ 350037 h 1529799"/>
                  <a:gd name="connsiteX1" fmla="*/ 738607 w 1470633"/>
                  <a:gd name="connsiteY1" fmla="*/ 30839 h 1529799"/>
                  <a:gd name="connsiteX2" fmla="*/ 1470633 w 1470633"/>
                  <a:gd name="connsiteY2" fmla="*/ 769137 h 1529799"/>
                  <a:gd name="connsiteX3" fmla="*/ 738607 w 1470633"/>
                  <a:gd name="connsiteY3" fmla="*/ 1507435 h 1529799"/>
                  <a:gd name="connsiteX4" fmla="*/ 161934 w 1470633"/>
                  <a:gd name="connsiteY4" fmla="*/ 1336447 h 1529799"/>
                  <a:gd name="connsiteX5" fmla="*/ 10 w 1470633"/>
                  <a:gd name="connsiteY5" fmla="*/ 1274534 h 1529799"/>
                  <a:gd name="connsiteX6" fmla="*/ 133359 w 1470633"/>
                  <a:gd name="connsiteY6" fmla="*/ 1179284 h 1529799"/>
                  <a:gd name="connsiteX7" fmla="*/ 154218 w 1470633"/>
                  <a:gd name="connsiteY7" fmla="*/ 350037 h 1529799"/>
                  <a:gd name="connsiteX0" fmla="*/ 154208 w 1470623"/>
                  <a:gd name="connsiteY0" fmla="*/ 350037 h 1529799"/>
                  <a:gd name="connsiteX1" fmla="*/ 738597 w 1470623"/>
                  <a:gd name="connsiteY1" fmla="*/ 30839 h 1529799"/>
                  <a:gd name="connsiteX2" fmla="*/ 1470623 w 1470623"/>
                  <a:gd name="connsiteY2" fmla="*/ 769137 h 1529799"/>
                  <a:gd name="connsiteX3" fmla="*/ 738597 w 1470623"/>
                  <a:gd name="connsiteY3" fmla="*/ 1507435 h 1529799"/>
                  <a:gd name="connsiteX4" fmla="*/ 161924 w 1470623"/>
                  <a:gd name="connsiteY4" fmla="*/ 1336447 h 1529799"/>
                  <a:gd name="connsiteX5" fmla="*/ 0 w 1470623"/>
                  <a:gd name="connsiteY5" fmla="*/ 1274534 h 1529799"/>
                  <a:gd name="connsiteX6" fmla="*/ 133349 w 1470623"/>
                  <a:gd name="connsiteY6" fmla="*/ 1179284 h 1529799"/>
                  <a:gd name="connsiteX7" fmla="*/ 154208 w 1470623"/>
                  <a:gd name="connsiteY7" fmla="*/ 350037 h 1529799"/>
                  <a:gd name="connsiteX0" fmla="*/ 154208 w 1470623"/>
                  <a:gd name="connsiteY0" fmla="*/ 350037 h 1559137"/>
                  <a:gd name="connsiteX1" fmla="*/ 738597 w 1470623"/>
                  <a:gd name="connsiteY1" fmla="*/ 30839 h 1559137"/>
                  <a:gd name="connsiteX2" fmla="*/ 1470623 w 1470623"/>
                  <a:gd name="connsiteY2" fmla="*/ 769137 h 1559137"/>
                  <a:gd name="connsiteX3" fmla="*/ 738597 w 1470623"/>
                  <a:gd name="connsiteY3" fmla="*/ 1507435 h 1559137"/>
                  <a:gd name="connsiteX4" fmla="*/ 176211 w 1470623"/>
                  <a:gd name="connsiteY4" fmla="*/ 1479322 h 1559137"/>
                  <a:gd name="connsiteX5" fmla="*/ 161924 w 1470623"/>
                  <a:gd name="connsiteY5" fmla="*/ 1336447 h 1559137"/>
                  <a:gd name="connsiteX6" fmla="*/ 0 w 1470623"/>
                  <a:gd name="connsiteY6" fmla="*/ 1274534 h 1559137"/>
                  <a:gd name="connsiteX7" fmla="*/ 133349 w 1470623"/>
                  <a:gd name="connsiteY7" fmla="*/ 1179284 h 1559137"/>
                  <a:gd name="connsiteX8" fmla="*/ 154208 w 1470623"/>
                  <a:gd name="connsiteY8" fmla="*/ 350037 h 1559137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67000"/>
                  <a:gd name="connsiteX1" fmla="*/ 738597 w 1470623"/>
                  <a:gd name="connsiteY1" fmla="*/ 30839 h 1567000"/>
                  <a:gd name="connsiteX2" fmla="*/ 1470623 w 1470623"/>
                  <a:gd name="connsiteY2" fmla="*/ 769137 h 1567000"/>
                  <a:gd name="connsiteX3" fmla="*/ 738597 w 1470623"/>
                  <a:gd name="connsiteY3" fmla="*/ 1507435 h 1567000"/>
                  <a:gd name="connsiteX4" fmla="*/ 428624 w 1470623"/>
                  <a:gd name="connsiteY4" fmla="*/ 1498372 h 1567000"/>
                  <a:gd name="connsiteX5" fmla="*/ 319086 w 1470623"/>
                  <a:gd name="connsiteY5" fmla="*/ 1303110 h 1567000"/>
                  <a:gd name="connsiteX6" fmla="*/ 176211 w 1470623"/>
                  <a:gd name="connsiteY6" fmla="*/ 1479322 h 1567000"/>
                  <a:gd name="connsiteX7" fmla="*/ 161924 w 1470623"/>
                  <a:gd name="connsiteY7" fmla="*/ 1336447 h 1567000"/>
                  <a:gd name="connsiteX8" fmla="*/ 0 w 1470623"/>
                  <a:gd name="connsiteY8" fmla="*/ 1274534 h 1567000"/>
                  <a:gd name="connsiteX9" fmla="*/ 133349 w 1470623"/>
                  <a:gd name="connsiteY9" fmla="*/ 1179284 h 1567000"/>
                  <a:gd name="connsiteX10" fmla="*/ 154208 w 1470623"/>
                  <a:gd name="connsiteY10" fmla="*/ 350037 h 1567000"/>
                  <a:gd name="connsiteX0" fmla="*/ 154208 w 1470623"/>
                  <a:gd name="connsiteY0" fmla="*/ 350037 h 1567000"/>
                  <a:gd name="connsiteX1" fmla="*/ 738597 w 1470623"/>
                  <a:gd name="connsiteY1" fmla="*/ 30839 h 1567000"/>
                  <a:gd name="connsiteX2" fmla="*/ 1470623 w 1470623"/>
                  <a:gd name="connsiteY2" fmla="*/ 769137 h 1567000"/>
                  <a:gd name="connsiteX3" fmla="*/ 738597 w 1470623"/>
                  <a:gd name="connsiteY3" fmla="*/ 1507435 h 1567000"/>
                  <a:gd name="connsiteX4" fmla="*/ 428624 w 1470623"/>
                  <a:gd name="connsiteY4" fmla="*/ 1498372 h 1567000"/>
                  <a:gd name="connsiteX5" fmla="*/ 319086 w 1470623"/>
                  <a:gd name="connsiteY5" fmla="*/ 1303110 h 1567000"/>
                  <a:gd name="connsiteX6" fmla="*/ 176211 w 1470623"/>
                  <a:gd name="connsiteY6" fmla="*/ 1479322 h 1567000"/>
                  <a:gd name="connsiteX7" fmla="*/ 161924 w 1470623"/>
                  <a:gd name="connsiteY7" fmla="*/ 1336447 h 1567000"/>
                  <a:gd name="connsiteX8" fmla="*/ 0 w 1470623"/>
                  <a:gd name="connsiteY8" fmla="*/ 1274534 h 1567000"/>
                  <a:gd name="connsiteX9" fmla="*/ 133349 w 1470623"/>
                  <a:gd name="connsiteY9" fmla="*/ 1179284 h 1567000"/>
                  <a:gd name="connsiteX10" fmla="*/ 154208 w 1470623"/>
                  <a:gd name="connsiteY10" fmla="*/ 350037 h 1567000"/>
                  <a:gd name="connsiteX0" fmla="*/ 154208 w 1470623"/>
                  <a:gd name="connsiteY0" fmla="*/ 350037 h 1520941"/>
                  <a:gd name="connsiteX1" fmla="*/ 738597 w 1470623"/>
                  <a:gd name="connsiteY1" fmla="*/ 30839 h 1520941"/>
                  <a:gd name="connsiteX2" fmla="*/ 1470623 w 1470623"/>
                  <a:gd name="connsiteY2" fmla="*/ 769137 h 1520941"/>
                  <a:gd name="connsiteX3" fmla="*/ 738597 w 1470623"/>
                  <a:gd name="connsiteY3" fmla="*/ 1507435 h 1520941"/>
                  <a:gd name="connsiteX4" fmla="*/ 504824 w 1470623"/>
                  <a:gd name="connsiteY4" fmla="*/ 1265009 h 1520941"/>
                  <a:gd name="connsiteX5" fmla="*/ 428624 w 1470623"/>
                  <a:gd name="connsiteY5" fmla="*/ 1498372 h 1520941"/>
                  <a:gd name="connsiteX6" fmla="*/ 319086 w 1470623"/>
                  <a:gd name="connsiteY6" fmla="*/ 1303110 h 1520941"/>
                  <a:gd name="connsiteX7" fmla="*/ 176211 w 1470623"/>
                  <a:gd name="connsiteY7" fmla="*/ 1479322 h 1520941"/>
                  <a:gd name="connsiteX8" fmla="*/ 161924 w 1470623"/>
                  <a:gd name="connsiteY8" fmla="*/ 1336447 h 1520941"/>
                  <a:gd name="connsiteX9" fmla="*/ 0 w 1470623"/>
                  <a:gd name="connsiteY9" fmla="*/ 1274534 h 1520941"/>
                  <a:gd name="connsiteX10" fmla="*/ 133349 w 1470623"/>
                  <a:gd name="connsiteY10" fmla="*/ 1179284 h 1520941"/>
                  <a:gd name="connsiteX11" fmla="*/ 154208 w 1470623"/>
                  <a:gd name="connsiteY11" fmla="*/ 350037 h 1520941"/>
                  <a:gd name="connsiteX0" fmla="*/ 154208 w 1470623"/>
                  <a:gd name="connsiteY0" fmla="*/ 350037 h 1520941"/>
                  <a:gd name="connsiteX1" fmla="*/ 738597 w 1470623"/>
                  <a:gd name="connsiteY1" fmla="*/ 30839 h 1520941"/>
                  <a:gd name="connsiteX2" fmla="*/ 1470623 w 1470623"/>
                  <a:gd name="connsiteY2" fmla="*/ 769137 h 1520941"/>
                  <a:gd name="connsiteX3" fmla="*/ 738597 w 1470623"/>
                  <a:gd name="connsiteY3" fmla="*/ 1507435 h 1520941"/>
                  <a:gd name="connsiteX4" fmla="*/ 504824 w 1470623"/>
                  <a:gd name="connsiteY4" fmla="*/ 1265009 h 1520941"/>
                  <a:gd name="connsiteX5" fmla="*/ 428624 w 1470623"/>
                  <a:gd name="connsiteY5" fmla="*/ 1498372 h 1520941"/>
                  <a:gd name="connsiteX6" fmla="*/ 319086 w 1470623"/>
                  <a:gd name="connsiteY6" fmla="*/ 1303110 h 1520941"/>
                  <a:gd name="connsiteX7" fmla="*/ 176211 w 1470623"/>
                  <a:gd name="connsiteY7" fmla="*/ 1479322 h 1520941"/>
                  <a:gd name="connsiteX8" fmla="*/ 161924 w 1470623"/>
                  <a:gd name="connsiteY8" fmla="*/ 1336447 h 1520941"/>
                  <a:gd name="connsiteX9" fmla="*/ 0 w 1470623"/>
                  <a:gd name="connsiteY9" fmla="*/ 1274534 h 1520941"/>
                  <a:gd name="connsiteX10" fmla="*/ 133349 w 1470623"/>
                  <a:gd name="connsiteY10" fmla="*/ 1179284 h 1520941"/>
                  <a:gd name="connsiteX11" fmla="*/ 154208 w 1470623"/>
                  <a:gd name="connsiteY11" fmla="*/ 350037 h 1520941"/>
                  <a:gd name="connsiteX0" fmla="*/ 154208 w 1470623"/>
                  <a:gd name="connsiteY0" fmla="*/ 350037 h 1520565"/>
                  <a:gd name="connsiteX1" fmla="*/ 738597 w 1470623"/>
                  <a:gd name="connsiteY1" fmla="*/ 30839 h 1520565"/>
                  <a:gd name="connsiteX2" fmla="*/ 1470623 w 1470623"/>
                  <a:gd name="connsiteY2" fmla="*/ 769137 h 1520565"/>
                  <a:gd name="connsiteX3" fmla="*/ 738597 w 1470623"/>
                  <a:gd name="connsiteY3" fmla="*/ 1507435 h 1520565"/>
                  <a:gd name="connsiteX4" fmla="*/ 476249 w 1470623"/>
                  <a:gd name="connsiteY4" fmla="*/ 1260246 h 1520565"/>
                  <a:gd name="connsiteX5" fmla="*/ 428624 w 1470623"/>
                  <a:gd name="connsiteY5" fmla="*/ 1498372 h 1520565"/>
                  <a:gd name="connsiteX6" fmla="*/ 319086 w 1470623"/>
                  <a:gd name="connsiteY6" fmla="*/ 1303110 h 1520565"/>
                  <a:gd name="connsiteX7" fmla="*/ 176211 w 1470623"/>
                  <a:gd name="connsiteY7" fmla="*/ 1479322 h 1520565"/>
                  <a:gd name="connsiteX8" fmla="*/ 161924 w 1470623"/>
                  <a:gd name="connsiteY8" fmla="*/ 1336447 h 1520565"/>
                  <a:gd name="connsiteX9" fmla="*/ 0 w 1470623"/>
                  <a:gd name="connsiteY9" fmla="*/ 1274534 h 1520565"/>
                  <a:gd name="connsiteX10" fmla="*/ 133349 w 1470623"/>
                  <a:gd name="connsiteY10" fmla="*/ 1179284 h 1520565"/>
                  <a:gd name="connsiteX11" fmla="*/ 154208 w 1470623"/>
                  <a:gd name="connsiteY11" fmla="*/ 350037 h 1520565"/>
                  <a:gd name="connsiteX0" fmla="*/ 154208 w 1470623"/>
                  <a:gd name="connsiteY0" fmla="*/ 350037 h 1520565"/>
                  <a:gd name="connsiteX1" fmla="*/ 738597 w 1470623"/>
                  <a:gd name="connsiteY1" fmla="*/ 30839 h 1520565"/>
                  <a:gd name="connsiteX2" fmla="*/ 1470623 w 1470623"/>
                  <a:gd name="connsiteY2" fmla="*/ 769137 h 1520565"/>
                  <a:gd name="connsiteX3" fmla="*/ 738597 w 1470623"/>
                  <a:gd name="connsiteY3" fmla="*/ 1507435 h 1520565"/>
                  <a:gd name="connsiteX4" fmla="*/ 476249 w 1470623"/>
                  <a:gd name="connsiteY4" fmla="*/ 1260246 h 1520565"/>
                  <a:gd name="connsiteX5" fmla="*/ 428624 w 1470623"/>
                  <a:gd name="connsiteY5" fmla="*/ 1498372 h 1520565"/>
                  <a:gd name="connsiteX6" fmla="*/ 319086 w 1470623"/>
                  <a:gd name="connsiteY6" fmla="*/ 1303110 h 1520565"/>
                  <a:gd name="connsiteX7" fmla="*/ 176211 w 1470623"/>
                  <a:gd name="connsiteY7" fmla="*/ 1479322 h 1520565"/>
                  <a:gd name="connsiteX8" fmla="*/ 161924 w 1470623"/>
                  <a:gd name="connsiteY8" fmla="*/ 1336447 h 1520565"/>
                  <a:gd name="connsiteX9" fmla="*/ 0 w 1470623"/>
                  <a:gd name="connsiteY9" fmla="*/ 1274534 h 1520565"/>
                  <a:gd name="connsiteX10" fmla="*/ 133349 w 1470623"/>
                  <a:gd name="connsiteY10" fmla="*/ 1179284 h 1520565"/>
                  <a:gd name="connsiteX11" fmla="*/ 154208 w 1470623"/>
                  <a:gd name="connsiteY11" fmla="*/ 350037 h 1520565"/>
                  <a:gd name="connsiteX0" fmla="*/ 154208 w 1470623"/>
                  <a:gd name="connsiteY0" fmla="*/ 350037 h 1541682"/>
                  <a:gd name="connsiteX1" fmla="*/ 738597 w 1470623"/>
                  <a:gd name="connsiteY1" fmla="*/ 30839 h 1541682"/>
                  <a:gd name="connsiteX2" fmla="*/ 1470623 w 1470623"/>
                  <a:gd name="connsiteY2" fmla="*/ 769137 h 1541682"/>
                  <a:gd name="connsiteX3" fmla="*/ 738597 w 1470623"/>
                  <a:gd name="connsiteY3" fmla="*/ 1507435 h 1541682"/>
                  <a:gd name="connsiteX4" fmla="*/ 604836 w 1470623"/>
                  <a:gd name="connsiteY4" fmla="*/ 1403122 h 1541682"/>
                  <a:gd name="connsiteX5" fmla="*/ 476249 w 1470623"/>
                  <a:gd name="connsiteY5" fmla="*/ 1260246 h 1541682"/>
                  <a:gd name="connsiteX6" fmla="*/ 428624 w 1470623"/>
                  <a:gd name="connsiteY6" fmla="*/ 1498372 h 1541682"/>
                  <a:gd name="connsiteX7" fmla="*/ 319086 w 1470623"/>
                  <a:gd name="connsiteY7" fmla="*/ 1303110 h 1541682"/>
                  <a:gd name="connsiteX8" fmla="*/ 176211 w 1470623"/>
                  <a:gd name="connsiteY8" fmla="*/ 1479322 h 1541682"/>
                  <a:gd name="connsiteX9" fmla="*/ 161924 w 1470623"/>
                  <a:gd name="connsiteY9" fmla="*/ 1336447 h 1541682"/>
                  <a:gd name="connsiteX10" fmla="*/ 0 w 1470623"/>
                  <a:gd name="connsiteY10" fmla="*/ 1274534 h 1541682"/>
                  <a:gd name="connsiteX11" fmla="*/ 133349 w 1470623"/>
                  <a:gd name="connsiteY11" fmla="*/ 1179284 h 1541682"/>
                  <a:gd name="connsiteX12" fmla="*/ 154208 w 1470623"/>
                  <a:gd name="connsiteY12" fmla="*/ 350037 h 1541682"/>
                  <a:gd name="connsiteX0" fmla="*/ 154208 w 1470654"/>
                  <a:gd name="connsiteY0" fmla="*/ 350037 h 1556535"/>
                  <a:gd name="connsiteX1" fmla="*/ 738597 w 1470654"/>
                  <a:gd name="connsiteY1" fmla="*/ 30839 h 1556535"/>
                  <a:gd name="connsiteX2" fmla="*/ 1470623 w 1470654"/>
                  <a:gd name="connsiteY2" fmla="*/ 769137 h 1556535"/>
                  <a:gd name="connsiteX3" fmla="*/ 409574 w 1470654"/>
                  <a:gd name="connsiteY3" fmla="*/ 555396 h 1556535"/>
                  <a:gd name="connsiteX4" fmla="*/ 738597 w 1470654"/>
                  <a:gd name="connsiteY4" fmla="*/ 1507435 h 1556535"/>
                  <a:gd name="connsiteX5" fmla="*/ 604836 w 1470654"/>
                  <a:gd name="connsiteY5" fmla="*/ 1403122 h 1556535"/>
                  <a:gd name="connsiteX6" fmla="*/ 476249 w 1470654"/>
                  <a:gd name="connsiteY6" fmla="*/ 1260246 h 1556535"/>
                  <a:gd name="connsiteX7" fmla="*/ 428624 w 1470654"/>
                  <a:gd name="connsiteY7" fmla="*/ 1498372 h 1556535"/>
                  <a:gd name="connsiteX8" fmla="*/ 319086 w 1470654"/>
                  <a:gd name="connsiteY8" fmla="*/ 1303110 h 1556535"/>
                  <a:gd name="connsiteX9" fmla="*/ 176211 w 1470654"/>
                  <a:gd name="connsiteY9" fmla="*/ 1479322 h 1556535"/>
                  <a:gd name="connsiteX10" fmla="*/ 161924 w 1470654"/>
                  <a:gd name="connsiteY10" fmla="*/ 1336447 h 1556535"/>
                  <a:gd name="connsiteX11" fmla="*/ 0 w 1470654"/>
                  <a:gd name="connsiteY11" fmla="*/ 1274534 h 1556535"/>
                  <a:gd name="connsiteX12" fmla="*/ 133349 w 1470654"/>
                  <a:gd name="connsiteY12" fmla="*/ 1179284 h 1556535"/>
                  <a:gd name="connsiteX13" fmla="*/ 154208 w 1470654"/>
                  <a:gd name="connsiteY13" fmla="*/ 350037 h 1556535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04836 w 1470654"/>
                  <a:gd name="connsiteY4" fmla="*/ 1403122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90561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90561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742109"/>
                  <a:gd name="connsiteY0" fmla="*/ 334790 h 1483390"/>
                  <a:gd name="connsiteX1" fmla="*/ 738597 w 742109"/>
                  <a:gd name="connsiteY1" fmla="*/ 15592 h 1483390"/>
                  <a:gd name="connsiteX2" fmla="*/ 409574 w 742109"/>
                  <a:gd name="connsiteY2" fmla="*/ 540149 h 1483390"/>
                  <a:gd name="connsiteX3" fmla="*/ 657224 w 742109"/>
                  <a:gd name="connsiteY3" fmla="*/ 1306913 h 1483390"/>
                  <a:gd name="connsiteX4" fmla="*/ 476249 w 742109"/>
                  <a:gd name="connsiteY4" fmla="*/ 1244999 h 1483390"/>
                  <a:gd name="connsiteX5" fmla="*/ 428624 w 742109"/>
                  <a:gd name="connsiteY5" fmla="*/ 1483125 h 1483390"/>
                  <a:gd name="connsiteX6" fmla="*/ 319086 w 742109"/>
                  <a:gd name="connsiteY6" fmla="*/ 1287863 h 1483390"/>
                  <a:gd name="connsiteX7" fmla="*/ 176211 w 742109"/>
                  <a:gd name="connsiteY7" fmla="*/ 1464075 h 1483390"/>
                  <a:gd name="connsiteX8" fmla="*/ 161924 w 742109"/>
                  <a:gd name="connsiteY8" fmla="*/ 1321200 h 1483390"/>
                  <a:gd name="connsiteX9" fmla="*/ 0 w 742109"/>
                  <a:gd name="connsiteY9" fmla="*/ 1259287 h 1483390"/>
                  <a:gd name="connsiteX10" fmla="*/ 133349 w 742109"/>
                  <a:gd name="connsiteY10" fmla="*/ 1164037 h 1483390"/>
                  <a:gd name="connsiteX11" fmla="*/ 154208 w 742109"/>
                  <a:gd name="connsiteY11" fmla="*/ 334790 h 1483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2109" h="1483390">
                    <a:moveTo>
                      <a:pt x="154208" y="334790"/>
                    </a:moveTo>
                    <a:cubicBezTo>
                      <a:pt x="455108" y="-28068"/>
                      <a:pt x="696036" y="-18635"/>
                      <a:pt x="738597" y="15592"/>
                    </a:cubicBezTo>
                    <a:cubicBezTo>
                      <a:pt x="781158" y="49819"/>
                      <a:pt x="423136" y="324929"/>
                      <a:pt x="409574" y="540149"/>
                    </a:cubicBezTo>
                    <a:cubicBezTo>
                      <a:pt x="17626" y="1260175"/>
                      <a:pt x="679449" y="1041800"/>
                      <a:pt x="657224" y="1306913"/>
                    </a:cubicBezTo>
                    <a:cubicBezTo>
                      <a:pt x="534987" y="1381526"/>
                      <a:pt x="504030" y="1248174"/>
                      <a:pt x="476249" y="1244999"/>
                    </a:cubicBezTo>
                    <a:cubicBezTo>
                      <a:pt x="434180" y="1241824"/>
                      <a:pt x="638967" y="1407718"/>
                      <a:pt x="428624" y="1483125"/>
                    </a:cubicBezTo>
                    <a:cubicBezTo>
                      <a:pt x="330131" y="1491934"/>
                      <a:pt x="366711" y="1278338"/>
                      <a:pt x="319086" y="1287863"/>
                    </a:cubicBezTo>
                    <a:cubicBezTo>
                      <a:pt x="306317" y="1283177"/>
                      <a:pt x="363536" y="1495825"/>
                      <a:pt x="176211" y="1464075"/>
                    </a:cubicBezTo>
                    <a:cubicBezTo>
                      <a:pt x="79373" y="1460900"/>
                      <a:pt x="200817" y="1337075"/>
                      <a:pt x="161924" y="1321200"/>
                    </a:cubicBezTo>
                    <a:cubicBezTo>
                      <a:pt x="123031" y="1305325"/>
                      <a:pt x="42069" y="1399780"/>
                      <a:pt x="0" y="1259287"/>
                    </a:cubicBezTo>
                    <a:cubicBezTo>
                      <a:pt x="794" y="1228331"/>
                      <a:pt x="137016" y="1255413"/>
                      <a:pt x="133349" y="1164037"/>
                    </a:cubicBezTo>
                    <a:cubicBezTo>
                      <a:pt x="129682" y="1072661"/>
                      <a:pt x="-146692" y="697648"/>
                      <a:pt x="154208" y="334790"/>
                    </a:cubicBezTo>
                    <a:close/>
                  </a:path>
                </a:pathLst>
              </a:cu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2D1F383C-C8D7-49E4-B8E2-8D13604A34C9}"/>
                  </a:ext>
                </a:extLst>
              </p:cNvPr>
              <p:cNvSpPr/>
              <p:nvPr/>
            </p:nvSpPr>
            <p:spPr>
              <a:xfrm rot="19131531" flipH="1">
                <a:off x="344762" y="4908686"/>
                <a:ext cx="538279" cy="691692"/>
              </a:xfrm>
              <a:custGeom>
                <a:avLst/>
                <a:gdLst>
                  <a:gd name="connsiteX0" fmla="*/ 333464 w 562231"/>
                  <a:gd name="connsiteY0" fmla="*/ 28171 h 722471"/>
                  <a:gd name="connsiteX1" fmla="*/ 412031 w 562231"/>
                  <a:gd name="connsiteY1" fmla="*/ 7358 h 722471"/>
                  <a:gd name="connsiteX2" fmla="*/ 254474 w 562231"/>
                  <a:gd name="connsiteY2" fmla="*/ 329582 h 722471"/>
                  <a:gd name="connsiteX3" fmla="*/ 523429 w 562231"/>
                  <a:gd name="connsiteY3" fmla="*/ 145212 h 722471"/>
                  <a:gd name="connsiteX4" fmla="*/ 302755 w 562231"/>
                  <a:gd name="connsiteY4" fmla="*/ 464476 h 722471"/>
                  <a:gd name="connsiteX5" fmla="*/ 562231 w 562231"/>
                  <a:gd name="connsiteY5" fmla="*/ 370595 h 722471"/>
                  <a:gd name="connsiteX6" fmla="*/ 17696 w 562231"/>
                  <a:gd name="connsiteY6" fmla="*/ 715439 h 722471"/>
                  <a:gd name="connsiteX7" fmla="*/ 0 w 562231"/>
                  <a:gd name="connsiteY7" fmla="*/ 722471 h 722471"/>
                  <a:gd name="connsiteX8" fmla="*/ 0 w 562231"/>
                  <a:gd name="connsiteY8" fmla="*/ 455882 h 722471"/>
                  <a:gd name="connsiteX9" fmla="*/ 10461 w 562231"/>
                  <a:gd name="connsiteY9" fmla="*/ 441152 h 722471"/>
                  <a:gd name="connsiteX10" fmla="*/ 333464 w 562231"/>
                  <a:gd name="connsiteY10" fmla="*/ 28171 h 722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2231" h="722471">
                    <a:moveTo>
                      <a:pt x="333464" y="28171"/>
                    </a:moveTo>
                    <a:cubicBezTo>
                      <a:pt x="366449" y="1930"/>
                      <a:pt x="394094" y="-8197"/>
                      <a:pt x="412031" y="7358"/>
                    </a:cubicBezTo>
                    <a:cubicBezTo>
                      <a:pt x="507693" y="90317"/>
                      <a:pt x="286051" y="255422"/>
                      <a:pt x="254474" y="329582"/>
                    </a:cubicBezTo>
                    <a:cubicBezTo>
                      <a:pt x="222897" y="403743"/>
                      <a:pt x="469635" y="92080"/>
                      <a:pt x="523429" y="145212"/>
                    </a:cubicBezTo>
                    <a:cubicBezTo>
                      <a:pt x="604663" y="250260"/>
                      <a:pt x="349777" y="392830"/>
                      <a:pt x="302755" y="464476"/>
                    </a:cubicBezTo>
                    <a:cubicBezTo>
                      <a:pt x="255731" y="536122"/>
                      <a:pt x="501347" y="214040"/>
                      <a:pt x="562231" y="370595"/>
                    </a:cubicBezTo>
                    <a:cubicBezTo>
                      <a:pt x="560549" y="432009"/>
                      <a:pt x="268982" y="609786"/>
                      <a:pt x="17696" y="715439"/>
                    </a:cubicBezTo>
                    <a:lnTo>
                      <a:pt x="0" y="722471"/>
                    </a:lnTo>
                    <a:lnTo>
                      <a:pt x="0" y="455882"/>
                    </a:lnTo>
                    <a:lnTo>
                      <a:pt x="10461" y="441152"/>
                    </a:lnTo>
                    <a:cubicBezTo>
                      <a:pt x="87509" y="330649"/>
                      <a:pt x="234510" y="106894"/>
                      <a:pt x="333464" y="2817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C000">
                      <a:lumMod val="75000"/>
                    </a:srgbClr>
                  </a:gs>
                  <a:gs pos="100000">
                    <a:srgbClr val="548235"/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1D7F4273-7A91-421C-A8F8-CCE68045E81D}"/>
                  </a:ext>
                </a:extLst>
              </p:cNvPr>
              <p:cNvSpPr/>
              <p:nvPr/>
            </p:nvSpPr>
            <p:spPr>
              <a:xfrm rot="2468469">
                <a:off x="3135370" y="4921389"/>
                <a:ext cx="538279" cy="691692"/>
              </a:xfrm>
              <a:custGeom>
                <a:avLst/>
                <a:gdLst>
                  <a:gd name="connsiteX0" fmla="*/ 333464 w 562231"/>
                  <a:gd name="connsiteY0" fmla="*/ 28171 h 722471"/>
                  <a:gd name="connsiteX1" fmla="*/ 412031 w 562231"/>
                  <a:gd name="connsiteY1" fmla="*/ 7358 h 722471"/>
                  <a:gd name="connsiteX2" fmla="*/ 254474 w 562231"/>
                  <a:gd name="connsiteY2" fmla="*/ 329582 h 722471"/>
                  <a:gd name="connsiteX3" fmla="*/ 523429 w 562231"/>
                  <a:gd name="connsiteY3" fmla="*/ 145212 h 722471"/>
                  <a:gd name="connsiteX4" fmla="*/ 302755 w 562231"/>
                  <a:gd name="connsiteY4" fmla="*/ 464476 h 722471"/>
                  <a:gd name="connsiteX5" fmla="*/ 562231 w 562231"/>
                  <a:gd name="connsiteY5" fmla="*/ 370595 h 722471"/>
                  <a:gd name="connsiteX6" fmla="*/ 17696 w 562231"/>
                  <a:gd name="connsiteY6" fmla="*/ 715439 h 722471"/>
                  <a:gd name="connsiteX7" fmla="*/ 0 w 562231"/>
                  <a:gd name="connsiteY7" fmla="*/ 722471 h 722471"/>
                  <a:gd name="connsiteX8" fmla="*/ 0 w 562231"/>
                  <a:gd name="connsiteY8" fmla="*/ 455882 h 722471"/>
                  <a:gd name="connsiteX9" fmla="*/ 10461 w 562231"/>
                  <a:gd name="connsiteY9" fmla="*/ 441152 h 722471"/>
                  <a:gd name="connsiteX10" fmla="*/ 333464 w 562231"/>
                  <a:gd name="connsiteY10" fmla="*/ 28171 h 722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2231" h="722471">
                    <a:moveTo>
                      <a:pt x="333464" y="28171"/>
                    </a:moveTo>
                    <a:cubicBezTo>
                      <a:pt x="366449" y="1930"/>
                      <a:pt x="394094" y="-8197"/>
                      <a:pt x="412031" y="7358"/>
                    </a:cubicBezTo>
                    <a:cubicBezTo>
                      <a:pt x="507693" y="90317"/>
                      <a:pt x="286051" y="255422"/>
                      <a:pt x="254474" y="329582"/>
                    </a:cubicBezTo>
                    <a:cubicBezTo>
                      <a:pt x="222897" y="403743"/>
                      <a:pt x="469635" y="92080"/>
                      <a:pt x="523429" y="145212"/>
                    </a:cubicBezTo>
                    <a:cubicBezTo>
                      <a:pt x="604663" y="250260"/>
                      <a:pt x="349777" y="392830"/>
                      <a:pt x="302755" y="464476"/>
                    </a:cubicBezTo>
                    <a:cubicBezTo>
                      <a:pt x="255731" y="536122"/>
                      <a:pt x="501347" y="214040"/>
                      <a:pt x="562231" y="370595"/>
                    </a:cubicBezTo>
                    <a:cubicBezTo>
                      <a:pt x="560549" y="432009"/>
                      <a:pt x="268982" y="609786"/>
                      <a:pt x="17696" y="715439"/>
                    </a:cubicBezTo>
                    <a:lnTo>
                      <a:pt x="0" y="722471"/>
                    </a:lnTo>
                    <a:lnTo>
                      <a:pt x="0" y="455882"/>
                    </a:lnTo>
                    <a:lnTo>
                      <a:pt x="10461" y="441152"/>
                    </a:lnTo>
                    <a:cubicBezTo>
                      <a:pt x="87509" y="330649"/>
                      <a:pt x="234510" y="106894"/>
                      <a:pt x="333464" y="2817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C000">
                      <a:lumMod val="75000"/>
                    </a:srgbClr>
                  </a:gs>
                  <a:gs pos="100000">
                    <a:srgbClr val="548235"/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F29D7741-96C8-4404-BE9D-3932A7FE5D5C}"/>
                  </a:ext>
                </a:extLst>
              </p:cNvPr>
              <p:cNvSpPr/>
              <p:nvPr/>
            </p:nvSpPr>
            <p:spPr>
              <a:xfrm rot="645606">
                <a:off x="2311363" y="5111573"/>
                <a:ext cx="621935" cy="344245"/>
              </a:xfrm>
              <a:custGeom>
                <a:avLst/>
                <a:gdLst>
                  <a:gd name="connsiteX0" fmla="*/ 163434 w 642007"/>
                  <a:gd name="connsiteY0" fmla="*/ 0 h 344245"/>
                  <a:gd name="connsiteX1" fmla="*/ 502009 w 642007"/>
                  <a:gd name="connsiteY1" fmla="*/ 0 h 344245"/>
                  <a:gd name="connsiteX2" fmla="*/ 503207 w 642007"/>
                  <a:gd name="connsiteY2" fmla="*/ 3321 h 344245"/>
                  <a:gd name="connsiteX3" fmla="*/ 642007 w 642007"/>
                  <a:gd name="connsiteY3" fmla="*/ 44320 h 344245"/>
                  <a:gd name="connsiteX4" fmla="*/ 494489 w 642007"/>
                  <a:gd name="connsiteY4" fmla="*/ 135375 h 344245"/>
                  <a:gd name="connsiteX5" fmla="*/ 507127 w 642007"/>
                  <a:gd name="connsiteY5" fmla="*/ 278406 h 344245"/>
                  <a:gd name="connsiteX6" fmla="*/ 333866 w 642007"/>
                  <a:gd name="connsiteY6" fmla="*/ 131966 h 344245"/>
                  <a:gd name="connsiteX7" fmla="*/ 262709 w 642007"/>
                  <a:gd name="connsiteY7" fmla="*/ 344245 h 344245"/>
                  <a:gd name="connsiteX8" fmla="*/ 171464 w 642007"/>
                  <a:gd name="connsiteY8" fmla="*/ 119198 h 344245"/>
                  <a:gd name="connsiteX9" fmla="*/ 5230 w 642007"/>
                  <a:gd name="connsiteY9" fmla="*/ 213811 h 344245"/>
                  <a:gd name="connsiteX10" fmla="*/ 142543 w 642007"/>
                  <a:gd name="connsiteY10" fmla="*/ 15424 h 344245"/>
                  <a:gd name="connsiteX11" fmla="*/ 163434 w 642007"/>
                  <a:gd name="connsiteY11" fmla="*/ 0 h 344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2007" h="344245">
                    <a:moveTo>
                      <a:pt x="163434" y="0"/>
                    </a:moveTo>
                    <a:lnTo>
                      <a:pt x="502009" y="0"/>
                    </a:lnTo>
                    <a:lnTo>
                      <a:pt x="503207" y="3321"/>
                    </a:lnTo>
                    <a:cubicBezTo>
                      <a:pt x="536959" y="54371"/>
                      <a:pt x="636267" y="17840"/>
                      <a:pt x="642007" y="44320"/>
                    </a:cubicBezTo>
                    <a:cubicBezTo>
                      <a:pt x="626907" y="190197"/>
                      <a:pt x="529734" y="112518"/>
                      <a:pt x="494489" y="135375"/>
                    </a:cubicBezTo>
                    <a:cubicBezTo>
                      <a:pt x="459243" y="158232"/>
                      <a:pt x="601670" y="257207"/>
                      <a:pt x="507127" y="278406"/>
                    </a:cubicBezTo>
                    <a:cubicBezTo>
                      <a:pt x="329024" y="344570"/>
                      <a:pt x="345536" y="124979"/>
                      <a:pt x="333866" y="131966"/>
                    </a:cubicBezTo>
                    <a:cubicBezTo>
                      <a:pt x="285300" y="131500"/>
                      <a:pt x="361115" y="334511"/>
                      <a:pt x="262709" y="344245"/>
                    </a:cubicBezTo>
                    <a:cubicBezTo>
                      <a:pt x="41986" y="309435"/>
                      <a:pt x="212200" y="108224"/>
                      <a:pt x="171464" y="119198"/>
                    </a:cubicBezTo>
                    <a:cubicBezTo>
                      <a:pt x="144764" y="127503"/>
                      <a:pt x="139248" y="264290"/>
                      <a:pt x="5230" y="213811"/>
                    </a:cubicBezTo>
                    <a:cubicBezTo>
                      <a:pt x="-21519" y="117697"/>
                      <a:pt x="58929" y="70420"/>
                      <a:pt x="142543" y="15424"/>
                    </a:cubicBezTo>
                    <a:lnTo>
                      <a:pt x="163434" y="0"/>
                    </a:lnTo>
                    <a:close/>
                  </a:path>
                </a:pathLst>
              </a:custGeom>
              <a:gradFill>
                <a:gsLst>
                  <a:gs pos="100000">
                    <a:srgbClr val="FFC000">
                      <a:lumMod val="75000"/>
                    </a:srgbClr>
                  </a:gs>
                  <a:gs pos="1000">
                    <a:srgbClr val="548235"/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CFE04791-2036-49A3-8E89-2E6248AA6897}"/>
                  </a:ext>
                </a:extLst>
              </p:cNvPr>
              <p:cNvSpPr/>
              <p:nvPr/>
            </p:nvSpPr>
            <p:spPr>
              <a:xfrm rot="20954394" flipH="1">
                <a:off x="1062063" y="5116216"/>
                <a:ext cx="619901" cy="344245"/>
              </a:xfrm>
              <a:custGeom>
                <a:avLst/>
                <a:gdLst>
                  <a:gd name="connsiteX0" fmla="*/ 163434 w 642007"/>
                  <a:gd name="connsiteY0" fmla="*/ 0 h 344245"/>
                  <a:gd name="connsiteX1" fmla="*/ 502009 w 642007"/>
                  <a:gd name="connsiteY1" fmla="*/ 0 h 344245"/>
                  <a:gd name="connsiteX2" fmla="*/ 503207 w 642007"/>
                  <a:gd name="connsiteY2" fmla="*/ 3321 h 344245"/>
                  <a:gd name="connsiteX3" fmla="*/ 642007 w 642007"/>
                  <a:gd name="connsiteY3" fmla="*/ 44320 h 344245"/>
                  <a:gd name="connsiteX4" fmla="*/ 494489 w 642007"/>
                  <a:gd name="connsiteY4" fmla="*/ 135375 h 344245"/>
                  <a:gd name="connsiteX5" fmla="*/ 507127 w 642007"/>
                  <a:gd name="connsiteY5" fmla="*/ 278406 h 344245"/>
                  <a:gd name="connsiteX6" fmla="*/ 333866 w 642007"/>
                  <a:gd name="connsiteY6" fmla="*/ 131966 h 344245"/>
                  <a:gd name="connsiteX7" fmla="*/ 262709 w 642007"/>
                  <a:gd name="connsiteY7" fmla="*/ 344245 h 344245"/>
                  <a:gd name="connsiteX8" fmla="*/ 171464 w 642007"/>
                  <a:gd name="connsiteY8" fmla="*/ 119198 h 344245"/>
                  <a:gd name="connsiteX9" fmla="*/ 5230 w 642007"/>
                  <a:gd name="connsiteY9" fmla="*/ 213811 h 344245"/>
                  <a:gd name="connsiteX10" fmla="*/ 142543 w 642007"/>
                  <a:gd name="connsiteY10" fmla="*/ 15424 h 344245"/>
                  <a:gd name="connsiteX11" fmla="*/ 163434 w 642007"/>
                  <a:gd name="connsiteY11" fmla="*/ 0 h 344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2007" h="344245">
                    <a:moveTo>
                      <a:pt x="163434" y="0"/>
                    </a:moveTo>
                    <a:lnTo>
                      <a:pt x="502009" y="0"/>
                    </a:lnTo>
                    <a:lnTo>
                      <a:pt x="503207" y="3321"/>
                    </a:lnTo>
                    <a:cubicBezTo>
                      <a:pt x="536959" y="54371"/>
                      <a:pt x="636267" y="17840"/>
                      <a:pt x="642007" y="44320"/>
                    </a:cubicBezTo>
                    <a:cubicBezTo>
                      <a:pt x="626907" y="190197"/>
                      <a:pt x="529734" y="112518"/>
                      <a:pt x="494489" y="135375"/>
                    </a:cubicBezTo>
                    <a:cubicBezTo>
                      <a:pt x="459243" y="158232"/>
                      <a:pt x="601670" y="257207"/>
                      <a:pt x="507127" y="278406"/>
                    </a:cubicBezTo>
                    <a:cubicBezTo>
                      <a:pt x="329024" y="344570"/>
                      <a:pt x="345536" y="124979"/>
                      <a:pt x="333866" y="131966"/>
                    </a:cubicBezTo>
                    <a:cubicBezTo>
                      <a:pt x="285300" y="131500"/>
                      <a:pt x="361115" y="334511"/>
                      <a:pt x="262709" y="344245"/>
                    </a:cubicBezTo>
                    <a:cubicBezTo>
                      <a:pt x="41986" y="309435"/>
                      <a:pt x="212200" y="108224"/>
                      <a:pt x="171464" y="119198"/>
                    </a:cubicBezTo>
                    <a:cubicBezTo>
                      <a:pt x="144764" y="127503"/>
                      <a:pt x="139248" y="264290"/>
                      <a:pt x="5230" y="213811"/>
                    </a:cubicBezTo>
                    <a:cubicBezTo>
                      <a:pt x="-21519" y="117697"/>
                      <a:pt x="58929" y="70420"/>
                      <a:pt x="142543" y="15424"/>
                    </a:cubicBezTo>
                    <a:lnTo>
                      <a:pt x="163434" y="0"/>
                    </a:lnTo>
                    <a:close/>
                  </a:path>
                </a:pathLst>
              </a:custGeom>
              <a:gradFill>
                <a:gsLst>
                  <a:gs pos="100000">
                    <a:srgbClr val="FFC000">
                      <a:lumMod val="75000"/>
                    </a:srgbClr>
                  </a:gs>
                  <a:gs pos="1000">
                    <a:srgbClr val="548235"/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581CBB2F-0D96-4BD6-8233-45A2C61E784D}"/>
                  </a:ext>
                </a:extLst>
              </p:cNvPr>
              <p:cNvSpPr/>
              <p:nvPr/>
            </p:nvSpPr>
            <p:spPr>
              <a:xfrm rot="738193">
                <a:off x="2298540" y="4274105"/>
                <a:ext cx="367688" cy="602664"/>
              </a:xfrm>
              <a:prstGeom prst="ellipse">
                <a:avLst/>
              </a:prstGeom>
              <a:solidFill>
                <a:srgbClr val="548235"/>
              </a:soli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A8CD8398-7AFA-4F38-B349-7FD98778AAA2}"/>
                  </a:ext>
                </a:extLst>
              </p:cNvPr>
              <p:cNvSpPr/>
              <p:nvPr/>
            </p:nvSpPr>
            <p:spPr>
              <a:xfrm rot="20861807" flipH="1">
                <a:off x="1239141" y="4229828"/>
                <a:ext cx="367688" cy="602664"/>
              </a:xfrm>
              <a:prstGeom prst="ellipse">
                <a:avLst/>
              </a:prstGeom>
              <a:solidFill>
                <a:srgbClr val="548235"/>
              </a:soli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B5130605-3B9D-4F33-92DC-0FF5CE62FF11}"/>
                  </a:ext>
                </a:extLst>
              </p:cNvPr>
              <p:cNvSpPr/>
              <p:nvPr/>
            </p:nvSpPr>
            <p:spPr>
              <a:xfrm>
                <a:off x="838113" y="3131392"/>
                <a:ext cx="2322649" cy="1248228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BBA324AF-558E-423B-AD22-F37A12698174}"/>
                  </a:ext>
                </a:extLst>
              </p:cNvPr>
              <p:cNvSpPr/>
              <p:nvPr/>
            </p:nvSpPr>
            <p:spPr>
              <a:xfrm>
                <a:off x="2063743" y="2841106"/>
                <a:ext cx="914400" cy="9144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6CB99170-BDE3-4C52-AD74-09C304CF7D7C}"/>
                  </a:ext>
                </a:extLst>
              </p:cNvPr>
              <p:cNvSpPr/>
              <p:nvPr/>
            </p:nvSpPr>
            <p:spPr>
              <a:xfrm>
                <a:off x="1018277" y="2841106"/>
                <a:ext cx="914400" cy="9144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547042-925B-43E3-86A7-A470B09B6688}"/>
                  </a:ext>
                </a:extLst>
              </p:cNvPr>
              <p:cNvSpPr/>
              <p:nvPr/>
            </p:nvSpPr>
            <p:spPr>
              <a:xfrm rot="3117443">
                <a:off x="1780709" y="3732646"/>
                <a:ext cx="209762" cy="457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49E77F15-38D6-41C1-B07B-79DF2877970C}"/>
                  </a:ext>
                </a:extLst>
              </p:cNvPr>
              <p:cNvSpPr/>
              <p:nvPr/>
            </p:nvSpPr>
            <p:spPr>
              <a:xfrm rot="18482557" flipH="1">
                <a:off x="2026041" y="3732646"/>
                <a:ext cx="209762" cy="457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Arc 247">
                <a:extLst>
                  <a:ext uri="{FF2B5EF4-FFF2-40B4-BE49-F238E27FC236}">
                    <a16:creationId xmlns:a16="http://schemas.microsoft.com/office/drawing/2014/main" id="{236E6992-7AD0-4E65-A987-54BF8C9310EF}"/>
                  </a:ext>
                </a:extLst>
              </p:cNvPr>
              <p:cNvSpPr/>
              <p:nvPr/>
            </p:nvSpPr>
            <p:spPr>
              <a:xfrm rot="8811340">
                <a:off x="1235511" y="3142214"/>
                <a:ext cx="1600329" cy="1190059"/>
              </a:xfrm>
              <a:custGeom>
                <a:avLst/>
                <a:gdLst>
                  <a:gd name="connsiteX0" fmla="*/ 276314 w 914400"/>
                  <a:gd name="connsiteY0" fmla="*/ 37304 h 914400"/>
                  <a:gd name="connsiteX1" fmla="*/ 708527 w 914400"/>
                  <a:gd name="connsiteY1" fmla="*/ 75275 h 914400"/>
                  <a:gd name="connsiteX2" fmla="*/ 914399 w 914400"/>
                  <a:gd name="connsiteY2" fmla="*/ 457200 h 914400"/>
                  <a:gd name="connsiteX3" fmla="*/ 457200 w 914400"/>
                  <a:gd name="connsiteY3" fmla="*/ 457200 h 914400"/>
                  <a:gd name="connsiteX4" fmla="*/ 276314 w 914400"/>
                  <a:gd name="connsiteY4" fmla="*/ 37304 h 914400"/>
                  <a:gd name="connsiteX0" fmla="*/ 276314 w 914400"/>
                  <a:gd name="connsiteY0" fmla="*/ 37304 h 914400"/>
                  <a:gd name="connsiteX1" fmla="*/ 708527 w 914400"/>
                  <a:gd name="connsiteY1" fmla="*/ 75275 h 914400"/>
                  <a:gd name="connsiteX2" fmla="*/ 914399 w 914400"/>
                  <a:gd name="connsiteY2" fmla="*/ 457200 h 914400"/>
                  <a:gd name="connsiteX0" fmla="*/ 712347 w 1350432"/>
                  <a:gd name="connsiteY0" fmla="*/ 43951 h 463847"/>
                  <a:gd name="connsiteX1" fmla="*/ 1144560 w 1350432"/>
                  <a:gd name="connsiteY1" fmla="*/ 81922 h 463847"/>
                  <a:gd name="connsiteX2" fmla="*/ 1350432 w 1350432"/>
                  <a:gd name="connsiteY2" fmla="*/ 463847 h 463847"/>
                  <a:gd name="connsiteX3" fmla="*/ 893233 w 1350432"/>
                  <a:gd name="connsiteY3" fmla="*/ 463847 h 463847"/>
                  <a:gd name="connsiteX4" fmla="*/ 712347 w 1350432"/>
                  <a:gd name="connsiteY4" fmla="*/ 43951 h 463847"/>
                  <a:gd name="connsiteX0" fmla="*/ 0 w 1350432"/>
                  <a:gd name="connsiteY0" fmla="*/ 33828 h 463847"/>
                  <a:gd name="connsiteX1" fmla="*/ 1144560 w 1350432"/>
                  <a:gd name="connsiteY1" fmla="*/ 81922 h 463847"/>
                  <a:gd name="connsiteX2" fmla="*/ 1350432 w 1350432"/>
                  <a:gd name="connsiteY2" fmla="*/ 463847 h 463847"/>
                  <a:gd name="connsiteX0" fmla="*/ 712347 w 1350432"/>
                  <a:gd name="connsiteY0" fmla="*/ 178134 h 598030"/>
                  <a:gd name="connsiteX1" fmla="*/ 1144560 w 1350432"/>
                  <a:gd name="connsiteY1" fmla="*/ 216105 h 598030"/>
                  <a:gd name="connsiteX2" fmla="*/ 1350432 w 1350432"/>
                  <a:gd name="connsiteY2" fmla="*/ 598030 h 598030"/>
                  <a:gd name="connsiteX3" fmla="*/ 893233 w 1350432"/>
                  <a:gd name="connsiteY3" fmla="*/ 598030 h 598030"/>
                  <a:gd name="connsiteX4" fmla="*/ 712347 w 1350432"/>
                  <a:gd name="connsiteY4" fmla="*/ 178134 h 598030"/>
                  <a:gd name="connsiteX0" fmla="*/ 0 w 1350432"/>
                  <a:gd name="connsiteY0" fmla="*/ 168011 h 598030"/>
                  <a:gd name="connsiteX1" fmla="*/ 1144560 w 1350432"/>
                  <a:gd name="connsiteY1" fmla="*/ 216105 h 598030"/>
                  <a:gd name="connsiteX2" fmla="*/ 1350432 w 1350432"/>
                  <a:gd name="connsiteY2" fmla="*/ 598030 h 598030"/>
                  <a:gd name="connsiteX0" fmla="*/ 712347 w 1546286"/>
                  <a:gd name="connsiteY0" fmla="*/ 178134 h 1190059"/>
                  <a:gd name="connsiteX1" fmla="*/ 1144560 w 1546286"/>
                  <a:gd name="connsiteY1" fmla="*/ 216105 h 1190059"/>
                  <a:gd name="connsiteX2" fmla="*/ 1350432 w 1546286"/>
                  <a:gd name="connsiteY2" fmla="*/ 598030 h 1190059"/>
                  <a:gd name="connsiteX3" fmla="*/ 893233 w 1546286"/>
                  <a:gd name="connsiteY3" fmla="*/ 598030 h 1190059"/>
                  <a:gd name="connsiteX4" fmla="*/ 712347 w 1546286"/>
                  <a:gd name="connsiteY4" fmla="*/ 178134 h 1190059"/>
                  <a:gd name="connsiteX0" fmla="*/ 0 w 1546286"/>
                  <a:gd name="connsiteY0" fmla="*/ 168011 h 1190059"/>
                  <a:gd name="connsiteX1" fmla="*/ 1144560 w 1546286"/>
                  <a:gd name="connsiteY1" fmla="*/ 216105 h 1190059"/>
                  <a:gd name="connsiteX2" fmla="*/ 1546286 w 1546286"/>
                  <a:gd name="connsiteY2" fmla="*/ 1190059 h 1190059"/>
                  <a:gd name="connsiteX0" fmla="*/ 712347 w 1600329"/>
                  <a:gd name="connsiteY0" fmla="*/ 178134 h 1190059"/>
                  <a:gd name="connsiteX1" fmla="*/ 1144560 w 1600329"/>
                  <a:gd name="connsiteY1" fmla="*/ 216105 h 1190059"/>
                  <a:gd name="connsiteX2" fmla="*/ 1350432 w 1600329"/>
                  <a:gd name="connsiteY2" fmla="*/ 598030 h 1190059"/>
                  <a:gd name="connsiteX3" fmla="*/ 893233 w 1600329"/>
                  <a:gd name="connsiteY3" fmla="*/ 598030 h 1190059"/>
                  <a:gd name="connsiteX4" fmla="*/ 712347 w 1600329"/>
                  <a:gd name="connsiteY4" fmla="*/ 178134 h 1190059"/>
                  <a:gd name="connsiteX0" fmla="*/ 0 w 1600329"/>
                  <a:gd name="connsiteY0" fmla="*/ 168011 h 1190059"/>
                  <a:gd name="connsiteX1" fmla="*/ 1144560 w 1600329"/>
                  <a:gd name="connsiteY1" fmla="*/ 216105 h 1190059"/>
                  <a:gd name="connsiteX2" fmla="*/ 1546286 w 1600329"/>
                  <a:gd name="connsiteY2" fmla="*/ 1190059 h 1190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0329" h="1190059" stroke="0" extrusionOk="0">
                    <a:moveTo>
                      <a:pt x="712347" y="178134"/>
                    </a:moveTo>
                    <a:cubicBezTo>
                      <a:pt x="853631" y="117271"/>
                      <a:pt x="1016052" y="131540"/>
                      <a:pt x="1144560" y="216105"/>
                    </a:cubicBezTo>
                    <a:cubicBezTo>
                      <a:pt x="1273068" y="300670"/>
                      <a:pt x="1350433" y="444193"/>
                      <a:pt x="1350432" y="598030"/>
                    </a:cubicBezTo>
                    <a:lnTo>
                      <a:pt x="893233" y="598030"/>
                    </a:lnTo>
                    <a:lnTo>
                      <a:pt x="712347" y="178134"/>
                    </a:lnTo>
                    <a:close/>
                  </a:path>
                  <a:path w="1600329" h="1190059" fill="none">
                    <a:moveTo>
                      <a:pt x="0" y="168011"/>
                    </a:moveTo>
                    <a:cubicBezTo>
                      <a:pt x="193351" y="-195579"/>
                      <a:pt x="1016052" y="131540"/>
                      <a:pt x="1144560" y="216105"/>
                    </a:cubicBezTo>
                    <a:cubicBezTo>
                      <a:pt x="1273068" y="300670"/>
                      <a:pt x="1761502" y="776325"/>
                      <a:pt x="1546286" y="1190059"/>
                    </a:cubicBezTo>
                  </a:path>
                </a:pathLst>
              </a:cu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4F9FBE91-F95F-4250-A2C8-26ED96D5C983}"/>
                  </a:ext>
                </a:extLst>
              </p:cNvPr>
              <p:cNvSpPr/>
              <p:nvPr/>
            </p:nvSpPr>
            <p:spPr>
              <a:xfrm>
                <a:off x="1249041" y="3070803"/>
                <a:ext cx="462945" cy="46294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841C7064-2E8E-4134-9465-5F5E45BCFDD0}"/>
                  </a:ext>
                </a:extLst>
              </p:cNvPr>
              <p:cNvSpPr/>
              <p:nvPr/>
            </p:nvSpPr>
            <p:spPr>
              <a:xfrm>
                <a:off x="1419498" y="3226138"/>
                <a:ext cx="160621" cy="14433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927456B-EB42-4253-AB90-1D08C59475A9}"/>
                  </a:ext>
                </a:extLst>
              </p:cNvPr>
              <p:cNvSpPr/>
              <p:nvPr/>
            </p:nvSpPr>
            <p:spPr>
              <a:xfrm>
                <a:off x="2316149" y="3071259"/>
                <a:ext cx="462945" cy="46294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1A5EDF48-57E0-4C86-A53E-8F2A3F39B781}"/>
                  </a:ext>
                </a:extLst>
              </p:cNvPr>
              <p:cNvSpPr/>
              <p:nvPr/>
            </p:nvSpPr>
            <p:spPr>
              <a:xfrm>
                <a:off x="2473606" y="3230108"/>
                <a:ext cx="160621" cy="14433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74" name="ttsMP3.com_VoiceText_2025-1-13_14-8-32">
            <a:hlinkClick r:id="" action="ppaction://media"/>
            <a:extLst>
              <a:ext uri="{FF2B5EF4-FFF2-40B4-BE49-F238E27FC236}">
                <a16:creationId xmlns:a16="http://schemas.microsoft.com/office/drawing/2014/main" id="{EB6E660C-D3FC-45E0-AE84-9FDFE7E2479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43566" y="80980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6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28" fill="hold"/>
                                        <p:tgtEl>
                                          <p:spTgt spid="1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DF1AED-1121-4384-B63D-E6EACF3778DB}"/>
              </a:ext>
            </a:extLst>
          </p:cNvPr>
          <p:cNvSpPr txBox="1"/>
          <p:nvPr/>
        </p:nvSpPr>
        <p:spPr>
          <a:xfrm>
            <a:off x="840126" y="435621"/>
            <a:ext cx="5917476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5000" kern="0" dirty="0">
                <a:ln>
                  <a:solidFill>
                    <a:prstClr val="black"/>
                  </a:solidFill>
                </a:ln>
                <a:solidFill>
                  <a:srgbClr val="548235"/>
                </a:solidFill>
                <a:latin typeface="Arial Black" panose="020B0A04020102020204" pitchFamily="34" charset="0"/>
              </a:rPr>
              <a:t>F </a:t>
            </a:r>
            <a:r>
              <a:rPr lang="en-US" sz="25000" kern="0" dirty="0" err="1">
                <a:ln>
                  <a:solidFill>
                    <a:prstClr val="black"/>
                  </a:solidFill>
                </a:ln>
                <a:solidFill>
                  <a:srgbClr val="548235"/>
                </a:solidFill>
                <a:latin typeface="Arial Black" panose="020B0A04020102020204" pitchFamily="34" charset="0"/>
              </a:rPr>
              <a:t>f</a:t>
            </a:r>
            <a:endParaRPr kumimoji="0" lang="en-US" sz="25000" b="0" i="0" u="none" strike="noStrike" kern="0" cap="none" spc="0" normalizeH="0" baseline="0" noProof="0" dirty="0">
              <a:ln>
                <a:solidFill>
                  <a:prstClr val="black"/>
                </a:solidFill>
              </a:ln>
              <a:solidFill>
                <a:srgbClr val="548235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5647B3D-FC8A-40D7-81C1-32CA7AFE4516}"/>
              </a:ext>
            </a:extLst>
          </p:cNvPr>
          <p:cNvGrpSpPr/>
          <p:nvPr/>
        </p:nvGrpSpPr>
        <p:grpSpPr>
          <a:xfrm>
            <a:off x="155305" y="3916923"/>
            <a:ext cx="6602297" cy="6313818"/>
            <a:chOff x="5589703" y="259323"/>
            <a:chExt cx="6602297" cy="631381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A59B9E5-17B1-4A7B-9FB6-281EA33A3E21}"/>
                </a:ext>
              </a:extLst>
            </p:cNvPr>
            <p:cNvSpPr txBox="1"/>
            <p:nvPr/>
          </p:nvSpPr>
          <p:spPr>
            <a:xfrm>
              <a:off x="7550718" y="259323"/>
              <a:ext cx="3222315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548235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F</a:t>
              </a: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rog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A3770B5-FC70-44C3-9F92-603812F5C91C}"/>
                </a:ext>
              </a:extLst>
            </p:cNvPr>
            <p:cNvGrpSpPr/>
            <p:nvPr/>
          </p:nvGrpSpPr>
          <p:grpSpPr>
            <a:xfrm>
              <a:off x="5589703" y="1590261"/>
              <a:ext cx="6602297" cy="4982880"/>
              <a:chOff x="169589" y="2841106"/>
              <a:chExt cx="3672856" cy="2771975"/>
            </a:xfrm>
          </p:grpSpPr>
          <p:sp>
            <p:nvSpPr>
              <p:cNvPr id="53" name="Oval 245">
                <a:extLst>
                  <a:ext uri="{FF2B5EF4-FFF2-40B4-BE49-F238E27FC236}">
                    <a16:creationId xmlns:a16="http://schemas.microsoft.com/office/drawing/2014/main" id="{96DFA31F-2665-4287-A589-48651E7637FB}"/>
                  </a:ext>
                </a:extLst>
              </p:cNvPr>
              <p:cNvSpPr/>
              <p:nvPr/>
            </p:nvSpPr>
            <p:spPr>
              <a:xfrm rot="20245845">
                <a:off x="169589" y="4250730"/>
                <a:ext cx="1265568" cy="1156163"/>
              </a:xfrm>
              <a:custGeom>
                <a:avLst/>
                <a:gdLst>
                  <a:gd name="connsiteX0" fmla="*/ 0 w 450547"/>
                  <a:gd name="connsiteY0" fmla="*/ 387751 h 775501"/>
                  <a:gd name="connsiteX1" fmla="*/ 225274 w 450547"/>
                  <a:gd name="connsiteY1" fmla="*/ 0 h 775501"/>
                  <a:gd name="connsiteX2" fmla="*/ 450548 w 450547"/>
                  <a:gd name="connsiteY2" fmla="*/ 387751 h 775501"/>
                  <a:gd name="connsiteX3" fmla="*/ 225274 w 450547"/>
                  <a:gd name="connsiteY3" fmla="*/ 775502 h 775501"/>
                  <a:gd name="connsiteX4" fmla="*/ 0 w 450547"/>
                  <a:gd name="connsiteY4" fmla="*/ 387751 h 775501"/>
                  <a:gd name="connsiteX0" fmla="*/ 5501 w 456049"/>
                  <a:gd name="connsiteY0" fmla="*/ 387751 h 944119"/>
                  <a:gd name="connsiteX1" fmla="*/ 230775 w 456049"/>
                  <a:gd name="connsiteY1" fmla="*/ 0 h 944119"/>
                  <a:gd name="connsiteX2" fmla="*/ 456049 w 456049"/>
                  <a:gd name="connsiteY2" fmla="*/ 387751 h 944119"/>
                  <a:gd name="connsiteX3" fmla="*/ 230775 w 456049"/>
                  <a:gd name="connsiteY3" fmla="*/ 775502 h 944119"/>
                  <a:gd name="connsiteX4" fmla="*/ 82615 w 456049"/>
                  <a:gd name="connsiteY4" fmla="*/ 926343 h 944119"/>
                  <a:gd name="connsiteX5" fmla="*/ 5501 w 456049"/>
                  <a:gd name="connsiteY5" fmla="*/ 387751 h 944119"/>
                  <a:gd name="connsiteX0" fmla="*/ 474877 w 925425"/>
                  <a:gd name="connsiteY0" fmla="*/ 387751 h 933379"/>
                  <a:gd name="connsiteX1" fmla="*/ 700151 w 925425"/>
                  <a:gd name="connsiteY1" fmla="*/ 0 h 933379"/>
                  <a:gd name="connsiteX2" fmla="*/ 925425 w 925425"/>
                  <a:gd name="connsiteY2" fmla="*/ 387751 h 933379"/>
                  <a:gd name="connsiteX3" fmla="*/ 4218 w 925425"/>
                  <a:gd name="connsiteY3" fmla="*/ 501723 h 933379"/>
                  <a:gd name="connsiteX4" fmla="*/ 551991 w 925425"/>
                  <a:gd name="connsiteY4" fmla="*/ 926343 h 933379"/>
                  <a:gd name="connsiteX5" fmla="*/ 474877 w 925425"/>
                  <a:gd name="connsiteY5" fmla="*/ 387751 h 933379"/>
                  <a:gd name="connsiteX0" fmla="*/ 470663 w 941003"/>
                  <a:gd name="connsiteY0" fmla="*/ 387751 h 1214305"/>
                  <a:gd name="connsiteX1" fmla="*/ 695937 w 941003"/>
                  <a:gd name="connsiteY1" fmla="*/ 0 h 1214305"/>
                  <a:gd name="connsiteX2" fmla="*/ 921211 w 941003"/>
                  <a:gd name="connsiteY2" fmla="*/ 387751 h 1214305"/>
                  <a:gd name="connsiteX3" fmla="*/ 557190 w 941003"/>
                  <a:gd name="connsiteY3" fmla="*/ 1213917 h 1214305"/>
                  <a:gd name="connsiteX4" fmla="*/ 4 w 941003"/>
                  <a:gd name="connsiteY4" fmla="*/ 501723 h 1214305"/>
                  <a:gd name="connsiteX5" fmla="*/ 547777 w 941003"/>
                  <a:gd name="connsiteY5" fmla="*/ 926343 h 1214305"/>
                  <a:gd name="connsiteX6" fmla="*/ 470663 w 941003"/>
                  <a:gd name="connsiteY6" fmla="*/ 387751 h 1214305"/>
                  <a:gd name="connsiteX0" fmla="*/ 489284 w 959624"/>
                  <a:gd name="connsiteY0" fmla="*/ 387751 h 1214348"/>
                  <a:gd name="connsiteX1" fmla="*/ 714558 w 959624"/>
                  <a:gd name="connsiteY1" fmla="*/ 0 h 1214348"/>
                  <a:gd name="connsiteX2" fmla="*/ 939832 w 959624"/>
                  <a:gd name="connsiteY2" fmla="*/ 387751 h 1214348"/>
                  <a:gd name="connsiteX3" fmla="*/ 575811 w 959624"/>
                  <a:gd name="connsiteY3" fmla="*/ 1213917 h 1214348"/>
                  <a:gd name="connsiteX4" fmla="*/ 3 w 959624"/>
                  <a:gd name="connsiteY4" fmla="*/ 571346 h 1214348"/>
                  <a:gd name="connsiteX5" fmla="*/ 566398 w 959624"/>
                  <a:gd name="connsiteY5" fmla="*/ 926343 h 1214348"/>
                  <a:gd name="connsiteX6" fmla="*/ 489284 w 959624"/>
                  <a:gd name="connsiteY6" fmla="*/ 387751 h 1214348"/>
                  <a:gd name="connsiteX0" fmla="*/ 491183 w 961523"/>
                  <a:gd name="connsiteY0" fmla="*/ 387751 h 1214418"/>
                  <a:gd name="connsiteX1" fmla="*/ 716457 w 961523"/>
                  <a:gd name="connsiteY1" fmla="*/ 0 h 1214418"/>
                  <a:gd name="connsiteX2" fmla="*/ 941731 w 961523"/>
                  <a:gd name="connsiteY2" fmla="*/ 387751 h 1214418"/>
                  <a:gd name="connsiteX3" fmla="*/ 577710 w 961523"/>
                  <a:gd name="connsiteY3" fmla="*/ 1213917 h 1214418"/>
                  <a:gd name="connsiteX4" fmla="*/ 1902 w 961523"/>
                  <a:gd name="connsiteY4" fmla="*/ 571346 h 1214418"/>
                  <a:gd name="connsiteX5" fmla="*/ 568297 w 961523"/>
                  <a:gd name="connsiteY5" fmla="*/ 926343 h 1214418"/>
                  <a:gd name="connsiteX6" fmla="*/ 491183 w 961523"/>
                  <a:gd name="connsiteY6" fmla="*/ 387751 h 1214418"/>
                  <a:gd name="connsiteX0" fmla="*/ 492674 w 963014"/>
                  <a:gd name="connsiteY0" fmla="*/ 387751 h 1214449"/>
                  <a:gd name="connsiteX1" fmla="*/ 717948 w 963014"/>
                  <a:gd name="connsiteY1" fmla="*/ 0 h 1214449"/>
                  <a:gd name="connsiteX2" fmla="*/ 943222 w 963014"/>
                  <a:gd name="connsiteY2" fmla="*/ 387751 h 1214449"/>
                  <a:gd name="connsiteX3" fmla="*/ 579201 w 963014"/>
                  <a:gd name="connsiteY3" fmla="*/ 1213917 h 1214449"/>
                  <a:gd name="connsiteX4" fmla="*/ 3393 w 963014"/>
                  <a:gd name="connsiteY4" fmla="*/ 571346 h 1214449"/>
                  <a:gd name="connsiteX5" fmla="*/ 569788 w 963014"/>
                  <a:gd name="connsiteY5" fmla="*/ 926343 h 1214449"/>
                  <a:gd name="connsiteX6" fmla="*/ 492674 w 963014"/>
                  <a:gd name="connsiteY6" fmla="*/ 387751 h 1214449"/>
                  <a:gd name="connsiteX0" fmla="*/ 517022 w 987362"/>
                  <a:gd name="connsiteY0" fmla="*/ 387751 h 1214502"/>
                  <a:gd name="connsiteX1" fmla="*/ 742296 w 987362"/>
                  <a:gd name="connsiteY1" fmla="*/ 0 h 1214502"/>
                  <a:gd name="connsiteX2" fmla="*/ 967570 w 987362"/>
                  <a:gd name="connsiteY2" fmla="*/ 387751 h 1214502"/>
                  <a:gd name="connsiteX3" fmla="*/ 603549 w 987362"/>
                  <a:gd name="connsiteY3" fmla="*/ 1213917 h 1214502"/>
                  <a:gd name="connsiteX4" fmla="*/ 3237 w 987362"/>
                  <a:gd name="connsiteY4" fmla="*/ 617894 h 1214502"/>
                  <a:gd name="connsiteX5" fmla="*/ 594136 w 987362"/>
                  <a:gd name="connsiteY5" fmla="*/ 926343 h 1214502"/>
                  <a:gd name="connsiteX6" fmla="*/ 517022 w 987362"/>
                  <a:gd name="connsiteY6" fmla="*/ 387751 h 1214502"/>
                  <a:gd name="connsiteX0" fmla="*/ 522886 w 993226"/>
                  <a:gd name="connsiteY0" fmla="*/ 387751 h 1222963"/>
                  <a:gd name="connsiteX1" fmla="*/ 748160 w 993226"/>
                  <a:gd name="connsiteY1" fmla="*/ 0 h 1222963"/>
                  <a:gd name="connsiteX2" fmla="*/ 973434 w 993226"/>
                  <a:gd name="connsiteY2" fmla="*/ 387751 h 1222963"/>
                  <a:gd name="connsiteX3" fmla="*/ 609413 w 993226"/>
                  <a:gd name="connsiteY3" fmla="*/ 1213917 h 1222963"/>
                  <a:gd name="connsiteX4" fmla="*/ 266565 w 993226"/>
                  <a:gd name="connsiteY4" fmla="*/ 859964 h 1222963"/>
                  <a:gd name="connsiteX5" fmla="*/ 9101 w 993226"/>
                  <a:gd name="connsiteY5" fmla="*/ 617894 h 1222963"/>
                  <a:gd name="connsiteX6" fmla="*/ 600000 w 993226"/>
                  <a:gd name="connsiteY6" fmla="*/ 926343 h 1222963"/>
                  <a:gd name="connsiteX7" fmla="*/ 522886 w 993226"/>
                  <a:gd name="connsiteY7" fmla="*/ 387751 h 1222963"/>
                  <a:gd name="connsiteX0" fmla="*/ 533821 w 1004161"/>
                  <a:gd name="connsiteY0" fmla="*/ 387751 h 1222963"/>
                  <a:gd name="connsiteX1" fmla="*/ 759095 w 1004161"/>
                  <a:gd name="connsiteY1" fmla="*/ 0 h 1222963"/>
                  <a:gd name="connsiteX2" fmla="*/ 984369 w 1004161"/>
                  <a:gd name="connsiteY2" fmla="*/ 387751 h 1222963"/>
                  <a:gd name="connsiteX3" fmla="*/ 620348 w 1004161"/>
                  <a:gd name="connsiteY3" fmla="*/ 1213917 h 1222963"/>
                  <a:gd name="connsiteX4" fmla="*/ 277500 w 1004161"/>
                  <a:gd name="connsiteY4" fmla="*/ 859964 h 1222963"/>
                  <a:gd name="connsiteX5" fmla="*/ 20036 w 1004161"/>
                  <a:gd name="connsiteY5" fmla="*/ 617894 h 1222963"/>
                  <a:gd name="connsiteX6" fmla="*/ 610935 w 1004161"/>
                  <a:gd name="connsiteY6" fmla="*/ 926343 h 1222963"/>
                  <a:gd name="connsiteX7" fmla="*/ 533821 w 1004161"/>
                  <a:gd name="connsiteY7" fmla="*/ 387751 h 1222963"/>
                  <a:gd name="connsiteX0" fmla="*/ 526981 w 997321"/>
                  <a:gd name="connsiteY0" fmla="*/ 387751 h 1222963"/>
                  <a:gd name="connsiteX1" fmla="*/ 752255 w 997321"/>
                  <a:gd name="connsiteY1" fmla="*/ 0 h 1222963"/>
                  <a:gd name="connsiteX2" fmla="*/ 977529 w 997321"/>
                  <a:gd name="connsiteY2" fmla="*/ 387751 h 1222963"/>
                  <a:gd name="connsiteX3" fmla="*/ 613508 w 997321"/>
                  <a:gd name="connsiteY3" fmla="*/ 1213917 h 1222963"/>
                  <a:gd name="connsiteX4" fmla="*/ 270660 w 997321"/>
                  <a:gd name="connsiteY4" fmla="*/ 859964 h 1222963"/>
                  <a:gd name="connsiteX5" fmla="*/ 13196 w 997321"/>
                  <a:gd name="connsiteY5" fmla="*/ 617894 h 1222963"/>
                  <a:gd name="connsiteX6" fmla="*/ 604095 w 997321"/>
                  <a:gd name="connsiteY6" fmla="*/ 926343 h 1222963"/>
                  <a:gd name="connsiteX7" fmla="*/ 526981 w 997321"/>
                  <a:gd name="connsiteY7" fmla="*/ 387751 h 1222963"/>
                  <a:gd name="connsiteX0" fmla="*/ 539367 w 1009707"/>
                  <a:gd name="connsiteY0" fmla="*/ 387751 h 1222963"/>
                  <a:gd name="connsiteX1" fmla="*/ 764641 w 1009707"/>
                  <a:gd name="connsiteY1" fmla="*/ 0 h 1222963"/>
                  <a:gd name="connsiteX2" fmla="*/ 989915 w 1009707"/>
                  <a:gd name="connsiteY2" fmla="*/ 387751 h 1222963"/>
                  <a:gd name="connsiteX3" fmla="*/ 625894 w 1009707"/>
                  <a:gd name="connsiteY3" fmla="*/ 1213917 h 1222963"/>
                  <a:gd name="connsiteX4" fmla="*/ 283046 w 1009707"/>
                  <a:gd name="connsiteY4" fmla="*/ 859964 h 1222963"/>
                  <a:gd name="connsiteX5" fmla="*/ 25582 w 1009707"/>
                  <a:gd name="connsiteY5" fmla="*/ 617894 h 1222963"/>
                  <a:gd name="connsiteX6" fmla="*/ 616481 w 1009707"/>
                  <a:gd name="connsiteY6" fmla="*/ 926343 h 1222963"/>
                  <a:gd name="connsiteX7" fmla="*/ 539367 w 1009707"/>
                  <a:gd name="connsiteY7" fmla="*/ 387751 h 1222963"/>
                  <a:gd name="connsiteX0" fmla="*/ 525278 w 995618"/>
                  <a:gd name="connsiteY0" fmla="*/ 387751 h 1222963"/>
                  <a:gd name="connsiteX1" fmla="*/ 750552 w 995618"/>
                  <a:gd name="connsiteY1" fmla="*/ 0 h 1222963"/>
                  <a:gd name="connsiteX2" fmla="*/ 975826 w 995618"/>
                  <a:gd name="connsiteY2" fmla="*/ 387751 h 1222963"/>
                  <a:gd name="connsiteX3" fmla="*/ 611805 w 995618"/>
                  <a:gd name="connsiteY3" fmla="*/ 1213917 h 1222963"/>
                  <a:gd name="connsiteX4" fmla="*/ 268957 w 995618"/>
                  <a:gd name="connsiteY4" fmla="*/ 859964 h 1222963"/>
                  <a:gd name="connsiteX5" fmla="*/ 11493 w 995618"/>
                  <a:gd name="connsiteY5" fmla="*/ 617894 h 1222963"/>
                  <a:gd name="connsiteX6" fmla="*/ 602392 w 995618"/>
                  <a:gd name="connsiteY6" fmla="*/ 926343 h 1222963"/>
                  <a:gd name="connsiteX7" fmla="*/ 525278 w 995618"/>
                  <a:gd name="connsiteY7" fmla="*/ 387751 h 1222963"/>
                  <a:gd name="connsiteX0" fmla="*/ 520027 w 990367"/>
                  <a:gd name="connsiteY0" fmla="*/ 387751 h 1222963"/>
                  <a:gd name="connsiteX1" fmla="*/ 745301 w 990367"/>
                  <a:gd name="connsiteY1" fmla="*/ 0 h 1222963"/>
                  <a:gd name="connsiteX2" fmla="*/ 970575 w 990367"/>
                  <a:gd name="connsiteY2" fmla="*/ 387751 h 1222963"/>
                  <a:gd name="connsiteX3" fmla="*/ 606554 w 990367"/>
                  <a:gd name="connsiteY3" fmla="*/ 1213917 h 1222963"/>
                  <a:gd name="connsiteX4" fmla="*/ 263706 w 990367"/>
                  <a:gd name="connsiteY4" fmla="*/ 859964 h 1222963"/>
                  <a:gd name="connsiteX5" fmla="*/ 11727 w 990367"/>
                  <a:gd name="connsiteY5" fmla="*/ 604701 h 1222963"/>
                  <a:gd name="connsiteX6" fmla="*/ 597141 w 990367"/>
                  <a:gd name="connsiteY6" fmla="*/ 926343 h 1222963"/>
                  <a:gd name="connsiteX7" fmla="*/ 520027 w 990367"/>
                  <a:gd name="connsiteY7" fmla="*/ 387751 h 1222963"/>
                  <a:gd name="connsiteX0" fmla="*/ 575298 w 1045638"/>
                  <a:gd name="connsiteY0" fmla="*/ 387751 h 1226655"/>
                  <a:gd name="connsiteX1" fmla="*/ 800572 w 1045638"/>
                  <a:gd name="connsiteY1" fmla="*/ 0 h 1226655"/>
                  <a:gd name="connsiteX2" fmla="*/ 1025846 w 1045638"/>
                  <a:gd name="connsiteY2" fmla="*/ 387751 h 1226655"/>
                  <a:gd name="connsiteX3" fmla="*/ 661825 w 1045638"/>
                  <a:gd name="connsiteY3" fmla="*/ 1213917 h 1226655"/>
                  <a:gd name="connsiteX4" fmla="*/ 5306 w 1045638"/>
                  <a:gd name="connsiteY4" fmla="*/ 770855 h 1226655"/>
                  <a:gd name="connsiteX5" fmla="*/ 318977 w 1045638"/>
                  <a:gd name="connsiteY5" fmla="*/ 859964 h 1226655"/>
                  <a:gd name="connsiteX6" fmla="*/ 66998 w 1045638"/>
                  <a:gd name="connsiteY6" fmla="*/ 604701 h 1226655"/>
                  <a:gd name="connsiteX7" fmla="*/ 652412 w 1045638"/>
                  <a:gd name="connsiteY7" fmla="*/ 926343 h 1226655"/>
                  <a:gd name="connsiteX8" fmla="*/ 575298 w 1045638"/>
                  <a:gd name="connsiteY8" fmla="*/ 387751 h 1226655"/>
                  <a:gd name="connsiteX0" fmla="*/ 575298 w 1045638"/>
                  <a:gd name="connsiteY0" fmla="*/ 387751 h 1230155"/>
                  <a:gd name="connsiteX1" fmla="*/ 800572 w 1045638"/>
                  <a:gd name="connsiteY1" fmla="*/ 0 h 1230155"/>
                  <a:gd name="connsiteX2" fmla="*/ 1025846 w 1045638"/>
                  <a:gd name="connsiteY2" fmla="*/ 387751 h 1230155"/>
                  <a:gd name="connsiteX3" fmla="*/ 661825 w 1045638"/>
                  <a:gd name="connsiteY3" fmla="*/ 1213917 h 1230155"/>
                  <a:gd name="connsiteX4" fmla="*/ 5306 w 1045638"/>
                  <a:gd name="connsiteY4" fmla="*/ 770855 h 1230155"/>
                  <a:gd name="connsiteX5" fmla="*/ 318977 w 1045638"/>
                  <a:gd name="connsiteY5" fmla="*/ 859964 h 1230155"/>
                  <a:gd name="connsiteX6" fmla="*/ 66998 w 1045638"/>
                  <a:gd name="connsiteY6" fmla="*/ 604701 h 1230155"/>
                  <a:gd name="connsiteX7" fmla="*/ 652412 w 1045638"/>
                  <a:gd name="connsiteY7" fmla="*/ 926343 h 1230155"/>
                  <a:gd name="connsiteX8" fmla="*/ 575298 w 1045638"/>
                  <a:gd name="connsiteY8" fmla="*/ 387751 h 1230155"/>
                  <a:gd name="connsiteX0" fmla="*/ 575298 w 1045638"/>
                  <a:gd name="connsiteY0" fmla="*/ 387751 h 1236288"/>
                  <a:gd name="connsiteX1" fmla="*/ 800572 w 1045638"/>
                  <a:gd name="connsiteY1" fmla="*/ 0 h 1236288"/>
                  <a:gd name="connsiteX2" fmla="*/ 1025846 w 1045638"/>
                  <a:gd name="connsiteY2" fmla="*/ 387751 h 1236288"/>
                  <a:gd name="connsiteX3" fmla="*/ 661825 w 1045638"/>
                  <a:gd name="connsiteY3" fmla="*/ 1213917 h 1236288"/>
                  <a:gd name="connsiteX4" fmla="*/ 316173 w 1045638"/>
                  <a:gd name="connsiteY4" fmla="*/ 1003210 h 1236288"/>
                  <a:gd name="connsiteX5" fmla="*/ 5306 w 1045638"/>
                  <a:gd name="connsiteY5" fmla="*/ 770855 h 1236288"/>
                  <a:gd name="connsiteX6" fmla="*/ 318977 w 1045638"/>
                  <a:gd name="connsiteY6" fmla="*/ 859964 h 1236288"/>
                  <a:gd name="connsiteX7" fmla="*/ 66998 w 1045638"/>
                  <a:gd name="connsiteY7" fmla="*/ 604701 h 1236288"/>
                  <a:gd name="connsiteX8" fmla="*/ 652412 w 1045638"/>
                  <a:gd name="connsiteY8" fmla="*/ 926343 h 1236288"/>
                  <a:gd name="connsiteX9" fmla="*/ 575298 w 1045638"/>
                  <a:gd name="connsiteY9" fmla="*/ 387751 h 1236288"/>
                  <a:gd name="connsiteX0" fmla="*/ 573337 w 1043677"/>
                  <a:gd name="connsiteY0" fmla="*/ 387751 h 1236288"/>
                  <a:gd name="connsiteX1" fmla="*/ 798611 w 1043677"/>
                  <a:gd name="connsiteY1" fmla="*/ 0 h 1236288"/>
                  <a:gd name="connsiteX2" fmla="*/ 1023885 w 1043677"/>
                  <a:gd name="connsiteY2" fmla="*/ 387751 h 1236288"/>
                  <a:gd name="connsiteX3" fmla="*/ 659864 w 1043677"/>
                  <a:gd name="connsiteY3" fmla="*/ 1213917 h 1236288"/>
                  <a:gd name="connsiteX4" fmla="*/ 314212 w 1043677"/>
                  <a:gd name="connsiteY4" fmla="*/ 1003210 h 1236288"/>
                  <a:gd name="connsiteX5" fmla="*/ 3345 w 1043677"/>
                  <a:gd name="connsiteY5" fmla="*/ 770855 h 1236288"/>
                  <a:gd name="connsiteX6" fmla="*/ 317016 w 1043677"/>
                  <a:gd name="connsiteY6" fmla="*/ 859964 h 1236288"/>
                  <a:gd name="connsiteX7" fmla="*/ 65037 w 1043677"/>
                  <a:gd name="connsiteY7" fmla="*/ 604701 h 1236288"/>
                  <a:gd name="connsiteX8" fmla="*/ 650451 w 1043677"/>
                  <a:gd name="connsiteY8" fmla="*/ 926343 h 1236288"/>
                  <a:gd name="connsiteX9" fmla="*/ 573337 w 1043677"/>
                  <a:gd name="connsiteY9" fmla="*/ 387751 h 1236288"/>
                  <a:gd name="connsiteX0" fmla="*/ 575120 w 1045460"/>
                  <a:gd name="connsiteY0" fmla="*/ 387751 h 1236288"/>
                  <a:gd name="connsiteX1" fmla="*/ 800394 w 1045460"/>
                  <a:gd name="connsiteY1" fmla="*/ 0 h 1236288"/>
                  <a:gd name="connsiteX2" fmla="*/ 1025668 w 1045460"/>
                  <a:gd name="connsiteY2" fmla="*/ 387751 h 1236288"/>
                  <a:gd name="connsiteX3" fmla="*/ 661647 w 1045460"/>
                  <a:gd name="connsiteY3" fmla="*/ 1213917 h 1236288"/>
                  <a:gd name="connsiteX4" fmla="*/ 315995 w 1045460"/>
                  <a:gd name="connsiteY4" fmla="*/ 1003210 h 1236288"/>
                  <a:gd name="connsiteX5" fmla="*/ 5128 w 1045460"/>
                  <a:gd name="connsiteY5" fmla="*/ 770855 h 1236288"/>
                  <a:gd name="connsiteX6" fmla="*/ 318799 w 1045460"/>
                  <a:gd name="connsiteY6" fmla="*/ 859964 h 1236288"/>
                  <a:gd name="connsiteX7" fmla="*/ 66820 w 1045460"/>
                  <a:gd name="connsiteY7" fmla="*/ 604701 h 1236288"/>
                  <a:gd name="connsiteX8" fmla="*/ 652234 w 1045460"/>
                  <a:gd name="connsiteY8" fmla="*/ 926343 h 1236288"/>
                  <a:gd name="connsiteX9" fmla="*/ 575120 w 1045460"/>
                  <a:gd name="connsiteY9" fmla="*/ 387751 h 1236288"/>
                  <a:gd name="connsiteX0" fmla="*/ 574467 w 1044807"/>
                  <a:gd name="connsiteY0" fmla="*/ 387751 h 1240849"/>
                  <a:gd name="connsiteX1" fmla="*/ 799741 w 1044807"/>
                  <a:gd name="connsiteY1" fmla="*/ 0 h 1240849"/>
                  <a:gd name="connsiteX2" fmla="*/ 1025015 w 1044807"/>
                  <a:gd name="connsiteY2" fmla="*/ 387751 h 1240849"/>
                  <a:gd name="connsiteX3" fmla="*/ 660994 w 1044807"/>
                  <a:gd name="connsiteY3" fmla="*/ 1213917 h 1240849"/>
                  <a:gd name="connsiteX4" fmla="*/ 39478 w 1044807"/>
                  <a:gd name="connsiteY4" fmla="*/ 996859 h 1240849"/>
                  <a:gd name="connsiteX5" fmla="*/ 315342 w 1044807"/>
                  <a:gd name="connsiteY5" fmla="*/ 1003210 h 1240849"/>
                  <a:gd name="connsiteX6" fmla="*/ 4475 w 1044807"/>
                  <a:gd name="connsiteY6" fmla="*/ 770855 h 1240849"/>
                  <a:gd name="connsiteX7" fmla="*/ 318146 w 1044807"/>
                  <a:gd name="connsiteY7" fmla="*/ 859964 h 1240849"/>
                  <a:gd name="connsiteX8" fmla="*/ 66167 w 1044807"/>
                  <a:gd name="connsiteY8" fmla="*/ 604701 h 1240849"/>
                  <a:gd name="connsiteX9" fmla="*/ 651581 w 1044807"/>
                  <a:gd name="connsiteY9" fmla="*/ 926343 h 1240849"/>
                  <a:gd name="connsiteX10" fmla="*/ 574467 w 1044807"/>
                  <a:gd name="connsiteY10" fmla="*/ 387751 h 1240849"/>
                  <a:gd name="connsiteX0" fmla="*/ 574467 w 1044807"/>
                  <a:gd name="connsiteY0" fmla="*/ 387751 h 1240849"/>
                  <a:gd name="connsiteX1" fmla="*/ 799741 w 1044807"/>
                  <a:gd name="connsiteY1" fmla="*/ 0 h 1240849"/>
                  <a:gd name="connsiteX2" fmla="*/ 1025015 w 1044807"/>
                  <a:gd name="connsiteY2" fmla="*/ 387751 h 1240849"/>
                  <a:gd name="connsiteX3" fmla="*/ 660994 w 1044807"/>
                  <a:gd name="connsiteY3" fmla="*/ 1213917 h 1240849"/>
                  <a:gd name="connsiteX4" fmla="*/ 39478 w 1044807"/>
                  <a:gd name="connsiteY4" fmla="*/ 996859 h 1240849"/>
                  <a:gd name="connsiteX5" fmla="*/ 315342 w 1044807"/>
                  <a:gd name="connsiteY5" fmla="*/ 1003210 h 1240849"/>
                  <a:gd name="connsiteX6" fmla="*/ 4475 w 1044807"/>
                  <a:gd name="connsiteY6" fmla="*/ 770855 h 1240849"/>
                  <a:gd name="connsiteX7" fmla="*/ 318146 w 1044807"/>
                  <a:gd name="connsiteY7" fmla="*/ 859964 h 1240849"/>
                  <a:gd name="connsiteX8" fmla="*/ 66167 w 1044807"/>
                  <a:gd name="connsiteY8" fmla="*/ 604701 h 1240849"/>
                  <a:gd name="connsiteX9" fmla="*/ 651581 w 1044807"/>
                  <a:gd name="connsiteY9" fmla="*/ 926343 h 1240849"/>
                  <a:gd name="connsiteX10" fmla="*/ 574467 w 1044807"/>
                  <a:gd name="connsiteY10" fmla="*/ 387751 h 1240849"/>
                  <a:gd name="connsiteX0" fmla="*/ 574467 w 1044807"/>
                  <a:gd name="connsiteY0" fmla="*/ 387751 h 1245162"/>
                  <a:gd name="connsiteX1" fmla="*/ 799741 w 1044807"/>
                  <a:gd name="connsiteY1" fmla="*/ 0 h 1245162"/>
                  <a:gd name="connsiteX2" fmla="*/ 1025015 w 1044807"/>
                  <a:gd name="connsiteY2" fmla="*/ 387751 h 1245162"/>
                  <a:gd name="connsiteX3" fmla="*/ 660994 w 1044807"/>
                  <a:gd name="connsiteY3" fmla="*/ 1213917 h 1245162"/>
                  <a:gd name="connsiteX4" fmla="*/ 39478 w 1044807"/>
                  <a:gd name="connsiteY4" fmla="*/ 996859 h 1245162"/>
                  <a:gd name="connsiteX5" fmla="*/ 315342 w 1044807"/>
                  <a:gd name="connsiteY5" fmla="*/ 1003210 h 1245162"/>
                  <a:gd name="connsiteX6" fmla="*/ 4475 w 1044807"/>
                  <a:gd name="connsiteY6" fmla="*/ 770855 h 1245162"/>
                  <a:gd name="connsiteX7" fmla="*/ 318146 w 1044807"/>
                  <a:gd name="connsiteY7" fmla="*/ 859964 h 1245162"/>
                  <a:gd name="connsiteX8" fmla="*/ 66167 w 1044807"/>
                  <a:gd name="connsiteY8" fmla="*/ 604701 h 1245162"/>
                  <a:gd name="connsiteX9" fmla="*/ 651581 w 1044807"/>
                  <a:gd name="connsiteY9" fmla="*/ 926343 h 1245162"/>
                  <a:gd name="connsiteX10" fmla="*/ 574467 w 1044807"/>
                  <a:gd name="connsiteY10" fmla="*/ 387751 h 1245162"/>
                  <a:gd name="connsiteX0" fmla="*/ 574467 w 1044807"/>
                  <a:gd name="connsiteY0" fmla="*/ 387751 h 1152841"/>
                  <a:gd name="connsiteX1" fmla="*/ 799741 w 1044807"/>
                  <a:gd name="connsiteY1" fmla="*/ 0 h 1152841"/>
                  <a:gd name="connsiteX2" fmla="*/ 1025015 w 1044807"/>
                  <a:gd name="connsiteY2" fmla="*/ 387751 h 1152841"/>
                  <a:gd name="connsiteX3" fmla="*/ 839311 w 1044807"/>
                  <a:gd name="connsiteY3" fmla="*/ 1107519 h 1152841"/>
                  <a:gd name="connsiteX4" fmla="*/ 39478 w 1044807"/>
                  <a:gd name="connsiteY4" fmla="*/ 996859 h 1152841"/>
                  <a:gd name="connsiteX5" fmla="*/ 315342 w 1044807"/>
                  <a:gd name="connsiteY5" fmla="*/ 1003210 h 1152841"/>
                  <a:gd name="connsiteX6" fmla="*/ 4475 w 1044807"/>
                  <a:gd name="connsiteY6" fmla="*/ 770855 h 1152841"/>
                  <a:gd name="connsiteX7" fmla="*/ 318146 w 1044807"/>
                  <a:gd name="connsiteY7" fmla="*/ 859964 h 1152841"/>
                  <a:gd name="connsiteX8" fmla="*/ 66167 w 1044807"/>
                  <a:gd name="connsiteY8" fmla="*/ 604701 h 1152841"/>
                  <a:gd name="connsiteX9" fmla="*/ 651581 w 1044807"/>
                  <a:gd name="connsiteY9" fmla="*/ 926343 h 1152841"/>
                  <a:gd name="connsiteX10" fmla="*/ 574467 w 1044807"/>
                  <a:gd name="connsiteY10" fmla="*/ 387751 h 1152841"/>
                  <a:gd name="connsiteX0" fmla="*/ 574467 w 1044807"/>
                  <a:gd name="connsiteY0" fmla="*/ 387751 h 1155407"/>
                  <a:gd name="connsiteX1" fmla="*/ 799741 w 1044807"/>
                  <a:gd name="connsiteY1" fmla="*/ 0 h 1155407"/>
                  <a:gd name="connsiteX2" fmla="*/ 1025015 w 1044807"/>
                  <a:gd name="connsiteY2" fmla="*/ 387751 h 1155407"/>
                  <a:gd name="connsiteX3" fmla="*/ 1008202 w 1044807"/>
                  <a:gd name="connsiteY3" fmla="*/ 1110667 h 1155407"/>
                  <a:gd name="connsiteX4" fmla="*/ 39478 w 1044807"/>
                  <a:gd name="connsiteY4" fmla="*/ 996859 h 1155407"/>
                  <a:gd name="connsiteX5" fmla="*/ 315342 w 1044807"/>
                  <a:gd name="connsiteY5" fmla="*/ 1003210 h 1155407"/>
                  <a:gd name="connsiteX6" fmla="*/ 4475 w 1044807"/>
                  <a:gd name="connsiteY6" fmla="*/ 770855 h 1155407"/>
                  <a:gd name="connsiteX7" fmla="*/ 318146 w 1044807"/>
                  <a:gd name="connsiteY7" fmla="*/ 859964 h 1155407"/>
                  <a:gd name="connsiteX8" fmla="*/ 66167 w 1044807"/>
                  <a:gd name="connsiteY8" fmla="*/ 604701 h 1155407"/>
                  <a:gd name="connsiteX9" fmla="*/ 651581 w 1044807"/>
                  <a:gd name="connsiteY9" fmla="*/ 926343 h 1155407"/>
                  <a:gd name="connsiteX10" fmla="*/ 574467 w 1044807"/>
                  <a:gd name="connsiteY10" fmla="*/ 387751 h 1155407"/>
                  <a:gd name="connsiteX0" fmla="*/ 574467 w 1156152"/>
                  <a:gd name="connsiteY0" fmla="*/ 387761 h 1155417"/>
                  <a:gd name="connsiteX1" fmla="*/ 799741 w 1156152"/>
                  <a:gd name="connsiteY1" fmla="*/ 10 h 1155417"/>
                  <a:gd name="connsiteX2" fmla="*/ 1143700 w 1156152"/>
                  <a:gd name="connsiteY2" fmla="*/ 375200 h 1155417"/>
                  <a:gd name="connsiteX3" fmla="*/ 1008202 w 1156152"/>
                  <a:gd name="connsiteY3" fmla="*/ 1110677 h 1155417"/>
                  <a:gd name="connsiteX4" fmla="*/ 39478 w 1156152"/>
                  <a:gd name="connsiteY4" fmla="*/ 996869 h 1155417"/>
                  <a:gd name="connsiteX5" fmla="*/ 315342 w 1156152"/>
                  <a:gd name="connsiteY5" fmla="*/ 1003220 h 1155417"/>
                  <a:gd name="connsiteX6" fmla="*/ 4475 w 1156152"/>
                  <a:gd name="connsiteY6" fmla="*/ 770865 h 1155417"/>
                  <a:gd name="connsiteX7" fmla="*/ 318146 w 1156152"/>
                  <a:gd name="connsiteY7" fmla="*/ 859974 h 1155417"/>
                  <a:gd name="connsiteX8" fmla="*/ 66167 w 1156152"/>
                  <a:gd name="connsiteY8" fmla="*/ 604711 h 1155417"/>
                  <a:gd name="connsiteX9" fmla="*/ 651581 w 1156152"/>
                  <a:gd name="connsiteY9" fmla="*/ 926353 h 1155417"/>
                  <a:gd name="connsiteX10" fmla="*/ 574467 w 1156152"/>
                  <a:gd name="connsiteY10" fmla="*/ 387761 h 1155417"/>
                  <a:gd name="connsiteX0" fmla="*/ 574467 w 1265568"/>
                  <a:gd name="connsiteY0" fmla="*/ 388409 h 1156065"/>
                  <a:gd name="connsiteX1" fmla="*/ 799741 w 1265568"/>
                  <a:gd name="connsiteY1" fmla="*/ 658 h 1156065"/>
                  <a:gd name="connsiteX2" fmla="*/ 1255527 w 1265568"/>
                  <a:gd name="connsiteY2" fmla="*/ 479059 h 1156065"/>
                  <a:gd name="connsiteX3" fmla="*/ 1008202 w 1265568"/>
                  <a:gd name="connsiteY3" fmla="*/ 1111325 h 1156065"/>
                  <a:gd name="connsiteX4" fmla="*/ 39478 w 1265568"/>
                  <a:gd name="connsiteY4" fmla="*/ 997517 h 1156065"/>
                  <a:gd name="connsiteX5" fmla="*/ 315342 w 1265568"/>
                  <a:gd name="connsiteY5" fmla="*/ 1003868 h 1156065"/>
                  <a:gd name="connsiteX6" fmla="*/ 4475 w 1265568"/>
                  <a:gd name="connsiteY6" fmla="*/ 771513 h 1156065"/>
                  <a:gd name="connsiteX7" fmla="*/ 318146 w 1265568"/>
                  <a:gd name="connsiteY7" fmla="*/ 860622 h 1156065"/>
                  <a:gd name="connsiteX8" fmla="*/ 66167 w 1265568"/>
                  <a:gd name="connsiteY8" fmla="*/ 605359 h 1156065"/>
                  <a:gd name="connsiteX9" fmla="*/ 651581 w 1265568"/>
                  <a:gd name="connsiteY9" fmla="*/ 927001 h 1156065"/>
                  <a:gd name="connsiteX10" fmla="*/ 574467 w 1265568"/>
                  <a:gd name="connsiteY10" fmla="*/ 388409 h 1156065"/>
                  <a:gd name="connsiteX0" fmla="*/ 574467 w 1265568"/>
                  <a:gd name="connsiteY0" fmla="*/ 388507 h 1156163"/>
                  <a:gd name="connsiteX1" fmla="*/ 799741 w 1265568"/>
                  <a:gd name="connsiteY1" fmla="*/ 756 h 1156163"/>
                  <a:gd name="connsiteX2" fmla="*/ 1255527 w 1265568"/>
                  <a:gd name="connsiteY2" fmla="*/ 479157 h 1156163"/>
                  <a:gd name="connsiteX3" fmla="*/ 1008202 w 1265568"/>
                  <a:gd name="connsiteY3" fmla="*/ 1111423 h 1156163"/>
                  <a:gd name="connsiteX4" fmla="*/ 39478 w 1265568"/>
                  <a:gd name="connsiteY4" fmla="*/ 997615 h 1156163"/>
                  <a:gd name="connsiteX5" fmla="*/ 315342 w 1265568"/>
                  <a:gd name="connsiteY5" fmla="*/ 1003966 h 1156163"/>
                  <a:gd name="connsiteX6" fmla="*/ 4475 w 1265568"/>
                  <a:gd name="connsiteY6" fmla="*/ 771611 h 1156163"/>
                  <a:gd name="connsiteX7" fmla="*/ 318146 w 1265568"/>
                  <a:gd name="connsiteY7" fmla="*/ 860720 h 1156163"/>
                  <a:gd name="connsiteX8" fmla="*/ 66167 w 1265568"/>
                  <a:gd name="connsiteY8" fmla="*/ 605457 h 1156163"/>
                  <a:gd name="connsiteX9" fmla="*/ 651581 w 1265568"/>
                  <a:gd name="connsiteY9" fmla="*/ 927099 h 1156163"/>
                  <a:gd name="connsiteX10" fmla="*/ 574467 w 1265568"/>
                  <a:gd name="connsiteY10" fmla="*/ 388507 h 1156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5568" h="1156163">
                    <a:moveTo>
                      <a:pt x="574467" y="388507"/>
                    </a:moveTo>
                    <a:cubicBezTo>
                      <a:pt x="541247" y="199731"/>
                      <a:pt x="686231" y="-14352"/>
                      <a:pt x="799741" y="756"/>
                    </a:cubicBezTo>
                    <a:cubicBezTo>
                      <a:pt x="913251" y="15864"/>
                      <a:pt x="1335666" y="400246"/>
                      <a:pt x="1255527" y="479157"/>
                    </a:cubicBezTo>
                    <a:cubicBezTo>
                      <a:pt x="1175388" y="558068"/>
                      <a:pt x="1110899" y="994634"/>
                      <a:pt x="1008202" y="1111423"/>
                    </a:cubicBezTo>
                    <a:cubicBezTo>
                      <a:pt x="905506" y="1228212"/>
                      <a:pt x="73325" y="1089904"/>
                      <a:pt x="39478" y="997615"/>
                    </a:cubicBezTo>
                    <a:cubicBezTo>
                      <a:pt x="47329" y="829822"/>
                      <a:pt x="382736" y="1056904"/>
                      <a:pt x="315342" y="1003966"/>
                    </a:cubicBezTo>
                    <a:cubicBezTo>
                      <a:pt x="247949" y="951028"/>
                      <a:pt x="-39071" y="897062"/>
                      <a:pt x="4475" y="771611"/>
                    </a:cubicBezTo>
                    <a:cubicBezTo>
                      <a:pt x="38546" y="704113"/>
                      <a:pt x="371698" y="920961"/>
                      <a:pt x="318146" y="860720"/>
                    </a:cubicBezTo>
                    <a:cubicBezTo>
                      <a:pt x="264594" y="800479"/>
                      <a:pt x="1908" y="714563"/>
                      <a:pt x="66167" y="605457"/>
                    </a:cubicBezTo>
                    <a:cubicBezTo>
                      <a:pt x="130426" y="496351"/>
                      <a:pt x="689127" y="991724"/>
                      <a:pt x="651581" y="927099"/>
                    </a:cubicBezTo>
                    <a:cubicBezTo>
                      <a:pt x="614035" y="862474"/>
                      <a:pt x="607687" y="577283"/>
                      <a:pt x="574467" y="388507"/>
                    </a:cubicBezTo>
                    <a:close/>
                  </a:path>
                </a:pathLst>
              </a:cu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245">
                <a:extLst>
                  <a:ext uri="{FF2B5EF4-FFF2-40B4-BE49-F238E27FC236}">
                    <a16:creationId xmlns:a16="http://schemas.microsoft.com/office/drawing/2014/main" id="{85256459-2B25-4136-837F-A2F37F0970F6}"/>
                  </a:ext>
                </a:extLst>
              </p:cNvPr>
              <p:cNvSpPr/>
              <p:nvPr/>
            </p:nvSpPr>
            <p:spPr>
              <a:xfrm rot="1354155" flipH="1">
                <a:off x="2576877" y="4272031"/>
                <a:ext cx="1265568" cy="1156163"/>
              </a:xfrm>
              <a:custGeom>
                <a:avLst/>
                <a:gdLst>
                  <a:gd name="connsiteX0" fmla="*/ 0 w 450547"/>
                  <a:gd name="connsiteY0" fmla="*/ 387751 h 775501"/>
                  <a:gd name="connsiteX1" fmla="*/ 225274 w 450547"/>
                  <a:gd name="connsiteY1" fmla="*/ 0 h 775501"/>
                  <a:gd name="connsiteX2" fmla="*/ 450548 w 450547"/>
                  <a:gd name="connsiteY2" fmla="*/ 387751 h 775501"/>
                  <a:gd name="connsiteX3" fmla="*/ 225274 w 450547"/>
                  <a:gd name="connsiteY3" fmla="*/ 775502 h 775501"/>
                  <a:gd name="connsiteX4" fmla="*/ 0 w 450547"/>
                  <a:gd name="connsiteY4" fmla="*/ 387751 h 775501"/>
                  <a:gd name="connsiteX0" fmla="*/ 5501 w 456049"/>
                  <a:gd name="connsiteY0" fmla="*/ 387751 h 944119"/>
                  <a:gd name="connsiteX1" fmla="*/ 230775 w 456049"/>
                  <a:gd name="connsiteY1" fmla="*/ 0 h 944119"/>
                  <a:gd name="connsiteX2" fmla="*/ 456049 w 456049"/>
                  <a:gd name="connsiteY2" fmla="*/ 387751 h 944119"/>
                  <a:gd name="connsiteX3" fmla="*/ 230775 w 456049"/>
                  <a:gd name="connsiteY3" fmla="*/ 775502 h 944119"/>
                  <a:gd name="connsiteX4" fmla="*/ 82615 w 456049"/>
                  <a:gd name="connsiteY4" fmla="*/ 926343 h 944119"/>
                  <a:gd name="connsiteX5" fmla="*/ 5501 w 456049"/>
                  <a:gd name="connsiteY5" fmla="*/ 387751 h 944119"/>
                  <a:gd name="connsiteX0" fmla="*/ 474877 w 925425"/>
                  <a:gd name="connsiteY0" fmla="*/ 387751 h 933379"/>
                  <a:gd name="connsiteX1" fmla="*/ 700151 w 925425"/>
                  <a:gd name="connsiteY1" fmla="*/ 0 h 933379"/>
                  <a:gd name="connsiteX2" fmla="*/ 925425 w 925425"/>
                  <a:gd name="connsiteY2" fmla="*/ 387751 h 933379"/>
                  <a:gd name="connsiteX3" fmla="*/ 4218 w 925425"/>
                  <a:gd name="connsiteY3" fmla="*/ 501723 h 933379"/>
                  <a:gd name="connsiteX4" fmla="*/ 551991 w 925425"/>
                  <a:gd name="connsiteY4" fmla="*/ 926343 h 933379"/>
                  <a:gd name="connsiteX5" fmla="*/ 474877 w 925425"/>
                  <a:gd name="connsiteY5" fmla="*/ 387751 h 933379"/>
                  <a:gd name="connsiteX0" fmla="*/ 470663 w 941003"/>
                  <a:gd name="connsiteY0" fmla="*/ 387751 h 1214305"/>
                  <a:gd name="connsiteX1" fmla="*/ 695937 w 941003"/>
                  <a:gd name="connsiteY1" fmla="*/ 0 h 1214305"/>
                  <a:gd name="connsiteX2" fmla="*/ 921211 w 941003"/>
                  <a:gd name="connsiteY2" fmla="*/ 387751 h 1214305"/>
                  <a:gd name="connsiteX3" fmla="*/ 557190 w 941003"/>
                  <a:gd name="connsiteY3" fmla="*/ 1213917 h 1214305"/>
                  <a:gd name="connsiteX4" fmla="*/ 4 w 941003"/>
                  <a:gd name="connsiteY4" fmla="*/ 501723 h 1214305"/>
                  <a:gd name="connsiteX5" fmla="*/ 547777 w 941003"/>
                  <a:gd name="connsiteY5" fmla="*/ 926343 h 1214305"/>
                  <a:gd name="connsiteX6" fmla="*/ 470663 w 941003"/>
                  <a:gd name="connsiteY6" fmla="*/ 387751 h 1214305"/>
                  <a:gd name="connsiteX0" fmla="*/ 489284 w 959624"/>
                  <a:gd name="connsiteY0" fmla="*/ 387751 h 1214348"/>
                  <a:gd name="connsiteX1" fmla="*/ 714558 w 959624"/>
                  <a:gd name="connsiteY1" fmla="*/ 0 h 1214348"/>
                  <a:gd name="connsiteX2" fmla="*/ 939832 w 959624"/>
                  <a:gd name="connsiteY2" fmla="*/ 387751 h 1214348"/>
                  <a:gd name="connsiteX3" fmla="*/ 575811 w 959624"/>
                  <a:gd name="connsiteY3" fmla="*/ 1213917 h 1214348"/>
                  <a:gd name="connsiteX4" fmla="*/ 3 w 959624"/>
                  <a:gd name="connsiteY4" fmla="*/ 571346 h 1214348"/>
                  <a:gd name="connsiteX5" fmla="*/ 566398 w 959624"/>
                  <a:gd name="connsiteY5" fmla="*/ 926343 h 1214348"/>
                  <a:gd name="connsiteX6" fmla="*/ 489284 w 959624"/>
                  <a:gd name="connsiteY6" fmla="*/ 387751 h 1214348"/>
                  <a:gd name="connsiteX0" fmla="*/ 491183 w 961523"/>
                  <a:gd name="connsiteY0" fmla="*/ 387751 h 1214418"/>
                  <a:gd name="connsiteX1" fmla="*/ 716457 w 961523"/>
                  <a:gd name="connsiteY1" fmla="*/ 0 h 1214418"/>
                  <a:gd name="connsiteX2" fmla="*/ 941731 w 961523"/>
                  <a:gd name="connsiteY2" fmla="*/ 387751 h 1214418"/>
                  <a:gd name="connsiteX3" fmla="*/ 577710 w 961523"/>
                  <a:gd name="connsiteY3" fmla="*/ 1213917 h 1214418"/>
                  <a:gd name="connsiteX4" fmla="*/ 1902 w 961523"/>
                  <a:gd name="connsiteY4" fmla="*/ 571346 h 1214418"/>
                  <a:gd name="connsiteX5" fmla="*/ 568297 w 961523"/>
                  <a:gd name="connsiteY5" fmla="*/ 926343 h 1214418"/>
                  <a:gd name="connsiteX6" fmla="*/ 491183 w 961523"/>
                  <a:gd name="connsiteY6" fmla="*/ 387751 h 1214418"/>
                  <a:gd name="connsiteX0" fmla="*/ 492674 w 963014"/>
                  <a:gd name="connsiteY0" fmla="*/ 387751 h 1214449"/>
                  <a:gd name="connsiteX1" fmla="*/ 717948 w 963014"/>
                  <a:gd name="connsiteY1" fmla="*/ 0 h 1214449"/>
                  <a:gd name="connsiteX2" fmla="*/ 943222 w 963014"/>
                  <a:gd name="connsiteY2" fmla="*/ 387751 h 1214449"/>
                  <a:gd name="connsiteX3" fmla="*/ 579201 w 963014"/>
                  <a:gd name="connsiteY3" fmla="*/ 1213917 h 1214449"/>
                  <a:gd name="connsiteX4" fmla="*/ 3393 w 963014"/>
                  <a:gd name="connsiteY4" fmla="*/ 571346 h 1214449"/>
                  <a:gd name="connsiteX5" fmla="*/ 569788 w 963014"/>
                  <a:gd name="connsiteY5" fmla="*/ 926343 h 1214449"/>
                  <a:gd name="connsiteX6" fmla="*/ 492674 w 963014"/>
                  <a:gd name="connsiteY6" fmla="*/ 387751 h 1214449"/>
                  <a:gd name="connsiteX0" fmla="*/ 517022 w 987362"/>
                  <a:gd name="connsiteY0" fmla="*/ 387751 h 1214502"/>
                  <a:gd name="connsiteX1" fmla="*/ 742296 w 987362"/>
                  <a:gd name="connsiteY1" fmla="*/ 0 h 1214502"/>
                  <a:gd name="connsiteX2" fmla="*/ 967570 w 987362"/>
                  <a:gd name="connsiteY2" fmla="*/ 387751 h 1214502"/>
                  <a:gd name="connsiteX3" fmla="*/ 603549 w 987362"/>
                  <a:gd name="connsiteY3" fmla="*/ 1213917 h 1214502"/>
                  <a:gd name="connsiteX4" fmla="*/ 3237 w 987362"/>
                  <a:gd name="connsiteY4" fmla="*/ 617894 h 1214502"/>
                  <a:gd name="connsiteX5" fmla="*/ 594136 w 987362"/>
                  <a:gd name="connsiteY5" fmla="*/ 926343 h 1214502"/>
                  <a:gd name="connsiteX6" fmla="*/ 517022 w 987362"/>
                  <a:gd name="connsiteY6" fmla="*/ 387751 h 1214502"/>
                  <a:gd name="connsiteX0" fmla="*/ 522886 w 993226"/>
                  <a:gd name="connsiteY0" fmla="*/ 387751 h 1222963"/>
                  <a:gd name="connsiteX1" fmla="*/ 748160 w 993226"/>
                  <a:gd name="connsiteY1" fmla="*/ 0 h 1222963"/>
                  <a:gd name="connsiteX2" fmla="*/ 973434 w 993226"/>
                  <a:gd name="connsiteY2" fmla="*/ 387751 h 1222963"/>
                  <a:gd name="connsiteX3" fmla="*/ 609413 w 993226"/>
                  <a:gd name="connsiteY3" fmla="*/ 1213917 h 1222963"/>
                  <a:gd name="connsiteX4" fmla="*/ 266565 w 993226"/>
                  <a:gd name="connsiteY4" fmla="*/ 859964 h 1222963"/>
                  <a:gd name="connsiteX5" fmla="*/ 9101 w 993226"/>
                  <a:gd name="connsiteY5" fmla="*/ 617894 h 1222963"/>
                  <a:gd name="connsiteX6" fmla="*/ 600000 w 993226"/>
                  <a:gd name="connsiteY6" fmla="*/ 926343 h 1222963"/>
                  <a:gd name="connsiteX7" fmla="*/ 522886 w 993226"/>
                  <a:gd name="connsiteY7" fmla="*/ 387751 h 1222963"/>
                  <a:gd name="connsiteX0" fmla="*/ 533821 w 1004161"/>
                  <a:gd name="connsiteY0" fmla="*/ 387751 h 1222963"/>
                  <a:gd name="connsiteX1" fmla="*/ 759095 w 1004161"/>
                  <a:gd name="connsiteY1" fmla="*/ 0 h 1222963"/>
                  <a:gd name="connsiteX2" fmla="*/ 984369 w 1004161"/>
                  <a:gd name="connsiteY2" fmla="*/ 387751 h 1222963"/>
                  <a:gd name="connsiteX3" fmla="*/ 620348 w 1004161"/>
                  <a:gd name="connsiteY3" fmla="*/ 1213917 h 1222963"/>
                  <a:gd name="connsiteX4" fmla="*/ 277500 w 1004161"/>
                  <a:gd name="connsiteY4" fmla="*/ 859964 h 1222963"/>
                  <a:gd name="connsiteX5" fmla="*/ 20036 w 1004161"/>
                  <a:gd name="connsiteY5" fmla="*/ 617894 h 1222963"/>
                  <a:gd name="connsiteX6" fmla="*/ 610935 w 1004161"/>
                  <a:gd name="connsiteY6" fmla="*/ 926343 h 1222963"/>
                  <a:gd name="connsiteX7" fmla="*/ 533821 w 1004161"/>
                  <a:gd name="connsiteY7" fmla="*/ 387751 h 1222963"/>
                  <a:gd name="connsiteX0" fmla="*/ 526981 w 997321"/>
                  <a:gd name="connsiteY0" fmla="*/ 387751 h 1222963"/>
                  <a:gd name="connsiteX1" fmla="*/ 752255 w 997321"/>
                  <a:gd name="connsiteY1" fmla="*/ 0 h 1222963"/>
                  <a:gd name="connsiteX2" fmla="*/ 977529 w 997321"/>
                  <a:gd name="connsiteY2" fmla="*/ 387751 h 1222963"/>
                  <a:gd name="connsiteX3" fmla="*/ 613508 w 997321"/>
                  <a:gd name="connsiteY3" fmla="*/ 1213917 h 1222963"/>
                  <a:gd name="connsiteX4" fmla="*/ 270660 w 997321"/>
                  <a:gd name="connsiteY4" fmla="*/ 859964 h 1222963"/>
                  <a:gd name="connsiteX5" fmla="*/ 13196 w 997321"/>
                  <a:gd name="connsiteY5" fmla="*/ 617894 h 1222963"/>
                  <a:gd name="connsiteX6" fmla="*/ 604095 w 997321"/>
                  <a:gd name="connsiteY6" fmla="*/ 926343 h 1222963"/>
                  <a:gd name="connsiteX7" fmla="*/ 526981 w 997321"/>
                  <a:gd name="connsiteY7" fmla="*/ 387751 h 1222963"/>
                  <a:gd name="connsiteX0" fmla="*/ 539367 w 1009707"/>
                  <a:gd name="connsiteY0" fmla="*/ 387751 h 1222963"/>
                  <a:gd name="connsiteX1" fmla="*/ 764641 w 1009707"/>
                  <a:gd name="connsiteY1" fmla="*/ 0 h 1222963"/>
                  <a:gd name="connsiteX2" fmla="*/ 989915 w 1009707"/>
                  <a:gd name="connsiteY2" fmla="*/ 387751 h 1222963"/>
                  <a:gd name="connsiteX3" fmla="*/ 625894 w 1009707"/>
                  <a:gd name="connsiteY3" fmla="*/ 1213917 h 1222963"/>
                  <a:gd name="connsiteX4" fmla="*/ 283046 w 1009707"/>
                  <a:gd name="connsiteY4" fmla="*/ 859964 h 1222963"/>
                  <a:gd name="connsiteX5" fmla="*/ 25582 w 1009707"/>
                  <a:gd name="connsiteY5" fmla="*/ 617894 h 1222963"/>
                  <a:gd name="connsiteX6" fmla="*/ 616481 w 1009707"/>
                  <a:gd name="connsiteY6" fmla="*/ 926343 h 1222963"/>
                  <a:gd name="connsiteX7" fmla="*/ 539367 w 1009707"/>
                  <a:gd name="connsiteY7" fmla="*/ 387751 h 1222963"/>
                  <a:gd name="connsiteX0" fmla="*/ 525278 w 995618"/>
                  <a:gd name="connsiteY0" fmla="*/ 387751 h 1222963"/>
                  <a:gd name="connsiteX1" fmla="*/ 750552 w 995618"/>
                  <a:gd name="connsiteY1" fmla="*/ 0 h 1222963"/>
                  <a:gd name="connsiteX2" fmla="*/ 975826 w 995618"/>
                  <a:gd name="connsiteY2" fmla="*/ 387751 h 1222963"/>
                  <a:gd name="connsiteX3" fmla="*/ 611805 w 995618"/>
                  <a:gd name="connsiteY3" fmla="*/ 1213917 h 1222963"/>
                  <a:gd name="connsiteX4" fmla="*/ 268957 w 995618"/>
                  <a:gd name="connsiteY4" fmla="*/ 859964 h 1222963"/>
                  <a:gd name="connsiteX5" fmla="*/ 11493 w 995618"/>
                  <a:gd name="connsiteY5" fmla="*/ 617894 h 1222963"/>
                  <a:gd name="connsiteX6" fmla="*/ 602392 w 995618"/>
                  <a:gd name="connsiteY6" fmla="*/ 926343 h 1222963"/>
                  <a:gd name="connsiteX7" fmla="*/ 525278 w 995618"/>
                  <a:gd name="connsiteY7" fmla="*/ 387751 h 1222963"/>
                  <a:gd name="connsiteX0" fmla="*/ 520027 w 990367"/>
                  <a:gd name="connsiteY0" fmla="*/ 387751 h 1222963"/>
                  <a:gd name="connsiteX1" fmla="*/ 745301 w 990367"/>
                  <a:gd name="connsiteY1" fmla="*/ 0 h 1222963"/>
                  <a:gd name="connsiteX2" fmla="*/ 970575 w 990367"/>
                  <a:gd name="connsiteY2" fmla="*/ 387751 h 1222963"/>
                  <a:gd name="connsiteX3" fmla="*/ 606554 w 990367"/>
                  <a:gd name="connsiteY3" fmla="*/ 1213917 h 1222963"/>
                  <a:gd name="connsiteX4" fmla="*/ 263706 w 990367"/>
                  <a:gd name="connsiteY4" fmla="*/ 859964 h 1222963"/>
                  <a:gd name="connsiteX5" fmla="*/ 11727 w 990367"/>
                  <a:gd name="connsiteY5" fmla="*/ 604701 h 1222963"/>
                  <a:gd name="connsiteX6" fmla="*/ 597141 w 990367"/>
                  <a:gd name="connsiteY6" fmla="*/ 926343 h 1222963"/>
                  <a:gd name="connsiteX7" fmla="*/ 520027 w 990367"/>
                  <a:gd name="connsiteY7" fmla="*/ 387751 h 1222963"/>
                  <a:gd name="connsiteX0" fmla="*/ 575298 w 1045638"/>
                  <a:gd name="connsiteY0" fmla="*/ 387751 h 1226655"/>
                  <a:gd name="connsiteX1" fmla="*/ 800572 w 1045638"/>
                  <a:gd name="connsiteY1" fmla="*/ 0 h 1226655"/>
                  <a:gd name="connsiteX2" fmla="*/ 1025846 w 1045638"/>
                  <a:gd name="connsiteY2" fmla="*/ 387751 h 1226655"/>
                  <a:gd name="connsiteX3" fmla="*/ 661825 w 1045638"/>
                  <a:gd name="connsiteY3" fmla="*/ 1213917 h 1226655"/>
                  <a:gd name="connsiteX4" fmla="*/ 5306 w 1045638"/>
                  <a:gd name="connsiteY4" fmla="*/ 770855 h 1226655"/>
                  <a:gd name="connsiteX5" fmla="*/ 318977 w 1045638"/>
                  <a:gd name="connsiteY5" fmla="*/ 859964 h 1226655"/>
                  <a:gd name="connsiteX6" fmla="*/ 66998 w 1045638"/>
                  <a:gd name="connsiteY6" fmla="*/ 604701 h 1226655"/>
                  <a:gd name="connsiteX7" fmla="*/ 652412 w 1045638"/>
                  <a:gd name="connsiteY7" fmla="*/ 926343 h 1226655"/>
                  <a:gd name="connsiteX8" fmla="*/ 575298 w 1045638"/>
                  <a:gd name="connsiteY8" fmla="*/ 387751 h 1226655"/>
                  <a:gd name="connsiteX0" fmla="*/ 575298 w 1045638"/>
                  <a:gd name="connsiteY0" fmla="*/ 387751 h 1230155"/>
                  <a:gd name="connsiteX1" fmla="*/ 800572 w 1045638"/>
                  <a:gd name="connsiteY1" fmla="*/ 0 h 1230155"/>
                  <a:gd name="connsiteX2" fmla="*/ 1025846 w 1045638"/>
                  <a:gd name="connsiteY2" fmla="*/ 387751 h 1230155"/>
                  <a:gd name="connsiteX3" fmla="*/ 661825 w 1045638"/>
                  <a:gd name="connsiteY3" fmla="*/ 1213917 h 1230155"/>
                  <a:gd name="connsiteX4" fmla="*/ 5306 w 1045638"/>
                  <a:gd name="connsiteY4" fmla="*/ 770855 h 1230155"/>
                  <a:gd name="connsiteX5" fmla="*/ 318977 w 1045638"/>
                  <a:gd name="connsiteY5" fmla="*/ 859964 h 1230155"/>
                  <a:gd name="connsiteX6" fmla="*/ 66998 w 1045638"/>
                  <a:gd name="connsiteY6" fmla="*/ 604701 h 1230155"/>
                  <a:gd name="connsiteX7" fmla="*/ 652412 w 1045638"/>
                  <a:gd name="connsiteY7" fmla="*/ 926343 h 1230155"/>
                  <a:gd name="connsiteX8" fmla="*/ 575298 w 1045638"/>
                  <a:gd name="connsiteY8" fmla="*/ 387751 h 1230155"/>
                  <a:gd name="connsiteX0" fmla="*/ 575298 w 1045638"/>
                  <a:gd name="connsiteY0" fmla="*/ 387751 h 1236288"/>
                  <a:gd name="connsiteX1" fmla="*/ 800572 w 1045638"/>
                  <a:gd name="connsiteY1" fmla="*/ 0 h 1236288"/>
                  <a:gd name="connsiteX2" fmla="*/ 1025846 w 1045638"/>
                  <a:gd name="connsiteY2" fmla="*/ 387751 h 1236288"/>
                  <a:gd name="connsiteX3" fmla="*/ 661825 w 1045638"/>
                  <a:gd name="connsiteY3" fmla="*/ 1213917 h 1236288"/>
                  <a:gd name="connsiteX4" fmla="*/ 316173 w 1045638"/>
                  <a:gd name="connsiteY4" fmla="*/ 1003210 h 1236288"/>
                  <a:gd name="connsiteX5" fmla="*/ 5306 w 1045638"/>
                  <a:gd name="connsiteY5" fmla="*/ 770855 h 1236288"/>
                  <a:gd name="connsiteX6" fmla="*/ 318977 w 1045638"/>
                  <a:gd name="connsiteY6" fmla="*/ 859964 h 1236288"/>
                  <a:gd name="connsiteX7" fmla="*/ 66998 w 1045638"/>
                  <a:gd name="connsiteY7" fmla="*/ 604701 h 1236288"/>
                  <a:gd name="connsiteX8" fmla="*/ 652412 w 1045638"/>
                  <a:gd name="connsiteY8" fmla="*/ 926343 h 1236288"/>
                  <a:gd name="connsiteX9" fmla="*/ 575298 w 1045638"/>
                  <a:gd name="connsiteY9" fmla="*/ 387751 h 1236288"/>
                  <a:gd name="connsiteX0" fmla="*/ 573337 w 1043677"/>
                  <a:gd name="connsiteY0" fmla="*/ 387751 h 1236288"/>
                  <a:gd name="connsiteX1" fmla="*/ 798611 w 1043677"/>
                  <a:gd name="connsiteY1" fmla="*/ 0 h 1236288"/>
                  <a:gd name="connsiteX2" fmla="*/ 1023885 w 1043677"/>
                  <a:gd name="connsiteY2" fmla="*/ 387751 h 1236288"/>
                  <a:gd name="connsiteX3" fmla="*/ 659864 w 1043677"/>
                  <a:gd name="connsiteY3" fmla="*/ 1213917 h 1236288"/>
                  <a:gd name="connsiteX4" fmla="*/ 314212 w 1043677"/>
                  <a:gd name="connsiteY4" fmla="*/ 1003210 h 1236288"/>
                  <a:gd name="connsiteX5" fmla="*/ 3345 w 1043677"/>
                  <a:gd name="connsiteY5" fmla="*/ 770855 h 1236288"/>
                  <a:gd name="connsiteX6" fmla="*/ 317016 w 1043677"/>
                  <a:gd name="connsiteY6" fmla="*/ 859964 h 1236288"/>
                  <a:gd name="connsiteX7" fmla="*/ 65037 w 1043677"/>
                  <a:gd name="connsiteY7" fmla="*/ 604701 h 1236288"/>
                  <a:gd name="connsiteX8" fmla="*/ 650451 w 1043677"/>
                  <a:gd name="connsiteY8" fmla="*/ 926343 h 1236288"/>
                  <a:gd name="connsiteX9" fmla="*/ 573337 w 1043677"/>
                  <a:gd name="connsiteY9" fmla="*/ 387751 h 1236288"/>
                  <a:gd name="connsiteX0" fmla="*/ 575120 w 1045460"/>
                  <a:gd name="connsiteY0" fmla="*/ 387751 h 1236288"/>
                  <a:gd name="connsiteX1" fmla="*/ 800394 w 1045460"/>
                  <a:gd name="connsiteY1" fmla="*/ 0 h 1236288"/>
                  <a:gd name="connsiteX2" fmla="*/ 1025668 w 1045460"/>
                  <a:gd name="connsiteY2" fmla="*/ 387751 h 1236288"/>
                  <a:gd name="connsiteX3" fmla="*/ 661647 w 1045460"/>
                  <a:gd name="connsiteY3" fmla="*/ 1213917 h 1236288"/>
                  <a:gd name="connsiteX4" fmla="*/ 315995 w 1045460"/>
                  <a:gd name="connsiteY4" fmla="*/ 1003210 h 1236288"/>
                  <a:gd name="connsiteX5" fmla="*/ 5128 w 1045460"/>
                  <a:gd name="connsiteY5" fmla="*/ 770855 h 1236288"/>
                  <a:gd name="connsiteX6" fmla="*/ 318799 w 1045460"/>
                  <a:gd name="connsiteY6" fmla="*/ 859964 h 1236288"/>
                  <a:gd name="connsiteX7" fmla="*/ 66820 w 1045460"/>
                  <a:gd name="connsiteY7" fmla="*/ 604701 h 1236288"/>
                  <a:gd name="connsiteX8" fmla="*/ 652234 w 1045460"/>
                  <a:gd name="connsiteY8" fmla="*/ 926343 h 1236288"/>
                  <a:gd name="connsiteX9" fmla="*/ 575120 w 1045460"/>
                  <a:gd name="connsiteY9" fmla="*/ 387751 h 1236288"/>
                  <a:gd name="connsiteX0" fmla="*/ 574467 w 1044807"/>
                  <a:gd name="connsiteY0" fmla="*/ 387751 h 1240849"/>
                  <a:gd name="connsiteX1" fmla="*/ 799741 w 1044807"/>
                  <a:gd name="connsiteY1" fmla="*/ 0 h 1240849"/>
                  <a:gd name="connsiteX2" fmla="*/ 1025015 w 1044807"/>
                  <a:gd name="connsiteY2" fmla="*/ 387751 h 1240849"/>
                  <a:gd name="connsiteX3" fmla="*/ 660994 w 1044807"/>
                  <a:gd name="connsiteY3" fmla="*/ 1213917 h 1240849"/>
                  <a:gd name="connsiteX4" fmla="*/ 39478 w 1044807"/>
                  <a:gd name="connsiteY4" fmla="*/ 996859 h 1240849"/>
                  <a:gd name="connsiteX5" fmla="*/ 315342 w 1044807"/>
                  <a:gd name="connsiteY5" fmla="*/ 1003210 h 1240849"/>
                  <a:gd name="connsiteX6" fmla="*/ 4475 w 1044807"/>
                  <a:gd name="connsiteY6" fmla="*/ 770855 h 1240849"/>
                  <a:gd name="connsiteX7" fmla="*/ 318146 w 1044807"/>
                  <a:gd name="connsiteY7" fmla="*/ 859964 h 1240849"/>
                  <a:gd name="connsiteX8" fmla="*/ 66167 w 1044807"/>
                  <a:gd name="connsiteY8" fmla="*/ 604701 h 1240849"/>
                  <a:gd name="connsiteX9" fmla="*/ 651581 w 1044807"/>
                  <a:gd name="connsiteY9" fmla="*/ 926343 h 1240849"/>
                  <a:gd name="connsiteX10" fmla="*/ 574467 w 1044807"/>
                  <a:gd name="connsiteY10" fmla="*/ 387751 h 1240849"/>
                  <a:gd name="connsiteX0" fmla="*/ 574467 w 1044807"/>
                  <a:gd name="connsiteY0" fmla="*/ 387751 h 1240849"/>
                  <a:gd name="connsiteX1" fmla="*/ 799741 w 1044807"/>
                  <a:gd name="connsiteY1" fmla="*/ 0 h 1240849"/>
                  <a:gd name="connsiteX2" fmla="*/ 1025015 w 1044807"/>
                  <a:gd name="connsiteY2" fmla="*/ 387751 h 1240849"/>
                  <a:gd name="connsiteX3" fmla="*/ 660994 w 1044807"/>
                  <a:gd name="connsiteY3" fmla="*/ 1213917 h 1240849"/>
                  <a:gd name="connsiteX4" fmla="*/ 39478 w 1044807"/>
                  <a:gd name="connsiteY4" fmla="*/ 996859 h 1240849"/>
                  <a:gd name="connsiteX5" fmla="*/ 315342 w 1044807"/>
                  <a:gd name="connsiteY5" fmla="*/ 1003210 h 1240849"/>
                  <a:gd name="connsiteX6" fmla="*/ 4475 w 1044807"/>
                  <a:gd name="connsiteY6" fmla="*/ 770855 h 1240849"/>
                  <a:gd name="connsiteX7" fmla="*/ 318146 w 1044807"/>
                  <a:gd name="connsiteY7" fmla="*/ 859964 h 1240849"/>
                  <a:gd name="connsiteX8" fmla="*/ 66167 w 1044807"/>
                  <a:gd name="connsiteY8" fmla="*/ 604701 h 1240849"/>
                  <a:gd name="connsiteX9" fmla="*/ 651581 w 1044807"/>
                  <a:gd name="connsiteY9" fmla="*/ 926343 h 1240849"/>
                  <a:gd name="connsiteX10" fmla="*/ 574467 w 1044807"/>
                  <a:gd name="connsiteY10" fmla="*/ 387751 h 1240849"/>
                  <a:gd name="connsiteX0" fmla="*/ 574467 w 1044807"/>
                  <a:gd name="connsiteY0" fmla="*/ 387751 h 1245162"/>
                  <a:gd name="connsiteX1" fmla="*/ 799741 w 1044807"/>
                  <a:gd name="connsiteY1" fmla="*/ 0 h 1245162"/>
                  <a:gd name="connsiteX2" fmla="*/ 1025015 w 1044807"/>
                  <a:gd name="connsiteY2" fmla="*/ 387751 h 1245162"/>
                  <a:gd name="connsiteX3" fmla="*/ 660994 w 1044807"/>
                  <a:gd name="connsiteY3" fmla="*/ 1213917 h 1245162"/>
                  <a:gd name="connsiteX4" fmla="*/ 39478 w 1044807"/>
                  <a:gd name="connsiteY4" fmla="*/ 996859 h 1245162"/>
                  <a:gd name="connsiteX5" fmla="*/ 315342 w 1044807"/>
                  <a:gd name="connsiteY5" fmla="*/ 1003210 h 1245162"/>
                  <a:gd name="connsiteX6" fmla="*/ 4475 w 1044807"/>
                  <a:gd name="connsiteY6" fmla="*/ 770855 h 1245162"/>
                  <a:gd name="connsiteX7" fmla="*/ 318146 w 1044807"/>
                  <a:gd name="connsiteY7" fmla="*/ 859964 h 1245162"/>
                  <a:gd name="connsiteX8" fmla="*/ 66167 w 1044807"/>
                  <a:gd name="connsiteY8" fmla="*/ 604701 h 1245162"/>
                  <a:gd name="connsiteX9" fmla="*/ 651581 w 1044807"/>
                  <a:gd name="connsiteY9" fmla="*/ 926343 h 1245162"/>
                  <a:gd name="connsiteX10" fmla="*/ 574467 w 1044807"/>
                  <a:gd name="connsiteY10" fmla="*/ 387751 h 1245162"/>
                  <a:gd name="connsiteX0" fmla="*/ 574467 w 1044807"/>
                  <a:gd name="connsiteY0" fmla="*/ 387751 h 1152841"/>
                  <a:gd name="connsiteX1" fmla="*/ 799741 w 1044807"/>
                  <a:gd name="connsiteY1" fmla="*/ 0 h 1152841"/>
                  <a:gd name="connsiteX2" fmla="*/ 1025015 w 1044807"/>
                  <a:gd name="connsiteY2" fmla="*/ 387751 h 1152841"/>
                  <a:gd name="connsiteX3" fmla="*/ 839311 w 1044807"/>
                  <a:gd name="connsiteY3" fmla="*/ 1107519 h 1152841"/>
                  <a:gd name="connsiteX4" fmla="*/ 39478 w 1044807"/>
                  <a:gd name="connsiteY4" fmla="*/ 996859 h 1152841"/>
                  <a:gd name="connsiteX5" fmla="*/ 315342 w 1044807"/>
                  <a:gd name="connsiteY5" fmla="*/ 1003210 h 1152841"/>
                  <a:gd name="connsiteX6" fmla="*/ 4475 w 1044807"/>
                  <a:gd name="connsiteY6" fmla="*/ 770855 h 1152841"/>
                  <a:gd name="connsiteX7" fmla="*/ 318146 w 1044807"/>
                  <a:gd name="connsiteY7" fmla="*/ 859964 h 1152841"/>
                  <a:gd name="connsiteX8" fmla="*/ 66167 w 1044807"/>
                  <a:gd name="connsiteY8" fmla="*/ 604701 h 1152841"/>
                  <a:gd name="connsiteX9" fmla="*/ 651581 w 1044807"/>
                  <a:gd name="connsiteY9" fmla="*/ 926343 h 1152841"/>
                  <a:gd name="connsiteX10" fmla="*/ 574467 w 1044807"/>
                  <a:gd name="connsiteY10" fmla="*/ 387751 h 1152841"/>
                  <a:gd name="connsiteX0" fmla="*/ 574467 w 1044807"/>
                  <a:gd name="connsiteY0" fmla="*/ 387751 h 1155407"/>
                  <a:gd name="connsiteX1" fmla="*/ 799741 w 1044807"/>
                  <a:gd name="connsiteY1" fmla="*/ 0 h 1155407"/>
                  <a:gd name="connsiteX2" fmla="*/ 1025015 w 1044807"/>
                  <a:gd name="connsiteY2" fmla="*/ 387751 h 1155407"/>
                  <a:gd name="connsiteX3" fmla="*/ 1008202 w 1044807"/>
                  <a:gd name="connsiteY3" fmla="*/ 1110667 h 1155407"/>
                  <a:gd name="connsiteX4" fmla="*/ 39478 w 1044807"/>
                  <a:gd name="connsiteY4" fmla="*/ 996859 h 1155407"/>
                  <a:gd name="connsiteX5" fmla="*/ 315342 w 1044807"/>
                  <a:gd name="connsiteY5" fmla="*/ 1003210 h 1155407"/>
                  <a:gd name="connsiteX6" fmla="*/ 4475 w 1044807"/>
                  <a:gd name="connsiteY6" fmla="*/ 770855 h 1155407"/>
                  <a:gd name="connsiteX7" fmla="*/ 318146 w 1044807"/>
                  <a:gd name="connsiteY7" fmla="*/ 859964 h 1155407"/>
                  <a:gd name="connsiteX8" fmla="*/ 66167 w 1044807"/>
                  <a:gd name="connsiteY8" fmla="*/ 604701 h 1155407"/>
                  <a:gd name="connsiteX9" fmla="*/ 651581 w 1044807"/>
                  <a:gd name="connsiteY9" fmla="*/ 926343 h 1155407"/>
                  <a:gd name="connsiteX10" fmla="*/ 574467 w 1044807"/>
                  <a:gd name="connsiteY10" fmla="*/ 387751 h 1155407"/>
                  <a:gd name="connsiteX0" fmla="*/ 574467 w 1156152"/>
                  <a:gd name="connsiteY0" fmla="*/ 387761 h 1155417"/>
                  <a:gd name="connsiteX1" fmla="*/ 799741 w 1156152"/>
                  <a:gd name="connsiteY1" fmla="*/ 10 h 1155417"/>
                  <a:gd name="connsiteX2" fmla="*/ 1143700 w 1156152"/>
                  <a:gd name="connsiteY2" fmla="*/ 375200 h 1155417"/>
                  <a:gd name="connsiteX3" fmla="*/ 1008202 w 1156152"/>
                  <a:gd name="connsiteY3" fmla="*/ 1110677 h 1155417"/>
                  <a:gd name="connsiteX4" fmla="*/ 39478 w 1156152"/>
                  <a:gd name="connsiteY4" fmla="*/ 996869 h 1155417"/>
                  <a:gd name="connsiteX5" fmla="*/ 315342 w 1156152"/>
                  <a:gd name="connsiteY5" fmla="*/ 1003220 h 1155417"/>
                  <a:gd name="connsiteX6" fmla="*/ 4475 w 1156152"/>
                  <a:gd name="connsiteY6" fmla="*/ 770865 h 1155417"/>
                  <a:gd name="connsiteX7" fmla="*/ 318146 w 1156152"/>
                  <a:gd name="connsiteY7" fmla="*/ 859974 h 1155417"/>
                  <a:gd name="connsiteX8" fmla="*/ 66167 w 1156152"/>
                  <a:gd name="connsiteY8" fmla="*/ 604711 h 1155417"/>
                  <a:gd name="connsiteX9" fmla="*/ 651581 w 1156152"/>
                  <a:gd name="connsiteY9" fmla="*/ 926353 h 1155417"/>
                  <a:gd name="connsiteX10" fmla="*/ 574467 w 1156152"/>
                  <a:gd name="connsiteY10" fmla="*/ 387761 h 1155417"/>
                  <a:gd name="connsiteX0" fmla="*/ 574467 w 1265568"/>
                  <a:gd name="connsiteY0" fmla="*/ 388409 h 1156065"/>
                  <a:gd name="connsiteX1" fmla="*/ 799741 w 1265568"/>
                  <a:gd name="connsiteY1" fmla="*/ 658 h 1156065"/>
                  <a:gd name="connsiteX2" fmla="*/ 1255527 w 1265568"/>
                  <a:gd name="connsiteY2" fmla="*/ 479059 h 1156065"/>
                  <a:gd name="connsiteX3" fmla="*/ 1008202 w 1265568"/>
                  <a:gd name="connsiteY3" fmla="*/ 1111325 h 1156065"/>
                  <a:gd name="connsiteX4" fmla="*/ 39478 w 1265568"/>
                  <a:gd name="connsiteY4" fmla="*/ 997517 h 1156065"/>
                  <a:gd name="connsiteX5" fmla="*/ 315342 w 1265568"/>
                  <a:gd name="connsiteY5" fmla="*/ 1003868 h 1156065"/>
                  <a:gd name="connsiteX6" fmla="*/ 4475 w 1265568"/>
                  <a:gd name="connsiteY6" fmla="*/ 771513 h 1156065"/>
                  <a:gd name="connsiteX7" fmla="*/ 318146 w 1265568"/>
                  <a:gd name="connsiteY7" fmla="*/ 860622 h 1156065"/>
                  <a:gd name="connsiteX8" fmla="*/ 66167 w 1265568"/>
                  <a:gd name="connsiteY8" fmla="*/ 605359 h 1156065"/>
                  <a:gd name="connsiteX9" fmla="*/ 651581 w 1265568"/>
                  <a:gd name="connsiteY9" fmla="*/ 927001 h 1156065"/>
                  <a:gd name="connsiteX10" fmla="*/ 574467 w 1265568"/>
                  <a:gd name="connsiteY10" fmla="*/ 388409 h 1156065"/>
                  <a:gd name="connsiteX0" fmla="*/ 574467 w 1265568"/>
                  <a:gd name="connsiteY0" fmla="*/ 388507 h 1156163"/>
                  <a:gd name="connsiteX1" fmla="*/ 799741 w 1265568"/>
                  <a:gd name="connsiteY1" fmla="*/ 756 h 1156163"/>
                  <a:gd name="connsiteX2" fmla="*/ 1255527 w 1265568"/>
                  <a:gd name="connsiteY2" fmla="*/ 479157 h 1156163"/>
                  <a:gd name="connsiteX3" fmla="*/ 1008202 w 1265568"/>
                  <a:gd name="connsiteY3" fmla="*/ 1111423 h 1156163"/>
                  <a:gd name="connsiteX4" fmla="*/ 39478 w 1265568"/>
                  <a:gd name="connsiteY4" fmla="*/ 997615 h 1156163"/>
                  <a:gd name="connsiteX5" fmla="*/ 315342 w 1265568"/>
                  <a:gd name="connsiteY5" fmla="*/ 1003966 h 1156163"/>
                  <a:gd name="connsiteX6" fmla="*/ 4475 w 1265568"/>
                  <a:gd name="connsiteY6" fmla="*/ 771611 h 1156163"/>
                  <a:gd name="connsiteX7" fmla="*/ 318146 w 1265568"/>
                  <a:gd name="connsiteY7" fmla="*/ 860720 h 1156163"/>
                  <a:gd name="connsiteX8" fmla="*/ 66167 w 1265568"/>
                  <a:gd name="connsiteY8" fmla="*/ 605457 h 1156163"/>
                  <a:gd name="connsiteX9" fmla="*/ 651581 w 1265568"/>
                  <a:gd name="connsiteY9" fmla="*/ 927099 h 1156163"/>
                  <a:gd name="connsiteX10" fmla="*/ 574467 w 1265568"/>
                  <a:gd name="connsiteY10" fmla="*/ 388507 h 1156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5568" h="1156163">
                    <a:moveTo>
                      <a:pt x="574467" y="388507"/>
                    </a:moveTo>
                    <a:cubicBezTo>
                      <a:pt x="541247" y="199731"/>
                      <a:pt x="686231" y="-14352"/>
                      <a:pt x="799741" y="756"/>
                    </a:cubicBezTo>
                    <a:cubicBezTo>
                      <a:pt x="913251" y="15864"/>
                      <a:pt x="1335666" y="400246"/>
                      <a:pt x="1255527" y="479157"/>
                    </a:cubicBezTo>
                    <a:cubicBezTo>
                      <a:pt x="1175388" y="558068"/>
                      <a:pt x="1110899" y="994634"/>
                      <a:pt x="1008202" y="1111423"/>
                    </a:cubicBezTo>
                    <a:cubicBezTo>
                      <a:pt x="905506" y="1228212"/>
                      <a:pt x="73325" y="1089904"/>
                      <a:pt x="39478" y="997615"/>
                    </a:cubicBezTo>
                    <a:cubicBezTo>
                      <a:pt x="47329" y="829822"/>
                      <a:pt x="382736" y="1056904"/>
                      <a:pt x="315342" y="1003966"/>
                    </a:cubicBezTo>
                    <a:cubicBezTo>
                      <a:pt x="247949" y="951028"/>
                      <a:pt x="-39071" y="897062"/>
                      <a:pt x="4475" y="771611"/>
                    </a:cubicBezTo>
                    <a:cubicBezTo>
                      <a:pt x="38546" y="704113"/>
                      <a:pt x="371698" y="920961"/>
                      <a:pt x="318146" y="860720"/>
                    </a:cubicBezTo>
                    <a:cubicBezTo>
                      <a:pt x="264594" y="800479"/>
                      <a:pt x="1908" y="714563"/>
                      <a:pt x="66167" y="605457"/>
                    </a:cubicBezTo>
                    <a:cubicBezTo>
                      <a:pt x="130426" y="496351"/>
                      <a:pt x="689127" y="991724"/>
                      <a:pt x="651581" y="927099"/>
                    </a:cubicBezTo>
                    <a:cubicBezTo>
                      <a:pt x="614035" y="862474"/>
                      <a:pt x="607687" y="577283"/>
                      <a:pt x="574467" y="388507"/>
                    </a:cubicBezTo>
                    <a:close/>
                  </a:path>
                </a:pathLst>
              </a:cu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5C621D72-4E60-417F-8355-11FCECAEAD2B}"/>
                  </a:ext>
                </a:extLst>
              </p:cNvPr>
              <p:cNvSpPr/>
              <p:nvPr/>
            </p:nvSpPr>
            <p:spPr>
              <a:xfrm>
                <a:off x="1245354" y="3996480"/>
                <a:ext cx="1464051" cy="1476595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Oval 243">
                <a:extLst>
                  <a:ext uri="{FF2B5EF4-FFF2-40B4-BE49-F238E27FC236}">
                    <a16:creationId xmlns:a16="http://schemas.microsoft.com/office/drawing/2014/main" id="{11DC1796-4465-44D0-93F9-3FD2B9BBA923}"/>
                  </a:ext>
                </a:extLst>
              </p:cNvPr>
              <p:cNvSpPr/>
              <p:nvPr/>
            </p:nvSpPr>
            <p:spPr>
              <a:xfrm>
                <a:off x="1034648" y="3965565"/>
                <a:ext cx="742109" cy="1483390"/>
              </a:xfrm>
              <a:custGeom>
                <a:avLst/>
                <a:gdLst>
                  <a:gd name="connsiteX0" fmla="*/ 0 w 1464051"/>
                  <a:gd name="connsiteY0" fmla="*/ 738298 h 1476595"/>
                  <a:gd name="connsiteX1" fmla="*/ 732026 w 1464051"/>
                  <a:gd name="connsiteY1" fmla="*/ 0 h 1476595"/>
                  <a:gd name="connsiteX2" fmla="*/ 1464052 w 1464051"/>
                  <a:gd name="connsiteY2" fmla="*/ 738298 h 1476595"/>
                  <a:gd name="connsiteX3" fmla="*/ 732026 w 1464051"/>
                  <a:gd name="connsiteY3" fmla="*/ 1476596 h 1476595"/>
                  <a:gd name="connsiteX4" fmla="*/ 0 w 1464051"/>
                  <a:gd name="connsiteY4" fmla="*/ 738298 h 1476595"/>
                  <a:gd name="connsiteX0" fmla="*/ 79758 w 1543810"/>
                  <a:gd name="connsiteY0" fmla="*/ 738298 h 1503765"/>
                  <a:gd name="connsiteX1" fmla="*/ 811784 w 1543810"/>
                  <a:gd name="connsiteY1" fmla="*/ 0 h 1503765"/>
                  <a:gd name="connsiteX2" fmla="*/ 1543810 w 1543810"/>
                  <a:gd name="connsiteY2" fmla="*/ 738298 h 1503765"/>
                  <a:gd name="connsiteX3" fmla="*/ 811784 w 1543810"/>
                  <a:gd name="connsiteY3" fmla="*/ 1476596 h 1503765"/>
                  <a:gd name="connsiteX4" fmla="*/ 101762 w 1543810"/>
                  <a:gd name="connsiteY4" fmla="*/ 1286557 h 1503765"/>
                  <a:gd name="connsiteX5" fmla="*/ 79758 w 1543810"/>
                  <a:gd name="connsiteY5" fmla="*/ 738298 h 1503765"/>
                  <a:gd name="connsiteX0" fmla="*/ 26084 w 1490136"/>
                  <a:gd name="connsiteY0" fmla="*/ 738298 h 1498320"/>
                  <a:gd name="connsiteX1" fmla="*/ 758110 w 1490136"/>
                  <a:gd name="connsiteY1" fmla="*/ 0 h 1498320"/>
                  <a:gd name="connsiteX2" fmla="*/ 1490136 w 1490136"/>
                  <a:gd name="connsiteY2" fmla="*/ 738298 h 1498320"/>
                  <a:gd name="connsiteX3" fmla="*/ 758110 w 1490136"/>
                  <a:gd name="connsiteY3" fmla="*/ 1476596 h 1498320"/>
                  <a:gd name="connsiteX4" fmla="*/ 48088 w 1490136"/>
                  <a:gd name="connsiteY4" fmla="*/ 1286557 h 1498320"/>
                  <a:gd name="connsiteX5" fmla="*/ 152862 w 1490136"/>
                  <a:gd name="connsiteY5" fmla="*/ 1148445 h 1498320"/>
                  <a:gd name="connsiteX6" fmla="*/ 26084 w 1490136"/>
                  <a:gd name="connsiteY6" fmla="*/ 738298 h 1498320"/>
                  <a:gd name="connsiteX0" fmla="*/ 165818 w 1482233"/>
                  <a:gd name="connsiteY0" fmla="*/ 333557 h 1512679"/>
                  <a:gd name="connsiteX1" fmla="*/ 750207 w 1482233"/>
                  <a:gd name="connsiteY1" fmla="*/ 14359 h 1512679"/>
                  <a:gd name="connsiteX2" fmla="*/ 1482233 w 1482233"/>
                  <a:gd name="connsiteY2" fmla="*/ 752657 h 1512679"/>
                  <a:gd name="connsiteX3" fmla="*/ 750207 w 1482233"/>
                  <a:gd name="connsiteY3" fmla="*/ 1490955 h 1512679"/>
                  <a:gd name="connsiteX4" fmla="*/ 40185 w 1482233"/>
                  <a:gd name="connsiteY4" fmla="*/ 1300916 h 1512679"/>
                  <a:gd name="connsiteX5" fmla="*/ 144959 w 1482233"/>
                  <a:gd name="connsiteY5" fmla="*/ 1162804 h 1512679"/>
                  <a:gd name="connsiteX6" fmla="*/ 165818 w 1482233"/>
                  <a:gd name="connsiteY6" fmla="*/ 333557 h 1512679"/>
                  <a:gd name="connsiteX0" fmla="*/ 165818 w 1482233"/>
                  <a:gd name="connsiteY0" fmla="*/ 350037 h 1529159"/>
                  <a:gd name="connsiteX1" fmla="*/ 750207 w 1482233"/>
                  <a:gd name="connsiteY1" fmla="*/ 30839 h 1529159"/>
                  <a:gd name="connsiteX2" fmla="*/ 1482233 w 1482233"/>
                  <a:gd name="connsiteY2" fmla="*/ 769137 h 1529159"/>
                  <a:gd name="connsiteX3" fmla="*/ 750207 w 1482233"/>
                  <a:gd name="connsiteY3" fmla="*/ 1507435 h 1529159"/>
                  <a:gd name="connsiteX4" fmla="*/ 40185 w 1482233"/>
                  <a:gd name="connsiteY4" fmla="*/ 1317396 h 1529159"/>
                  <a:gd name="connsiteX5" fmla="*/ 144959 w 1482233"/>
                  <a:gd name="connsiteY5" fmla="*/ 1179284 h 1529159"/>
                  <a:gd name="connsiteX6" fmla="*/ 165818 w 1482233"/>
                  <a:gd name="connsiteY6" fmla="*/ 350037 h 1529159"/>
                  <a:gd name="connsiteX0" fmla="*/ 140243 w 1456658"/>
                  <a:gd name="connsiteY0" fmla="*/ 350037 h 1529799"/>
                  <a:gd name="connsiteX1" fmla="*/ 724632 w 1456658"/>
                  <a:gd name="connsiteY1" fmla="*/ 30839 h 1529799"/>
                  <a:gd name="connsiteX2" fmla="*/ 1456658 w 1456658"/>
                  <a:gd name="connsiteY2" fmla="*/ 769137 h 1529799"/>
                  <a:gd name="connsiteX3" fmla="*/ 724632 w 1456658"/>
                  <a:gd name="connsiteY3" fmla="*/ 1507435 h 1529799"/>
                  <a:gd name="connsiteX4" fmla="*/ 147959 w 1456658"/>
                  <a:gd name="connsiteY4" fmla="*/ 1336447 h 1529799"/>
                  <a:gd name="connsiteX5" fmla="*/ 14610 w 1456658"/>
                  <a:gd name="connsiteY5" fmla="*/ 1317396 h 1529799"/>
                  <a:gd name="connsiteX6" fmla="*/ 119384 w 1456658"/>
                  <a:gd name="connsiteY6" fmla="*/ 1179284 h 1529799"/>
                  <a:gd name="connsiteX7" fmla="*/ 140243 w 1456658"/>
                  <a:gd name="connsiteY7" fmla="*/ 350037 h 1529799"/>
                  <a:gd name="connsiteX0" fmla="*/ 154218 w 1470633"/>
                  <a:gd name="connsiteY0" fmla="*/ 350037 h 1529799"/>
                  <a:gd name="connsiteX1" fmla="*/ 738607 w 1470633"/>
                  <a:gd name="connsiteY1" fmla="*/ 30839 h 1529799"/>
                  <a:gd name="connsiteX2" fmla="*/ 1470633 w 1470633"/>
                  <a:gd name="connsiteY2" fmla="*/ 769137 h 1529799"/>
                  <a:gd name="connsiteX3" fmla="*/ 738607 w 1470633"/>
                  <a:gd name="connsiteY3" fmla="*/ 1507435 h 1529799"/>
                  <a:gd name="connsiteX4" fmla="*/ 161934 w 1470633"/>
                  <a:gd name="connsiteY4" fmla="*/ 1336447 h 1529799"/>
                  <a:gd name="connsiteX5" fmla="*/ 10 w 1470633"/>
                  <a:gd name="connsiteY5" fmla="*/ 1274534 h 1529799"/>
                  <a:gd name="connsiteX6" fmla="*/ 133359 w 1470633"/>
                  <a:gd name="connsiteY6" fmla="*/ 1179284 h 1529799"/>
                  <a:gd name="connsiteX7" fmla="*/ 154218 w 1470633"/>
                  <a:gd name="connsiteY7" fmla="*/ 350037 h 1529799"/>
                  <a:gd name="connsiteX0" fmla="*/ 154208 w 1470623"/>
                  <a:gd name="connsiteY0" fmla="*/ 350037 h 1529799"/>
                  <a:gd name="connsiteX1" fmla="*/ 738597 w 1470623"/>
                  <a:gd name="connsiteY1" fmla="*/ 30839 h 1529799"/>
                  <a:gd name="connsiteX2" fmla="*/ 1470623 w 1470623"/>
                  <a:gd name="connsiteY2" fmla="*/ 769137 h 1529799"/>
                  <a:gd name="connsiteX3" fmla="*/ 738597 w 1470623"/>
                  <a:gd name="connsiteY3" fmla="*/ 1507435 h 1529799"/>
                  <a:gd name="connsiteX4" fmla="*/ 161924 w 1470623"/>
                  <a:gd name="connsiteY4" fmla="*/ 1336447 h 1529799"/>
                  <a:gd name="connsiteX5" fmla="*/ 0 w 1470623"/>
                  <a:gd name="connsiteY5" fmla="*/ 1274534 h 1529799"/>
                  <a:gd name="connsiteX6" fmla="*/ 133349 w 1470623"/>
                  <a:gd name="connsiteY6" fmla="*/ 1179284 h 1529799"/>
                  <a:gd name="connsiteX7" fmla="*/ 154208 w 1470623"/>
                  <a:gd name="connsiteY7" fmla="*/ 350037 h 1529799"/>
                  <a:gd name="connsiteX0" fmla="*/ 154208 w 1470623"/>
                  <a:gd name="connsiteY0" fmla="*/ 350037 h 1559137"/>
                  <a:gd name="connsiteX1" fmla="*/ 738597 w 1470623"/>
                  <a:gd name="connsiteY1" fmla="*/ 30839 h 1559137"/>
                  <a:gd name="connsiteX2" fmla="*/ 1470623 w 1470623"/>
                  <a:gd name="connsiteY2" fmla="*/ 769137 h 1559137"/>
                  <a:gd name="connsiteX3" fmla="*/ 738597 w 1470623"/>
                  <a:gd name="connsiteY3" fmla="*/ 1507435 h 1559137"/>
                  <a:gd name="connsiteX4" fmla="*/ 176211 w 1470623"/>
                  <a:gd name="connsiteY4" fmla="*/ 1479322 h 1559137"/>
                  <a:gd name="connsiteX5" fmla="*/ 161924 w 1470623"/>
                  <a:gd name="connsiteY5" fmla="*/ 1336447 h 1559137"/>
                  <a:gd name="connsiteX6" fmla="*/ 0 w 1470623"/>
                  <a:gd name="connsiteY6" fmla="*/ 1274534 h 1559137"/>
                  <a:gd name="connsiteX7" fmla="*/ 133349 w 1470623"/>
                  <a:gd name="connsiteY7" fmla="*/ 1179284 h 1559137"/>
                  <a:gd name="connsiteX8" fmla="*/ 154208 w 1470623"/>
                  <a:gd name="connsiteY8" fmla="*/ 350037 h 1559137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67000"/>
                  <a:gd name="connsiteX1" fmla="*/ 738597 w 1470623"/>
                  <a:gd name="connsiteY1" fmla="*/ 30839 h 1567000"/>
                  <a:gd name="connsiteX2" fmla="*/ 1470623 w 1470623"/>
                  <a:gd name="connsiteY2" fmla="*/ 769137 h 1567000"/>
                  <a:gd name="connsiteX3" fmla="*/ 738597 w 1470623"/>
                  <a:gd name="connsiteY3" fmla="*/ 1507435 h 1567000"/>
                  <a:gd name="connsiteX4" fmla="*/ 428624 w 1470623"/>
                  <a:gd name="connsiteY4" fmla="*/ 1498372 h 1567000"/>
                  <a:gd name="connsiteX5" fmla="*/ 319086 w 1470623"/>
                  <a:gd name="connsiteY5" fmla="*/ 1303110 h 1567000"/>
                  <a:gd name="connsiteX6" fmla="*/ 176211 w 1470623"/>
                  <a:gd name="connsiteY6" fmla="*/ 1479322 h 1567000"/>
                  <a:gd name="connsiteX7" fmla="*/ 161924 w 1470623"/>
                  <a:gd name="connsiteY7" fmla="*/ 1336447 h 1567000"/>
                  <a:gd name="connsiteX8" fmla="*/ 0 w 1470623"/>
                  <a:gd name="connsiteY8" fmla="*/ 1274534 h 1567000"/>
                  <a:gd name="connsiteX9" fmla="*/ 133349 w 1470623"/>
                  <a:gd name="connsiteY9" fmla="*/ 1179284 h 1567000"/>
                  <a:gd name="connsiteX10" fmla="*/ 154208 w 1470623"/>
                  <a:gd name="connsiteY10" fmla="*/ 350037 h 1567000"/>
                  <a:gd name="connsiteX0" fmla="*/ 154208 w 1470623"/>
                  <a:gd name="connsiteY0" fmla="*/ 350037 h 1567000"/>
                  <a:gd name="connsiteX1" fmla="*/ 738597 w 1470623"/>
                  <a:gd name="connsiteY1" fmla="*/ 30839 h 1567000"/>
                  <a:gd name="connsiteX2" fmla="*/ 1470623 w 1470623"/>
                  <a:gd name="connsiteY2" fmla="*/ 769137 h 1567000"/>
                  <a:gd name="connsiteX3" fmla="*/ 738597 w 1470623"/>
                  <a:gd name="connsiteY3" fmla="*/ 1507435 h 1567000"/>
                  <a:gd name="connsiteX4" fmla="*/ 428624 w 1470623"/>
                  <a:gd name="connsiteY4" fmla="*/ 1498372 h 1567000"/>
                  <a:gd name="connsiteX5" fmla="*/ 319086 w 1470623"/>
                  <a:gd name="connsiteY5" fmla="*/ 1303110 h 1567000"/>
                  <a:gd name="connsiteX6" fmla="*/ 176211 w 1470623"/>
                  <a:gd name="connsiteY6" fmla="*/ 1479322 h 1567000"/>
                  <a:gd name="connsiteX7" fmla="*/ 161924 w 1470623"/>
                  <a:gd name="connsiteY7" fmla="*/ 1336447 h 1567000"/>
                  <a:gd name="connsiteX8" fmla="*/ 0 w 1470623"/>
                  <a:gd name="connsiteY8" fmla="*/ 1274534 h 1567000"/>
                  <a:gd name="connsiteX9" fmla="*/ 133349 w 1470623"/>
                  <a:gd name="connsiteY9" fmla="*/ 1179284 h 1567000"/>
                  <a:gd name="connsiteX10" fmla="*/ 154208 w 1470623"/>
                  <a:gd name="connsiteY10" fmla="*/ 350037 h 1567000"/>
                  <a:gd name="connsiteX0" fmla="*/ 154208 w 1470623"/>
                  <a:gd name="connsiteY0" fmla="*/ 350037 h 1520941"/>
                  <a:gd name="connsiteX1" fmla="*/ 738597 w 1470623"/>
                  <a:gd name="connsiteY1" fmla="*/ 30839 h 1520941"/>
                  <a:gd name="connsiteX2" fmla="*/ 1470623 w 1470623"/>
                  <a:gd name="connsiteY2" fmla="*/ 769137 h 1520941"/>
                  <a:gd name="connsiteX3" fmla="*/ 738597 w 1470623"/>
                  <a:gd name="connsiteY3" fmla="*/ 1507435 h 1520941"/>
                  <a:gd name="connsiteX4" fmla="*/ 504824 w 1470623"/>
                  <a:gd name="connsiteY4" fmla="*/ 1265009 h 1520941"/>
                  <a:gd name="connsiteX5" fmla="*/ 428624 w 1470623"/>
                  <a:gd name="connsiteY5" fmla="*/ 1498372 h 1520941"/>
                  <a:gd name="connsiteX6" fmla="*/ 319086 w 1470623"/>
                  <a:gd name="connsiteY6" fmla="*/ 1303110 h 1520941"/>
                  <a:gd name="connsiteX7" fmla="*/ 176211 w 1470623"/>
                  <a:gd name="connsiteY7" fmla="*/ 1479322 h 1520941"/>
                  <a:gd name="connsiteX8" fmla="*/ 161924 w 1470623"/>
                  <a:gd name="connsiteY8" fmla="*/ 1336447 h 1520941"/>
                  <a:gd name="connsiteX9" fmla="*/ 0 w 1470623"/>
                  <a:gd name="connsiteY9" fmla="*/ 1274534 h 1520941"/>
                  <a:gd name="connsiteX10" fmla="*/ 133349 w 1470623"/>
                  <a:gd name="connsiteY10" fmla="*/ 1179284 h 1520941"/>
                  <a:gd name="connsiteX11" fmla="*/ 154208 w 1470623"/>
                  <a:gd name="connsiteY11" fmla="*/ 350037 h 1520941"/>
                  <a:gd name="connsiteX0" fmla="*/ 154208 w 1470623"/>
                  <a:gd name="connsiteY0" fmla="*/ 350037 h 1520941"/>
                  <a:gd name="connsiteX1" fmla="*/ 738597 w 1470623"/>
                  <a:gd name="connsiteY1" fmla="*/ 30839 h 1520941"/>
                  <a:gd name="connsiteX2" fmla="*/ 1470623 w 1470623"/>
                  <a:gd name="connsiteY2" fmla="*/ 769137 h 1520941"/>
                  <a:gd name="connsiteX3" fmla="*/ 738597 w 1470623"/>
                  <a:gd name="connsiteY3" fmla="*/ 1507435 h 1520941"/>
                  <a:gd name="connsiteX4" fmla="*/ 504824 w 1470623"/>
                  <a:gd name="connsiteY4" fmla="*/ 1265009 h 1520941"/>
                  <a:gd name="connsiteX5" fmla="*/ 428624 w 1470623"/>
                  <a:gd name="connsiteY5" fmla="*/ 1498372 h 1520941"/>
                  <a:gd name="connsiteX6" fmla="*/ 319086 w 1470623"/>
                  <a:gd name="connsiteY6" fmla="*/ 1303110 h 1520941"/>
                  <a:gd name="connsiteX7" fmla="*/ 176211 w 1470623"/>
                  <a:gd name="connsiteY7" fmla="*/ 1479322 h 1520941"/>
                  <a:gd name="connsiteX8" fmla="*/ 161924 w 1470623"/>
                  <a:gd name="connsiteY8" fmla="*/ 1336447 h 1520941"/>
                  <a:gd name="connsiteX9" fmla="*/ 0 w 1470623"/>
                  <a:gd name="connsiteY9" fmla="*/ 1274534 h 1520941"/>
                  <a:gd name="connsiteX10" fmla="*/ 133349 w 1470623"/>
                  <a:gd name="connsiteY10" fmla="*/ 1179284 h 1520941"/>
                  <a:gd name="connsiteX11" fmla="*/ 154208 w 1470623"/>
                  <a:gd name="connsiteY11" fmla="*/ 350037 h 1520941"/>
                  <a:gd name="connsiteX0" fmla="*/ 154208 w 1470623"/>
                  <a:gd name="connsiteY0" fmla="*/ 350037 h 1520565"/>
                  <a:gd name="connsiteX1" fmla="*/ 738597 w 1470623"/>
                  <a:gd name="connsiteY1" fmla="*/ 30839 h 1520565"/>
                  <a:gd name="connsiteX2" fmla="*/ 1470623 w 1470623"/>
                  <a:gd name="connsiteY2" fmla="*/ 769137 h 1520565"/>
                  <a:gd name="connsiteX3" fmla="*/ 738597 w 1470623"/>
                  <a:gd name="connsiteY3" fmla="*/ 1507435 h 1520565"/>
                  <a:gd name="connsiteX4" fmla="*/ 476249 w 1470623"/>
                  <a:gd name="connsiteY4" fmla="*/ 1260246 h 1520565"/>
                  <a:gd name="connsiteX5" fmla="*/ 428624 w 1470623"/>
                  <a:gd name="connsiteY5" fmla="*/ 1498372 h 1520565"/>
                  <a:gd name="connsiteX6" fmla="*/ 319086 w 1470623"/>
                  <a:gd name="connsiteY6" fmla="*/ 1303110 h 1520565"/>
                  <a:gd name="connsiteX7" fmla="*/ 176211 w 1470623"/>
                  <a:gd name="connsiteY7" fmla="*/ 1479322 h 1520565"/>
                  <a:gd name="connsiteX8" fmla="*/ 161924 w 1470623"/>
                  <a:gd name="connsiteY8" fmla="*/ 1336447 h 1520565"/>
                  <a:gd name="connsiteX9" fmla="*/ 0 w 1470623"/>
                  <a:gd name="connsiteY9" fmla="*/ 1274534 h 1520565"/>
                  <a:gd name="connsiteX10" fmla="*/ 133349 w 1470623"/>
                  <a:gd name="connsiteY10" fmla="*/ 1179284 h 1520565"/>
                  <a:gd name="connsiteX11" fmla="*/ 154208 w 1470623"/>
                  <a:gd name="connsiteY11" fmla="*/ 350037 h 1520565"/>
                  <a:gd name="connsiteX0" fmla="*/ 154208 w 1470623"/>
                  <a:gd name="connsiteY0" fmla="*/ 350037 h 1520565"/>
                  <a:gd name="connsiteX1" fmla="*/ 738597 w 1470623"/>
                  <a:gd name="connsiteY1" fmla="*/ 30839 h 1520565"/>
                  <a:gd name="connsiteX2" fmla="*/ 1470623 w 1470623"/>
                  <a:gd name="connsiteY2" fmla="*/ 769137 h 1520565"/>
                  <a:gd name="connsiteX3" fmla="*/ 738597 w 1470623"/>
                  <a:gd name="connsiteY3" fmla="*/ 1507435 h 1520565"/>
                  <a:gd name="connsiteX4" fmla="*/ 476249 w 1470623"/>
                  <a:gd name="connsiteY4" fmla="*/ 1260246 h 1520565"/>
                  <a:gd name="connsiteX5" fmla="*/ 428624 w 1470623"/>
                  <a:gd name="connsiteY5" fmla="*/ 1498372 h 1520565"/>
                  <a:gd name="connsiteX6" fmla="*/ 319086 w 1470623"/>
                  <a:gd name="connsiteY6" fmla="*/ 1303110 h 1520565"/>
                  <a:gd name="connsiteX7" fmla="*/ 176211 w 1470623"/>
                  <a:gd name="connsiteY7" fmla="*/ 1479322 h 1520565"/>
                  <a:gd name="connsiteX8" fmla="*/ 161924 w 1470623"/>
                  <a:gd name="connsiteY8" fmla="*/ 1336447 h 1520565"/>
                  <a:gd name="connsiteX9" fmla="*/ 0 w 1470623"/>
                  <a:gd name="connsiteY9" fmla="*/ 1274534 h 1520565"/>
                  <a:gd name="connsiteX10" fmla="*/ 133349 w 1470623"/>
                  <a:gd name="connsiteY10" fmla="*/ 1179284 h 1520565"/>
                  <a:gd name="connsiteX11" fmla="*/ 154208 w 1470623"/>
                  <a:gd name="connsiteY11" fmla="*/ 350037 h 1520565"/>
                  <a:gd name="connsiteX0" fmla="*/ 154208 w 1470623"/>
                  <a:gd name="connsiteY0" fmla="*/ 350037 h 1541682"/>
                  <a:gd name="connsiteX1" fmla="*/ 738597 w 1470623"/>
                  <a:gd name="connsiteY1" fmla="*/ 30839 h 1541682"/>
                  <a:gd name="connsiteX2" fmla="*/ 1470623 w 1470623"/>
                  <a:gd name="connsiteY2" fmla="*/ 769137 h 1541682"/>
                  <a:gd name="connsiteX3" fmla="*/ 738597 w 1470623"/>
                  <a:gd name="connsiteY3" fmla="*/ 1507435 h 1541682"/>
                  <a:gd name="connsiteX4" fmla="*/ 604836 w 1470623"/>
                  <a:gd name="connsiteY4" fmla="*/ 1403122 h 1541682"/>
                  <a:gd name="connsiteX5" fmla="*/ 476249 w 1470623"/>
                  <a:gd name="connsiteY5" fmla="*/ 1260246 h 1541682"/>
                  <a:gd name="connsiteX6" fmla="*/ 428624 w 1470623"/>
                  <a:gd name="connsiteY6" fmla="*/ 1498372 h 1541682"/>
                  <a:gd name="connsiteX7" fmla="*/ 319086 w 1470623"/>
                  <a:gd name="connsiteY7" fmla="*/ 1303110 h 1541682"/>
                  <a:gd name="connsiteX8" fmla="*/ 176211 w 1470623"/>
                  <a:gd name="connsiteY8" fmla="*/ 1479322 h 1541682"/>
                  <a:gd name="connsiteX9" fmla="*/ 161924 w 1470623"/>
                  <a:gd name="connsiteY9" fmla="*/ 1336447 h 1541682"/>
                  <a:gd name="connsiteX10" fmla="*/ 0 w 1470623"/>
                  <a:gd name="connsiteY10" fmla="*/ 1274534 h 1541682"/>
                  <a:gd name="connsiteX11" fmla="*/ 133349 w 1470623"/>
                  <a:gd name="connsiteY11" fmla="*/ 1179284 h 1541682"/>
                  <a:gd name="connsiteX12" fmla="*/ 154208 w 1470623"/>
                  <a:gd name="connsiteY12" fmla="*/ 350037 h 1541682"/>
                  <a:gd name="connsiteX0" fmla="*/ 154208 w 1470654"/>
                  <a:gd name="connsiteY0" fmla="*/ 350037 h 1556535"/>
                  <a:gd name="connsiteX1" fmla="*/ 738597 w 1470654"/>
                  <a:gd name="connsiteY1" fmla="*/ 30839 h 1556535"/>
                  <a:gd name="connsiteX2" fmla="*/ 1470623 w 1470654"/>
                  <a:gd name="connsiteY2" fmla="*/ 769137 h 1556535"/>
                  <a:gd name="connsiteX3" fmla="*/ 409574 w 1470654"/>
                  <a:gd name="connsiteY3" fmla="*/ 555396 h 1556535"/>
                  <a:gd name="connsiteX4" fmla="*/ 738597 w 1470654"/>
                  <a:gd name="connsiteY4" fmla="*/ 1507435 h 1556535"/>
                  <a:gd name="connsiteX5" fmla="*/ 604836 w 1470654"/>
                  <a:gd name="connsiteY5" fmla="*/ 1403122 h 1556535"/>
                  <a:gd name="connsiteX6" fmla="*/ 476249 w 1470654"/>
                  <a:gd name="connsiteY6" fmla="*/ 1260246 h 1556535"/>
                  <a:gd name="connsiteX7" fmla="*/ 428624 w 1470654"/>
                  <a:gd name="connsiteY7" fmla="*/ 1498372 h 1556535"/>
                  <a:gd name="connsiteX8" fmla="*/ 319086 w 1470654"/>
                  <a:gd name="connsiteY8" fmla="*/ 1303110 h 1556535"/>
                  <a:gd name="connsiteX9" fmla="*/ 176211 w 1470654"/>
                  <a:gd name="connsiteY9" fmla="*/ 1479322 h 1556535"/>
                  <a:gd name="connsiteX10" fmla="*/ 161924 w 1470654"/>
                  <a:gd name="connsiteY10" fmla="*/ 1336447 h 1556535"/>
                  <a:gd name="connsiteX11" fmla="*/ 0 w 1470654"/>
                  <a:gd name="connsiteY11" fmla="*/ 1274534 h 1556535"/>
                  <a:gd name="connsiteX12" fmla="*/ 133349 w 1470654"/>
                  <a:gd name="connsiteY12" fmla="*/ 1179284 h 1556535"/>
                  <a:gd name="connsiteX13" fmla="*/ 154208 w 1470654"/>
                  <a:gd name="connsiteY13" fmla="*/ 350037 h 1556535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04836 w 1470654"/>
                  <a:gd name="connsiteY4" fmla="*/ 1403122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90561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90561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742109"/>
                  <a:gd name="connsiteY0" fmla="*/ 334790 h 1483390"/>
                  <a:gd name="connsiteX1" fmla="*/ 738597 w 742109"/>
                  <a:gd name="connsiteY1" fmla="*/ 15592 h 1483390"/>
                  <a:gd name="connsiteX2" fmla="*/ 409574 w 742109"/>
                  <a:gd name="connsiteY2" fmla="*/ 540149 h 1483390"/>
                  <a:gd name="connsiteX3" fmla="*/ 657224 w 742109"/>
                  <a:gd name="connsiteY3" fmla="*/ 1306913 h 1483390"/>
                  <a:gd name="connsiteX4" fmla="*/ 476249 w 742109"/>
                  <a:gd name="connsiteY4" fmla="*/ 1244999 h 1483390"/>
                  <a:gd name="connsiteX5" fmla="*/ 428624 w 742109"/>
                  <a:gd name="connsiteY5" fmla="*/ 1483125 h 1483390"/>
                  <a:gd name="connsiteX6" fmla="*/ 319086 w 742109"/>
                  <a:gd name="connsiteY6" fmla="*/ 1287863 h 1483390"/>
                  <a:gd name="connsiteX7" fmla="*/ 176211 w 742109"/>
                  <a:gd name="connsiteY7" fmla="*/ 1464075 h 1483390"/>
                  <a:gd name="connsiteX8" fmla="*/ 161924 w 742109"/>
                  <a:gd name="connsiteY8" fmla="*/ 1321200 h 1483390"/>
                  <a:gd name="connsiteX9" fmla="*/ 0 w 742109"/>
                  <a:gd name="connsiteY9" fmla="*/ 1259287 h 1483390"/>
                  <a:gd name="connsiteX10" fmla="*/ 133349 w 742109"/>
                  <a:gd name="connsiteY10" fmla="*/ 1164037 h 1483390"/>
                  <a:gd name="connsiteX11" fmla="*/ 154208 w 742109"/>
                  <a:gd name="connsiteY11" fmla="*/ 334790 h 1483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2109" h="1483390">
                    <a:moveTo>
                      <a:pt x="154208" y="334790"/>
                    </a:moveTo>
                    <a:cubicBezTo>
                      <a:pt x="455108" y="-28068"/>
                      <a:pt x="696036" y="-18635"/>
                      <a:pt x="738597" y="15592"/>
                    </a:cubicBezTo>
                    <a:cubicBezTo>
                      <a:pt x="781158" y="49819"/>
                      <a:pt x="423136" y="324929"/>
                      <a:pt x="409574" y="540149"/>
                    </a:cubicBezTo>
                    <a:cubicBezTo>
                      <a:pt x="17626" y="1260175"/>
                      <a:pt x="679449" y="1041800"/>
                      <a:pt x="657224" y="1306913"/>
                    </a:cubicBezTo>
                    <a:cubicBezTo>
                      <a:pt x="534987" y="1381526"/>
                      <a:pt x="504030" y="1248174"/>
                      <a:pt x="476249" y="1244999"/>
                    </a:cubicBezTo>
                    <a:cubicBezTo>
                      <a:pt x="434180" y="1241824"/>
                      <a:pt x="638967" y="1407718"/>
                      <a:pt x="428624" y="1483125"/>
                    </a:cubicBezTo>
                    <a:cubicBezTo>
                      <a:pt x="330131" y="1491934"/>
                      <a:pt x="366711" y="1278338"/>
                      <a:pt x="319086" y="1287863"/>
                    </a:cubicBezTo>
                    <a:cubicBezTo>
                      <a:pt x="306317" y="1283177"/>
                      <a:pt x="363536" y="1495825"/>
                      <a:pt x="176211" y="1464075"/>
                    </a:cubicBezTo>
                    <a:cubicBezTo>
                      <a:pt x="79373" y="1460900"/>
                      <a:pt x="200817" y="1337075"/>
                      <a:pt x="161924" y="1321200"/>
                    </a:cubicBezTo>
                    <a:cubicBezTo>
                      <a:pt x="123031" y="1305325"/>
                      <a:pt x="42069" y="1399780"/>
                      <a:pt x="0" y="1259287"/>
                    </a:cubicBezTo>
                    <a:cubicBezTo>
                      <a:pt x="794" y="1228331"/>
                      <a:pt x="137016" y="1255413"/>
                      <a:pt x="133349" y="1164037"/>
                    </a:cubicBezTo>
                    <a:cubicBezTo>
                      <a:pt x="129682" y="1072661"/>
                      <a:pt x="-146692" y="697648"/>
                      <a:pt x="154208" y="334790"/>
                    </a:cubicBezTo>
                    <a:close/>
                  </a:path>
                </a:pathLst>
              </a:cu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Oval 243">
                <a:extLst>
                  <a:ext uri="{FF2B5EF4-FFF2-40B4-BE49-F238E27FC236}">
                    <a16:creationId xmlns:a16="http://schemas.microsoft.com/office/drawing/2014/main" id="{9818AD90-8EA3-4966-8B14-577FF643333D}"/>
                  </a:ext>
                </a:extLst>
              </p:cNvPr>
              <p:cNvSpPr/>
              <p:nvPr/>
            </p:nvSpPr>
            <p:spPr>
              <a:xfrm flipH="1">
                <a:off x="2212065" y="3958706"/>
                <a:ext cx="742109" cy="1483390"/>
              </a:xfrm>
              <a:custGeom>
                <a:avLst/>
                <a:gdLst>
                  <a:gd name="connsiteX0" fmla="*/ 0 w 1464051"/>
                  <a:gd name="connsiteY0" fmla="*/ 738298 h 1476595"/>
                  <a:gd name="connsiteX1" fmla="*/ 732026 w 1464051"/>
                  <a:gd name="connsiteY1" fmla="*/ 0 h 1476595"/>
                  <a:gd name="connsiteX2" fmla="*/ 1464052 w 1464051"/>
                  <a:gd name="connsiteY2" fmla="*/ 738298 h 1476595"/>
                  <a:gd name="connsiteX3" fmla="*/ 732026 w 1464051"/>
                  <a:gd name="connsiteY3" fmla="*/ 1476596 h 1476595"/>
                  <a:gd name="connsiteX4" fmla="*/ 0 w 1464051"/>
                  <a:gd name="connsiteY4" fmla="*/ 738298 h 1476595"/>
                  <a:gd name="connsiteX0" fmla="*/ 79758 w 1543810"/>
                  <a:gd name="connsiteY0" fmla="*/ 738298 h 1503765"/>
                  <a:gd name="connsiteX1" fmla="*/ 811784 w 1543810"/>
                  <a:gd name="connsiteY1" fmla="*/ 0 h 1503765"/>
                  <a:gd name="connsiteX2" fmla="*/ 1543810 w 1543810"/>
                  <a:gd name="connsiteY2" fmla="*/ 738298 h 1503765"/>
                  <a:gd name="connsiteX3" fmla="*/ 811784 w 1543810"/>
                  <a:gd name="connsiteY3" fmla="*/ 1476596 h 1503765"/>
                  <a:gd name="connsiteX4" fmla="*/ 101762 w 1543810"/>
                  <a:gd name="connsiteY4" fmla="*/ 1286557 h 1503765"/>
                  <a:gd name="connsiteX5" fmla="*/ 79758 w 1543810"/>
                  <a:gd name="connsiteY5" fmla="*/ 738298 h 1503765"/>
                  <a:gd name="connsiteX0" fmla="*/ 26084 w 1490136"/>
                  <a:gd name="connsiteY0" fmla="*/ 738298 h 1498320"/>
                  <a:gd name="connsiteX1" fmla="*/ 758110 w 1490136"/>
                  <a:gd name="connsiteY1" fmla="*/ 0 h 1498320"/>
                  <a:gd name="connsiteX2" fmla="*/ 1490136 w 1490136"/>
                  <a:gd name="connsiteY2" fmla="*/ 738298 h 1498320"/>
                  <a:gd name="connsiteX3" fmla="*/ 758110 w 1490136"/>
                  <a:gd name="connsiteY3" fmla="*/ 1476596 h 1498320"/>
                  <a:gd name="connsiteX4" fmla="*/ 48088 w 1490136"/>
                  <a:gd name="connsiteY4" fmla="*/ 1286557 h 1498320"/>
                  <a:gd name="connsiteX5" fmla="*/ 152862 w 1490136"/>
                  <a:gd name="connsiteY5" fmla="*/ 1148445 h 1498320"/>
                  <a:gd name="connsiteX6" fmla="*/ 26084 w 1490136"/>
                  <a:gd name="connsiteY6" fmla="*/ 738298 h 1498320"/>
                  <a:gd name="connsiteX0" fmla="*/ 165818 w 1482233"/>
                  <a:gd name="connsiteY0" fmla="*/ 333557 h 1512679"/>
                  <a:gd name="connsiteX1" fmla="*/ 750207 w 1482233"/>
                  <a:gd name="connsiteY1" fmla="*/ 14359 h 1512679"/>
                  <a:gd name="connsiteX2" fmla="*/ 1482233 w 1482233"/>
                  <a:gd name="connsiteY2" fmla="*/ 752657 h 1512679"/>
                  <a:gd name="connsiteX3" fmla="*/ 750207 w 1482233"/>
                  <a:gd name="connsiteY3" fmla="*/ 1490955 h 1512679"/>
                  <a:gd name="connsiteX4" fmla="*/ 40185 w 1482233"/>
                  <a:gd name="connsiteY4" fmla="*/ 1300916 h 1512679"/>
                  <a:gd name="connsiteX5" fmla="*/ 144959 w 1482233"/>
                  <a:gd name="connsiteY5" fmla="*/ 1162804 h 1512679"/>
                  <a:gd name="connsiteX6" fmla="*/ 165818 w 1482233"/>
                  <a:gd name="connsiteY6" fmla="*/ 333557 h 1512679"/>
                  <a:gd name="connsiteX0" fmla="*/ 165818 w 1482233"/>
                  <a:gd name="connsiteY0" fmla="*/ 350037 h 1529159"/>
                  <a:gd name="connsiteX1" fmla="*/ 750207 w 1482233"/>
                  <a:gd name="connsiteY1" fmla="*/ 30839 h 1529159"/>
                  <a:gd name="connsiteX2" fmla="*/ 1482233 w 1482233"/>
                  <a:gd name="connsiteY2" fmla="*/ 769137 h 1529159"/>
                  <a:gd name="connsiteX3" fmla="*/ 750207 w 1482233"/>
                  <a:gd name="connsiteY3" fmla="*/ 1507435 h 1529159"/>
                  <a:gd name="connsiteX4" fmla="*/ 40185 w 1482233"/>
                  <a:gd name="connsiteY4" fmla="*/ 1317396 h 1529159"/>
                  <a:gd name="connsiteX5" fmla="*/ 144959 w 1482233"/>
                  <a:gd name="connsiteY5" fmla="*/ 1179284 h 1529159"/>
                  <a:gd name="connsiteX6" fmla="*/ 165818 w 1482233"/>
                  <a:gd name="connsiteY6" fmla="*/ 350037 h 1529159"/>
                  <a:gd name="connsiteX0" fmla="*/ 140243 w 1456658"/>
                  <a:gd name="connsiteY0" fmla="*/ 350037 h 1529799"/>
                  <a:gd name="connsiteX1" fmla="*/ 724632 w 1456658"/>
                  <a:gd name="connsiteY1" fmla="*/ 30839 h 1529799"/>
                  <a:gd name="connsiteX2" fmla="*/ 1456658 w 1456658"/>
                  <a:gd name="connsiteY2" fmla="*/ 769137 h 1529799"/>
                  <a:gd name="connsiteX3" fmla="*/ 724632 w 1456658"/>
                  <a:gd name="connsiteY3" fmla="*/ 1507435 h 1529799"/>
                  <a:gd name="connsiteX4" fmla="*/ 147959 w 1456658"/>
                  <a:gd name="connsiteY4" fmla="*/ 1336447 h 1529799"/>
                  <a:gd name="connsiteX5" fmla="*/ 14610 w 1456658"/>
                  <a:gd name="connsiteY5" fmla="*/ 1317396 h 1529799"/>
                  <a:gd name="connsiteX6" fmla="*/ 119384 w 1456658"/>
                  <a:gd name="connsiteY6" fmla="*/ 1179284 h 1529799"/>
                  <a:gd name="connsiteX7" fmla="*/ 140243 w 1456658"/>
                  <a:gd name="connsiteY7" fmla="*/ 350037 h 1529799"/>
                  <a:gd name="connsiteX0" fmla="*/ 154218 w 1470633"/>
                  <a:gd name="connsiteY0" fmla="*/ 350037 h 1529799"/>
                  <a:gd name="connsiteX1" fmla="*/ 738607 w 1470633"/>
                  <a:gd name="connsiteY1" fmla="*/ 30839 h 1529799"/>
                  <a:gd name="connsiteX2" fmla="*/ 1470633 w 1470633"/>
                  <a:gd name="connsiteY2" fmla="*/ 769137 h 1529799"/>
                  <a:gd name="connsiteX3" fmla="*/ 738607 w 1470633"/>
                  <a:gd name="connsiteY3" fmla="*/ 1507435 h 1529799"/>
                  <a:gd name="connsiteX4" fmla="*/ 161934 w 1470633"/>
                  <a:gd name="connsiteY4" fmla="*/ 1336447 h 1529799"/>
                  <a:gd name="connsiteX5" fmla="*/ 10 w 1470633"/>
                  <a:gd name="connsiteY5" fmla="*/ 1274534 h 1529799"/>
                  <a:gd name="connsiteX6" fmla="*/ 133359 w 1470633"/>
                  <a:gd name="connsiteY6" fmla="*/ 1179284 h 1529799"/>
                  <a:gd name="connsiteX7" fmla="*/ 154218 w 1470633"/>
                  <a:gd name="connsiteY7" fmla="*/ 350037 h 1529799"/>
                  <a:gd name="connsiteX0" fmla="*/ 154208 w 1470623"/>
                  <a:gd name="connsiteY0" fmla="*/ 350037 h 1529799"/>
                  <a:gd name="connsiteX1" fmla="*/ 738597 w 1470623"/>
                  <a:gd name="connsiteY1" fmla="*/ 30839 h 1529799"/>
                  <a:gd name="connsiteX2" fmla="*/ 1470623 w 1470623"/>
                  <a:gd name="connsiteY2" fmla="*/ 769137 h 1529799"/>
                  <a:gd name="connsiteX3" fmla="*/ 738597 w 1470623"/>
                  <a:gd name="connsiteY3" fmla="*/ 1507435 h 1529799"/>
                  <a:gd name="connsiteX4" fmla="*/ 161924 w 1470623"/>
                  <a:gd name="connsiteY4" fmla="*/ 1336447 h 1529799"/>
                  <a:gd name="connsiteX5" fmla="*/ 0 w 1470623"/>
                  <a:gd name="connsiteY5" fmla="*/ 1274534 h 1529799"/>
                  <a:gd name="connsiteX6" fmla="*/ 133349 w 1470623"/>
                  <a:gd name="connsiteY6" fmla="*/ 1179284 h 1529799"/>
                  <a:gd name="connsiteX7" fmla="*/ 154208 w 1470623"/>
                  <a:gd name="connsiteY7" fmla="*/ 350037 h 1529799"/>
                  <a:gd name="connsiteX0" fmla="*/ 154208 w 1470623"/>
                  <a:gd name="connsiteY0" fmla="*/ 350037 h 1559137"/>
                  <a:gd name="connsiteX1" fmla="*/ 738597 w 1470623"/>
                  <a:gd name="connsiteY1" fmla="*/ 30839 h 1559137"/>
                  <a:gd name="connsiteX2" fmla="*/ 1470623 w 1470623"/>
                  <a:gd name="connsiteY2" fmla="*/ 769137 h 1559137"/>
                  <a:gd name="connsiteX3" fmla="*/ 738597 w 1470623"/>
                  <a:gd name="connsiteY3" fmla="*/ 1507435 h 1559137"/>
                  <a:gd name="connsiteX4" fmla="*/ 176211 w 1470623"/>
                  <a:gd name="connsiteY4" fmla="*/ 1479322 h 1559137"/>
                  <a:gd name="connsiteX5" fmla="*/ 161924 w 1470623"/>
                  <a:gd name="connsiteY5" fmla="*/ 1336447 h 1559137"/>
                  <a:gd name="connsiteX6" fmla="*/ 0 w 1470623"/>
                  <a:gd name="connsiteY6" fmla="*/ 1274534 h 1559137"/>
                  <a:gd name="connsiteX7" fmla="*/ 133349 w 1470623"/>
                  <a:gd name="connsiteY7" fmla="*/ 1179284 h 1559137"/>
                  <a:gd name="connsiteX8" fmla="*/ 154208 w 1470623"/>
                  <a:gd name="connsiteY8" fmla="*/ 350037 h 1559137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67000"/>
                  <a:gd name="connsiteX1" fmla="*/ 738597 w 1470623"/>
                  <a:gd name="connsiteY1" fmla="*/ 30839 h 1567000"/>
                  <a:gd name="connsiteX2" fmla="*/ 1470623 w 1470623"/>
                  <a:gd name="connsiteY2" fmla="*/ 769137 h 1567000"/>
                  <a:gd name="connsiteX3" fmla="*/ 738597 w 1470623"/>
                  <a:gd name="connsiteY3" fmla="*/ 1507435 h 1567000"/>
                  <a:gd name="connsiteX4" fmla="*/ 428624 w 1470623"/>
                  <a:gd name="connsiteY4" fmla="*/ 1498372 h 1567000"/>
                  <a:gd name="connsiteX5" fmla="*/ 319086 w 1470623"/>
                  <a:gd name="connsiteY5" fmla="*/ 1303110 h 1567000"/>
                  <a:gd name="connsiteX6" fmla="*/ 176211 w 1470623"/>
                  <a:gd name="connsiteY6" fmla="*/ 1479322 h 1567000"/>
                  <a:gd name="connsiteX7" fmla="*/ 161924 w 1470623"/>
                  <a:gd name="connsiteY7" fmla="*/ 1336447 h 1567000"/>
                  <a:gd name="connsiteX8" fmla="*/ 0 w 1470623"/>
                  <a:gd name="connsiteY8" fmla="*/ 1274534 h 1567000"/>
                  <a:gd name="connsiteX9" fmla="*/ 133349 w 1470623"/>
                  <a:gd name="connsiteY9" fmla="*/ 1179284 h 1567000"/>
                  <a:gd name="connsiteX10" fmla="*/ 154208 w 1470623"/>
                  <a:gd name="connsiteY10" fmla="*/ 350037 h 1567000"/>
                  <a:gd name="connsiteX0" fmla="*/ 154208 w 1470623"/>
                  <a:gd name="connsiteY0" fmla="*/ 350037 h 1567000"/>
                  <a:gd name="connsiteX1" fmla="*/ 738597 w 1470623"/>
                  <a:gd name="connsiteY1" fmla="*/ 30839 h 1567000"/>
                  <a:gd name="connsiteX2" fmla="*/ 1470623 w 1470623"/>
                  <a:gd name="connsiteY2" fmla="*/ 769137 h 1567000"/>
                  <a:gd name="connsiteX3" fmla="*/ 738597 w 1470623"/>
                  <a:gd name="connsiteY3" fmla="*/ 1507435 h 1567000"/>
                  <a:gd name="connsiteX4" fmla="*/ 428624 w 1470623"/>
                  <a:gd name="connsiteY4" fmla="*/ 1498372 h 1567000"/>
                  <a:gd name="connsiteX5" fmla="*/ 319086 w 1470623"/>
                  <a:gd name="connsiteY5" fmla="*/ 1303110 h 1567000"/>
                  <a:gd name="connsiteX6" fmla="*/ 176211 w 1470623"/>
                  <a:gd name="connsiteY6" fmla="*/ 1479322 h 1567000"/>
                  <a:gd name="connsiteX7" fmla="*/ 161924 w 1470623"/>
                  <a:gd name="connsiteY7" fmla="*/ 1336447 h 1567000"/>
                  <a:gd name="connsiteX8" fmla="*/ 0 w 1470623"/>
                  <a:gd name="connsiteY8" fmla="*/ 1274534 h 1567000"/>
                  <a:gd name="connsiteX9" fmla="*/ 133349 w 1470623"/>
                  <a:gd name="connsiteY9" fmla="*/ 1179284 h 1567000"/>
                  <a:gd name="connsiteX10" fmla="*/ 154208 w 1470623"/>
                  <a:gd name="connsiteY10" fmla="*/ 350037 h 1567000"/>
                  <a:gd name="connsiteX0" fmla="*/ 154208 w 1470623"/>
                  <a:gd name="connsiteY0" fmla="*/ 350037 h 1520941"/>
                  <a:gd name="connsiteX1" fmla="*/ 738597 w 1470623"/>
                  <a:gd name="connsiteY1" fmla="*/ 30839 h 1520941"/>
                  <a:gd name="connsiteX2" fmla="*/ 1470623 w 1470623"/>
                  <a:gd name="connsiteY2" fmla="*/ 769137 h 1520941"/>
                  <a:gd name="connsiteX3" fmla="*/ 738597 w 1470623"/>
                  <a:gd name="connsiteY3" fmla="*/ 1507435 h 1520941"/>
                  <a:gd name="connsiteX4" fmla="*/ 504824 w 1470623"/>
                  <a:gd name="connsiteY4" fmla="*/ 1265009 h 1520941"/>
                  <a:gd name="connsiteX5" fmla="*/ 428624 w 1470623"/>
                  <a:gd name="connsiteY5" fmla="*/ 1498372 h 1520941"/>
                  <a:gd name="connsiteX6" fmla="*/ 319086 w 1470623"/>
                  <a:gd name="connsiteY6" fmla="*/ 1303110 h 1520941"/>
                  <a:gd name="connsiteX7" fmla="*/ 176211 w 1470623"/>
                  <a:gd name="connsiteY7" fmla="*/ 1479322 h 1520941"/>
                  <a:gd name="connsiteX8" fmla="*/ 161924 w 1470623"/>
                  <a:gd name="connsiteY8" fmla="*/ 1336447 h 1520941"/>
                  <a:gd name="connsiteX9" fmla="*/ 0 w 1470623"/>
                  <a:gd name="connsiteY9" fmla="*/ 1274534 h 1520941"/>
                  <a:gd name="connsiteX10" fmla="*/ 133349 w 1470623"/>
                  <a:gd name="connsiteY10" fmla="*/ 1179284 h 1520941"/>
                  <a:gd name="connsiteX11" fmla="*/ 154208 w 1470623"/>
                  <a:gd name="connsiteY11" fmla="*/ 350037 h 1520941"/>
                  <a:gd name="connsiteX0" fmla="*/ 154208 w 1470623"/>
                  <a:gd name="connsiteY0" fmla="*/ 350037 h 1520941"/>
                  <a:gd name="connsiteX1" fmla="*/ 738597 w 1470623"/>
                  <a:gd name="connsiteY1" fmla="*/ 30839 h 1520941"/>
                  <a:gd name="connsiteX2" fmla="*/ 1470623 w 1470623"/>
                  <a:gd name="connsiteY2" fmla="*/ 769137 h 1520941"/>
                  <a:gd name="connsiteX3" fmla="*/ 738597 w 1470623"/>
                  <a:gd name="connsiteY3" fmla="*/ 1507435 h 1520941"/>
                  <a:gd name="connsiteX4" fmla="*/ 504824 w 1470623"/>
                  <a:gd name="connsiteY4" fmla="*/ 1265009 h 1520941"/>
                  <a:gd name="connsiteX5" fmla="*/ 428624 w 1470623"/>
                  <a:gd name="connsiteY5" fmla="*/ 1498372 h 1520941"/>
                  <a:gd name="connsiteX6" fmla="*/ 319086 w 1470623"/>
                  <a:gd name="connsiteY6" fmla="*/ 1303110 h 1520941"/>
                  <a:gd name="connsiteX7" fmla="*/ 176211 w 1470623"/>
                  <a:gd name="connsiteY7" fmla="*/ 1479322 h 1520941"/>
                  <a:gd name="connsiteX8" fmla="*/ 161924 w 1470623"/>
                  <a:gd name="connsiteY8" fmla="*/ 1336447 h 1520941"/>
                  <a:gd name="connsiteX9" fmla="*/ 0 w 1470623"/>
                  <a:gd name="connsiteY9" fmla="*/ 1274534 h 1520941"/>
                  <a:gd name="connsiteX10" fmla="*/ 133349 w 1470623"/>
                  <a:gd name="connsiteY10" fmla="*/ 1179284 h 1520941"/>
                  <a:gd name="connsiteX11" fmla="*/ 154208 w 1470623"/>
                  <a:gd name="connsiteY11" fmla="*/ 350037 h 1520941"/>
                  <a:gd name="connsiteX0" fmla="*/ 154208 w 1470623"/>
                  <a:gd name="connsiteY0" fmla="*/ 350037 h 1520565"/>
                  <a:gd name="connsiteX1" fmla="*/ 738597 w 1470623"/>
                  <a:gd name="connsiteY1" fmla="*/ 30839 h 1520565"/>
                  <a:gd name="connsiteX2" fmla="*/ 1470623 w 1470623"/>
                  <a:gd name="connsiteY2" fmla="*/ 769137 h 1520565"/>
                  <a:gd name="connsiteX3" fmla="*/ 738597 w 1470623"/>
                  <a:gd name="connsiteY3" fmla="*/ 1507435 h 1520565"/>
                  <a:gd name="connsiteX4" fmla="*/ 476249 w 1470623"/>
                  <a:gd name="connsiteY4" fmla="*/ 1260246 h 1520565"/>
                  <a:gd name="connsiteX5" fmla="*/ 428624 w 1470623"/>
                  <a:gd name="connsiteY5" fmla="*/ 1498372 h 1520565"/>
                  <a:gd name="connsiteX6" fmla="*/ 319086 w 1470623"/>
                  <a:gd name="connsiteY6" fmla="*/ 1303110 h 1520565"/>
                  <a:gd name="connsiteX7" fmla="*/ 176211 w 1470623"/>
                  <a:gd name="connsiteY7" fmla="*/ 1479322 h 1520565"/>
                  <a:gd name="connsiteX8" fmla="*/ 161924 w 1470623"/>
                  <a:gd name="connsiteY8" fmla="*/ 1336447 h 1520565"/>
                  <a:gd name="connsiteX9" fmla="*/ 0 w 1470623"/>
                  <a:gd name="connsiteY9" fmla="*/ 1274534 h 1520565"/>
                  <a:gd name="connsiteX10" fmla="*/ 133349 w 1470623"/>
                  <a:gd name="connsiteY10" fmla="*/ 1179284 h 1520565"/>
                  <a:gd name="connsiteX11" fmla="*/ 154208 w 1470623"/>
                  <a:gd name="connsiteY11" fmla="*/ 350037 h 1520565"/>
                  <a:gd name="connsiteX0" fmla="*/ 154208 w 1470623"/>
                  <a:gd name="connsiteY0" fmla="*/ 350037 h 1520565"/>
                  <a:gd name="connsiteX1" fmla="*/ 738597 w 1470623"/>
                  <a:gd name="connsiteY1" fmla="*/ 30839 h 1520565"/>
                  <a:gd name="connsiteX2" fmla="*/ 1470623 w 1470623"/>
                  <a:gd name="connsiteY2" fmla="*/ 769137 h 1520565"/>
                  <a:gd name="connsiteX3" fmla="*/ 738597 w 1470623"/>
                  <a:gd name="connsiteY3" fmla="*/ 1507435 h 1520565"/>
                  <a:gd name="connsiteX4" fmla="*/ 476249 w 1470623"/>
                  <a:gd name="connsiteY4" fmla="*/ 1260246 h 1520565"/>
                  <a:gd name="connsiteX5" fmla="*/ 428624 w 1470623"/>
                  <a:gd name="connsiteY5" fmla="*/ 1498372 h 1520565"/>
                  <a:gd name="connsiteX6" fmla="*/ 319086 w 1470623"/>
                  <a:gd name="connsiteY6" fmla="*/ 1303110 h 1520565"/>
                  <a:gd name="connsiteX7" fmla="*/ 176211 w 1470623"/>
                  <a:gd name="connsiteY7" fmla="*/ 1479322 h 1520565"/>
                  <a:gd name="connsiteX8" fmla="*/ 161924 w 1470623"/>
                  <a:gd name="connsiteY8" fmla="*/ 1336447 h 1520565"/>
                  <a:gd name="connsiteX9" fmla="*/ 0 w 1470623"/>
                  <a:gd name="connsiteY9" fmla="*/ 1274534 h 1520565"/>
                  <a:gd name="connsiteX10" fmla="*/ 133349 w 1470623"/>
                  <a:gd name="connsiteY10" fmla="*/ 1179284 h 1520565"/>
                  <a:gd name="connsiteX11" fmla="*/ 154208 w 1470623"/>
                  <a:gd name="connsiteY11" fmla="*/ 350037 h 1520565"/>
                  <a:gd name="connsiteX0" fmla="*/ 154208 w 1470623"/>
                  <a:gd name="connsiteY0" fmla="*/ 350037 h 1541682"/>
                  <a:gd name="connsiteX1" fmla="*/ 738597 w 1470623"/>
                  <a:gd name="connsiteY1" fmla="*/ 30839 h 1541682"/>
                  <a:gd name="connsiteX2" fmla="*/ 1470623 w 1470623"/>
                  <a:gd name="connsiteY2" fmla="*/ 769137 h 1541682"/>
                  <a:gd name="connsiteX3" fmla="*/ 738597 w 1470623"/>
                  <a:gd name="connsiteY3" fmla="*/ 1507435 h 1541682"/>
                  <a:gd name="connsiteX4" fmla="*/ 604836 w 1470623"/>
                  <a:gd name="connsiteY4" fmla="*/ 1403122 h 1541682"/>
                  <a:gd name="connsiteX5" fmla="*/ 476249 w 1470623"/>
                  <a:gd name="connsiteY5" fmla="*/ 1260246 h 1541682"/>
                  <a:gd name="connsiteX6" fmla="*/ 428624 w 1470623"/>
                  <a:gd name="connsiteY6" fmla="*/ 1498372 h 1541682"/>
                  <a:gd name="connsiteX7" fmla="*/ 319086 w 1470623"/>
                  <a:gd name="connsiteY7" fmla="*/ 1303110 h 1541682"/>
                  <a:gd name="connsiteX8" fmla="*/ 176211 w 1470623"/>
                  <a:gd name="connsiteY8" fmla="*/ 1479322 h 1541682"/>
                  <a:gd name="connsiteX9" fmla="*/ 161924 w 1470623"/>
                  <a:gd name="connsiteY9" fmla="*/ 1336447 h 1541682"/>
                  <a:gd name="connsiteX10" fmla="*/ 0 w 1470623"/>
                  <a:gd name="connsiteY10" fmla="*/ 1274534 h 1541682"/>
                  <a:gd name="connsiteX11" fmla="*/ 133349 w 1470623"/>
                  <a:gd name="connsiteY11" fmla="*/ 1179284 h 1541682"/>
                  <a:gd name="connsiteX12" fmla="*/ 154208 w 1470623"/>
                  <a:gd name="connsiteY12" fmla="*/ 350037 h 1541682"/>
                  <a:gd name="connsiteX0" fmla="*/ 154208 w 1470654"/>
                  <a:gd name="connsiteY0" fmla="*/ 350037 h 1556535"/>
                  <a:gd name="connsiteX1" fmla="*/ 738597 w 1470654"/>
                  <a:gd name="connsiteY1" fmla="*/ 30839 h 1556535"/>
                  <a:gd name="connsiteX2" fmla="*/ 1470623 w 1470654"/>
                  <a:gd name="connsiteY2" fmla="*/ 769137 h 1556535"/>
                  <a:gd name="connsiteX3" fmla="*/ 409574 w 1470654"/>
                  <a:gd name="connsiteY3" fmla="*/ 555396 h 1556535"/>
                  <a:gd name="connsiteX4" fmla="*/ 738597 w 1470654"/>
                  <a:gd name="connsiteY4" fmla="*/ 1507435 h 1556535"/>
                  <a:gd name="connsiteX5" fmla="*/ 604836 w 1470654"/>
                  <a:gd name="connsiteY5" fmla="*/ 1403122 h 1556535"/>
                  <a:gd name="connsiteX6" fmla="*/ 476249 w 1470654"/>
                  <a:gd name="connsiteY6" fmla="*/ 1260246 h 1556535"/>
                  <a:gd name="connsiteX7" fmla="*/ 428624 w 1470654"/>
                  <a:gd name="connsiteY7" fmla="*/ 1498372 h 1556535"/>
                  <a:gd name="connsiteX8" fmla="*/ 319086 w 1470654"/>
                  <a:gd name="connsiteY8" fmla="*/ 1303110 h 1556535"/>
                  <a:gd name="connsiteX9" fmla="*/ 176211 w 1470654"/>
                  <a:gd name="connsiteY9" fmla="*/ 1479322 h 1556535"/>
                  <a:gd name="connsiteX10" fmla="*/ 161924 w 1470654"/>
                  <a:gd name="connsiteY10" fmla="*/ 1336447 h 1556535"/>
                  <a:gd name="connsiteX11" fmla="*/ 0 w 1470654"/>
                  <a:gd name="connsiteY11" fmla="*/ 1274534 h 1556535"/>
                  <a:gd name="connsiteX12" fmla="*/ 133349 w 1470654"/>
                  <a:gd name="connsiteY12" fmla="*/ 1179284 h 1556535"/>
                  <a:gd name="connsiteX13" fmla="*/ 154208 w 1470654"/>
                  <a:gd name="connsiteY13" fmla="*/ 350037 h 1556535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04836 w 1470654"/>
                  <a:gd name="connsiteY4" fmla="*/ 1403122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90561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90561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742109"/>
                  <a:gd name="connsiteY0" fmla="*/ 334790 h 1483390"/>
                  <a:gd name="connsiteX1" fmla="*/ 738597 w 742109"/>
                  <a:gd name="connsiteY1" fmla="*/ 15592 h 1483390"/>
                  <a:gd name="connsiteX2" fmla="*/ 409574 w 742109"/>
                  <a:gd name="connsiteY2" fmla="*/ 540149 h 1483390"/>
                  <a:gd name="connsiteX3" fmla="*/ 657224 w 742109"/>
                  <a:gd name="connsiteY3" fmla="*/ 1306913 h 1483390"/>
                  <a:gd name="connsiteX4" fmla="*/ 476249 w 742109"/>
                  <a:gd name="connsiteY4" fmla="*/ 1244999 h 1483390"/>
                  <a:gd name="connsiteX5" fmla="*/ 428624 w 742109"/>
                  <a:gd name="connsiteY5" fmla="*/ 1483125 h 1483390"/>
                  <a:gd name="connsiteX6" fmla="*/ 319086 w 742109"/>
                  <a:gd name="connsiteY6" fmla="*/ 1287863 h 1483390"/>
                  <a:gd name="connsiteX7" fmla="*/ 176211 w 742109"/>
                  <a:gd name="connsiteY7" fmla="*/ 1464075 h 1483390"/>
                  <a:gd name="connsiteX8" fmla="*/ 161924 w 742109"/>
                  <a:gd name="connsiteY8" fmla="*/ 1321200 h 1483390"/>
                  <a:gd name="connsiteX9" fmla="*/ 0 w 742109"/>
                  <a:gd name="connsiteY9" fmla="*/ 1259287 h 1483390"/>
                  <a:gd name="connsiteX10" fmla="*/ 133349 w 742109"/>
                  <a:gd name="connsiteY10" fmla="*/ 1164037 h 1483390"/>
                  <a:gd name="connsiteX11" fmla="*/ 154208 w 742109"/>
                  <a:gd name="connsiteY11" fmla="*/ 334790 h 1483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2109" h="1483390">
                    <a:moveTo>
                      <a:pt x="154208" y="334790"/>
                    </a:moveTo>
                    <a:cubicBezTo>
                      <a:pt x="455108" y="-28068"/>
                      <a:pt x="696036" y="-18635"/>
                      <a:pt x="738597" y="15592"/>
                    </a:cubicBezTo>
                    <a:cubicBezTo>
                      <a:pt x="781158" y="49819"/>
                      <a:pt x="423136" y="324929"/>
                      <a:pt x="409574" y="540149"/>
                    </a:cubicBezTo>
                    <a:cubicBezTo>
                      <a:pt x="17626" y="1260175"/>
                      <a:pt x="679449" y="1041800"/>
                      <a:pt x="657224" y="1306913"/>
                    </a:cubicBezTo>
                    <a:cubicBezTo>
                      <a:pt x="534987" y="1381526"/>
                      <a:pt x="504030" y="1248174"/>
                      <a:pt x="476249" y="1244999"/>
                    </a:cubicBezTo>
                    <a:cubicBezTo>
                      <a:pt x="434180" y="1241824"/>
                      <a:pt x="638967" y="1407718"/>
                      <a:pt x="428624" y="1483125"/>
                    </a:cubicBezTo>
                    <a:cubicBezTo>
                      <a:pt x="330131" y="1491934"/>
                      <a:pt x="366711" y="1278338"/>
                      <a:pt x="319086" y="1287863"/>
                    </a:cubicBezTo>
                    <a:cubicBezTo>
                      <a:pt x="306317" y="1283177"/>
                      <a:pt x="363536" y="1495825"/>
                      <a:pt x="176211" y="1464075"/>
                    </a:cubicBezTo>
                    <a:cubicBezTo>
                      <a:pt x="79373" y="1460900"/>
                      <a:pt x="200817" y="1337075"/>
                      <a:pt x="161924" y="1321200"/>
                    </a:cubicBezTo>
                    <a:cubicBezTo>
                      <a:pt x="123031" y="1305325"/>
                      <a:pt x="42069" y="1399780"/>
                      <a:pt x="0" y="1259287"/>
                    </a:cubicBezTo>
                    <a:cubicBezTo>
                      <a:pt x="794" y="1228331"/>
                      <a:pt x="137016" y="1255413"/>
                      <a:pt x="133349" y="1164037"/>
                    </a:cubicBezTo>
                    <a:cubicBezTo>
                      <a:pt x="129682" y="1072661"/>
                      <a:pt x="-146692" y="697648"/>
                      <a:pt x="154208" y="334790"/>
                    </a:cubicBezTo>
                    <a:close/>
                  </a:path>
                </a:pathLst>
              </a:cu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FF10DFB-023B-4049-9A1D-123BE039F0BB}"/>
                  </a:ext>
                </a:extLst>
              </p:cNvPr>
              <p:cNvSpPr/>
              <p:nvPr/>
            </p:nvSpPr>
            <p:spPr>
              <a:xfrm rot="19131531" flipH="1">
                <a:off x="344762" y="4908686"/>
                <a:ext cx="538279" cy="691692"/>
              </a:xfrm>
              <a:custGeom>
                <a:avLst/>
                <a:gdLst>
                  <a:gd name="connsiteX0" fmla="*/ 333464 w 562231"/>
                  <a:gd name="connsiteY0" fmla="*/ 28171 h 722471"/>
                  <a:gd name="connsiteX1" fmla="*/ 412031 w 562231"/>
                  <a:gd name="connsiteY1" fmla="*/ 7358 h 722471"/>
                  <a:gd name="connsiteX2" fmla="*/ 254474 w 562231"/>
                  <a:gd name="connsiteY2" fmla="*/ 329582 h 722471"/>
                  <a:gd name="connsiteX3" fmla="*/ 523429 w 562231"/>
                  <a:gd name="connsiteY3" fmla="*/ 145212 h 722471"/>
                  <a:gd name="connsiteX4" fmla="*/ 302755 w 562231"/>
                  <a:gd name="connsiteY4" fmla="*/ 464476 h 722471"/>
                  <a:gd name="connsiteX5" fmla="*/ 562231 w 562231"/>
                  <a:gd name="connsiteY5" fmla="*/ 370595 h 722471"/>
                  <a:gd name="connsiteX6" fmla="*/ 17696 w 562231"/>
                  <a:gd name="connsiteY6" fmla="*/ 715439 h 722471"/>
                  <a:gd name="connsiteX7" fmla="*/ 0 w 562231"/>
                  <a:gd name="connsiteY7" fmla="*/ 722471 h 722471"/>
                  <a:gd name="connsiteX8" fmla="*/ 0 w 562231"/>
                  <a:gd name="connsiteY8" fmla="*/ 455882 h 722471"/>
                  <a:gd name="connsiteX9" fmla="*/ 10461 w 562231"/>
                  <a:gd name="connsiteY9" fmla="*/ 441152 h 722471"/>
                  <a:gd name="connsiteX10" fmla="*/ 333464 w 562231"/>
                  <a:gd name="connsiteY10" fmla="*/ 28171 h 722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2231" h="722471">
                    <a:moveTo>
                      <a:pt x="333464" y="28171"/>
                    </a:moveTo>
                    <a:cubicBezTo>
                      <a:pt x="366449" y="1930"/>
                      <a:pt x="394094" y="-8197"/>
                      <a:pt x="412031" y="7358"/>
                    </a:cubicBezTo>
                    <a:cubicBezTo>
                      <a:pt x="507693" y="90317"/>
                      <a:pt x="286051" y="255422"/>
                      <a:pt x="254474" y="329582"/>
                    </a:cubicBezTo>
                    <a:cubicBezTo>
                      <a:pt x="222897" y="403743"/>
                      <a:pt x="469635" y="92080"/>
                      <a:pt x="523429" y="145212"/>
                    </a:cubicBezTo>
                    <a:cubicBezTo>
                      <a:pt x="604663" y="250260"/>
                      <a:pt x="349777" y="392830"/>
                      <a:pt x="302755" y="464476"/>
                    </a:cubicBezTo>
                    <a:cubicBezTo>
                      <a:pt x="255731" y="536122"/>
                      <a:pt x="501347" y="214040"/>
                      <a:pt x="562231" y="370595"/>
                    </a:cubicBezTo>
                    <a:cubicBezTo>
                      <a:pt x="560549" y="432009"/>
                      <a:pt x="268982" y="609786"/>
                      <a:pt x="17696" y="715439"/>
                    </a:cubicBezTo>
                    <a:lnTo>
                      <a:pt x="0" y="722471"/>
                    </a:lnTo>
                    <a:lnTo>
                      <a:pt x="0" y="455882"/>
                    </a:lnTo>
                    <a:lnTo>
                      <a:pt x="10461" y="441152"/>
                    </a:lnTo>
                    <a:cubicBezTo>
                      <a:pt x="87509" y="330649"/>
                      <a:pt x="234510" y="106894"/>
                      <a:pt x="333464" y="2817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C000">
                      <a:lumMod val="75000"/>
                    </a:srgbClr>
                  </a:gs>
                  <a:gs pos="100000">
                    <a:srgbClr val="548235"/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B8F5156-05AA-418C-AA0E-E82BD70A8157}"/>
                  </a:ext>
                </a:extLst>
              </p:cNvPr>
              <p:cNvSpPr/>
              <p:nvPr/>
            </p:nvSpPr>
            <p:spPr>
              <a:xfrm rot="2468469">
                <a:off x="3135370" y="4921389"/>
                <a:ext cx="538279" cy="691692"/>
              </a:xfrm>
              <a:custGeom>
                <a:avLst/>
                <a:gdLst>
                  <a:gd name="connsiteX0" fmla="*/ 333464 w 562231"/>
                  <a:gd name="connsiteY0" fmla="*/ 28171 h 722471"/>
                  <a:gd name="connsiteX1" fmla="*/ 412031 w 562231"/>
                  <a:gd name="connsiteY1" fmla="*/ 7358 h 722471"/>
                  <a:gd name="connsiteX2" fmla="*/ 254474 w 562231"/>
                  <a:gd name="connsiteY2" fmla="*/ 329582 h 722471"/>
                  <a:gd name="connsiteX3" fmla="*/ 523429 w 562231"/>
                  <a:gd name="connsiteY3" fmla="*/ 145212 h 722471"/>
                  <a:gd name="connsiteX4" fmla="*/ 302755 w 562231"/>
                  <a:gd name="connsiteY4" fmla="*/ 464476 h 722471"/>
                  <a:gd name="connsiteX5" fmla="*/ 562231 w 562231"/>
                  <a:gd name="connsiteY5" fmla="*/ 370595 h 722471"/>
                  <a:gd name="connsiteX6" fmla="*/ 17696 w 562231"/>
                  <a:gd name="connsiteY6" fmla="*/ 715439 h 722471"/>
                  <a:gd name="connsiteX7" fmla="*/ 0 w 562231"/>
                  <a:gd name="connsiteY7" fmla="*/ 722471 h 722471"/>
                  <a:gd name="connsiteX8" fmla="*/ 0 w 562231"/>
                  <a:gd name="connsiteY8" fmla="*/ 455882 h 722471"/>
                  <a:gd name="connsiteX9" fmla="*/ 10461 w 562231"/>
                  <a:gd name="connsiteY9" fmla="*/ 441152 h 722471"/>
                  <a:gd name="connsiteX10" fmla="*/ 333464 w 562231"/>
                  <a:gd name="connsiteY10" fmla="*/ 28171 h 722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2231" h="722471">
                    <a:moveTo>
                      <a:pt x="333464" y="28171"/>
                    </a:moveTo>
                    <a:cubicBezTo>
                      <a:pt x="366449" y="1930"/>
                      <a:pt x="394094" y="-8197"/>
                      <a:pt x="412031" y="7358"/>
                    </a:cubicBezTo>
                    <a:cubicBezTo>
                      <a:pt x="507693" y="90317"/>
                      <a:pt x="286051" y="255422"/>
                      <a:pt x="254474" y="329582"/>
                    </a:cubicBezTo>
                    <a:cubicBezTo>
                      <a:pt x="222897" y="403743"/>
                      <a:pt x="469635" y="92080"/>
                      <a:pt x="523429" y="145212"/>
                    </a:cubicBezTo>
                    <a:cubicBezTo>
                      <a:pt x="604663" y="250260"/>
                      <a:pt x="349777" y="392830"/>
                      <a:pt x="302755" y="464476"/>
                    </a:cubicBezTo>
                    <a:cubicBezTo>
                      <a:pt x="255731" y="536122"/>
                      <a:pt x="501347" y="214040"/>
                      <a:pt x="562231" y="370595"/>
                    </a:cubicBezTo>
                    <a:cubicBezTo>
                      <a:pt x="560549" y="432009"/>
                      <a:pt x="268982" y="609786"/>
                      <a:pt x="17696" y="715439"/>
                    </a:cubicBezTo>
                    <a:lnTo>
                      <a:pt x="0" y="722471"/>
                    </a:lnTo>
                    <a:lnTo>
                      <a:pt x="0" y="455882"/>
                    </a:lnTo>
                    <a:lnTo>
                      <a:pt x="10461" y="441152"/>
                    </a:lnTo>
                    <a:cubicBezTo>
                      <a:pt x="87509" y="330649"/>
                      <a:pt x="234510" y="106894"/>
                      <a:pt x="333464" y="2817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C000">
                      <a:lumMod val="75000"/>
                    </a:srgbClr>
                  </a:gs>
                  <a:gs pos="100000">
                    <a:srgbClr val="548235"/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52DF5693-A35A-448E-AE69-1C3B81F31DEF}"/>
                  </a:ext>
                </a:extLst>
              </p:cNvPr>
              <p:cNvSpPr/>
              <p:nvPr/>
            </p:nvSpPr>
            <p:spPr>
              <a:xfrm rot="645606">
                <a:off x="2311363" y="5111573"/>
                <a:ext cx="621935" cy="344245"/>
              </a:xfrm>
              <a:custGeom>
                <a:avLst/>
                <a:gdLst>
                  <a:gd name="connsiteX0" fmla="*/ 163434 w 642007"/>
                  <a:gd name="connsiteY0" fmla="*/ 0 h 344245"/>
                  <a:gd name="connsiteX1" fmla="*/ 502009 w 642007"/>
                  <a:gd name="connsiteY1" fmla="*/ 0 h 344245"/>
                  <a:gd name="connsiteX2" fmla="*/ 503207 w 642007"/>
                  <a:gd name="connsiteY2" fmla="*/ 3321 h 344245"/>
                  <a:gd name="connsiteX3" fmla="*/ 642007 w 642007"/>
                  <a:gd name="connsiteY3" fmla="*/ 44320 h 344245"/>
                  <a:gd name="connsiteX4" fmla="*/ 494489 w 642007"/>
                  <a:gd name="connsiteY4" fmla="*/ 135375 h 344245"/>
                  <a:gd name="connsiteX5" fmla="*/ 507127 w 642007"/>
                  <a:gd name="connsiteY5" fmla="*/ 278406 h 344245"/>
                  <a:gd name="connsiteX6" fmla="*/ 333866 w 642007"/>
                  <a:gd name="connsiteY6" fmla="*/ 131966 h 344245"/>
                  <a:gd name="connsiteX7" fmla="*/ 262709 w 642007"/>
                  <a:gd name="connsiteY7" fmla="*/ 344245 h 344245"/>
                  <a:gd name="connsiteX8" fmla="*/ 171464 w 642007"/>
                  <a:gd name="connsiteY8" fmla="*/ 119198 h 344245"/>
                  <a:gd name="connsiteX9" fmla="*/ 5230 w 642007"/>
                  <a:gd name="connsiteY9" fmla="*/ 213811 h 344245"/>
                  <a:gd name="connsiteX10" fmla="*/ 142543 w 642007"/>
                  <a:gd name="connsiteY10" fmla="*/ 15424 h 344245"/>
                  <a:gd name="connsiteX11" fmla="*/ 163434 w 642007"/>
                  <a:gd name="connsiteY11" fmla="*/ 0 h 344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2007" h="344245">
                    <a:moveTo>
                      <a:pt x="163434" y="0"/>
                    </a:moveTo>
                    <a:lnTo>
                      <a:pt x="502009" y="0"/>
                    </a:lnTo>
                    <a:lnTo>
                      <a:pt x="503207" y="3321"/>
                    </a:lnTo>
                    <a:cubicBezTo>
                      <a:pt x="536959" y="54371"/>
                      <a:pt x="636267" y="17840"/>
                      <a:pt x="642007" y="44320"/>
                    </a:cubicBezTo>
                    <a:cubicBezTo>
                      <a:pt x="626907" y="190197"/>
                      <a:pt x="529734" y="112518"/>
                      <a:pt x="494489" y="135375"/>
                    </a:cubicBezTo>
                    <a:cubicBezTo>
                      <a:pt x="459243" y="158232"/>
                      <a:pt x="601670" y="257207"/>
                      <a:pt x="507127" y="278406"/>
                    </a:cubicBezTo>
                    <a:cubicBezTo>
                      <a:pt x="329024" y="344570"/>
                      <a:pt x="345536" y="124979"/>
                      <a:pt x="333866" y="131966"/>
                    </a:cubicBezTo>
                    <a:cubicBezTo>
                      <a:pt x="285300" y="131500"/>
                      <a:pt x="361115" y="334511"/>
                      <a:pt x="262709" y="344245"/>
                    </a:cubicBezTo>
                    <a:cubicBezTo>
                      <a:pt x="41986" y="309435"/>
                      <a:pt x="212200" y="108224"/>
                      <a:pt x="171464" y="119198"/>
                    </a:cubicBezTo>
                    <a:cubicBezTo>
                      <a:pt x="144764" y="127503"/>
                      <a:pt x="139248" y="264290"/>
                      <a:pt x="5230" y="213811"/>
                    </a:cubicBezTo>
                    <a:cubicBezTo>
                      <a:pt x="-21519" y="117697"/>
                      <a:pt x="58929" y="70420"/>
                      <a:pt x="142543" y="15424"/>
                    </a:cubicBezTo>
                    <a:lnTo>
                      <a:pt x="163434" y="0"/>
                    </a:lnTo>
                    <a:close/>
                  </a:path>
                </a:pathLst>
              </a:custGeom>
              <a:gradFill>
                <a:gsLst>
                  <a:gs pos="100000">
                    <a:srgbClr val="FFC000">
                      <a:lumMod val="75000"/>
                    </a:srgbClr>
                  </a:gs>
                  <a:gs pos="1000">
                    <a:srgbClr val="548235"/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204C48C7-4255-4C12-847F-9A62776FA1CC}"/>
                  </a:ext>
                </a:extLst>
              </p:cNvPr>
              <p:cNvSpPr/>
              <p:nvPr/>
            </p:nvSpPr>
            <p:spPr>
              <a:xfrm rot="20954394" flipH="1">
                <a:off x="1062063" y="5116216"/>
                <a:ext cx="619901" cy="344245"/>
              </a:xfrm>
              <a:custGeom>
                <a:avLst/>
                <a:gdLst>
                  <a:gd name="connsiteX0" fmla="*/ 163434 w 642007"/>
                  <a:gd name="connsiteY0" fmla="*/ 0 h 344245"/>
                  <a:gd name="connsiteX1" fmla="*/ 502009 w 642007"/>
                  <a:gd name="connsiteY1" fmla="*/ 0 h 344245"/>
                  <a:gd name="connsiteX2" fmla="*/ 503207 w 642007"/>
                  <a:gd name="connsiteY2" fmla="*/ 3321 h 344245"/>
                  <a:gd name="connsiteX3" fmla="*/ 642007 w 642007"/>
                  <a:gd name="connsiteY3" fmla="*/ 44320 h 344245"/>
                  <a:gd name="connsiteX4" fmla="*/ 494489 w 642007"/>
                  <a:gd name="connsiteY4" fmla="*/ 135375 h 344245"/>
                  <a:gd name="connsiteX5" fmla="*/ 507127 w 642007"/>
                  <a:gd name="connsiteY5" fmla="*/ 278406 h 344245"/>
                  <a:gd name="connsiteX6" fmla="*/ 333866 w 642007"/>
                  <a:gd name="connsiteY6" fmla="*/ 131966 h 344245"/>
                  <a:gd name="connsiteX7" fmla="*/ 262709 w 642007"/>
                  <a:gd name="connsiteY7" fmla="*/ 344245 h 344245"/>
                  <a:gd name="connsiteX8" fmla="*/ 171464 w 642007"/>
                  <a:gd name="connsiteY8" fmla="*/ 119198 h 344245"/>
                  <a:gd name="connsiteX9" fmla="*/ 5230 w 642007"/>
                  <a:gd name="connsiteY9" fmla="*/ 213811 h 344245"/>
                  <a:gd name="connsiteX10" fmla="*/ 142543 w 642007"/>
                  <a:gd name="connsiteY10" fmla="*/ 15424 h 344245"/>
                  <a:gd name="connsiteX11" fmla="*/ 163434 w 642007"/>
                  <a:gd name="connsiteY11" fmla="*/ 0 h 344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2007" h="344245">
                    <a:moveTo>
                      <a:pt x="163434" y="0"/>
                    </a:moveTo>
                    <a:lnTo>
                      <a:pt x="502009" y="0"/>
                    </a:lnTo>
                    <a:lnTo>
                      <a:pt x="503207" y="3321"/>
                    </a:lnTo>
                    <a:cubicBezTo>
                      <a:pt x="536959" y="54371"/>
                      <a:pt x="636267" y="17840"/>
                      <a:pt x="642007" y="44320"/>
                    </a:cubicBezTo>
                    <a:cubicBezTo>
                      <a:pt x="626907" y="190197"/>
                      <a:pt x="529734" y="112518"/>
                      <a:pt x="494489" y="135375"/>
                    </a:cubicBezTo>
                    <a:cubicBezTo>
                      <a:pt x="459243" y="158232"/>
                      <a:pt x="601670" y="257207"/>
                      <a:pt x="507127" y="278406"/>
                    </a:cubicBezTo>
                    <a:cubicBezTo>
                      <a:pt x="329024" y="344570"/>
                      <a:pt x="345536" y="124979"/>
                      <a:pt x="333866" y="131966"/>
                    </a:cubicBezTo>
                    <a:cubicBezTo>
                      <a:pt x="285300" y="131500"/>
                      <a:pt x="361115" y="334511"/>
                      <a:pt x="262709" y="344245"/>
                    </a:cubicBezTo>
                    <a:cubicBezTo>
                      <a:pt x="41986" y="309435"/>
                      <a:pt x="212200" y="108224"/>
                      <a:pt x="171464" y="119198"/>
                    </a:cubicBezTo>
                    <a:cubicBezTo>
                      <a:pt x="144764" y="127503"/>
                      <a:pt x="139248" y="264290"/>
                      <a:pt x="5230" y="213811"/>
                    </a:cubicBezTo>
                    <a:cubicBezTo>
                      <a:pt x="-21519" y="117697"/>
                      <a:pt x="58929" y="70420"/>
                      <a:pt x="142543" y="15424"/>
                    </a:cubicBezTo>
                    <a:lnTo>
                      <a:pt x="163434" y="0"/>
                    </a:lnTo>
                    <a:close/>
                  </a:path>
                </a:pathLst>
              </a:custGeom>
              <a:gradFill>
                <a:gsLst>
                  <a:gs pos="100000">
                    <a:srgbClr val="FFC000">
                      <a:lumMod val="75000"/>
                    </a:srgbClr>
                  </a:gs>
                  <a:gs pos="1000">
                    <a:srgbClr val="548235"/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92149A7-96B3-47B6-9F61-186D8CB2DDB2}"/>
                  </a:ext>
                </a:extLst>
              </p:cNvPr>
              <p:cNvSpPr/>
              <p:nvPr/>
            </p:nvSpPr>
            <p:spPr>
              <a:xfrm rot="738193">
                <a:off x="2298540" y="4274105"/>
                <a:ext cx="367688" cy="602664"/>
              </a:xfrm>
              <a:prstGeom prst="ellipse">
                <a:avLst/>
              </a:prstGeom>
              <a:solidFill>
                <a:srgbClr val="548235"/>
              </a:soli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28BB71C-2ACE-456B-8AC2-84D673D3C330}"/>
                  </a:ext>
                </a:extLst>
              </p:cNvPr>
              <p:cNvSpPr/>
              <p:nvPr/>
            </p:nvSpPr>
            <p:spPr>
              <a:xfrm rot="20861807" flipH="1">
                <a:off x="1239141" y="4229828"/>
                <a:ext cx="367688" cy="602664"/>
              </a:xfrm>
              <a:prstGeom prst="ellipse">
                <a:avLst/>
              </a:prstGeom>
              <a:solidFill>
                <a:srgbClr val="548235"/>
              </a:soli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D49D59A0-5264-4065-8177-DF35993D85DB}"/>
                  </a:ext>
                </a:extLst>
              </p:cNvPr>
              <p:cNvSpPr/>
              <p:nvPr/>
            </p:nvSpPr>
            <p:spPr>
              <a:xfrm>
                <a:off x="838113" y="3131392"/>
                <a:ext cx="2322649" cy="1248228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ACB7D823-6D78-400B-92AB-EC2BAA78CFFF}"/>
                  </a:ext>
                </a:extLst>
              </p:cNvPr>
              <p:cNvSpPr/>
              <p:nvPr/>
            </p:nvSpPr>
            <p:spPr>
              <a:xfrm>
                <a:off x="2063743" y="2841106"/>
                <a:ext cx="914400" cy="9144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B42A91A6-B795-4450-B907-1A1E40D7A8A7}"/>
                  </a:ext>
                </a:extLst>
              </p:cNvPr>
              <p:cNvSpPr/>
              <p:nvPr/>
            </p:nvSpPr>
            <p:spPr>
              <a:xfrm>
                <a:off x="1018277" y="2841106"/>
                <a:ext cx="914400" cy="9144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392DB93-C3B7-436E-8C74-B597005E13F6}"/>
                  </a:ext>
                </a:extLst>
              </p:cNvPr>
              <p:cNvSpPr/>
              <p:nvPr/>
            </p:nvSpPr>
            <p:spPr>
              <a:xfrm rot="3117443">
                <a:off x="1780709" y="3732646"/>
                <a:ext cx="209762" cy="457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3D4B192B-E20F-4CBD-89F5-1962873B9CCF}"/>
                  </a:ext>
                </a:extLst>
              </p:cNvPr>
              <p:cNvSpPr/>
              <p:nvPr/>
            </p:nvSpPr>
            <p:spPr>
              <a:xfrm rot="18482557" flipH="1">
                <a:off x="2026041" y="3732646"/>
                <a:ext cx="209762" cy="457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Arc 247">
                <a:extLst>
                  <a:ext uri="{FF2B5EF4-FFF2-40B4-BE49-F238E27FC236}">
                    <a16:creationId xmlns:a16="http://schemas.microsoft.com/office/drawing/2014/main" id="{8455B72D-903F-4251-81A2-9BC420AD97EC}"/>
                  </a:ext>
                </a:extLst>
              </p:cNvPr>
              <p:cNvSpPr/>
              <p:nvPr/>
            </p:nvSpPr>
            <p:spPr>
              <a:xfrm rot="8811340">
                <a:off x="1235511" y="3142214"/>
                <a:ext cx="1600329" cy="1190059"/>
              </a:xfrm>
              <a:custGeom>
                <a:avLst/>
                <a:gdLst>
                  <a:gd name="connsiteX0" fmla="*/ 276314 w 914400"/>
                  <a:gd name="connsiteY0" fmla="*/ 37304 h 914400"/>
                  <a:gd name="connsiteX1" fmla="*/ 708527 w 914400"/>
                  <a:gd name="connsiteY1" fmla="*/ 75275 h 914400"/>
                  <a:gd name="connsiteX2" fmla="*/ 914399 w 914400"/>
                  <a:gd name="connsiteY2" fmla="*/ 457200 h 914400"/>
                  <a:gd name="connsiteX3" fmla="*/ 457200 w 914400"/>
                  <a:gd name="connsiteY3" fmla="*/ 457200 h 914400"/>
                  <a:gd name="connsiteX4" fmla="*/ 276314 w 914400"/>
                  <a:gd name="connsiteY4" fmla="*/ 37304 h 914400"/>
                  <a:gd name="connsiteX0" fmla="*/ 276314 w 914400"/>
                  <a:gd name="connsiteY0" fmla="*/ 37304 h 914400"/>
                  <a:gd name="connsiteX1" fmla="*/ 708527 w 914400"/>
                  <a:gd name="connsiteY1" fmla="*/ 75275 h 914400"/>
                  <a:gd name="connsiteX2" fmla="*/ 914399 w 914400"/>
                  <a:gd name="connsiteY2" fmla="*/ 457200 h 914400"/>
                  <a:gd name="connsiteX0" fmla="*/ 712347 w 1350432"/>
                  <a:gd name="connsiteY0" fmla="*/ 43951 h 463847"/>
                  <a:gd name="connsiteX1" fmla="*/ 1144560 w 1350432"/>
                  <a:gd name="connsiteY1" fmla="*/ 81922 h 463847"/>
                  <a:gd name="connsiteX2" fmla="*/ 1350432 w 1350432"/>
                  <a:gd name="connsiteY2" fmla="*/ 463847 h 463847"/>
                  <a:gd name="connsiteX3" fmla="*/ 893233 w 1350432"/>
                  <a:gd name="connsiteY3" fmla="*/ 463847 h 463847"/>
                  <a:gd name="connsiteX4" fmla="*/ 712347 w 1350432"/>
                  <a:gd name="connsiteY4" fmla="*/ 43951 h 463847"/>
                  <a:gd name="connsiteX0" fmla="*/ 0 w 1350432"/>
                  <a:gd name="connsiteY0" fmla="*/ 33828 h 463847"/>
                  <a:gd name="connsiteX1" fmla="*/ 1144560 w 1350432"/>
                  <a:gd name="connsiteY1" fmla="*/ 81922 h 463847"/>
                  <a:gd name="connsiteX2" fmla="*/ 1350432 w 1350432"/>
                  <a:gd name="connsiteY2" fmla="*/ 463847 h 463847"/>
                  <a:gd name="connsiteX0" fmla="*/ 712347 w 1350432"/>
                  <a:gd name="connsiteY0" fmla="*/ 178134 h 598030"/>
                  <a:gd name="connsiteX1" fmla="*/ 1144560 w 1350432"/>
                  <a:gd name="connsiteY1" fmla="*/ 216105 h 598030"/>
                  <a:gd name="connsiteX2" fmla="*/ 1350432 w 1350432"/>
                  <a:gd name="connsiteY2" fmla="*/ 598030 h 598030"/>
                  <a:gd name="connsiteX3" fmla="*/ 893233 w 1350432"/>
                  <a:gd name="connsiteY3" fmla="*/ 598030 h 598030"/>
                  <a:gd name="connsiteX4" fmla="*/ 712347 w 1350432"/>
                  <a:gd name="connsiteY4" fmla="*/ 178134 h 598030"/>
                  <a:gd name="connsiteX0" fmla="*/ 0 w 1350432"/>
                  <a:gd name="connsiteY0" fmla="*/ 168011 h 598030"/>
                  <a:gd name="connsiteX1" fmla="*/ 1144560 w 1350432"/>
                  <a:gd name="connsiteY1" fmla="*/ 216105 h 598030"/>
                  <a:gd name="connsiteX2" fmla="*/ 1350432 w 1350432"/>
                  <a:gd name="connsiteY2" fmla="*/ 598030 h 598030"/>
                  <a:gd name="connsiteX0" fmla="*/ 712347 w 1546286"/>
                  <a:gd name="connsiteY0" fmla="*/ 178134 h 1190059"/>
                  <a:gd name="connsiteX1" fmla="*/ 1144560 w 1546286"/>
                  <a:gd name="connsiteY1" fmla="*/ 216105 h 1190059"/>
                  <a:gd name="connsiteX2" fmla="*/ 1350432 w 1546286"/>
                  <a:gd name="connsiteY2" fmla="*/ 598030 h 1190059"/>
                  <a:gd name="connsiteX3" fmla="*/ 893233 w 1546286"/>
                  <a:gd name="connsiteY3" fmla="*/ 598030 h 1190059"/>
                  <a:gd name="connsiteX4" fmla="*/ 712347 w 1546286"/>
                  <a:gd name="connsiteY4" fmla="*/ 178134 h 1190059"/>
                  <a:gd name="connsiteX0" fmla="*/ 0 w 1546286"/>
                  <a:gd name="connsiteY0" fmla="*/ 168011 h 1190059"/>
                  <a:gd name="connsiteX1" fmla="*/ 1144560 w 1546286"/>
                  <a:gd name="connsiteY1" fmla="*/ 216105 h 1190059"/>
                  <a:gd name="connsiteX2" fmla="*/ 1546286 w 1546286"/>
                  <a:gd name="connsiteY2" fmla="*/ 1190059 h 1190059"/>
                  <a:gd name="connsiteX0" fmla="*/ 712347 w 1600329"/>
                  <a:gd name="connsiteY0" fmla="*/ 178134 h 1190059"/>
                  <a:gd name="connsiteX1" fmla="*/ 1144560 w 1600329"/>
                  <a:gd name="connsiteY1" fmla="*/ 216105 h 1190059"/>
                  <a:gd name="connsiteX2" fmla="*/ 1350432 w 1600329"/>
                  <a:gd name="connsiteY2" fmla="*/ 598030 h 1190059"/>
                  <a:gd name="connsiteX3" fmla="*/ 893233 w 1600329"/>
                  <a:gd name="connsiteY3" fmla="*/ 598030 h 1190059"/>
                  <a:gd name="connsiteX4" fmla="*/ 712347 w 1600329"/>
                  <a:gd name="connsiteY4" fmla="*/ 178134 h 1190059"/>
                  <a:gd name="connsiteX0" fmla="*/ 0 w 1600329"/>
                  <a:gd name="connsiteY0" fmla="*/ 168011 h 1190059"/>
                  <a:gd name="connsiteX1" fmla="*/ 1144560 w 1600329"/>
                  <a:gd name="connsiteY1" fmla="*/ 216105 h 1190059"/>
                  <a:gd name="connsiteX2" fmla="*/ 1546286 w 1600329"/>
                  <a:gd name="connsiteY2" fmla="*/ 1190059 h 1190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0329" h="1190059" stroke="0" extrusionOk="0">
                    <a:moveTo>
                      <a:pt x="712347" y="178134"/>
                    </a:moveTo>
                    <a:cubicBezTo>
                      <a:pt x="853631" y="117271"/>
                      <a:pt x="1016052" y="131540"/>
                      <a:pt x="1144560" y="216105"/>
                    </a:cubicBezTo>
                    <a:cubicBezTo>
                      <a:pt x="1273068" y="300670"/>
                      <a:pt x="1350433" y="444193"/>
                      <a:pt x="1350432" y="598030"/>
                    </a:cubicBezTo>
                    <a:lnTo>
                      <a:pt x="893233" y="598030"/>
                    </a:lnTo>
                    <a:lnTo>
                      <a:pt x="712347" y="178134"/>
                    </a:lnTo>
                    <a:close/>
                  </a:path>
                  <a:path w="1600329" h="1190059" fill="none">
                    <a:moveTo>
                      <a:pt x="0" y="168011"/>
                    </a:moveTo>
                    <a:cubicBezTo>
                      <a:pt x="193351" y="-195579"/>
                      <a:pt x="1016052" y="131540"/>
                      <a:pt x="1144560" y="216105"/>
                    </a:cubicBezTo>
                    <a:cubicBezTo>
                      <a:pt x="1273068" y="300670"/>
                      <a:pt x="1761502" y="776325"/>
                      <a:pt x="1546286" y="1190059"/>
                    </a:cubicBezTo>
                  </a:path>
                </a:pathLst>
              </a:cu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2B25A5CA-92AD-476E-9291-3A2FDCCAA8FE}"/>
                  </a:ext>
                </a:extLst>
              </p:cNvPr>
              <p:cNvSpPr/>
              <p:nvPr/>
            </p:nvSpPr>
            <p:spPr>
              <a:xfrm>
                <a:off x="1249041" y="3070803"/>
                <a:ext cx="462945" cy="46294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BB0E704D-D657-4D15-8018-B8A9E3373C48}"/>
                  </a:ext>
                </a:extLst>
              </p:cNvPr>
              <p:cNvSpPr/>
              <p:nvPr/>
            </p:nvSpPr>
            <p:spPr>
              <a:xfrm>
                <a:off x="1419498" y="3226138"/>
                <a:ext cx="160621" cy="14433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9B2E44E2-D404-48E5-B9F4-A80489039E19}"/>
                  </a:ext>
                </a:extLst>
              </p:cNvPr>
              <p:cNvSpPr/>
              <p:nvPr/>
            </p:nvSpPr>
            <p:spPr>
              <a:xfrm>
                <a:off x="2316149" y="3071259"/>
                <a:ext cx="462945" cy="46294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304E2625-89DF-4E86-A022-8BD12803E4DB}"/>
                  </a:ext>
                </a:extLst>
              </p:cNvPr>
              <p:cNvSpPr/>
              <p:nvPr/>
            </p:nvSpPr>
            <p:spPr>
              <a:xfrm>
                <a:off x="2473606" y="3230108"/>
                <a:ext cx="160621" cy="14433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12" name="ttsMP3.com_VoiceText_2025-1-13_14-10-33">
            <a:hlinkClick r:id="" action="ppaction://media"/>
            <a:extLst>
              <a:ext uri="{FF2B5EF4-FFF2-40B4-BE49-F238E27FC236}">
                <a16:creationId xmlns:a16="http://schemas.microsoft.com/office/drawing/2014/main" id="{9C7B410E-DE24-44B0-A29B-556051CEBBB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6802" y="6781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0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92" fill="hold"/>
                                        <p:tgtEl>
                                          <p:spTgt spid="1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AFDC9B89-E125-41F9-A7D0-5DE4D63B0BBB}"/>
              </a:ext>
            </a:extLst>
          </p:cNvPr>
          <p:cNvGrpSpPr/>
          <p:nvPr/>
        </p:nvGrpSpPr>
        <p:grpSpPr>
          <a:xfrm>
            <a:off x="249281" y="-66843"/>
            <a:ext cx="3581001" cy="4223421"/>
            <a:chOff x="332424" y="797886"/>
            <a:chExt cx="3581001" cy="4223421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BA1DD2D-E894-4879-8152-56B0C322136F}"/>
                </a:ext>
              </a:extLst>
            </p:cNvPr>
            <p:cNvSpPr txBox="1"/>
            <p:nvPr/>
          </p:nvSpPr>
          <p:spPr>
            <a:xfrm>
              <a:off x="691110" y="797886"/>
              <a:ext cx="3222315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548235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F</a:t>
              </a: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rog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7E0A496-B080-4BA3-A57B-ADC6E20AABF5}"/>
                </a:ext>
              </a:extLst>
            </p:cNvPr>
            <p:cNvGrpSpPr/>
            <p:nvPr/>
          </p:nvGrpSpPr>
          <p:grpSpPr>
            <a:xfrm>
              <a:off x="332424" y="2397377"/>
              <a:ext cx="3476697" cy="2623930"/>
              <a:chOff x="169589" y="2841106"/>
              <a:chExt cx="3672856" cy="2771975"/>
            </a:xfrm>
          </p:grpSpPr>
          <p:sp>
            <p:nvSpPr>
              <p:cNvPr id="66" name="Oval 245">
                <a:extLst>
                  <a:ext uri="{FF2B5EF4-FFF2-40B4-BE49-F238E27FC236}">
                    <a16:creationId xmlns:a16="http://schemas.microsoft.com/office/drawing/2014/main" id="{AB81C853-BD19-4D8B-B40F-DA8A0C5C8899}"/>
                  </a:ext>
                </a:extLst>
              </p:cNvPr>
              <p:cNvSpPr/>
              <p:nvPr/>
            </p:nvSpPr>
            <p:spPr>
              <a:xfrm rot="20245845">
                <a:off x="169589" y="4250730"/>
                <a:ext cx="1265568" cy="1156163"/>
              </a:xfrm>
              <a:custGeom>
                <a:avLst/>
                <a:gdLst>
                  <a:gd name="connsiteX0" fmla="*/ 0 w 450547"/>
                  <a:gd name="connsiteY0" fmla="*/ 387751 h 775501"/>
                  <a:gd name="connsiteX1" fmla="*/ 225274 w 450547"/>
                  <a:gd name="connsiteY1" fmla="*/ 0 h 775501"/>
                  <a:gd name="connsiteX2" fmla="*/ 450548 w 450547"/>
                  <a:gd name="connsiteY2" fmla="*/ 387751 h 775501"/>
                  <a:gd name="connsiteX3" fmla="*/ 225274 w 450547"/>
                  <a:gd name="connsiteY3" fmla="*/ 775502 h 775501"/>
                  <a:gd name="connsiteX4" fmla="*/ 0 w 450547"/>
                  <a:gd name="connsiteY4" fmla="*/ 387751 h 775501"/>
                  <a:gd name="connsiteX0" fmla="*/ 5501 w 456049"/>
                  <a:gd name="connsiteY0" fmla="*/ 387751 h 944119"/>
                  <a:gd name="connsiteX1" fmla="*/ 230775 w 456049"/>
                  <a:gd name="connsiteY1" fmla="*/ 0 h 944119"/>
                  <a:gd name="connsiteX2" fmla="*/ 456049 w 456049"/>
                  <a:gd name="connsiteY2" fmla="*/ 387751 h 944119"/>
                  <a:gd name="connsiteX3" fmla="*/ 230775 w 456049"/>
                  <a:gd name="connsiteY3" fmla="*/ 775502 h 944119"/>
                  <a:gd name="connsiteX4" fmla="*/ 82615 w 456049"/>
                  <a:gd name="connsiteY4" fmla="*/ 926343 h 944119"/>
                  <a:gd name="connsiteX5" fmla="*/ 5501 w 456049"/>
                  <a:gd name="connsiteY5" fmla="*/ 387751 h 944119"/>
                  <a:gd name="connsiteX0" fmla="*/ 474877 w 925425"/>
                  <a:gd name="connsiteY0" fmla="*/ 387751 h 933379"/>
                  <a:gd name="connsiteX1" fmla="*/ 700151 w 925425"/>
                  <a:gd name="connsiteY1" fmla="*/ 0 h 933379"/>
                  <a:gd name="connsiteX2" fmla="*/ 925425 w 925425"/>
                  <a:gd name="connsiteY2" fmla="*/ 387751 h 933379"/>
                  <a:gd name="connsiteX3" fmla="*/ 4218 w 925425"/>
                  <a:gd name="connsiteY3" fmla="*/ 501723 h 933379"/>
                  <a:gd name="connsiteX4" fmla="*/ 551991 w 925425"/>
                  <a:gd name="connsiteY4" fmla="*/ 926343 h 933379"/>
                  <a:gd name="connsiteX5" fmla="*/ 474877 w 925425"/>
                  <a:gd name="connsiteY5" fmla="*/ 387751 h 933379"/>
                  <a:gd name="connsiteX0" fmla="*/ 470663 w 941003"/>
                  <a:gd name="connsiteY0" fmla="*/ 387751 h 1214305"/>
                  <a:gd name="connsiteX1" fmla="*/ 695937 w 941003"/>
                  <a:gd name="connsiteY1" fmla="*/ 0 h 1214305"/>
                  <a:gd name="connsiteX2" fmla="*/ 921211 w 941003"/>
                  <a:gd name="connsiteY2" fmla="*/ 387751 h 1214305"/>
                  <a:gd name="connsiteX3" fmla="*/ 557190 w 941003"/>
                  <a:gd name="connsiteY3" fmla="*/ 1213917 h 1214305"/>
                  <a:gd name="connsiteX4" fmla="*/ 4 w 941003"/>
                  <a:gd name="connsiteY4" fmla="*/ 501723 h 1214305"/>
                  <a:gd name="connsiteX5" fmla="*/ 547777 w 941003"/>
                  <a:gd name="connsiteY5" fmla="*/ 926343 h 1214305"/>
                  <a:gd name="connsiteX6" fmla="*/ 470663 w 941003"/>
                  <a:gd name="connsiteY6" fmla="*/ 387751 h 1214305"/>
                  <a:gd name="connsiteX0" fmla="*/ 489284 w 959624"/>
                  <a:gd name="connsiteY0" fmla="*/ 387751 h 1214348"/>
                  <a:gd name="connsiteX1" fmla="*/ 714558 w 959624"/>
                  <a:gd name="connsiteY1" fmla="*/ 0 h 1214348"/>
                  <a:gd name="connsiteX2" fmla="*/ 939832 w 959624"/>
                  <a:gd name="connsiteY2" fmla="*/ 387751 h 1214348"/>
                  <a:gd name="connsiteX3" fmla="*/ 575811 w 959624"/>
                  <a:gd name="connsiteY3" fmla="*/ 1213917 h 1214348"/>
                  <a:gd name="connsiteX4" fmla="*/ 3 w 959624"/>
                  <a:gd name="connsiteY4" fmla="*/ 571346 h 1214348"/>
                  <a:gd name="connsiteX5" fmla="*/ 566398 w 959624"/>
                  <a:gd name="connsiteY5" fmla="*/ 926343 h 1214348"/>
                  <a:gd name="connsiteX6" fmla="*/ 489284 w 959624"/>
                  <a:gd name="connsiteY6" fmla="*/ 387751 h 1214348"/>
                  <a:gd name="connsiteX0" fmla="*/ 491183 w 961523"/>
                  <a:gd name="connsiteY0" fmla="*/ 387751 h 1214418"/>
                  <a:gd name="connsiteX1" fmla="*/ 716457 w 961523"/>
                  <a:gd name="connsiteY1" fmla="*/ 0 h 1214418"/>
                  <a:gd name="connsiteX2" fmla="*/ 941731 w 961523"/>
                  <a:gd name="connsiteY2" fmla="*/ 387751 h 1214418"/>
                  <a:gd name="connsiteX3" fmla="*/ 577710 w 961523"/>
                  <a:gd name="connsiteY3" fmla="*/ 1213917 h 1214418"/>
                  <a:gd name="connsiteX4" fmla="*/ 1902 w 961523"/>
                  <a:gd name="connsiteY4" fmla="*/ 571346 h 1214418"/>
                  <a:gd name="connsiteX5" fmla="*/ 568297 w 961523"/>
                  <a:gd name="connsiteY5" fmla="*/ 926343 h 1214418"/>
                  <a:gd name="connsiteX6" fmla="*/ 491183 w 961523"/>
                  <a:gd name="connsiteY6" fmla="*/ 387751 h 1214418"/>
                  <a:gd name="connsiteX0" fmla="*/ 492674 w 963014"/>
                  <a:gd name="connsiteY0" fmla="*/ 387751 h 1214449"/>
                  <a:gd name="connsiteX1" fmla="*/ 717948 w 963014"/>
                  <a:gd name="connsiteY1" fmla="*/ 0 h 1214449"/>
                  <a:gd name="connsiteX2" fmla="*/ 943222 w 963014"/>
                  <a:gd name="connsiteY2" fmla="*/ 387751 h 1214449"/>
                  <a:gd name="connsiteX3" fmla="*/ 579201 w 963014"/>
                  <a:gd name="connsiteY3" fmla="*/ 1213917 h 1214449"/>
                  <a:gd name="connsiteX4" fmla="*/ 3393 w 963014"/>
                  <a:gd name="connsiteY4" fmla="*/ 571346 h 1214449"/>
                  <a:gd name="connsiteX5" fmla="*/ 569788 w 963014"/>
                  <a:gd name="connsiteY5" fmla="*/ 926343 h 1214449"/>
                  <a:gd name="connsiteX6" fmla="*/ 492674 w 963014"/>
                  <a:gd name="connsiteY6" fmla="*/ 387751 h 1214449"/>
                  <a:gd name="connsiteX0" fmla="*/ 517022 w 987362"/>
                  <a:gd name="connsiteY0" fmla="*/ 387751 h 1214502"/>
                  <a:gd name="connsiteX1" fmla="*/ 742296 w 987362"/>
                  <a:gd name="connsiteY1" fmla="*/ 0 h 1214502"/>
                  <a:gd name="connsiteX2" fmla="*/ 967570 w 987362"/>
                  <a:gd name="connsiteY2" fmla="*/ 387751 h 1214502"/>
                  <a:gd name="connsiteX3" fmla="*/ 603549 w 987362"/>
                  <a:gd name="connsiteY3" fmla="*/ 1213917 h 1214502"/>
                  <a:gd name="connsiteX4" fmla="*/ 3237 w 987362"/>
                  <a:gd name="connsiteY4" fmla="*/ 617894 h 1214502"/>
                  <a:gd name="connsiteX5" fmla="*/ 594136 w 987362"/>
                  <a:gd name="connsiteY5" fmla="*/ 926343 h 1214502"/>
                  <a:gd name="connsiteX6" fmla="*/ 517022 w 987362"/>
                  <a:gd name="connsiteY6" fmla="*/ 387751 h 1214502"/>
                  <a:gd name="connsiteX0" fmla="*/ 522886 w 993226"/>
                  <a:gd name="connsiteY0" fmla="*/ 387751 h 1222963"/>
                  <a:gd name="connsiteX1" fmla="*/ 748160 w 993226"/>
                  <a:gd name="connsiteY1" fmla="*/ 0 h 1222963"/>
                  <a:gd name="connsiteX2" fmla="*/ 973434 w 993226"/>
                  <a:gd name="connsiteY2" fmla="*/ 387751 h 1222963"/>
                  <a:gd name="connsiteX3" fmla="*/ 609413 w 993226"/>
                  <a:gd name="connsiteY3" fmla="*/ 1213917 h 1222963"/>
                  <a:gd name="connsiteX4" fmla="*/ 266565 w 993226"/>
                  <a:gd name="connsiteY4" fmla="*/ 859964 h 1222963"/>
                  <a:gd name="connsiteX5" fmla="*/ 9101 w 993226"/>
                  <a:gd name="connsiteY5" fmla="*/ 617894 h 1222963"/>
                  <a:gd name="connsiteX6" fmla="*/ 600000 w 993226"/>
                  <a:gd name="connsiteY6" fmla="*/ 926343 h 1222963"/>
                  <a:gd name="connsiteX7" fmla="*/ 522886 w 993226"/>
                  <a:gd name="connsiteY7" fmla="*/ 387751 h 1222963"/>
                  <a:gd name="connsiteX0" fmla="*/ 533821 w 1004161"/>
                  <a:gd name="connsiteY0" fmla="*/ 387751 h 1222963"/>
                  <a:gd name="connsiteX1" fmla="*/ 759095 w 1004161"/>
                  <a:gd name="connsiteY1" fmla="*/ 0 h 1222963"/>
                  <a:gd name="connsiteX2" fmla="*/ 984369 w 1004161"/>
                  <a:gd name="connsiteY2" fmla="*/ 387751 h 1222963"/>
                  <a:gd name="connsiteX3" fmla="*/ 620348 w 1004161"/>
                  <a:gd name="connsiteY3" fmla="*/ 1213917 h 1222963"/>
                  <a:gd name="connsiteX4" fmla="*/ 277500 w 1004161"/>
                  <a:gd name="connsiteY4" fmla="*/ 859964 h 1222963"/>
                  <a:gd name="connsiteX5" fmla="*/ 20036 w 1004161"/>
                  <a:gd name="connsiteY5" fmla="*/ 617894 h 1222963"/>
                  <a:gd name="connsiteX6" fmla="*/ 610935 w 1004161"/>
                  <a:gd name="connsiteY6" fmla="*/ 926343 h 1222963"/>
                  <a:gd name="connsiteX7" fmla="*/ 533821 w 1004161"/>
                  <a:gd name="connsiteY7" fmla="*/ 387751 h 1222963"/>
                  <a:gd name="connsiteX0" fmla="*/ 526981 w 997321"/>
                  <a:gd name="connsiteY0" fmla="*/ 387751 h 1222963"/>
                  <a:gd name="connsiteX1" fmla="*/ 752255 w 997321"/>
                  <a:gd name="connsiteY1" fmla="*/ 0 h 1222963"/>
                  <a:gd name="connsiteX2" fmla="*/ 977529 w 997321"/>
                  <a:gd name="connsiteY2" fmla="*/ 387751 h 1222963"/>
                  <a:gd name="connsiteX3" fmla="*/ 613508 w 997321"/>
                  <a:gd name="connsiteY3" fmla="*/ 1213917 h 1222963"/>
                  <a:gd name="connsiteX4" fmla="*/ 270660 w 997321"/>
                  <a:gd name="connsiteY4" fmla="*/ 859964 h 1222963"/>
                  <a:gd name="connsiteX5" fmla="*/ 13196 w 997321"/>
                  <a:gd name="connsiteY5" fmla="*/ 617894 h 1222963"/>
                  <a:gd name="connsiteX6" fmla="*/ 604095 w 997321"/>
                  <a:gd name="connsiteY6" fmla="*/ 926343 h 1222963"/>
                  <a:gd name="connsiteX7" fmla="*/ 526981 w 997321"/>
                  <a:gd name="connsiteY7" fmla="*/ 387751 h 1222963"/>
                  <a:gd name="connsiteX0" fmla="*/ 539367 w 1009707"/>
                  <a:gd name="connsiteY0" fmla="*/ 387751 h 1222963"/>
                  <a:gd name="connsiteX1" fmla="*/ 764641 w 1009707"/>
                  <a:gd name="connsiteY1" fmla="*/ 0 h 1222963"/>
                  <a:gd name="connsiteX2" fmla="*/ 989915 w 1009707"/>
                  <a:gd name="connsiteY2" fmla="*/ 387751 h 1222963"/>
                  <a:gd name="connsiteX3" fmla="*/ 625894 w 1009707"/>
                  <a:gd name="connsiteY3" fmla="*/ 1213917 h 1222963"/>
                  <a:gd name="connsiteX4" fmla="*/ 283046 w 1009707"/>
                  <a:gd name="connsiteY4" fmla="*/ 859964 h 1222963"/>
                  <a:gd name="connsiteX5" fmla="*/ 25582 w 1009707"/>
                  <a:gd name="connsiteY5" fmla="*/ 617894 h 1222963"/>
                  <a:gd name="connsiteX6" fmla="*/ 616481 w 1009707"/>
                  <a:gd name="connsiteY6" fmla="*/ 926343 h 1222963"/>
                  <a:gd name="connsiteX7" fmla="*/ 539367 w 1009707"/>
                  <a:gd name="connsiteY7" fmla="*/ 387751 h 1222963"/>
                  <a:gd name="connsiteX0" fmla="*/ 525278 w 995618"/>
                  <a:gd name="connsiteY0" fmla="*/ 387751 h 1222963"/>
                  <a:gd name="connsiteX1" fmla="*/ 750552 w 995618"/>
                  <a:gd name="connsiteY1" fmla="*/ 0 h 1222963"/>
                  <a:gd name="connsiteX2" fmla="*/ 975826 w 995618"/>
                  <a:gd name="connsiteY2" fmla="*/ 387751 h 1222963"/>
                  <a:gd name="connsiteX3" fmla="*/ 611805 w 995618"/>
                  <a:gd name="connsiteY3" fmla="*/ 1213917 h 1222963"/>
                  <a:gd name="connsiteX4" fmla="*/ 268957 w 995618"/>
                  <a:gd name="connsiteY4" fmla="*/ 859964 h 1222963"/>
                  <a:gd name="connsiteX5" fmla="*/ 11493 w 995618"/>
                  <a:gd name="connsiteY5" fmla="*/ 617894 h 1222963"/>
                  <a:gd name="connsiteX6" fmla="*/ 602392 w 995618"/>
                  <a:gd name="connsiteY6" fmla="*/ 926343 h 1222963"/>
                  <a:gd name="connsiteX7" fmla="*/ 525278 w 995618"/>
                  <a:gd name="connsiteY7" fmla="*/ 387751 h 1222963"/>
                  <a:gd name="connsiteX0" fmla="*/ 520027 w 990367"/>
                  <a:gd name="connsiteY0" fmla="*/ 387751 h 1222963"/>
                  <a:gd name="connsiteX1" fmla="*/ 745301 w 990367"/>
                  <a:gd name="connsiteY1" fmla="*/ 0 h 1222963"/>
                  <a:gd name="connsiteX2" fmla="*/ 970575 w 990367"/>
                  <a:gd name="connsiteY2" fmla="*/ 387751 h 1222963"/>
                  <a:gd name="connsiteX3" fmla="*/ 606554 w 990367"/>
                  <a:gd name="connsiteY3" fmla="*/ 1213917 h 1222963"/>
                  <a:gd name="connsiteX4" fmla="*/ 263706 w 990367"/>
                  <a:gd name="connsiteY4" fmla="*/ 859964 h 1222963"/>
                  <a:gd name="connsiteX5" fmla="*/ 11727 w 990367"/>
                  <a:gd name="connsiteY5" fmla="*/ 604701 h 1222963"/>
                  <a:gd name="connsiteX6" fmla="*/ 597141 w 990367"/>
                  <a:gd name="connsiteY6" fmla="*/ 926343 h 1222963"/>
                  <a:gd name="connsiteX7" fmla="*/ 520027 w 990367"/>
                  <a:gd name="connsiteY7" fmla="*/ 387751 h 1222963"/>
                  <a:gd name="connsiteX0" fmla="*/ 575298 w 1045638"/>
                  <a:gd name="connsiteY0" fmla="*/ 387751 h 1226655"/>
                  <a:gd name="connsiteX1" fmla="*/ 800572 w 1045638"/>
                  <a:gd name="connsiteY1" fmla="*/ 0 h 1226655"/>
                  <a:gd name="connsiteX2" fmla="*/ 1025846 w 1045638"/>
                  <a:gd name="connsiteY2" fmla="*/ 387751 h 1226655"/>
                  <a:gd name="connsiteX3" fmla="*/ 661825 w 1045638"/>
                  <a:gd name="connsiteY3" fmla="*/ 1213917 h 1226655"/>
                  <a:gd name="connsiteX4" fmla="*/ 5306 w 1045638"/>
                  <a:gd name="connsiteY4" fmla="*/ 770855 h 1226655"/>
                  <a:gd name="connsiteX5" fmla="*/ 318977 w 1045638"/>
                  <a:gd name="connsiteY5" fmla="*/ 859964 h 1226655"/>
                  <a:gd name="connsiteX6" fmla="*/ 66998 w 1045638"/>
                  <a:gd name="connsiteY6" fmla="*/ 604701 h 1226655"/>
                  <a:gd name="connsiteX7" fmla="*/ 652412 w 1045638"/>
                  <a:gd name="connsiteY7" fmla="*/ 926343 h 1226655"/>
                  <a:gd name="connsiteX8" fmla="*/ 575298 w 1045638"/>
                  <a:gd name="connsiteY8" fmla="*/ 387751 h 1226655"/>
                  <a:gd name="connsiteX0" fmla="*/ 575298 w 1045638"/>
                  <a:gd name="connsiteY0" fmla="*/ 387751 h 1230155"/>
                  <a:gd name="connsiteX1" fmla="*/ 800572 w 1045638"/>
                  <a:gd name="connsiteY1" fmla="*/ 0 h 1230155"/>
                  <a:gd name="connsiteX2" fmla="*/ 1025846 w 1045638"/>
                  <a:gd name="connsiteY2" fmla="*/ 387751 h 1230155"/>
                  <a:gd name="connsiteX3" fmla="*/ 661825 w 1045638"/>
                  <a:gd name="connsiteY3" fmla="*/ 1213917 h 1230155"/>
                  <a:gd name="connsiteX4" fmla="*/ 5306 w 1045638"/>
                  <a:gd name="connsiteY4" fmla="*/ 770855 h 1230155"/>
                  <a:gd name="connsiteX5" fmla="*/ 318977 w 1045638"/>
                  <a:gd name="connsiteY5" fmla="*/ 859964 h 1230155"/>
                  <a:gd name="connsiteX6" fmla="*/ 66998 w 1045638"/>
                  <a:gd name="connsiteY6" fmla="*/ 604701 h 1230155"/>
                  <a:gd name="connsiteX7" fmla="*/ 652412 w 1045638"/>
                  <a:gd name="connsiteY7" fmla="*/ 926343 h 1230155"/>
                  <a:gd name="connsiteX8" fmla="*/ 575298 w 1045638"/>
                  <a:gd name="connsiteY8" fmla="*/ 387751 h 1230155"/>
                  <a:gd name="connsiteX0" fmla="*/ 575298 w 1045638"/>
                  <a:gd name="connsiteY0" fmla="*/ 387751 h 1236288"/>
                  <a:gd name="connsiteX1" fmla="*/ 800572 w 1045638"/>
                  <a:gd name="connsiteY1" fmla="*/ 0 h 1236288"/>
                  <a:gd name="connsiteX2" fmla="*/ 1025846 w 1045638"/>
                  <a:gd name="connsiteY2" fmla="*/ 387751 h 1236288"/>
                  <a:gd name="connsiteX3" fmla="*/ 661825 w 1045638"/>
                  <a:gd name="connsiteY3" fmla="*/ 1213917 h 1236288"/>
                  <a:gd name="connsiteX4" fmla="*/ 316173 w 1045638"/>
                  <a:gd name="connsiteY4" fmla="*/ 1003210 h 1236288"/>
                  <a:gd name="connsiteX5" fmla="*/ 5306 w 1045638"/>
                  <a:gd name="connsiteY5" fmla="*/ 770855 h 1236288"/>
                  <a:gd name="connsiteX6" fmla="*/ 318977 w 1045638"/>
                  <a:gd name="connsiteY6" fmla="*/ 859964 h 1236288"/>
                  <a:gd name="connsiteX7" fmla="*/ 66998 w 1045638"/>
                  <a:gd name="connsiteY7" fmla="*/ 604701 h 1236288"/>
                  <a:gd name="connsiteX8" fmla="*/ 652412 w 1045638"/>
                  <a:gd name="connsiteY8" fmla="*/ 926343 h 1236288"/>
                  <a:gd name="connsiteX9" fmla="*/ 575298 w 1045638"/>
                  <a:gd name="connsiteY9" fmla="*/ 387751 h 1236288"/>
                  <a:gd name="connsiteX0" fmla="*/ 573337 w 1043677"/>
                  <a:gd name="connsiteY0" fmla="*/ 387751 h 1236288"/>
                  <a:gd name="connsiteX1" fmla="*/ 798611 w 1043677"/>
                  <a:gd name="connsiteY1" fmla="*/ 0 h 1236288"/>
                  <a:gd name="connsiteX2" fmla="*/ 1023885 w 1043677"/>
                  <a:gd name="connsiteY2" fmla="*/ 387751 h 1236288"/>
                  <a:gd name="connsiteX3" fmla="*/ 659864 w 1043677"/>
                  <a:gd name="connsiteY3" fmla="*/ 1213917 h 1236288"/>
                  <a:gd name="connsiteX4" fmla="*/ 314212 w 1043677"/>
                  <a:gd name="connsiteY4" fmla="*/ 1003210 h 1236288"/>
                  <a:gd name="connsiteX5" fmla="*/ 3345 w 1043677"/>
                  <a:gd name="connsiteY5" fmla="*/ 770855 h 1236288"/>
                  <a:gd name="connsiteX6" fmla="*/ 317016 w 1043677"/>
                  <a:gd name="connsiteY6" fmla="*/ 859964 h 1236288"/>
                  <a:gd name="connsiteX7" fmla="*/ 65037 w 1043677"/>
                  <a:gd name="connsiteY7" fmla="*/ 604701 h 1236288"/>
                  <a:gd name="connsiteX8" fmla="*/ 650451 w 1043677"/>
                  <a:gd name="connsiteY8" fmla="*/ 926343 h 1236288"/>
                  <a:gd name="connsiteX9" fmla="*/ 573337 w 1043677"/>
                  <a:gd name="connsiteY9" fmla="*/ 387751 h 1236288"/>
                  <a:gd name="connsiteX0" fmla="*/ 575120 w 1045460"/>
                  <a:gd name="connsiteY0" fmla="*/ 387751 h 1236288"/>
                  <a:gd name="connsiteX1" fmla="*/ 800394 w 1045460"/>
                  <a:gd name="connsiteY1" fmla="*/ 0 h 1236288"/>
                  <a:gd name="connsiteX2" fmla="*/ 1025668 w 1045460"/>
                  <a:gd name="connsiteY2" fmla="*/ 387751 h 1236288"/>
                  <a:gd name="connsiteX3" fmla="*/ 661647 w 1045460"/>
                  <a:gd name="connsiteY3" fmla="*/ 1213917 h 1236288"/>
                  <a:gd name="connsiteX4" fmla="*/ 315995 w 1045460"/>
                  <a:gd name="connsiteY4" fmla="*/ 1003210 h 1236288"/>
                  <a:gd name="connsiteX5" fmla="*/ 5128 w 1045460"/>
                  <a:gd name="connsiteY5" fmla="*/ 770855 h 1236288"/>
                  <a:gd name="connsiteX6" fmla="*/ 318799 w 1045460"/>
                  <a:gd name="connsiteY6" fmla="*/ 859964 h 1236288"/>
                  <a:gd name="connsiteX7" fmla="*/ 66820 w 1045460"/>
                  <a:gd name="connsiteY7" fmla="*/ 604701 h 1236288"/>
                  <a:gd name="connsiteX8" fmla="*/ 652234 w 1045460"/>
                  <a:gd name="connsiteY8" fmla="*/ 926343 h 1236288"/>
                  <a:gd name="connsiteX9" fmla="*/ 575120 w 1045460"/>
                  <a:gd name="connsiteY9" fmla="*/ 387751 h 1236288"/>
                  <a:gd name="connsiteX0" fmla="*/ 574467 w 1044807"/>
                  <a:gd name="connsiteY0" fmla="*/ 387751 h 1240849"/>
                  <a:gd name="connsiteX1" fmla="*/ 799741 w 1044807"/>
                  <a:gd name="connsiteY1" fmla="*/ 0 h 1240849"/>
                  <a:gd name="connsiteX2" fmla="*/ 1025015 w 1044807"/>
                  <a:gd name="connsiteY2" fmla="*/ 387751 h 1240849"/>
                  <a:gd name="connsiteX3" fmla="*/ 660994 w 1044807"/>
                  <a:gd name="connsiteY3" fmla="*/ 1213917 h 1240849"/>
                  <a:gd name="connsiteX4" fmla="*/ 39478 w 1044807"/>
                  <a:gd name="connsiteY4" fmla="*/ 996859 h 1240849"/>
                  <a:gd name="connsiteX5" fmla="*/ 315342 w 1044807"/>
                  <a:gd name="connsiteY5" fmla="*/ 1003210 h 1240849"/>
                  <a:gd name="connsiteX6" fmla="*/ 4475 w 1044807"/>
                  <a:gd name="connsiteY6" fmla="*/ 770855 h 1240849"/>
                  <a:gd name="connsiteX7" fmla="*/ 318146 w 1044807"/>
                  <a:gd name="connsiteY7" fmla="*/ 859964 h 1240849"/>
                  <a:gd name="connsiteX8" fmla="*/ 66167 w 1044807"/>
                  <a:gd name="connsiteY8" fmla="*/ 604701 h 1240849"/>
                  <a:gd name="connsiteX9" fmla="*/ 651581 w 1044807"/>
                  <a:gd name="connsiteY9" fmla="*/ 926343 h 1240849"/>
                  <a:gd name="connsiteX10" fmla="*/ 574467 w 1044807"/>
                  <a:gd name="connsiteY10" fmla="*/ 387751 h 1240849"/>
                  <a:gd name="connsiteX0" fmla="*/ 574467 w 1044807"/>
                  <a:gd name="connsiteY0" fmla="*/ 387751 h 1240849"/>
                  <a:gd name="connsiteX1" fmla="*/ 799741 w 1044807"/>
                  <a:gd name="connsiteY1" fmla="*/ 0 h 1240849"/>
                  <a:gd name="connsiteX2" fmla="*/ 1025015 w 1044807"/>
                  <a:gd name="connsiteY2" fmla="*/ 387751 h 1240849"/>
                  <a:gd name="connsiteX3" fmla="*/ 660994 w 1044807"/>
                  <a:gd name="connsiteY3" fmla="*/ 1213917 h 1240849"/>
                  <a:gd name="connsiteX4" fmla="*/ 39478 w 1044807"/>
                  <a:gd name="connsiteY4" fmla="*/ 996859 h 1240849"/>
                  <a:gd name="connsiteX5" fmla="*/ 315342 w 1044807"/>
                  <a:gd name="connsiteY5" fmla="*/ 1003210 h 1240849"/>
                  <a:gd name="connsiteX6" fmla="*/ 4475 w 1044807"/>
                  <a:gd name="connsiteY6" fmla="*/ 770855 h 1240849"/>
                  <a:gd name="connsiteX7" fmla="*/ 318146 w 1044807"/>
                  <a:gd name="connsiteY7" fmla="*/ 859964 h 1240849"/>
                  <a:gd name="connsiteX8" fmla="*/ 66167 w 1044807"/>
                  <a:gd name="connsiteY8" fmla="*/ 604701 h 1240849"/>
                  <a:gd name="connsiteX9" fmla="*/ 651581 w 1044807"/>
                  <a:gd name="connsiteY9" fmla="*/ 926343 h 1240849"/>
                  <a:gd name="connsiteX10" fmla="*/ 574467 w 1044807"/>
                  <a:gd name="connsiteY10" fmla="*/ 387751 h 1240849"/>
                  <a:gd name="connsiteX0" fmla="*/ 574467 w 1044807"/>
                  <a:gd name="connsiteY0" fmla="*/ 387751 h 1245162"/>
                  <a:gd name="connsiteX1" fmla="*/ 799741 w 1044807"/>
                  <a:gd name="connsiteY1" fmla="*/ 0 h 1245162"/>
                  <a:gd name="connsiteX2" fmla="*/ 1025015 w 1044807"/>
                  <a:gd name="connsiteY2" fmla="*/ 387751 h 1245162"/>
                  <a:gd name="connsiteX3" fmla="*/ 660994 w 1044807"/>
                  <a:gd name="connsiteY3" fmla="*/ 1213917 h 1245162"/>
                  <a:gd name="connsiteX4" fmla="*/ 39478 w 1044807"/>
                  <a:gd name="connsiteY4" fmla="*/ 996859 h 1245162"/>
                  <a:gd name="connsiteX5" fmla="*/ 315342 w 1044807"/>
                  <a:gd name="connsiteY5" fmla="*/ 1003210 h 1245162"/>
                  <a:gd name="connsiteX6" fmla="*/ 4475 w 1044807"/>
                  <a:gd name="connsiteY6" fmla="*/ 770855 h 1245162"/>
                  <a:gd name="connsiteX7" fmla="*/ 318146 w 1044807"/>
                  <a:gd name="connsiteY7" fmla="*/ 859964 h 1245162"/>
                  <a:gd name="connsiteX8" fmla="*/ 66167 w 1044807"/>
                  <a:gd name="connsiteY8" fmla="*/ 604701 h 1245162"/>
                  <a:gd name="connsiteX9" fmla="*/ 651581 w 1044807"/>
                  <a:gd name="connsiteY9" fmla="*/ 926343 h 1245162"/>
                  <a:gd name="connsiteX10" fmla="*/ 574467 w 1044807"/>
                  <a:gd name="connsiteY10" fmla="*/ 387751 h 1245162"/>
                  <a:gd name="connsiteX0" fmla="*/ 574467 w 1044807"/>
                  <a:gd name="connsiteY0" fmla="*/ 387751 h 1152841"/>
                  <a:gd name="connsiteX1" fmla="*/ 799741 w 1044807"/>
                  <a:gd name="connsiteY1" fmla="*/ 0 h 1152841"/>
                  <a:gd name="connsiteX2" fmla="*/ 1025015 w 1044807"/>
                  <a:gd name="connsiteY2" fmla="*/ 387751 h 1152841"/>
                  <a:gd name="connsiteX3" fmla="*/ 839311 w 1044807"/>
                  <a:gd name="connsiteY3" fmla="*/ 1107519 h 1152841"/>
                  <a:gd name="connsiteX4" fmla="*/ 39478 w 1044807"/>
                  <a:gd name="connsiteY4" fmla="*/ 996859 h 1152841"/>
                  <a:gd name="connsiteX5" fmla="*/ 315342 w 1044807"/>
                  <a:gd name="connsiteY5" fmla="*/ 1003210 h 1152841"/>
                  <a:gd name="connsiteX6" fmla="*/ 4475 w 1044807"/>
                  <a:gd name="connsiteY6" fmla="*/ 770855 h 1152841"/>
                  <a:gd name="connsiteX7" fmla="*/ 318146 w 1044807"/>
                  <a:gd name="connsiteY7" fmla="*/ 859964 h 1152841"/>
                  <a:gd name="connsiteX8" fmla="*/ 66167 w 1044807"/>
                  <a:gd name="connsiteY8" fmla="*/ 604701 h 1152841"/>
                  <a:gd name="connsiteX9" fmla="*/ 651581 w 1044807"/>
                  <a:gd name="connsiteY9" fmla="*/ 926343 h 1152841"/>
                  <a:gd name="connsiteX10" fmla="*/ 574467 w 1044807"/>
                  <a:gd name="connsiteY10" fmla="*/ 387751 h 1152841"/>
                  <a:gd name="connsiteX0" fmla="*/ 574467 w 1044807"/>
                  <a:gd name="connsiteY0" fmla="*/ 387751 h 1155407"/>
                  <a:gd name="connsiteX1" fmla="*/ 799741 w 1044807"/>
                  <a:gd name="connsiteY1" fmla="*/ 0 h 1155407"/>
                  <a:gd name="connsiteX2" fmla="*/ 1025015 w 1044807"/>
                  <a:gd name="connsiteY2" fmla="*/ 387751 h 1155407"/>
                  <a:gd name="connsiteX3" fmla="*/ 1008202 w 1044807"/>
                  <a:gd name="connsiteY3" fmla="*/ 1110667 h 1155407"/>
                  <a:gd name="connsiteX4" fmla="*/ 39478 w 1044807"/>
                  <a:gd name="connsiteY4" fmla="*/ 996859 h 1155407"/>
                  <a:gd name="connsiteX5" fmla="*/ 315342 w 1044807"/>
                  <a:gd name="connsiteY5" fmla="*/ 1003210 h 1155407"/>
                  <a:gd name="connsiteX6" fmla="*/ 4475 w 1044807"/>
                  <a:gd name="connsiteY6" fmla="*/ 770855 h 1155407"/>
                  <a:gd name="connsiteX7" fmla="*/ 318146 w 1044807"/>
                  <a:gd name="connsiteY7" fmla="*/ 859964 h 1155407"/>
                  <a:gd name="connsiteX8" fmla="*/ 66167 w 1044807"/>
                  <a:gd name="connsiteY8" fmla="*/ 604701 h 1155407"/>
                  <a:gd name="connsiteX9" fmla="*/ 651581 w 1044807"/>
                  <a:gd name="connsiteY9" fmla="*/ 926343 h 1155407"/>
                  <a:gd name="connsiteX10" fmla="*/ 574467 w 1044807"/>
                  <a:gd name="connsiteY10" fmla="*/ 387751 h 1155407"/>
                  <a:gd name="connsiteX0" fmla="*/ 574467 w 1156152"/>
                  <a:gd name="connsiteY0" fmla="*/ 387761 h 1155417"/>
                  <a:gd name="connsiteX1" fmla="*/ 799741 w 1156152"/>
                  <a:gd name="connsiteY1" fmla="*/ 10 h 1155417"/>
                  <a:gd name="connsiteX2" fmla="*/ 1143700 w 1156152"/>
                  <a:gd name="connsiteY2" fmla="*/ 375200 h 1155417"/>
                  <a:gd name="connsiteX3" fmla="*/ 1008202 w 1156152"/>
                  <a:gd name="connsiteY3" fmla="*/ 1110677 h 1155417"/>
                  <a:gd name="connsiteX4" fmla="*/ 39478 w 1156152"/>
                  <a:gd name="connsiteY4" fmla="*/ 996869 h 1155417"/>
                  <a:gd name="connsiteX5" fmla="*/ 315342 w 1156152"/>
                  <a:gd name="connsiteY5" fmla="*/ 1003220 h 1155417"/>
                  <a:gd name="connsiteX6" fmla="*/ 4475 w 1156152"/>
                  <a:gd name="connsiteY6" fmla="*/ 770865 h 1155417"/>
                  <a:gd name="connsiteX7" fmla="*/ 318146 w 1156152"/>
                  <a:gd name="connsiteY7" fmla="*/ 859974 h 1155417"/>
                  <a:gd name="connsiteX8" fmla="*/ 66167 w 1156152"/>
                  <a:gd name="connsiteY8" fmla="*/ 604711 h 1155417"/>
                  <a:gd name="connsiteX9" fmla="*/ 651581 w 1156152"/>
                  <a:gd name="connsiteY9" fmla="*/ 926353 h 1155417"/>
                  <a:gd name="connsiteX10" fmla="*/ 574467 w 1156152"/>
                  <a:gd name="connsiteY10" fmla="*/ 387761 h 1155417"/>
                  <a:gd name="connsiteX0" fmla="*/ 574467 w 1265568"/>
                  <a:gd name="connsiteY0" fmla="*/ 388409 h 1156065"/>
                  <a:gd name="connsiteX1" fmla="*/ 799741 w 1265568"/>
                  <a:gd name="connsiteY1" fmla="*/ 658 h 1156065"/>
                  <a:gd name="connsiteX2" fmla="*/ 1255527 w 1265568"/>
                  <a:gd name="connsiteY2" fmla="*/ 479059 h 1156065"/>
                  <a:gd name="connsiteX3" fmla="*/ 1008202 w 1265568"/>
                  <a:gd name="connsiteY3" fmla="*/ 1111325 h 1156065"/>
                  <a:gd name="connsiteX4" fmla="*/ 39478 w 1265568"/>
                  <a:gd name="connsiteY4" fmla="*/ 997517 h 1156065"/>
                  <a:gd name="connsiteX5" fmla="*/ 315342 w 1265568"/>
                  <a:gd name="connsiteY5" fmla="*/ 1003868 h 1156065"/>
                  <a:gd name="connsiteX6" fmla="*/ 4475 w 1265568"/>
                  <a:gd name="connsiteY6" fmla="*/ 771513 h 1156065"/>
                  <a:gd name="connsiteX7" fmla="*/ 318146 w 1265568"/>
                  <a:gd name="connsiteY7" fmla="*/ 860622 h 1156065"/>
                  <a:gd name="connsiteX8" fmla="*/ 66167 w 1265568"/>
                  <a:gd name="connsiteY8" fmla="*/ 605359 h 1156065"/>
                  <a:gd name="connsiteX9" fmla="*/ 651581 w 1265568"/>
                  <a:gd name="connsiteY9" fmla="*/ 927001 h 1156065"/>
                  <a:gd name="connsiteX10" fmla="*/ 574467 w 1265568"/>
                  <a:gd name="connsiteY10" fmla="*/ 388409 h 1156065"/>
                  <a:gd name="connsiteX0" fmla="*/ 574467 w 1265568"/>
                  <a:gd name="connsiteY0" fmla="*/ 388507 h 1156163"/>
                  <a:gd name="connsiteX1" fmla="*/ 799741 w 1265568"/>
                  <a:gd name="connsiteY1" fmla="*/ 756 h 1156163"/>
                  <a:gd name="connsiteX2" fmla="*/ 1255527 w 1265568"/>
                  <a:gd name="connsiteY2" fmla="*/ 479157 h 1156163"/>
                  <a:gd name="connsiteX3" fmla="*/ 1008202 w 1265568"/>
                  <a:gd name="connsiteY3" fmla="*/ 1111423 h 1156163"/>
                  <a:gd name="connsiteX4" fmla="*/ 39478 w 1265568"/>
                  <a:gd name="connsiteY4" fmla="*/ 997615 h 1156163"/>
                  <a:gd name="connsiteX5" fmla="*/ 315342 w 1265568"/>
                  <a:gd name="connsiteY5" fmla="*/ 1003966 h 1156163"/>
                  <a:gd name="connsiteX6" fmla="*/ 4475 w 1265568"/>
                  <a:gd name="connsiteY6" fmla="*/ 771611 h 1156163"/>
                  <a:gd name="connsiteX7" fmla="*/ 318146 w 1265568"/>
                  <a:gd name="connsiteY7" fmla="*/ 860720 h 1156163"/>
                  <a:gd name="connsiteX8" fmla="*/ 66167 w 1265568"/>
                  <a:gd name="connsiteY8" fmla="*/ 605457 h 1156163"/>
                  <a:gd name="connsiteX9" fmla="*/ 651581 w 1265568"/>
                  <a:gd name="connsiteY9" fmla="*/ 927099 h 1156163"/>
                  <a:gd name="connsiteX10" fmla="*/ 574467 w 1265568"/>
                  <a:gd name="connsiteY10" fmla="*/ 388507 h 1156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5568" h="1156163">
                    <a:moveTo>
                      <a:pt x="574467" y="388507"/>
                    </a:moveTo>
                    <a:cubicBezTo>
                      <a:pt x="541247" y="199731"/>
                      <a:pt x="686231" y="-14352"/>
                      <a:pt x="799741" y="756"/>
                    </a:cubicBezTo>
                    <a:cubicBezTo>
                      <a:pt x="913251" y="15864"/>
                      <a:pt x="1335666" y="400246"/>
                      <a:pt x="1255527" y="479157"/>
                    </a:cubicBezTo>
                    <a:cubicBezTo>
                      <a:pt x="1175388" y="558068"/>
                      <a:pt x="1110899" y="994634"/>
                      <a:pt x="1008202" y="1111423"/>
                    </a:cubicBezTo>
                    <a:cubicBezTo>
                      <a:pt x="905506" y="1228212"/>
                      <a:pt x="73325" y="1089904"/>
                      <a:pt x="39478" y="997615"/>
                    </a:cubicBezTo>
                    <a:cubicBezTo>
                      <a:pt x="47329" y="829822"/>
                      <a:pt x="382736" y="1056904"/>
                      <a:pt x="315342" y="1003966"/>
                    </a:cubicBezTo>
                    <a:cubicBezTo>
                      <a:pt x="247949" y="951028"/>
                      <a:pt x="-39071" y="897062"/>
                      <a:pt x="4475" y="771611"/>
                    </a:cubicBezTo>
                    <a:cubicBezTo>
                      <a:pt x="38546" y="704113"/>
                      <a:pt x="371698" y="920961"/>
                      <a:pt x="318146" y="860720"/>
                    </a:cubicBezTo>
                    <a:cubicBezTo>
                      <a:pt x="264594" y="800479"/>
                      <a:pt x="1908" y="714563"/>
                      <a:pt x="66167" y="605457"/>
                    </a:cubicBezTo>
                    <a:cubicBezTo>
                      <a:pt x="130426" y="496351"/>
                      <a:pt x="689127" y="991724"/>
                      <a:pt x="651581" y="927099"/>
                    </a:cubicBezTo>
                    <a:cubicBezTo>
                      <a:pt x="614035" y="862474"/>
                      <a:pt x="607687" y="577283"/>
                      <a:pt x="574467" y="388507"/>
                    </a:cubicBezTo>
                    <a:close/>
                  </a:path>
                </a:pathLst>
              </a:cu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Oval 245">
                <a:extLst>
                  <a:ext uri="{FF2B5EF4-FFF2-40B4-BE49-F238E27FC236}">
                    <a16:creationId xmlns:a16="http://schemas.microsoft.com/office/drawing/2014/main" id="{4BE085BE-C27E-4972-8F3C-9218CBF8D12E}"/>
                  </a:ext>
                </a:extLst>
              </p:cNvPr>
              <p:cNvSpPr/>
              <p:nvPr/>
            </p:nvSpPr>
            <p:spPr>
              <a:xfrm rot="1354155" flipH="1">
                <a:off x="2576877" y="4272031"/>
                <a:ext cx="1265568" cy="1156163"/>
              </a:xfrm>
              <a:custGeom>
                <a:avLst/>
                <a:gdLst>
                  <a:gd name="connsiteX0" fmla="*/ 0 w 450547"/>
                  <a:gd name="connsiteY0" fmla="*/ 387751 h 775501"/>
                  <a:gd name="connsiteX1" fmla="*/ 225274 w 450547"/>
                  <a:gd name="connsiteY1" fmla="*/ 0 h 775501"/>
                  <a:gd name="connsiteX2" fmla="*/ 450548 w 450547"/>
                  <a:gd name="connsiteY2" fmla="*/ 387751 h 775501"/>
                  <a:gd name="connsiteX3" fmla="*/ 225274 w 450547"/>
                  <a:gd name="connsiteY3" fmla="*/ 775502 h 775501"/>
                  <a:gd name="connsiteX4" fmla="*/ 0 w 450547"/>
                  <a:gd name="connsiteY4" fmla="*/ 387751 h 775501"/>
                  <a:gd name="connsiteX0" fmla="*/ 5501 w 456049"/>
                  <a:gd name="connsiteY0" fmla="*/ 387751 h 944119"/>
                  <a:gd name="connsiteX1" fmla="*/ 230775 w 456049"/>
                  <a:gd name="connsiteY1" fmla="*/ 0 h 944119"/>
                  <a:gd name="connsiteX2" fmla="*/ 456049 w 456049"/>
                  <a:gd name="connsiteY2" fmla="*/ 387751 h 944119"/>
                  <a:gd name="connsiteX3" fmla="*/ 230775 w 456049"/>
                  <a:gd name="connsiteY3" fmla="*/ 775502 h 944119"/>
                  <a:gd name="connsiteX4" fmla="*/ 82615 w 456049"/>
                  <a:gd name="connsiteY4" fmla="*/ 926343 h 944119"/>
                  <a:gd name="connsiteX5" fmla="*/ 5501 w 456049"/>
                  <a:gd name="connsiteY5" fmla="*/ 387751 h 944119"/>
                  <a:gd name="connsiteX0" fmla="*/ 474877 w 925425"/>
                  <a:gd name="connsiteY0" fmla="*/ 387751 h 933379"/>
                  <a:gd name="connsiteX1" fmla="*/ 700151 w 925425"/>
                  <a:gd name="connsiteY1" fmla="*/ 0 h 933379"/>
                  <a:gd name="connsiteX2" fmla="*/ 925425 w 925425"/>
                  <a:gd name="connsiteY2" fmla="*/ 387751 h 933379"/>
                  <a:gd name="connsiteX3" fmla="*/ 4218 w 925425"/>
                  <a:gd name="connsiteY3" fmla="*/ 501723 h 933379"/>
                  <a:gd name="connsiteX4" fmla="*/ 551991 w 925425"/>
                  <a:gd name="connsiteY4" fmla="*/ 926343 h 933379"/>
                  <a:gd name="connsiteX5" fmla="*/ 474877 w 925425"/>
                  <a:gd name="connsiteY5" fmla="*/ 387751 h 933379"/>
                  <a:gd name="connsiteX0" fmla="*/ 470663 w 941003"/>
                  <a:gd name="connsiteY0" fmla="*/ 387751 h 1214305"/>
                  <a:gd name="connsiteX1" fmla="*/ 695937 w 941003"/>
                  <a:gd name="connsiteY1" fmla="*/ 0 h 1214305"/>
                  <a:gd name="connsiteX2" fmla="*/ 921211 w 941003"/>
                  <a:gd name="connsiteY2" fmla="*/ 387751 h 1214305"/>
                  <a:gd name="connsiteX3" fmla="*/ 557190 w 941003"/>
                  <a:gd name="connsiteY3" fmla="*/ 1213917 h 1214305"/>
                  <a:gd name="connsiteX4" fmla="*/ 4 w 941003"/>
                  <a:gd name="connsiteY4" fmla="*/ 501723 h 1214305"/>
                  <a:gd name="connsiteX5" fmla="*/ 547777 w 941003"/>
                  <a:gd name="connsiteY5" fmla="*/ 926343 h 1214305"/>
                  <a:gd name="connsiteX6" fmla="*/ 470663 w 941003"/>
                  <a:gd name="connsiteY6" fmla="*/ 387751 h 1214305"/>
                  <a:gd name="connsiteX0" fmla="*/ 489284 w 959624"/>
                  <a:gd name="connsiteY0" fmla="*/ 387751 h 1214348"/>
                  <a:gd name="connsiteX1" fmla="*/ 714558 w 959624"/>
                  <a:gd name="connsiteY1" fmla="*/ 0 h 1214348"/>
                  <a:gd name="connsiteX2" fmla="*/ 939832 w 959624"/>
                  <a:gd name="connsiteY2" fmla="*/ 387751 h 1214348"/>
                  <a:gd name="connsiteX3" fmla="*/ 575811 w 959624"/>
                  <a:gd name="connsiteY3" fmla="*/ 1213917 h 1214348"/>
                  <a:gd name="connsiteX4" fmla="*/ 3 w 959624"/>
                  <a:gd name="connsiteY4" fmla="*/ 571346 h 1214348"/>
                  <a:gd name="connsiteX5" fmla="*/ 566398 w 959624"/>
                  <a:gd name="connsiteY5" fmla="*/ 926343 h 1214348"/>
                  <a:gd name="connsiteX6" fmla="*/ 489284 w 959624"/>
                  <a:gd name="connsiteY6" fmla="*/ 387751 h 1214348"/>
                  <a:gd name="connsiteX0" fmla="*/ 491183 w 961523"/>
                  <a:gd name="connsiteY0" fmla="*/ 387751 h 1214418"/>
                  <a:gd name="connsiteX1" fmla="*/ 716457 w 961523"/>
                  <a:gd name="connsiteY1" fmla="*/ 0 h 1214418"/>
                  <a:gd name="connsiteX2" fmla="*/ 941731 w 961523"/>
                  <a:gd name="connsiteY2" fmla="*/ 387751 h 1214418"/>
                  <a:gd name="connsiteX3" fmla="*/ 577710 w 961523"/>
                  <a:gd name="connsiteY3" fmla="*/ 1213917 h 1214418"/>
                  <a:gd name="connsiteX4" fmla="*/ 1902 w 961523"/>
                  <a:gd name="connsiteY4" fmla="*/ 571346 h 1214418"/>
                  <a:gd name="connsiteX5" fmla="*/ 568297 w 961523"/>
                  <a:gd name="connsiteY5" fmla="*/ 926343 h 1214418"/>
                  <a:gd name="connsiteX6" fmla="*/ 491183 w 961523"/>
                  <a:gd name="connsiteY6" fmla="*/ 387751 h 1214418"/>
                  <a:gd name="connsiteX0" fmla="*/ 492674 w 963014"/>
                  <a:gd name="connsiteY0" fmla="*/ 387751 h 1214449"/>
                  <a:gd name="connsiteX1" fmla="*/ 717948 w 963014"/>
                  <a:gd name="connsiteY1" fmla="*/ 0 h 1214449"/>
                  <a:gd name="connsiteX2" fmla="*/ 943222 w 963014"/>
                  <a:gd name="connsiteY2" fmla="*/ 387751 h 1214449"/>
                  <a:gd name="connsiteX3" fmla="*/ 579201 w 963014"/>
                  <a:gd name="connsiteY3" fmla="*/ 1213917 h 1214449"/>
                  <a:gd name="connsiteX4" fmla="*/ 3393 w 963014"/>
                  <a:gd name="connsiteY4" fmla="*/ 571346 h 1214449"/>
                  <a:gd name="connsiteX5" fmla="*/ 569788 w 963014"/>
                  <a:gd name="connsiteY5" fmla="*/ 926343 h 1214449"/>
                  <a:gd name="connsiteX6" fmla="*/ 492674 w 963014"/>
                  <a:gd name="connsiteY6" fmla="*/ 387751 h 1214449"/>
                  <a:gd name="connsiteX0" fmla="*/ 517022 w 987362"/>
                  <a:gd name="connsiteY0" fmla="*/ 387751 h 1214502"/>
                  <a:gd name="connsiteX1" fmla="*/ 742296 w 987362"/>
                  <a:gd name="connsiteY1" fmla="*/ 0 h 1214502"/>
                  <a:gd name="connsiteX2" fmla="*/ 967570 w 987362"/>
                  <a:gd name="connsiteY2" fmla="*/ 387751 h 1214502"/>
                  <a:gd name="connsiteX3" fmla="*/ 603549 w 987362"/>
                  <a:gd name="connsiteY3" fmla="*/ 1213917 h 1214502"/>
                  <a:gd name="connsiteX4" fmla="*/ 3237 w 987362"/>
                  <a:gd name="connsiteY4" fmla="*/ 617894 h 1214502"/>
                  <a:gd name="connsiteX5" fmla="*/ 594136 w 987362"/>
                  <a:gd name="connsiteY5" fmla="*/ 926343 h 1214502"/>
                  <a:gd name="connsiteX6" fmla="*/ 517022 w 987362"/>
                  <a:gd name="connsiteY6" fmla="*/ 387751 h 1214502"/>
                  <a:gd name="connsiteX0" fmla="*/ 522886 w 993226"/>
                  <a:gd name="connsiteY0" fmla="*/ 387751 h 1222963"/>
                  <a:gd name="connsiteX1" fmla="*/ 748160 w 993226"/>
                  <a:gd name="connsiteY1" fmla="*/ 0 h 1222963"/>
                  <a:gd name="connsiteX2" fmla="*/ 973434 w 993226"/>
                  <a:gd name="connsiteY2" fmla="*/ 387751 h 1222963"/>
                  <a:gd name="connsiteX3" fmla="*/ 609413 w 993226"/>
                  <a:gd name="connsiteY3" fmla="*/ 1213917 h 1222963"/>
                  <a:gd name="connsiteX4" fmla="*/ 266565 w 993226"/>
                  <a:gd name="connsiteY4" fmla="*/ 859964 h 1222963"/>
                  <a:gd name="connsiteX5" fmla="*/ 9101 w 993226"/>
                  <a:gd name="connsiteY5" fmla="*/ 617894 h 1222963"/>
                  <a:gd name="connsiteX6" fmla="*/ 600000 w 993226"/>
                  <a:gd name="connsiteY6" fmla="*/ 926343 h 1222963"/>
                  <a:gd name="connsiteX7" fmla="*/ 522886 w 993226"/>
                  <a:gd name="connsiteY7" fmla="*/ 387751 h 1222963"/>
                  <a:gd name="connsiteX0" fmla="*/ 533821 w 1004161"/>
                  <a:gd name="connsiteY0" fmla="*/ 387751 h 1222963"/>
                  <a:gd name="connsiteX1" fmla="*/ 759095 w 1004161"/>
                  <a:gd name="connsiteY1" fmla="*/ 0 h 1222963"/>
                  <a:gd name="connsiteX2" fmla="*/ 984369 w 1004161"/>
                  <a:gd name="connsiteY2" fmla="*/ 387751 h 1222963"/>
                  <a:gd name="connsiteX3" fmla="*/ 620348 w 1004161"/>
                  <a:gd name="connsiteY3" fmla="*/ 1213917 h 1222963"/>
                  <a:gd name="connsiteX4" fmla="*/ 277500 w 1004161"/>
                  <a:gd name="connsiteY4" fmla="*/ 859964 h 1222963"/>
                  <a:gd name="connsiteX5" fmla="*/ 20036 w 1004161"/>
                  <a:gd name="connsiteY5" fmla="*/ 617894 h 1222963"/>
                  <a:gd name="connsiteX6" fmla="*/ 610935 w 1004161"/>
                  <a:gd name="connsiteY6" fmla="*/ 926343 h 1222963"/>
                  <a:gd name="connsiteX7" fmla="*/ 533821 w 1004161"/>
                  <a:gd name="connsiteY7" fmla="*/ 387751 h 1222963"/>
                  <a:gd name="connsiteX0" fmla="*/ 526981 w 997321"/>
                  <a:gd name="connsiteY0" fmla="*/ 387751 h 1222963"/>
                  <a:gd name="connsiteX1" fmla="*/ 752255 w 997321"/>
                  <a:gd name="connsiteY1" fmla="*/ 0 h 1222963"/>
                  <a:gd name="connsiteX2" fmla="*/ 977529 w 997321"/>
                  <a:gd name="connsiteY2" fmla="*/ 387751 h 1222963"/>
                  <a:gd name="connsiteX3" fmla="*/ 613508 w 997321"/>
                  <a:gd name="connsiteY3" fmla="*/ 1213917 h 1222963"/>
                  <a:gd name="connsiteX4" fmla="*/ 270660 w 997321"/>
                  <a:gd name="connsiteY4" fmla="*/ 859964 h 1222963"/>
                  <a:gd name="connsiteX5" fmla="*/ 13196 w 997321"/>
                  <a:gd name="connsiteY5" fmla="*/ 617894 h 1222963"/>
                  <a:gd name="connsiteX6" fmla="*/ 604095 w 997321"/>
                  <a:gd name="connsiteY6" fmla="*/ 926343 h 1222963"/>
                  <a:gd name="connsiteX7" fmla="*/ 526981 w 997321"/>
                  <a:gd name="connsiteY7" fmla="*/ 387751 h 1222963"/>
                  <a:gd name="connsiteX0" fmla="*/ 539367 w 1009707"/>
                  <a:gd name="connsiteY0" fmla="*/ 387751 h 1222963"/>
                  <a:gd name="connsiteX1" fmla="*/ 764641 w 1009707"/>
                  <a:gd name="connsiteY1" fmla="*/ 0 h 1222963"/>
                  <a:gd name="connsiteX2" fmla="*/ 989915 w 1009707"/>
                  <a:gd name="connsiteY2" fmla="*/ 387751 h 1222963"/>
                  <a:gd name="connsiteX3" fmla="*/ 625894 w 1009707"/>
                  <a:gd name="connsiteY3" fmla="*/ 1213917 h 1222963"/>
                  <a:gd name="connsiteX4" fmla="*/ 283046 w 1009707"/>
                  <a:gd name="connsiteY4" fmla="*/ 859964 h 1222963"/>
                  <a:gd name="connsiteX5" fmla="*/ 25582 w 1009707"/>
                  <a:gd name="connsiteY5" fmla="*/ 617894 h 1222963"/>
                  <a:gd name="connsiteX6" fmla="*/ 616481 w 1009707"/>
                  <a:gd name="connsiteY6" fmla="*/ 926343 h 1222963"/>
                  <a:gd name="connsiteX7" fmla="*/ 539367 w 1009707"/>
                  <a:gd name="connsiteY7" fmla="*/ 387751 h 1222963"/>
                  <a:gd name="connsiteX0" fmla="*/ 525278 w 995618"/>
                  <a:gd name="connsiteY0" fmla="*/ 387751 h 1222963"/>
                  <a:gd name="connsiteX1" fmla="*/ 750552 w 995618"/>
                  <a:gd name="connsiteY1" fmla="*/ 0 h 1222963"/>
                  <a:gd name="connsiteX2" fmla="*/ 975826 w 995618"/>
                  <a:gd name="connsiteY2" fmla="*/ 387751 h 1222963"/>
                  <a:gd name="connsiteX3" fmla="*/ 611805 w 995618"/>
                  <a:gd name="connsiteY3" fmla="*/ 1213917 h 1222963"/>
                  <a:gd name="connsiteX4" fmla="*/ 268957 w 995618"/>
                  <a:gd name="connsiteY4" fmla="*/ 859964 h 1222963"/>
                  <a:gd name="connsiteX5" fmla="*/ 11493 w 995618"/>
                  <a:gd name="connsiteY5" fmla="*/ 617894 h 1222963"/>
                  <a:gd name="connsiteX6" fmla="*/ 602392 w 995618"/>
                  <a:gd name="connsiteY6" fmla="*/ 926343 h 1222963"/>
                  <a:gd name="connsiteX7" fmla="*/ 525278 w 995618"/>
                  <a:gd name="connsiteY7" fmla="*/ 387751 h 1222963"/>
                  <a:gd name="connsiteX0" fmla="*/ 520027 w 990367"/>
                  <a:gd name="connsiteY0" fmla="*/ 387751 h 1222963"/>
                  <a:gd name="connsiteX1" fmla="*/ 745301 w 990367"/>
                  <a:gd name="connsiteY1" fmla="*/ 0 h 1222963"/>
                  <a:gd name="connsiteX2" fmla="*/ 970575 w 990367"/>
                  <a:gd name="connsiteY2" fmla="*/ 387751 h 1222963"/>
                  <a:gd name="connsiteX3" fmla="*/ 606554 w 990367"/>
                  <a:gd name="connsiteY3" fmla="*/ 1213917 h 1222963"/>
                  <a:gd name="connsiteX4" fmla="*/ 263706 w 990367"/>
                  <a:gd name="connsiteY4" fmla="*/ 859964 h 1222963"/>
                  <a:gd name="connsiteX5" fmla="*/ 11727 w 990367"/>
                  <a:gd name="connsiteY5" fmla="*/ 604701 h 1222963"/>
                  <a:gd name="connsiteX6" fmla="*/ 597141 w 990367"/>
                  <a:gd name="connsiteY6" fmla="*/ 926343 h 1222963"/>
                  <a:gd name="connsiteX7" fmla="*/ 520027 w 990367"/>
                  <a:gd name="connsiteY7" fmla="*/ 387751 h 1222963"/>
                  <a:gd name="connsiteX0" fmla="*/ 575298 w 1045638"/>
                  <a:gd name="connsiteY0" fmla="*/ 387751 h 1226655"/>
                  <a:gd name="connsiteX1" fmla="*/ 800572 w 1045638"/>
                  <a:gd name="connsiteY1" fmla="*/ 0 h 1226655"/>
                  <a:gd name="connsiteX2" fmla="*/ 1025846 w 1045638"/>
                  <a:gd name="connsiteY2" fmla="*/ 387751 h 1226655"/>
                  <a:gd name="connsiteX3" fmla="*/ 661825 w 1045638"/>
                  <a:gd name="connsiteY3" fmla="*/ 1213917 h 1226655"/>
                  <a:gd name="connsiteX4" fmla="*/ 5306 w 1045638"/>
                  <a:gd name="connsiteY4" fmla="*/ 770855 h 1226655"/>
                  <a:gd name="connsiteX5" fmla="*/ 318977 w 1045638"/>
                  <a:gd name="connsiteY5" fmla="*/ 859964 h 1226655"/>
                  <a:gd name="connsiteX6" fmla="*/ 66998 w 1045638"/>
                  <a:gd name="connsiteY6" fmla="*/ 604701 h 1226655"/>
                  <a:gd name="connsiteX7" fmla="*/ 652412 w 1045638"/>
                  <a:gd name="connsiteY7" fmla="*/ 926343 h 1226655"/>
                  <a:gd name="connsiteX8" fmla="*/ 575298 w 1045638"/>
                  <a:gd name="connsiteY8" fmla="*/ 387751 h 1226655"/>
                  <a:gd name="connsiteX0" fmla="*/ 575298 w 1045638"/>
                  <a:gd name="connsiteY0" fmla="*/ 387751 h 1230155"/>
                  <a:gd name="connsiteX1" fmla="*/ 800572 w 1045638"/>
                  <a:gd name="connsiteY1" fmla="*/ 0 h 1230155"/>
                  <a:gd name="connsiteX2" fmla="*/ 1025846 w 1045638"/>
                  <a:gd name="connsiteY2" fmla="*/ 387751 h 1230155"/>
                  <a:gd name="connsiteX3" fmla="*/ 661825 w 1045638"/>
                  <a:gd name="connsiteY3" fmla="*/ 1213917 h 1230155"/>
                  <a:gd name="connsiteX4" fmla="*/ 5306 w 1045638"/>
                  <a:gd name="connsiteY4" fmla="*/ 770855 h 1230155"/>
                  <a:gd name="connsiteX5" fmla="*/ 318977 w 1045638"/>
                  <a:gd name="connsiteY5" fmla="*/ 859964 h 1230155"/>
                  <a:gd name="connsiteX6" fmla="*/ 66998 w 1045638"/>
                  <a:gd name="connsiteY6" fmla="*/ 604701 h 1230155"/>
                  <a:gd name="connsiteX7" fmla="*/ 652412 w 1045638"/>
                  <a:gd name="connsiteY7" fmla="*/ 926343 h 1230155"/>
                  <a:gd name="connsiteX8" fmla="*/ 575298 w 1045638"/>
                  <a:gd name="connsiteY8" fmla="*/ 387751 h 1230155"/>
                  <a:gd name="connsiteX0" fmla="*/ 575298 w 1045638"/>
                  <a:gd name="connsiteY0" fmla="*/ 387751 h 1236288"/>
                  <a:gd name="connsiteX1" fmla="*/ 800572 w 1045638"/>
                  <a:gd name="connsiteY1" fmla="*/ 0 h 1236288"/>
                  <a:gd name="connsiteX2" fmla="*/ 1025846 w 1045638"/>
                  <a:gd name="connsiteY2" fmla="*/ 387751 h 1236288"/>
                  <a:gd name="connsiteX3" fmla="*/ 661825 w 1045638"/>
                  <a:gd name="connsiteY3" fmla="*/ 1213917 h 1236288"/>
                  <a:gd name="connsiteX4" fmla="*/ 316173 w 1045638"/>
                  <a:gd name="connsiteY4" fmla="*/ 1003210 h 1236288"/>
                  <a:gd name="connsiteX5" fmla="*/ 5306 w 1045638"/>
                  <a:gd name="connsiteY5" fmla="*/ 770855 h 1236288"/>
                  <a:gd name="connsiteX6" fmla="*/ 318977 w 1045638"/>
                  <a:gd name="connsiteY6" fmla="*/ 859964 h 1236288"/>
                  <a:gd name="connsiteX7" fmla="*/ 66998 w 1045638"/>
                  <a:gd name="connsiteY7" fmla="*/ 604701 h 1236288"/>
                  <a:gd name="connsiteX8" fmla="*/ 652412 w 1045638"/>
                  <a:gd name="connsiteY8" fmla="*/ 926343 h 1236288"/>
                  <a:gd name="connsiteX9" fmla="*/ 575298 w 1045638"/>
                  <a:gd name="connsiteY9" fmla="*/ 387751 h 1236288"/>
                  <a:gd name="connsiteX0" fmla="*/ 573337 w 1043677"/>
                  <a:gd name="connsiteY0" fmla="*/ 387751 h 1236288"/>
                  <a:gd name="connsiteX1" fmla="*/ 798611 w 1043677"/>
                  <a:gd name="connsiteY1" fmla="*/ 0 h 1236288"/>
                  <a:gd name="connsiteX2" fmla="*/ 1023885 w 1043677"/>
                  <a:gd name="connsiteY2" fmla="*/ 387751 h 1236288"/>
                  <a:gd name="connsiteX3" fmla="*/ 659864 w 1043677"/>
                  <a:gd name="connsiteY3" fmla="*/ 1213917 h 1236288"/>
                  <a:gd name="connsiteX4" fmla="*/ 314212 w 1043677"/>
                  <a:gd name="connsiteY4" fmla="*/ 1003210 h 1236288"/>
                  <a:gd name="connsiteX5" fmla="*/ 3345 w 1043677"/>
                  <a:gd name="connsiteY5" fmla="*/ 770855 h 1236288"/>
                  <a:gd name="connsiteX6" fmla="*/ 317016 w 1043677"/>
                  <a:gd name="connsiteY6" fmla="*/ 859964 h 1236288"/>
                  <a:gd name="connsiteX7" fmla="*/ 65037 w 1043677"/>
                  <a:gd name="connsiteY7" fmla="*/ 604701 h 1236288"/>
                  <a:gd name="connsiteX8" fmla="*/ 650451 w 1043677"/>
                  <a:gd name="connsiteY8" fmla="*/ 926343 h 1236288"/>
                  <a:gd name="connsiteX9" fmla="*/ 573337 w 1043677"/>
                  <a:gd name="connsiteY9" fmla="*/ 387751 h 1236288"/>
                  <a:gd name="connsiteX0" fmla="*/ 575120 w 1045460"/>
                  <a:gd name="connsiteY0" fmla="*/ 387751 h 1236288"/>
                  <a:gd name="connsiteX1" fmla="*/ 800394 w 1045460"/>
                  <a:gd name="connsiteY1" fmla="*/ 0 h 1236288"/>
                  <a:gd name="connsiteX2" fmla="*/ 1025668 w 1045460"/>
                  <a:gd name="connsiteY2" fmla="*/ 387751 h 1236288"/>
                  <a:gd name="connsiteX3" fmla="*/ 661647 w 1045460"/>
                  <a:gd name="connsiteY3" fmla="*/ 1213917 h 1236288"/>
                  <a:gd name="connsiteX4" fmla="*/ 315995 w 1045460"/>
                  <a:gd name="connsiteY4" fmla="*/ 1003210 h 1236288"/>
                  <a:gd name="connsiteX5" fmla="*/ 5128 w 1045460"/>
                  <a:gd name="connsiteY5" fmla="*/ 770855 h 1236288"/>
                  <a:gd name="connsiteX6" fmla="*/ 318799 w 1045460"/>
                  <a:gd name="connsiteY6" fmla="*/ 859964 h 1236288"/>
                  <a:gd name="connsiteX7" fmla="*/ 66820 w 1045460"/>
                  <a:gd name="connsiteY7" fmla="*/ 604701 h 1236288"/>
                  <a:gd name="connsiteX8" fmla="*/ 652234 w 1045460"/>
                  <a:gd name="connsiteY8" fmla="*/ 926343 h 1236288"/>
                  <a:gd name="connsiteX9" fmla="*/ 575120 w 1045460"/>
                  <a:gd name="connsiteY9" fmla="*/ 387751 h 1236288"/>
                  <a:gd name="connsiteX0" fmla="*/ 574467 w 1044807"/>
                  <a:gd name="connsiteY0" fmla="*/ 387751 h 1240849"/>
                  <a:gd name="connsiteX1" fmla="*/ 799741 w 1044807"/>
                  <a:gd name="connsiteY1" fmla="*/ 0 h 1240849"/>
                  <a:gd name="connsiteX2" fmla="*/ 1025015 w 1044807"/>
                  <a:gd name="connsiteY2" fmla="*/ 387751 h 1240849"/>
                  <a:gd name="connsiteX3" fmla="*/ 660994 w 1044807"/>
                  <a:gd name="connsiteY3" fmla="*/ 1213917 h 1240849"/>
                  <a:gd name="connsiteX4" fmla="*/ 39478 w 1044807"/>
                  <a:gd name="connsiteY4" fmla="*/ 996859 h 1240849"/>
                  <a:gd name="connsiteX5" fmla="*/ 315342 w 1044807"/>
                  <a:gd name="connsiteY5" fmla="*/ 1003210 h 1240849"/>
                  <a:gd name="connsiteX6" fmla="*/ 4475 w 1044807"/>
                  <a:gd name="connsiteY6" fmla="*/ 770855 h 1240849"/>
                  <a:gd name="connsiteX7" fmla="*/ 318146 w 1044807"/>
                  <a:gd name="connsiteY7" fmla="*/ 859964 h 1240849"/>
                  <a:gd name="connsiteX8" fmla="*/ 66167 w 1044807"/>
                  <a:gd name="connsiteY8" fmla="*/ 604701 h 1240849"/>
                  <a:gd name="connsiteX9" fmla="*/ 651581 w 1044807"/>
                  <a:gd name="connsiteY9" fmla="*/ 926343 h 1240849"/>
                  <a:gd name="connsiteX10" fmla="*/ 574467 w 1044807"/>
                  <a:gd name="connsiteY10" fmla="*/ 387751 h 1240849"/>
                  <a:gd name="connsiteX0" fmla="*/ 574467 w 1044807"/>
                  <a:gd name="connsiteY0" fmla="*/ 387751 h 1240849"/>
                  <a:gd name="connsiteX1" fmla="*/ 799741 w 1044807"/>
                  <a:gd name="connsiteY1" fmla="*/ 0 h 1240849"/>
                  <a:gd name="connsiteX2" fmla="*/ 1025015 w 1044807"/>
                  <a:gd name="connsiteY2" fmla="*/ 387751 h 1240849"/>
                  <a:gd name="connsiteX3" fmla="*/ 660994 w 1044807"/>
                  <a:gd name="connsiteY3" fmla="*/ 1213917 h 1240849"/>
                  <a:gd name="connsiteX4" fmla="*/ 39478 w 1044807"/>
                  <a:gd name="connsiteY4" fmla="*/ 996859 h 1240849"/>
                  <a:gd name="connsiteX5" fmla="*/ 315342 w 1044807"/>
                  <a:gd name="connsiteY5" fmla="*/ 1003210 h 1240849"/>
                  <a:gd name="connsiteX6" fmla="*/ 4475 w 1044807"/>
                  <a:gd name="connsiteY6" fmla="*/ 770855 h 1240849"/>
                  <a:gd name="connsiteX7" fmla="*/ 318146 w 1044807"/>
                  <a:gd name="connsiteY7" fmla="*/ 859964 h 1240849"/>
                  <a:gd name="connsiteX8" fmla="*/ 66167 w 1044807"/>
                  <a:gd name="connsiteY8" fmla="*/ 604701 h 1240849"/>
                  <a:gd name="connsiteX9" fmla="*/ 651581 w 1044807"/>
                  <a:gd name="connsiteY9" fmla="*/ 926343 h 1240849"/>
                  <a:gd name="connsiteX10" fmla="*/ 574467 w 1044807"/>
                  <a:gd name="connsiteY10" fmla="*/ 387751 h 1240849"/>
                  <a:gd name="connsiteX0" fmla="*/ 574467 w 1044807"/>
                  <a:gd name="connsiteY0" fmla="*/ 387751 h 1245162"/>
                  <a:gd name="connsiteX1" fmla="*/ 799741 w 1044807"/>
                  <a:gd name="connsiteY1" fmla="*/ 0 h 1245162"/>
                  <a:gd name="connsiteX2" fmla="*/ 1025015 w 1044807"/>
                  <a:gd name="connsiteY2" fmla="*/ 387751 h 1245162"/>
                  <a:gd name="connsiteX3" fmla="*/ 660994 w 1044807"/>
                  <a:gd name="connsiteY3" fmla="*/ 1213917 h 1245162"/>
                  <a:gd name="connsiteX4" fmla="*/ 39478 w 1044807"/>
                  <a:gd name="connsiteY4" fmla="*/ 996859 h 1245162"/>
                  <a:gd name="connsiteX5" fmla="*/ 315342 w 1044807"/>
                  <a:gd name="connsiteY5" fmla="*/ 1003210 h 1245162"/>
                  <a:gd name="connsiteX6" fmla="*/ 4475 w 1044807"/>
                  <a:gd name="connsiteY6" fmla="*/ 770855 h 1245162"/>
                  <a:gd name="connsiteX7" fmla="*/ 318146 w 1044807"/>
                  <a:gd name="connsiteY7" fmla="*/ 859964 h 1245162"/>
                  <a:gd name="connsiteX8" fmla="*/ 66167 w 1044807"/>
                  <a:gd name="connsiteY8" fmla="*/ 604701 h 1245162"/>
                  <a:gd name="connsiteX9" fmla="*/ 651581 w 1044807"/>
                  <a:gd name="connsiteY9" fmla="*/ 926343 h 1245162"/>
                  <a:gd name="connsiteX10" fmla="*/ 574467 w 1044807"/>
                  <a:gd name="connsiteY10" fmla="*/ 387751 h 1245162"/>
                  <a:gd name="connsiteX0" fmla="*/ 574467 w 1044807"/>
                  <a:gd name="connsiteY0" fmla="*/ 387751 h 1152841"/>
                  <a:gd name="connsiteX1" fmla="*/ 799741 w 1044807"/>
                  <a:gd name="connsiteY1" fmla="*/ 0 h 1152841"/>
                  <a:gd name="connsiteX2" fmla="*/ 1025015 w 1044807"/>
                  <a:gd name="connsiteY2" fmla="*/ 387751 h 1152841"/>
                  <a:gd name="connsiteX3" fmla="*/ 839311 w 1044807"/>
                  <a:gd name="connsiteY3" fmla="*/ 1107519 h 1152841"/>
                  <a:gd name="connsiteX4" fmla="*/ 39478 w 1044807"/>
                  <a:gd name="connsiteY4" fmla="*/ 996859 h 1152841"/>
                  <a:gd name="connsiteX5" fmla="*/ 315342 w 1044807"/>
                  <a:gd name="connsiteY5" fmla="*/ 1003210 h 1152841"/>
                  <a:gd name="connsiteX6" fmla="*/ 4475 w 1044807"/>
                  <a:gd name="connsiteY6" fmla="*/ 770855 h 1152841"/>
                  <a:gd name="connsiteX7" fmla="*/ 318146 w 1044807"/>
                  <a:gd name="connsiteY7" fmla="*/ 859964 h 1152841"/>
                  <a:gd name="connsiteX8" fmla="*/ 66167 w 1044807"/>
                  <a:gd name="connsiteY8" fmla="*/ 604701 h 1152841"/>
                  <a:gd name="connsiteX9" fmla="*/ 651581 w 1044807"/>
                  <a:gd name="connsiteY9" fmla="*/ 926343 h 1152841"/>
                  <a:gd name="connsiteX10" fmla="*/ 574467 w 1044807"/>
                  <a:gd name="connsiteY10" fmla="*/ 387751 h 1152841"/>
                  <a:gd name="connsiteX0" fmla="*/ 574467 w 1044807"/>
                  <a:gd name="connsiteY0" fmla="*/ 387751 h 1155407"/>
                  <a:gd name="connsiteX1" fmla="*/ 799741 w 1044807"/>
                  <a:gd name="connsiteY1" fmla="*/ 0 h 1155407"/>
                  <a:gd name="connsiteX2" fmla="*/ 1025015 w 1044807"/>
                  <a:gd name="connsiteY2" fmla="*/ 387751 h 1155407"/>
                  <a:gd name="connsiteX3" fmla="*/ 1008202 w 1044807"/>
                  <a:gd name="connsiteY3" fmla="*/ 1110667 h 1155407"/>
                  <a:gd name="connsiteX4" fmla="*/ 39478 w 1044807"/>
                  <a:gd name="connsiteY4" fmla="*/ 996859 h 1155407"/>
                  <a:gd name="connsiteX5" fmla="*/ 315342 w 1044807"/>
                  <a:gd name="connsiteY5" fmla="*/ 1003210 h 1155407"/>
                  <a:gd name="connsiteX6" fmla="*/ 4475 w 1044807"/>
                  <a:gd name="connsiteY6" fmla="*/ 770855 h 1155407"/>
                  <a:gd name="connsiteX7" fmla="*/ 318146 w 1044807"/>
                  <a:gd name="connsiteY7" fmla="*/ 859964 h 1155407"/>
                  <a:gd name="connsiteX8" fmla="*/ 66167 w 1044807"/>
                  <a:gd name="connsiteY8" fmla="*/ 604701 h 1155407"/>
                  <a:gd name="connsiteX9" fmla="*/ 651581 w 1044807"/>
                  <a:gd name="connsiteY9" fmla="*/ 926343 h 1155407"/>
                  <a:gd name="connsiteX10" fmla="*/ 574467 w 1044807"/>
                  <a:gd name="connsiteY10" fmla="*/ 387751 h 1155407"/>
                  <a:gd name="connsiteX0" fmla="*/ 574467 w 1156152"/>
                  <a:gd name="connsiteY0" fmla="*/ 387761 h 1155417"/>
                  <a:gd name="connsiteX1" fmla="*/ 799741 w 1156152"/>
                  <a:gd name="connsiteY1" fmla="*/ 10 h 1155417"/>
                  <a:gd name="connsiteX2" fmla="*/ 1143700 w 1156152"/>
                  <a:gd name="connsiteY2" fmla="*/ 375200 h 1155417"/>
                  <a:gd name="connsiteX3" fmla="*/ 1008202 w 1156152"/>
                  <a:gd name="connsiteY3" fmla="*/ 1110677 h 1155417"/>
                  <a:gd name="connsiteX4" fmla="*/ 39478 w 1156152"/>
                  <a:gd name="connsiteY4" fmla="*/ 996869 h 1155417"/>
                  <a:gd name="connsiteX5" fmla="*/ 315342 w 1156152"/>
                  <a:gd name="connsiteY5" fmla="*/ 1003220 h 1155417"/>
                  <a:gd name="connsiteX6" fmla="*/ 4475 w 1156152"/>
                  <a:gd name="connsiteY6" fmla="*/ 770865 h 1155417"/>
                  <a:gd name="connsiteX7" fmla="*/ 318146 w 1156152"/>
                  <a:gd name="connsiteY7" fmla="*/ 859974 h 1155417"/>
                  <a:gd name="connsiteX8" fmla="*/ 66167 w 1156152"/>
                  <a:gd name="connsiteY8" fmla="*/ 604711 h 1155417"/>
                  <a:gd name="connsiteX9" fmla="*/ 651581 w 1156152"/>
                  <a:gd name="connsiteY9" fmla="*/ 926353 h 1155417"/>
                  <a:gd name="connsiteX10" fmla="*/ 574467 w 1156152"/>
                  <a:gd name="connsiteY10" fmla="*/ 387761 h 1155417"/>
                  <a:gd name="connsiteX0" fmla="*/ 574467 w 1265568"/>
                  <a:gd name="connsiteY0" fmla="*/ 388409 h 1156065"/>
                  <a:gd name="connsiteX1" fmla="*/ 799741 w 1265568"/>
                  <a:gd name="connsiteY1" fmla="*/ 658 h 1156065"/>
                  <a:gd name="connsiteX2" fmla="*/ 1255527 w 1265568"/>
                  <a:gd name="connsiteY2" fmla="*/ 479059 h 1156065"/>
                  <a:gd name="connsiteX3" fmla="*/ 1008202 w 1265568"/>
                  <a:gd name="connsiteY3" fmla="*/ 1111325 h 1156065"/>
                  <a:gd name="connsiteX4" fmla="*/ 39478 w 1265568"/>
                  <a:gd name="connsiteY4" fmla="*/ 997517 h 1156065"/>
                  <a:gd name="connsiteX5" fmla="*/ 315342 w 1265568"/>
                  <a:gd name="connsiteY5" fmla="*/ 1003868 h 1156065"/>
                  <a:gd name="connsiteX6" fmla="*/ 4475 w 1265568"/>
                  <a:gd name="connsiteY6" fmla="*/ 771513 h 1156065"/>
                  <a:gd name="connsiteX7" fmla="*/ 318146 w 1265568"/>
                  <a:gd name="connsiteY7" fmla="*/ 860622 h 1156065"/>
                  <a:gd name="connsiteX8" fmla="*/ 66167 w 1265568"/>
                  <a:gd name="connsiteY8" fmla="*/ 605359 h 1156065"/>
                  <a:gd name="connsiteX9" fmla="*/ 651581 w 1265568"/>
                  <a:gd name="connsiteY9" fmla="*/ 927001 h 1156065"/>
                  <a:gd name="connsiteX10" fmla="*/ 574467 w 1265568"/>
                  <a:gd name="connsiteY10" fmla="*/ 388409 h 1156065"/>
                  <a:gd name="connsiteX0" fmla="*/ 574467 w 1265568"/>
                  <a:gd name="connsiteY0" fmla="*/ 388507 h 1156163"/>
                  <a:gd name="connsiteX1" fmla="*/ 799741 w 1265568"/>
                  <a:gd name="connsiteY1" fmla="*/ 756 h 1156163"/>
                  <a:gd name="connsiteX2" fmla="*/ 1255527 w 1265568"/>
                  <a:gd name="connsiteY2" fmla="*/ 479157 h 1156163"/>
                  <a:gd name="connsiteX3" fmla="*/ 1008202 w 1265568"/>
                  <a:gd name="connsiteY3" fmla="*/ 1111423 h 1156163"/>
                  <a:gd name="connsiteX4" fmla="*/ 39478 w 1265568"/>
                  <a:gd name="connsiteY4" fmla="*/ 997615 h 1156163"/>
                  <a:gd name="connsiteX5" fmla="*/ 315342 w 1265568"/>
                  <a:gd name="connsiteY5" fmla="*/ 1003966 h 1156163"/>
                  <a:gd name="connsiteX6" fmla="*/ 4475 w 1265568"/>
                  <a:gd name="connsiteY6" fmla="*/ 771611 h 1156163"/>
                  <a:gd name="connsiteX7" fmla="*/ 318146 w 1265568"/>
                  <a:gd name="connsiteY7" fmla="*/ 860720 h 1156163"/>
                  <a:gd name="connsiteX8" fmla="*/ 66167 w 1265568"/>
                  <a:gd name="connsiteY8" fmla="*/ 605457 h 1156163"/>
                  <a:gd name="connsiteX9" fmla="*/ 651581 w 1265568"/>
                  <a:gd name="connsiteY9" fmla="*/ 927099 h 1156163"/>
                  <a:gd name="connsiteX10" fmla="*/ 574467 w 1265568"/>
                  <a:gd name="connsiteY10" fmla="*/ 388507 h 1156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5568" h="1156163">
                    <a:moveTo>
                      <a:pt x="574467" y="388507"/>
                    </a:moveTo>
                    <a:cubicBezTo>
                      <a:pt x="541247" y="199731"/>
                      <a:pt x="686231" y="-14352"/>
                      <a:pt x="799741" y="756"/>
                    </a:cubicBezTo>
                    <a:cubicBezTo>
                      <a:pt x="913251" y="15864"/>
                      <a:pt x="1335666" y="400246"/>
                      <a:pt x="1255527" y="479157"/>
                    </a:cubicBezTo>
                    <a:cubicBezTo>
                      <a:pt x="1175388" y="558068"/>
                      <a:pt x="1110899" y="994634"/>
                      <a:pt x="1008202" y="1111423"/>
                    </a:cubicBezTo>
                    <a:cubicBezTo>
                      <a:pt x="905506" y="1228212"/>
                      <a:pt x="73325" y="1089904"/>
                      <a:pt x="39478" y="997615"/>
                    </a:cubicBezTo>
                    <a:cubicBezTo>
                      <a:pt x="47329" y="829822"/>
                      <a:pt x="382736" y="1056904"/>
                      <a:pt x="315342" y="1003966"/>
                    </a:cubicBezTo>
                    <a:cubicBezTo>
                      <a:pt x="247949" y="951028"/>
                      <a:pt x="-39071" y="897062"/>
                      <a:pt x="4475" y="771611"/>
                    </a:cubicBezTo>
                    <a:cubicBezTo>
                      <a:pt x="38546" y="704113"/>
                      <a:pt x="371698" y="920961"/>
                      <a:pt x="318146" y="860720"/>
                    </a:cubicBezTo>
                    <a:cubicBezTo>
                      <a:pt x="264594" y="800479"/>
                      <a:pt x="1908" y="714563"/>
                      <a:pt x="66167" y="605457"/>
                    </a:cubicBezTo>
                    <a:cubicBezTo>
                      <a:pt x="130426" y="496351"/>
                      <a:pt x="689127" y="991724"/>
                      <a:pt x="651581" y="927099"/>
                    </a:cubicBezTo>
                    <a:cubicBezTo>
                      <a:pt x="614035" y="862474"/>
                      <a:pt x="607687" y="577283"/>
                      <a:pt x="574467" y="388507"/>
                    </a:cubicBezTo>
                    <a:close/>
                  </a:path>
                </a:pathLst>
              </a:cu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4F1E9B76-99E1-4335-898F-838C7488EC48}"/>
                  </a:ext>
                </a:extLst>
              </p:cNvPr>
              <p:cNvSpPr/>
              <p:nvPr/>
            </p:nvSpPr>
            <p:spPr>
              <a:xfrm>
                <a:off x="1245354" y="3996480"/>
                <a:ext cx="1464051" cy="1476595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Oval 243">
                <a:extLst>
                  <a:ext uri="{FF2B5EF4-FFF2-40B4-BE49-F238E27FC236}">
                    <a16:creationId xmlns:a16="http://schemas.microsoft.com/office/drawing/2014/main" id="{7C879252-F6ED-4693-84F2-D1009A24FB56}"/>
                  </a:ext>
                </a:extLst>
              </p:cNvPr>
              <p:cNvSpPr/>
              <p:nvPr/>
            </p:nvSpPr>
            <p:spPr>
              <a:xfrm>
                <a:off x="1034648" y="3965565"/>
                <a:ext cx="742109" cy="1483390"/>
              </a:xfrm>
              <a:custGeom>
                <a:avLst/>
                <a:gdLst>
                  <a:gd name="connsiteX0" fmla="*/ 0 w 1464051"/>
                  <a:gd name="connsiteY0" fmla="*/ 738298 h 1476595"/>
                  <a:gd name="connsiteX1" fmla="*/ 732026 w 1464051"/>
                  <a:gd name="connsiteY1" fmla="*/ 0 h 1476595"/>
                  <a:gd name="connsiteX2" fmla="*/ 1464052 w 1464051"/>
                  <a:gd name="connsiteY2" fmla="*/ 738298 h 1476595"/>
                  <a:gd name="connsiteX3" fmla="*/ 732026 w 1464051"/>
                  <a:gd name="connsiteY3" fmla="*/ 1476596 h 1476595"/>
                  <a:gd name="connsiteX4" fmla="*/ 0 w 1464051"/>
                  <a:gd name="connsiteY4" fmla="*/ 738298 h 1476595"/>
                  <a:gd name="connsiteX0" fmla="*/ 79758 w 1543810"/>
                  <a:gd name="connsiteY0" fmla="*/ 738298 h 1503765"/>
                  <a:gd name="connsiteX1" fmla="*/ 811784 w 1543810"/>
                  <a:gd name="connsiteY1" fmla="*/ 0 h 1503765"/>
                  <a:gd name="connsiteX2" fmla="*/ 1543810 w 1543810"/>
                  <a:gd name="connsiteY2" fmla="*/ 738298 h 1503765"/>
                  <a:gd name="connsiteX3" fmla="*/ 811784 w 1543810"/>
                  <a:gd name="connsiteY3" fmla="*/ 1476596 h 1503765"/>
                  <a:gd name="connsiteX4" fmla="*/ 101762 w 1543810"/>
                  <a:gd name="connsiteY4" fmla="*/ 1286557 h 1503765"/>
                  <a:gd name="connsiteX5" fmla="*/ 79758 w 1543810"/>
                  <a:gd name="connsiteY5" fmla="*/ 738298 h 1503765"/>
                  <a:gd name="connsiteX0" fmla="*/ 26084 w 1490136"/>
                  <a:gd name="connsiteY0" fmla="*/ 738298 h 1498320"/>
                  <a:gd name="connsiteX1" fmla="*/ 758110 w 1490136"/>
                  <a:gd name="connsiteY1" fmla="*/ 0 h 1498320"/>
                  <a:gd name="connsiteX2" fmla="*/ 1490136 w 1490136"/>
                  <a:gd name="connsiteY2" fmla="*/ 738298 h 1498320"/>
                  <a:gd name="connsiteX3" fmla="*/ 758110 w 1490136"/>
                  <a:gd name="connsiteY3" fmla="*/ 1476596 h 1498320"/>
                  <a:gd name="connsiteX4" fmla="*/ 48088 w 1490136"/>
                  <a:gd name="connsiteY4" fmla="*/ 1286557 h 1498320"/>
                  <a:gd name="connsiteX5" fmla="*/ 152862 w 1490136"/>
                  <a:gd name="connsiteY5" fmla="*/ 1148445 h 1498320"/>
                  <a:gd name="connsiteX6" fmla="*/ 26084 w 1490136"/>
                  <a:gd name="connsiteY6" fmla="*/ 738298 h 1498320"/>
                  <a:gd name="connsiteX0" fmla="*/ 165818 w 1482233"/>
                  <a:gd name="connsiteY0" fmla="*/ 333557 h 1512679"/>
                  <a:gd name="connsiteX1" fmla="*/ 750207 w 1482233"/>
                  <a:gd name="connsiteY1" fmla="*/ 14359 h 1512679"/>
                  <a:gd name="connsiteX2" fmla="*/ 1482233 w 1482233"/>
                  <a:gd name="connsiteY2" fmla="*/ 752657 h 1512679"/>
                  <a:gd name="connsiteX3" fmla="*/ 750207 w 1482233"/>
                  <a:gd name="connsiteY3" fmla="*/ 1490955 h 1512679"/>
                  <a:gd name="connsiteX4" fmla="*/ 40185 w 1482233"/>
                  <a:gd name="connsiteY4" fmla="*/ 1300916 h 1512679"/>
                  <a:gd name="connsiteX5" fmla="*/ 144959 w 1482233"/>
                  <a:gd name="connsiteY5" fmla="*/ 1162804 h 1512679"/>
                  <a:gd name="connsiteX6" fmla="*/ 165818 w 1482233"/>
                  <a:gd name="connsiteY6" fmla="*/ 333557 h 1512679"/>
                  <a:gd name="connsiteX0" fmla="*/ 165818 w 1482233"/>
                  <a:gd name="connsiteY0" fmla="*/ 350037 h 1529159"/>
                  <a:gd name="connsiteX1" fmla="*/ 750207 w 1482233"/>
                  <a:gd name="connsiteY1" fmla="*/ 30839 h 1529159"/>
                  <a:gd name="connsiteX2" fmla="*/ 1482233 w 1482233"/>
                  <a:gd name="connsiteY2" fmla="*/ 769137 h 1529159"/>
                  <a:gd name="connsiteX3" fmla="*/ 750207 w 1482233"/>
                  <a:gd name="connsiteY3" fmla="*/ 1507435 h 1529159"/>
                  <a:gd name="connsiteX4" fmla="*/ 40185 w 1482233"/>
                  <a:gd name="connsiteY4" fmla="*/ 1317396 h 1529159"/>
                  <a:gd name="connsiteX5" fmla="*/ 144959 w 1482233"/>
                  <a:gd name="connsiteY5" fmla="*/ 1179284 h 1529159"/>
                  <a:gd name="connsiteX6" fmla="*/ 165818 w 1482233"/>
                  <a:gd name="connsiteY6" fmla="*/ 350037 h 1529159"/>
                  <a:gd name="connsiteX0" fmla="*/ 140243 w 1456658"/>
                  <a:gd name="connsiteY0" fmla="*/ 350037 h 1529799"/>
                  <a:gd name="connsiteX1" fmla="*/ 724632 w 1456658"/>
                  <a:gd name="connsiteY1" fmla="*/ 30839 h 1529799"/>
                  <a:gd name="connsiteX2" fmla="*/ 1456658 w 1456658"/>
                  <a:gd name="connsiteY2" fmla="*/ 769137 h 1529799"/>
                  <a:gd name="connsiteX3" fmla="*/ 724632 w 1456658"/>
                  <a:gd name="connsiteY3" fmla="*/ 1507435 h 1529799"/>
                  <a:gd name="connsiteX4" fmla="*/ 147959 w 1456658"/>
                  <a:gd name="connsiteY4" fmla="*/ 1336447 h 1529799"/>
                  <a:gd name="connsiteX5" fmla="*/ 14610 w 1456658"/>
                  <a:gd name="connsiteY5" fmla="*/ 1317396 h 1529799"/>
                  <a:gd name="connsiteX6" fmla="*/ 119384 w 1456658"/>
                  <a:gd name="connsiteY6" fmla="*/ 1179284 h 1529799"/>
                  <a:gd name="connsiteX7" fmla="*/ 140243 w 1456658"/>
                  <a:gd name="connsiteY7" fmla="*/ 350037 h 1529799"/>
                  <a:gd name="connsiteX0" fmla="*/ 154218 w 1470633"/>
                  <a:gd name="connsiteY0" fmla="*/ 350037 h 1529799"/>
                  <a:gd name="connsiteX1" fmla="*/ 738607 w 1470633"/>
                  <a:gd name="connsiteY1" fmla="*/ 30839 h 1529799"/>
                  <a:gd name="connsiteX2" fmla="*/ 1470633 w 1470633"/>
                  <a:gd name="connsiteY2" fmla="*/ 769137 h 1529799"/>
                  <a:gd name="connsiteX3" fmla="*/ 738607 w 1470633"/>
                  <a:gd name="connsiteY3" fmla="*/ 1507435 h 1529799"/>
                  <a:gd name="connsiteX4" fmla="*/ 161934 w 1470633"/>
                  <a:gd name="connsiteY4" fmla="*/ 1336447 h 1529799"/>
                  <a:gd name="connsiteX5" fmla="*/ 10 w 1470633"/>
                  <a:gd name="connsiteY5" fmla="*/ 1274534 h 1529799"/>
                  <a:gd name="connsiteX6" fmla="*/ 133359 w 1470633"/>
                  <a:gd name="connsiteY6" fmla="*/ 1179284 h 1529799"/>
                  <a:gd name="connsiteX7" fmla="*/ 154218 w 1470633"/>
                  <a:gd name="connsiteY7" fmla="*/ 350037 h 1529799"/>
                  <a:gd name="connsiteX0" fmla="*/ 154208 w 1470623"/>
                  <a:gd name="connsiteY0" fmla="*/ 350037 h 1529799"/>
                  <a:gd name="connsiteX1" fmla="*/ 738597 w 1470623"/>
                  <a:gd name="connsiteY1" fmla="*/ 30839 h 1529799"/>
                  <a:gd name="connsiteX2" fmla="*/ 1470623 w 1470623"/>
                  <a:gd name="connsiteY2" fmla="*/ 769137 h 1529799"/>
                  <a:gd name="connsiteX3" fmla="*/ 738597 w 1470623"/>
                  <a:gd name="connsiteY3" fmla="*/ 1507435 h 1529799"/>
                  <a:gd name="connsiteX4" fmla="*/ 161924 w 1470623"/>
                  <a:gd name="connsiteY4" fmla="*/ 1336447 h 1529799"/>
                  <a:gd name="connsiteX5" fmla="*/ 0 w 1470623"/>
                  <a:gd name="connsiteY5" fmla="*/ 1274534 h 1529799"/>
                  <a:gd name="connsiteX6" fmla="*/ 133349 w 1470623"/>
                  <a:gd name="connsiteY6" fmla="*/ 1179284 h 1529799"/>
                  <a:gd name="connsiteX7" fmla="*/ 154208 w 1470623"/>
                  <a:gd name="connsiteY7" fmla="*/ 350037 h 1529799"/>
                  <a:gd name="connsiteX0" fmla="*/ 154208 w 1470623"/>
                  <a:gd name="connsiteY0" fmla="*/ 350037 h 1559137"/>
                  <a:gd name="connsiteX1" fmla="*/ 738597 w 1470623"/>
                  <a:gd name="connsiteY1" fmla="*/ 30839 h 1559137"/>
                  <a:gd name="connsiteX2" fmla="*/ 1470623 w 1470623"/>
                  <a:gd name="connsiteY2" fmla="*/ 769137 h 1559137"/>
                  <a:gd name="connsiteX3" fmla="*/ 738597 w 1470623"/>
                  <a:gd name="connsiteY3" fmla="*/ 1507435 h 1559137"/>
                  <a:gd name="connsiteX4" fmla="*/ 176211 w 1470623"/>
                  <a:gd name="connsiteY4" fmla="*/ 1479322 h 1559137"/>
                  <a:gd name="connsiteX5" fmla="*/ 161924 w 1470623"/>
                  <a:gd name="connsiteY5" fmla="*/ 1336447 h 1559137"/>
                  <a:gd name="connsiteX6" fmla="*/ 0 w 1470623"/>
                  <a:gd name="connsiteY6" fmla="*/ 1274534 h 1559137"/>
                  <a:gd name="connsiteX7" fmla="*/ 133349 w 1470623"/>
                  <a:gd name="connsiteY7" fmla="*/ 1179284 h 1559137"/>
                  <a:gd name="connsiteX8" fmla="*/ 154208 w 1470623"/>
                  <a:gd name="connsiteY8" fmla="*/ 350037 h 1559137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67000"/>
                  <a:gd name="connsiteX1" fmla="*/ 738597 w 1470623"/>
                  <a:gd name="connsiteY1" fmla="*/ 30839 h 1567000"/>
                  <a:gd name="connsiteX2" fmla="*/ 1470623 w 1470623"/>
                  <a:gd name="connsiteY2" fmla="*/ 769137 h 1567000"/>
                  <a:gd name="connsiteX3" fmla="*/ 738597 w 1470623"/>
                  <a:gd name="connsiteY3" fmla="*/ 1507435 h 1567000"/>
                  <a:gd name="connsiteX4" fmla="*/ 428624 w 1470623"/>
                  <a:gd name="connsiteY4" fmla="*/ 1498372 h 1567000"/>
                  <a:gd name="connsiteX5" fmla="*/ 319086 w 1470623"/>
                  <a:gd name="connsiteY5" fmla="*/ 1303110 h 1567000"/>
                  <a:gd name="connsiteX6" fmla="*/ 176211 w 1470623"/>
                  <a:gd name="connsiteY6" fmla="*/ 1479322 h 1567000"/>
                  <a:gd name="connsiteX7" fmla="*/ 161924 w 1470623"/>
                  <a:gd name="connsiteY7" fmla="*/ 1336447 h 1567000"/>
                  <a:gd name="connsiteX8" fmla="*/ 0 w 1470623"/>
                  <a:gd name="connsiteY8" fmla="*/ 1274534 h 1567000"/>
                  <a:gd name="connsiteX9" fmla="*/ 133349 w 1470623"/>
                  <a:gd name="connsiteY9" fmla="*/ 1179284 h 1567000"/>
                  <a:gd name="connsiteX10" fmla="*/ 154208 w 1470623"/>
                  <a:gd name="connsiteY10" fmla="*/ 350037 h 1567000"/>
                  <a:gd name="connsiteX0" fmla="*/ 154208 w 1470623"/>
                  <a:gd name="connsiteY0" fmla="*/ 350037 h 1567000"/>
                  <a:gd name="connsiteX1" fmla="*/ 738597 w 1470623"/>
                  <a:gd name="connsiteY1" fmla="*/ 30839 h 1567000"/>
                  <a:gd name="connsiteX2" fmla="*/ 1470623 w 1470623"/>
                  <a:gd name="connsiteY2" fmla="*/ 769137 h 1567000"/>
                  <a:gd name="connsiteX3" fmla="*/ 738597 w 1470623"/>
                  <a:gd name="connsiteY3" fmla="*/ 1507435 h 1567000"/>
                  <a:gd name="connsiteX4" fmla="*/ 428624 w 1470623"/>
                  <a:gd name="connsiteY4" fmla="*/ 1498372 h 1567000"/>
                  <a:gd name="connsiteX5" fmla="*/ 319086 w 1470623"/>
                  <a:gd name="connsiteY5" fmla="*/ 1303110 h 1567000"/>
                  <a:gd name="connsiteX6" fmla="*/ 176211 w 1470623"/>
                  <a:gd name="connsiteY6" fmla="*/ 1479322 h 1567000"/>
                  <a:gd name="connsiteX7" fmla="*/ 161924 w 1470623"/>
                  <a:gd name="connsiteY7" fmla="*/ 1336447 h 1567000"/>
                  <a:gd name="connsiteX8" fmla="*/ 0 w 1470623"/>
                  <a:gd name="connsiteY8" fmla="*/ 1274534 h 1567000"/>
                  <a:gd name="connsiteX9" fmla="*/ 133349 w 1470623"/>
                  <a:gd name="connsiteY9" fmla="*/ 1179284 h 1567000"/>
                  <a:gd name="connsiteX10" fmla="*/ 154208 w 1470623"/>
                  <a:gd name="connsiteY10" fmla="*/ 350037 h 1567000"/>
                  <a:gd name="connsiteX0" fmla="*/ 154208 w 1470623"/>
                  <a:gd name="connsiteY0" fmla="*/ 350037 h 1520941"/>
                  <a:gd name="connsiteX1" fmla="*/ 738597 w 1470623"/>
                  <a:gd name="connsiteY1" fmla="*/ 30839 h 1520941"/>
                  <a:gd name="connsiteX2" fmla="*/ 1470623 w 1470623"/>
                  <a:gd name="connsiteY2" fmla="*/ 769137 h 1520941"/>
                  <a:gd name="connsiteX3" fmla="*/ 738597 w 1470623"/>
                  <a:gd name="connsiteY3" fmla="*/ 1507435 h 1520941"/>
                  <a:gd name="connsiteX4" fmla="*/ 504824 w 1470623"/>
                  <a:gd name="connsiteY4" fmla="*/ 1265009 h 1520941"/>
                  <a:gd name="connsiteX5" fmla="*/ 428624 w 1470623"/>
                  <a:gd name="connsiteY5" fmla="*/ 1498372 h 1520941"/>
                  <a:gd name="connsiteX6" fmla="*/ 319086 w 1470623"/>
                  <a:gd name="connsiteY6" fmla="*/ 1303110 h 1520941"/>
                  <a:gd name="connsiteX7" fmla="*/ 176211 w 1470623"/>
                  <a:gd name="connsiteY7" fmla="*/ 1479322 h 1520941"/>
                  <a:gd name="connsiteX8" fmla="*/ 161924 w 1470623"/>
                  <a:gd name="connsiteY8" fmla="*/ 1336447 h 1520941"/>
                  <a:gd name="connsiteX9" fmla="*/ 0 w 1470623"/>
                  <a:gd name="connsiteY9" fmla="*/ 1274534 h 1520941"/>
                  <a:gd name="connsiteX10" fmla="*/ 133349 w 1470623"/>
                  <a:gd name="connsiteY10" fmla="*/ 1179284 h 1520941"/>
                  <a:gd name="connsiteX11" fmla="*/ 154208 w 1470623"/>
                  <a:gd name="connsiteY11" fmla="*/ 350037 h 1520941"/>
                  <a:gd name="connsiteX0" fmla="*/ 154208 w 1470623"/>
                  <a:gd name="connsiteY0" fmla="*/ 350037 h 1520941"/>
                  <a:gd name="connsiteX1" fmla="*/ 738597 w 1470623"/>
                  <a:gd name="connsiteY1" fmla="*/ 30839 h 1520941"/>
                  <a:gd name="connsiteX2" fmla="*/ 1470623 w 1470623"/>
                  <a:gd name="connsiteY2" fmla="*/ 769137 h 1520941"/>
                  <a:gd name="connsiteX3" fmla="*/ 738597 w 1470623"/>
                  <a:gd name="connsiteY3" fmla="*/ 1507435 h 1520941"/>
                  <a:gd name="connsiteX4" fmla="*/ 504824 w 1470623"/>
                  <a:gd name="connsiteY4" fmla="*/ 1265009 h 1520941"/>
                  <a:gd name="connsiteX5" fmla="*/ 428624 w 1470623"/>
                  <a:gd name="connsiteY5" fmla="*/ 1498372 h 1520941"/>
                  <a:gd name="connsiteX6" fmla="*/ 319086 w 1470623"/>
                  <a:gd name="connsiteY6" fmla="*/ 1303110 h 1520941"/>
                  <a:gd name="connsiteX7" fmla="*/ 176211 w 1470623"/>
                  <a:gd name="connsiteY7" fmla="*/ 1479322 h 1520941"/>
                  <a:gd name="connsiteX8" fmla="*/ 161924 w 1470623"/>
                  <a:gd name="connsiteY8" fmla="*/ 1336447 h 1520941"/>
                  <a:gd name="connsiteX9" fmla="*/ 0 w 1470623"/>
                  <a:gd name="connsiteY9" fmla="*/ 1274534 h 1520941"/>
                  <a:gd name="connsiteX10" fmla="*/ 133349 w 1470623"/>
                  <a:gd name="connsiteY10" fmla="*/ 1179284 h 1520941"/>
                  <a:gd name="connsiteX11" fmla="*/ 154208 w 1470623"/>
                  <a:gd name="connsiteY11" fmla="*/ 350037 h 1520941"/>
                  <a:gd name="connsiteX0" fmla="*/ 154208 w 1470623"/>
                  <a:gd name="connsiteY0" fmla="*/ 350037 h 1520565"/>
                  <a:gd name="connsiteX1" fmla="*/ 738597 w 1470623"/>
                  <a:gd name="connsiteY1" fmla="*/ 30839 h 1520565"/>
                  <a:gd name="connsiteX2" fmla="*/ 1470623 w 1470623"/>
                  <a:gd name="connsiteY2" fmla="*/ 769137 h 1520565"/>
                  <a:gd name="connsiteX3" fmla="*/ 738597 w 1470623"/>
                  <a:gd name="connsiteY3" fmla="*/ 1507435 h 1520565"/>
                  <a:gd name="connsiteX4" fmla="*/ 476249 w 1470623"/>
                  <a:gd name="connsiteY4" fmla="*/ 1260246 h 1520565"/>
                  <a:gd name="connsiteX5" fmla="*/ 428624 w 1470623"/>
                  <a:gd name="connsiteY5" fmla="*/ 1498372 h 1520565"/>
                  <a:gd name="connsiteX6" fmla="*/ 319086 w 1470623"/>
                  <a:gd name="connsiteY6" fmla="*/ 1303110 h 1520565"/>
                  <a:gd name="connsiteX7" fmla="*/ 176211 w 1470623"/>
                  <a:gd name="connsiteY7" fmla="*/ 1479322 h 1520565"/>
                  <a:gd name="connsiteX8" fmla="*/ 161924 w 1470623"/>
                  <a:gd name="connsiteY8" fmla="*/ 1336447 h 1520565"/>
                  <a:gd name="connsiteX9" fmla="*/ 0 w 1470623"/>
                  <a:gd name="connsiteY9" fmla="*/ 1274534 h 1520565"/>
                  <a:gd name="connsiteX10" fmla="*/ 133349 w 1470623"/>
                  <a:gd name="connsiteY10" fmla="*/ 1179284 h 1520565"/>
                  <a:gd name="connsiteX11" fmla="*/ 154208 w 1470623"/>
                  <a:gd name="connsiteY11" fmla="*/ 350037 h 1520565"/>
                  <a:gd name="connsiteX0" fmla="*/ 154208 w 1470623"/>
                  <a:gd name="connsiteY0" fmla="*/ 350037 h 1520565"/>
                  <a:gd name="connsiteX1" fmla="*/ 738597 w 1470623"/>
                  <a:gd name="connsiteY1" fmla="*/ 30839 h 1520565"/>
                  <a:gd name="connsiteX2" fmla="*/ 1470623 w 1470623"/>
                  <a:gd name="connsiteY2" fmla="*/ 769137 h 1520565"/>
                  <a:gd name="connsiteX3" fmla="*/ 738597 w 1470623"/>
                  <a:gd name="connsiteY3" fmla="*/ 1507435 h 1520565"/>
                  <a:gd name="connsiteX4" fmla="*/ 476249 w 1470623"/>
                  <a:gd name="connsiteY4" fmla="*/ 1260246 h 1520565"/>
                  <a:gd name="connsiteX5" fmla="*/ 428624 w 1470623"/>
                  <a:gd name="connsiteY5" fmla="*/ 1498372 h 1520565"/>
                  <a:gd name="connsiteX6" fmla="*/ 319086 w 1470623"/>
                  <a:gd name="connsiteY6" fmla="*/ 1303110 h 1520565"/>
                  <a:gd name="connsiteX7" fmla="*/ 176211 w 1470623"/>
                  <a:gd name="connsiteY7" fmla="*/ 1479322 h 1520565"/>
                  <a:gd name="connsiteX8" fmla="*/ 161924 w 1470623"/>
                  <a:gd name="connsiteY8" fmla="*/ 1336447 h 1520565"/>
                  <a:gd name="connsiteX9" fmla="*/ 0 w 1470623"/>
                  <a:gd name="connsiteY9" fmla="*/ 1274534 h 1520565"/>
                  <a:gd name="connsiteX10" fmla="*/ 133349 w 1470623"/>
                  <a:gd name="connsiteY10" fmla="*/ 1179284 h 1520565"/>
                  <a:gd name="connsiteX11" fmla="*/ 154208 w 1470623"/>
                  <a:gd name="connsiteY11" fmla="*/ 350037 h 1520565"/>
                  <a:gd name="connsiteX0" fmla="*/ 154208 w 1470623"/>
                  <a:gd name="connsiteY0" fmla="*/ 350037 h 1541682"/>
                  <a:gd name="connsiteX1" fmla="*/ 738597 w 1470623"/>
                  <a:gd name="connsiteY1" fmla="*/ 30839 h 1541682"/>
                  <a:gd name="connsiteX2" fmla="*/ 1470623 w 1470623"/>
                  <a:gd name="connsiteY2" fmla="*/ 769137 h 1541682"/>
                  <a:gd name="connsiteX3" fmla="*/ 738597 w 1470623"/>
                  <a:gd name="connsiteY3" fmla="*/ 1507435 h 1541682"/>
                  <a:gd name="connsiteX4" fmla="*/ 604836 w 1470623"/>
                  <a:gd name="connsiteY4" fmla="*/ 1403122 h 1541682"/>
                  <a:gd name="connsiteX5" fmla="*/ 476249 w 1470623"/>
                  <a:gd name="connsiteY5" fmla="*/ 1260246 h 1541682"/>
                  <a:gd name="connsiteX6" fmla="*/ 428624 w 1470623"/>
                  <a:gd name="connsiteY6" fmla="*/ 1498372 h 1541682"/>
                  <a:gd name="connsiteX7" fmla="*/ 319086 w 1470623"/>
                  <a:gd name="connsiteY7" fmla="*/ 1303110 h 1541682"/>
                  <a:gd name="connsiteX8" fmla="*/ 176211 w 1470623"/>
                  <a:gd name="connsiteY8" fmla="*/ 1479322 h 1541682"/>
                  <a:gd name="connsiteX9" fmla="*/ 161924 w 1470623"/>
                  <a:gd name="connsiteY9" fmla="*/ 1336447 h 1541682"/>
                  <a:gd name="connsiteX10" fmla="*/ 0 w 1470623"/>
                  <a:gd name="connsiteY10" fmla="*/ 1274534 h 1541682"/>
                  <a:gd name="connsiteX11" fmla="*/ 133349 w 1470623"/>
                  <a:gd name="connsiteY11" fmla="*/ 1179284 h 1541682"/>
                  <a:gd name="connsiteX12" fmla="*/ 154208 w 1470623"/>
                  <a:gd name="connsiteY12" fmla="*/ 350037 h 1541682"/>
                  <a:gd name="connsiteX0" fmla="*/ 154208 w 1470654"/>
                  <a:gd name="connsiteY0" fmla="*/ 350037 h 1556535"/>
                  <a:gd name="connsiteX1" fmla="*/ 738597 w 1470654"/>
                  <a:gd name="connsiteY1" fmla="*/ 30839 h 1556535"/>
                  <a:gd name="connsiteX2" fmla="*/ 1470623 w 1470654"/>
                  <a:gd name="connsiteY2" fmla="*/ 769137 h 1556535"/>
                  <a:gd name="connsiteX3" fmla="*/ 409574 w 1470654"/>
                  <a:gd name="connsiteY3" fmla="*/ 555396 h 1556535"/>
                  <a:gd name="connsiteX4" fmla="*/ 738597 w 1470654"/>
                  <a:gd name="connsiteY4" fmla="*/ 1507435 h 1556535"/>
                  <a:gd name="connsiteX5" fmla="*/ 604836 w 1470654"/>
                  <a:gd name="connsiteY5" fmla="*/ 1403122 h 1556535"/>
                  <a:gd name="connsiteX6" fmla="*/ 476249 w 1470654"/>
                  <a:gd name="connsiteY6" fmla="*/ 1260246 h 1556535"/>
                  <a:gd name="connsiteX7" fmla="*/ 428624 w 1470654"/>
                  <a:gd name="connsiteY7" fmla="*/ 1498372 h 1556535"/>
                  <a:gd name="connsiteX8" fmla="*/ 319086 w 1470654"/>
                  <a:gd name="connsiteY8" fmla="*/ 1303110 h 1556535"/>
                  <a:gd name="connsiteX9" fmla="*/ 176211 w 1470654"/>
                  <a:gd name="connsiteY9" fmla="*/ 1479322 h 1556535"/>
                  <a:gd name="connsiteX10" fmla="*/ 161924 w 1470654"/>
                  <a:gd name="connsiteY10" fmla="*/ 1336447 h 1556535"/>
                  <a:gd name="connsiteX11" fmla="*/ 0 w 1470654"/>
                  <a:gd name="connsiteY11" fmla="*/ 1274534 h 1556535"/>
                  <a:gd name="connsiteX12" fmla="*/ 133349 w 1470654"/>
                  <a:gd name="connsiteY12" fmla="*/ 1179284 h 1556535"/>
                  <a:gd name="connsiteX13" fmla="*/ 154208 w 1470654"/>
                  <a:gd name="connsiteY13" fmla="*/ 350037 h 1556535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04836 w 1470654"/>
                  <a:gd name="connsiteY4" fmla="*/ 1403122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90561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90561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742109"/>
                  <a:gd name="connsiteY0" fmla="*/ 334790 h 1483390"/>
                  <a:gd name="connsiteX1" fmla="*/ 738597 w 742109"/>
                  <a:gd name="connsiteY1" fmla="*/ 15592 h 1483390"/>
                  <a:gd name="connsiteX2" fmla="*/ 409574 w 742109"/>
                  <a:gd name="connsiteY2" fmla="*/ 540149 h 1483390"/>
                  <a:gd name="connsiteX3" fmla="*/ 657224 w 742109"/>
                  <a:gd name="connsiteY3" fmla="*/ 1306913 h 1483390"/>
                  <a:gd name="connsiteX4" fmla="*/ 476249 w 742109"/>
                  <a:gd name="connsiteY4" fmla="*/ 1244999 h 1483390"/>
                  <a:gd name="connsiteX5" fmla="*/ 428624 w 742109"/>
                  <a:gd name="connsiteY5" fmla="*/ 1483125 h 1483390"/>
                  <a:gd name="connsiteX6" fmla="*/ 319086 w 742109"/>
                  <a:gd name="connsiteY6" fmla="*/ 1287863 h 1483390"/>
                  <a:gd name="connsiteX7" fmla="*/ 176211 w 742109"/>
                  <a:gd name="connsiteY7" fmla="*/ 1464075 h 1483390"/>
                  <a:gd name="connsiteX8" fmla="*/ 161924 w 742109"/>
                  <a:gd name="connsiteY8" fmla="*/ 1321200 h 1483390"/>
                  <a:gd name="connsiteX9" fmla="*/ 0 w 742109"/>
                  <a:gd name="connsiteY9" fmla="*/ 1259287 h 1483390"/>
                  <a:gd name="connsiteX10" fmla="*/ 133349 w 742109"/>
                  <a:gd name="connsiteY10" fmla="*/ 1164037 h 1483390"/>
                  <a:gd name="connsiteX11" fmla="*/ 154208 w 742109"/>
                  <a:gd name="connsiteY11" fmla="*/ 334790 h 1483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2109" h="1483390">
                    <a:moveTo>
                      <a:pt x="154208" y="334790"/>
                    </a:moveTo>
                    <a:cubicBezTo>
                      <a:pt x="455108" y="-28068"/>
                      <a:pt x="696036" y="-18635"/>
                      <a:pt x="738597" y="15592"/>
                    </a:cubicBezTo>
                    <a:cubicBezTo>
                      <a:pt x="781158" y="49819"/>
                      <a:pt x="423136" y="324929"/>
                      <a:pt x="409574" y="540149"/>
                    </a:cubicBezTo>
                    <a:cubicBezTo>
                      <a:pt x="17626" y="1260175"/>
                      <a:pt x="679449" y="1041800"/>
                      <a:pt x="657224" y="1306913"/>
                    </a:cubicBezTo>
                    <a:cubicBezTo>
                      <a:pt x="534987" y="1381526"/>
                      <a:pt x="504030" y="1248174"/>
                      <a:pt x="476249" y="1244999"/>
                    </a:cubicBezTo>
                    <a:cubicBezTo>
                      <a:pt x="434180" y="1241824"/>
                      <a:pt x="638967" y="1407718"/>
                      <a:pt x="428624" y="1483125"/>
                    </a:cubicBezTo>
                    <a:cubicBezTo>
                      <a:pt x="330131" y="1491934"/>
                      <a:pt x="366711" y="1278338"/>
                      <a:pt x="319086" y="1287863"/>
                    </a:cubicBezTo>
                    <a:cubicBezTo>
                      <a:pt x="306317" y="1283177"/>
                      <a:pt x="363536" y="1495825"/>
                      <a:pt x="176211" y="1464075"/>
                    </a:cubicBezTo>
                    <a:cubicBezTo>
                      <a:pt x="79373" y="1460900"/>
                      <a:pt x="200817" y="1337075"/>
                      <a:pt x="161924" y="1321200"/>
                    </a:cubicBezTo>
                    <a:cubicBezTo>
                      <a:pt x="123031" y="1305325"/>
                      <a:pt x="42069" y="1399780"/>
                      <a:pt x="0" y="1259287"/>
                    </a:cubicBezTo>
                    <a:cubicBezTo>
                      <a:pt x="794" y="1228331"/>
                      <a:pt x="137016" y="1255413"/>
                      <a:pt x="133349" y="1164037"/>
                    </a:cubicBezTo>
                    <a:cubicBezTo>
                      <a:pt x="129682" y="1072661"/>
                      <a:pt x="-146692" y="697648"/>
                      <a:pt x="154208" y="334790"/>
                    </a:cubicBezTo>
                    <a:close/>
                  </a:path>
                </a:pathLst>
              </a:cu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Oval 243">
                <a:extLst>
                  <a:ext uri="{FF2B5EF4-FFF2-40B4-BE49-F238E27FC236}">
                    <a16:creationId xmlns:a16="http://schemas.microsoft.com/office/drawing/2014/main" id="{BDC3EF52-A31B-45FA-928C-630445D91897}"/>
                  </a:ext>
                </a:extLst>
              </p:cNvPr>
              <p:cNvSpPr/>
              <p:nvPr/>
            </p:nvSpPr>
            <p:spPr>
              <a:xfrm flipH="1">
                <a:off x="2212065" y="3958706"/>
                <a:ext cx="742109" cy="1483390"/>
              </a:xfrm>
              <a:custGeom>
                <a:avLst/>
                <a:gdLst>
                  <a:gd name="connsiteX0" fmla="*/ 0 w 1464051"/>
                  <a:gd name="connsiteY0" fmla="*/ 738298 h 1476595"/>
                  <a:gd name="connsiteX1" fmla="*/ 732026 w 1464051"/>
                  <a:gd name="connsiteY1" fmla="*/ 0 h 1476595"/>
                  <a:gd name="connsiteX2" fmla="*/ 1464052 w 1464051"/>
                  <a:gd name="connsiteY2" fmla="*/ 738298 h 1476595"/>
                  <a:gd name="connsiteX3" fmla="*/ 732026 w 1464051"/>
                  <a:gd name="connsiteY3" fmla="*/ 1476596 h 1476595"/>
                  <a:gd name="connsiteX4" fmla="*/ 0 w 1464051"/>
                  <a:gd name="connsiteY4" fmla="*/ 738298 h 1476595"/>
                  <a:gd name="connsiteX0" fmla="*/ 79758 w 1543810"/>
                  <a:gd name="connsiteY0" fmla="*/ 738298 h 1503765"/>
                  <a:gd name="connsiteX1" fmla="*/ 811784 w 1543810"/>
                  <a:gd name="connsiteY1" fmla="*/ 0 h 1503765"/>
                  <a:gd name="connsiteX2" fmla="*/ 1543810 w 1543810"/>
                  <a:gd name="connsiteY2" fmla="*/ 738298 h 1503765"/>
                  <a:gd name="connsiteX3" fmla="*/ 811784 w 1543810"/>
                  <a:gd name="connsiteY3" fmla="*/ 1476596 h 1503765"/>
                  <a:gd name="connsiteX4" fmla="*/ 101762 w 1543810"/>
                  <a:gd name="connsiteY4" fmla="*/ 1286557 h 1503765"/>
                  <a:gd name="connsiteX5" fmla="*/ 79758 w 1543810"/>
                  <a:gd name="connsiteY5" fmla="*/ 738298 h 1503765"/>
                  <a:gd name="connsiteX0" fmla="*/ 26084 w 1490136"/>
                  <a:gd name="connsiteY0" fmla="*/ 738298 h 1498320"/>
                  <a:gd name="connsiteX1" fmla="*/ 758110 w 1490136"/>
                  <a:gd name="connsiteY1" fmla="*/ 0 h 1498320"/>
                  <a:gd name="connsiteX2" fmla="*/ 1490136 w 1490136"/>
                  <a:gd name="connsiteY2" fmla="*/ 738298 h 1498320"/>
                  <a:gd name="connsiteX3" fmla="*/ 758110 w 1490136"/>
                  <a:gd name="connsiteY3" fmla="*/ 1476596 h 1498320"/>
                  <a:gd name="connsiteX4" fmla="*/ 48088 w 1490136"/>
                  <a:gd name="connsiteY4" fmla="*/ 1286557 h 1498320"/>
                  <a:gd name="connsiteX5" fmla="*/ 152862 w 1490136"/>
                  <a:gd name="connsiteY5" fmla="*/ 1148445 h 1498320"/>
                  <a:gd name="connsiteX6" fmla="*/ 26084 w 1490136"/>
                  <a:gd name="connsiteY6" fmla="*/ 738298 h 1498320"/>
                  <a:gd name="connsiteX0" fmla="*/ 165818 w 1482233"/>
                  <a:gd name="connsiteY0" fmla="*/ 333557 h 1512679"/>
                  <a:gd name="connsiteX1" fmla="*/ 750207 w 1482233"/>
                  <a:gd name="connsiteY1" fmla="*/ 14359 h 1512679"/>
                  <a:gd name="connsiteX2" fmla="*/ 1482233 w 1482233"/>
                  <a:gd name="connsiteY2" fmla="*/ 752657 h 1512679"/>
                  <a:gd name="connsiteX3" fmla="*/ 750207 w 1482233"/>
                  <a:gd name="connsiteY3" fmla="*/ 1490955 h 1512679"/>
                  <a:gd name="connsiteX4" fmla="*/ 40185 w 1482233"/>
                  <a:gd name="connsiteY4" fmla="*/ 1300916 h 1512679"/>
                  <a:gd name="connsiteX5" fmla="*/ 144959 w 1482233"/>
                  <a:gd name="connsiteY5" fmla="*/ 1162804 h 1512679"/>
                  <a:gd name="connsiteX6" fmla="*/ 165818 w 1482233"/>
                  <a:gd name="connsiteY6" fmla="*/ 333557 h 1512679"/>
                  <a:gd name="connsiteX0" fmla="*/ 165818 w 1482233"/>
                  <a:gd name="connsiteY0" fmla="*/ 350037 h 1529159"/>
                  <a:gd name="connsiteX1" fmla="*/ 750207 w 1482233"/>
                  <a:gd name="connsiteY1" fmla="*/ 30839 h 1529159"/>
                  <a:gd name="connsiteX2" fmla="*/ 1482233 w 1482233"/>
                  <a:gd name="connsiteY2" fmla="*/ 769137 h 1529159"/>
                  <a:gd name="connsiteX3" fmla="*/ 750207 w 1482233"/>
                  <a:gd name="connsiteY3" fmla="*/ 1507435 h 1529159"/>
                  <a:gd name="connsiteX4" fmla="*/ 40185 w 1482233"/>
                  <a:gd name="connsiteY4" fmla="*/ 1317396 h 1529159"/>
                  <a:gd name="connsiteX5" fmla="*/ 144959 w 1482233"/>
                  <a:gd name="connsiteY5" fmla="*/ 1179284 h 1529159"/>
                  <a:gd name="connsiteX6" fmla="*/ 165818 w 1482233"/>
                  <a:gd name="connsiteY6" fmla="*/ 350037 h 1529159"/>
                  <a:gd name="connsiteX0" fmla="*/ 140243 w 1456658"/>
                  <a:gd name="connsiteY0" fmla="*/ 350037 h 1529799"/>
                  <a:gd name="connsiteX1" fmla="*/ 724632 w 1456658"/>
                  <a:gd name="connsiteY1" fmla="*/ 30839 h 1529799"/>
                  <a:gd name="connsiteX2" fmla="*/ 1456658 w 1456658"/>
                  <a:gd name="connsiteY2" fmla="*/ 769137 h 1529799"/>
                  <a:gd name="connsiteX3" fmla="*/ 724632 w 1456658"/>
                  <a:gd name="connsiteY3" fmla="*/ 1507435 h 1529799"/>
                  <a:gd name="connsiteX4" fmla="*/ 147959 w 1456658"/>
                  <a:gd name="connsiteY4" fmla="*/ 1336447 h 1529799"/>
                  <a:gd name="connsiteX5" fmla="*/ 14610 w 1456658"/>
                  <a:gd name="connsiteY5" fmla="*/ 1317396 h 1529799"/>
                  <a:gd name="connsiteX6" fmla="*/ 119384 w 1456658"/>
                  <a:gd name="connsiteY6" fmla="*/ 1179284 h 1529799"/>
                  <a:gd name="connsiteX7" fmla="*/ 140243 w 1456658"/>
                  <a:gd name="connsiteY7" fmla="*/ 350037 h 1529799"/>
                  <a:gd name="connsiteX0" fmla="*/ 154218 w 1470633"/>
                  <a:gd name="connsiteY0" fmla="*/ 350037 h 1529799"/>
                  <a:gd name="connsiteX1" fmla="*/ 738607 w 1470633"/>
                  <a:gd name="connsiteY1" fmla="*/ 30839 h 1529799"/>
                  <a:gd name="connsiteX2" fmla="*/ 1470633 w 1470633"/>
                  <a:gd name="connsiteY2" fmla="*/ 769137 h 1529799"/>
                  <a:gd name="connsiteX3" fmla="*/ 738607 w 1470633"/>
                  <a:gd name="connsiteY3" fmla="*/ 1507435 h 1529799"/>
                  <a:gd name="connsiteX4" fmla="*/ 161934 w 1470633"/>
                  <a:gd name="connsiteY4" fmla="*/ 1336447 h 1529799"/>
                  <a:gd name="connsiteX5" fmla="*/ 10 w 1470633"/>
                  <a:gd name="connsiteY5" fmla="*/ 1274534 h 1529799"/>
                  <a:gd name="connsiteX6" fmla="*/ 133359 w 1470633"/>
                  <a:gd name="connsiteY6" fmla="*/ 1179284 h 1529799"/>
                  <a:gd name="connsiteX7" fmla="*/ 154218 w 1470633"/>
                  <a:gd name="connsiteY7" fmla="*/ 350037 h 1529799"/>
                  <a:gd name="connsiteX0" fmla="*/ 154208 w 1470623"/>
                  <a:gd name="connsiteY0" fmla="*/ 350037 h 1529799"/>
                  <a:gd name="connsiteX1" fmla="*/ 738597 w 1470623"/>
                  <a:gd name="connsiteY1" fmla="*/ 30839 h 1529799"/>
                  <a:gd name="connsiteX2" fmla="*/ 1470623 w 1470623"/>
                  <a:gd name="connsiteY2" fmla="*/ 769137 h 1529799"/>
                  <a:gd name="connsiteX3" fmla="*/ 738597 w 1470623"/>
                  <a:gd name="connsiteY3" fmla="*/ 1507435 h 1529799"/>
                  <a:gd name="connsiteX4" fmla="*/ 161924 w 1470623"/>
                  <a:gd name="connsiteY4" fmla="*/ 1336447 h 1529799"/>
                  <a:gd name="connsiteX5" fmla="*/ 0 w 1470623"/>
                  <a:gd name="connsiteY5" fmla="*/ 1274534 h 1529799"/>
                  <a:gd name="connsiteX6" fmla="*/ 133349 w 1470623"/>
                  <a:gd name="connsiteY6" fmla="*/ 1179284 h 1529799"/>
                  <a:gd name="connsiteX7" fmla="*/ 154208 w 1470623"/>
                  <a:gd name="connsiteY7" fmla="*/ 350037 h 1529799"/>
                  <a:gd name="connsiteX0" fmla="*/ 154208 w 1470623"/>
                  <a:gd name="connsiteY0" fmla="*/ 350037 h 1559137"/>
                  <a:gd name="connsiteX1" fmla="*/ 738597 w 1470623"/>
                  <a:gd name="connsiteY1" fmla="*/ 30839 h 1559137"/>
                  <a:gd name="connsiteX2" fmla="*/ 1470623 w 1470623"/>
                  <a:gd name="connsiteY2" fmla="*/ 769137 h 1559137"/>
                  <a:gd name="connsiteX3" fmla="*/ 738597 w 1470623"/>
                  <a:gd name="connsiteY3" fmla="*/ 1507435 h 1559137"/>
                  <a:gd name="connsiteX4" fmla="*/ 176211 w 1470623"/>
                  <a:gd name="connsiteY4" fmla="*/ 1479322 h 1559137"/>
                  <a:gd name="connsiteX5" fmla="*/ 161924 w 1470623"/>
                  <a:gd name="connsiteY5" fmla="*/ 1336447 h 1559137"/>
                  <a:gd name="connsiteX6" fmla="*/ 0 w 1470623"/>
                  <a:gd name="connsiteY6" fmla="*/ 1274534 h 1559137"/>
                  <a:gd name="connsiteX7" fmla="*/ 133349 w 1470623"/>
                  <a:gd name="connsiteY7" fmla="*/ 1179284 h 1559137"/>
                  <a:gd name="connsiteX8" fmla="*/ 154208 w 1470623"/>
                  <a:gd name="connsiteY8" fmla="*/ 350037 h 1559137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67000"/>
                  <a:gd name="connsiteX1" fmla="*/ 738597 w 1470623"/>
                  <a:gd name="connsiteY1" fmla="*/ 30839 h 1567000"/>
                  <a:gd name="connsiteX2" fmla="*/ 1470623 w 1470623"/>
                  <a:gd name="connsiteY2" fmla="*/ 769137 h 1567000"/>
                  <a:gd name="connsiteX3" fmla="*/ 738597 w 1470623"/>
                  <a:gd name="connsiteY3" fmla="*/ 1507435 h 1567000"/>
                  <a:gd name="connsiteX4" fmla="*/ 428624 w 1470623"/>
                  <a:gd name="connsiteY4" fmla="*/ 1498372 h 1567000"/>
                  <a:gd name="connsiteX5" fmla="*/ 319086 w 1470623"/>
                  <a:gd name="connsiteY5" fmla="*/ 1303110 h 1567000"/>
                  <a:gd name="connsiteX6" fmla="*/ 176211 w 1470623"/>
                  <a:gd name="connsiteY6" fmla="*/ 1479322 h 1567000"/>
                  <a:gd name="connsiteX7" fmla="*/ 161924 w 1470623"/>
                  <a:gd name="connsiteY7" fmla="*/ 1336447 h 1567000"/>
                  <a:gd name="connsiteX8" fmla="*/ 0 w 1470623"/>
                  <a:gd name="connsiteY8" fmla="*/ 1274534 h 1567000"/>
                  <a:gd name="connsiteX9" fmla="*/ 133349 w 1470623"/>
                  <a:gd name="connsiteY9" fmla="*/ 1179284 h 1567000"/>
                  <a:gd name="connsiteX10" fmla="*/ 154208 w 1470623"/>
                  <a:gd name="connsiteY10" fmla="*/ 350037 h 1567000"/>
                  <a:gd name="connsiteX0" fmla="*/ 154208 w 1470623"/>
                  <a:gd name="connsiteY0" fmla="*/ 350037 h 1567000"/>
                  <a:gd name="connsiteX1" fmla="*/ 738597 w 1470623"/>
                  <a:gd name="connsiteY1" fmla="*/ 30839 h 1567000"/>
                  <a:gd name="connsiteX2" fmla="*/ 1470623 w 1470623"/>
                  <a:gd name="connsiteY2" fmla="*/ 769137 h 1567000"/>
                  <a:gd name="connsiteX3" fmla="*/ 738597 w 1470623"/>
                  <a:gd name="connsiteY3" fmla="*/ 1507435 h 1567000"/>
                  <a:gd name="connsiteX4" fmla="*/ 428624 w 1470623"/>
                  <a:gd name="connsiteY4" fmla="*/ 1498372 h 1567000"/>
                  <a:gd name="connsiteX5" fmla="*/ 319086 w 1470623"/>
                  <a:gd name="connsiteY5" fmla="*/ 1303110 h 1567000"/>
                  <a:gd name="connsiteX6" fmla="*/ 176211 w 1470623"/>
                  <a:gd name="connsiteY6" fmla="*/ 1479322 h 1567000"/>
                  <a:gd name="connsiteX7" fmla="*/ 161924 w 1470623"/>
                  <a:gd name="connsiteY7" fmla="*/ 1336447 h 1567000"/>
                  <a:gd name="connsiteX8" fmla="*/ 0 w 1470623"/>
                  <a:gd name="connsiteY8" fmla="*/ 1274534 h 1567000"/>
                  <a:gd name="connsiteX9" fmla="*/ 133349 w 1470623"/>
                  <a:gd name="connsiteY9" fmla="*/ 1179284 h 1567000"/>
                  <a:gd name="connsiteX10" fmla="*/ 154208 w 1470623"/>
                  <a:gd name="connsiteY10" fmla="*/ 350037 h 1567000"/>
                  <a:gd name="connsiteX0" fmla="*/ 154208 w 1470623"/>
                  <a:gd name="connsiteY0" fmla="*/ 350037 h 1520941"/>
                  <a:gd name="connsiteX1" fmla="*/ 738597 w 1470623"/>
                  <a:gd name="connsiteY1" fmla="*/ 30839 h 1520941"/>
                  <a:gd name="connsiteX2" fmla="*/ 1470623 w 1470623"/>
                  <a:gd name="connsiteY2" fmla="*/ 769137 h 1520941"/>
                  <a:gd name="connsiteX3" fmla="*/ 738597 w 1470623"/>
                  <a:gd name="connsiteY3" fmla="*/ 1507435 h 1520941"/>
                  <a:gd name="connsiteX4" fmla="*/ 504824 w 1470623"/>
                  <a:gd name="connsiteY4" fmla="*/ 1265009 h 1520941"/>
                  <a:gd name="connsiteX5" fmla="*/ 428624 w 1470623"/>
                  <a:gd name="connsiteY5" fmla="*/ 1498372 h 1520941"/>
                  <a:gd name="connsiteX6" fmla="*/ 319086 w 1470623"/>
                  <a:gd name="connsiteY6" fmla="*/ 1303110 h 1520941"/>
                  <a:gd name="connsiteX7" fmla="*/ 176211 w 1470623"/>
                  <a:gd name="connsiteY7" fmla="*/ 1479322 h 1520941"/>
                  <a:gd name="connsiteX8" fmla="*/ 161924 w 1470623"/>
                  <a:gd name="connsiteY8" fmla="*/ 1336447 h 1520941"/>
                  <a:gd name="connsiteX9" fmla="*/ 0 w 1470623"/>
                  <a:gd name="connsiteY9" fmla="*/ 1274534 h 1520941"/>
                  <a:gd name="connsiteX10" fmla="*/ 133349 w 1470623"/>
                  <a:gd name="connsiteY10" fmla="*/ 1179284 h 1520941"/>
                  <a:gd name="connsiteX11" fmla="*/ 154208 w 1470623"/>
                  <a:gd name="connsiteY11" fmla="*/ 350037 h 1520941"/>
                  <a:gd name="connsiteX0" fmla="*/ 154208 w 1470623"/>
                  <a:gd name="connsiteY0" fmla="*/ 350037 h 1520941"/>
                  <a:gd name="connsiteX1" fmla="*/ 738597 w 1470623"/>
                  <a:gd name="connsiteY1" fmla="*/ 30839 h 1520941"/>
                  <a:gd name="connsiteX2" fmla="*/ 1470623 w 1470623"/>
                  <a:gd name="connsiteY2" fmla="*/ 769137 h 1520941"/>
                  <a:gd name="connsiteX3" fmla="*/ 738597 w 1470623"/>
                  <a:gd name="connsiteY3" fmla="*/ 1507435 h 1520941"/>
                  <a:gd name="connsiteX4" fmla="*/ 504824 w 1470623"/>
                  <a:gd name="connsiteY4" fmla="*/ 1265009 h 1520941"/>
                  <a:gd name="connsiteX5" fmla="*/ 428624 w 1470623"/>
                  <a:gd name="connsiteY5" fmla="*/ 1498372 h 1520941"/>
                  <a:gd name="connsiteX6" fmla="*/ 319086 w 1470623"/>
                  <a:gd name="connsiteY6" fmla="*/ 1303110 h 1520941"/>
                  <a:gd name="connsiteX7" fmla="*/ 176211 w 1470623"/>
                  <a:gd name="connsiteY7" fmla="*/ 1479322 h 1520941"/>
                  <a:gd name="connsiteX8" fmla="*/ 161924 w 1470623"/>
                  <a:gd name="connsiteY8" fmla="*/ 1336447 h 1520941"/>
                  <a:gd name="connsiteX9" fmla="*/ 0 w 1470623"/>
                  <a:gd name="connsiteY9" fmla="*/ 1274534 h 1520941"/>
                  <a:gd name="connsiteX10" fmla="*/ 133349 w 1470623"/>
                  <a:gd name="connsiteY10" fmla="*/ 1179284 h 1520941"/>
                  <a:gd name="connsiteX11" fmla="*/ 154208 w 1470623"/>
                  <a:gd name="connsiteY11" fmla="*/ 350037 h 1520941"/>
                  <a:gd name="connsiteX0" fmla="*/ 154208 w 1470623"/>
                  <a:gd name="connsiteY0" fmla="*/ 350037 h 1520565"/>
                  <a:gd name="connsiteX1" fmla="*/ 738597 w 1470623"/>
                  <a:gd name="connsiteY1" fmla="*/ 30839 h 1520565"/>
                  <a:gd name="connsiteX2" fmla="*/ 1470623 w 1470623"/>
                  <a:gd name="connsiteY2" fmla="*/ 769137 h 1520565"/>
                  <a:gd name="connsiteX3" fmla="*/ 738597 w 1470623"/>
                  <a:gd name="connsiteY3" fmla="*/ 1507435 h 1520565"/>
                  <a:gd name="connsiteX4" fmla="*/ 476249 w 1470623"/>
                  <a:gd name="connsiteY4" fmla="*/ 1260246 h 1520565"/>
                  <a:gd name="connsiteX5" fmla="*/ 428624 w 1470623"/>
                  <a:gd name="connsiteY5" fmla="*/ 1498372 h 1520565"/>
                  <a:gd name="connsiteX6" fmla="*/ 319086 w 1470623"/>
                  <a:gd name="connsiteY6" fmla="*/ 1303110 h 1520565"/>
                  <a:gd name="connsiteX7" fmla="*/ 176211 w 1470623"/>
                  <a:gd name="connsiteY7" fmla="*/ 1479322 h 1520565"/>
                  <a:gd name="connsiteX8" fmla="*/ 161924 w 1470623"/>
                  <a:gd name="connsiteY8" fmla="*/ 1336447 h 1520565"/>
                  <a:gd name="connsiteX9" fmla="*/ 0 w 1470623"/>
                  <a:gd name="connsiteY9" fmla="*/ 1274534 h 1520565"/>
                  <a:gd name="connsiteX10" fmla="*/ 133349 w 1470623"/>
                  <a:gd name="connsiteY10" fmla="*/ 1179284 h 1520565"/>
                  <a:gd name="connsiteX11" fmla="*/ 154208 w 1470623"/>
                  <a:gd name="connsiteY11" fmla="*/ 350037 h 1520565"/>
                  <a:gd name="connsiteX0" fmla="*/ 154208 w 1470623"/>
                  <a:gd name="connsiteY0" fmla="*/ 350037 h 1520565"/>
                  <a:gd name="connsiteX1" fmla="*/ 738597 w 1470623"/>
                  <a:gd name="connsiteY1" fmla="*/ 30839 h 1520565"/>
                  <a:gd name="connsiteX2" fmla="*/ 1470623 w 1470623"/>
                  <a:gd name="connsiteY2" fmla="*/ 769137 h 1520565"/>
                  <a:gd name="connsiteX3" fmla="*/ 738597 w 1470623"/>
                  <a:gd name="connsiteY3" fmla="*/ 1507435 h 1520565"/>
                  <a:gd name="connsiteX4" fmla="*/ 476249 w 1470623"/>
                  <a:gd name="connsiteY4" fmla="*/ 1260246 h 1520565"/>
                  <a:gd name="connsiteX5" fmla="*/ 428624 w 1470623"/>
                  <a:gd name="connsiteY5" fmla="*/ 1498372 h 1520565"/>
                  <a:gd name="connsiteX6" fmla="*/ 319086 w 1470623"/>
                  <a:gd name="connsiteY6" fmla="*/ 1303110 h 1520565"/>
                  <a:gd name="connsiteX7" fmla="*/ 176211 w 1470623"/>
                  <a:gd name="connsiteY7" fmla="*/ 1479322 h 1520565"/>
                  <a:gd name="connsiteX8" fmla="*/ 161924 w 1470623"/>
                  <a:gd name="connsiteY8" fmla="*/ 1336447 h 1520565"/>
                  <a:gd name="connsiteX9" fmla="*/ 0 w 1470623"/>
                  <a:gd name="connsiteY9" fmla="*/ 1274534 h 1520565"/>
                  <a:gd name="connsiteX10" fmla="*/ 133349 w 1470623"/>
                  <a:gd name="connsiteY10" fmla="*/ 1179284 h 1520565"/>
                  <a:gd name="connsiteX11" fmla="*/ 154208 w 1470623"/>
                  <a:gd name="connsiteY11" fmla="*/ 350037 h 1520565"/>
                  <a:gd name="connsiteX0" fmla="*/ 154208 w 1470623"/>
                  <a:gd name="connsiteY0" fmla="*/ 350037 h 1541682"/>
                  <a:gd name="connsiteX1" fmla="*/ 738597 w 1470623"/>
                  <a:gd name="connsiteY1" fmla="*/ 30839 h 1541682"/>
                  <a:gd name="connsiteX2" fmla="*/ 1470623 w 1470623"/>
                  <a:gd name="connsiteY2" fmla="*/ 769137 h 1541682"/>
                  <a:gd name="connsiteX3" fmla="*/ 738597 w 1470623"/>
                  <a:gd name="connsiteY3" fmla="*/ 1507435 h 1541682"/>
                  <a:gd name="connsiteX4" fmla="*/ 604836 w 1470623"/>
                  <a:gd name="connsiteY4" fmla="*/ 1403122 h 1541682"/>
                  <a:gd name="connsiteX5" fmla="*/ 476249 w 1470623"/>
                  <a:gd name="connsiteY5" fmla="*/ 1260246 h 1541682"/>
                  <a:gd name="connsiteX6" fmla="*/ 428624 w 1470623"/>
                  <a:gd name="connsiteY6" fmla="*/ 1498372 h 1541682"/>
                  <a:gd name="connsiteX7" fmla="*/ 319086 w 1470623"/>
                  <a:gd name="connsiteY7" fmla="*/ 1303110 h 1541682"/>
                  <a:gd name="connsiteX8" fmla="*/ 176211 w 1470623"/>
                  <a:gd name="connsiteY8" fmla="*/ 1479322 h 1541682"/>
                  <a:gd name="connsiteX9" fmla="*/ 161924 w 1470623"/>
                  <a:gd name="connsiteY9" fmla="*/ 1336447 h 1541682"/>
                  <a:gd name="connsiteX10" fmla="*/ 0 w 1470623"/>
                  <a:gd name="connsiteY10" fmla="*/ 1274534 h 1541682"/>
                  <a:gd name="connsiteX11" fmla="*/ 133349 w 1470623"/>
                  <a:gd name="connsiteY11" fmla="*/ 1179284 h 1541682"/>
                  <a:gd name="connsiteX12" fmla="*/ 154208 w 1470623"/>
                  <a:gd name="connsiteY12" fmla="*/ 350037 h 1541682"/>
                  <a:gd name="connsiteX0" fmla="*/ 154208 w 1470654"/>
                  <a:gd name="connsiteY0" fmla="*/ 350037 h 1556535"/>
                  <a:gd name="connsiteX1" fmla="*/ 738597 w 1470654"/>
                  <a:gd name="connsiteY1" fmla="*/ 30839 h 1556535"/>
                  <a:gd name="connsiteX2" fmla="*/ 1470623 w 1470654"/>
                  <a:gd name="connsiteY2" fmla="*/ 769137 h 1556535"/>
                  <a:gd name="connsiteX3" fmla="*/ 409574 w 1470654"/>
                  <a:gd name="connsiteY3" fmla="*/ 555396 h 1556535"/>
                  <a:gd name="connsiteX4" fmla="*/ 738597 w 1470654"/>
                  <a:gd name="connsiteY4" fmla="*/ 1507435 h 1556535"/>
                  <a:gd name="connsiteX5" fmla="*/ 604836 w 1470654"/>
                  <a:gd name="connsiteY5" fmla="*/ 1403122 h 1556535"/>
                  <a:gd name="connsiteX6" fmla="*/ 476249 w 1470654"/>
                  <a:gd name="connsiteY6" fmla="*/ 1260246 h 1556535"/>
                  <a:gd name="connsiteX7" fmla="*/ 428624 w 1470654"/>
                  <a:gd name="connsiteY7" fmla="*/ 1498372 h 1556535"/>
                  <a:gd name="connsiteX8" fmla="*/ 319086 w 1470654"/>
                  <a:gd name="connsiteY8" fmla="*/ 1303110 h 1556535"/>
                  <a:gd name="connsiteX9" fmla="*/ 176211 w 1470654"/>
                  <a:gd name="connsiteY9" fmla="*/ 1479322 h 1556535"/>
                  <a:gd name="connsiteX10" fmla="*/ 161924 w 1470654"/>
                  <a:gd name="connsiteY10" fmla="*/ 1336447 h 1556535"/>
                  <a:gd name="connsiteX11" fmla="*/ 0 w 1470654"/>
                  <a:gd name="connsiteY11" fmla="*/ 1274534 h 1556535"/>
                  <a:gd name="connsiteX12" fmla="*/ 133349 w 1470654"/>
                  <a:gd name="connsiteY12" fmla="*/ 1179284 h 1556535"/>
                  <a:gd name="connsiteX13" fmla="*/ 154208 w 1470654"/>
                  <a:gd name="connsiteY13" fmla="*/ 350037 h 1556535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04836 w 1470654"/>
                  <a:gd name="connsiteY4" fmla="*/ 1403122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90561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90561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742109"/>
                  <a:gd name="connsiteY0" fmla="*/ 334790 h 1483390"/>
                  <a:gd name="connsiteX1" fmla="*/ 738597 w 742109"/>
                  <a:gd name="connsiteY1" fmla="*/ 15592 h 1483390"/>
                  <a:gd name="connsiteX2" fmla="*/ 409574 w 742109"/>
                  <a:gd name="connsiteY2" fmla="*/ 540149 h 1483390"/>
                  <a:gd name="connsiteX3" fmla="*/ 657224 w 742109"/>
                  <a:gd name="connsiteY3" fmla="*/ 1306913 h 1483390"/>
                  <a:gd name="connsiteX4" fmla="*/ 476249 w 742109"/>
                  <a:gd name="connsiteY4" fmla="*/ 1244999 h 1483390"/>
                  <a:gd name="connsiteX5" fmla="*/ 428624 w 742109"/>
                  <a:gd name="connsiteY5" fmla="*/ 1483125 h 1483390"/>
                  <a:gd name="connsiteX6" fmla="*/ 319086 w 742109"/>
                  <a:gd name="connsiteY6" fmla="*/ 1287863 h 1483390"/>
                  <a:gd name="connsiteX7" fmla="*/ 176211 w 742109"/>
                  <a:gd name="connsiteY7" fmla="*/ 1464075 h 1483390"/>
                  <a:gd name="connsiteX8" fmla="*/ 161924 w 742109"/>
                  <a:gd name="connsiteY8" fmla="*/ 1321200 h 1483390"/>
                  <a:gd name="connsiteX9" fmla="*/ 0 w 742109"/>
                  <a:gd name="connsiteY9" fmla="*/ 1259287 h 1483390"/>
                  <a:gd name="connsiteX10" fmla="*/ 133349 w 742109"/>
                  <a:gd name="connsiteY10" fmla="*/ 1164037 h 1483390"/>
                  <a:gd name="connsiteX11" fmla="*/ 154208 w 742109"/>
                  <a:gd name="connsiteY11" fmla="*/ 334790 h 1483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2109" h="1483390">
                    <a:moveTo>
                      <a:pt x="154208" y="334790"/>
                    </a:moveTo>
                    <a:cubicBezTo>
                      <a:pt x="455108" y="-28068"/>
                      <a:pt x="696036" y="-18635"/>
                      <a:pt x="738597" y="15592"/>
                    </a:cubicBezTo>
                    <a:cubicBezTo>
                      <a:pt x="781158" y="49819"/>
                      <a:pt x="423136" y="324929"/>
                      <a:pt x="409574" y="540149"/>
                    </a:cubicBezTo>
                    <a:cubicBezTo>
                      <a:pt x="17626" y="1260175"/>
                      <a:pt x="679449" y="1041800"/>
                      <a:pt x="657224" y="1306913"/>
                    </a:cubicBezTo>
                    <a:cubicBezTo>
                      <a:pt x="534987" y="1381526"/>
                      <a:pt x="504030" y="1248174"/>
                      <a:pt x="476249" y="1244999"/>
                    </a:cubicBezTo>
                    <a:cubicBezTo>
                      <a:pt x="434180" y="1241824"/>
                      <a:pt x="638967" y="1407718"/>
                      <a:pt x="428624" y="1483125"/>
                    </a:cubicBezTo>
                    <a:cubicBezTo>
                      <a:pt x="330131" y="1491934"/>
                      <a:pt x="366711" y="1278338"/>
                      <a:pt x="319086" y="1287863"/>
                    </a:cubicBezTo>
                    <a:cubicBezTo>
                      <a:pt x="306317" y="1283177"/>
                      <a:pt x="363536" y="1495825"/>
                      <a:pt x="176211" y="1464075"/>
                    </a:cubicBezTo>
                    <a:cubicBezTo>
                      <a:pt x="79373" y="1460900"/>
                      <a:pt x="200817" y="1337075"/>
                      <a:pt x="161924" y="1321200"/>
                    </a:cubicBezTo>
                    <a:cubicBezTo>
                      <a:pt x="123031" y="1305325"/>
                      <a:pt x="42069" y="1399780"/>
                      <a:pt x="0" y="1259287"/>
                    </a:cubicBezTo>
                    <a:cubicBezTo>
                      <a:pt x="794" y="1228331"/>
                      <a:pt x="137016" y="1255413"/>
                      <a:pt x="133349" y="1164037"/>
                    </a:cubicBezTo>
                    <a:cubicBezTo>
                      <a:pt x="129682" y="1072661"/>
                      <a:pt x="-146692" y="697648"/>
                      <a:pt x="154208" y="334790"/>
                    </a:cubicBezTo>
                    <a:close/>
                  </a:path>
                </a:pathLst>
              </a:cu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79703FD-4060-42DF-BE32-4EEB2EF3AD1D}"/>
                  </a:ext>
                </a:extLst>
              </p:cNvPr>
              <p:cNvSpPr/>
              <p:nvPr/>
            </p:nvSpPr>
            <p:spPr>
              <a:xfrm rot="19131531" flipH="1">
                <a:off x="344762" y="4908686"/>
                <a:ext cx="538279" cy="691692"/>
              </a:xfrm>
              <a:custGeom>
                <a:avLst/>
                <a:gdLst>
                  <a:gd name="connsiteX0" fmla="*/ 333464 w 562231"/>
                  <a:gd name="connsiteY0" fmla="*/ 28171 h 722471"/>
                  <a:gd name="connsiteX1" fmla="*/ 412031 w 562231"/>
                  <a:gd name="connsiteY1" fmla="*/ 7358 h 722471"/>
                  <a:gd name="connsiteX2" fmla="*/ 254474 w 562231"/>
                  <a:gd name="connsiteY2" fmla="*/ 329582 h 722471"/>
                  <a:gd name="connsiteX3" fmla="*/ 523429 w 562231"/>
                  <a:gd name="connsiteY3" fmla="*/ 145212 h 722471"/>
                  <a:gd name="connsiteX4" fmla="*/ 302755 w 562231"/>
                  <a:gd name="connsiteY4" fmla="*/ 464476 h 722471"/>
                  <a:gd name="connsiteX5" fmla="*/ 562231 w 562231"/>
                  <a:gd name="connsiteY5" fmla="*/ 370595 h 722471"/>
                  <a:gd name="connsiteX6" fmla="*/ 17696 w 562231"/>
                  <a:gd name="connsiteY6" fmla="*/ 715439 h 722471"/>
                  <a:gd name="connsiteX7" fmla="*/ 0 w 562231"/>
                  <a:gd name="connsiteY7" fmla="*/ 722471 h 722471"/>
                  <a:gd name="connsiteX8" fmla="*/ 0 w 562231"/>
                  <a:gd name="connsiteY8" fmla="*/ 455882 h 722471"/>
                  <a:gd name="connsiteX9" fmla="*/ 10461 w 562231"/>
                  <a:gd name="connsiteY9" fmla="*/ 441152 h 722471"/>
                  <a:gd name="connsiteX10" fmla="*/ 333464 w 562231"/>
                  <a:gd name="connsiteY10" fmla="*/ 28171 h 722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2231" h="722471">
                    <a:moveTo>
                      <a:pt x="333464" y="28171"/>
                    </a:moveTo>
                    <a:cubicBezTo>
                      <a:pt x="366449" y="1930"/>
                      <a:pt x="394094" y="-8197"/>
                      <a:pt x="412031" y="7358"/>
                    </a:cubicBezTo>
                    <a:cubicBezTo>
                      <a:pt x="507693" y="90317"/>
                      <a:pt x="286051" y="255422"/>
                      <a:pt x="254474" y="329582"/>
                    </a:cubicBezTo>
                    <a:cubicBezTo>
                      <a:pt x="222897" y="403743"/>
                      <a:pt x="469635" y="92080"/>
                      <a:pt x="523429" y="145212"/>
                    </a:cubicBezTo>
                    <a:cubicBezTo>
                      <a:pt x="604663" y="250260"/>
                      <a:pt x="349777" y="392830"/>
                      <a:pt x="302755" y="464476"/>
                    </a:cubicBezTo>
                    <a:cubicBezTo>
                      <a:pt x="255731" y="536122"/>
                      <a:pt x="501347" y="214040"/>
                      <a:pt x="562231" y="370595"/>
                    </a:cubicBezTo>
                    <a:cubicBezTo>
                      <a:pt x="560549" y="432009"/>
                      <a:pt x="268982" y="609786"/>
                      <a:pt x="17696" y="715439"/>
                    </a:cubicBezTo>
                    <a:lnTo>
                      <a:pt x="0" y="722471"/>
                    </a:lnTo>
                    <a:lnTo>
                      <a:pt x="0" y="455882"/>
                    </a:lnTo>
                    <a:lnTo>
                      <a:pt x="10461" y="441152"/>
                    </a:lnTo>
                    <a:cubicBezTo>
                      <a:pt x="87509" y="330649"/>
                      <a:pt x="234510" y="106894"/>
                      <a:pt x="333464" y="2817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C000">
                      <a:lumMod val="75000"/>
                    </a:srgbClr>
                  </a:gs>
                  <a:gs pos="100000">
                    <a:srgbClr val="548235"/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2ABB49C3-B95F-4579-AE5E-4C293036190F}"/>
                  </a:ext>
                </a:extLst>
              </p:cNvPr>
              <p:cNvSpPr/>
              <p:nvPr/>
            </p:nvSpPr>
            <p:spPr>
              <a:xfrm rot="2468469">
                <a:off x="3135370" y="4921389"/>
                <a:ext cx="538279" cy="691692"/>
              </a:xfrm>
              <a:custGeom>
                <a:avLst/>
                <a:gdLst>
                  <a:gd name="connsiteX0" fmla="*/ 333464 w 562231"/>
                  <a:gd name="connsiteY0" fmla="*/ 28171 h 722471"/>
                  <a:gd name="connsiteX1" fmla="*/ 412031 w 562231"/>
                  <a:gd name="connsiteY1" fmla="*/ 7358 h 722471"/>
                  <a:gd name="connsiteX2" fmla="*/ 254474 w 562231"/>
                  <a:gd name="connsiteY2" fmla="*/ 329582 h 722471"/>
                  <a:gd name="connsiteX3" fmla="*/ 523429 w 562231"/>
                  <a:gd name="connsiteY3" fmla="*/ 145212 h 722471"/>
                  <a:gd name="connsiteX4" fmla="*/ 302755 w 562231"/>
                  <a:gd name="connsiteY4" fmla="*/ 464476 h 722471"/>
                  <a:gd name="connsiteX5" fmla="*/ 562231 w 562231"/>
                  <a:gd name="connsiteY5" fmla="*/ 370595 h 722471"/>
                  <a:gd name="connsiteX6" fmla="*/ 17696 w 562231"/>
                  <a:gd name="connsiteY6" fmla="*/ 715439 h 722471"/>
                  <a:gd name="connsiteX7" fmla="*/ 0 w 562231"/>
                  <a:gd name="connsiteY7" fmla="*/ 722471 h 722471"/>
                  <a:gd name="connsiteX8" fmla="*/ 0 w 562231"/>
                  <a:gd name="connsiteY8" fmla="*/ 455882 h 722471"/>
                  <a:gd name="connsiteX9" fmla="*/ 10461 w 562231"/>
                  <a:gd name="connsiteY9" fmla="*/ 441152 h 722471"/>
                  <a:gd name="connsiteX10" fmla="*/ 333464 w 562231"/>
                  <a:gd name="connsiteY10" fmla="*/ 28171 h 722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2231" h="722471">
                    <a:moveTo>
                      <a:pt x="333464" y="28171"/>
                    </a:moveTo>
                    <a:cubicBezTo>
                      <a:pt x="366449" y="1930"/>
                      <a:pt x="394094" y="-8197"/>
                      <a:pt x="412031" y="7358"/>
                    </a:cubicBezTo>
                    <a:cubicBezTo>
                      <a:pt x="507693" y="90317"/>
                      <a:pt x="286051" y="255422"/>
                      <a:pt x="254474" y="329582"/>
                    </a:cubicBezTo>
                    <a:cubicBezTo>
                      <a:pt x="222897" y="403743"/>
                      <a:pt x="469635" y="92080"/>
                      <a:pt x="523429" y="145212"/>
                    </a:cubicBezTo>
                    <a:cubicBezTo>
                      <a:pt x="604663" y="250260"/>
                      <a:pt x="349777" y="392830"/>
                      <a:pt x="302755" y="464476"/>
                    </a:cubicBezTo>
                    <a:cubicBezTo>
                      <a:pt x="255731" y="536122"/>
                      <a:pt x="501347" y="214040"/>
                      <a:pt x="562231" y="370595"/>
                    </a:cubicBezTo>
                    <a:cubicBezTo>
                      <a:pt x="560549" y="432009"/>
                      <a:pt x="268982" y="609786"/>
                      <a:pt x="17696" y="715439"/>
                    </a:cubicBezTo>
                    <a:lnTo>
                      <a:pt x="0" y="722471"/>
                    </a:lnTo>
                    <a:lnTo>
                      <a:pt x="0" y="455882"/>
                    </a:lnTo>
                    <a:lnTo>
                      <a:pt x="10461" y="441152"/>
                    </a:lnTo>
                    <a:cubicBezTo>
                      <a:pt x="87509" y="330649"/>
                      <a:pt x="234510" y="106894"/>
                      <a:pt x="333464" y="2817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C000">
                      <a:lumMod val="75000"/>
                    </a:srgbClr>
                  </a:gs>
                  <a:gs pos="100000">
                    <a:srgbClr val="548235"/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8A6B74F4-10B5-43E5-B656-BB3C16349BC7}"/>
                  </a:ext>
                </a:extLst>
              </p:cNvPr>
              <p:cNvSpPr/>
              <p:nvPr/>
            </p:nvSpPr>
            <p:spPr>
              <a:xfrm rot="645606">
                <a:off x="2311363" y="5111573"/>
                <a:ext cx="621935" cy="344245"/>
              </a:xfrm>
              <a:custGeom>
                <a:avLst/>
                <a:gdLst>
                  <a:gd name="connsiteX0" fmla="*/ 163434 w 642007"/>
                  <a:gd name="connsiteY0" fmla="*/ 0 h 344245"/>
                  <a:gd name="connsiteX1" fmla="*/ 502009 w 642007"/>
                  <a:gd name="connsiteY1" fmla="*/ 0 h 344245"/>
                  <a:gd name="connsiteX2" fmla="*/ 503207 w 642007"/>
                  <a:gd name="connsiteY2" fmla="*/ 3321 h 344245"/>
                  <a:gd name="connsiteX3" fmla="*/ 642007 w 642007"/>
                  <a:gd name="connsiteY3" fmla="*/ 44320 h 344245"/>
                  <a:gd name="connsiteX4" fmla="*/ 494489 w 642007"/>
                  <a:gd name="connsiteY4" fmla="*/ 135375 h 344245"/>
                  <a:gd name="connsiteX5" fmla="*/ 507127 w 642007"/>
                  <a:gd name="connsiteY5" fmla="*/ 278406 h 344245"/>
                  <a:gd name="connsiteX6" fmla="*/ 333866 w 642007"/>
                  <a:gd name="connsiteY6" fmla="*/ 131966 h 344245"/>
                  <a:gd name="connsiteX7" fmla="*/ 262709 w 642007"/>
                  <a:gd name="connsiteY7" fmla="*/ 344245 h 344245"/>
                  <a:gd name="connsiteX8" fmla="*/ 171464 w 642007"/>
                  <a:gd name="connsiteY8" fmla="*/ 119198 h 344245"/>
                  <a:gd name="connsiteX9" fmla="*/ 5230 w 642007"/>
                  <a:gd name="connsiteY9" fmla="*/ 213811 h 344245"/>
                  <a:gd name="connsiteX10" fmla="*/ 142543 w 642007"/>
                  <a:gd name="connsiteY10" fmla="*/ 15424 h 344245"/>
                  <a:gd name="connsiteX11" fmla="*/ 163434 w 642007"/>
                  <a:gd name="connsiteY11" fmla="*/ 0 h 344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2007" h="344245">
                    <a:moveTo>
                      <a:pt x="163434" y="0"/>
                    </a:moveTo>
                    <a:lnTo>
                      <a:pt x="502009" y="0"/>
                    </a:lnTo>
                    <a:lnTo>
                      <a:pt x="503207" y="3321"/>
                    </a:lnTo>
                    <a:cubicBezTo>
                      <a:pt x="536959" y="54371"/>
                      <a:pt x="636267" y="17840"/>
                      <a:pt x="642007" y="44320"/>
                    </a:cubicBezTo>
                    <a:cubicBezTo>
                      <a:pt x="626907" y="190197"/>
                      <a:pt x="529734" y="112518"/>
                      <a:pt x="494489" y="135375"/>
                    </a:cubicBezTo>
                    <a:cubicBezTo>
                      <a:pt x="459243" y="158232"/>
                      <a:pt x="601670" y="257207"/>
                      <a:pt x="507127" y="278406"/>
                    </a:cubicBezTo>
                    <a:cubicBezTo>
                      <a:pt x="329024" y="344570"/>
                      <a:pt x="345536" y="124979"/>
                      <a:pt x="333866" y="131966"/>
                    </a:cubicBezTo>
                    <a:cubicBezTo>
                      <a:pt x="285300" y="131500"/>
                      <a:pt x="361115" y="334511"/>
                      <a:pt x="262709" y="344245"/>
                    </a:cubicBezTo>
                    <a:cubicBezTo>
                      <a:pt x="41986" y="309435"/>
                      <a:pt x="212200" y="108224"/>
                      <a:pt x="171464" y="119198"/>
                    </a:cubicBezTo>
                    <a:cubicBezTo>
                      <a:pt x="144764" y="127503"/>
                      <a:pt x="139248" y="264290"/>
                      <a:pt x="5230" y="213811"/>
                    </a:cubicBezTo>
                    <a:cubicBezTo>
                      <a:pt x="-21519" y="117697"/>
                      <a:pt x="58929" y="70420"/>
                      <a:pt x="142543" y="15424"/>
                    </a:cubicBezTo>
                    <a:lnTo>
                      <a:pt x="163434" y="0"/>
                    </a:lnTo>
                    <a:close/>
                  </a:path>
                </a:pathLst>
              </a:custGeom>
              <a:gradFill>
                <a:gsLst>
                  <a:gs pos="100000">
                    <a:srgbClr val="FFC000">
                      <a:lumMod val="75000"/>
                    </a:srgbClr>
                  </a:gs>
                  <a:gs pos="1000">
                    <a:srgbClr val="548235"/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67381EC-499C-4582-BD07-30BC4610E413}"/>
                  </a:ext>
                </a:extLst>
              </p:cNvPr>
              <p:cNvSpPr/>
              <p:nvPr/>
            </p:nvSpPr>
            <p:spPr>
              <a:xfrm rot="20954394" flipH="1">
                <a:off x="1062063" y="5116216"/>
                <a:ext cx="619901" cy="344245"/>
              </a:xfrm>
              <a:custGeom>
                <a:avLst/>
                <a:gdLst>
                  <a:gd name="connsiteX0" fmla="*/ 163434 w 642007"/>
                  <a:gd name="connsiteY0" fmla="*/ 0 h 344245"/>
                  <a:gd name="connsiteX1" fmla="*/ 502009 w 642007"/>
                  <a:gd name="connsiteY1" fmla="*/ 0 h 344245"/>
                  <a:gd name="connsiteX2" fmla="*/ 503207 w 642007"/>
                  <a:gd name="connsiteY2" fmla="*/ 3321 h 344245"/>
                  <a:gd name="connsiteX3" fmla="*/ 642007 w 642007"/>
                  <a:gd name="connsiteY3" fmla="*/ 44320 h 344245"/>
                  <a:gd name="connsiteX4" fmla="*/ 494489 w 642007"/>
                  <a:gd name="connsiteY4" fmla="*/ 135375 h 344245"/>
                  <a:gd name="connsiteX5" fmla="*/ 507127 w 642007"/>
                  <a:gd name="connsiteY5" fmla="*/ 278406 h 344245"/>
                  <a:gd name="connsiteX6" fmla="*/ 333866 w 642007"/>
                  <a:gd name="connsiteY6" fmla="*/ 131966 h 344245"/>
                  <a:gd name="connsiteX7" fmla="*/ 262709 w 642007"/>
                  <a:gd name="connsiteY7" fmla="*/ 344245 h 344245"/>
                  <a:gd name="connsiteX8" fmla="*/ 171464 w 642007"/>
                  <a:gd name="connsiteY8" fmla="*/ 119198 h 344245"/>
                  <a:gd name="connsiteX9" fmla="*/ 5230 w 642007"/>
                  <a:gd name="connsiteY9" fmla="*/ 213811 h 344245"/>
                  <a:gd name="connsiteX10" fmla="*/ 142543 w 642007"/>
                  <a:gd name="connsiteY10" fmla="*/ 15424 h 344245"/>
                  <a:gd name="connsiteX11" fmla="*/ 163434 w 642007"/>
                  <a:gd name="connsiteY11" fmla="*/ 0 h 344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2007" h="344245">
                    <a:moveTo>
                      <a:pt x="163434" y="0"/>
                    </a:moveTo>
                    <a:lnTo>
                      <a:pt x="502009" y="0"/>
                    </a:lnTo>
                    <a:lnTo>
                      <a:pt x="503207" y="3321"/>
                    </a:lnTo>
                    <a:cubicBezTo>
                      <a:pt x="536959" y="54371"/>
                      <a:pt x="636267" y="17840"/>
                      <a:pt x="642007" y="44320"/>
                    </a:cubicBezTo>
                    <a:cubicBezTo>
                      <a:pt x="626907" y="190197"/>
                      <a:pt x="529734" y="112518"/>
                      <a:pt x="494489" y="135375"/>
                    </a:cubicBezTo>
                    <a:cubicBezTo>
                      <a:pt x="459243" y="158232"/>
                      <a:pt x="601670" y="257207"/>
                      <a:pt x="507127" y="278406"/>
                    </a:cubicBezTo>
                    <a:cubicBezTo>
                      <a:pt x="329024" y="344570"/>
                      <a:pt x="345536" y="124979"/>
                      <a:pt x="333866" y="131966"/>
                    </a:cubicBezTo>
                    <a:cubicBezTo>
                      <a:pt x="285300" y="131500"/>
                      <a:pt x="361115" y="334511"/>
                      <a:pt x="262709" y="344245"/>
                    </a:cubicBezTo>
                    <a:cubicBezTo>
                      <a:pt x="41986" y="309435"/>
                      <a:pt x="212200" y="108224"/>
                      <a:pt x="171464" y="119198"/>
                    </a:cubicBezTo>
                    <a:cubicBezTo>
                      <a:pt x="144764" y="127503"/>
                      <a:pt x="139248" y="264290"/>
                      <a:pt x="5230" y="213811"/>
                    </a:cubicBezTo>
                    <a:cubicBezTo>
                      <a:pt x="-21519" y="117697"/>
                      <a:pt x="58929" y="70420"/>
                      <a:pt x="142543" y="15424"/>
                    </a:cubicBezTo>
                    <a:lnTo>
                      <a:pt x="163434" y="0"/>
                    </a:lnTo>
                    <a:close/>
                  </a:path>
                </a:pathLst>
              </a:custGeom>
              <a:gradFill>
                <a:gsLst>
                  <a:gs pos="100000">
                    <a:srgbClr val="FFC000">
                      <a:lumMod val="75000"/>
                    </a:srgbClr>
                  </a:gs>
                  <a:gs pos="1000">
                    <a:srgbClr val="548235"/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D17140E-2C92-4729-B1F1-4AD40EBE8EC9}"/>
                  </a:ext>
                </a:extLst>
              </p:cNvPr>
              <p:cNvSpPr/>
              <p:nvPr/>
            </p:nvSpPr>
            <p:spPr>
              <a:xfrm rot="738193">
                <a:off x="2298540" y="4274105"/>
                <a:ext cx="367688" cy="602664"/>
              </a:xfrm>
              <a:prstGeom prst="ellipse">
                <a:avLst/>
              </a:prstGeom>
              <a:solidFill>
                <a:srgbClr val="548235"/>
              </a:soli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9B58305A-BD60-46C0-A9B5-8D7475529A5E}"/>
                  </a:ext>
                </a:extLst>
              </p:cNvPr>
              <p:cNvSpPr/>
              <p:nvPr/>
            </p:nvSpPr>
            <p:spPr>
              <a:xfrm rot="20861807" flipH="1">
                <a:off x="1239141" y="4229828"/>
                <a:ext cx="367688" cy="602664"/>
              </a:xfrm>
              <a:prstGeom prst="ellipse">
                <a:avLst/>
              </a:prstGeom>
              <a:solidFill>
                <a:srgbClr val="548235"/>
              </a:soli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403DB117-2D03-41F1-9406-9EE20B3FEE6E}"/>
                  </a:ext>
                </a:extLst>
              </p:cNvPr>
              <p:cNvSpPr/>
              <p:nvPr/>
            </p:nvSpPr>
            <p:spPr>
              <a:xfrm>
                <a:off x="838113" y="3131392"/>
                <a:ext cx="2322649" cy="1248228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C25CBEA-968A-4446-9F50-54AD0B5A388D}"/>
                  </a:ext>
                </a:extLst>
              </p:cNvPr>
              <p:cNvSpPr/>
              <p:nvPr/>
            </p:nvSpPr>
            <p:spPr>
              <a:xfrm>
                <a:off x="2063743" y="2841106"/>
                <a:ext cx="914400" cy="9144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BAF3E9D4-7171-4529-8B99-C4346CC0605B}"/>
                  </a:ext>
                </a:extLst>
              </p:cNvPr>
              <p:cNvSpPr/>
              <p:nvPr/>
            </p:nvSpPr>
            <p:spPr>
              <a:xfrm>
                <a:off x="1018277" y="2841106"/>
                <a:ext cx="914400" cy="9144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2F68A09-C3DF-4757-94F4-D0A095DD9089}"/>
                  </a:ext>
                </a:extLst>
              </p:cNvPr>
              <p:cNvSpPr/>
              <p:nvPr/>
            </p:nvSpPr>
            <p:spPr>
              <a:xfrm rot="3117443">
                <a:off x="1780709" y="3732646"/>
                <a:ext cx="209762" cy="457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CEDA2A2-F9A7-4D63-8C3B-0AC4D3CE78E7}"/>
                  </a:ext>
                </a:extLst>
              </p:cNvPr>
              <p:cNvSpPr/>
              <p:nvPr/>
            </p:nvSpPr>
            <p:spPr>
              <a:xfrm rot="18482557" flipH="1">
                <a:off x="2026041" y="3732646"/>
                <a:ext cx="209762" cy="457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Arc 247">
                <a:extLst>
                  <a:ext uri="{FF2B5EF4-FFF2-40B4-BE49-F238E27FC236}">
                    <a16:creationId xmlns:a16="http://schemas.microsoft.com/office/drawing/2014/main" id="{3789A3B2-021A-4597-8D96-2988B5ABF794}"/>
                  </a:ext>
                </a:extLst>
              </p:cNvPr>
              <p:cNvSpPr/>
              <p:nvPr/>
            </p:nvSpPr>
            <p:spPr>
              <a:xfrm rot="8811340">
                <a:off x="1235511" y="3142214"/>
                <a:ext cx="1600329" cy="1190059"/>
              </a:xfrm>
              <a:custGeom>
                <a:avLst/>
                <a:gdLst>
                  <a:gd name="connsiteX0" fmla="*/ 276314 w 914400"/>
                  <a:gd name="connsiteY0" fmla="*/ 37304 h 914400"/>
                  <a:gd name="connsiteX1" fmla="*/ 708527 w 914400"/>
                  <a:gd name="connsiteY1" fmla="*/ 75275 h 914400"/>
                  <a:gd name="connsiteX2" fmla="*/ 914399 w 914400"/>
                  <a:gd name="connsiteY2" fmla="*/ 457200 h 914400"/>
                  <a:gd name="connsiteX3" fmla="*/ 457200 w 914400"/>
                  <a:gd name="connsiteY3" fmla="*/ 457200 h 914400"/>
                  <a:gd name="connsiteX4" fmla="*/ 276314 w 914400"/>
                  <a:gd name="connsiteY4" fmla="*/ 37304 h 914400"/>
                  <a:gd name="connsiteX0" fmla="*/ 276314 w 914400"/>
                  <a:gd name="connsiteY0" fmla="*/ 37304 h 914400"/>
                  <a:gd name="connsiteX1" fmla="*/ 708527 w 914400"/>
                  <a:gd name="connsiteY1" fmla="*/ 75275 h 914400"/>
                  <a:gd name="connsiteX2" fmla="*/ 914399 w 914400"/>
                  <a:gd name="connsiteY2" fmla="*/ 457200 h 914400"/>
                  <a:gd name="connsiteX0" fmla="*/ 712347 w 1350432"/>
                  <a:gd name="connsiteY0" fmla="*/ 43951 h 463847"/>
                  <a:gd name="connsiteX1" fmla="*/ 1144560 w 1350432"/>
                  <a:gd name="connsiteY1" fmla="*/ 81922 h 463847"/>
                  <a:gd name="connsiteX2" fmla="*/ 1350432 w 1350432"/>
                  <a:gd name="connsiteY2" fmla="*/ 463847 h 463847"/>
                  <a:gd name="connsiteX3" fmla="*/ 893233 w 1350432"/>
                  <a:gd name="connsiteY3" fmla="*/ 463847 h 463847"/>
                  <a:gd name="connsiteX4" fmla="*/ 712347 w 1350432"/>
                  <a:gd name="connsiteY4" fmla="*/ 43951 h 463847"/>
                  <a:gd name="connsiteX0" fmla="*/ 0 w 1350432"/>
                  <a:gd name="connsiteY0" fmla="*/ 33828 h 463847"/>
                  <a:gd name="connsiteX1" fmla="*/ 1144560 w 1350432"/>
                  <a:gd name="connsiteY1" fmla="*/ 81922 h 463847"/>
                  <a:gd name="connsiteX2" fmla="*/ 1350432 w 1350432"/>
                  <a:gd name="connsiteY2" fmla="*/ 463847 h 463847"/>
                  <a:gd name="connsiteX0" fmla="*/ 712347 w 1350432"/>
                  <a:gd name="connsiteY0" fmla="*/ 178134 h 598030"/>
                  <a:gd name="connsiteX1" fmla="*/ 1144560 w 1350432"/>
                  <a:gd name="connsiteY1" fmla="*/ 216105 h 598030"/>
                  <a:gd name="connsiteX2" fmla="*/ 1350432 w 1350432"/>
                  <a:gd name="connsiteY2" fmla="*/ 598030 h 598030"/>
                  <a:gd name="connsiteX3" fmla="*/ 893233 w 1350432"/>
                  <a:gd name="connsiteY3" fmla="*/ 598030 h 598030"/>
                  <a:gd name="connsiteX4" fmla="*/ 712347 w 1350432"/>
                  <a:gd name="connsiteY4" fmla="*/ 178134 h 598030"/>
                  <a:gd name="connsiteX0" fmla="*/ 0 w 1350432"/>
                  <a:gd name="connsiteY0" fmla="*/ 168011 h 598030"/>
                  <a:gd name="connsiteX1" fmla="*/ 1144560 w 1350432"/>
                  <a:gd name="connsiteY1" fmla="*/ 216105 h 598030"/>
                  <a:gd name="connsiteX2" fmla="*/ 1350432 w 1350432"/>
                  <a:gd name="connsiteY2" fmla="*/ 598030 h 598030"/>
                  <a:gd name="connsiteX0" fmla="*/ 712347 w 1546286"/>
                  <a:gd name="connsiteY0" fmla="*/ 178134 h 1190059"/>
                  <a:gd name="connsiteX1" fmla="*/ 1144560 w 1546286"/>
                  <a:gd name="connsiteY1" fmla="*/ 216105 h 1190059"/>
                  <a:gd name="connsiteX2" fmla="*/ 1350432 w 1546286"/>
                  <a:gd name="connsiteY2" fmla="*/ 598030 h 1190059"/>
                  <a:gd name="connsiteX3" fmla="*/ 893233 w 1546286"/>
                  <a:gd name="connsiteY3" fmla="*/ 598030 h 1190059"/>
                  <a:gd name="connsiteX4" fmla="*/ 712347 w 1546286"/>
                  <a:gd name="connsiteY4" fmla="*/ 178134 h 1190059"/>
                  <a:gd name="connsiteX0" fmla="*/ 0 w 1546286"/>
                  <a:gd name="connsiteY0" fmla="*/ 168011 h 1190059"/>
                  <a:gd name="connsiteX1" fmla="*/ 1144560 w 1546286"/>
                  <a:gd name="connsiteY1" fmla="*/ 216105 h 1190059"/>
                  <a:gd name="connsiteX2" fmla="*/ 1546286 w 1546286"/>
                  <a:gd name="connsiteY2" fmla="*/ 1190059 h 1190059"/>
                  <a:gd name="connsiteX0" fmla="*/ 712347 w 1600329"/>
                  <a:gd name="connsiteY0" fmla="*/ 178134 h 1190059"/>
                  <a:gd name="connsiteX1" fmla="*/ 1144560 w 1600329"/>
                  <a:gd name="connsiteY1" fmla="*/ 216105 h 1190059"/>
                  <a:gd name="connsiteX2" fmla="*/ 1350432 w 1600329"/>
                  <a:gd name="connsiteY2" fmla="*/ 598030 h 1190059"/>
                  <a:gd name="connsiteX3" fmla="*/ 893233 w 1600329"/>
                  <a:gd name="connsiteY3" fmla="*/ 598030 h 1190059"/>
                  <a:gd name="connsiteX4" fmla="*/ 712347 w 1600329"/>
                  <a:gd name="connsiteY4" fmla="*/ 178134 h 1190059"/>
                  <a:gd name="connsiteX0" fmla="*/ 0 w 1600329"/>
                  <a:gd name="connsiteY0" fmla="*/ 168011 h 1190059"/>
                  <a:gd name="connsiteX1" fmla="*/ 1144560 w 1600329"/>
                  <a:gd name="connsiteY1" fmla="*/ 216105 h 1190059"/>
                  <a:gd name="connsiteX2" fmla="*/ 1546286 w 1600329"/>
                  <a:gd name="connsiteY2" fmla="*/ 1190059 h 1190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0329" h="1190059" stroke="0" extrusionOk="0">
                    <a:moveTo>
                      <a:pt x="712347" y="178134"/>
                    </a:moveTo>
                    <a:cubicBezTo>
                      <a:pt x="853631" y="117271"/>
                      <a:pt x="1016052" y="131540"/>
                      <a:pt x="1144560" y="216105"/>
                    </a:cubicBezTo>
                    <a:cubicBezTo>
                      <a:pt x="1273068" y="300670"/>
                      <a:pt x="1350433" y="444193"/>
                      <a:pt x="1350432" y="598030"/>
                    </a:cubicBezTo>
                    <a:lnTo>
                      <a:pt x="893233" y="598030"/>
                    </a:lnTo>
                    <a:lnTo>
                      <a:pt x="712347" y="178134"/>
                    </a:lnTo>
                    <a:close/>
                  </a:path>
                  <a:path w="1600329" h="1190059" fill="none">
                    <a:moveTo>
                      <a:pt x="0" y="168011"/>
                    </a:moveTo>
                    <a:cubicBezTo>
                      <a:pt x="193351" y="-195579"/>
                      <a:pt x="1016052" y="131540"/>
                      <a:pt x="1144560" y="216105"/>
                    </a:cubicBezTo>
                    <a:cubicBezTo>
                      <a:pt x="1273068" y="300670"/>
                      <a:pt x="1761502" y="776325"/>
                      <a:pt x="1546286" y="1190059"/>
                    </a:cubicBezTo>
                  </a:path>
                </a:pathLst>
              </a:cu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85B96399-2EDA-4F09-846D-F4DA497FC028}"/>
                  </a:ext>
                </a:extLst>
              </p:cNvPr>
              <p:cNvSpPr/>
              <p:nvPr/>
            </p:nvSpPr>
            <p:spPr>
              <a:xfrm>
                <a:off x="1249041" y="3070803"/>
                <a:ext cx="462945" cy="46294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AD938889-4275-44F2-98AB-040B7A17D2D0}"/>
                  </a:ext>
                </a:extLst>
              </p:cNvPr>
              <p:cNvSpPr/>
              <p:nvPr/>
            </p:nvSpPr>
            <p:spPr>
              <a:xfrm>
                <a:off x="1419498" y="3226138"/>
                <a:ext cx="160621" cy="14433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056C4D7-4E06-465D-A0CC-DF732ACADB45}"/>
                  </a:ext>
                </a:extLst>
              </p:cNvPr>
              <p:cNvSpPr/>
              <p:nvPr/>
            </p:nvSpPr>
            <p:spPr>
              <a:xfrm>
                <a:off x="2316149" y="3071259"/>
                <a:ext cx="462945" cy="46294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4446E75C-1FA3-41DD-A49E-2E5672119E32}"/>
                  </a:ext>
                </a:extLst>
              </p:cNvPr>
              <p:cNvSpPr/>
              <p:nvPr/>
            </p:nvSpPr>
            <p:spPr>
              <a:xfrm>
                <a:off x="2473606" y="3230108"/>
                <a:ext cx="160621" cy="14433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7E7E812-E468-4711-B48C-617337F8E8C3}"/>
              </a:ext>
            </a:extLst>
          </p:cNvPr>
          <p:cNvGrpSpPr/>
          <p:nvPr/>
        </p:nvGrpSpPr>
        <p:grpSpPr>
          <a:xfrm>
            <a:off x="2669365" y="4151374"/>
            <a:ext cx="3901242" cy="3783400"/>
            <a:chOff x="4342151" y="1008858"/>
            <a:chExt cx="3901242" cy="3783400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7E6DDF0-9EC9-49F9-B8CB-A9F200D793EB}"/>
                </a:ext>
              </a:extLst>
            </p:cNvPr>
            <p:cNvSpPr txBox="1"/>
            <p:nvPr/>
          </p:nvSpPr>
          <p:spPr>
            <a:xfrm>
              <a:off x="4943668" y="1008858"/>
              <a:ext cx="2702164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F</a:t>
              </a: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ish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FE47434E-F982-4607-9717-D3A07866BA8B}"/>
                </a:ext>
              </a:extLst>
            </p:cNvPr>
            <p:cNvGrpSpPr/>
            <p:nvPr/>
          </p:nvGrpSpPr>
          <p:grpSpPr>
            <a:xfrm>
              <a:off x="4342151" y="2397377"/>
              <a:ext cx="3901242" cy="2394881"/>
              <a:chOff x="2595778" y="3283399"/>
              <a:chExt cx="5291341" cy="3248229"/>
            </a:xfrm>
          </p:grpSpPr>
          <p:sp>
            <p:nvSpPr>
              <p:cNvPr id="90" name="Oval 77">
                <a:extLst>
                  <a:ext uri="{FF2B5EF4-FFF2-40B4-BE49-F238E27FC236}">
                    <a16:creationId xmlns:a16="http://schemas.microsoft.com/office/drawing/2014/main" id="{F7FB7423-A4E2-494A-A325-A0512780ED00}"/>
                  </a:ext>
                </a:extLst>
              </p:cNvPr>
              <p:cNvSpPr/>
              <p:nvPr/>
            </p:nvSpPr>
            <p:spPr>
              <a:xfrm rot="4198079">
                <a:off x="4950112" y="5700951"/>
                <a:ext cx="704614" cy="956740"/>
              </a:xfrm>
              <a:custGeom>
                <a:avLst/>
                <a:gdLst>
                  <a:gd name="connsiteX0" fmla="*/ 0 w 1133776"/>
                  <a:gd name="connsiteY0" fmla="*/ 956090 h 1912179"/>
                  <a:gd name="connsiteX1" fmla="*/ 566888 w 1133776"/>
                  <a:gd name="connsiteY1" fmla="*/ 0 h 1912179"/>
                  <a:gd name="connsiteX2" fmla="*/ 1133776 w 1133776"/>
                  <a:gd name="connsiteY2" fmla="*/ 956090 h 1912179"/>
                  <a:gd name="connsiteX3" fmla="*/ 566888 w 1133776"/>
                  <a:gd name="connsiteY3" fmla="*/ 1912180 h 1912179"/>
                  <a:gd name="connsiteX4" fmla="*/ 0 w 1133776"/>
                  <a:gd name="connsiteY4" fmla="*/ 956090 h 1912179"/>
                  <a:gd name="connsiteX0" fmla="*/ 27690 w 1502628"/>
                  <a:gd name="connsiteY0" fmla="*/ 1476790 h 2432880"/>
                  <a:gd name="connsiteX1" fmla="*/ 1407378 w 1502628"/>
                  <a:gd name="connsiteY1" fmla="*/ 0 h 2432880"/>
                  <a:gd name="connsiteX2" fmla="*/ 1161466 w 1502628"/>
                  <a:gd name="connsiteY2" fmla="*/ 1476790 h 2432880"/>
                  <a:gd name="connsiteX3" fmla="*/ 594578 w 1502628"/>
                  <a:gd name="connsiteY3" fmla="*/ 2432880 h 2432880"/>
                  <a:gd name="connsiteX4" fmla="*/ 27690 w 1502628"/>
                  <a:gd name="connsiteY4" fmla="*/ 1476790 h 2432880"/>
                  <a:gd name="connsiteX0" fmla="*/ 27690 w 1544141"/>
                  <a:gd name="connsiteY0" fmla="*/ 1476914 h 2433004"/>
                  <a:gd name="connsiteX1" fmla="*/ 1407378 w 1544141"/>
                  <a:gd name="connsiteY1" fmla="*/ 124 h 2433004"/>
                  <a:gd name="connsiteX2" fmla="*/ 1161466 w 1544141"/>
                  <a:gd name="connsiteY2" fmla="*/ 1476914 h 2433004"/>
                  <a:gd name="connsiteX3" fmla="*/ 594578 w 1544141"/>
                  <a:gd name="connsiteY3" fmla="*/ 2433004 h 2433004"/>
                  <a:gd name="connsiteX4" fmla="*/ 27690 w 1544141"/>
                  <a:gd name="connsiteY4" fmla="*/ 1476914 h 2433004"/>
                  <a:gd name="connsiteX0" fmla="*/ 297412 w 1813863"/>
                  <a:gd name="connsiteY0" fmla="*/ 1522727 h 2733938"/>
                  <a:gd name="connsiteX1" fmla="*/ 1677100 w 1813863"/>
                  <a:gd name="connsiteY1" fmla="*/ 45937 h 2733938"/>
                  <a:gd name="connsiteX2" fmla="*/ 1431188 w 1813863"/>
                  <a:gd name="connsiteY2" fmla="*/ 1522727 h 2733938"/>
                  <a:gd name="connsiteX3" fmla="*/ 864300 w 1813863"/>
                  <a:gd name="connsiteY3" fmla="*/ 2478817 h 2733938"/>
                  <a:gd name="connsiteX4" fmla="*/ 297412 w 1813863"/>
                  <a:gd name="connsiteY4" fmla="*/ 1522727 h 2733938"/>
                  <a:gd name="connsiteX0" fmla="*/ 270970 w 1765590"/>
                  <a:gd name="connsiteY0" fmla="*/ 1486823 h 2725994"/>
                  <a:gd name="connsiteX1" fmla="*/ 1714158 w 1765590"/>
                  <a:gd name="connsiteY1" fmla="*/ 73533 h 2725994"/>
                  <a:gd name="connsiteX2" fmla="*/ 1468246 w 1765590"/>
                  <a:gd name="connsiteY2" fmla="*/ 1550323 h 2725994"/>
                  <a:gd name="connsiteX3" fmla="*/ 901358 w 1765590"/>
                  <a:gd name="connsiteY3" fmla="*/ 2506413 h 2725994"/>
                  <a:gd name="connsiteX4" fmla="*/ 270970 w 1765590"/>
                  <a:gd name="connsiteY4" fmla="*/ 1486823 h 2725994"/>
                  <a:gd name="connsiteX0" fmla="*/ 270970 w 1825109"/>
                  <a:gd name="connsiteY0" fmla="*/ 1486823 h 2725994"/>
                  <a:gd name="connsiteX1" fmla="*/ 1714158 w 1825109"/>
                  <a:gd name="connsiteY1" fmla="*/ 73533 h 2725994"/>
                  <a:gd name="connsiteX2" fmla="*/ 1468246 w 1825109"/>
                  <a:gd name="connsiteY2" fmla="*/ 1550323 h 2725994"/>
                  <a:gd name="connsiteX3" fmla="*/ 901358 w 1825109"/>
                  <a:gd name="connsiteY3" fmla="*/ 2506413 h 2725994"/>
                  <a:gd name="connsiteX4" fmla="*/ 270970 w 1825109"/>
                  <a:gd name="connsiteY4" fmla="*/ 1486823 h 2725994"/>
                  <a:gd name="connsiteX0" fmla="*/ 270970 w 1825109"/>
                  <a:gd name="connsiteY0" fmla="*/ 1486823 h 2725994"/>
                  <a:gd name="connsiteX1" fmla="*/ 1714158 w 1825109"/>
                  <a:gd name="connsiteY1" fmla="*/ 73533 h 2725994"/>
                  <a:gd name="connsiteX2" fmla="*/ 1468246 w 1825109"/>
                  <a:gd name="connsiteY2" fmla="*/ 1550323 h 2725994"/>
                  <a:gd name="connsiteX3" fmla="*/ 901358 w 1825109"/>
                  <a:gd name="connsiteY3" fmla="*/ 2506413 h 2725994"/>
                  <a:gd name="connsiteX4" fmla="*/ 270970 w 1825109"/>
                  <a:gd name="connsiteY4" fmla="*/ 1486823 h 2725994"/>
                  <a:gd name="connsiteX0" fmla="*/ 270970 w 2045439"/>
                  <a:gd name="connsiteY0" fmla="*/ 1439877 h 2679048"/>
                  <a:gd name="connsiteX1" fmla="*/ 1714158 w 2045439"/>
                  <a:gd name="connsiteY1" fmla="*/ 26587 h 2679048"/>
                  <a:gd name="connsiteX2" fmla="*/ 2034513 w 2045439"/>
                  <a:gd name="connsiteY2" fmla="*/ 866936 h 2679048"/>
                  <a:gd name="connsiteX3" fmla="*/ 1468246 w 2045439"/>
                  <a:gd name="connsiteY3" fmla="*/ 1503377 h 2679048"/>
                  <a:gd name="connsiteX4" fmla="*/ 901358 w 2045439"/>
                  <a:gd name="connsiteY4" fmla="*/ 2459467 h 2679048"/>
                  <a:gd name="connsiteX5" fmla="*/ 270970 w 2045439"/>
                  <a:gd name="connsiteY5" fmla="*/ 1439877 h 2679048"/>
                  <a:gd name="connsiteX0" fmla="*/ 270970 w 2051712"/>
                  <a:gd name="connsiteY0" fmla="*/ 1446627 h 2685798"/>
                  <a:gd name="connsiteX1" fmla="*/ 1714158 w 2051712"/>
                  <a:gd name="connsiteY1" fmla="*/ 33337 h 2685798"/>
                  <a:gd name="connsiteX2" fmla="*/ 1805913 w 2051712"/>
                  <a:gd name="connsiteY2" fmla="*/ 479986 h 2685798"/>
                  <a:gd name="connsiteX3" fmla="*/ 2034513 w 2051712"/>
                  <a:gd name="connsiteY3" fmla="*/ 873686 h 2685798"/>
                  <a:gd name="connsiteX4" fmla="*/ 1468246 w 2051712"/>
                  <a:gd name="connsiteY4" fmla="*/ 1510127 h 2685798"/>
                  <a:gd name="connsiteX5" fmla="*/ 901358 w 2051712"/>
                  <a:gd name="connsiteY5" fmla="*/ 2466217 h 2685798"/>
                  <a:gd name="connsiteX6" fmla="*/ 270970 w 2051712"/>
                  <a:gd name="connsiteY6" fmla="*/ 1446627 h 2685798"/>
                  <a:gd name="connsiteX0" fmla="*/ 15588 w 1796330"/>
                  <a:gd name="connsiteY0" fmla="*/ 1482716 h 2502423"/>
                  <a:gd name="connsiteX1" fmla="*/ 1331776 w 1796330"/>
                  <a:gd name="connsiteY1" fmla="*/ 31326 h 2502423"/>
                  <a:gd name="connsiteX2" fmla="*/ 1550531 w 1796330"/>
                  <a:gd name="connsiteY2" fmla="*/ 516075 h 2502423"/>
                  <a:gd name="connsiteX3" fmla="*/ 1779131 w 1796330"/>
                  <a:gd name="connsiteY3" fmla="*/ 909775 h 2502423"/>
                  <a:gd name="connsiteX4" fmla="*/ 1212864 w 1796330"/>
                  <a:gd name="connsiteY4" fmla="*/ 1546216 h 2502423"/>
                  <a:gd name="connsiteX5" fmla="*/ 645976 w 1796330"/>
                  <a:gd name="connsiteY5" fmla="*/ 2502306 h 2502423"/>
                  <a:gd name="connsiteX6" fmla="*/ 15588 w 1796330"/>
                  <a:gd name="connsiteY6" fmla="*/ 1482716 h 2502423"/>
                  <a:gd name="connsiteX0" fmla="*/ 15588 w 1796330"/>
                  <a:gd name="connsiteY0" fmla="*/ 1461558 h 2481265"/>
                  <a:gd name="connsiteX1" fmla="*/ 1331776 w 1796330"/>
                  <a:gd name="connsiteY1" fmla="*/ 10168 h 2481265"/>
                  <a:gd name="connsiteX2" fmla="*/ 1550531 w 1796330"/>
                  <a:gd name="connsiteY2" fmla="*/ 494917 h 2481265"/>
                  <a:gd name="connsiteX3" fmla="*/ 1779131 w 1796330"/>
                  <a:gd name="connsiteY3" fmla="*/ 888617 h 2481265"/>
                  <a:gd name="connsiteX4" fmla="*/ 1212864 w 1796330"/>
                  <a:gd name="connsiteY4" fmla="*/ 1525058 h 2481265"/>
                  <a:gd name="connsiteX5" fmla="*/ 645976 w 1796330"/>
                  <a:gd name="connsiteY5" fmla="*/ 2481148 h 2481265"/>
                  <a:gd name="connsiteX6" fmla="*/ 15588 w 1796330"/>
                  <a:gd name="connsiteY6" fmla="*/ 1461558 h 2481265"/>
                  <a:gd name="connsiteX0" fmla="*/ 15588 w 1796330"/>
                  <a:gd name="connsiteY0" fmla="*/ 1469707 h 2489414"/>
                  <a:gd name="connsiteX1" fmla="*/ 1331776 w 1796330"/>
                  <a:gd name="connsiteY1" fmla="*/ 18317 h 2489414"/>
                  <a:gd name="connsiteX2" fmla="*/ 1550531 w 1796330"/>
                  <a:gd name="connsiteY2" fmla="*/ 503066 h 2489414"/>
                  <a:gd name="connsiteX3" fmla="*/ 1779131 w 1796330"/>
                  <a:gd name="connsiteY3" fmla="*/ 896766 h 2489414"/>
                  <a:gd name="connsiteX4" fmla="*/ 1212864 w 1796330"/>
                  <a:gd name="connsiteY4" fmla="*/ 1533207 h 2489414"/>
                  <a:gd name="connsiteX5" fmla="*/ 645976 w 1796330"/>
                  <a:gd name="connsiteY5" fmla="*/ 2489297 h 2489414"/>
                  <a:gd name="connsiteX6" fmla="*/ 15588 w 1796330"/>
                  <a:gd name="connsiteY6" fmla="*/ 1469707 h 2489414"/>
                  <a:gd name="connsiteX0" fmla="*/ 15588 w 1796330"/>
                  <a:gd name="connsiteY0" fmla="*/ 1469707 h 2489414"/>
                  <a:gd name="connsiteX1" fmla="*/ 1331776 w 1796330"/>
                  <a:gd name="connsiteY1" fmla="*/ 18317 h 2489414"/>
                  <a:gd name="connsiteX2" fmla="*/ 1550531 w 1796330"/>
                  <a:gd name="connsiteY2" fmla="*/ 503066 h 2489414"/>
                  <a:gd name="connsiteX3" fmla="*/ 1779131 w 1796330"/>
                  <a:gd name="connsiteY3" fmla="*/ 896766 h 2489414"/>
                  <a:gd name="connsiteX4" fmla="*/ 1212864 w 1796330"/>
                  <a:gd name="connsiteY4" fmla="*/ 1533207 h 2489414"/>
                  <a:gd name="connsiteX5" fmla="*/ 645976 w 1796330"/>
                  <a:gd name="connsiteY5" fmla="*/ 2489297 h 2489414"/>
                  <a:gd name="connsiteX6" fmla="*/ 15588 w 1796330"/>
                  <a:gd name="connsiteY6" fmla="*/ 1469707 h 2489414"/>
                  <a:gd name="connsiteX0" fmla="*/ 15588 w 1796330"/>
                  <a:gd name="connsiteY0" fmla="*/ 1469707 h 2489414"/>
                  <a:gd name="connsiteX1" fmla="*/ 1331776 w 1796330"/>
                  <a:gd name="connsiteY1" fmla="*/ 18317 h 2489414"/>
                  <a:gd name="connsiteX2" fmla="*/ 1550531 w 1796330"/>
                  <a:gd name="connsiteY2" fmla="*/ 503066 h 2489414"/>
                  <a:gd name="connsiteX3" fmla="*/ 1779131 w 1796330"/>
                  <a:gd name="connsiteY3" fmla="*/ 896766 h 2489414"/>
                  <a:gd name="connsiteX4" fmla="*/ 1212864 w 1796330"/>
                  <a:gd name="connsiteY4" fmla="*/ 1533207 h 2489414"/>
                  <a:gd name="connsiteX5" fmla="*/ 645976 w 1796330"/>
                  <a:gd name="connsiteY5" fmla="*/ 2489297 h 2489414"/>
                  <a:gd name="connsiteX6" fmla="*/ 15588 w 1796330"/>
                  <a:gd name="connsiteY6" fmla="*/ 1469707 h 2489414"/>
                  <a:gd name="connsiteX0" fmla="*/ 15588 w 1857019"/>
                  <a:gd name="connsiteY0" fmla="*/ 1469707 h 2489414"/>
                  <a:gd name="connsiteX1" fmla="*/ 1331776 w 1857019"/>
                  <a:gd name="connsiteY1" fmla="*/ 18317 h 2489414"/>
                  <a:gd name="connsiteX2" fmla="*/ 1550531 w 1857019"/>
                  <a:gd name="connsiteY2" fmla="*/ 503066 h 2489414"/>
                  <a:gd name="connsiteX3" fmla="*/ 1842631 w 1857019"/>
                  <a:gd name="connsiteY3" fmla="*/ 845966 h 2489414"/>
                  <a:gd name="connsiteX4" fmla="*/ 1212864 w 1857019"/>
                  <a:gd name="connsiteY4" fmla="*/ 1533207 h 2489414"/>
                  <a:gd name="connsiteX5" fmla="*/ 645976 w 1857019"/>
                  <a:gd name="connsiteY5" fmla="*/ 2489297 h 2489414"/>
                  <a:gd name="connsiteX6" fmla="*/ 15588 w 1857019"/>
                  <a:gd name="connsiteY6" fmla="*/ 1469707 h 2489414"/>
                  <a:gd name="connsiteX0" fmla="*/ 15588 w 1864354"/>
                  <a:gd name="connsiteY0" fmla="*/ 1469707 h 2489414"/>
                  <a:gd name="connsiteX1" fmla="*/ 1331776 w 1864354"/>
                  <a:gd name="connsiteY1" fmla="*/ 18317 h 2489414"/>
                  <a:gd name="connsiteX2" fmla="*/ 1550531 w 1864354"/>
                  <a:gd name="connsiteY2" fmla="*/ 503066 h 2489414"/>
                  <a:gd name="connsiteX3" fmla="*/ 1842631 w 1864354"/>
                  <a:gd name="connsiteY3" fmla="*/ 845966 h 2489414"/>
                  <a:gd name="connsiteX4" fmla="*/ 1212864 w 1864354"/>
                  <a:gd name="connsiteY4" fmla="*/ 1533207 h 2489414"/>
                  <a:gd name="connsiteX5" fmla="*/ 645976 w 1864354"/>
                  <a:gd name="connsiteY5" fmla="*/ 2489297 h 2489414"/>
                  <a:gd name="connsiteX6" fmla="*/ 15588 w 1864354"/>
                  <a:gd name="connsiteY6" fmla="*/ 1469707 h 2489414"/>
                  <a:gd name="connsiteX0" fmla="*/ 15588 w 1864354"/>
                  <a:gd name="connsiteY0" fmla="*/ 1469707 h 2489414"/>
                  <a:gd name="connsiteX1" fmla="*/ 1331776 w 1864354"/>
                  <a:gd name="connsiteY1" fmla="*/ 18317 h 2489414"/>
                  <a:gd name="connsiteX2" fmla="*/ 1550531 w 1864354"/>
                  <a:gd name="connsiteY2" fmla="*/ 503066 h 2489414"/>
                  <a:gd name="connsiteX3" fmla="*/ 1842631 w 1864354"/>
                  <a:gd name="connsiteY3" fmla="*/ 845966 h 2489414"/>
                  <a:gd name="connsiteX4" fmla="*/ 1212864 w 1864354"/>
                  <a:gd name="connsiteY4" fmla="*/ 1533207 h 2489414"/>
                  <a:gd name="connsiteX5" fmla="*/ 645976 w 1864354"/>
                  <a:gd name="connsiteY5" fmla="*/ 2489297 h 2489414"/>
                  <a:gd name="connsiteX6" fmla="*/ 15588 w 1864354"/>
                  <a:gd name="connsiteY6" fmla="*/ 1469707 h 2489414"/>
                  <a:gd name="connsiteX0" fmla="*/ 15588 w 1864354"/>
                  <a:gd name="connsiteY0" fmla="*/ 1469707 h 2489414"/>
                  <a:gd name="connsiteX1" fmla="*/ 1331776 w 1864354"/>
                  <a:gd name="connsiteY1" fmla="*/ 18317 h 2489414"/>
                  <a:gd name="connsiteX2" fmla="*/ 1550531 w 1864354"/>
                  <a:gd name="connsiteY2" fmla="*/ 503066 h 2489414"/>
                  <a:gd name="connsiteX3" fmla="*/ 1842631 w 1864354"/>
                  <a:gd name="connsiteY3" fmla="*/ 845966 h 2489414"/>
                  <a:gd name="connsiteX4" fmla="*/ 1212864 w 1864354"/>
                  <a:gd name="connsiteY4" fmla="*/ 1533207 h 2489414"/>
                  <a:gd name="connsiteX5" fmla="*/ 645976 w 1864354"/>
                  <a:gd name="connsiteY5" fmla="*/ 2489297 h 2489414"/>
                  <a:gd name="connsiteX6" fmla="*/ 15588 w 1864354"/>
                  <a:gd name="connsiteY6" fmla="*/ 1469707 h 2489414"/>
                  <a:gd name="connsiteX0" fmla="*/ 15588 w 1864354"/>
                  <a:gd name="connsiteY0" fmla="*/ 1469707 h 2489414"/>
                  <a:gd name="connsiteX1" fmla="*/ 1331776 w 1864354"/>
                  <a:gd name="connsiteY1" fmla="*/ 18317 h 2489414"/>
                  <a:gd name="connsiteX2" fmla="*/ 1550531 w 1864354"/>
                  <a:gd name="connsiteY2" fmla="*/ 503066 h 2489414"/>
                  <a:gd name="connsiteX3" fmla="*/ 1842631 w 1864354"/>
                  <a:gd name="connsiteY3" fmla="*/ 845966 h 2489414"/>
                  <a:gd name="connsiteX4" fmla="*/ 1212864 w 1864354"/>
                  <a:gd name="connsiteY4" fmla="*/ 1533207 h 2489414"/>
                  <a:gd name="connsiteX5" fmla="*/ 645976 w 1864354"/>
                  <a:gd name="connsiteY5" fmla="*/ 2489297 h 2489414"/>
                  <a:gd name="connsiteX6" fmla="*/ 15588 w 1864354"/>
                  <a:gd name="connsiteY6" fmla="*/ 1469707 h 2489414"/>
                  <a:gd name="connsiteX0" fmla="*/ 15588 w 1864354"/>
                  <a:gd name="connsiteY0" fmla="*/ 1469707 h 2489409"/>
                  <a:gd name="connsiteX1" fmla="*/ 1331776 w 1864354"/>
                  <a:gd name="connsiteY1" fmla="*/ 18317 h 2489409"/>
                  <a:gd name="connsiteX2" fmla="*/ 1550531 w 1864354"/>
                  <a:gd name="connsiteY2" fmla="*/ 503066 h 2489409"/>
                  <a:gd name="connsiteX3" fmla="*/ 1842631 w 1864354"/>
                  <a:gd name="connsiteY3" fmla="*/ 845966 h 2489409"/>
                  <a:gd name="connsiteX4" fmla="*/ 1448929 w 1864354"/>
                  <a:gd name="connsiteY4" fmla="*/ 1176167 h 2489409"/>
                  <a:gd name="connsiteX5" fmla="*/ 1212864 w 1864354"/>
                  <a:gd name="connsiteY5" fmla="*/ 1533207 h 2489409"/>
                  <a:gd name="connsiteX6" fmla="*/ 645976 w 1864354"/>
                  <a:gd name="connsiteY6" fmla="*/ 2489297 h 2489409"/>
                  <a:gd name="connsiteX7" fmla="*/ 15588 w 1864354"/>
                  <a:gd name="connsiteY7" fmla="*/ 1469707 h 2489409"/>
                  <a:gd name="connsiteX0" fmla="*/ 15588 w 1864354"/>
                  <a:gd name="connsiteY0" fmla="*/ 1469707 h 2489409"/>
                  <a:gd name="connsiteX1" fmla="*/ 1331776 w 1864354"/>
                  <a:gd name="connsiteY1" fmla="*/ 18317 h 2489409"/>
                  <a:gd name="connsiteX2" fmla="*/ 1550531 w 1864354"/>
                  <a:gd name="connsiteY2" fmla="*/ 503066 h 2489409"/>
                  <a:gd name="connsiteX3" fmla="*/ 1842631 w 1864354"/>
                  <a:gd name="connsiteY3" fmla="*/ 845966 h 2489409"/>
                  <a:gd name="connsiteX4" fmla="*/ 1448929 w 1864354"/>
                  <a:gd name="connsiteY4" fmla="*/ 1176167 h 2489409"/>
                  <a:gd name="connsiteX5" fmla="*/ 1212864 w 1864354"/>
                  <a:gd name="connsiteY5" fmla="*/ 1533207 h 2489409"/>
                  <a:gd name="connsiteX6" fmla="*/ 645976 w 1864354"/>
                  <a:gd name="connsiteY6" fmla="*/ 2489297 h 2489409"/>
                  <a:gd name="connsiteX7" fmla="*/ 15588 w 1864354"/>
                  <a:gd name="connsiteY7" fmla="*/ 1469707 h 2489409"/>
                  <a:gd name="connsiteX0" fmla="*/ 15588 w 1870056"/>
                  <a:gd name="connsiteY0" fmla="*/ 1469707 h 2489403"/>
                  <a:gd name="connsiteX1" fmla="*/ 1331776 w 1870056"/>
                  <a:gd name="connsiteY1" fmla="*/ 18317 h 2489403"/>
                  <a:gd name="connsiteX2" fmla="*/ 1550531 w 1870056"/>
                  <a:gd name="connsiteY2" fmla="*/ 503066 h 2489403"/>
                  <a:gd name="connsiteX3" fmla="*/ 1842631 w 1870056"/>
                  <a:gd name="connsiteY3" fmla="*/ 845966 h 2489403"/>
                  <a:gd name="connsiteX4" fmla="*/ 1448929 w 1870056"/>
                  <a:gd name="connsiteY4" fmla="*/ 1176167 h 2489403"/>
                  <a:gd name="connsiteX5" fmla="*/ 1868029 w 1870056"/>
                  <a:gd name="connsiteY5" fmla="*/ 1633368 h 2489403"/>
                  <a:gd name="connsiteX6" fmla="*/ 1212864 w 1870056"/>
                  <a:gd name="connsiteY6" fmla="*/ 1533207 h 2489403"/>
                  <a:gd name="connsiteX7" fmla="*/ 645976 w 1870056"/>
                  <a:gd name="connsiteY7" fmla="*/ 2489297 h 2489403"/>
                  <a:gd name="connsiteX8" fmla="*/ 15588 w 1870056"/>
                  <a:gd name="connsiteY8" fmla="*/ 1469707 h 2489403"/>
                  <a:gd name="connsiteX0" fmla="*/ 15588 w 1868029"/>
                  <a:gd name="connsiteY0" fmla="*/ 1469707 h 2489403"/>
                  <a:gd name="connsiteX1" fmla="*/ 1331776 w 1868029"/>
                  <a:gd name="connsiteY1" fmla="*/ 18317 h 2489403"/>
                  <a:gd name="connsiteX2" fmla="*/ 1550531 w 1868029"/>
                  <a:gd name="connsiteY2" fmla="*/ 503066 h 2489403"/>
                  <a:gd name="connsiteX3" fmla="*/ 1842631 w 1868029"/>
                  <a:gd name="connsiteY3" fmla="*/ 845966 h 2489403"/>
                  <a:gd name="connsiteX4" fmla="*/ 1448929 w 1868029"/>
                  <a:gd name="connsiteY4" fmla="*/ 1176167 h 2489403"/>
                  <a:gd name="connsiteX5" fmla="*/ 1868029 w 1868029"/>
                  <a:gd name="connsiteY5" fmla="*/ 1633368 h 2489403"/>
                  <a:gd name="connsiteX6" fmla="*/ 1212864 w 1868029"/>
                  <a:gd name="connsiteY6" fmla="*/ 1533207 h 2489403"/>
                  <a:gd name="connsiteX7" fmla="*/ 645976 w 1868029"/>
                  <a:gd name="connsiteY7" fmla="*/ 2489297 h 2489403"/>
                  <a:gd name="connsiteX8" fmla="*/ 15588 w 1868029"/>
                  <a:gd name="connsiteY8" fmla="*/ 1469707 h 2489403"/>
                  <a:gd name="connsiteX0" fmla="*/ 15588 w 1868029"/>
                  <a:gd name="connsiteY0" fmla="*/ 1469707 h 2489403"/>
                  <a:gd name="connsiteX1" fmla="*/ 1331776 w 1868029"/>
                  <a:gd name="connsiteY1" fmla="*/ 18317 h 2489403"/>
                  <a:gd name="connsiteX2" fmla="*/ 1550531 w 1868029"/>
                  <a:gd name="connsiteY2" fmla="*/ 503066 h 2489403"/>
                  <a:gd name="connsiteX3" fmla="*/ 1842631 w 1868029"/>
                  <a:gd name="connsiteY3" fmla="*/ 845966 h 2489403"/>
                  <a:gd name="connsiteX4" fmla="*/ 1448929 w 1868029"/>
                  <a:gd name="connsiteY4" fmla="*/ 1176167 h 2489403"/>
                  <a:gd name="connsiteX5" fmla="*/ 1868029 w 1868029"/>
                  <a:gd name="connsiteY5" fmla="*/ 1633368 h 2489403"/>
                  <a:gd name="connsiteX6" fmla="*/ 1212864 w 1868029"/>
                  <a:gd name="connsiteY6" fmla="*/ 1533207 h 2489403"/>
                  <a:gd name="connsiteX7" fmla="*/ 645976 w 1868029"/>
                  <a:gd name="connsiteY7" fmla="*/ 2489297 h 2489403"/>
                  <a:gd name="connsiteX8" fmla="*/ 15588 w 1868029"/>
                  <a:gd name="connsiteY8" fmla="*/ 1469707 h 2489403"/>
                  <a:gd name="connsiteX0" fmla="*/ 15946 w 1868387"/>
                  <a:gd name="connsiteY0" fmla="*/ 1469707 h 2494645"/>
                  <a:gd name="connsiteX1" fmla="*/ 1332134 w 1868387"/>
                  <a:gd name="connsiteY1" fmla="*/ 18317 h 2494645"/>
                  <a:gd name="connsiteX2" fmla="*/ 1550889 w 1868387"/>
                  <a:gd name="connsiteY2" fmla="*/ 503066 h 2494645"/>
                  <a:gd name="connsiteX3" fmla="*/ 1842989 w 1868387"/>
                  <a:gd name="connsiteY3" fmla="*/ 845966 h 2494645"/>
                  <a:gd name="connsiteX4" fmla="*/ 1449287 w 1868387"/>
                  <a:gd name="connsiteY4" fmla="*/ 1176167 h 2494645"/>
                  <a:gd name="connsiteX5" fmla="*/ 1868387 w 1868387"/>
                  <a:gd name="connsiteY5" fmla="*/ 1633368 h 2494645"/>
                  <a:gd name="connsiteX6" fmla="*/ 1302122 w 1868387"/>
                  <a:gd name="connsiteY6" fmla="*/ 1850707 h 2494645"/>
                  <a:gd name="connsiteX7" fmla="*/ 646334 w 1868387"/>
                  <a:gd name="connsiteY7" fmla="*/ 2489297 h 2494645"/>
                  <a:gd name="connsiteX8" fmla="*/ 15946 w 1868387"/>
                  <a:gd name="connsiteY8" fmla="*/ 1469707 h 2494645"/>
                  <a:gd name="connsiteX0" fmla="*/ 15946 w 1868387"/>
                  <a:gd name="connsiteY0" fmla="*/ 1469707 h 2494645"/>
                  <a:gd name="connsiteX1" fmla="*/ 1332134 w 1868387"/>
                  <a:gd name="connsiteY1" fmla="*/ 18317 h 2494645"/>
                  <a:gd name="connsiteX2" fmla="*/ 1550889 w 1868387"/>
                  <a:gd name="connsiteY2" fmla="*/ 503066 h 2494645"/>
                  <a:gd name="connsiteX3" fmla="*/ 1842989 w 1868387"/>
                  <a:gd name="connsiteY3" fmla="*/ 845966 h 2494645"/>
                  <a:gd name="connsiteX4" fmla="*/ 1449287 w 1868387"/>
                  <a:gd name="connsiteY4" fmla="*/ 1176167 h 2494645"/>
                  <a:gd name="connsiteX5" fmla="*/ 1868387 w 1868387"/>
                  <a:gd name="connsiteY5" fmla="*/ 1633368 h 2494645"/>
                  <a:gd name="connsiteX6" fmla="*/ 1302122 w 1868387"/>
                  <a:gd name="connsiteY6" fmla="*/ 1850707 h 2494645"/>
                  <a:gd name="connsiteX7" fmla="*/ 646334 w 1868387"/>
                  <a:gd name="connsiteY7" fmla="*/ 2489297 h 2494645"/>
                  <a:gd name="connsiteX8" fmla="*/ 15946 w 1868387"/>
                  <a:gd name="connsiteY8" fmla="*/ 1469707 h 2494645"/>
                  <a:gd name="connsiteX0" fmla="*/ 15946 w 1868387"/>
                  <a:gd name="connsiteY0" fmla="*/ 1469707 h 2494645"/>
                  <a:gd name="connsiteX1" fmla="*/ 1332134 w 1868387"/>
                  <a:gd name="connsiteY1" fmla="*/ 18317 h 2494645"/>
                  <a:gd name="connsiteX2" fmla="*/ 1550889 w 1868387"/>
                  <a:gd name="connsiteY2" fmla="*/ 503066 h 2494645"/>
                  <a:gd name="connsiteX3" fmla="*/ 1842989 w 1868387"/>
                  <a:gd name="connsiteY3" fmla="*/ 845966 h 2494645"/>
                  <a:gd name="connsiteX4" fmla="*/ 1449287 w 1868387"/>
                  <a:gd name="connsiteY4" fmla="*/ 1176167 h 2494645"/>
                  <a:gd name="connsiteX5" fmla="*/ 1868387 w 1868387"/>
                  <a:gd name="connsiteY5" fmla="*/ 1633368 h 2494645"/>
                  <a:gd name="connsiteX6" fmla="*/ 1302122 w 1868387"/>
                  <a:gd name="connsiteY6" fmla="*/ 1850707 h 2494645"/>
                  <a:gd name="connsiteX7" fmla="*/ 646334 w 1868387"/>
                  <a:gd name="connsiteY7" fmla="*/ 2489297 h 2494645"/>
                  <a:gd name="connsiteX8" fmla="*/ 15946 w 1868387"/>
                  <a:gd name="connsiteY8" fmla="*/ 1469707 h 2494645"/>
                  <a:gd name="connsiteX0" fmla="*/ 15946 w 1868387"/>
                  <a:gd name="connsiteY0" fmla="*/ 1469707 h 2494645"/>
                  <a:gd name="connsiteX1" fmla="*/ 1332134 w 1868387"/>
                  <a:gd name="connsiteY1" fmla="*/ 18317 h 2494645"/>
                  <a:gd name="connsiteX2" fmla="*/ 1550889 w 1868387"/>
                  <a:gd name="connsiteY2" fmla="*/ 503066 h 2494645"/>
                  <a:gd name="connsiteX3" fmla="*/ 1842989 w 1868387"/>
                  <a:gd name="connsiteY3" fmla="*/ 845966 h 2494645"/>
                  <a:gd name="connsiteX4" fmla="*/ 1449287 w 1868387"/>
                  <a:gd name="connsiteY4" fmla="*/ 1176167 h 2494645"/>
                  <a:gd name="connsiteX5" fmla="*/ 1868387 w 1868387"/>
                  <a:gd name="connsiteY5" fmla="*/ 1633368 h 2494645"/>
                  <a:gd name="connsiteX6" fmla="*/ 1302122 w 1868387"/>
                  <a:gd name="connsiteY6" fmla="*/ 1850707 h 2494645"/>
                  <a:gd name="connsiteX7" fmla="*/ 646334 w 1868387"/>
                  <a:gd name="connsiteY7" fmla="*/ 2489297 h 2494645"/>
                  <a:gd name="connsiteX8" fmla="*/ 15946 w 1868387"/>
                  <a:gd name="connsiteY8" fmla="*/ 1469707 h 2494645"/>
                  <a:gd name="connsiteX0" fmla="*/ 15946 w 1868387"/>
                  <a:gd name="connsiteY0" fmla="*/ 1469707 h 2494645"/>
                  <a:gd name="connsiteX1" fmla="*/ 1332134 w 1868387"/>
                  <a:gd name="connsiteY1" fmla="*/ 18317 h 2494645"/>
                  <a:gd name="connsiteX2" fmla="*/ 1550889 w 1868387"/>
                  <a:gd name="connsiteY2" fmla="*/ 503066 h 2494645"/>
                  <a:gd name="connsiteX3" fmla="*/ 1842989 w 1868387"/>
                  <a:gd name="connsiteY3" fmla="*/ 845966 h 2494645"/>
                  <a:gd name="connsiteX4" fmla="*/ 1449287 w 1868387"/>
                  <a:gd name="connsiteY4" fmla="*/ 1176167 h 2494645"/>
                  <a:gd name="connsiteX5" fmla="*/ 1868387 w 1868387"/>
                  <a:gd name="connsiteY5" fmla="*/ 1633368 h 2494645"/>
                  <a:gd name="connsiteX6" fmla="*/ 1302122 w 1868387"/>
                  <a:gd name="connsiteY6" fmla="*/ 1850707 h 2494645"/>
                  <a:gd name="connsiteX7" fmla="*/ 646334 w 1868387"/>
                  <a:gd name="connsiteY7" fmla="*/ 2489297 h 2494645"/>
                  <a:gd name="connsiteX8" fmla="*/ 15946 w 1868387"/>
                  <a:gd name="connsiteY8" fmla="*/ 1469707 h 2494645"/>
                  <a:gd name="connsiteX0" fmla="*/ 15946 w 1868387"/>
                  <a:gd name="connsiteY0" fmla="*/ 1469707 h 2494645"/>
                  <a:gd name="connsiteX1" fmla="*/ 1332134 w 1868387"/>
                  <a:gd name="connsiteY1" fmla="*/ 18317 h 2494645"/>
                  <a:gd name="connsiteX2" fmla="*/ 1550889 w 1868387"/>
                  <a:gd name="connsiteY2" fmla="*/ 503066 h 2494645"/>
                  <a:gd name="connsiteX3" fmla="*/ 1842989 w 1868387"/>
                  <a:gd name="connsiteY3" fmla="*/ 845966 h 2494645"/>
                  <a:gd name="connsiteX4" fmla="*/ 1449287 w 1868387"/>
                  <a:gd name="connsiteY4" fmla="*/ 1176167 h 2494645"/>
                  <a:gd name="connsiteX5" fmla="*/ 1868387 w 1868387"/>
                  <a:gd name="connsiteY5" fmla="*/ 1633368 h 2494645"/>
                  <a:gd name="connsiteX6" fmla="*/ 1302122 w 1868387"/>
                  <a:gd name="connsiteY6" fmla="*/ 1850707 h 2494645"/>
                  <a:gd name="connsiteX7" fmla="*/ 646334 w 1868387"/>
                  <a:gd name="connsiteY7" fmla="*/ 2489297 h 2494645"/>
                  <a:gd name="connsiteX8" fmla="*/ 15946 w 1868387"/>
                  <a:gd name="connsiteY8" fmla="*/ 1469707 h 2494645"/>
                  <a:gd name="connsiteX0" fmla="*/ 18037 w 1870478"/>
                  <a:gd name="connsiteY0" fmla="*/ 1469707 h 2537459"/>
                  <a:gd name="connsiteX1" fmla="*/ 1334225 w 1870478"/>
                  <a:gd name="connsiteY1" fmla="*/ 18317 h 2537459"/>
                  <a:gd name="connsiteX2" fmla="*/ 1552980 w 1870478"/>
                  <a:gd name="connsiteY2" fmla="*/ 503066 h 2537459"/>
                  <a:gd name="connsiteX3" fmla="*/ 1845080 w 1870478"/>
                  <a:gd name="connsiteY3" fmla="*/ 845966 h 2537459"/>
                  <a:gd name="connsiteX4" fmla="*/ 1451378 w 1870478"/>
                  <a:gd name="connsiteY4" fmla="*/ 1176167 h 2537459"/>
                  <a:gd name="connsiteX5" fmla="*/ 1870478 w 1870478"/>
                  <a:gd name="connsiteY5" fmla="*/ 1633368 h 2537459"/>
                  <a:gd name="connsiteX6" fmla="*/ 1304213 w 1870478"/>
                  <a:gd name="connsiteY6" fmla="*/ 1850707 h 2537459"/>
                  <a:gd name="connsiteX7" fmla="*/ 1756179 w 1870478"/>
                  <a:gd name="connsiteY7" fmla="*/ 2319168 h 2537459"/>
                  <a:gd name="connsiteX8" fmla="*/ 648425 w 1870478"/>
                  <a:gd name="connsiteY8" fmla="*/ 2489297 h 2537459"/>
                  <a:gd name="connsiteX9" fmla="*/ 18037 w 1870478"/>
                  <a:gd name="connsiteY9" fmla="*/ 1469707 h 2537459"/>
                  <a:gd name="connsiteX0" fmla="*/ 18037 w 1870478"/>
                  <a:gd name="connsiteY0" fmla="*/ 1469707 h 2537459"/>
                  <a:gd name="connsiteX1" fmla="*/ 1334225 w 1870478"/>
                  <a:gd name="connsiteY1" fmla="*/ 18317 h 2537459"/>
                  <a:gd name="connsiteX2" fmla="*/ 1552980 w 1870478"/>
                  <a:gd name="connsiteY2" fmla="*/ 503066 h 2537459"/>
                  <a:gd name="connsiteX3" fmla="*/ 1845080 w 1870478"/>
                  <a:gd name="connsiteY3" fmla="*/ 845966 h 2537459"/>
                  <a:gd name="connsiteX4" fmla="*/ 1451378 w 1870478"/>
                  <a:gd name="connsiteY4" fmla="*/ 1176167 h 2537459"/>
                  <a:gd name="connsiteX5" fmla="*/ 1870478 w 1870478"/>
                  <a:gd name="connsiteY5" fmla="*/ 1633368 h 2537459"/>
                  <a:gd name="connsiteX6" fmla="*/ 1304213 w 1870478"/>
                  <a:gd name="connsiteY6" fmla="*/ 1850707 h 2537459"/>
                  <a:gd name="connsiteX7" fmla="*/ 1756179 w 1870478"/>
                  <a:gd name="connsiteY7" fmla="*/ 2319168 h 2537459"/>
                  <a:gd name="connsiteX8" fmla="*/ 648425 w 1870478"/>
                  <a:gd name="connsiteY8" fmla="*/ 2489297 h 2537459"/>
                  <a:gd name="connsiteX9" fmla="*/ 18037 w 1870478"/>
                  <a:gd name="connsiteY9" fmla="*/ 1469707 h 2537459"/>
                  <a:gd name="connsiteX0" fmla="*/ 18037 w 1870478"/>
                  <a:gd name="connsiteY0" fmla="*/ 1469707 h 2537459"/>
                  <a:gd name="connsiteX1" fmla="*/ 1334225 w 1870478"/>
                  <a:gd name="connsiteY1" fmla="*/ 18317 h 2537459"/>
                  <a:gd name="connsiteX2" fmla="*/ 1552980 w 1870478"/>
                  <a:gd name="connsiteY2" fmla="*/ 503066 h 2537459"/>
                  <a:gd name="connsiteX3" fmla="*/ 1845080 w 1870478"/>
                  <a:gd name="connsiteY3" fmla="*/ 845966 h 2537459"/>
                  <a:gd name="connsiteX4" fmla="*/ 1451378 w 1870478"/>
                  <a:gd name="connsiteY4" fmla="*/ 1176167 h 2537459"/>
                  <a:gd name="connsiteX5" fmla="*/ 1870478 w 1870478"/>
                  <a:gd name="connsiteY5" fmla="*/ 1633368 h 2537459"/>
                  <a:gd name="connsiteX6" fmla="*/ 1304213 w 1870478"/>
                  <a:gd name="connsiteY6" fmla="*/ 1850707 h 2537459"/>
                  <a:gd name="connsiteX7" fmla="*/ 1756179 w 1870478"/>
                  <a:gd name="connsiteY7" fmla="*/ 2319168 h 2537459"/>
                  <a:gd name="connsiteX8" fmla="*/ 648425 w 1870478"/>
                  <a:gd name="connsiteY8" fmla="*/ 2489297 h 2537459"/>
                  <a:gd name="connsiteX9" fmla="*/ 18037 w 1870478"/>
                  <a:gd name="connsiteY9" fmla="*/ 1469707 h 2537459"/>
                  <a:gd name="connsiteX0" fmla="*/ 16689 w 1869130"/>
                  <a:gd name="connsiteY0" fmla="*/ 1469707 h 2574440"/>
                  <a:gd name="connsiteX1" fmla="*/ 1332877 w 1869130"/>
                  <a:gd name="connsiteY1" fmla="*/ 18317 h 2574440"/>
                  <a:gd name="connsiteX2" fmla="*/ 1551632 w 1869130"/>
                  <a:gd name="connsiteY2" fmla="*/ 503066 h 2574440"/>
                  <a:gd name="connsiteX3" fmla="*/ 1843732 w 1869130"/>
                  <a:gd name="connsiteY3" fmla="*/ 845966 h 2574440"/>
                  <a:gd name="connsiteX4" fmla="*/ 1450030 w 1869130"/>
                  <a:gd name="connsiteY4" fmla="*/ 1176167 h 2574440"/>
                  <a:gd name="connsiteX5" fmla="*/ 1869130 w 1869130"/>
                  <a:gd name="connsiteY5" fmla="*/ 1633368 h 2574440"/>
                  <a:gd name="connsiteX6" fmla="*/ 1302865 w 1869130"/>
                  <a:gd name="connsiteY6" fmla="*/ 1850707 h 2574440"/>
                  <a:gd name="connsiteX7" fmla="*/ 1754831 w 1869130"/>
                  <a:gd name="connsiteY7" fmla="*/ 2319168 h 2574440"/>
                  <a:gd name="connsiteX8" fmla="*/ 1475431 w 1869130"/>
                  <a:gd name="connsiteY8" fmla="*/ 2496968 h 2574440"/>
                  <a:gd name="connsiteX9" fmla="*/ 647077 w 1869130"/>
                  <a:gd name="connsiteY9" fmla="*/ 2489297 h 2574440"/>
                  <a:gd name="connsiteX10" fmla="*/ 16689 w 1869130"/>
                  <a:gd name="connsiteY10" fmla="*/ 1469707 h 2574440"/>
                  <a:gd name="connsiteX0" fmla="*/ 16745 w 1869186"/>
                  <a:gd name="connsiteY0" fmla="*/ 1469707 h 2966869"/>
                  <a:gd name="connsiteX1" fmla="*/ 1332933 w 1869186"/>
                  <a:gd name="connsiteY1" fmla="*/ 18317 h 2966869"/>
                  <a:gd name="connsiteX2" fmla="*/ 1551688 w 1869186"/>
                  <a:gd name="connsiteY2" fmla="*/ 503066 h 2966869"/>
                  <a:gd name="connsiteX3" fmla="*/ 1843788 w 1869186"/>
                  <a:gd name="connsiteY3" fmla="*/ 845966 h 2966869"/>
                  <a:gd name="connsiteX4" fmla="*/ 1450086 w 1869186"/>
                  <a:gd name="connsiteY4" fmla="*/ 1176167 h 2966869"/>
                  <a:gd name="connsiteX5" fmla="*/ 1869186 w 1869186"/>
                  <a:gd name="connsiteY5" fmla="*/ 1633368 h 2966869"/>
                  <a:gd name="connsiteX6" fmla="*/ 1302921 w 1869186"/>
                  <a:gd name="connsiteY6" fmla="*/ 1850707 h 2966869"/>
                  <a:gd name="connsiteX7" fmla="*/ 1754887 w 1869186"/>
                  <a:gd name="connsiteY7" fmla="*/ 2319168 h 2966869"/>
                  <a:gd name="connsiteX8" fmla="*/ 1475487 w 1869186"/>
                  <a:gd name="connsiteY8" fmla="*/ 2496968 h 2966869"/>
                  <a:gd name="connsiteX9" fmla="*/ 1488187 w 1869186"/>
                  <a:gd name="connsiteY9" fmla="*/ 2966867 h 2966869"/>
                  <a:gd name="connsiteX10" fmla="*/ 647133 w 1869186"/>
                  <a:gd name="connsiteY10" fmla="*/ 2489297 h 2966869"/>
                  <a:gd name="connsiteX11" fmla="*/ 16745 w 1869186"/>
                  <a:gd name="connsiteY11" fmla="*/ 1469707 h 2966869"/>
                  <a:gd name="connsiteX0" fmla="*/ 16745 w 1869186"/>
                  <a:gd name="connsiteY0" fmla="*/ 1469707 h 2966867"/>
                  <a:gd name="connsiteX1" fmla="*/ 1332933 w 1869186"/>
                  <a:gd name="connsiteY1" fmla="*/ 18317 h 2966867"/>
                  <a:gd name="connsiteX2" fmla="*/ 1551688 w 1869186"/>
                  <a:gd name="connsiteY2" fmla="*/ 503066 h 2966867"/>
                  <a:gd name="connsiteX3" fmla="*/ 1843788 w 1869186"/>
                  <a:gd name="connsiteY3" fmla="*/ 845966 h 2966867"/>
                  <a:gd name="connsiteX4" fmla="*/ 1450086 w 1869186"/>
                  <a:gd name="connsiteY4" fmla="*/ 1176167 h 2966867"/>
                  <a:gd name="connsiteX5" fmla="*/ 1869186 w 1869186"/>
                  <a:gd name="connsiteY5" fmla="*/ 1633368 h 2966867"/>
                  <a:gd name="connsiteX6" fmla="*/ 1302921 w 1869186"/>
                  <a:gd name="connsiteY6" fmla="*/ 1850707 h 2966867"/>
                  <a:gd name="connsiteX7" fmla="*/ 1754887 w 1869186"/>
                  <a:gd name="connsiteY7" fmla="*/ 2319168 h 2966867"/>
                  <a:gd name="connsiteX8" fmla="*/ 1475487 w 1869186"/>
                  <a:gd name="connsiteY8" fmla="*/ 2496968 h 2966867"/>
                  <a:gd name="connsiteX9" fmla="*/ 1488187 w 1869186"/>
                  <a:gd name="connsiteY9" fmla="*/ 2966867 h 2966867"/>
                  <a:gd name="connsiteX10" fmla="*/ 647133 w 1869186"/>
                  <a:gd name="connsiteY10" fmla="*/ 2489297 h 2966867"/>
                  <a:gd name="connsiteX11" fmla="*/ 16745 w 1869186"/>
                  <a:gd name="connsiteY11" fmla="*/ 1469707 h 2966867"/>
                  <a:gd name="connsiteX0" fmla="*/ 16745 w 1869186"/>
                  <a:gd name="connsiteY0" fmla="*/ 1469707 h 2985386"/>
                  <a:gd name="connsiteX1" fmla="*/ 1332933 w 1869186"/>
                  <a:gd name="connsiteY1" fmla="*/ 18317 h 2985386"/>
                  <a:gd name="connsiteX2" fmla="*/ 1551688 w 1869186"/>
                  <a:gd name="connsiteY2" fmla="*/ 503066 h 2985386"/>
                  <a:gd name="connsiteX3" fmla="*/ 1843788 w 1869186"/>
                  <a:gd name="connsiteY3" fmla="*/ 845966 h 2985386"/>
                  <a:gd name="connsiteX4" fmla="*/ 1450086 w 1869186"/>
                  <a:gd name="connsiteY4" fmla="*/ 1176167 h 2985386"/>
                  <a:gd name="connsiteX5" fmla="*/ 1869186 w 1869186"/>
                  <a:gd name="connsiteY5" fmla="*/ 1633368 h 2985386"/>
                  <a:gd name="connsiteX6" fmla="*/ 1302921 w 1869186"/>
                  <a:gd name="connsiteY6" fmla="*/ 1850707 h 2985386"/>
                  <a:gd name="connsiteX7" fmla="*/ 1754887 w 1869186"/>
                  <a:gd name="connsiteY7" fmla="*/ 2319168 h 2985386"/>
                  <a:gd name="connsiteX8" fmla="*/ 1475487 w 1869186"/>
                  <a:gd name="connsiteY8" fmla="*/ 2496968 h 2985386"/>
                  <a:gd name="connsiteX9" fmla="*/ 1488187 w 1869186"/>
                  <a:gd name="connsiteY9" fmla="*/ 2966867 h 2985386"/>
                  <a:gd name="connsiteX10" fmla="*/ 647133 w 1869186"/>
                  <a:gd name="connsiteY10" fmla="*/ 2489297 h 2985386"/>
                  <a:gd name="connsiteX11" fmla="*/ 16745 w 1869186"/>
                  <a:gd name="connsiteY11" fmla="*/ 1469707 h 2985386"/>
                  <a:gd name="connsiteX0" fmla="*/ 23868 w 1876309"/>
                  <a:gd name="connsiteY0" fmla="*/ 1469763 h 2986627"/>
                  <a:gd name="connsiteX1" fmla="*/ 1340056 w 1876309"/>
                  <a:gd name="connsiteY1" fmla="*/ 18373 h 2986627"/>
                  <a:gd name="connsiteX2" fmla="*/ 1558811 w 1876309"/>
                  <a:gd name="connsiteY2" fmla="*/ 503122 h 2986627"/>
                  <a:gd name="connsiteX3" fmla="*/ 1850911 w 1876309"/>
                  <a:gd name="connsiteY3" fmla="*/ 846022 h 2986627"/>
                  <a:gd name="connsiteX4" fmla="*/ 1457209 w 1876309"/>
                  <a:gd name="connsiteY4" fmla="*/ 1176223 h 2986627"/>
                  <a:gd name="connsiteX5" fmla="*/ 1876309 w 1876309"/>
                  <a:gd name="connsiteY5" fmla="*/ 1633424 h 2986627"/>
                  <a:gd name="connsiteX6" fmla="*/ 1310044 w 1876309"/>
                  <a:gd name="connsiteY6" fmla="*/ 1850763 h 2986627"/>
                  <a:gd name="connsiteX7" fmla="*/ 1762010 w 1876309"/>
                  <a:gd name="connsiteY7" fmla="*/ 2319224 h 2986627"/>
                  <a:gd name="connsiteX8" fmla="*/ 1482610 w 1876309"/>
                  <a:gd name="connsiteY8" fmla="*/ 2497024 h 2986627"/>
                  <a:gd name="connsiteX9" fmla="*/ 1495310 w 1876309"/>
                  <a:gd name="connsiteY9" fmla="*/ 2966923 h 2986627"/>
                  <a:gd name="connsiteX10" fmla="*/ 565356 w 1876309"/>
                  <a:gd name="connsiteY10" fmla="*/ 2514753 h 2986627"/>
                  <a:gd name="connsiteX11" fmla="*/ 23868 w 1876309"/>
                  <a:gd name="connsiteY11" fmla="*/ 1469763 h 2986627"/>
                  <a:gd name="connsiteX0" fmla="*/ 680 w 1853121"/>
                  <a:gd name="connsiteY0" fmla="*/ 1470811 h 2967971"/>
                  <a:gd name="connsiteX1" fmla="*/ 1316868 w 1853121"/>
                  <a:gd name="connsiteY1" fmla="*/ 19421 h 2967971"/>
                  <a:gd name="connsiteX2" fmla="*/ 1535623 w 1853121"/>
                  <a:gd name="connsiteY2" fmla="*/ 504170 h 2967971"/>
                  <a:gd name="connsiteX3" fmla="*/ 1827723 w 1853121"/>
                  <a:gd name="connsiteY3" fmla="*/ 847070 h 2967971"/>
                  <a:gd name="connsiteX4" fmla="*/ 1434021 w 1853121"/>
                  <a:gd name="connsiteY4" fmla="*/ 1177271 h 2967971"/>
                  <a:gd name="connsiteX5" fmla="*/ 1853121 w 1853121"/>
                  <a:gd name="connsiteY5" fmla="*/ 1634472 h 2967971"/>
                  <a:gd name="connsiteX6" fmla="*/ 1286856 w 1853121"/>
                  <a:gd name="connsiteY6" fmla="*/ 1851811 h 2967971"/>
                  <a:gd name="connsiteX7" fmla="*/ 1738822 w 1853121"/>
                  <a:gd name="connsiteY7" fmla="*/ 2320272 h 2967971"/>
                  <a:gd name="connsiteX8" fmla="*/ 1459422 w 1853121"/>
                  <a:gd name="connsiteY8" fmla="*/ 2498072 h 2967971"/>
                  <a:gd name="connsiteX9" fmla="*/ 1472122 w 1853121"/>
                  <a:gd name="connsiteY9" fmla="*/ 2967971 h 2967971"/>
                  <a:gd name="connsiteX10" fmla="*/ 680 w 1853121"/>
                  <a:gd name="connsiteY10" fmla="*/ 1470811 h 2967971"/>
                  <a:gd name="connsiteX0" fmla="*/ 680 w 1853121"/>
                  <a:gd name="connsiteY0" fmla="*/ 1470811 h 3018250"/>
                  <a:gd name="connsiteX1" fmla="*/ 1316868 w 1853121"/>
                  <a:gd name="connsiteY1" fmla="*/ 19421 h 3018250"/>
                  <a:gd name="connsiteX2" fmla="*/ 1535623 w 1853121"/>
                  <a:gd name="connsiteY2" fmla="*/ 504170 h 3018250"/>
                  <a:gd name="connsiteX3" fmla="*/ 1827723 w 1853121"/>
                  <a:gd name="connsiteY3" fmla="*/ 847070 h 3018250"/>
                  <a:gd name="connsiteX4" fmla="*/ 1434021 w 1853121"/>
                  <a:gd name="connsiteY4" fmla="*/ 1177271 h 3018250"/>
                  <a:gd name="connsiteX5" fmla="*/ 1853121 w 1853121"/>
                  <a:gd name="connsiteY5" fmla="*/ 1634472 h 3018250"/>
                  <a:gd name="connsiteX6" fmla="*/ 1286856 w 1853121"/>
                  <a:gd name="connsiteY6" fmla="*/ 1851811 h 3018250"/>
                  <a:gd name="connsiteX7" fmla="*/ 1738822 w 1853121"/>
                  <a:gd name="connsiteY7" fmla="*/ 2320272 h 3018250"/>
                  <a:gd name="connsiteX8" fmla="*/ 1459422 w 1853121"/>
                  <a:gd name="connsiteY8" fmla="*/ 2498072 h 3018250"/>
                  <a:gd name="connsiteX9" fmla="*/ 1472122 w 1853121"/>
                  <a:gd name="connsiteY9" fmla="*/ 2967971 h 3018250"/>
                  <a:gd name="connsiteX10" fmla="*/ 680 w 1853121"/>
                  <a:gd name="connsiteY10" fmla="*/ 1470811 h 3018250"/>
                  <a:gd name="connsiteX0" fmla="*/ 680 w 1867065"/>
                  <a:gd name="connsiteY0" fmla="*/ 1470811 h 3018250"/>
                  <a:gd name="connsiteX1" fmla="*/ 1316868 w 1867065"/>
                  <a:gd name="connsiteY1" fmla="*/ 19421 h 3018250"/>
                  <a:gd name="connsiteX2" fmla="*/ 1535623 w 1867065"/>
                  <a:gd name="connsiteY2" fmla="*/ 504170 h 3018250"/>
                  <a:gd name="connsiteX3" fmla="*/ 1827723 w 1867065"/>
                  <a:gd name="connsiteY3" fmla="*/ 847070 h 3018250"/>
                  <a:gd name="connsiteX4" fmla="*/ 1434021 w 1867065"/>
                  <a:gd name="connsiteY4" fmla="*/ 1177271 h 3018250"/>
                  <a:gd name="connsiteX5" fmla="*/ 1853121 w 1867065"/>
                  <a:gd name="connsiteY5" fmla="*/ 1634472 h 3018250"/>
                  <a:gd name="connsiteX6" fmla="*/ 1738822 w 1867065"/>
                  <a:gd name="connsiteY6" fmla="*/ 2320272 h 3018250"/>
                  <a:gd name="connsiteX7" fmla="*/ 1459422 w 1867065"/>
                  <a:gd name="connsiteY7" fmla="*/ 2498072 h 3018250"/>
                  <a:gd name="connsiteX8" fmla="*/ 1472122 w 1867065"/>
                  <a:gd name="connsiteY8" fmla="*/ 2967971 h 3018250"/>
                  <a:gd name="connsiteX9" fmla="*/ 680 w 1867065"/>
                  <a:gd name="connsiteY9" fmla="*/ 1470811 h 3018250"/>
                  <a:gd name="connsiteX0" fmla="*/ 680 w 1867065"/>
                  <a:gd name="connsiteY0" fmla="*/ 1470811 h 3018250"/>
                  <a:gd name="connsiteX1" fmla="*/ 1316868 w 1867065"/>
                  <a:gd name="connsiteY1" fmla="*/ 19421 h 3018250"/>
                  <a:gd name="connsiteX2" fmla="*/ 1535623 w 1867065"/>
                  <a:gd name="connsiteY2" fmla="*/ 504170 h 3018250"/>
                  <a:gd name="connsiteX3" fmla="*/ 1827723 w 1867065"/>
                  <a:gd name="connsiteY3" fmla="*/ 847070 h 3018250"/>
                  <a:gd name="connsiteX4" fmla="*/ 1434021 w 1867065"/>
                  <a:gd name="connsiteY4" fmla="*/ 1177271 h 3018250"/>
                  <a:gd name="connsiteX5" fmla="*/ 1853121 w 1867065"/>
                  <a:gd name="connsiteY5" fmla="*/ 1634472 h 3018250"/>
                  <a:gd name="connsiteX6" fmla="*/ 1738822 w 1867065"/>
                  <a:gd name="connsiteY6" fmla="*/ 2320272 h 3018250"/>
                  <a:gd name="connsiteX7" fmla="*/ 1116522 w 1867065"/>
                  <a:gd name="connsiteY7" fmla="*/ 1705592 h 3018250"/>
                  <a:gd name="connsiteX8" fmla="*/ 1472122 w 1867065"/>
                  <a:gd name="connsiteY8" fmla="*/ 2967971 h 3018250"/>
                  <a:gd name="connsiteX9" fmla="*/ 680 w 1867065"/>
                  <a:gd name="connsiteY9" fmla="*/ 1470811 h 3018250"/>
                  <a:gd name="connsiteX0" fmla="*/ 425 w 1866810"/>
                  <a:gd name="connsiteY0" fmla="*/ 1452780 h 3000219"/>
                  <a:gd name="connsiteX1" fmla="*/ 1316613 w 1866810"/>
                  <a:gd name="connsiteY1" fmla="*/ 1390 h 3000219"/>
                  <a:gd name="connsiteX2" fmla="*/ 1070548 w 1866810"/>
                  <a:gd name="connsiteY2" fmla="*/ 1149079 h 3000219"/>
                  <a:gd name="connsiteX3" fmla="*/ 1827468 w 1866810"/>
                  <a:gd name="connsiteY3" fmla="*/ 829039 h 3000219"/>
                  <a:gd name="connsiteX4" fmla="*/ 1433766 w 1866810"/>
                  <a:gd name="connsiteY4" fmla="*/ 1159240 h 3000219"/>
                  <a:gd name="connsiteX5" fmla="*/ 1852866 w 1866810"/>
                  <a:gd name="connsiteY5" fmla="*/ 1616441 h 3000219"/>
                  <a:gd name="connsiteX6" fmla="*/ 1738567 w 1866810"/>
                  <a:gd name="connsiteY6" fmla="*/ 2302241 h 3000219"/>
                  <a:gd name="connsiteX7" fmla="*/ 1116267 w 1866810"/>
                  <a:gd name="connsiteY7" fmla="*/ 1687561 h 3000219"/>
                  <a:gd name="connsiteX8" fmla="*/ 1471867 w 1866810"/>
                  <a:gd name="connsiteY8" fmla="*/ 2949940 h 3000219"/>
                  <a:gd name="connsiteX9" fmla="*/ 425 w 1866810"/>
                  <a:gd name="connsiteY9" fmla="*/ 1452780 h 3000219"/>
                  <a:gd name="connsiteX0" fmla="*/ 425 w 1897014"/>
                  <a:gd name="connsiteY0" fmla="*/ 1452780 h 3000219"/>
                  <a:gd name="connsiteX1" fmla="*/ 1316613 w 1897014"/>
                  <a:gd name="connsiteY1" fmla="*/ 1390 h 3000219"/>
                  <a:gd name="connsiteX2" fmla="*/ 1070548 w 1897014"/>
                  <a:gd name="connsiteY2" fmla="*/ 1149079 h 3000219"/>
                  <a:gd name="connsiteX3" fmla="*/ 1827468 w 1897014"/>
                  <a:gd name="connsiteY3" fmla="*/ 829039 h 3000219"/>
                  <a:gd name="connsiteX4" fmla="*/ 1852866 w 1897014"/>
                  <a:gd name="connsiteY4" fmla="*/ 1616441 h 3000219"/>
                  <a:gd name="connsiteX5" fmla="*/ 1738567 w 1897014"/>
                  <a:gd name="connsiteY5" fmla="*/ 2302241 h 3000219"/>
                  <a:gd name="connsiteX6" fmla="*/ 1116267 w 1897014"/>
                  <a:gd name="connsiteY6" fmla="*/ 1687561 h 3000219"/>
                  <a:gd name="connsiteX7" fmla="*/ 1471867 w 1897014"/>
                  <a:gd name="connsiteY7" fmla="*/ 2949940 h 3000219"/>
                  <a:gd name="connsiteX8" fmla="*/ 425 w 1897014"/>
                  <a:gd name="connsiteY8" fmla="*/ 1452780 h 3000219"/>
                  <a:gd name="connsiteX0" fmla="*/ 425 w 1880243"/>
                  <a:gd name="connsiteY0" fmla="*/ 1452780 h 3000219"/>
                  <a:gd name="connsiteX1" fmla="*/ 1316613 w 1880243"/>
                  <a:gd name="connsiteY1" fmla="*/ 1390 h 3000219"/>
                  <a:gd name="connsiteX2" fmla="*/ 1070548 w 1880243"/>
                  <a:gd name="connsiteY2" fmla="*/ 1149079 h 3000219"/>
                  <a:gd name="connsiteX3" fmla="*/ 1827468 w 1880243"/>
                  <a:gd name="connsiteY3" fmla="*/ 829039 h 3000219"/>
                  <a:gd name="connsiteX4" fmla="*/ 1738567 w 1880243"/>
                  <a:gd name="connsiteY4" fmla="*/ 2302241 h 3000219"/>
                  <a:gd name="connsiteX5" fmla="*/ 1116267 w 1880243"/>
                  <a:gd name="connsiteY5" fmla="*/ 1687561 h 3000219"/>
                  <a:gd name="connsiteX6" fmla="*/ 1471867 w 1880243"/>
                  <a:gd name="connsiteY6" fmla="*/ 2949940 h 3000219"/>
                  <a:gd name="connsiteX7" fmla="*/ 425 w 1880243"/>
                  <a:gd name="connsiteY7" fmla="*/ 1452780 h 3000219"/>
                  <a:gd name="connsiteX0" fmla="*/ 1 w 1879819"/>
                  <a:gd name="connsiteY0" fmla="*/ 897456 h 2442217"/>
                  <a:gd name="connsiteX1" fmla="*/ 1468589 w 1879819"/>
                  <a:gd name="connsiteY1" fmla="*/ 2326 h 2442217"/>
                  <a:gd name="connsiteX2" fmla="*/ 1070124 w 1879819"/>
                  <a:gd name="connsiteY2" fmla="*/ 593755 h 2442217"/>
                  <a:gd name="connsiteX3" fmla="*/ 1827044 w 1879819"/>
                  <a:gd name="connsiteY3" fmla="*/ 273715 h 2442217"/>
                  <a:gd name="connsiteX4" fmla="*/ 1738143 w 1879819"/>
                  <a:gd name="connsiteY4" fmla="*/ 1746917 h 2442217"/>
                  <a:gd name="connsiteX5" fmla="*/ 1115843 w 1879819"/>
                  <a:gd name="connsiteY5" fmla="*/ 1132237 h 2442217"/>
                  <a:gd name="connsiteX6" fmla="*/ 1471443 w 1879819"/>
                  <a:gd name="connsiteY6" fmla="*/ 2394616 h 2442217"/>
                  <a:gd name="connsiteX7" fmla="*/ 1 w 1879819"/>
                  <a:gd name="connsiteY7" fmla="*/ 897456 h 2442217"/>
                  <a:gd name="connsiteX0" fmla="*/ 1 w 1879819"/>
                  <a:gd name="connsiteY0" fmla="*/ 979169 h 2523930"/>
                  <a:gd name="connsiteX1" fmla="*/ 1468589 w 1879819"/>
                  <a:gd name="connsiteY1" fmla="*/ 84039 h 2523930"/>
                  <a:gd name="connsiteX2" fmla="*/ 1070124 w 1879819"/>
                  <a:gd name="connsiteY2" fmla="*/ 675468 h 2523930"/>
                  <a:gd name="connsiteX3" fmla="*/ 1827044 w 1879819"/>
                  <a:gd name="connsiteY3" fmla="*/ 355428 h 2523930"/>
                  <a:gd name="connsiteX4" fmla="*/ 1738143 w 1879819"/>
                  <a:gd name="connsiteY4" fmla="*/ 1828630 h 2523930"/>
                  <a:gd name="connsiteX5" fmla="*/ 1115843 w 1879819"/>
                  <a:gd name="connsiteY5" fmla="*/ 1213950 h 2523930"/>
                  <a:gd name="connsiteX6" fmla="*/ 1471443 w 1879819"/>
                  <a:gd name="connsiteY6" fmla="*/ 2476329 h 2523930"/>
                  <a:gd name="connsiteX7" fmla="*/ 1 w 1879819"/>
                  <a:gd name="connsiteY7" fmla="*/ 979169 h 2523930"/>
                  <a:gd name="connsiteX0" fmla="*/ 1 w 1885523"/>
                  <a:gd name="connsiteY0" fmla="*/ 979169 h 2523930"/>
                  <a:gd name="connsiteX1" fmla="*/ 1468589 w 1885523"/>
                  <a:gd name="connsiteY1" fmla="*/ 84039 h 2523930"/>
                  <a:gd name="connsiteX2" fmla="*/ 1070124 w 1885523"/>
                  <a:gd name="connsiteY2" fmla="*/ 675468 h 2523930"/>
                  <a:gd name="connsiteX3" fmla="*/ 1834664 w 1885523"/>
                  <a:gd name="connsiteY3" fmla="*/ 782148 h 2523930"/>
                  <a:gd name="connsiteX4" fmla="*/ 1738143 w 1885523"/>
                  <a:gd name="connsiteY4" fmla="*/ 1828630 h 2523930"/>
                  <a:gd name="connsiteX5" fmla="*/ 1115843 w 1885523"/>
                  <a:gd name="connsiteY5" fmla="*/ 1213950 h 2523930"/>
                  <a:gd name="connsiteX6" fmla="*/ 1471443 w 1885523"/>
                  <a:gd name="connsiteY6" fmla="*/ 2476329 h 2523930"/>
                  <a:gd name="connsiteX7" fmla="*/ 1 w 1885523"/>
                  <a:gd name="connsiteY7" fmla="*/ 979169 h 2523930"/>
                  <a:gd name="connsiteX0" fmla="*/ 1 w 1845009"/>
                  <a:gd name="connsiteY0" fmla="*/ 979169 h 2523930"/>
                  <a:gd name="connsiteX1" fmla="*/ 1468589 w 1845009"/>
                  <a:gd name="connsiteY1" fmla="*/ 84039 h 2523930"/>
                  <a:gd name="connsiteX2" fmla="*/ 1070124 w 1845009"/>
                  <a:gd name="connsiteY2" fmla="*/ 675468 h 2523930"/>
                  <a:gd name="connsiteX3" fmla="*/ 1834664 w 1845009"/>
                  <a:gd name="connsiteY3" fmla="*/ 782148 h 2523930"/>
                  <a:gd name="connsiteX4" fmla="*/ 1115843 w 1845009"/>
                  <a:gd name="connsiteY4" fmla="*/ 1213950 h 2523930"/>
                  <a:gd name="connsiteX5" fmla="*/ 1471443 w 1845009"/>
                  <a:gd name="connsiteY5" fmla="*/ 2476329 h 2523930"/>
                  <a:gd name="connsiteX6" fmla="*/ 1 w 1845009"/>
                  <a:gd name="connsiteY6" fmla="*/ 979169 h 2523930"/>
                  <a:gd name="connsiteX0" fmla="*/ 1 w 1845009"/>
                  <a:gd name="connsiteY0" fmla="*/ 979169 h 2523930"/>
                  <a:gd name="connsiteX1" fmla="*/ 1468589 w 1845009"/>
                  <a:gd name="connsiteY1" fmla="*/ 84039 h 2523930"/>
                  <a:gd name="connsiteX2" fmla="*/ 1070124 w 1845009"/>
                  <a:gd name="connsiteY2" fmla="*/ 675468 h 2523930"/>
                  <a:gd name="connsiteX3" fmla="*/ 1834664 w 1845009"/>
                  <a:gd name="connsiteY3" fmla="*/ 782148 h 2523930"/>
                  <a:gd name="connsiteX4" fmla="*/ 1115843 w 1845009"/>
                  <a:gd name="connsiteY4" fmla="*/ 1213950 h 2523930"/>
                  <a:gd name="connsiteX5" fmla="*/ 1471443 w 1845009"/>
                  <a:gd name="connsiteY5" fmla="*/ 2476329 h 2523930"/>
                  <a:gd name="connsiteX6" fmla="*/ 1 w 1845009"/>
                  <a:gd name="connsiteY6" fmla="*/ 979169 h 2523930"/>
                  <a:gd name="connsiteX0" fmla="*/ 1 w 1845009"/>
                  <a:gd name="connsiteY0" fmla="*/ 979169 h 2523930"/>
                  <a:gd name="connsiteX1" fmla="*/ 1468589 w 1845009"/>
                  <a:gd name="connsiteY1" fmla="*/ 84039 h 2523930"/>
                  <a:gd name="connsiteX2" fmla="*/ 1070124 w 1845009"/>
                  <a:gd name="connsiteY2" fmla="*/ 675468 h 2523930"/>
                  <a:gd name="connsiteX3" fmla="*/ 1834664 w 1845009"/>
                  <a:gd name="connsiteY3" fmla="*/ 782148 h 2523930"/>
                  <a:gd name="connsiteX4" fmla="*/ 1115843 w 1845009"/>
                  <a:gd name="connsiteY4" fmla="*/ 1213950 h 2523930"/>
                  <a:gd name="connsiteX5" fmla="*/ 1471443 w 1845009"/>
                  <a:gd name="connsiteY5" fmla="*/ 2476329 h 2523930"/>
                  <a:gd name="connsiteX6" fmla="*/ 1 w 1845009"/>
                  <a:gd name="connsiteY6" fmla="*/ 979169 h 2523930"/>
                  <a:gd name="connsiteX0" fmla="*/ 4 w 1845012"/>
                  <a:gd name="connsiteY0" fmla="*/ 972372 h 1899510"/>
                  <a:gd name="connsiteX1" fmla="*/ 1468592 w 1845012"/>
                  <a:gd name="connsiteY1" fmla="*/ 77242 h 1899510"/>
                  <a:gd name="connsiteX2" fmla="*/ 1070127 w 1845012"/>
                  <a:gd name="connsiteY2" fmla="*/ 668671 h 1899510"/>
                  <a:gd name="connsiteX3" fmla="*/ 1834667 w 1845012"/>
                  <a:gd name="connsiteY3" fmla="*/ 775351 h 1899510"/>
                  <a:gd name="connsiteX4" fmla="*/ 1115846 w 1845012"/>
                  <a:gd name="connsiteY4" fmla="*/ 1207153 h 1899510"/>
                  <a:gd name="connsiteX5" fmla="*/ 1486686 w 1845012"/>
                  <a:gd name="connsiteY5" fmla="*/ 1829452 h 1899510"/>
                  <a:gd name="connsiteX6" fmla="*/ 4 w 1845012"/>
                  <a:gd name="connsiteY6" fmla="*/ 972372 h 1899510"/>
                  <a:gd name="connsiteX0" fmla="*/ 24 w 1845032"/>
                  <a:gd name="connsiteY0" fmla="*/ 972297 h 1892209"/>
                  <a:gd name="connsiteX1" fmla="*/ 1468612 w 1845032"/>
                  <a:gd name="connsiteY1" fmla="*/ 77167 h 1892209"/>
                  <a:gd name="connsiteX2" fmla="*/ 1070147 w 1845032"/>
                  <a:gd name="connsiteY2" fmla="*/ 668596 h 1892209"/>
                  <a:gd name="connsiteX3" fmla="*/ 1834687 w 1845032"/>
                  <a:gd name="connsiteY3" fmla="*/ 775276 h 1892209"/>
                  <a:gd name="connsiteX4" fmla="*/ 1115866 w 1845032"/>
                  <a:gd name="connsiteY4" fmla="*/ 1207078 h 1892209"/>
                  <a:gd name="connsiteX5" fmla="*/ 1509566 w 1845032"/>
                  <a:gd name="connsiteY5" fmla="*/ 1821757 h 1892209"/>
                  <a:gd name="connsiteX6" fmla="*/ 24 w 1845032"/>
                  <a:gd name="connsiteY6" fmla="*/ 972297 h 1892209"/>
                  <a:gd name="connsiteX0" fmla="*/ 24 w 1845032"/>
                  <a:gd name="connsiteY0" fmla="*/ 972446 h 1906814"/>
                  <a:gd name="connsiteX1" fmla="*/ 1468612 w 1845032"/>
                  <a:gd name="connsiteY1" fmla="*/ 77316 h 1906814"/>
                  <a:gd name="connsiteX2" fmla="*/ 1070147 w 1845032"/>
                  <a:gd name="connsiteY2" fmla="*/ 668745 h 1906814"/>
                  <a:gd name="connsiteX3" fmla="*/ 1834687 w 1845032"/>
                  <a:gd name="connsiteY3" fmla="*/ 775425 h 1906814"/>
                  <a:gd name="connsiteX4" fmla="*/ 1115866 w 1845032"/>
                  <a:gd name="connsiteY4" fmla="*/ 1207227 h 1906814"/>
                  <a:gd name="connsiteX5" fmla="*/ 1509566 w 1845032"/>
                  <a:gd name="connsiteY5" fmla="*/ 1837146 h 1906814"/>
                  <a:gd name="connsiteX6" fmla="*/ 24 w 1845032"/>
                  <a:gd name="connsiteY6" fmla="*/ 972446 h 1906814"/>
                  <a:gd name="connsiteX0" fmla="*/ 24 w 1852565"/>
                  <a:gd name="connsiteY0" fmla="*/ 972446 h 1906814"/>
                  <a:gd name="connsiteX1" fmla="*/ 1468612 w 1852565"/>
                  <a:gd name="connsiteY1" fmla="*/ 77316 h 1906814"/>
                  <a:gd name="connsiteX2" fmla="*/ 1070147 w 1852565"/>
                  <a:gd name="connsiteY2" fmla="*/ 668745 h 1906814"/>
                  <a:gd name="connsiteX3" fmla="*/ 1842307 w 1852565"/>
                  <a:gd name="connsiteY3" fmla="*/ 798285 h 1906814"/>
                  <a:gd name="connsiteX4" fmla="*/ 1115866 w 1852565"/>
                  <a:gd name="connsiteY4" fmla="*/ 1207227 h 1906814"/>
                  <a:gd name="connsiteX5" fmla="*/ 1509566 w 1852565"/>
                  <a:gd name="connsiteY5" fmla="*/ 1837146 h 1906814"/>
                  <a:gd name="connsiteX6" fmla="*/ 24 w 1852565"/>
                  <a:gd name="connsiteY6" fmla="*/ 972446 h 1906814"/>
                  <a:gd name="connsiteX0" fmla="*/ 24 w 1845032"/>
                  <a:gd name="connsiteY0" fmla="*/ 972446 h 1906814"/>
                  <a:gd name="connsiteX1" fmla="*/ 1468612 w 1845032"/>
                  <a:gd name="connsiteY1" fmla="*/ 77316 h 1906814"/>
                  <a:gd name="connsiteX2" fmla="*/ 1070147 w 1845032"/>
                  <a:gd name="connsiteY2" fmla="*/ 668745 h 1906814"/>
                  <a:gd name="connsiteX3" fmla="*/ 1834687 w 1845032"/>
                  <a:gd name="connsiteY3" fmla="*/ 790665 h 1906814"/>
                  <a:gd name="connsiteX4" fmla="*/ 1115866 w 1845032"/>
                  <a:gd name="connsiteY4" fmla="*/ 1207227 h 1906814"/>
                  <a:gd name="connsiteX5" fmla="*/ 1509566 w 1845032"/>
                  <a:gd name="connsiteY5" fmla="*/ 1837146 h 1906814"/>
                  <a:gd name="connsiteX6" fmla="*/ 24 w 1845032"/>
                  <a:gd name="connsiteY6" fmla="*/ 972446 h 1906814"/>
                  <a:gd name="connsiteX0" fmla="*/ 24 w 1845032"/>
                  <a:gd name="connsiteY0" fmla="*/ 972446 h 1906814"/>
                  <a:gd name="connsiteX1" fmla="*/ 1468612 w 1845032"/>
                  <a:gd name="connsiteY1" fmla="*/ 77316 h 1906814"/>
                  <a:gd name="connsiteX2" fmla="*/ 1070147 w 1845032"/>
                  <a:gd name="connsiteY2" fmla="*/ 668745 h 1906814"/>
                  <a:gd name="connsiteX3" fmla="*/ 1834687 w 1845032"/>
                  <a:gd name="connsiteY3" fmla="*/ 790665 h 1906814"/>
                  <a:gd name="connsiteX4" fmla="*/ 1115866 w 1845032"/>
                  <a:gd name="connsiteY4" fmla="*/ 1207227 h 1906814"/>
                  <a:gd name="connsiteX5" fmla="*/ 1509566 w 1845032"/>
                  <a:gd name="connsiteY5" fmla="*/ 1837146 h 1906814"/>
                  <a:gd name="connsiteX6" fmla="*/ 24 w 1845032"/>
                  <a:gd name="connsiteY6" fmla="*/ 972446 h 1906814"/>
                  <a:gd name="connsiteX0" fmla="*/ 24 w 1845032"/>
                  <a:gd name="connsiteY0" fmla="*/ 972446 h 1906814"/>
                  <a:gd name="connsiteX1" fmla="*/ 1468612 w 1845032"/>
                  <a:gd name="connsiteY1" fmla="*/ 77316 h 1906814"/>
                  <a:gd name="connsiteX2" fmla="*/ 1070147 w 1845032"/>
                  <a:gd name="connsiteY2" fmla="*/ 668745 h 1906814"/>
                  <a:gd name="connsiteX3" fmla="*/ 1834687 w 1845032"/>
                  <a:gd name="connsiteY3" fmla="*/ 790665 h 1906814"/>
                  <a:gd name="connsiteX4" fmla="*/ 1115866 w 1845032"/>
                  <a:gd name="connsiteY4" fmla="*/ 1207227 h 1906814"/>
                  <a:gd name="connsiteX5" fmla="*/ 1509566 w 1845032"/>
                  <a:gd name="connsiteY5" fmla="*/ 1837146 h 1906814"/>
                  <a:gd name="connsiteX6" fmla="*/ 24 w 1845032"/>
                  <a:gd name="connsiteY6" fmla="*/ 972446 h 1906814"/>
                  <a:gd name="connsiteX0" fmla="*/ 24 w 1845032"/>
                  <a:gd name="connsiteY0" fmla="*/ 972446 h 1906814"/>
                  <a:gd name="connsiteX1" fmla="*/ 1468612 w 1845032"/>
                  <a:gd name="connsiteY1" fmla="*/ 77316 h 1906814"/>
                  <a:gd name="connsiteX2" fmla="*/ 1070147 w 1845032"/>
                  <a:gd name="connsiteY2" fmla="*/ 668745 h 1906814"/>
                  <a:gd name="connsiteX3" fmla="*/ 1834687 w 1845032"/>
                  <a:gd name="connsiteY3" fmla="*/ 790665 h 1906814"/>
                  <a:gd name="connsiteX4" fmla="*/ 1115866 w 1845032"/>
                  <a:gd name="connsiteY4" fmla="*/ 1207227 h 1906814"/>
                  <a:gd name="connsiteX5" fmla="*/ 1509566 w 1845032"/>
                  <a:gd name="connsiteY5" fmla="*/ 1837146 h 1906814"/>
                  <a:gd name="connsiteX6" fmla="*/ 24 w 1845032"/>
                  <a:gd name="connsiteY6" fmla="*/ 972446 h 1906814"/>
                  <a:gd name="connsiteX0" fmla="*/ 24 w 1845032"/>
                  <a:gd name="connsiteY0" fmla="*/ 972446 h 1906814"/>
                  <a:gd name="connsiteX1" fmla="*/ 1468612 w 1845032"/>
                  <a:gd name="connsiteY1" fmla="*/ 77316 h 1906814"/>
                  <a:gd name="connsiteX2" fmla="*/ 1070147 w 1845032"/>
                  <a:gd name="connsiteY2" fmla="*/ 668745 h 1906814"/>
                  <a:gd name="connsiteX3" fmla="*/ 1834687 w 1845032"/>
                  <a:gd name="connsiteY3" fmla="*/ 790665 h 1906814"/>
                  <a:gd name="connsiteX4" fmla="*/ 1115866 w 1845032"/>
                  <a:gd name="connsiteY4" fmla="*/ 1207227 h 1906814"/>
                  <a:gd name="connsiteX5" fmla="*/ 1509566 w 1845032"/>
                  <a:gd name="connsiteY5" fmla="*/ 1837146 h 1906814"/>
                  <a:gd name="connsiteX6" fmla="*/ 24 w 1845032"/>
                  <a:gd name="connsiteY6" fmla="*/ 972446 h 1906814"/>
                  <a:gd name="connsiteX0" fmla="*/ 24 w 1868714"/>
                  <a:gd name="connsiteY0" fmla="*/ 972446 h 1906814"/>
                  <a:gd name="connsiteX1" fmla="*/ 1468612 w 1868714"/>
                  <a:gd name="connsiteY1" fmla="*/ 77316 h 1906814"/>
                  <a:gd name="connsiteX2" fmla="*/ 1070147 w 1868714"/>
                  <a:gd name="connsiteY2" fmla="*/ 668745 h 1906814"/>
                  <a:gd name="connsiteX3" fmla="*/ 1858637 w 1868714"/>
                  <a:gd name="connsiteY3" fmla="*/ 914360 h 1906814"/>
                  <a:gd name="connsiteX4" fmla="*/ 1115866 w 1868714"/>
                  <a:gd name="connsiteY4" fmla="*/ 1207227 h 1906814"/>
                  <a:gd name="connsiteX5" fmla="*/ 1509566 w 1868714"/>
                  <a:gd name="connsiteY5" fmla="*/ 1837146 h 1906814"/>
                  <a:gd name="connsiteX6" fmla="*/ 24 w 1868714"/>
                  <a:gd name="connsiteY6" fmla="*/ 972446 h 1906814"/>
                  <a:gd name="connsiteX0" fmla="*/ 24 w 1868714"/>
                  <a:gd name="connsiteY0" fmla="*/ 972446 h 1906814"/>
                  <a:gd name="connsiteX1" fmla="*/ 1468612 w 1868714"/>
                  <a:gd name="connsiteY1" fmla="*/ 77316 h 1906814"/>
                  <a:gd name="connsiteX2" fmla="*/ 1070147 w 1868714"/>
                  <a:gd name="connsiteY2" fmla="*/ 668745 h 1906814"/>
                  <a:gd name="connsiteX3" fmla="*/ 1858637 w 1868714"/>
                  <a:gd name="connsiteY3" fmla="*/ 914360 h 1906814"/>
                  <a:gd name="connsiteX4" fmla="*/ 1115866 w 1868714"/>
                  <a:gd name="connsiteY4" fmla="*/ 1207227 h 1906814"/>
                  <a:gd name="connsiteX5" fmla="*/ 1509566 w 1868714"/>
                  <a:gd name="connsiteY5" fmla="*/ 1837146 h 1906814"/>
                  <a:gd name="connsiteX6" fmla="*/ 24 w 1868714"/>
                  <a:gd name="connsiteY6" fmla="*/ 972446 h 1906814"/>
                  <a:gd name="connsiteX0" fmla="*/ 24 w 1868714"/>
                  <a:gd name="connsiteY0" fmla="*/ 972446 h 1906814"/>
                  <a:gd name="connsiteX1" fmla="*/ 1468612 w 1868714"/>
                  <a:gd name="connsiteY1" fmla="*/ 77316 h 1906814"/>
                  <a:gd name="connsiteX2" fmla="*/ 1070147 w 1868714"/>
                  <a:gd name="connsiteY2" fmla="*/ 668745 h 1906814"/>
                  <a:gd name="connsiteX3" fmla="*/ 1858637 w 1868714"/>
                  <a:gd name="connsiteY3" fmla="*/ 914360 h 1906814"/>
                  <a:gd name="connsiteX4" fmla="*/ 1115866 w 1868714"/>
                  <a:gd name="connsiteY4" fmla="*/ 1207227 h 1906814"/>
                  <a:gd name="connsiteX5" fmla="*/ 1509566 w 1868714"/>
                  <a:gd name="connsiteY5" fmla="*/ 1837146 h 1906814"/>
                  <a:gd name="connsiteX6" fmla="*/ 24 w 1868714"/>
                  <a:gd name="connsiteY6" fmla="*/ 972446 h 1906814"/>
                  <a:gd name="connsiteX0" fmla="*/ 24 w 1858638"/>
                  <a:gd name="connsiteY0" fmla="*/ 972446 h 1906814"/>
                  <a:gd name="connsiteX1" fmla="*/ 1468612 w 1858638"/>
                  <a:gd name="connsiteY1" fmla="*/ 77316 h 1906814"/>
                  <a:gd name="connsiteX2" fmla="*/ 1070147 w 1858638"/>
                  <a:gd name="connsiteY2" fmla="*/ 668745 h 1906814"/>
                  <a:gd name="connsiteX3" fmla="*/ 1858637 w 1858638"/>
                  <a:gd name="connsiteY3" fmla="*/ 914360 h 1906814"/>
                  <a:gd name="connsiteX4" fmla="*/ 1115866 w 1858638"/>
                  <a:gd name="connsiteY4" fmla="*/ 1207227 h 1906814"/>
                  <a:gd name="connsiteX5" fmla="*/ 1509566 w 1858638"/>
                  <a:gd name="connsiteY5" fmla="*/ 1837146 h 1906814"/>
                  <a:gd name="connsiteX6" fmla="*/ 24 w 1858638"/>
                  <a:gd name="connsiteY6" fmla="*/ 972446 h 1906814"/>
                  <a:gd name="connsiteX0" fmla="*/ 24 w 1895754"/>
                  <a:gd name="connsiteY0" fmla="*/ 972446 h 1906814"/>
                  <a:gd name="connsiteX1" fmla="*/ 1468612 w 1895754"/>
                  <a:gd name="connsiteY1" fmla="*/ 77316 h 1906814"/>
                  <a:gd name="connsiteX2" fmla="*/ 1070147 w 1895754"/>
                  <a:gd name="connsiteY2" fmla="*/ 668745 h 1906814"/>
                  <a:gd name="connsiteX3" fmla="*/ 1895754 w 1895754"/>
                  <a:gd name="connsiteY3" fmla="*/ 1009921 h 1906814"/>
                  <a:gd name="connsiteX4" fmla="*/ 1115866 w 1895754"/>
                  <a:gd name="connsiteY4" fmla="*/ 1207227 h 1906814"/>
                  <a:gd name="connsiteX5" fmla="*/ 1509566 w 1895754"/>
                  <a:gd name="connsiteY5" fmla="*/ 1837146 h 1906814"/>
                  <a:gd name="connsiteX6" fmla="*/ 24 w 1895754"/>
                  <a:gd name="connsiteY6" fmla="*/ 972446 h 1906814"/>
                  <a:gd name="connsiteX0" fmla="*/ 24 w 1895754"/>
                  <a:gd name="connsiteY0" fmla="*/ 972446 h 1906814"/>
                  <a:gd name="connsiteX1" fmla="*/ 1468612 w 1895754"/>
                  <a:gd name="connsiteY1" fmla="*/ 77316 h 1906814"/>
                  <a:gd name="connsiteX2" fmla="*/ 1070147 w 1895754"/>
                  <a:gd name="connsiteY2" fmla="*/ 668745 h 1906814"/>
                  <a:gd name="connsiteX3" fmla="*/ 1895754 w 1895754"/>
                  <a:gd name="connsiteY3" fmla="*/ 1009921 h 1906814"/>
                  <a:gd name="connsiteX4" fmla="*/ 1115866 w 1895754"/>
                  <a:gd name="connsiteY4" fmla="*/ 1207227 h 1906814"/>
                  <a:gd name="connsiteX5" fmla="*/ 1509566 w 1895754"/>
                  <a:gd name="connsiteY5" fmla="*/ 1837146 h 1906814"/>
                  <a:gd name="connsiteX6" fmla="*/ 24 w 1895754"/>
                  <a:gd name="connsiteY6" fmla="*/ 972446 h 1906814"/>
                  <a:gd name="connsiteX0" fmla="*/ 24 w 1895754"/>
                  <a:gd name="connsiteY0" fmla="*/ 972446 h 1906814"/>
                  <a:gd name="connsiteX1" fmla="*/ 1468612 w 1895754"/>
                  <a:gd name="connsiteY1" fmla="*/ 77316 h 1906814"/>
                  <a:gd name="connsiteX2" fmla="*/ 1070147 w 1895754"/>
                  <a:gd name="connsiteY2" fmla="*/ 668745 h 1906814"/>
                  <a:gd name="connsiteX3" fmla="*/ 1895754 w 1895754"/>
                  <a:gd name="connsiteY3" fmla="*/ 1009921 h 1906814"/>
                  <a:gd name="connsiteX4" fmla="*/ 1115866 w 1895754"/>
                  <a:gd name="connsiteY4" fmla="*/ 1207227 h 1906814"/>
                  <a:gd name="connsiteX5" fmla="*/ 1509566 w 1895754"/>
                  <a:gd name="connsiteY5" fmla="*/ 1837146 h 1906814"/>
                  <a:gd name="connsiteX6" fmla="*/ 24 w 1895754"/>
                  <a:gd name="connsiteY6" fmla="*/ 972446 h 1906814"/>
                  <a:gd name="connsiteX0" fmla="*/ 27 w 1895757"/>
                  <a:gd name="connsiteY0" fmla="*/ 897919 h 1832287"/>
                  <a:gd name="connsiteX1" fmla="*/ 1468615 w 1895757"/>
                  <a:gd name="connsiteY1" fmla="*/ 2789 h 1832287"/>
                  <a:gd name="connsiteX2" fmla="*/ 1077798 w 1895757"/>
                  <a:gd name="connsiteY2" fmla="*/ 607019 h 1832287"/>
                  <a:gd name="connsiteX3" fmla="*/ 1895757 w 1895757"/>
                  <a:gd name="connsiteY3" fmla="*/ 935394 h 1832287"/>
                  <a:gd name="connsiteX4" fmla="*/ 1115869 w 1895757"/>
                  <a:gd name="connsiteY4" fmla="*/ 1132700 h 1832287"/>
                  <a:gd name="connsiteX5" fmla="*/ 1509569 w 1895757"/>
                  <a:gd name="connsiteY5" fmla="*/ 1762619 h 1832287"/>
                  <a:gd name="connsiteX6" fmla="*/ 27 w 1895757"/>
                  <a:gd name="connsiteY6" fmla="*/ 897919 h 1832287"/>
                  <a:gd name="connsiteX0" fmla="*/ 27 w 1895757"/>
                  <a:gd name="connsiteY0" fmla="*/ 897726 h 1832094"/>
                  <a:gd name="connsiteX1" fmla="*/ 1468615 w 1895757"/>
                  <a:gd name="connsiteY1" fmla="*/ 2596 h 1832094"/>
                  <a:gd name="connsiteX2" fmla="*/ 1077798 w 1895757"/>
                  <a:gd name="connsiteY2" fmla="*/ 606826 h 1832094"/>
                  <a:gd name="connsiteX3" fmla="*/ 1895757 w 1895757"/>
                  <a:gd name="connsiteY3" fmla="*/ 935201 h 1832094"/>
                  <a:gd name="connsiteX4" fmla="*/ 1115869 w 1895757"/>
                  <a:gd name="connsiteY4" fmla="*/ 1132507 h 1832094"/>
                  <a:gd name="connsiteX5" fmla="*/ 1509569 w 1895757"/>
                  <a:gd name="connsiteY5" fmla="*/ 1762426 h 1832094"/>
                  <a:gd name="connsiteX6" fmla="*/ 27 w 1895757"/>
                  <a:gd name="connsiteY6" fmla="*/ 897726 h 1832094"/>
                  <a:gd name="connsiteX0" fmla="*/ 30 w 1895760"/>
                  <a:gd name="connsiteY0" fmla="*/ 1043304 h 1977672"/>
                  <a:gd name="connsiteX1" fmla="*/ 1468618 w 1895760"/>
                  <a:gd name="connsiteY1" fmla="*/ 148174 h 1977672"/>
                  <a:gd name="connsiteX2" fmla="*/ 1077801 w 1895760"/>
                  <a:gd name="connsiteY2" fmla="*/ 752404 h 1977672"/>
                  <a:gd name="connsiteX3" fmla="*/ 1895760 w 1895760"/>
                  <a:gd name="connsiteY3" fmla="*/ 1080779 h 1977672"/>
                  <a:gd name="connsiteX4" fmla="*/ 1115872 w 1895760"/>
                  <a:gd name="connsiteY4" fmla="*/ 1278085 h 1977672"/>
                  <a:gd name="connsiteX5" fmla="*/ 1509572 w 1895760"/>
                  <a:gd name="connsiteY5" fmla="*/ 1908004 h 1977672"/>
                  <a:gd name="connsiteX6" fmla="*/ 30 w 1895760"/>
                  <a:gd name="connsiteY6" fmla="*/ 1043304 h 1977672"/>
                  <a:gd name="connsiteX0" fmla="*/ 30 w 1895760"/>
                  <a:gd name="connsiteY0" fmla="*/ 1061276 h 1995644"/>
                  <a:gd name="connsiteX1" fmla="*/ 1468618 w 1895760"/>
                  <a:gd name="connsiteY1" fmla="*/ 166146 h 1995644"/>
                  <a:gd name="connsiteX2" fmla="*/ 1077801 w 1895760"/>
                  <a:gd name="connsiteY2" fmla="*/ 770376 h 1995644"/>
                  <a:gd name="connsiteX3" fmla="*/ 1895760 w 1895760"/>
                  <a:gd name="connsiteY3" fmla="*/ 1098751 h 1995644"/>
                  <a:gd name="connsiteX4" fmla="*/ 1115872 w 1895760"/>
                  <a:gd name="connsiteY4" fmla="*/ 1296057 h 1995644"/>
                  <a:gd name="connsiteX5" fmla="*/ 1509572 w 1895760"/>
                  <a:gd name="connsiteY5" fmla="*/ 1925976 h 1995644"/>
                  <a:gd name="connsiteX6" fmla="*/ 30 w 1895760"/>
                  <a:gd name="connsiteY6" fmla="*/ 1061276 h 1995644"/>
                  <a:gd name="connsiteX0" fmla="*/ 30 w 1895760"/>
                  <a:gd name="connsiteY0" fmla="*/ 1013974 h 1948342"/>
                  <a:gd name="connsiteX1" fmla="*/ 1468618 w 1895760"/>
                  <a:gd name="connsiteY1" fmla="*/ 118844 h 1948342"/>
                  <a:gd name="connsiteX2" fmla="*/ 1077801 w 1895760"/>
                  <a:gd name="connsiteY2" fmla="*/ 723074 h 1948342"/>
                  <a:gd name="connsiteX3" fmla="*/ 1895760 w 1895760"/>
                  <a:gd name="connsiteY3" fmla="*/ 1051449 h 1948342"/>
                  <a:gd name="connsiteX4" fmla="*/ 1115872 w 1895760"/>
                  <a:gd name="connsiteY4" fmla="*/ 1248755 h 1948342"/>
                  <a:gd name="connsiteX5" fmla="*/ 1509572 w 1895760"/>
                  <a:gd name="connsiteY5" fmla="*/ 1878674 h 1948342"/>
                  <a:gd name="connsiteX6" fmla="*/ 30 w 1895760"/>
                  <a:gd name="connsiteY6" fmla="*/ 1013974 h 1948342"/>
                  <a:gd name="connsiteX0" fmla="*/ 30 w 1895760"/>
                  <a:gd name="connsiteY0" fmla="*/ 1077889 h 2012257"/>
                  <a:gd name="connsiteX1" fmla="*/ 1468618 w 1895760"/>
                  <a:gd name="connsiteY1" fmla="*/ 182759 h 2012257"/>
                  <a:gd name="connsiteX2" fmla="*/ 1077801 w 1895760"/>
                  <a:gd name="connsiteY2" fmla="*/ 786989 h 2012257"/>
                  <a:gd name="connsiteX3" fmla="*/ 1895760 w 1895760"/>
                  <a:gd name="connsiteY3" fmla="*/ 1115364 h 2012257"/>
                  <a:gd name="connsiteX4" fmla="*/ 1115872 w 1895760"/>
                  <a:gd name="connsiteY4" fmla="*/ 1312670 h 2012257"/>
                  <a:gd name="connsiteX5" fmla="*/ 1509572 w 1895760"/>
                  <a:gd name="connsiteY5" fmla="*/ 1942589 h 2012257"/>
                  <a:gd name="connsiteX6" fmla="*/ 30 w 1895760"/>
                  <a:gd name="connsiteY6" fmla="*/ 1077889 h 2012257"/>
                  <a:gd name="connsiteX0" fmla="*/ 138 w 1895868"/>
                  <a:gd name="connsiteY0" fmla="*/ 1066944 h 2001197"/>
                  <a:gd name="connsiteX1" fmla="*/ 1585852 w 1895868"/>
                  <a:gd name="connsiteY1" fmla="*/ 183833 h 2001197"/>
                  <a:gd name="connsiteX2" fmla="*/ 1077909 w 1895868"/>
                  <a:gd name="connsiteY2" fmla="*/ 776044 h 2001197"/>
                  <a:gd name="connsiteX3" fmla="*/ 1895868 w 1895868"/>
                  <a:gd name="connsiteY3" fmla="*/ 1104419 h 2001197"/>
                  <a:gd name="connsiteX4" fmla="*/ 1115980 w 1895868"/>
                  <a:gd name="connsiteY4" fmla="*/ 1301725 h 2001197"/>
                  <a:gd name="connsiteX5" fmla="*/ 1509680 w 1895868"/>
                  <a:gd name="connsiteY5" fmla="*/ 1931644 h 2001197"/>
                  <a:gd name="connsiteX6" fmla="*/ 138 w 1895868"/>
                  <a:gd name="connsiteY6" fmla="*/ 1066944 h 2001197"/>
                  <a:gd name="connsiteX0" fmla="*/ 68 w 1895798"/>
                  <a:gd name="connsiteY0" fmla="*/ 1065359 h 1906967"/>
                  <a:gd name="connsiteX1" fmla="*/ 1585782 w 1895798"/>
                  <a:gd name="connsiteY1" fmla="*/ 182248 h 1906967"/>
                  <a:gd name="connsiteX2" fmla="*/ 1077839 w 1895798"/>
                  <a:gd name="connsiteY2" fmla="*/ 774459 h 1906967"/>
                  <a:gd name="connsiteX3" fmla="*/ 1895798 w 1895798"/>
                  <a:gd name="connsiteY3" fmla="*/ 1102834 h 1906967"/>
                  <a:gd name="connsiteX4" fmla="*/ 1115910 w 1895798"/>
                  <a:gd name="connsiteY4" fmla="*/ 1300140 h 1906967"/>
                  <a:gd name="connsiteX5" fmla="*/ 1650942 w 1895798"/>
                  <a:gd name="connsiteY5" fmla="*/ 1832060 h 1906967"/>
                  <a:gd name="connsiteX6" fmla="*/ 68 w 1895798"/>
                  <a:gd name="connsiteY6" fmla="*/ 1065359 h 1906967"/>
                  <a:gd name="connsiteX0" fmla="*/ 68 w 1895798"/>
                  <a:gd name="connsiteY0" fmla="*/ 1065359 h 1987384"/>
                  <a:gd name="connsiteX1" fmla="*/ 1585782 w 1895798"/>
                  <a:gd name="connsiteY1" fmla="*/ 182248 h 1987384"/>
                  <a:gd name="connsiteX2" fmla="*/ 1077839 w 1895798"/>
                  <a:gd name="connsiteY2" fmla="*/ 774459 h 1987384"/>
                  <a:gd name="connsiteX3" fmla="*/ 1895798 w 1895798"/>
                  <a:gd name="connsiteY3" fmla="*/ 1102834 h 1987384"/>
                  <a:gd name="connsiteX4" fmla="*/ 1115910 w 1895798"/>
                  <a:gd name="connsiteY4" fmla="*/ 1300140 h 1987384"/>
                  <a:gd name="connsiteX5" fmla="*/ 1650942 w 1895798"/>
                  <a:gd name="connsiteY5" fmla="*/ 1832060 h 1987384"/>
                  <a:gd name="connsiteX6" fmla="*/ 68 w 1895798"/>
                  <a:gd name="connsiteY6" fmla="*/ 1065359 h 1987384"/>
                  <a:gd name="connsiteX0" fmla="*/ 68 w 1895798"/>
                  <a:gd name="connsiteY0" fmla="*/ 1065359 h 2005643"/>
                  <a:gd name="connsiteX1" fmla="*/ 1585782 w 1895798"/>
                  <a:gd name="connsiteY1" fmla="*/ 182248 h 2005643"/>
                  <a:gd name="connsiteX2" fmla="*/ 1077839 w 1895798"/>
                  <a:gd name="connsiteY2" fmla="*/ 774459 h 2005643"/>
                  <a:gd name="connsiteX3" fmla="*/ 1895798 w 1895798"/>
                  <a:gd name="connsiteY3" fmla="*/ 1102834 h 2005643"/>
                  <a:gd name="connsiteX4" fmla="*/ 1115910 w 1895798"/>
                  <a:gd name="connsiteY4" fmla="*/ 1300140 h 2005643"/>
                  <a:gd name="connsiteX5" fmla="*/ 1650942 w 1895798"/>
                  <a:gd name="connsiteY5" fmla="*/ 1832060 h 2005643"/>
                  <a:gd name="connsiteX6" fmla="*/ 68 w 1895798"/>
                  <a:gd name="connsiteY6" fmla="*/ 1065359 h 2005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95798" h="2005643">
                    <a:moveTo>
                      <a:pt x="68" y="1065359"/>
                    </a:moveTo>
                    <a:cubicBezTo>
                      <a:pt x="-10792" y="790390"/>
                      <a:pt x="1321523" y="-462789"/>
                      <a:pt x="1585782" y="182248"/>
                    </a:cubicBezTo>
                    <a:cubicBezTo>
                      <a:pt x="1850041" y="827285"/>
                      <a:pt x="1002365" y="768539"/>
                      <a:pt x="1077839" y="774459"/>
                    </a:cubicBezTo>
                    <a:cubicBezTo>
                      <a:pt x="1131232" y="914517"/>
                      <a:pt x="1745907" y="326431"/>
                      <a:pt x="1895798" y="1102834"/>
                    </a:cubicBezTo>
                    <a:cubicBezTo>
                      <a:pt x="1696671" y="1695067"/>
                      <a:pt x="1120387" y="1225011"/>
                      <a:pt x="1115910" y="1300140"/>
                    </a:cubicBezTo>
                    <a:cubicBezTo>
                      <a:pt x="1065191" y="1264893"/>
                      <a:pt x="1890601" y="1503138"/>
                      <a:pt x="1650942" y="1832060"/>
                    </a:cubicBezTo>
                    <a:cubicBezTo>
                      <a:pt x="1027836" y="2422301"/>
                      <a:pt x="10928" y="1340328"/>
                      <a:pt x="68" y="1065359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90000">
                    <a:srgbClr val="FFFF00"/>
                  </a:gs>
                </a:gsLst>
                <a:lin ang="72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Oval 77">
                <a:extLst>
                  <a:ext uri="{FF2B5EF4-FFF2-40B4-BE49-F238E27FC236}">
                    <a16:creationId xmlns:a16="http://schemas.microsoft.com/office/drawing/2014/main" id="{AC36F728-655F-4AF4-8998-3C4774CFC625}"/>
                  </a:ext>
                </a:extLst>
              </p:cNvPr>
              <p:cNvSpPr/>
              <p:nvPr/>
            </p:nvSpPr>
            <p:spPr>
              <a:xfrm>
                <a:off x="5991039" y="3283399"/>
                <a:ext cx="1896080" cy="3004476"/>
              </a:xfrm>
              <a:custGeom>
                <a:avLst/>
                <a:gdLst>
                  <a:gd name="connsiteX0" fmla="*/ 0 w 1133776"/>
                  <a:gd name="connsiteY0" fmla="*/ 956090 h 1912179"/>
                  <a:gd name="connsiteX1" fmla="*/ 566888 w 1133776"/>
                  <a:gd name="connsiteY1" fmla="*/ 0 h 1912179"/>
                  <a:gd name="connsiteX2" fmla="*/ 1133776 w 1133776"/>
                  <a:gd name="connsiteY2" fmla="*/ 956090 h 1912179"/>
                  <a:gd name="connsiteX3" fmla="*/ 566888 w 1133776"/>
                  <a:gd name="connsiteY3" fmla="*/ 1912180 h 1912179"/>
                  <a:gd name="connsiteX4" fmla="*/ 0 w 1133776"/>
                  <a:gd name="connsiteY4" fmla="*/ 956090 h 1912179"/>
                  <a:gd name="connsiteX0" fmla="*/ 27690 w 1502628"/>
                  <a:gd name="connsiteY0" fmla="*/ 1476790 h 2432880"/>
                  <a:gd name="connsiteX1" fmla="*/ 1407378 w 1502628"/>
                  <a:gd name="connsiteY1" fmla="*/ 0 h 2432880"/>
                  <a:gd name="connsiteX2" fmla="*/ 1161466 w 1502628"/>
                  <a:gd name="connsiteY2" fmla="*/ 1476790 h 2432880"/>
                  <a:gd name="connsiteX3" fmla="*/ 594578 w 1502628"/>
                  <a:gd name="connsiteY3" fmla="*/ 2432880 h 2432880"/>
                  <a:gd name="connsiteX4" fmla="*/ 27690 w 1502628"/>
                  <a:gd name="connsiteY4" fmla="*/ 1476790 h 2432880"/>
                  <a:gd name="connsiteX0" fmla="*/ 27690 w 1544141"/>
                  <a:gd name="connsiteY0" fmla="*/ 1476914 h 2433004"/>
                  <a:gd name="connsiteX1" fmla="*/ 1407378 w 1544141"/>
                  <a:gd name="connsiteY1" fmla="*/ 124 h 2433004"/>
                  <a:gd name="connsiteX2" fmla="*/ 1161466 w 1544141"/>
                  <a:gd name="connsiteY2" fmla="*/ 1476914 h 2433004"/>
                  <a:gd name="connsiteX3" fmla="*/ 594578 w 1544141"/>
                  <a:gd name="connsiteY3" fmla="*/ 2433004 h 2433004"/>
                  <a:gd name="connsiteX4" fmla="*/ 27690 w 1544141"/>
                  <a:gd name="connsiteY4" fmla="*/ 1476914 h 2433004"/>
                  <a:gd name="connsiteX0" fmla="*/ 297412 w 1813863"/>
                  <a:gd name="connsiteY0" fmla="*/ 1522727 h 2733938"/>
                  <a:gd name="connsiteX1" fmla="*/ 1677100 w 1813863"/>
                  <a:gd name="connsiteY1" fmla="*/ 45937 h 2733938"/>
                  <a:gd name="connsiteX2" fmla="*/ 1431188 w 1813863"/>
                  <a:gd name="connsiteY2" fmla="*/ 1522727 h 2733938"/>
                  <a:gd name="connsiteX3" fmla="*/ 864300 w 1813863"/>
                  <a:gd name="connsiteY3" fmla="*/ 2478817 h 2733938"/>
                  <a:gd name="connsiteX4" fmla="*/ 297412 w 1813863"/>
                  <a:gd name="connsiteY4" fmla="*/ 1522727 h 2733938"/>
                  <a:gd name="connsiteX0" fmla="*/ 270970 w 1765590"/>
                  <a:gd name="connsiteY0" fmla="*/ 1486823 h 2725994"/>
                  <a:gd name="connsiteX1" fmla="*/ 1714158 w 1765590"/>
                  <a:gd name="connsiteY1" fmla="*/ 73533 h 2725994"/>
                  <a:gd name="connsiteX2" fmla="*/ 1468246 w 1765590"/>
                  <a:gd name="connsiteY2" fmla="*/ 1550323 h 2725994"/>
                  <a:gd name="connsiteX3" fmla="*/ 901358 w 1765590"/>
                  <a:gd name="connsiteY3" fmla="*/ 2506413 h 2725994"/>
                  <a:gd name="connsiteX4" fmla="*/ 270970 w 1765590"/>
                  <a:gd name="connsiteY4" fmla="*/ 1486823 h 2725994"/>
                  <a:gd name="connsiteX0" fmla="*/ 270970 w 1825109"/>
                  <a:gd name="connsiteY0" fmla="*/ 1486823 h 2725994"/>
                  <a:gd name="connsiteX1" fmla="*/ 1714158 w 1825109"/>
                  <a:gd name="connsiteY1" fmla="*/ 73533 h 2725994"/>
                  <a:gd name="connsiteX2" fmla="*/ 1468246 w 1825109"/>
                  <a:gd name="connsiteY2" fmla="*/ 1550323 h 2725994"/>
                  <a:gd name="connsiteX3" fmla="*/ 901358 w 1825109"/>
                  <a:gd name="connsiteY3" fmla="*/ 2506413 h 2725994"/>
                  <a:gd name="connsiteX4" fmla="*/ 270970 w 1825109"/>
                  <a:gd name="connsiteY4" fmla="*/ 1486823 h 2725994"/>
                  <a:gd name="connsiteX0" fmla="*/ 270970 w 1825109"/>
                  <a:gd name="connsiteY0" fmla="*/ 1486823 h 2725994"/>
                  <a:gd name="connsiteX1" fmla="*/ 1714158 w 1825109"/>
                  <a:gd name="connsiteY1" fmla="*/ 73533 h 2725994"/>
                  <a:gd name="connsiteX2" fmla="*/ 1468246 w 1825109"/>
                  <a:gd name="connsiteY2" fmla="*/ 1550323 h 2725994"/>
                  <a:gd name="connsiteX3" fmla="*/ 901358 w 1825109"/>
                  <a:gd name="connsiteY3" fmla="*/ 2506413 h 2725994"/>
                  <a:gd name="connsiteX4" fmla="*/ 270970 w 1825109"/>
                  <a:gd name="connsiteY4" fmla="*/ 1486823 h 2725994"/>
                  <a:gd name="connsiteX0" fmla="*/ 270970 w 2045439"/>
                  <a:gd name="connsiteY0" fmla="*/ 1439877 h 2679048"/>
                  <a:gd name="connsiteX1" fmla="*/ 1714158 w 2045439"/>
                  <a:gd name="connsiteY1" fmla="*/ 26587 h 2679048"/>
                  <a:gd name="connsiteX2" fmla="*/ 2034513 w 2045439"/>
                  <a:gd name="connsiteY2" fmla="*/ 866936 h 2679048"/>
                  <a:gd name="connsiteX3" fmla="*/ 1468246 w 2045439"/>
                  <a:gd name="connsiteY3" fmla="*/ 1503377 h 2679048"/>
                  <a:gd name="connsiteX4" fmla="*/ 901358 w 2045439"/>
                  <a:gd name="connsiteY4" fmla="*/ 2459467 h 2679048"/>
                  <a:gd name="connsiteX5" fmla="*/ 270970 w 2045439"/>
                  <a:gd name="connsiteY5" fmla="*/ 1439877 h 2679048"/>
                  <a:gd name="connsiteX0" fmla="*/ 270970 w 2051712"/>
                  <a:gd name="connsiteY0" fmla="*/ 1446627 h 2685798"/>
                  <a:gd name="connsiteX1" fmla="*/ 1714158 w 2051712"/>
                  <a:gd name="connsiteY1" fmla="*/ 33337 h 2685798"/>
                  <a:gd name="connsiteX2" fmla="*/ 1805913 w 2051712"/>
                  <a:gd name="connsiteY2" fmla="*/ 479986 h 2685798"/>
                  <a:gd name="connsiteX3" fmla="*/ 2034513 w 2051712"/>
                  <a:gd name="connsiteY3" fmla="*/ 873686 h 2685798"/>
                  <a:gd name="connsiteX4" fmla="*/ 1468246 w 2051712"/>
                  <a:gd name="connsiteY4" fmla="*/ 1510127 h 2685798"/>
                  <a:gd name="connsiteX5" fmla="*/ 901358 w 2051712"/>
                  <a:gd name="connsiteY5" fmla="*/ 2466217 h 2685798"/>
                  <a:gd name="connsiteX6" fmla="*/ 270970 w 2051712"/>
                  <a:gd name="connsiteY6" fmla="*/ 1446627 h 2685798"/>
                  <a:gd name="connsiteX0" fmla="*/ 15588 w 1796330"/>
                  <a:gd name="connsiteY0" fmla="*/ 1482716 h 2502423"/>
                  <a:gd name="connsiteX1" fmla="*/ 1331776 w 1796330"/>
                  <a:gd name="connsiteY1" fmla="*/ 31326 h 2502423"/>
                  <a:gd name="connsiteX2" fmla="*/ 1550531 w 1796330"/>
                  <a:gd name="connsiteY2" fmla="*/ 516075 h 2502423"/>
                  <a:gd name="connsiteX3" fmla="*/ 1779131 w 1796330"/>
                  <a:gd name="connsiteY3" fmla="*/ 909775 h 2502423"/>
                  <a:gd name="connsiteX4" fmla="*/ 1212864 w 1796330"/>
                  <a:gd name="connsiteY4" fmla="*/ 1546216 h 2502423"/>
                  <a:gd name="connsiteX5" fmla="*/ 645976 w 1796330"/>
                  <a:gd name="connsiteY5" fmla="*/ 2502306 h 2502423"/>
                  <a:gd name="connsiteX6" fmla="*/ 15588 w 1796330"/>
                  <a:gd name="connsiteY6" fmla="*/ 1482716 h 2502423"/>
                  <a:gd name="connsiteX0" fmla="*/ 15588 w 1796330"/>
                  <a:gd name="connsiteY0" fmla="*/ 1461558 h 2481265"/>
                  <a:gd name="connsiteX1" fmla="*/ 1331776 w 1796330"/>
                  <a:gd name="connsiteY1" fmla="*/ 10168 h 2481265"/>
                  <a:gd name="connsiteX2" fmla="*/ 1550531 w 1796330"/>
                  <a:gd name="connsiteY2" fmla="*/ 494917 h 2481265"/>
                  <a:gd name="connsiteX3" fmla="*/ 1779131 w 1796330"/>
                  <a:gd name="connsiteY3" fmla="*/ 888617 h 2481265"/>
                  <a:gd name="connsiteX4" fmla="*/ 1212864 w 1796330"/>
                  <a:gd name="connsiteY4" fmla="*/ 1525058 h 2481265"/>
                  <a:gd name="connsiteX5" fmla="*/ 645976 w 1796330"/>
                  <a:gd name="connsiteY5" fmla="*/ 2481148 h 2481265"/>
                  <a:gd name="connsiteX6" fmla="*/ 15588 w 1796330"/>
                  <a:gd name="connsiteY6" fmla="*/ 1461558 h 2481265"/>
                  <a:gd name="connsiteX0" fmla="*/ 15588 w 1796330"/>
                  <a:gd name="connsiteY0" fmla="*/ 1469707 h 2489414"/>
                  <a:gd name="connsiteX1" fmla="*/ 1331776 w 1796330"/>
                  <a:gd name="connsiteY1" fmla="*/ 18317 h 2489414"/>
                  <a:gd name="connsiteX2" fmla="*/ 1550531 w 1796330"/>
                  <a:gd name="connsiteY2" fmla="*/ 503066 h 2489414"/>
                  <a:gd name="connsiteX3" fmla="*/ 1779131 w 1796330"/>
                  <a:gd name="connsiteY3" fmla="*/ 896766 h 2489414"/>
                  <a:gd name="connsiteX4" fmla="*/ 1212864 w 1796330"/>
                  <a:gd name="connsiteY4" fmla="*/ 1533207 h 2489414"/>
                  <a:gd name="connsiteX5" fmla="*/ 645976 w 1796330"/>
                  <a:gd name="connsiteY5" fmla="*/ 2489297 h 2489414"/>
                  <a:gd name="connsiteX6" fmla="*/ 15588 w 1796330"/>
                  <a:gd name="connsiteY6" fmla="*/ 1469707 h 2489414"/>
                  <a:gd name="connsiteX0" fmla="*/ 15588 w 1796330"/>
                  <a:gd name="connsiteY0" fmla="*/ 1469707 h 2489414"/>
                  <a:gd name="connsiteX1" fmla="*/ 1331776 w 1796330"/>
                  <a:gd name="connsiteY1" fmla="*/ 18317 h 2489414"/>
                  <a:gd name="connsiteX2" fmla="*/ 1550531 w 1796330"/>
                  <a:gd name="connsiteY2" fmla="*/ 503066 h 2489414"/>
                  <a:gd name="connsiteX3" fmla="*/ 1779131 w 1796330"/>
                  <a:gd name="connsiteY3" fmla="*/ 896766 h 2489414"/>
                  <a:gd name="connsiteX4" fmla="*/ 1212864 w 1796330"/>
                  <a:gd name="connsiteY4" fmla="*/ 1533207 h 2489414"/>
                  <a:gd name="connsiteX5" fmla="*/ 645976 w 1796330"/>
                  <a:gd name="connsiteY5" fmla="*/ 2489297 h 2489414"/>
                  <a:gd name="connsiteX6" fmla="*/ 15588 w 1796330"/>
                  <a:gd name="connsiteY6" fmla="*/ 1469707 h 2489414"/>
                  <a:gd name="connsiteX0" fmla="*/ 15588 w 1796330"/>
                  <a:gd name="connsiteY0" fmla="*/ 1469707 h 2489414"/>
                  <a:gd name="connsiteX1" fmla="*/ 1331776 w 1796330"/>
                  <a:gd name="connsiteY1" fmla="*/ 18317 h 2489414"/>
                  <a:gd name="connsiteX2" fmla="*/ 1550531 w 1796330"/>
                  <a:gd name="connsiteY2" fmla="*/ 503066 h 2489414"/>
                  <a:gd name="connsiteX3" fmla="*/ 1779131 w 1796330"/>
                  <a:gd name="connsiteY3" fmla="*/ 896766 h 2489414"/>
                  <a:gd name="connsiteX4" fmla="*/ 1212864 w 1796330"/>
                  <a:gd name="connsiteY4" fmla="*/ 1533207 h 2489414"/>
                  <a:gd name="connsiteX5" fmla="*/ 645976 w 1796330"/>
                  <a:gd name="connsiteY5" fmla="*/ 2489297 h 2489414"/>
                  <a:gd name="connsiteX6" fmla="*/ 15588 w 1796330"/>
                  <a:gd name="connsiteY6" fmla="*/ 1469707 h 2489414"/>
                  <a:gd name="connsiteX0" fmla="*/ 15588 w 1857019"/>
                  <a:gd name="connsiteY0" fmla="*/ 1469707 h 2489414"/>
                  <a:gd name="connsiteX1" fmla="*/ 1331776 w 1857019"/>
                  <a:gd name="connsiteY1" fmla="*/ 18317 h 2489414"/>
                  <a:gd name="connsiteX2" fmla="*/ 1550531 w 1857019"/>
                  <a:gd name="connsiteY2" fmla="*/ 503066 h 2489414"/>
                  <a:gd name="connsiteX3" fmla="*/ 1842631 w 1857019"/>
                  <a:gd name="connsiteY3" fmla="*/ 845966 h 2489414"/>
                  <a:gd name="connsiteX4" fmla="*/ 1212864 w 1857019"/>
                  <a:gd name="connsiteY4" fmla="*/ 1533207 h 2489414"/>
                  <a:gd name="connsiteX5" fmla="*/ 645976 w 1857019"/>
                  <a:gd name="connsiteY5" fmla="*/ 2489297 h 2489414"/>
                  <a:gd name="connsiteX6" fmla="*/ 15588 w 1857019"/>
                  <a:gd name="connsiteY6" fmla="*/ 1469707 h 2489414"/>
                  <a:gd name="connsiteX0" fmla="*/ 15588 w 1864354"/>
                  <a:gd name="connsiteY0" fmla="*/ 1469707 h 2489414"/>
                  <a:gd name="connsiteX1" fmla="*/ 1331776 w 1864354"/>
                  <a:gd name="connsiteY1" fmla="*/ 18317 h 2489414"/>
                  <a:gd name="connsiteX2" fmla="*/ 1550531 w 1864354"/>
                  <a:gd name="connsiteY2" fmla="*/ 503066 h 2489414"/>
                  <a:gd name="connsiteX3" fmla="*/ 1842631 w 1864354"/>
                  <a:gd name="connsiteY3" fmla="*/ 845966 h 2489414"/>
                  <a:gd name="connsiteX4" fmla="*/ 1212864 w 1864354"/>
                  <a:gd name="connsiteY4" fmla="*/ 1533207 h 2489414"/>
                  <a:gd name="connsiteX5" fmla="*/ 645976 w 1864354"/>
                  <a:gd name="connsiteY5" fmla="*/ 2489297 h 2489414"/>
                  <a:gd name="connsiteX6" fmla="*/ 15588 w 1864354"/>
                  <a:gd name="connsiteY6" fmla="*/ 1469707 h 2489414"/>
                  <a:gd name="connsiteX0" fmla="*/ 15588 w 1864354"/>
                  <a:gd name="connsiteY0" fmla="*/ 1469707 h 2489414"/>
                  <a:gd name="connsiteX1" fmla="*/ 1331776 w 1864354"/>
                  <a:gd name="connsiteY1" fmla="*/ 18317 h 2489414"/>
                  <a:gd name="connsiteX2" fmla="*/ 1550531 w 1864354"/>
                  <a:gd name="connsiteY2" fmla="*/ 503066 h 2489414"/>
                  <a:gd name="connsiteX3" fmla="*/ 1842631 w 1864354"/>
                  <a:gd name="connsiteY3" fmla="*/ 845966 h 2489414"/>
                  <a:gd name="connsiteX4" fmla="*/ 1212864 w 1864354"/>
                  <a:gd name="connsiteY4" fmla="*/ 1533207 h 2489414"/>
                  <a:gd name="connsiteX5" fmla="*/ 645976 w 1864354"/>
                  <a:gd name="connsiteY5" fmla="*/ 2489297 h 2489414"/>
                  <a:gd name="connsiteX6" fmla="*/ 15588 w 1864354"/>
                  <a:gd name="connsiteY6" fmla="*/ 1469707 h 2489414"/>
                  <a:gd name="connsiteX0" fmla="*/ 15588 w 1864354"/>
                  <a:gd name="connsiteY0" fmla="*/ 1469707 h 2489414"/>
                  <a:gd name="connsiteX1" fmla="*/ 1331776 w 1864354"/>
                  <a:gd name="connsiteY1" fmla="*/ 18317 h 2489414"/>
                  <a:gd name="connsiteX2" fmla="*/ 1550531 w 1864354"/>
                  <a:gd name="connsiteY2" fmla="*/ 503066 h 2489414"/>
                  <a:gd name="connsiteX3" fmla="*/ 1842631 w 1864354"/>
                  <a:gd name="connsiteY3" fmla="*/ 845966 h 2489414"/>
                  <a:gd name="connsiteX4" fmla="*/ 1212864 w 1864354"/>
                  <a:gd name="connsiteY4" fmla="*/ 1533207 h 2489414"/>
                  <a:gd name="connsiteX5" fmla="*/ 645976 w 1864354"/>
                  <a:gd name="connsiteY5" fmla="*/ 2489297 h 2489414"/>
                  <a:gd name="connsiteX6" fmla="*/ 15588 w 1864354"/>
                  <a:gd name="connsiteY6" fmla="*/ 1469707 h 2489414"/>
                  <a:gd name="connsiteX0" fmla="*/ 15588 w 1864354"/>
                  <a:gd name="connsiteY0" fmla="*/ 1469707 h 2489414"/>
                  <a:gd name="connsiteX1" fmla="*/ 1331776 w 1864354"/>
                  <a:gd name="connsiteY1" fmla="*/ 18317 h 2489414"/>
                  <a:gd name="connsiteX2" fmla="*/ 1550531 w 1864354"/>
                  <a:gd name="connsiteY2" fmla="*/ 503066 h 2489414"/>
                  <a:gd name="connsiteX3" fmla="*/ 1842631 w 1864354"/>
                  <a:gd name="connsiteY3" fmla="*/ 845966 h 2489414"/>
                  <a:gd name="connsiteX4" fmla="*/ 1212864 w 1864354"/>
                  <a:gd name="connsiteY4" fmla="*/ 1533207 h 2489414"/>
                  <a:gd name="connsiteX5" fmla="*/ 645976 w 1864354"/>
                  <a:gd name="connsiteY5" fmla="*/ 2489297 h 2489414"/>
                  <a:gd name="connsiteX6" fmla="*/ 15588 w 1864354"/>
                  <a:gd name="connsiteY6" fmla="*/ 1469707 h 2489414"/>
                  <a:gd name="connsiteX0" fmla="*/ 15588 w 1864354"/>
                  <a:gd name="connsiteY0" fmla="*/ 1469707 h 2489409"/>
                  <a:gd name="connsiteX1" fmla="*/ 1331776 w 1864354"/>
                  <a:gd name="connsiteY1" fmla="*/ 18317 h 2489409"/>
                  <a:gd name="connsiteX2" fmla="*/ 1550531 w 1864354"/>
                  <a:gd name="connsiteY2" fmla="*/ 503066 h 2489409"/>
                  <a:gd name="connsiteX3" fmla="*/ 1842631 w 1864354"/>
                  <a:gd name="connsiteY3" fmla="*/ 845966 h 2489409"/>
                  <a:gd name="connsiteX4" fmla="*/ 1448929 w 1864354"/>
                  <a:gd name="connsiteY4" fmla="*/ 1176167 h 2489409"/>
                  <a:gd name="connsiteX5" fmla="*/ 1212864 w 1864354"/>
                  <a:gd name="connsiteY5" fmla="*/ 1533207 h 2489409"/>
                  <a:gd name="connsiteX6" fmla="*/ 645976 w 1864354"/>
                  <a:gd name="connsiteY6" fmla="*/ 2489297 h 2489409"/>
                  <a:gd name="connsiteX7" fmla="*/ 15588 w 1864354"/>
                  <a:gd name="connsiteY7" fmla="*/ 1469707 h 2489409"/>
                  <a:gd name="connsiteX0" fmla="*/ 15588 w 1864354"/>
                  <a:gd name="connsiteY0" fmla="*/ 1469707 h 2489409"/>
                  <a:gd name="connsiteX1" fmla="*/ 1331776 w 1864354"/>
                  <a:gd name="connsiteY1" fmla="*/ 18317 h 2489409"/>
                  <a:gd name="connsiteX2" fmla="*/ 1550531 w 1864354"/>
                  <a:gd name="connsiteY2" fmla="*/ 503066 h 2489409"/>
                  <a:gd name="connsiteX3" fmla="*/ 1842631 w 1864354"/>
                  <a:gd name="connsiteY3" fmla="*/ 845966 h 2489409"/>
                  <a:gd name="connsiteX4" fmla="*/ 1448929 w 1864354"/>
                  <a:gd name="connsiteY4" fmla="*/ 1176167 h 2489409"/>
                  <a:gd name="connsiteX5" fmla="*/ 1212864 w 1864354"/>
                  <a:gd name="connsiteY5" fmla="*/ 1533207 h 2489409"/>
                  <a:gd name="connsiteX6" fmla="*/ 645976 w 1864354"/>
                  <a:gd name="connsiteY6" fmla="*/ 2489297 h 2489409"/>
                  <a:gd name="connsiteX7" fmla="*/ 15588 w 1864354"/>
                  <a:gd name="connsiteY7" fmla="*/ 1469707 h 2489409"/>
                  <a:gd name="connsiteX0" fmla="*/ 15588 w 1870056"/>
                  <a:gd name="connsiteY0" fmla="*/ 1469707 h 2489403"/>
                  <a:gd name="connsiteX1" fmla="*/ 1331776 w 1870056"/>
                  <a:gd name="connsiteY1" fmla="*/ 18317 h 2489403"/>
                  <a:gd name="connsiteX2" fmla="*/ 1550531 w 1870056"/>
                  <a:gd name="connsiteY2" fmla="*/ 503066 h 2489403"/>
                  <a:gd name="connsiteX3" fmla="*/ 1842631 w 1870056"/>
                  <a:gd name="connsiteY3" fmla="*/ 845966 h 2489403"/>
                  <a:gd name="connsiteX4" fmla="*/ 1448929 w 1870056"/>
                  <a:gd name="connsiteY4" fmla="*/ 1176167 h 2489403"/>
                  <a:gd name="connsiteX5" fmla="*/ 1868029 w 1870056"/>
                  <a:gd name="connsiteY5" fmla="*/ 1633368 h 2489403"/>
                  <a:gd name="connsiteX6" fmla="*/ 1212864 w 1870056"/>
                  <a:gd name="connsiteY6" fmla="*/ 1533207 h 2489403"/>
                  <a:gd name="connsiteX7" fmla="*/ 645976 w 1870056"/>
                  <a:gd name="connsiteY7" fmla="*/ 2489297 h 2489403"/>
                  <a:gd name="connsiteX8" fmla="*/ 15588 w 1870056"/>
                  <a:gd name="connsiteY8" fmla="*/ 1469707 h 2489403"/>
                  <a:gd name="connsiteX0" fmla="*/ 15588 w 1868029"/>
                  <a:gd name="connsiteY0" fmla="*/ 1469707 h 2489403"/>
                  <a:gd name="connsiteX1" fmla="*/ 1331776 w 1868029"/>
                  <a:gd name="connsiteY1" fmla="*/ 18317 h 2489403"/>
                  <a:gd name="connsiteX2" fmla="*/ 1550531 w 1868029"/>
                  <a:gd name="connsiteY2" fmla="*/ 503066 h 2489403"/>
                  <a:gd name="connsiteX3" fmla="*/ 1842631 w 1868029"/>
                  <a:gd name="connsiteY3" fmla="*/ 845966 h 2489403"/>
                  <a:gd name="connsiteX4" fmla="*/ 1448929 w 1868029"/>
                  <a:gd name="connsiteY4" fmla="*/ 1176167 h 2489403"/>
                  <a:gd name="connsiteX5" fmla="*/ 1868029 w 1868029"/>
                  <a:gd name="connsiteY5" fmla="*/ 1633368 h 2489403"/>
                  <a:gd name="connsiteX6" fmla="*/ 1212864 w 1868029"/>
                  <a:gd name="connsiteY6" fmla="*/ 1533207 h 2489403"/>
                  <a:gd name="connsiteX7" fmla="*/ 645976 w 1868029"/>
                  <a:gd name="connsiteY7" fmla="*/ 2489297 h 2489403"/>
                  <a:gd name="connsiteX8" fmla="*/ 15588 w 1868029"/>
                  <a:gd name="connsiteY8" fmla="*/ 1469707 h 2489403"/>
                  <a:gd name="connsiteX0" fmla="*/ 15588 w 1868029"/>
                  <a:gd name="connsiteY0" fmla="*/ 1469707 h 2489403"/>
                  <a:gd name="connsiteX1" fmla="*/ 1331776 w 1868029"/>
                  <a:gd name="connsiteY1" fmla="*/ 18317 h 2489403"/>
                  <a:gd name="connsiteX2" fmla="*/ 1550531 w 1868029"/>
                  <a:gd name="connsiteY2" fmla="*/ 503066 h 2489403"/>
                  <a:gd name="connsiteX3" fmla="*/ 1842631 w 1868029"/>
                  <a:gd name="connsiteY3" fmla="*/ 845966 h 2489403"/>
                  <a:gd name="connsiteX4" fmla="*/ 1448929 w 1868029"/>
                  <a:gd name="connsiteY4" fmla="*/ 1176167 h 2489403"/>
                  <a:gd name="connsiteX5" fmla="*/ 1868029 w 1868029"/>
                  <a:gd name="connsiteY5" fmla="*/ 1633368 h 2489403"/>
                  <a:gd name="connsiteX6" fmla="*/ 1212864 w 1868029"/>
                  <a:gd name="connsiteY6" fmla="*/ 1533207 h 2489403"/>
                  <a:gd name="connsiteX7" fmla="*/ 645976 w 1868029"/>
                  <a:gd name="connsiteY7" fmla="*/ 2489297 h 2489403"/>
                  <a:gd name="connsiteX8" fmla="*/ 15588 w 1868029"/>
                  <a:gd name="connsiteY8" fmla="*/ 1469707 h 2489403"/>
                  <a:gd name="connsiteX0" fmla="*/ 15946 w 1868387"/>
                  <a:gd name="connsiteY0" fmla="*/ 1469707 h 2494645"/>
                  <a:gd name="connsiteX1" fmla="*/ 1332134 w 1868387"/>
                  <a:gd name="connsiteY1" fmla="*/ 18317 h 2494645"/>
                  <a:gd name="connsiteX2" fmla="*/ 1550889 w 1868387"/>
                  <a:gd name="connsiteY2" fmla="*/ 503066 h 2494645"/>
                  <a:gd name="connsiteX3" fmla="*/ 1842989 w 1868387"/>
                  <a:gd name="connsiteY3" fmla="*/ 845966 h 2494645"/>
                  <a:gd name="connsiteX4" fmla="*/ 1449287 w 1868387"/>
                  <a:gd name="connsiteY4" fmla="*/ 1176167 h 2494645"/>
                  <a:gd name="connsiteX5" fmla="*/ 1868387 w 1868387"/>
                  <a:gd name="connsiteY5" fmla="*/ 1633368 h 2494645"/>
                  <a:gd name="connsiteX6" fmla="*/ 1302122 w 1868387"/>
                  <a:gd name="connsiteY6" fmla="*/ 1850707 h 2494645"/>
                  <a:gd name="connsiteX7" fmla="*/ 646334 w 1868387"/>
                  <a:gd name="connsiteY7" fmla="*/ 2489297 h 2494645"/>
                  <a:gd name="connsiteX8" fmla="*/ 15946 w 1868387"/>
                  <a:gd name="connsiteY8" fmla="*/ 1469707 h 2494645"/>
                  <a:gd name="connsiteX0" fmla="*/ 15946 w 1868387"/>
                  <a:gd name="connsiteY0" fmla="*/ 1469707 h 2494645"/>
                  <a:gd name="connsiteX1" fmla="*/ 1332134 w 1868387"/>
                  <a:gd name="connsiteY1" fmla="*/ 18317 h 2494645"/>
                  <a:gd name="connsiteX2" fmla="*/ 1550889 w 1868387"/>
                  <a:gd name="connsiteY2" fmla="*/ 503066 h 2494645"/>
                  <a:gd name="connsiteX3" fmla="*/ 1842989 w 1868387"/>
                  <a:gd name="connsiteY3" fmla="*/ 845966 h 2494645"/>
                  <a:gd name="connsiteX4" fmla="*/ 1449287 w 1868387"/>
                  <a:gd name="connsiteY4" fmla="*/ 1176167 h 2494645"/>
                  <a:gd name="connsiteX5" fmla="*/ 1868387 w 1868387"/>
                  <a:gd name="connsiteY5" fmla="*/ 1633368 h 2494645"/>
                  <a:gd name="connsiteX6" fmla="*/ 1302122 w 1868387"/>
                  <a:gd name="connsiteY6" fmla="*/ 1850707 h 2494645"/>
                  <a:gd name="connsiteX7" fmla="*/ 646334 w 1868387"/>
                  <a:gd name="connsiteY7" fmla="*/ 2489297 h 2494645"/>
                  <a:gd name="connsiteX8" fmla="*/ 15946 w 1868387"/>
                  <a:gd name="connsiteY8" fmla="*/ 1469707 h 2494645"/>
                  <a:gd name="connsiteX0" fmla="*/ 15946 w 1868387"/>
                  <a:gd name="connsiteY0" fmla="*/ 1469707 h 2494645"/>
                  <a:gd name="connsiteX1" fmla="*/ 1332134 w 1868387"/>
                  <a:gd name="connsiteY1" fmla="*/ 18317 h 2494645"/>
                  <a:gd name="connsiteX2" fmla="*/ 1550889 w 1868387"/>
                  <a:gd name="connsiteY2" fmla="*/ 503066 h 2494645"/>
                  <a:gd name="connsiteX3" fmla="*/ 1842989 w 1868387"/>
                  <a:gd name="connsiteY3" fmla="*/ 845966 h 2494645"/>
                  <a:gd name="connsiteX4" fmla="*/ 1449287 w 1868387"/>
                  <a:gd name="connsiteY4" fmla="*/ 1176167 h 2494645"/>
                  <a:gd name="connsiteX5" fmla="*/ 1868387 w 1868387"/>
                  <a:gd name="connsiteY5" fmla="*/ 1633368 h 2494645"/>
                  <a:gd name="connsiteX6" fmla="*/ 1302122 w 1868387"/>
                  <a:gd name="connsiteY6" fmla="*/ 1850707 h 2494645"/>
                  <a:gd name="connsiteX7" fmla="*/ 646334 w 1868387"/>
                  <a:gd name="connsiteY7" fmla="*/ 2489297 h 2494645"/>
                  <a:gd name="connsiteX8" fmla="*/ 15946 w 1868387"/>
                  <a:gd name="connsiteY8" fmla="*/ 1469707 h 2494645"/>
                  <a:gd name="connsiteX0" fmla="*/ 15946 w 1868387"/>
                  <a:gd name="connsiteY0" fmla="*/ 1469707 h 2494645"/>
                  <a:gd name="connsiteX1" fmla="*/ 1332134 w 1868387"/>
                  <a:gd name="connsiteY1" fmla="*/ 18317 h 2494645"/>
                  <a:gd name="connsiteX2" fmla="*/ 1550889 w 1868387"/>
                  <a:gd name="connsiteY2" fmla="*/ 503066 h 2494645"/>
                  <a:gd name="connsiteX3" fmla="*/ 1842989 w 1868387"/>
                  <a:gd name="connsiteY3" fmla="*/ 845966 h 2494645"/>
                  <a:gd name="connsiteX4" fmla="*/ 1449287 w 1868387"/>
                  <a:gd name="connsiteY4" fmla="*/ 1176167 h 2494645"/>
                  <a:gd name="connsiteX5" fmla="*/ 1868387 w 1868387"/>
                  <a:gd name="connsiteY5" fmla="*/ 1633368 h 2494645"/>
                  <a:gd name="connsiteX6" fmla="*/ 1302122 w 1868387"/>
                  <a:gd name="connsiteY6" fmla="*/ 1850707 h 2494645"/>
                  <a:gd name="connsiteX7" fmla="*/ 646334 w 1868387"/>
                  <a:gd name="connsiteY7" fmla="*/ 2489297 h 2494645"/>
                  <a:gd name="connsiteX8" fmla="*/ 15946 w 1868387"/>
                  <a:gd name="connsiteY8" fmla="*/ 1469707 h 2494645"/>
                  <a:gd name="connsiteX0" fmla="*/ 15946 w 1868387"/>
                  <a:gd name="connsiteY0" fmla="*/ 1469707 h 2494645"/>
                  <a:gd name="connsiteX1" fmla="*/ 1332134 w 1868387"/>
                  <a:gd name="connsiteY1" fmla="*/ 18317 h 2494645"/>
                  <a:gd name="connsiteX2" fmla="*/ 1550889 w 1868387"/>
                  <a:gd name="connsiteY2" fmla="*/ 503066 h 2494645"/>
                  <a:gd name="connsiteX3" fmla="*/ 1842989 w 1868387"/>
                  <a:gd name="connsiteY3" fmla="*/ 845966 h 2494645"/>
                  <a:gd name="connsiteX4" fmla="*/ 1449287 w 1868387"/>
                  <a:gd name="connsiteY4" fmla="*/ 1176167 h 2494645"/>
                  <a:gd name="connsiteX5" fmla="*/ 1868387 w 1868387"/>
                  <a:gd name="connsiteY5" fmla="*/ 1633368 h 2494645"/>
                  <a:gd name="connsiteX6" fmla="*/ 1302122 w 1868387"/>
                  <a:gd name="connsiteY6" fmla="*/ 1850707 h 2494645"/>
                  <a:gd name="connsiteX7" fmla="*/ 646334 w 1868387"/>
                  <a:gd name="connsiteY7" fmla="*/ 2489297 h 2494645"/>
                  <a:gd name="connsiteX8" fmla="*/ 15946 w 1868387"/>
                  <a:gd name="connsiteY8" fmla="*/ 1469707 h 2494645"/>
                  <a:gd name="connsiteX0" fmla="*/ 15946 w 1868387"/>
                  <a:gd name="connsiteY0" fmla="*/ 1469707 h 2494645"/>
                  <a:gd name="connsiteX1" fmla="*/ 1332134 w 1868387"/>
                  <a:gd name="connsiteY1" fmla="*/ 18317 h 2494645"/>
                  <a:gd name="connsiteX2" fmla="*/ 1550889 w 1868387"/>
                  <a:gd name="connsiteY2" fmla="*/ 503066 h 2494645"/>
                  <a:gd name="connsiteX3" fmla="*/ 1842989 w 1868387"/>
                  <a:gd name="connsiteY3" fmla="*/ 845966 h 2494645"/>
                  <a:gd name="connsiteX4" fmla="*/ 1449287 w 1868387"/>
                  <a:gd name="connsiteY4" fmla="*/ 1176167 h 2494645"/>
                  <a:gd name="connsiteX5" fmla="*/ 1868387 w 1868387"/>
                  <a:gd name="connsiteY5" fmla="*/ 1633368 h 2494645"/>
                  <a:gd name="connsiteX6" fmla="*/ 1302122 w 1868387"/>
                  <a:gd name="connsiteY6" fmla="*/ 1850707 h 2494645"/>
                  <a:gd name="connsiteX7" fmla="*/ 646334 w 1868387"/>
                  <a:gd name="connsiteY7" fmla="*/ 2489297 h 2494645"/>
                  <a:gd name="connsiteX8" fmla="*/ 15946 w 1868387"/>
                  <a:gd name="connsiteY8" fmla="*/ 1469707 h 2494645"/>
                  <a:gd name="connsiteX0" fmla="*/ 18037 w 1870478"/>
                  <a:gd name="connsiteY0" fmla="*/ 1469707 h 2537459"/>
                  <a:gd name="connsiteX1" fmla="*/ 1334225 w 1870478"/>
                  <a:gd name="connsiteY1" fmla="*/ 18317 h 2537459"/>
                  <a:gd name="connsiteX2" fmla="*/ 1552980 w 1870478"/>
                  <a:gd name="connsiteY2" fmla="*/ 503066 h 2537459"/>
                  <a:gd name="connsiteX3" fmla="*/ 1845080 w 1870478"/>
                  <a:gd name="connsiteY3" fmla="*/ 845966 h 2537459"/>
                  <a:gd name="connsiteX4" fmla="*/ 1451378 w 1870478"/>
                  <a:gd name="connsiteY4" fmla="*/ 1176167 h 2537459"/>
                  <a:gd name="connsiteX5" fmla="*/ 1870478 w 1870478"/>
                  <a:gd name="connsiteY5" fmla="*/ 1633368 h 2537459"/>
                  <a:gd name="connsiteX6" fmla="*/ 1304213 w 1870478"/>
                  <a:gd name="connsiteY6" fmla="*/ 1850707 h 2537459"/>
                  <a:gd name="connsiteX7" fmla="*/ 1756179 w 1870478"/>
                  <a:gd name="connsiteY7" fmla="*/ 2319168 h 2537459"/>
                  <a:gd name="connsiteX8" fmla="*/ 648425 w 1870478"/>
                  <a:gd name="connsiteY8" fmla="*/ 2489297 h 2537459"/>
                  <a:gd name="connsiteX9" fmla="*/ 18037 w 1870478"/>
                  <a:gd name="connsiteY9" fmla="*/ 1469707 h 2537459"/>
                  <a:gd name="connsiteX0" fmla="*/ 18037 w 1870478"/>
                  <a:gd name="connsiteY0" fmla="*/ 1469707 h 2537459"/>
                  <a:gd name="connsiteX1" fmla="*/ 1334225 w 1870478"/>
                  <a:gd name="connsiteY1" fmla="*/ 18317 h 2537459"/>
                  <a:gd name="connsiteX2" fmla="*/ 1552980 w 1870478"/>
                  <a:gd name="connsiteY2" fmla="*/ 503066 h 2537459"/>
                  <a:gd name="connsiteX3" fmla="*/ 1845080 w 1870478"/>
                  <a:gd name="connsiteY3" fmla="*/ 845966 h 2537459"/>
                  <a:gd name="connsiteX4" fmla="*/ 1451378 w 1870478"/>
                  <a:gd name="connsiteY4" fmla="*/ 1176167 h 2537459"/>
                  <a:gd name="connsiteX5" fmla="*/ 1870478 w 1870478"/>
                  <a:gd name="connsiteY5" fmla="*/ 1633368 h 2537459"/>
                  <a:gd name="connsiteX6" fmla="*/ 1304213 w 1870478"/>
                  <a:gd name="connsiteY6" fmla="*/ 1850707 h 2537459"/>
                  <a:gd name="connsiteX7" fmla="*/ 1756179 w 1870478"/>
                  <a:gd name="connsiteY7" fmla="*/ 2319168 h 2537459"/>
                  <a:gd name="connsiteX8" fmla="*/ 648425 w 1870478"/>
                  <a:gd name="connsiteY8" fmla="*/ 2489297 h 2537459"/>
                  <a:gd name="connsiteX9" fmla="*/ 18037 w 1870478"/>
                  <a:gd name="connsiteY9" fmla="*/ 1469707 h 2537459"/>
                  <a:gd name="connsiteX0" fmla="*/ 18037 w 1870478"/>
                  <a:gd name="connsiteY0" fmla="*/ 1469707 h 2537459"/>
                  <a:gd name="connsiteX1" fmla="*/ 1334225 w 1870478"/>
                  <a:gd name="connsiteY1" fmla="*/ 18317 h 2537459"/>
                  <a:gd name="connsiteX2" fmla="*/ 1552980 w 1870478"/>
                  <a:gd name="connsiteY2" fmla="*/ 503066 h 2537459"/>
                  <a:gd name="connsiteX3" fmla="*/ 1845080 w 1870478"/>
                  <a:gd name="connsiteY3" fmla="*/ 845966 h 2537459"/>
                  <a:gd name="connsiteX4" fmla="*/ 1451378 w 1870478"/>
                  <a:gd name="connsiteY4" fmla="*/ 1176167 h 2537459"/>
                  <a:gd name="connsiteX5" fmla="*/ 1870478 w 1870478"/>
                  <a:gd name="connsiteY5" fmla="*/ 1633368 h 2537459"/>
                  <a:gd name="connsiteX6" fmla="*/ 1304213 w 1870478"/>
                  <a:gd name="connsiteY6" fmla="*/ 1850707 h 2537459"/>
                  <a:gd name="connsiteX7" fmla="*/ 1756179 w 1870478"/>
                  <a:gd name="connsiteY7" fmla="*/ 2319168 h 2537459"/>
                  <a:gd name="connsiteX8" fmla="*/ 648425 w 1870478"/>
                  <a:gd name="connsiteY8" fmla="*/ 2489297 h 2537459"/>
                  <a:gd name="connsiteX9" fmla="*/ 18037 w 1870478"/>
                  <a:gd name="connsiteY9" fmla="*/ 1469707 h 2537459"/>
                  <a:gd name="connsiteX0" fmla="*/ 16689 w 1869130"/>
                  <a:gd name="connsiteY0" fmla="*/ 1469707 h 2574440"/>
                  <a:gd name="connsiteX1" fmla="*/ 1332877 w 1869130"/>
                  <a:gd name="connsiteY1" fmla="*/ 18317 h 2574440"/>
                  <a:gd name="connsiteX2" fmla="*/ 1551632 w 1869130"/>
                  <a:gd name="connsiteY2" fmla="*/ 503066 h 2574440"/>
                  <a:gd name="connsiteX3" fmla="*/ 1843732 w 1869130"/>
                  <a:gd name="connsiteY3" fmla="*/ 845966 h 2574440"/>
                  <a:gd name="connsiteX4" fmla="*/ 1450030 w 1869130"/>
                  <a:gd name="connsiteY4" fmla="*/ 1176167 h 2574440"/>
                  <a:gd name="connsiteX5" fmla="*/ 1869130 w 1869130"/>
                  <a:gd name="connsiteY5" fmla="*/ 1633368 h 2574440"/>
                  <a:gd name="connsiteX6" fmla="*/ 1302865 w 1869130"/>
                  <a:gd name="connsiteY6" fmla="*/ 1850707 h 2574440"/>
                  <a:gd name="connsiteX7" fmla="*/ 1754831 w 1869130"/>
                  <a:gd name="connsiteY7" fmla="*/ 2319168 h 2574440"/>
                  <a:gd name="connsiteX8" fmla="*/ 1475431 w 1869130"/>
                  <a:gd name="connsiteY8" fmla="*/ 2496968 h 2574440"/>
                  <a:gd name="connsiteX9" fmla="*/ 647077 w 1869130"/>
                  <a:gd name="connsiteY9" fmla="*/ 2489297 h 2574440"/>
                  <a:gd name="connsiteX10" fmla="*/ 16689 w 1869130"/>
                  <a:gd name="connsiteY10" fmla="*/ 1469707 h 2574440"/>
                  <a:gd name="connsiteX0" fmla="*/ 16745 w 1869186"/>
                  <a:gd name="connsiteY0" fmla="*/ 1469707 h 2966869"/>
                  <a:gd name="connsiteX1" fmla="*/ 1332933 w 1869186"/>
                  <a:gd name="connsiteY1" fmla="*/ 18317 h 2966869"/>
                  <a:gd name="connsiteX2" fmla="*/ 1551688 w 1869186"/>
                  <a:gd name="connsiteY2" fmla="*/ 503066 h 2966869"/>
                  <a:gd name="connsiteX3" fmla="*/ 1843788 w 1869186"/>
                  <a:gd name="connsiteY3" fmla="*/ 845966 h 2966869"/>
                  <a:gd name="connsiteX4" fmla="*/ 1450086 w 1869186"/>
                  <a:gd name="connsiteY4" fmla="*/ 1176167 h 2966869"/>
                  <a:gd name="connsiteX5" fmla="*/ 1869186 w 1869186"/>
                  <a:gd name="connsiteY5" fmla="*/ 1633368 h 2966869"/>
                  <a:gd name="connsiteX6" fmla="*/ 1302921 w 1869186"/>
                  <a:gd name="connsiteY6" fmla="*/ 1850707 h 2966869"/>
                  <a:gd name="connsiteX7" fmla="*/ 1754887 w 1869186"/>
                  <a:gd name="connsiteY7" fmla="*/ 2319168 h 2966869"/>
                  <a:gd name="connsiteX8" fmla="*/ 1475487 w 1869186"/>
                  <a:gd name="connsiteY8" fmla="*/ 2496968 h 2966869"/>
                  <a:gd name="connsiteX9" fmla="*/ 1488187 w 1869186"/>
                  <a:gd name="connsiteY9" fmla="*/ 2966867 h 2966869"/>
                  <a:gd name="connsiteX10" fmla="*/ 647133 w 1869186"/>
                  <a:gd name="connsiteY10" fmla="*/ 2489297 h 2966869"/>
                  <a:gd name="connsiteX11" fmla="*/ 16745 w 1869186"/>
                  <a:gd name="connsiteY11" fmla="*/ 1469707 h 2966869"/>
                  <a:gd name="connsiteX0" fmla="*/ 16745 w 1869186"/>
                  <a:gd name="connsiteY0" fmla="*/ 1469707 h 2966867"/>
                  <a:gd name="connsiteX1" fmla="*/ 1332933 w 1869186"/>
                  <a:gd name="connsiteY1" fmla="*/ 18317 h 2966867"/>
                  <a:gd name="connsiteX2" fmla="*/ 1551688 w 1869186"/>
                  <a:gd name="connsiteY2" fmla="*/ 503066 h 2966867"/>
                  <a:gd name="connsiteX3" fmla="*/ 1843788 w 1869186"/>
                  <a:gd name="connsiteY3" fmla="*/ 845966 h 2966867"/>
                  <a:gd name="connsiteX4" fmla="*/ 1450086 w 1869186"/>
                  <a:gd name="connsiteY4" fmla="*/ 1176167 h 2966867"/>
                  <a:gd name="connsiteX5" fmla="*/ 1869186 w 1869186"/>
                  <a:gd name="connsiteY5" fmla="*/ 1633368 h 2966867"/>
                  <a:gd name="connsiteX6" fmla="*/ 1302921 w 1869186"/>
                  <a:gd name="connsiteY6" fmla="*/ 1850707 h 2966867"/>
                  <a:gd name="connsiteX7" fmla="*/ 1754887 w 1869186"/>
                  <a:gd name="connsiteY7" fmla="*/ 2319168 h 2966867"/>
                  <a:gd name="connsiteX8" fmla="*/ 1475487 w 1869186"/>
                  <a:gd name="connsiteY8" fmla="*/ 2496968 h 2966867"/>
                  <a:gd name="connsiteX9" fmla="*/ 1488187 w 1869186"/>
                  <a:gd name="connsiteY9" fmla="*/ 2966867 h 2966867"/>
                  <a:gd name="connsiteX10" fmla="*/ 647133 w 1869186"/>
                  <a:gd name="connsiteY10" fmla="*/ 2489297 h 2966867"/>
                  <a:gd name="connsiteX11" fmla="*/ 16745 w 1869186"/>
                  <a:gd name="connsiteY11" fmla="*/ 1469707 h 2966867"/>
                  <a:gd name="connsiteX0" fmla="*/ 16745 w 1869186"/>
                  <a:gd name="connsiteY0" fmla="*/ 1469707 h 2985386"/>
                  <a:gd name="connsiteX1" fmla="*/ 1332933 w 1869186"/>
                  <a:gd name="connsiteY1" fmla="*/ 18317 h 2985386"/>
                  <a:gd name="connsiteX2" fmla="*/ 1551688 w 1869186"/>
                  <a:gd name="connsiteY2" fmla="*/ 503066 h 2985386"/>
                  <a:gd name="connsiteX3" fmla="*/ 1843788 w 1869186"/>
                  <a:gd name="connsiteY3" fmla="*/ 845966 h 2985386"/>
                  <a:gd name="connsiteX4" fmla="*/ 1450086 w 1869186"/>
                  <a:gd name="connsiteY4" fmla="*/ 1176167 h 2985386"/>
                  <a:gd name="connsiteX5" fmla="*/ 1869186 w 1869186"/>
                  <a:gd name="connsiteY5" fmla="*/ 1633368 h 2985386"/>
                  <a:gd name="connsiteX6" fmla="*/ 1302921 w 1869186"/>
                  <a:gd name="connsiteY6" fmla="*/ 1850707 h 2985386"/>
                  <a:gd name="connsiteX7" fmla="*/ 1754887 w 1869186"/>
                  <a:gd name="connsiteY7" fmla="*/ 2319168 h 2985386"/>
                  <a:gd name="connsiteX8" fmla="*/ 1475487 w 1869186"/>
                  <a:gd name="connsiteY8" fmla="*/ 2496968 h 2985386"/>
                  <a:gd name="connsiteX9" fmla="*/ 1488187 w 1869186"/>
                  <a:gd name="connsiteY9" fmla="*/ 2966867 h 2985386"/>
                  <a:gd name="connsiteX10" fmla="*/ 647133 w 1869186"/>
                  <a:gd name="connsiteY10" fmla="*/ 2489297 h 2985386"/>
                  <a:gd name="connsiteX11" fmla="*/ 16745 w 1869186"/>
                  <a:gd name="connsiteY11" fmla="*/ 1469707 h 2985386"/>
                  <a:gd name="connsiteX0" fmla="*/ 23868 w 1876309"/>
                  <a:gd name="connsiteY0" fmla="*/ 1469763 h 2986627"/>
                  <a:gd name="connsiteX1" fmla="*/ 1340056 w 1876309"/>
                  <a:gd name="connsiteY1" fmla="*/ 18373 h 2986627"/>
                  <a:gd name="connsiteX2" fmla="*/ 1558811 w 1876309"/>
                  <a:gd name="connsiteY2" fmla="*/ 503122 h 2986627"/>
                  <a:gd name="connsiteX3" fmla="*/ 1850911 w 1876309"/>
                  <a:gd name="connsiteY3" fmla="*/ 846022 h 2986627"/>
                  <a:gd name="connsiteX4" fmla="*/ 1457209 w 1876309"/>
                  <a:gd name="connsiteY4" fmla="*/ 1176223 h 2986627"/>
                  <a:gd name="connsiteX5" fmla="*/ 1876309 w 1876309"/>
                  <a:gd name="connsiteY5" fmla="*/ 1633424 h 2986627"/>
                  <a:gd name="connsiteX6" fmla="*/ 1310044 w 1876309"/>
                  <a:gd name="connsiteY6" fmla="*/ 1850763 h 2986627"/>
                  <a:gd name="connsiteX7" fmla="*/ 1762010 w 1876309"/>
                  <a:gd name="connsiteY7" fmla="*/ 2319224 h 2986627"/>
                  <a:gd name="connsiteX8" fmla="*/ 1482610 w 1876309"/>
                  <a:gd name="connsiteY8" fmla="*/ 2497024 h 2986627"/>
                  <a:gd name="connsiteX9" fmla="*/ 1495310 w 1876309"/>
                  <a:gd name="connsiteY9" fmla="*/ 2966923 h 2986627"/>
                  <a:gd name="connsiteX10" fmla="*/ 565356 w 1876309"/>
                  <a:gd name="connsiteY10" fmla="*/ 2514753 h 2986627"/>
                  <a:gd name="connsiteX11" fmla="*/ 23868 w 1876309"/>
                  <a:gd name="connsiteY11" fmla="*/ 1469763 h 2986627"/>
                  <a:gd name="connsiteX0" fmla="*/ 680 w 1853121"/>
                  <a:gd name="connsiteY0" fmla="*/ 1470811 h 2967971"/>
                  <a:gd name="connsiteX1" fmla="*/ 1316868 w 1853121"/>
                  <a:gd name="connsiteY1" fmla="*/ 19421 h 2967971"/>
                  <a:gd name="connsiteX2" fmla="*/ 1535623 w 1853121"/>
                  <a:gd name="connsiteY2" fmla="*/ 504170 h 2967971"/>
                  <a:gd name="connsiteX3" fmla="*/ 1827723 w 1853121"/>
                  <a:gd name="connsiteY3" fmla="*/ 847070 h 2967971"/>
                  <a:gd name="connsiteX4" fmla="*/ 1434021 w 1853121"/>
                  <a:gd name="connsiteY4" fmla="*/ 1177271 h 2967971"/>
                  <a:gd name="connsiteX5" fmla="*/ 1853121 w 1853121"/>
                  <a:gd name="connsiteY5" fmla="*/ 1634472 h 2967971"/>
                  <a:gd name="connsiteX6" fmla="*/ 1286856 w 1853121"/>
                  <a:gd name="connsiteY6" fmla="*/ 1851811 h 2967971"/>
                  <a:gd name="connsiteX7" fmla="*/ 1738822 w 1853121"/>
                  <a:gd name="connsiteY7" fmla="*/ 2320272 h 2967971"/>
                  <a:gd name="connsiteX8" fmla="*/ 1459422 w 1853121"/>
                  <a:gd name="connsiteY8" fmla="*/ 2498072 h 2967971"/>
                  <a:gd name="connsiteX9" fmla="*/ 1472122 w 1853121"/>
                  <a:gd name="connsiteY9" fmla="*/ 2967971 h 2967971"/>
                  <a:gd name="connsiteX10" fmla="*/ 680 w 1853121"/>
                  <a:gd name="connsiteY10" fmla="*/ 1470811 h 2967971"/>
                  <a:gd name="connsiteX0" fmla="*/ 680 w 1853121"/>
                  <a:gd name="connsiteY0" fmla="*/ 1470811 h 3018250"/>
                  <a:gd name="connsiteX1" fmla="*/ 1316868 w 1853121"/>
                  <a:gd name="connsiteY1" fmla="*/ 19421 h 3018250"/>
                  <a:gd name="connsiteX2" fmla="*/ 1535623 w 1853121"/>
                  <a:gd name="connsiteY2" fmla="*/ 504170 h 3018250"/>
                  <a:gd name="connsiteX3" fmla="*/ 1827723 w 1853121"/>
                  <a:gd name="connsiteY3" fmla="*/ 847070 h 3018250"/>
                  <a:gd name="connsiteX4" fmla="*/ 1434021 w 1853121"/>
                  <a:gd name="connsiteY4" fmla="*/ 1177271 h 3018250"/>
                  <a:gd name="connsiteX5" fmla="*/ 1853121 w 1853121"/>
                  <a:gd name="connsiteY5" fmla="*/ 1634472 h 3018250"/>
                  <a:gd name="connsiteX6" fmla="*/ 1286856 w 1853121"/>
                  <a:gd name="connsiteY6" fmla="*/ 1851811 h 3018250"/>
                  <a:gd name="connsiteX7" fmla="*/ 1738822 w 1853121"/>
                  <a:gd name="connsiteY7" fmla="*/ 2320272 h 3018250"/>
                  <a:gd name="connsiteX8" fmla="*/ 1459422 w 1853121"/>
                  <a:gd name="connsiteY8" fmla="*/ 2498072 h 3018250"/>
                  <a:gd name="connsiteX9" fmla="*/ 1472122 w 1853121"/>
                  <a:gd name="connsiteY9" fmla="*/ 2967971 h 3018250"/>
                  <a:gd name="connsiteX10" fmla="*/ 680 w 1853121"/>
                  <a:gd name="connsiteY10" fmla="*/ 1470811 h 3018250"/>
                  <a:gd name="connsiteX0" fmla="*/ 680 w 1853121"/>
                  <a:gd name="connsiteY0" fmla="*/ 1470811 h 3018250"/>
                  <a:gd name="connsiteX1" fmla="*/ 1316868 w 1853121"/>
                  <a:gd name="connsiteY1" fmla="*/ 19421 h 3018250"/>
                  <a:gd name="connsiteX2" fmla="*/ 1535623 w 1853121"/>
                  <a:gd name="connsiteY2" fmla="*/ 504170 h 3018250"/>
                  <a:gd name="connsiteX3" fmla="*/ 1827723 w 1853121"/>
                  <a:gd name="connsiteY3" fmla="*/ 847070 h 3018250"/>
                  <a:gd name="connsiteX4" fmla="*/ 1434021 w 1853121"/>
                  <a:gd name="connsiteY4" fmla="*/ 1177271 h 3018250"/>
                  <a:gd name="connsiteX5" fmla="*/ 1853121 w 1853121"/>
                  <a:gd name="connsiteY5" fmla="*/ 1634472 h 3018250"/>
                  <a:gd name="connsiteX6" fmla="*/ 1286856 w 1853121"/>
                  <a:gd name="connsiteY6" fmla="*/ 1851811 h 3018250"/>
                  <a:gd name="connsiteX7" fmla="*/ 1738822 w 1853121"/>
                  <a:gd name="connsiteY7" fmla="*/ 2320272 h 3018250"/>
                  <a:gd name="connsiteX8" fmla="*/ 1459422 w 1853121"/>
                  <a:gd name="connsiteY8" fmla="*/ 2498072 h 3018250"/>
                  <a:gd name="connsiteX9" fmla="*/ 1472122 w 1853121"/>
                  <a:gd name="connsiteY9" fmla="*/ 2967971 h 3018250"/>
                  <a:gd name="connsiteX10" fmla="*/ 680 w 1853121"/>
                  <a:gd name="connsiteY10" fmla="*/ 1470811 h 3018250"/>
                  <a:gd name="connsiteX0" fmla="*/ 680 w 1853121"/>
                  <a:gd name="connsiteY0" fmla="*/ 1470811 h 3018250"/>
                  <a:gd name="connsiteX1" fmla="*/ 1316868 w 1853121"/>
                  <a:gd name="connsiteY1" fmla="*/ 19421 h 3018250"/>
                  <a:gd name="connsiteX2" fmla="*/ 1535623 w 1853121"/>
                  <a:gd name="connsiteY2" fmla="*/ 504170 h 3018250"/>
                  <a:gd name="connsiteX3" fmla="*/ 1827723 w 1853121"/>
                  <a:gd name="connsiteY3" fmla="*/ 847070 h 3018250"/>
                  <a:gd name="connsiteX4" fmla="*/ 1434021 w 1853121"/>
                  <a:gd name="connsiteY4" fmla="*/ 1177271 h 3018250"/>
                  <a:gd name="connsiteX5" fmla="*/ 1853121 w 1853121"/>
                  <a:gd name="connsiteY5" fmla="*/ 1634472 h 3018250"/>
                  <a:gd name="connsiteX6" fmla="*/ 1286856 w 1853121"/>
                  <a:gd name="connsiteY6" fmla="*/ 1851811 h 3018250"/>
                  <a:gd name="connsiteX7" fmla="*/ 1738822 w 1853121"/>
                  <a:gd name="connsiteY7" fmla="*/ 2320272 h 3018250"/>
                  <a:gd name="connsiteX8" fmla="*/ 1459422 w 1853121"/>
                  <a:gd name="connsiteY8" fmla="*/ 2498072 h 3018250"/>
                  <a:gd name="connsiteX9" fmla="*/ 1472122 w 1853121"/>
                  <a:gd name="connsiteY9" fmla="*/ 2967971 h 3018250"/>
                  <a:gd name="connsiteX10" fmla="*/ 680 w 1853121"/>
                  <a:gd name="connsiteY10" fmla="*/ 1470811 h 3018250"/>
                  <a:gd name="connsiteX0" fmla="*/ 680 w 1867065"/>
                  <a:gd name="connsiteY0" fmla="*/ 1470811 h 3018250"/>
                  <a:gd name="connsiteX1" fmla="*/ 1316868 w 1867065"/>
                  <a:gd name="connsiteY1" fmla="*/ 19421 h 3018250"/>
                  <a:gd name="connsiteX2" fmla="*/ 1535623 w 1867065"/>
                  <a:gd name="connsiteY2" fmla="*/ 504170 h 3018250"/>
                  <a:gd name="connsiteX3" fmla="*/ 1827723 w 1867065"/>
                  <a:gd name="connsiteY3" fmla="*/ 847070 h 3018250"/>
                  <a:gd name="connsiteX4" fmla="*/ 1434021 w 1867065"/>
                  <a:gd name="connsiteY4" fmla="*/ 1177271 h 3018250"/>
                  <a:gd name="connsiteX5" fmla="*/ 1853121 w 1867065"/>
                  <a:gd name="connsiteY5" fmla="*/ 1634472 h 3018250"/>
                  <a:gd name="connsiteX6" fmla="*/ 1738822 w 1867065"/>
                  <a:gd name="connsiteY6" fmla="*/ 2320272 h 3018250"/>
                  <a:gd name="connsiteX7" fmla="*/ 1459422 w 1867065"/>
                  <a:gd name="connsiteY7" fmla="*/ 2498072 h 3018250"/>
                  <a:gd name="connsiteX8" fmla="*/ 1472122 w 1867065"/>
                  <a:gd name="connsiteY8" fmla="*/ 2967971 h 3018250"/>
                  <a:gd name="connsiteX9" fmla="*/ 680 w 1867065"/>
                  <a:gd name="connsiteY9" fmla="*/ 1470811 h 3018250"/>
                  <a:gd name="connsiteX0" fmla="*/ 680 w 1858777"/>
                  <a:gd name="connsiteY0" fmla="*/ 1470811 h 3018250"/>
                  <a:gd name="connsiteX1" fmla="*/ 1316868 w 1858777"/>
                  <a:gd name="connsiteY1" fmla="*/ 19421 h 3018250"/>
                  <a:gd name="connsiteX2" fmla="*/ 1535623 w 1858777"/>
                  <a:gd name="connsiteY2" fmla="*/ 504170 h 3018250"/>
                  <a:gd name="connsiteX3" fmla="*/ 1827723 w 1858777"/>
                  <a:gd name="connsiteY3" fmla="*/ 847070 h 3018250"/>
                  <a:gd name="connsiteX4" fmla="*/ 1434021 w 1858777"/>
                  <a:gd name="connsiteY4" fmla="*/ 1177271 h 3018250"/>
                  <a:gd name="connsiteX5" fmla="*/ 1853121 w 1858777"/>
                  <a:gd name="connsiteY5" fmla="*/ 1634472 h 3018250"/>
                  <a:gd name="connsiteX6" fmla="*/ 1291023 w 1858777"/>
                  <a:gd name="connsiteY6" fmla="*/ 1859588 h 3018250"/>
                  <a:gd name="connsiteX7" fmla="*/ 1738822 w 1858777"/>
                  <a:gd name="connsiteY7" fmla="*/ 2320272 h 3018250"/>
                  <a:gd name="connsiteX8" fmla="*/ 1459422 w 1858777"/>
                  <a:gd name="connsiteY8" fmla="*/ 2498072 h 3018250"/>
                  <a:gd name="connsiteX9" fmla="*/ 1472122 w 1858777"/>
                  <a:gd name="connsiteY9" fmla="*/ 2967971 h 3018250"/>
                  <a:gd name="connsiteX10" fmla="*/ 680 w 1858777"/>
                  <a:gd name="connsiteY10" fmla="*/ 1470811 h 3018250"/>
                  <a:gd name="connsiteX0" fmla="*/ 680 w 1858659"/>
                  <a:gd name="connsiteY0" fmla="*/ 1470811 h 3018250"/>
                  <a:gd name="connsiteX1" fmla="*/ 1316868 w 1858659"/>
                  <a:gd name="connsiteY1" fmla="*/ 19421 h 3018250"/>
                  <a:gd name="connsiteX2" fmla="*/ 1535623 w 1858659"/>
                  <a:gd name="connsiteY2" fmla="*/ 504170 h 3018250"/>
                  <a:gd name="connsiteX3" fmla="*/ 1827723 w 1858659"/>
                  <a:gd name="connsiteY3" fmla="*/ 847070 h 3018250"/>
                  <a:gd name="connsiteX4" fmla="*/ 1434021 w 1858659"/>
                  <a:gd name="connsiteY4" fmla="*/ 1177271 h 3018250"/>
                  <a:gd name="connsiteX5" fmla="*/ 1853121 w 1858659"/>
                  <a:gd name="connsiteY5" fmla="*/ 1634472 h 3018250"/>
                  <a:gd name="connsiteX6" fmla="*/ 1291023 w 1858659"/>
                  <a:gd name="connsiteY6" fmla="*/ 1859588 h 3018250"/>
                  <a:gd name="connsiteX7" fmla="*/ 1738822 w 1858659"/>
                  <a:gd name="connsiteY7" fmla="*/ 2320272 h 3018250"/>
                  <a:gd name="connsiteX8" fmla="*/ 1459422 w 1858659"/>
                  <a:gd name="connsiteY8" fmla="*/ 2498072 h 3018250"/>
                  <a:gd name="connsiteX9" fmla="*/ 1472122 w 1858659"/>
                  <a:gd name="connsiteY9" fmla="*/ 2967971 h 3018250"/>
                  <a:gd name="connsiteX10" fmla="*/ 680 w 1858659"/>
                  <a:gd name="connsiteY10" fmla="*/ 1470811 h 3018250"/>
                  <a:gd name="connsiteX0" fmla="*/ 680 w 1858659"/>
                  <a:gd name="connsiteY0" fmla="*/ 1470811 h 3018250"/>
                  <a:gd name="connsiteX1" fmla="*/ 1316868 w 1858659"/>
                  <a:gd name="connsiteY1" fmla="*/ 19421 h 3018250"/>
                  <a:gd name="connsiteX2" fmla="*/ 1535623 w 1858659"/>
                  <a:gd name="connsiteY2" fmla="*/ 504170 h 3018250"/>
                  <a:gd name="connsiteX3" fmla="*/ 1827723 w 1858659"/>
                  <a:gd name="connsiteY3" fmla="*/ 847070 h 3018250"/>
                  <a:gd name="connsiteX4" fmla="*/ 1434021 w 1858659"/>
                  <a:gd name="connsiteY4" fmla="*/ 1177271 h 3018250"/>
                  <a:gd name="connsiteX5" fmla="*/ 1853121 w 1858659"/>
                  <a:gd name="connsiteY5" fmla="*/ 1634472 h 3018250"/>
                  <a:gd name="connsiteX6" fmla="*/ 1291023 w 1858659"/>
                  <a:gd name="connsiteY6" fmla="*/ 1859588 h 3018250"/>
                  <a:gd name="connsiteX7" fmla="*/ 1738822 w 1858659"/>
                  <a:gd name="connsiteY7" fmla="*/ 2320272 h 3018250"/>
                  <a:gd name="connsiteX8" fmla="*/ 1459422 w 1858659"/>
                  <a:gd name="connsiteY8" fmla="*/ 2498072 h 3018250"/>
                  <a:gd name="connsiteX9" fmla="*/ 1472122 w 1858659"/>
                  <a:gd name="connsiteY9" fmla="*/ 2967971 h 3018250"/>
                  <a:gd name="connsiteX10" fmla="*/ 680 w 1858659"/>
                  <a:gd name="connsiteY10" fmla="*/ 1470811 h 3018250"/>
                  <a:gd name="connsiteX0" fmla="*/ 680 w 1853121"/>
                  <a:gd name="connsiteY0" fmla="*/ 1470811 h 3018250"/>
                  <a:gd name="connsiteX1" fmla="*/ 1316868 w 1853121"/>
                  <a:gd name="connsiteY1" fmla="*/ 19421 h 3018250"/>
                  <a:gd name="connsiteX2" fmla="*/ 1535623 w 1853121"/>
                  <a:gd name="connsiteY2" fmla="*/ 504170 h 3018250"/>
                  <a:gd name="connsiteX3" fmla="*/ 1827723 w 1853121"/>
                  <a:gd name="connsiteY3" fmla="*/ 847070 h 3018250"/>
                  <a:gd name="connsiteX4" fmla="*/ 1434021 w 1853121"/>
                  <a:gd name="connsiteY4" fmla="*/ 1177271 h 3018250"/>
                  <a:gd name="connsiteX5" fmla="*/ 1853121 w 1853121"/>
                  <a:gd name="connsiteY5" fmla="*/ 1634472 h 3018250"/>
                  <a:gd name="connsiteX6" fmla="*/ 1291023 w 1853121"/>
                  <a:gd name="connsiteY6" fmla="*/ 1859588 h 3018250"/>
                  <a:gd name="connsiteX7" fmla="*/ 1738822 w 1853121"/>
                  <a:gd name="connsiteY7" fmla="*/ 2320272 h 3018250"/>
                  <a:gd name="connsiteX8" fmla="*/ 1459422 w 1853121"/>
                  <a:gd name="connsiteY8" fmla="*/ 2498072 h 3018250"/>
                  <a:gd name="connsiteX9" fmla="*/ 1472122 w 1853121"/>
                  <a:gd name="connsiteY9" fmla="*/ 2967971 h 3018250"/>
                  <a:gd name="connsiteX10" fmla="*/ 680 w 1853121"/>
                  <a:gd name="connsiteY10" fmla="*/ 1470811 h 3018250"/>
                  <a:gd name="connsiteX0" fmla="*/ 680 w 1853121"/>
                  <a:gd name="connsiteY0" fmla="*/ 1470811 h 3018250"/>
                  <a:gd name="connsiteX1" fmla="*/ 1316868 w 1853121"/>
                  <a:gd name="connsiteY1" fmla="*/ 19421 h 3018250"/>
                  <a:gd name="connsiteX2" fmla="*/ 1535623 w 1853121"/>
                  <a:gd name="connsiteY2" fmla="*/ 504170 h 3018250"/>
                  <a:gd name="connsiteX3" fmla="*/ 1827723 w 1853121"/>
                  <a:gd name="connsiteY3" fmla="*/ 847070 h 3018250"/>
                  <a:gd name="connsiteX4" fmla="*/ 1434021 w 1853121"/>
                  <a:gd name="connsiteY4" fmla="*/ 1177271 h 3018250"/>
                  <a:gd name="connsiteX5" fmla="*/ 1853121 w 1853121"/>
                  <a:gd name="connsiteY5" fmla="*/ 1634472 h 3018250"/>
                  <a:gd name="connsiteX6" fmla="*/ 1291023 w 1853121"/>
                  <a:gd name="connsiteY6" fmla="*/ 1859588 h 3018250"/>
                  <a:gd name="connsiteX7" fmla="*/ 1738822 w 1853121"/>
                  <a:gd name="connsiteY7" fmla="*/ 2320272 h 3018250"/>
                  <a:gd name="connsiteX8" fmla="*/ 1459422 w 1853121"/>
                  <a:gd name="connsiteY8" fmla="*/ 2498072 h 3018250"/>
                  <a:gd name="connsiteX9" fmla="*/ 1472122 w 1853121"/>
                  <a:gd name="connsiteY9" fmla="*/ 2967971 h 3018250"/>
                  <a:gd name="connsiteX10" fmla="*/ 680 w 1853121"/>
                  <a:gd name="connsiteY10" fmla="*/ 1470811 h 3018250"/>
                  <a:gd name="connsiteX0" fmla="*/ 680 w 1853121"/>
                  <a:gd name="connsiteY0" fmla="*/ 1470811 h 3018250"/>
                  <a:gd name="connsiteX1" fmla="*/ 1316868 w 1853121"/>
                  <a:gd name="connsiteY1" fmla="*/ 19421 h 3018250"/>
                  <a:gd name="connsiteX2" fmla="*/ 1535623 w 1853121"/>
                  <a:gd name="connsiteY2" fmla="*/ 504170 h 3018250"/>
                  <a:gd name="connsiteX3" fmla="*/ 1827723 w 1853121"/>
                  <a:gd name="connsiteY3" fmla="*/ 847070 h 3018250"/>
                  <a:gd name="connsiteX4" fmla="*/ 1434021 w 1853121"/>
                  <a:gd name="connsiteY4" fmla="*/ 1177271 h 3018250"/>
                  <a:gd name="connsiteX5" fmla="*/ 1853121 w 1853121"/>
                  <a:gd name="connsiteY5" fmla="*/ 1634472 h 3018250"/>
                  <a:gd name="connsiteX6" fmla="*/ 1291023 w 1853121"/>
                  <a:gd name="connsiteY6" fmla="*/ 1859588 h 3018250"/>
                  <a:gd name="connsiteX7" fmla="*/ 1738822 w 1853121"/>
                  <a:gd name="connsiteY7" fmla="*/ 2320272 h 3018250"/>
                  <a:gd name="connsiteX8" fmla="*/ 1459422 w 1853121"/>
                  <a:gd name="connsiteY8" fmla="*/ 2498072 h 3018250"/>
                  <a:gd name="connsiteX9" fmla="*/ 1472122 w 1853121"/>
                  <a:gd name="connsiteY9" fmla="*/ 2967971 h 3018250"/>
                  <a:gd name="connsiteX10" fmla="*/ 680 w 1853121"/>
                  <a:gd name="connsiteY10" fmla="*/ 1470811 h 3018250"/>
                  <a:gd name="connsiteX0" fmla="*/ 680 w 1853121"/>
                  <a:gd name="connsiteY0" fmla="*/ 1470811 h 3018250"/>
                  <a:gd name="connsiteX1" fmla="*/ 1316868 w 1853121"/>
                  <a:gd name="connsiteY1" fmla="*/ 19421 h 3018250"/>
                  <a:gd name="connsiteX2" fmla="*/ 1535623 w 1853121"/>
                  <a:gd name="connsiteY2" fmla="*/ 504170 h 3018250"/>
                  <a:gd name="connsiteX3" fmla="*/ 1827723 w 1853121"/>
                  <a:gd name="connsiteY3" fmla="*/ 847070 h 3018250"/>
                  <a:gd name="connsiteX4" fmla="*/ 1434021 w 1853121"/>
                  <a:gd name="connsiteY4" fmla="*/ 1177271 h 3018250"/>
                  <a:gd name="connsiteX5" fmla="*/ 1853121 w 1853121"/>
                  <a:gd name="connsiteY5" fmla="*/ 1634472 h 3018250"/>
                  <a:gd name="connsiteX6" fmla="*/ 1291023 w 1853121"/>
                  <a:gd name="connsiteY6" fmla="*/ 1859588 h 3018250"/>
                  <a:gd name="connsiteX7" fmla="*/ 1738822 w 1853121"/>
                  <a:gd name="connsiteY7" fmla="*/ 2320272 h 3018250"/>
                  <a:gd name="connsiteX8" fmla="*/ 1459422 w 1853121"/>
                  <a:gd name="connsiteY8" fmla="*/ 2498072 h 3018250"/>
                  <a:gd name="connsiteX9" fmla="*/ 1472122 w 1853121"/>
                  <a:gd name="connsiteY9" fmla="*/ 2967971 h 3018250"/>
                  <a:gd name="connsiteX10" fmla="*/ 680 w 1853121"/>
                  <a:gd name="connsiteY10" fmla="*/ 1470811 h 3018250"/>
                  <a:gd name="connsiteX0" fmla="*/ 680 w 1853121"/>
                  <a:gd name="connsiteY0" fmla="*/ 1470811 h 3018250"/>
                  <a:gd name="connsiteX1" fmla="*/ 1316868 w 1853121"/>
                  <a:gd name="connsiteY1" fmla="*/ 19421 h 3018250"/>
                  <a:gd name="connsiteX2" fmla="*/ 1535623 w 1853121"/>
                  <a:gd name="connsiteY2" fmla="*/ 504170 h 3018250"/>
                  <a:gd name="connsiteX3" fmla="*/ 1827723 w 1853121"/>
                  <a:gd name="connsiteY3" fmla="*/ 847070 h 3018250"/>
                  <a:gd name="connsiteX4" fmla="*/ 1434021 w 1853121"/>
                  <a:gd name="connsiteY4" fmla="*/ 1177271 h 3018250"/>
                  <a:gd name="connsiteX5" fmla="*/ 1853121 w 1853121"/>
                  <a:gd name="connsiteY5" fmla="*/ 1634472 h 3018250"/>
                  <a:gd name="connsiteX6" fmla="*/ 1291023 w 1853121"/>
                  <a:gd name="connsiteY6" fmla="*/ 1859588 h 3018250"/>
                  <a:gd name="connsiteX7" fmla="*/ 1791209 w 1853121"/>
                  <a:gd name="connsiteY7" fmla="*/ 2320272 h 3018250"/>
                  <a:gd name="connsiteX8" fmla="*/ 1459422 w 1853121"/>
                  <a:gd name="connsiteY8" fmla="*/ 2498072 h 3018250"/>
                  <a:gd name="connsiteX9" fmla="*/ 1472122 w 1853121"/>
                  <a:gd name="connsiteY9" fmla="*/ 2967971 h 3018250"/>
                  <a:gd name="connsiteX10" fmla="*/ 680 w 1853121"/>
                  <a:gd name="connsiteY10" fmla="*/ 1470811 h 3018250"/>
                  <a:gd name="connsiteX0" fmla="*/ 680 w 1853121"/>
                  <a:gd name="connsiteY0" fmla="*/ 1470811 h 3018250"/>
                  <a:gd name="connsiteX1" fmla="*/ 1316868 w 1853121"/>
                  <a:gd name="connsiteY1" fmla="*/ 19421 h 3018250"/>
                  <a:gd name="connsiteX2" fmla="*/ 1535623 w 1853121"/>
                  <a:gd name="connsiteY2" fmla="*/ 504170 h 3018250"/>
                  <a:gd name="connsiteX3" fmla="*/ 1827723 w 1853121"/>
                  <a:gd name="connsiteY3" fmla="*/ 847070 h 3018250"/>
                  <a:gd name="connsiteX4" fmla="*/ 1434021 w 1853121"/>
                  <a:gd name="connsiteY4" fmla="*/ 1177271 h 3018250"/>
                  <a:gd name="connsiteX5" fmla="*/ 1853121 w 1853121"/>
                  <a:gd name="connsiteY5" fmla="*/ 1634472 h 3018250"/>
                  <a:gd name="connsiteX6" fmla="*/ 1291023 w 1853121"/>
                  <a:gd name="connsiteY6" fmla="*/ 1859588 h 3018250"/>
                  <a:gd name="connsiteX7" fmla="*/ 1791209 w 1853121"/>
                  <a:gd name="connsiteY7" fmla="*/ 2320272 h 3018250"/>
                  <a:gd name="connsiteX8" fmla="*/ 1459422 w 1853121"/>
                  <a:gd name="connsiteY8" fmla="*/ 2498072 h 3018250"/>
                  <a:gd name="connsiteX9" fmla="*/ 1472122 w 1853121"/>
                  <a:gd name="connsiteY9" fmla="*/ 2967971 h 3018250"/>
                  <a:gd name="connsiteX10" fmla="*/ 680 w 1853121"/>
                  <a:gd name="connsiteY10" fmla="*/ 1470811 h 3018250"/>
                  <a:gd name="connsiteX0" fmla="*/ 680 w 1853121"/>
                  <a:gd name="connsiteY0" fmla="*/ 1470811 h 3018250"/>
                  <a:gd name="connsiteX1" fmla="*/ 1316868 w 1853121"/>
                  <a:gd name="connsiteY1" fmla="*/ 19421 h 3018250"/>
                  <a:gd name="connsiteX2" fmla="*/ 1535623 w 1853121"/>
                  <a:gd name="connsiteY2" fmla="*/ 504170 h 3018250"/>
                  <a:gd name="connsiteX3" fmla="*/ 1827723 w 1853121"/>
                  <a:gd name="connsiteY3" fmla="*/ 847070 h 3018250"/>
                  <a:gd name="connsiteX4" fmla="*/ 1434021 w 1853121"/>
                  <a:gd name="connsiteY4" fmla="*/ 1177271 h 3018250"/>
                  <a:gd name="connsiteX5" fmla="*/ 1853121 w 1853121"/>
                  <a:gd name="connsiteY5" fmla="*/ 1634472 h 3018250"/>
                  <a:gd name="connsiteX6" fmla="*/ 1291023 w 1853121"/>
                  <a:gd name="connsiteY6" fmla="*/ 1859588 h 3018250"/>
                  <a:gd name="connsiteX7" fmla="*/ 1791209 w 1853121"/>
                  <a:gd name="connsiteY7" fmla="*/ 2320272 h 3018250"/>
                  <a:gd name="connsiteX8" fmla="*/ 1459422 w 1853121"/>
                  <a:gd name="connsiteY8" fmla="*/ 2498072 h 3018250"/>
                  <a:gd name="connsiteX9" fmla="*/ 1472122 w 1853121"/>
                  <a:gd name="connsiteY9" fmla="*/ 2967971 h 3018250"/>
                  <a:gd name="connsiteX10" fmla="*/ 680 w 1853121"/>
                  <a:gd name="connsiteY10" fmla="*/ 1470811 h 3018250"/>
                  <a:gd name="connsiteX0" fmla="*/ 680 w 1853121"/>
                  <a:gd name="connsiteY0" fmla="*/ 1470811 h 3018250"/>
                  <a:gd name="connsiteX1" fmla="*/ 1316868 w 1853121"/>
                  <a:gd name="connsiteY1" fmla="*/ 19421 h 3018250"/>
                  <a:gd name="connsiteX2" fmla="*/ 1535623 w 1853121"/>
                  <a:gd name="connsiteY2" fmla="*/ 504170 h 3018250"/>
                  <a:gd name="connsiteX3" fmla="*/ 1434021 w 1853121"/>
                  <a:gd name="connsiteY3" fmla="*/ 1177271 h 3018250"/>
                  <a:gd name="connsiteX4" fmla="*/ 1853121 w 1853121"/>
                  <a:gd name="connsiteY4" fmla="*/ 1634472 h 3018250"/>
                  <a:gd name="connsiteX5" fmla="*/ 1291023 w 1853121"/>
                  <a:gd name="connsiteY5" fmla="*/ 1859588 h 3018250"/>
                  <a:gd name="connsiteX6" fmla="*/ 1791209 w 1853121"/>
                  <a:gd name="connsiteY6" fmla="*/ 2320272 h 3018250"/>
                  <a:gd name="connsiteX7" fmla="*/ 1459422 w 1853121"/>
                  <a:gd name="connsiteY7" fmla="*/ 2498072 h 3018250"/>
                  <a:gd name="connsiteX8" fmla="*/ 1472122 w 1853121"/>
                  <a:gd name="connsiteY8" fmla="*/ 2967971 h 3018250"/>
                  <a:gd name="connsiteX9" fmla="*/ 680 w 1853121"/>
                  <a:gd name="connsiteY9" fmla="*/ 1470811 h 3018250"/>
                  <a:gd name="connsiteX0" fmla="*/ 680 w 1896456"/>
                  <a:gd name="connsiteY0" fmla="*/ 1470811 h 3018250"/>
                  <a:gd name="connsiteX1" fmla="*/ 1316868 w 1896456"/>
                  <a:gd name="connsiteY1" fmla="*/ 19421 h 3018250"/>
                  <a:gd name="connsiteX2" fmla="*/ 1535623 w 1896456"/>
                  <a:gd name="connsiteY2" fmla="*/ 504170 h 3018250"/>
                  <a:gd name="connsiteX3" fmla="*/ 1895860 w 1896456"/>
                  <a:gd name="connsiteY3" fmla="*/ 754688 h 3018250"/>
                  <a:gd name="connsiteX4" fmla="*/ 1434021 w 1896456"/>
                  <a:gd name="connsiteY4" fmla="*/ 1177271 h 3018250"/>
                  <a:gd name="connsiteX5" fmla="*/ 1853121 w 1896456"/>
                  <a:gd name="connsiteY5" fmla="*/ 1634472 h 3018250"/>
                  <a:gd name="connsiteX6" fmla="*/ 1291023 w 1896456"/>
                  <a:gd name="connsiteY6" fmla="*/ 1859588 h 3018250"/>
                  <a:gd name="connsiteX7" fmla="*/ 1791209 w 1896456"/>
                  <a:gd name="connsiteY7" fmla="*/ 2320272 h 3018250"/>
                  <a:gd name="connsiteX8" fmla="*/ 1459422 w 1896456"/>
                  <a:gd name="connsiteY8" fmla="*/ 2498072 h 3018250"/>
                  <a:gd name="connsiteX9" fmla="*/ 1472122 w 1896456"/>
                  <a:gd name="connsiteY9" fmla="*/ 2967971 h 3018250"/>
                  <a:gd name="connsiteX10" fmla="*/ 680 w 1896456"/>
                  <a:gd name="connsiteY10" fmla="*/ 1470811 h 3018250"/>
                  <a:gd name="connsiteX0" fmla="*/ 680 w 1895860"/>
                  <a:gd name="connsiteY0" fmla="*/ 1470811 h 3018250"/>
                  <a:gd name="connsiteX1" fmla="*/ 1316868 w 1895860"/>
                  <a:gd name="connsiteY1" fmla="*/ 19421 h 3018250"/>
                  <a:gd name="connsiteX2" fmla="*/ 1535623 w 1895860"/>
                  <a:gd name="connsiteY2" fmla="*/ 504170 h 3018250"/>
                  <a:gd name="connsiteX3" fmla="*/ 1895860 w 1895860"/>
                  <a:gd name="connsiteY3" fmla="*/ 754688 h 3018250"/>
                  <a:gd name="connsiteX4" fmla="*/ 1434021 w 1895860"/>
                  <a:gd name="connsiteY4" fmla="*/ 1177271 h 3018250"/>
                  <a:gd name="connsiteX5" fmla="*/ 1853121 w 1895860"/>
                  <a:gd name="connsiteY5" fmla="*/ 1634472 h 3018250"/>
                  <a:gd name="connsiteX6" fmla="*/ 1291023 w 1895860"/>
                  <a:gd name="connsiteY6" fmla="*/ 1859588 h 3018250"/>
                  <a:gd name="connsiteX7" fmla="*/ 1791209 w 1895860"/>
                  <a:gd name="connsiteY7" fmla="*/ 2320272 h 3018250"/>
                  <a:gd name="connsiteX8" fmla="*/ 1459422 w 1895860"/>
                  <a:gd name="connsiteY8" fmla="*/ 2498072 h 3018250"/>
                  <a:gd name="connsiteX9" fmla="*/ 1472122 w 1895860"/>
                  <a:gd name="connsiteY9" fmla="*/ 2967971 h 3018250"/>
                  <a:gd name="connsiteX10" fmla="*/ 680 w 1895860"/>
                  <a:gd name="connsiteY10" fmla="*/ 1470811 h 3018250"/>
                  <a:gd name="connsiteX0" fmla="*/ 680 w 1896226"/>
                  <a:gd name="connsiteY0" fmla="*/ 1470811 h 3018250"/>
                  <a:gd name="connsiteX1" fmla="*/ 1316868 w 1896226"/>
                  <a:gd name="connsiteY1" fmla="*/ 19421 h 3018250"/>
                  <a:gd name="connsiteX2" fmla="*/ 1535623 w 1896226"/>
                  <a:gd name="connsiteY2" fmla="*/ 504170 h 3018250"/>
                  <a:gd name="connsiteX3" fmla="*/ 1895860 w 1896226"/>
                  <a:gd name="connsiteY3" fmla="*/ 754688 h 3018250"/>
                  <a:gd name="connsiteX4" fmla="*/ 1434021 w 1896226"/>
                  <a:gd name="connsiteY4" fmla="*/ 1177271 h 3018250"/>
                  <a:gd name="connsiteX5" fmla="*/ 1853121 w 1896226"/>
                  <a:gd name="connsiteY5" fmla="*/ 1634472 h 3018250"/>
                  <a:gd name="connsiteX6" fmla="*/ 1291023 w 1896226"/>
                  <a:gd name="connsiteY6" fmla="*/ 1859588 h 3018250"/>
                  <a:gd name="connsiteX7" fmla="*/ 1791209 w 1896226"/>
                  <a:gd name="connsiteY7" fmla="*/ 2320272 h 3018250"/>
                  <a:gd name="connsiteX8" fmla="*/ 1459422 w 1896226"/>
                  <a:gd name="connsiteY8" fmla="*/ 2498072 h 3018250"/>
                  <a:gd name="connsiteX9" fmla="*/ 1472122 w 1896226"/>
                  <a:gd name="connsiteY9" fmla="*/ 2967971 h 3018250"/>
                  <a:gd name="connsiteX10" fmla="*/ 680 w 1896226"/>
                  <a:gd name="connsiteY10" fmla="*/ 1470811 h 3018250"/>
                  <a:gd name="connsiteX0" fmla="*/ 680 w 1896277"/>
                  <a:gd name="connsiteY0" fmla="*/ 1470811 h 3018250"/>
                  <a:gd name="connsiteX1" fmla="*/ 1316868 w 1896277"/>
                  <a:gd name="connsiteY1" fmla="*/ 19421 h 3018250"/>
                  <a:gd name="connsiteX2" fmla="*/ 1535623 w 1896277"/>
                  <a:gd name="connsiteY2" fmla="*/ 504170 h 3018250"/>
                  <a:gd name="connsiteX3" fmla="*/ 1895860 w 1896277"/>
                  <a:gd name="connsiteY3" fmla="*/ 754688 h 3018250"/>
                  <a:gd name="connsiteX4" fmla="*/ 1434021 w 1896277"/>
                  <a:gd name="connsiteY4" fmla="*/ 1177271 h 3018250"/>
                  <a:gd name="connsiteX5" fmla="*/ 1853121 w 1896277"/>
                  <a:gd name="connsiteY5" fmla="*/ 1634472 h 3018250"/>
                  <a:gd name="connsiteX6" fmla="*/ 1291023 w 1896277"/>
                  <a:gd name="connsiteY6" fmla="*/ 1859588 h 3018250"/>
                  <a:gd name="connsiteX7" fmla="*/ 1791209 w 1896277"/>
                  <a:gd name="connsiteY7" fmla="*/ 2320272 h 3018250"/>
                  <a:gd name="connsiteX8" fmla="*/ 1459422 w 1896277"/>
                  <a:gd name="connsiteY8" fmla="*/ 2498072 h 3018250"/>
                  <a:gd name="connsiteX9" fmla="*/ 1472122 w 1896277"/>
                  <a:gd name="connsiteY9" fmla="*/ 2967971 h 3018250"/>
                  <a:gd name="connsiteX10" fmla="*/ 680 w 1896277"/>
                  <a:gd name="connsiteY10" fmla="*/ 1470811 h 3018250"/>
                  <a:gd name="connsiteX0" fmla="*/ 680 w 1896277"/>
                  <a:gd name="connsiteY0" fmla="*/ 1470811 h 3018250"/>
                  <a:gd name="connsiteX1" fmla="*/ 1316868 w 1896277"/>
                  <a:gd name="connsiteY1" fmla="*/ 19421 h 3018250"/>
                  <a:gd name="connsiteX2" fmla="*/ 1535623 w 1896277"/>
                  <a:gd name="connsiteY2" fmla="*/ 504170 h 3018250"/>
                  <a:gd name="connsiteX3" fmla="*/ 1895860 w 1896277"/>
                  <a:gd name="connsiteY3" fmla="*/ 754688 h 3018250"/>
                  <a:gd name="connsiteX4" fmla="*/ 1434021 w 1896277"/>
                  <a:gd name="connsiteY4" fmla="*/ 1177271 h 3018250"/>
                  <a:gd name="connsiteX5" fmla="*/ 1853121 w 1896277"/>
                  <a:gd name="connsiteY5" fmla="*/ 1634472 h 3018250"/>
                  <a:gd name="connsiteX6" fmla="*/ 1291023 w 1896277"/>
                  <a:gd name="connsiteY6" fmla="*/ 1859588 h 3018250"/>
                  <a:gd name="connsiteX7" fmla="*/ 1791209 w 1896277"/>
                  <a:gd name="connsiteY7" fmla="*/ 2320272 h 3018250"/>
                  <a:gd name="connsiteX8" fmla="*/ 1459422 w 1896277"/>
                  <a:gd name="connsiteY8" fmla="*/ 2498072 h 3018250"/>
                  <a:gd name="connsiteX9" fmla="*/ 1472122 w 1896277"/>
                  <a:gd name="connsiteY9" fmla="*/ 2967971 h 3018250"/>
                  <a:gd name="connsiteX10" fmla="*/ 680 w 1896277"/>
                  <a:gd name="connsiteY10" fmla="*/ 1470811 h 3018250"/>
                  <a:gd name="connsiteX0" fmla="*/ 441 w 1896038"/>
                  <a:gd name="connsiteY0" fmla="*/ 1479415 h 3026854"/>
                  <a:gd name="connsiteX1" fmla="*/ 1316629 w 1896038"/>
                  <a:gd name="connsiteY1" fmla="*/ 28025 h 3026854"/>
                  <a:gd name="connsiteX2" fmla="*/ 1325834 w 1896038"/>
                  <a:gd name="connsiteY2" fmla="*/ 544524 h 3026854"/>
                  <a:gd name="connsiteX3" fmla="*/ 1895621 w 1896038"/>
                  <a:gd name="connsiteY3" fmla="*/ 763292 h 3026854"/>
                  <a:gd name="connsiteX4" fmla="*/ 1433782 w 1896038"/>
                  <a:gd name="connsiteY4" fmla="*/ 1185875 h 3026854"/>
                  <a:gd name="connsiteX5" fmla="*/ 1852882 w 1896038"/>
                  <a:gd name="connsiteY5" fmla="*/ 1643076 h 3026854"/>
                  <a:gd name="connsiteX6" fmla="*/ 1290784 w 1896038"/>
                  <a:gd name="connsiteY6" fmla="*/ 1868192 h 3026854"/>
                  <a:gd name="connsiteX7" fmla="*/ 1790970 w 1896038"/>
                  <a:gd name="connsiteY7" fmla="*/ 2328876 h 3026854"/>
                  <a:gd name="connsiteX8" fmla="*/ 1459183 w 1896038"/>
                  <a:gd name="connsiteY8" fmla="*/ 2506676 h 3026854"/>
                  <a:gd name="connsiteX9" fmla="*/ 1471883 w 1896038"/>
                  <a:gd name="connsiteY9" fmla="*/ 2976575 h 3026854"/>
                  <a:gd name="connsiteX10" fmla="*/ 441 w 1896038"/>
                  <a:gd name="connsiteY10" fmla="*/ 1479415 h 3026854"/>
                  <a:gd name="connsiteX0" fmla="*/ 483 w 1896080"/>
                  <a:gd name="connsiteY0" fmla="*/ 1457037 h 3004476"/>
                  <a:gd name="connsiteX1" fmla="*/ 1316671 w 1896080"/>
                  <a:gd name="connsiteY1" fmla="*/ 5647 h 3004476"/>
                  <a:gd name="connsiteX2" fmla="*/ 1325876 w 1896080"/>
                  <a:gd name="connsiteY2" fmla="*/ 522146 h 3004476"/>
                  <a:gd name="connsiteX3" fmla="*/ 1895663 w 1896080"/>
                  <a:gd name="connsiteY3" fmla="*/ 740914 h 3004476"/>
                  <a:gd name="connsiteX4" fmla="*/ 1433824 w 1896080"/>
                  <a:gd name="connsiteY4" fmla="*/ 1163497 h 3004476"/>
                  <a:gd name="connsiteX5" fmla="*/ 1852924 w 1896080"/>
                  <a:gd name="connsiteY5" fmla="*/ 1620698 h 3004476"/>
                  <a:gd name="connsiteX6" fmla="*/ 1290826 w 1896080"/>
                  <a:gd name="connsiteY6" fmla="*/ 1845814 h 3004476"/>
                  <a:gd name="connsiteX7" fmla="*/ 1791012 w 1896080"/>
                  <a:gd name="connsiteY7" fmla="*/ 2306498 h 3004476"/>
                  <a:gd name="connsiteX8" fmla="*/ 1459225 w 1896080"/>
                  <a:gd name="connsiteY8" fmla="*/ 2484298 h 3004476"/>
                  <a:gd name="connsiteX9" fmla="*/ 1471925 w 1896080"/>
                  <a:gd name="connsiteY9" fmla="*/ 2954197 h 3004476"/>
                  <a:gd name="connsiteX10" fmla="*/ 483 w 1896080"/>
                  <a:gd name="connsiteY10" fmla="*/ 1457037 h 3004476"/>
                  <a:gd name="connsiteX0" fmla="*/ 483 w 1896080"/>
                  <a:gd name="connsiteY0" fmla="*/ 1457037 h 3004476"/>
                  <a:gd name="connsiteX1" fmla="*/ 1316671 w 1896080"/>
                  <a:gd name="connsiteY1" fmla="*/ 5647 h 3004476"/>
                  <a:gd name="connsiteX2" fmla="*/ 1325876 w 1896080"/>
                  <a:gd name="connsiteY2" fmla="*/ 522146 h 3004476"/>
                  <a:gd name="connsiteX3" fmla="*/ 1895663 w 1896080"/>
                  <a:gd name="connsiteY3" fmla="*/ 740914 h 3004476"/>
                  <a:gd name="connsiteX4" fmla="*/ 1433824 w 1896080"/>
                  <a:gd name="connsiteY4" fmla="*/ 1163497 h 3004476"/>
                  <a:gd name="connsiteX5" fmla="*/ 1852924 w 1896080"/>
                  <a:gd name="connsiteY5" fmla="*/ 1620698 h 3004476"/>
                  <a:gd name="connsiteX6" fmla="*/ 1290826 w 1896080"/>
                  <a:gd name="connsiteY6" fmla="*/ 1845814 h 3004476"/>
                  <a:gd name="connsiteX7" fmla="*/ 1791012 w 1896080"/>
                  <a:gd name="connsiteY7" fmla="*/ 2306498 h 3004476"/>
                  <a:gd name="connsiteX8" fmla="*/ 1459225 w 1896080"/>
                  <a:gd name="connsiteY8" fmla="*/ 2484298 h 3004476"/>
                  <a:gd name="connsiteX9" fmla="*/ 1471925 w 1896080"/>
                  <a:gd name="connsiteY9" fmla="*/ 2954197 h 3004476"/>
                  <a:gd name="connsiteX10" fmla="*/ 483 w 1896080"/>
                  <a:gd name="connsiteY10" fmla="*/ 1457037 h 3004476"/>
                  <a:gd name="connsiteX0" fmla="*/ 483 w 1896080"/>
                  <a:gd name="connsiteY0" fmla="*/ 1457037 h 3004476"/>
                  <a:gd name="connsiteX1" fmla="*/ 1316671 w 1896080"/>
                  <a:gd name="connsiteY1" fmla="*/ 5647 h 3004476"/>
                  <a:gd name="connsiteX2" fmla="*/ 1325876 w 1896080"/>
                  <a:gd name="connsiteY2" fmla="*/ 522146 h 3004476"/>
                  <a:gd name="connsiteX3" fmla="*/ 1895663 w 1896080"/>
                  <a:gd name="connsiteY3" fmla="*/ 740914 h 3004476"/>
                  <a:gd name="connsiteX4" fmla="*/ 1433824 w 1896080"/>
                  <a:gd name="connsiteY4" fmla="*/ 1163497 h 3004476"/>
                  <a:gd name="connsiteX5" fmla="*/ 1852924 w 1896080"/>
                  <a:gd name="connsiteY5" fmla="*/ 1620698 h 3004476"/>
                  <a:gd name="connsiteX6" fmla="*/ 1290826 w 1896080"/>
                  <a:gd name="connsiteY6" fmla="*/ 1845814 h 3004476"/>
                  <a:gd name="connsiteX7" fmla="*/ 1791012 w 1896080"/>
                  <a:gd name="connsiteY7" fmla="*/ 2306498 h 3004476"/>
                  <a:gd name="connsiteX8" fmla="*/ 1459225 w 1896080"/>
                  <a:gd name="connsiteY8" fmla="*/ 2484298 h 3004476"/>
                  <a:gd name="connsiteX9" fmla="*/ 1471925 w 1896080"/>
                  <a:gd name="connsiteY9" fmla="*/ 2954197 h 3004476"/>
                  <a:gd name="connsiteX10" fmla="*/ 483 w 1896080"/>
                  <a:gd name="connsiteY10" fmla="*/ 1457037 h 3004476"/>
                  <a:gd name="connsiteX0" fmla="*/ 483 w 1896080"/>
                  <a:gd name="connsiteY0" fmla="*/ 1457037 h 3004476"/>
                  <a:gd name="connsiteX1" fmla="*/ 1316671 w 1896080"/>
                  <a:gd name="connsiteY1" fmla="*/ 5647 h 3004476"/>
                  <a:gd name="connsiteX2" fmla="*/ 1325876 w 1896080"/>
                  <a:gd name="connsiteY2" fmla="*/ 522146 h 3004476"/>
                  <a:gd name="connsiteX3" fmla="*/ 1895663 w 1896080"/>
                  <a:gd name="connsiteY3" fmla="*/ 740914 h 3004476"/>
                  <a:gd name="connsiteX4" fmla="*/ 1433824 w 1896080"/>
                  <a:gd name="connsiteY4" fmla="*/ 1163497 h 3004476"/>
                  <a:gd name="connsiteX5" fmla="*/ 1852924 w 1896080"/>
                  <a:gd name="connsiteY5" fmla="*/ 1620698 h 3004476"/>
                  <a:gd name="connsiteX6" fmla="*/ 1290826 w 1896080"/>
                  <a:gd name="connsiteY6" fmla="*/ 1845814 h 3004476"/>
                  <a:gd name="connsiteX7" fmla="*/ 1791012 w 1896080"/>
                  <a:gd name="connsiteY7" fmla="*/ 2306498 h 3004476"/>
                  <a:gd name="connsiteX8" fmla="*/ 1459225 w 1896080"/>
                  <a:gd name="connsiteY8" fmla="*/ 2484298 h 3004476"/>
                  <a:gd name="connsiteX9" fmla="*/ 1471925 w 1896080"/>
                  <a:gd name="connsiteY9" fmla="*/ 2954197 h 3004476"/>
                  <a:gd name="connsiteX10" fmla="*/ 483 w 1896080"/>
                  <a:gd name="connsiteY10" fmla="*/ 1457037 h 3004476"/>
                  <a:gd name="connsiteX0" fmla="*/ 483 w 1896080"/>
                  <a:gd name="connsiteY0" fmla="*/ 1457037 h 3004476"/>
                  <a:gd name="connsiteX1" fmla="*/ 1316671 w 1896080"/>
                  <a:gd name="connsiteY1" fmla="*/ 5647 h 3004476"/>
                  <a:gd name="connsiteX2" fmla="*/ 1325876 w 1896080"/>
                  <a:gd name="connsiteY2" fmla="*/ 522146 h 3004476"/>
                  <a:gd name="connsiteX3" fmla="*/ 1895663 w 1896080"/>
                  <a:gd name="connsiteY3" fmla="*/ 740914 h 3004476"/>
                  <a:gd name="connsiteX4" fmla="*/ 1433824 w 1896080"/>
                  <a:gd name="connsiteY4" fmla="*/ 1163497 h 3004476"/>
                  <a:gd name="connsiteX5" fmla="*/ 1852924 w 1896080"/>
                  <a:gd name="connsiteY5" fmla="*/ 1620698 h 3004476"/>
                  <a:gd name="connsiteX6" fmla="*/ 1290826 w 1896080"/>
                  <a:gd name="connsiteY6" fmla="*/ 1845814 h 3004476"/>
                  <a:gd name="connsiteX7" fmla="*/ 1791012 w 1896080"/>
                  <a:gd name="connsiteY7" fmla="*/ 2306498 h 3004476"/>
                  <a:gd name="connsiteX8" fmla="*/ 1459225 w 1896080"/>
                  <a:gd name="connsiteY8" fmla="*/ 2484298 h 3004476"/>
                  <a:gd name="connsiteX9" fmla="*/ 1471925 w 1896080"/>
                  <a:gd name="connsiteY9" fmla="*/ 2954197 h 3004476"/>
                  <a:gd name="connsiteX10" fmla="*/ 483 w 1896080"/>
                  <a:gd name="connsiteY10" fmla="*/ 1457037 h 3004476"/>
                  <a:gd name="connsiteX0" fmla="*/ 483 w 1896080"/>
                  <a:gd name="connsiteY0" fmla="*/ 1457037 h 3004476"/>
                  <a:gd name="connsiteX1" fmla="*/ 1316671 w 1896080"/>
                  <a:gd name="connsiteY1" fmla="*/ 5647 h 3004476"/>
                  <a:gd name="connsiteX2" fmla="*/ 1325876 w 1896080"/>
                  <a:gd name="connsiteY2" fmla="*/ 522146 h 3004476"/>
                  <a:gd name="connsiteX3" fmla="*/ 1895663 w 1896080"/>
                  <a:gd name="connsiteY3" fmla="*/ 740914 h 3004476"/>
                  <a:gd name="connsiteX4" fmla="*/ 1433824 w 1896080"/>
                  <a:gd name="connsiteY4" fmla="*/ 1163497 h 3004476"/>
                  <a:gd name="connsiteX5" fmla="*/ 1852924 w 1896080"/>
                  <a:gd name="connsiteY5" fmla="*/ 1620698 h 3004476"/>
                  <a:gd name="connsiteX6" fmla="*/ 1290826 w 1896080"/>
                  <a:gd name="connsiteY6" fmla="*/ 1845814 h 3004476"/>
                  <a:gd name="connsiteX7" fmla="*/ 1791012 w 1896080"/>
                  <a:gd name="connsiteY7" fmla="*/ 2306498 h 3004476"/>
                  <a:gd name="connsiteX8" fmla="*/ 1459225 w 1896080"/>
                  <a:gd name="connsiteY8" fmla="*/ 2484298 h 3004476"/>
                  <a:gd name="connsiteX9" fmla="*/ 1471925 w 1896080"/>
                  <a:gd name="connsiteY9" fmla="*/ 2954197 h 3004476"/>
                  <a:gd name="connsiteX10" fmla="*/ 483 w 1896080"/>
                  <a:gd name="connsiteY10" fmla="*/ 1457037 h 3004476"/>
                  <a:gd name="connsiteX0" fmla="*/ 483 w 1896080"/>
                  <a:gd name="connsiteY0" fmla="*/ 1457037 h 3004476"/>
                  <a:gd name="connsiteX1" fmla="*/ 1316671 w 1896080"/>
                  <a:gd name="connsiteY1" fmla="*/ 5647 h 3004476"/>
                  <a:gd name="connsiteX2" fmla="*/ 1325876 w 1896080"/>
                  <a:gd name="connsiteY2" fmla="*/ 522146 h 3004476"/>
                  <a:gd name="connsiteX3" fmla="*/ 1895663 w 1896080"/>
                  <a:gd name="connsiteY3" fmla="*/ 740914 h 3004476"/>
                  <a:gd name="connsiteX4" fmla="*/ 1433824 w 1896080"/>
                  <a:gd name="connsiteY4" fmla="*/ 1163497 h 3004476"/>
                  <a:gd name="connsiteX5" fmla="*/ 1852924 w 1896080"/>
                  <a:gd name="connsiteY5" fmla="*/ 1620698 h 3004476"/>
                  <a:gd name="connsiteX6" fmla="*/ 1290826 w 1896080"/>
                  <a:gd name="connsiteY6" fmla="*/ 1845814 h 3004476"/>
                  <a:gd name="connsiteX7" fmla="*/ 1791012 w 1896080"/>
                  <a:gd name="connsiteY7" fmla="*/ 2306498 h 3004476"/>
                  <a:gd name="connsiteX8" fmla="*/ 1459225 w 1896080"/>
                  <a:gd name="connsiteY8" fmla="*/ 2484298 h 3004476"/>
                  <a:gd name="connsiteX9" fmla="*/ 1471925 w 1896080"/>
                  <a:gd name="connsiteY9" fmla="*/ 2954197 h 3004476"/>
                  <a:gd name="connsiteX10" fmla="*/ 483 w 1896080"/>
                  <a:gd name="connsiteY10" fmla="*/ 1457037 h 3004476"/>
                  <a:gd name="connsiteX0" fmla="*/ 483 w 1896080"/>
                  <a:gd name="connsiteY0" fmla="*/ 1457037 h 3004476"/>
                  <a:gd name="connsiteX1" fmla="*/ 1316671 w 1896080"/>
                  <a:gd name="connsiteY1" fmla="*/ 5647 h 3004476"/>
                  <a:gd name="connsiteX2" fmla="*/ 1325876 w 1896080"/>
                  <a:gd name="connsiteY2" fmla="*/ 522146 h 3004476"/>
                  <a:gd name="connsiteX3" fmla="*/ 1895663 w 1896080"/>
                  <a:gd name="connsiteY3" fmla="*/ 740914 h 3004476"/>
                  <a:gd name="connsiteX4" fmla="*/ 1433824 w 1896080"/>
                  <a:gd name="connsiteY4" fmla="*/ 1163497 h 3004476"/>
                  <a:gd name="connsiteX5" fmla="*/ 1852924 w 1896080"/>
                  <a:gd name="connsiteY5" fmla="*/ 1620698 h 3004476"/>
                  <a:gd name="connsiteX6" fmla="*/ 1290826 w 1896080"/>
                  <a:gd name="connsiteY6" fmla="*/ 1845814 h 3004476"/>
                  <a:gd name="connsiteX7" fmla="*/ 1791012 w 1896080"/>
                  <a:gd name="connsiteY7" fmla="*/ 2306498 h 3004476"/>
                  <a:gd name="connsiteX8" fmla="*/ 1459225 w 1896080"/>
                  <a:gd name="connsiteY8" fmla="*/ 2484298 h 3004476"/>
                  <a:gd name="connsiteX9" fmla="*/ 1471925 w 1896080"/>
                  <a:gd name="connsiteY9" fmla="*/ 2954197 h 3004476"/>
                  <a:gd name="connsiteX10" fmla="*/ 483 w 1896080"/>
                  <a:gd name="connsiteY10" fmla="*/ 1457037 h 3004476"/>
                  <a:gd name="connsiteX0" fmla="*/ 483 w 1896080"/>
                  <a:gd name="connsiteY0" fmla="*/ 1457037 h 3004476"/>
                  <a:gd name="connsiteX1" fmla="*/ 1316671 w 1896080"/>
                  <a:gd name="connsiteY1" fmla="*/ 5647 h 3004476"/>
                  <a:gd name="connsiteX2" fmla="*/ 1325876 w 1896080"/>
                  <a:gd name="connsiteY2" fmla="*/ 522146 h 3004476"/>
                  <a:gd name="connsiteX3" fmla="*/ 1895663 w 1896080"/>
                  <a:gd name="connsiteY3" fmla="*/ 740914 h 3004476"/>
                  <a:gd name="connsiteX4" fmla="*/ 1433824 w 1896080"/>
                  <a:gd name="connsiteY4" fmla="*/ 1163497 h 3004476"/>
                  <a:gd name="connsiteX5" fmla="*/ 1852924 w 1896080"/>
                  <a:gd name="connsiteY5" fmla="*/ 1620698 h 3004476"/>
                  <a:gd name="connsiteX6" fmla="*/ 1290826 w 1896080"/>
                  <a:gd name="connsiteY6" fmla="*/ 1845814 h 3004476"/>
                  <a:gd name="connsiteX7" fmla="*/ 1791012 w 1896080"/>
                  <a:gd name="connsiteY7" fmla="*/ 2306498 h 3004476"/>
                  <a:gd name="connsiteX8" fmla="*/ 1459225 w 1896080"/>
                  <a:gd name="connsiteY8" fmla="*/ 2484298 h 3004476"/>
                  <a:gd name="connsiteX9" fmla="*/ 1471925 w 1896080"/>
                  <a:gd name="connsiteY9" fmla="*/ 2954197 h 3004476"/>
                  <a:gd name="connsiteX10" fmla="*/ 483 w 1896080"/>
                  <a:gd name="connsiteY10" fmla="*/ 1457037 h 3004476"/>
                  <a:gd name="connsiteX0" fmla="*/ 483 w 1896080"/>
                  <a:gd name="connsiteY0" fmla="*/ 1457037 h 3004476"/>
                  <a:gd name="connsiteX1" fmla="*/ 1316671 w 1896080"/>
                  <a:gd name="connsiteY1" fmla="*/ 5647 h 3004476"/>
                  <a:gd name="connsiteX2" fmla="*/ 1325876 w 1896080"/>
                  <a:gd name="connsiteY2" fmla="*/ 522146 h 3004476"/>
                  <a:gd name="connsiteX3" fmla="*/ 1895663 w 1896080"/>
                  <a:gd name="connsiteY3" fmla="*/ 740914 h 3004476"/>
                  <a:gd name="connsiteX4" fmla="*/ 1433824 w 1896080"/>
                  <a:gd name="connsiteY4" fmla="*/ 1163497 h 3004476"/>
                  <a:gd name="connsiteX5" fmla="*/ 1852924 w 1896080"/>
                  <a:gd name="connsiteY5" fmla="*/ 1620698 h 3004476"/>
                  <a:gd name="connsiteX6" fmla="*/ 1290826 w 1896080"/>
                  <a:gd name="connsiteY6" fmla="*/ 1845814 h 3004476"/>
                  <a:gd name="connsiteX7" fmla="*/ 1791012 w 1896080"/>
                  <a:gd name="connsiteY7" fmla="*/ 2306498 h 3004476"/>
                  <a:gd name="connsiteX8" fmla="*/ 1459225 w 1896080"/>
                  <a:gd name="connsiteY8" fmla="*/ 2484298 h 3004476"/>
                  <a:gd name="connsiteX9" fmla="*/ 1471925 w 1896080"/>
                  <a:gd name="connsiteY9" fmla="*/ 2954197 h 3004476"/>
                  <a:gd name="connsiteX10" fmla="*/ 483 w 1896080"/>
                  <a:gd name="connsiteY10" fmla="*/ 1457037 h 3004476"/>
                  <a:gd name="connsiteX0" fmla="*/ 483 w 1896080"/>
                  <a:gd name="connsiteY0" fmla="*/ 1457037 h 3004476"/>
                  <a:gd name="connsiteX1" fmla="*/ 1316671 w 1896080"/>
                  <a:gd name="connsiteY1" fmla="*/ 5647 h 3004476"/>
                  <a:gd name="connsiteX2" fmla="*/ 1325876 w 1896080"/>
                  <a:gd name="connsiteY2" fmla="*/ 522146 h 3004476"/>
                  <a:gd name="connsiteX3" fmla="*/ 1895663 w 1896080"/>
                  <a:gd name="connsiteY3" fmla="*/ 740914 h 3004476"/>
                  <a:gd name="connsiteX4" fmla="*/ 1433824 w 1896080"/>
                  <a:gd name="connsiteY4" fmla="*/ 1163497 h 3004476"/>
                  <a:gd name="connsiteX5" fmla="*/ 1852924 w 1896080"/>
                  <a:gd name="connsiteY5" fmla="*/ 1620698 h 3004476"/>
                  <a:gd name="connsiteX6" fmla="*/ 1290826 w 1896080"/>
                  <a:gd name="connsiteY6" fmla="*/ 1845814 h 3004476"/>
                  <a:gd name="connsiteX7" fmla="*/ 1791012 w 1896080"/>
                  <a:gd name="connsiteY7" fmla="*/ 2306498 h 3004476"/>
                  <a:gd name="connsiteX8" fmla="*/ 1459225 w 1896080"/>
                  <a:gd name="connsiteY8" fmla="*/ 2484298 h 3004476"/>
                  <a:gd name="connsiteX9" fmla="*/ 1471925 w 1896080"/>
                  <a:gd name="connsiteY9" fmla="*/ 2954197 h 3004476"/>
                  <a:gd name="connsiteX10" fmla="*/ 483 w 1896080"/>
                  <a:gd name="connsiteY10" fmla="*/ 1457037 h 3004476"/>
                  <a:gd name="connsiteX0" fmla="*/ 483 w 1896080"/>
                  <a:gd name="connsiteY0" fmla="*/ 1457037 h 3004476"/>
                  <a:gd name="connsiteX1" fmla="*/ 1316671 w 1896080"/>
                  <a:gd name="connsiteY1" fmla="*/ 5647 h 3004476"/>
                  <a:gd name="connsiteX2" fmla="*/ 1325876 w 1896080"/>
                  <a:gd name="connsiteY2" fmla="*/ 522146 h 3004476"/>
                  <a:gd name="connsiteX3" fmla="*/ 1895663 w 1896080"/>
                  <a:gd name="connsiteY3" fmla="*/ 740914 h 3004476"/>
                  <a:gd name="connsiteX4" fmla="*/ 1433824 w 1896080"/>
                  <a:gd name="connsiteY4" fmla="*/ 1163497 h 3004476"/>
                  <a:gd name="connsiteX5" fmla="*/ 1852924 w 1896080"/>
                  <a:gd name="connsiteY5" fmla="*/ 1620698 h 3004476"/>
                  <a:gd name="connsiteX6" fmla="*/ 1290826 w 1896080"/>
                  <a:gd name="connsiteY6" fmla="*/ 1845814 h 3004476"/>
                  <a:gd name="connsiteX7" fmla="*/ 1791012 w 1896080"/>
                  <a:gd name="connsiteY7" fmla="*/ 2306498 h 3004476"/>
                  <a:gd name="connsiteX8" fmla="*/ 1459225 w 1896080"/>
                  <a:gd name="connsiteY8" fmla="*/ 2484298 h 3004476"/>
                  <a:gd name="connsiteX9" fmla="*/ 1471925 w 1896080"/>
                  <a:gd name="connsiteY9" fmla="*/ 2954197 h 3004476"/>
                  <a:gd name="connsiteX10" fmla="*/ 483 w 1896080"/>
                  <a:gd name="connsiteY10" fmla="*/ 1457037 h 3004476"/>
                  <a:gd name="connsiteX0" fmla="*/ 483 w 1896080"/>
                  <a:gd name="connsiteY0" fmla="*/ 1457037 h 3004476"/>
                  <a:gd name="connsiteX1" fmla="*/ 1316671 w 1896080"/>
                  <a:gd name="connsiteY1" fmla="*/ 5647 h 3004476"/>
                  <a:gd name="connsiteX2" fmla="*/ 1325876 w 1896080"/>
                  <a:gd name="connsiteY2" fmla="*/ 522146 h 3004476"/>
                  <a:gd name="connsiteX3" fmla="*/ 1895663 w 1896080"/>
                  <a:gd name="connsiteY3" fmla="*/ 740914 h 3004476"/>
                  <a:gd name="connsiteX4" fmla="*/ 1433824 w 1896080"/>
                  <a:gd name="connsiteY4" fmla="*/ 1163497 h 3004476"/>
                  <a:gd name="connsiteX5" fmla="*/ 1852924 w 1896080"/>
                  <a:gd name="connsiteY5" fmla="*/ 1620698 h 3004476"/>
                  <a:gd name="connsiteX6" fmla="*/ 1290826 w 1896080"/>
                  <a:gd name="connsiteY6" fmla="*/ 1845814 h 3004476"/>
                  <a:gd name="connsiteX7" fmla="*/ 1791012 w 1896080"/>
                  <a:gd name="connsiteY7" fmla="*/ 2306498 h 3004476"/>
                  <a:gd name="connsiteX8" fmla="*/ 1459225 w 1896080"/>
                  <a:gd name="connsiteY8" fmla="*/ 2484298 h 3004476"/>
                  <a:gd name="connsiteX9" fmla="*/ 1471925 w 1896080"/>
                  <a:gd name="connsiteY9" fmla="*/ 2954197 h 3004476"/>
                  <a:gd name="connsiteX10" fmla="*/ 483 w 1896080"/>
                  <a:gd name="connsiteY10" fmla="*/ 1457037 h 3004476"/>
                  <a:gd name="connsiteX0" fmla="*/ 483 w 1896080"/>
                  <a:gd name="connsiteY0" fmla="*/ 1457037 h 3004476"/>
                  <a:gd name="connsiteX1" fmla="*/ 1316671 w 1896080"/>
                  <a:gd name="connsiteY1" fmla="*/ 5647 h 3004476"/>
                  <a:gd name="connsiteX2" fmla="*/ 1325876 w 1896080"/>
                  <a:gd name="connsiteY2" fmla="*/ 522146 h 3004476"/>
                  <a:gd name="connsiteX3" fmla="*/ 1895663 w 1896080"/>
                  <a:gd name="connsiteY3" fmla="*/ 740914 h 3004476"/>
                  <a:gd name="connsiteX4" fmla="*/ 1433824 w 1896080"/>
                  <a:gd name="connsiteY4" fmla="*/ 1163497 h 3004476"/>
                  <a:gd name="connsiteX5" fmla="*/ 1852924 w 1896080"/>
                  <a:gd name="connsiteY5" fmla="*/ 1620698 h 3004476"/>
                  <a:gd name="connsiteX6" fmla="*/ 1290826 w 1896080"/>
                  <a:gd name="connsiteY6" fmla="*/ 1845814 h 3004476"/>
                  <a:gd name="connsiteX7" fmla="*/ 1791012 w 1896080"/>
                  <a:gd name="connsiteY7" fmla="*/ 2306498 h 3004476"/>
                  <a:gd name="connsiteX8" fmla="*/ 1459225 w 1896080"/>
                  <a:gd name="connsiteY8" fmla="*/ 2484298 h 3004476"/>
                  <a:gd name="connsiteX9" fmla="*/ 1471925 w 1896080"/>
                  <a:gd name="connsiteY9" fmla="*/ 2954197 h 3004476"/>
                  <a:gd name="connsiteX10" fmla="*/ 483 w 1896080"/>
                  <a:gd name="connsiteY10" fmla="*/ 1457037 h 3004476"/>
                  <a:gd name="connsiteX0" fmla="*/ 483 w 1896080"/>
                  <a:gd name="connsiteY0" fmla="*/ 1457037 h 3004476"/>
                  <a:gd name="connsiteX1" fmla="*/ 1316671 w 1896080"/>
                  <a:gd name="connsiteY1" fmla="*/ 5647 h 3004476"/>
                  <a:gd name="connsiteX2" fmla="*/ 1325876 w 1896080"/>
                  <a:gd name="connsiteY2" fmla="*/ 522146 h 3004476"/>
                  <a:gd name="connsiteX3" fmla="*/ 1895663 w 1896080"/>
                  <a:gd name="connsiteY3" fmla="*/ 740914 h 3004476"/>
                  <a:gd name="connsiteX4" fmla="*/ 1433824 w 1896080"/>
                  <a:gd name="connsiteY4" fmla="*/ 1163497 h 3004476"/>
                  <a:gd name="connsiteX5" fmla="*/ 1852924 w 1896080"/>
                  <a:gd name="connsiteY5" fmla="*/ 1620698 h 3004476"/>
                  <a:gd name="connsiteX6" fmla="*/ 1290826 w 1896080"/>
                  <a:gd name="connsiteY6" fmla="*/ 1845814 h 3004476"/>
                  <a:gd name="connsiteX7" fmla="*/ 1791012 w 1896080"/>
                  <a:gd name="connsiteY7" fmla="*/ 2306498 h 3004476"/>
                  <a:gd name="connsiteX8" fmla="*/ 1459225 w 1896080"/>
                  <a:gd name="connsiteY8" fmla="*/ 2484298 h 3004476"/>
                  <a:gd name="connsiteX9" fmla="*/ 1471925 w 1896080"/>
                  <a:gd name="connsiteY9" fmla="*/ 2954197 h 3004476"/>
                  <a:gd name="connsiteX10" fmla="*/ 483 w 1896080"/>
                  <a:gd name="connsiteY10" fmla="*/ 1457037 h 300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96080" h="3004476">
                    <a:moveTo>
                      <a:pt x="483" y="1457037"/>
                    </a:moveTo>
                    <a:cubicBezTo>
                      <a:pt x="-25393" y="965612"/>
                      <a:pt x="994172" y="-86188"/>
                      <a:pt x="1316671" y="5647"/>
                    </a:cubicBezTo>
                    <a:cubicBezTo>
                      <a:pt x="1639170" y="97482"/>
                      <a:pt x="2059640" y="528189"/>
                      <a:pt x="1325876" y="522146"/>
                    </a:cubicBezTo>
                    <a:cubicBezTo>
                      <a:pt x="1493812" y="541503"/>
                      <a:pt x="1864972" y="357268"/>
                      <a:pt x="1895663" y="740914"/>
                    </a:cubicBezTo>
                    <a:cubicBezTo>
                      <a:pt x="1912067" y="1367448"/>
                      <a:pt x="1439360" y="1099417"/>
                      <a:pt x="1433824" y="1163497"/>
                    </a:cubicBezTo>
                    <a:cubicBezTo>
                      <a:pt x="1354449" y="1225939"/>
                      <a:pt x="1828768" y="964291"/>
                      <a:pt x="1852924" y="1620698"/>
                    </a:cubicBezTo>
                    <a:cubicBezTo>
                      <a:pt x="1752097" y="2151930"/>
                      <a:pt x="1295588" y="1807714"/>
                      <a:pt x="1290826" y="1845814"/>
                    </a:cubicBezTo>
                    <a:cubicBezTo>
                      <a:pt x="1286063" y="1898202"/>
                      <a:pt x="1847878" y="1874647"/>
                      <a:pt x="1791012" y="2306498"/>
                    </a:cubicBezTo>
                    <a:cubicBezTo>
                      <a:pt x="1711824" y="2545970"/>
                      <a:pt x="1643851" y="2455943"/>
                      <a:pt x="1459225" y="2484298"/>
                    </a:cubicBezTo>
                    <a:cubicBezTo>
                      <a:pt x="1344925" y="2526631"/>
                      <a:pt x="1711584" y="2625275"/>
                      <a:pt x="1471925" y="2954197"/>
                    </a:cubicBezTo>
                    <a:cubicBezTo>
                      <a:pt x="809701" y="3278287"/>
                      <a:pt x="26359" y="1948462"/>
                      <a:pt x="483" y="14570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90000">
                    <a:srgbClr val="FFFF00"/>
                  </a:gs>
                </a:gsLst>
                <a:lin ang="72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Oval 76">
                <a:extLst>
                  <a:ext uri="{FF2B5EF4-FFF2-40B4-BE49-F238E27FC236}">
                    <a16:creationId xmlns:a16="http://schemas.microsoft.com/office/drawing/2014/main" id="{095FC5D5-CD2F-44E1-84EA-9E28165BF72C}"/>
                  </a:ext>
                </a:extLst>
              </p:cNvPr>
              <p:cNvSpPr/>
              <p:nvPr/>
            </p:nvSpPr>
            <p:spPr>
              <a:xfrm>
                <a:off x="2771930" y="3362242"/>
                <a:ext cx="3812031" cy="2994394"/>
              </a:xfrm>
              <a:custGeom>
                <a:avLst/>
                <a:gdLst>
                  <a:gd name="connsiteX0" fmla="*/ 0 w 2802962"/>
                  <a:gd name="connsiteY0" fmla="*/ 1241530 h 2483060"/>
                  <a:gd name="connsiteX1" fmla="*/ 1401481 w 2802962"/>
                  <a:gd name="connsiteY1" fmla="*/ 0 h 2483060"/>
                  <a:gd name="connsiteX2" fmla="*/ 2802962 w 2802962"/>
                  <a:gd name="connsiteY2" fmla="*/ 1241530 h 2483060"/>
                  <a:gd name="connsiteX3" fmla="*/ 1401481 w 2802962"/>
                  <a:gd name="connsiteY3" fmla="*/ 2483060 h 2483060"/>
                  <a:gd name="connsiteX4" fmla="*/ 0 w 2802962"/>
                  <a:gd name="connsiteY4" fmla="*/ 1241530 h 2483060"/>
                  <a:gd name="connsiteX0" fmla="*/ 621 w 2803583"/>
                  <a:gd name="connsiteY0" fmla="*/ 1432030 h 2673560"/>
                  <a:gd name="connsiteX1" fmla="*/ 1275102 w 2803583"/>
                  <a:gd name="connsiteY1" fmla="*/ 0 h 2673560"/>
                  <a:gd name="connsiteX2" fmla="*/ 2803583 w 2803583"/>
                  <a:gd name="connsiteY2" fmla="*/ 1432030 h 2673560"/>
                  <a:gd name="connsiteX3" fmla="*/ 1402102 w 2803583"/>
                  <a:gd name="connsiteY3" fmla="*/ 2673560 h 2673560"/>
                  <a:gd name="connsiteX4" fmla="*/ 621 w 2803583"/>
                  <a:gd name="connsiteY4" fmla="*/ 1432030 h 2673560"/>
                  <a:gd name="connsiteX0" fmla="*/ 281 w 3222343"/>
                  <a:gd name="connsiteY0" fmla="*/ 467072 h 2775934"/>
                  <a:gd name="connsiteX1" fmla="*/ 1693862 w 3222343"/>
                  <a:gd name="connsiteY1" fmla="*/ 76442 h 2775934"/>
                  <a:gd name="connsiteX2" fmla="*/ 3222343 w 3222343"/>
                  <a:gd name="connsiteY2" fmla="*/ 1508472 h 2775934"/>
                  <a:gd name="connsiteX3" fmla="*/ 1820862 w 3222343"/>
                  <a:gd name="connsiteY3" fmla="*/ 2750002 h 2775934"/>
                  <a:gd name="connsiteX4" fmla="*/ 281 w 3222343"/>
                  <a:gd name="connsiteY4" fmla="*/ 467072 h 2775934"/>
                  <a:gd name="connsiteX0" fmla="*/ 25 w 3222087"/>
                  <a:gd name="connsiteY0" fmla="*/ 488207 h 2797069"/>
                  <a:gd name="connsiteX1" fmla="*/ 1782506 w 3222087"/>
                  <a:gd name="connsiteY1" fmla="*/ 72177 h 2797069"/>
                  <a:gd name="connsiteX2" fmla="*/ 3222087 w 3222087"/>
                  <a:gd name="connsiteY2" fmla="*/ 1529607 h 2797069"/>
                  <a:gd name="connsiteX3" fmla="*/ 1820606 w 3222087"/>
                  <a:gd name="connsiteY3" fmla="*/ 2771137 h 2797069"/>
                  <a:gd name="connsiteX4" fmla="*/ 25 w 3222087"/>
                  <a:gd name="connsiteY4" fmla="*/ 488207 h 2797069"/>
                  <a:gd name="connsiteX0" fmla="*/ 25 w 3222087"/>
                  <a:gd name="connsiteY0" fmla="*/ 477197 h 2786059"/>
                  <a:gd name="connsiteX1" fmla="*/ 1782506 w 3222087"/>
                  <a:gd name="connsiteY1" fmla="*/ 61167 h 2786059"/>
                  <a:gd name="connsiteX2" fmla="*/ 3222087 w 3222087"/>
                  <a:gd name="connsiteY2" fmla="*/ 1518597 h 2786059"/>
                  <a:gd name="connsiteX3" fmla="*/ 1820606 w 3222087"/>
                  <a:gd name="connsiteY3" fmla="*/ 2760127 h 2786059"/>
                  <a:gd name="connsiteX4" fmla="*/ 25 w 3222087"/>
                  <a:gd name="connsiteY4" fmla="*/ 477197 h 2786059"/>
                  <a:gd name="connsiteX0" fmla="*/ 29 w 3222091"/>
                  <a:gd name="connsiteY0" fmla="*/ 493731 h 2802593"/>
                  <a:gd name="connsiteX1" fmla="*/ 1782510 w 3222091"/>
                  <a:gd name="connsiteY1" fmla="*/ 77701 h 2802593"/>
                  <a:gd name="connsiteX2" fmla="*/ 3222091 w 3222091"/>
                  <a:gd name="connsiteY2" fmla="*/ 1535131 h 2802593"/>
                  <a:gd name="connsiteX3" fmla="*/ 1820610 w 3222091"/>
                  <a:gd name="connsiteY3" fmla="*/ 2776661 h 2802593"/>
                  <a:gd name="connsiteX4" fmla="*/ 29 w 3222091"/>
                  <a:gd name="connsiteY4" fmla="*/ 493731 h 2802593"/>
                  <a:gd name="connsiteX0" fmla="*/ 314598 w 3536660"/>
                  <a:gd name="connsiteY0" fmla="*/ 491004 h 2938449"/>
                  <a:gd name="connsiteX1" fmla="*/ 2097079 w 3536660"/>
                  <a:gd name="connsiteY1" fmla="*/ 74974 h 2938449"/>
                  <a:gd name="connsiteX2" fmla="*/ 3536660 w 3536660"/>
                  <a:gd name="connsiteY2" fmla="*/ 1532404 h 2938449"/>
                  <a:gd name="connsiteX3" fmla="*/ 2135179 w 3536660"/>
                  <a:gd name="connsiteY3" fmla="*/ 2773934 h 2938449"/>
                  <a:gd name="connsiteX4" fmla="*/ 173861 w 3536660"/>
                  <a:gd name="connsiteY4" fmla="*/ 2674780 h 2938449"/>
                  <a:gd name="connsiteX5" fmla="*/ 314598 w 3536660"/>
                  <a:gd name="connsiteY5" fmla="*/ 491004 h 2938449"/>
                  <a:gd name="connsiteX0" fmla="*/ 314598 w 3536660"/>
                  <a:gd name="connsiteY0" fmla="*/ 491004 h 2996718"/>
                  <a:gd name="connsiteX1" fmla="*/ 2097079 w 3536660"/>
                  <a:gd name="connsiteY1" fmla="*/ 74974 h 2996718"/>
                  <a:gd name="connsiteX2" fmla="*/ 3536660 w 3536660"/>
                  <a:gd name="connsiteY2" fmla="*/ 1532404 h 2996718"/>
                  <a:gd name="connsiteX3" fmla="*/ 2236779 w 3536660"/>
                  <a:gd name="connsiteY3" fmla="*/ 2875534 h 2996718"/>
                  <a:gd name="connsiteX4" fmla="*/ 173861 w 3536660"/>
                  <a:gd name="connsiteY4" fmla="*/ 2674780 h 2996718"/>
                  <a:gd name="connsiteX5" fmla="*/ 314598 w 3536660"/>
                  <a:gd name="connsiteY5" fmla="*/ 491004 h 2996718"/>
                  <a:gd name="connsiteX0" fmla="*/ 314598 w 3536660"/>
                  <a:gd name="connsiteY0" fmla="*/ 491004 h 2996718"/>
                  <a:gd name="connsiteX1" fmla="*/ 2097079 w 3536660"/>
                  <a:gd name="connsiteY1" fmla="*/ 74974 h 2996718"/>
                  <a:gd name="connsiteX2" fmla="*/ 3536660 w 3536660"/>
                  <a:gd name="connsiteY2" fmla="*/ 1532404 h 2996718"/>
                  <a:gd name="connsiteX3" fmla="*/ 2274879 w 3536660"/>
                  <a:gd name="connsiteY3" fmla="*/ 2875534 h 2996718"/>
                  <a:gd name="connsiteX4" fmla="*/ 173861 w 3536660"/>
                  <a:gd name="connsiteY4" fmla="*/ 2674780 h 2996718"/>
                  <a:gd name="connsiteX5" fmla="*/ 314598 w 3536660"/>
                  <a:gd name="connsiteY5" fmla="*/ 491004 h 2996718"/>
                  <a:gd name="connsiteX0" fmla="*/ 261029 w 3571991"/>
                  <a:gd name="connsiteY0" fmla="*/ 439640 h 3008854"/>
                  <a:gd name="connsiteX1" fmla="*/ 2132410 w 3571991"/>
                  <a:gd name="connsiteY1" fmla="*/ 87110 h 3008854"/>
                  <a:gd name="connsiteX2" fmla="*/ 3571991 w 3571991"/>
                  <a:gd name="connsiteY2" fmla="*/ 1544540 h 3008854"/>
                  <a:gd name="connsiteX3" fmla="*/ 2310210 w 3571991"/>
                  <a:gd name="connsiteY3" fmla="*/ 2887670 h 3008854"/>
                  <a:gd name="connsiteX4" fmla="*/ 209192 w 3571991"/>
                  <a:gd name="connsiteY4" fmla="*/ 2686916 h 3008854"/>
                  <a:gd name="connsiteX5" fmla="*/ 261029 w 3571991"/>
                  <a:gd name="connsiteY5" fmla="*/ 439640 h 3008854"/>
                  <a:gd name="connsiteX0" fmla="*/ 497053 w 3808015"/>
                  <a:gd name="connsiteY0" fmla="*/ 411016 h 2941589"/>
                  <a:gd name="connsiteX1" fmla="*/ 2368434 w 3808015"/>
                  <a:gd name="connsiteY1" fmla="*/ 58486 h 2941589"/>
                  <a:gd name="connsiteX2" fmla="*/ 3808015 w 3808015"/>
                  <a:gd name="connsiteY2" fmla="*/ 1515916 h 2941589"/>
                  <a:gd name="connsiteX3" fmla="*/ 2546234 w 3808015"/>
                  <a:gd name="connsiteY3" fmla="*/ 2859046 h 2941589"/>
                  <a:gd name="connsiteX4" fmla="*/ 445216 w 3808015"/>
                  <a:gd name="connsiteY4" fmla="*/ 2658292 h 2941589"/>
                  <a:gd name="connsiteX5" fmla="*/ 717 w 3808015"/>
                  <a:gd name="connsiteY5" fmla="*/ 1553390 h 2941589"/>
                  <a:gd name="connsiteX6" fmla="*/ 497053 w 3808015"/>
                  <a:gd name="connsiteY6" fmla="*/ 411016 h 2941589"/>
                  <a:gd name="connsiteX0" fmla="*/ 497053 w 3808015"/>
                  <a:gd name="connsiteY0" fmla="*/ 428984 h 2959557"/>
                  <a:gd name="connsiteX1" fmla="*/ 2368434 w 3808015"/>
                  <a:gd name="connsiteY1" fmla="*/ 76454 h 2959557"/>
                  <a:gd name="connsiteX2" fmla="*/ 3808015 w 3808015"/>
                  <a:gd name="connsiteY2" fmla="*/ 1533884 h 2959557"/>
                  <a:gd name="connsiteX3" fmla="*/ 2546234 w 3808015"/>
                  <a:gd name="connsiteY3" fmla="*/ 2877014 h 2959557"/>
                  <a:gd name="connsiteX4" fmla="*/ 445216 w 3808015"/>
                  <a:gd name="connsiteY4" fmla="*/ 2676260 h 2959557"/>
                  <a:gd name="connsiteX5" fmla="*/ 717 w 3808015"/>
                  <a:gd name="connsiteY5" fmla="*/ 1571358 h 2959557"/>
                  <a:gd name="connsiteX6" fmla="*/ 497053 w 3808015"/>
                  <a:gd name="connsiteY6" fmla="*/ 428984 h 2959557"/>
                  <a:gd name="connsiteX0" fmla="*/ 497053 w 3808015"/>
                  <a:gd name="connsiteY0" fmla="*/ 446329 h 2976902"/>
                  <a:gd name="connsiteX1" fmla="*/ 2368434 w 3808015"/>
                  <a:gd name="connsiteY1" fmla="*/ 93799 h 2976902"/>
                  <a:gd name="connsiteX2" fmla="*/ 3808015 w 3808015"/>
                  <a:gd name="connsiteY2" fmla="*/ 1551229 h 2976902"/>
                  <a:gd name="connsiteX3" fmla="*/ 2546234 w 3808015"/>
                  <a:gd name="connsiteY3" fmla="*/ 2894359 h 2976902"/>
                  <a:gd name="connsiteX4" fmla="*/ 445216 w 3808015"/>
                  <a:gd name="connsiteY4" fmla="*/ 2693605 h 2976902"/>
                  <a:gd name="connsiteX5" fmla="*/ 717 w 3808015"/>
                  <a:gd name="connsiteY5" fmla="*/ 1588703 h 2976902"/>
                  <a:gd name="connsiteX6" fmla="*/ 497053 w 3808015"/>
                  <a:gd name="connsiteY6" fmla="*/ 446329 h 2976902"/>
                  <a:gd name="connsiteX0" fmla="*/ 497053 w 3808015"/>
                  <a:gd name="connsiteY0" fmla="*/ 406822 h 2937395"/>
                  <a:gd name="connsiteX1" fmla="*/ 2368434 w 3808015"/>
                  <a:gd name="connsiteY1" fmla="*/ 54292 h 2937395"/>
                  <a:gd name="connsiteX2" fmla="*/ 3808015 w 3808015"/>
                  <a:gd name="connsiteY2" fmla="*/ 1511722 h 2937395"/>
                  <a:gd name="connsiteX3" fmla="*/ 2546234 w 3808015"/>
                  <a:gd name="connsiteY3" fmla="*/ 2854852 h 2937395"/>
                  <a:gd name="connsiteX4" fmla="*/ 445216 w 3808015"/>
                  <a:gd name="connsiteY4" fmla="*/ 2654098 h 2937395"/>
                  <a:gd name="connsiteX5" fmla="*/ 717 w 3808015"/>
                  <a:gd name="connsiteY5" fmla="*/ 1549196 h 2937395"/>
                  <a:gd name="connsiteX6" fmla="*/ 497053 w 3808015"/>
                  <a:gd name="connsiteY6" fmla="*/ 406822 h 2937395"/>
                  <a:gd name="connsiteX0" fmla="*/ 497053 w 3808015"/>
                  <a:gd name="connsiteY0" fmla="*/ 422210 h 2952783"/>
                  <a:gd name="connsiteX1" fmla="*/ 2368434 w 3808015"/>
                  <a:gd name="connsiteY1" fmla="*/ 69680 h 2952783"/>
                  <a:gd name="connsiteX2" fmla="*/ 3808015 w 3808015"/>
                  <a:gd name="connsiteY2" fmla="*/ 1527110 h 2952783"/>
                  <a:gd name="connsiteX3" fmla="*/ 2546234 w 3808015"/>
                  <a:gd name="connsiteY3" fmla="*/ 2870240 h 2952783"/>
                  <a:gd name="connsiteX4" fmla="*/ 445216 w 3808015"/>
                  <a:gd name="connsiteY4" fmla="*/ 2669486 h 2952783"/>
                  <a:gd name="connsiteX5" fmla="*/ 717 w 3808015"/>
                  <a:gd name="connsiteY5" fmla="*/ 1564584 h 2952783"/>
                  <a:gd name="connsiteX6" fmla="*/ 497053 w 3808015"/>
                  <a:gd name="connsiteY6" fmla="*/ 422210 h 2952783"/>
                  <a:gd name="connsiteX0" fmla="*/ 497053 w 3808015"/>
                  <a:gd name="connsiteY0" fmla="*/ 450160 h 2980733"/>
                  <a:gd name="connsiteX1" fmla="*/ 2368434 w 3808015"/>
                  <a:gd name="connsiteY1" fmla="*/ 97630 h 2980733"/>
                  <a:gd name="connsiteX2" fmla="*/ 3808015 w 3808015"/>
                  <a:gd name="connsiteY2" fmla="*/ 1555060 h 2980733"/>
                  <a:gd name="connsiteX3" fmla="*/ 2546234 w 3808015"/>
                  <a:gd name="connsiteY3" fmla="*/ 2898190 h 2980733"/>
                  <a:gd name="connsiteX4" fmla="*/ 445216 w 3808015"/>
                  <a:gd name="connsiteY4" fmla="*/ 2697436 h 2980733"/>
                  <a:gd name="connsiteX5" fmla="*/ 717 w 3808015"/>
                  <a:gd name="connsiteY5" fmla="*/ 1592534 h 2980733"/>
                  <a:gd name="connsiteX6" fmla="*/ 497053 w 3808015"/>
                  <a:gd name="connsiteY6" fmla="*/ 450160 h 2980733"/>
                  <a:gd name="connsiteX0" fmla="*/ 497053 w 3808015"/>
                  <a:gd name="connsiteY0" fmla="*/ 423912 h 2954485"/>
                  <a:gd name="connsiteX1" fmla="*/ 2368434 w 3808015"/>
                  <a:gd name="connsiteY1" fmla="*/ 45982 h 2954485"/>
                  <a:gd name="connsiteX2" fmla="*/ 3808015 w 3808015"/>
                  <a:gd name="connsiteY2" fmla="*/ 1528812 h 2954485"/>
                  <a:gd name="connsiteX3" fmla="*/ 2546234 w 3808015"/>
                  <a:gd name="connsiteY3" fmla="*/ 2871942 h 2954485"/>
                  <a:gd name="connsiteX4" fmla="*/ 445216 w 3808015"/>
                  <a:gd name="connsiteY4" fmla="*/ 2671188 h 2954485"/>
                  <a:gd name="connsiteX5" fmla="*/ 717 w 3808015"/>
                  <a:gd name="connsiteY5" fmla="*/ 1566286 h 2954485"/>
                  <a:gd name="connsiteX6" fmla="*/ 497053 w 3808015"/>
                  <a:gd name="connsiteY6" fmla="*/ 423912 h 2954485"/>
                  <a:gd name="connsiteX0" fmla="*/ 497053 w 3808015"/>
                  <a:gd name="connsiteY0" fmla="*/ 423912 h 2954485"/>
                  <a:gd name="connsiteX1" fmla="*/ 2368434 w 3808015"/>
                  <a:gd name="connsiteY1" fmla="*/ 45982 h 2954485"/>
                  <a:gd name="connsiteX2" fmla="*/ 3808015 w 3808015"/>
                  <a:gd name="connsiteY2" fmla="*/ 1528812 h 2954485"/>
                  <a:gd name="connsiteX3" fmla="*/ 2546234 w 3808015"/>
                  <a:gd name="connsiteY3" fmla="*/ 2871942 h 2954485"/>
                  <a:gd name="connsiteX4" fmla="*/ 445216 w 3808015"/>
                  <a:gd name="connsiteY4" fmla="*/ 2671188 h 2954485"/>
                  <a:gd name="connsiteX5" fmla="*/ 717 w 3808015"/>
                  <a:gd name="connsiteY5" fmla="*/ 1566286 h 2954485"/>
                  <a:gd name="connsiteX6" fmla="*/ 497053 w 3808015"/>
                  <a:gd name="connsiteY6" fmla="*/ 423912 h 2954485"/>
                  <a:gd name="connsiteX0" fmla="*/ 497053 w 3808015"/>
                  <a:gd name="connsiteY0" fmla="*/ 437578 h 2968151"/>
                  <a:gd name="connsiteX1" fmla="*/ 2368434 w 3808015"/>
                  <a:gd name="connsiteY1" fmla="*/ 59648 h 2968151"/>
                  <a:gd name="connsiteX2" fmla="*/ 3808015 w 3808015"/>
                  <a:gd name="connsiteY2" fmla="*/ 1542478 h 2968151"/>
                  <a:gd name="connsiteX3" fmla="*/ 2546234 w 3808015"/>
                  <a:gd name="connsiteY3" fmla="*/ 2885608 h 2968151"/>
                  <a:gd name="connsiteX4" fmla="*/ 445216 w 3808015"/>
                  <a:gd name="connsiteY4" fmla="*/ 2684854 h 2968151"/>
                  <a:gd name="connsiteX5" fmla="*/ 717 w 3808015"/>
                  <a:gd name="connsiteY5" fmla="*/ 1579952 h 2968151"/>
                  <a:gd name="connsiteX6" fmla="*/ 497053 w 3808015"/>
                  <a:gd name="connsiteY6" fmla="*/ 437578 h 2968151"/>
                  <a:gd name="connsiteX0" fmla="*/ 501069 w 3812031"/>
                  <a:gd name="connsiteY0" fmla="*/ 437578 h 2968151"/>
                  <a:gd name="connsiteX1" fmla="*/ 2372450 w 3812031"/>
                  <a:gd name="connsiteY1" fmla="*/ 59648 h 2968151"/>
                  <a:gd name="connsiteX2" fmla="*/ 3812031 w 3812031"/>
                  <a:gd name="connsiteY2" fmla="*/ 1542478 h 2968151"/>
                  <a:gd name="connsiteX3" fmla="*/ 2550250 w 3812031"/>
                  <a:gd name="connsiteY3" fmla="*/ 2885608 h 2968151"/>
                  <a:gd name="connsiteX4" fmla="*/ 449232 w 3812031"/>
                  <a:gd name="connsiteY4" fmla="*/ 2684854 h 2968151"/>
                  <a:gd name="connsiteX5" fmla="*/ 4733 w 3812031"/>
                  <a:gd name="connsiteY5" fmla="*/ 1579952 h 2968151"/>
                  <a:gd name="connsiteX6" fmla="*/ 501069 w 3812031"/>
                  <a:gd name="connsiteY6" fmla="*/ 437578 h 2968151"/>
                  <a:gd name="connsiteX0" fmla="*/ 501069 w 3812031"/>
                  <a:gd name="connsiteY0" fmla="*/ 437578 h 2994394"/>
                  <a:gd name="connsiteX1" fmla="*/ 2372450 w 3812031"/>
                  <a:gd name="connsiteY1" fmla="*/ 59648 h 2994394"/>
                  <a:gd name="connsiteX2" fmla="*/ 3812031 w 3812031"/>
                  <a:gd name="connsiteY2" fmla="*/ 1542478 h 2994394"/>
                  <a:gd name="connsiteX3" fmla="*/ 2550250 w 3812031"/>
                  <a:gd name="connsiteY3" fmla="*/ 2885608 h 2994394"/>
                  <a:gd name="connsiteX4" fmla="*/ 449232 w 3812031"/>
                  <a:gd name="connsiteY4" fmla="*/ 2684854 h 2994394"/>
                  <a:gd name="connsiteX5" fmla="*/ 4733 w 3812031"/>
                  <a:gd name="connsiteY5" fmla="*/ 1579952 h 2994394"/>
                  <a:gd name="connsiteX6" fmla="*/ 501069 w 3812031"/>
                  <a:gd name="connsiteY6" fmla="*/ 437578 h 2994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12031" h="2994394">
                    <a:moveTo>
                      <a:pt x="501069" y="437578"/>
                    </a:moveTo>
                    <a:cubicBezTo>
                      <a:pt x="794088" y="69894"/>
                      <a:pt x="1769823" y="-99102"/>
                      <a:pt x="2372450" y="59648"/>
                    </a:cubicBezTo>
                    <a:cubicBezTo>
                      <a:pt x="2975077" y="218398"/>
                      <a:pt x="3812031" y="856800"/>
                      <a:pt x="3812031" y="1542478"/>
                    </a:cubicBezTo>
                    <a:cubicBezTo>
                      <a:pt x="3812031" y="2228156"/>
                      <a:pt x="3110717" y="2695212"/>
                      <a:pt x="2550250" y="2885608"/>
                    </a:cubicBezTo>
                    <a:cubicBezTo>
                      <a:pt x="1989784" y="3076004"/>
                      <a:pt x="862902" y="3020997"/>
                      <a:pt x="449232" y="2684854"/>
                    </a:cubicBezTo>
                    <a:cubicBezTo>
                      <a:pt x="60962" y="2463011"/>
                      <a:pt x="-3907" y="1954498"/>
                      <a:pt x="4733" y="1579952"/>
                    </a:cubicBezTo>
                    <a:cubicBezTo>
                      <a:pt x="-37428" y="976806"/>
                      <a:pt x="208050" y="805262"/>
                      <a:pt x="501069" y="437578"/>
                    </a:cubicBezTo>
                    <a:close/>
                  </a:path>
                </a:pathLst>
              </a:custGeom>
              <a:solidFill>
                <a:srgbClr val="FFFF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Arc 92">
                <a:extLst>
                  <a:ext uri="{FF2B5EF4-FFF2-40B4-BE49-F238E27FC236}">
                    <a16:creationId xmlns:a16="http://schemas.microsoft.com/office/drawing/2014/main" id="{58A47BF9-A54A-4C82-9B8D-9DBDA3F16EAE}"/>
                  </a:ext>
                </a:extLst>
              </p:cNvPr>
              <p:cNvSpPr/>
              <p:nvPr/>
            </p:nvSpPr>
            <p:spPr>
              <a:xfrm rot="4016574">
                <a:off x="4009350" y="5991008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Arc 93">
                <a:extLst>
                  <a:ext uri="{FF2B5EF4-FFF2-40B4-BE49-F238E27FC236}">
                    <a16:creationId xmlns:a16="http://schemas.microsoft.com/office/drawing/2014/main" id="{96CFBA6C-240B-468E-8332-21F04A950AC6}"/>
                  </a:ext>
                </a:extLst>
              </p:cNvPr>
              <p:cNvSpPr/>
              <p:nvPr/>
            </p:nvSpPr>
            <p:spPr>
              <a:xfrm rot="4016574">
                <a:off x="4157243" y="5310522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ECAD5205-40A2-461C-8111-359C3532F434}"/>
                  </a:ext>
                </a:extLst>
              </p:cNvPr>
              <p:cNvSpPr/>
              <p:nvPr/>
            </p:nvSpPr>
            <p:spPr>
              <a:xfrm rot="4016574">
                <a:off x="4107945" y="5652360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Arc 96">
                <a:extLst>
                  <a:ext uri="{FF2B5EF4-FFF2-40B4-BE49-F238E27FC236}">
                    <a16:creationId xmlns:a16="http://schemas.microsoft.com/office/drawing/2014/main" id="{6E2DE28E-09B4-42A9-9D21-02F4F8765742}"/>
                  </a:ext>
                </a:extLst>
              </p:cNvPr>
              <p:cNvSpPr/>
              <p:nvPr/>
            </p:nvSpPr>
            <p:spPr>
              <a:xfrm rot="4016574">
                <a:off x="4256359" y="4993894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Arc 97">
                <a:extLst>
                  <a:ext uri="{FF2B5EF4-FFF2-40B4-BE49-F238E27FC236}">
                    <a16:creationId xmlns:a16="http://schemas.microsoft.com/office/drawing/2014/main" id="{225ECF01-0751-4AB3-A02F-836AA8AC8239}"/>
                  </a:ext>
                </a:extLst>
              </p:cNvPr>
              <p:cNvSpPr/>
              <p:nvPr/>
            </p:nvSpPr>
            <p:spPr>
              <a:xfrm rot="4016574">
                <a:off x="4320721" y="5507265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Arc 158">
                <a:extLst>
                  <a:ext uri="{FF2B5EF4-FFF2-40B4-BE49-F238E27FC236}">
                    <a16:creationId xmlns:a16="http://schemas.microsoft.com/office/drawing/2014/main" id="{4BF0E9B2-1622-41FB-8C05-3C8177D63412}"/>
                  </a:ext>
                </a:extLst>
              </p:cNvPr>
              <p:cNvSpPr/>
              <p:nvPr/>
            </p:nvSpPr>
            <p:spPr>
              <a:xfrm rot="4016574">
                <a:off x="3898115" y="5814916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0A8D86CF-2480-497A-A053-859262162D2D}"/>
                  </a:ext>
                </a:extLst>
              </p:cNvPr>
              <p:cNvSpPr/>
              <p:nvPr/>
            </p:nvSpPr>
            <p:spPr>
              <a:xfrm rot="4016574">
                <a:off x="4545190" y="4711971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Arc 160">
                <a:extLst>
                  <a:ext uri="{FF2B5EF4-FFF2-40B4-BE49-F238E27FC236}">
                    <a16:creationId xmlns:a16="http://schemas.microsoft.com/office/drawing/2014/main" id="{F0749B2C-D484-4109-B1D5-D73080A55501}"/>
                  </a:ext>
                </a:extLst>
              </p:cNvPr>
              <p:cNvSpPr/>
              <p:nvPr/>
            </p:nvSpPr>
            <p:spPr>
              <a:xfrm rot="4016574">
                <a:off x="3972372" y="5532994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38ACEFCE-7D8D-4858-B2B0-84B94AFE694F}"/>
                  </a:ext>
                </a:extLst>
              </p:cNvPr>
              <p:cNvSpPr/>
              <p:nvPr/>
            </p:nvSpPr>
            <p:spPr>
              <a:xfrm rot="4016574">
                <a:off x="4009456" y="5213746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37E41E09-E9FC-436C-8A34-77F0A41AC376}"/>
                  </a:ext>
                </a:extLst>
              </p:cNvPr>
              <p:cNvSpPr/>
              <p:nvPr/>
            </p:nvSpPr>
            <p:spPr>
              <a:xfrm rot="4016574">
                <a:off x="4231292" y="5821820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6DEE14C-CFD1-4806-A7CD-06E8C0AF8A40}"/>
                  </a:ext>
                </a:extLst>
              </p:cNvPr>
              <p:cNvSpPr/>
              <p:nvPr/>
            </p:nvSpPr>
            <p:spPr>
              <a:xfrm rot="4016574">
                <a:off x="4345233" y="5235082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Arc 164">
                <a:extLst>
                  <a:ext uri="{FF2B5EF4-FFF2-40B4-BE49-F238E27FC236}">
                    <a16:creationId xmlns:a16="http://schemas.microsoft.com/office/drawing/2014/main" id="{DDCDBAAA-8BC4-4C83-9C9F-A2E841E4F992}"/>
                  </a:ext>
                </a:extLst>
              </p:cNvPr>
              <p:cNvSpPr/>
              <p:nvPr/>
            </p:nvSpPr>
            <p:spPr>
              <a:xfrm rot="4016574">
                <a:off x="4075226" y="4874962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5376BE1E-29D0-4DAB-AF76-2ED01C5AE1F9}"/>
                  </a:ext>
                </a:extLst>
              </p:cNvPr>
              <p:cNvSpPr/>
              <p:nvPr/>
            </p:nvSpPr>
            <p:spPr>
              <a:xfrm rot="4016574">
                <a:off x="4074806" y="4581730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Arc 166">
                <a:extLst>
                  <a:ext uri="{FF2B5EF4-FFF2-40B4-BE49-F238E27FC236}">
                    <a16:creationId xmlns:a16="http://schemas.microsoft.com/office/drawing/2014/main" id="{BD636A3C-EAE7-4E7F-BDB4-28E80AC7A30A}"/>
                  </a:ext>
                </a:extLst>
              </p:cNvPr>
              <p:cNvSpPr/>
              <p:nvPr/>
            </p:nvSpPr>
            <p:spPr>
              <a:xfrm rot="4016574">
                <a:off x="4050436" y="4288361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Arc 167">
                <a:extLst>
                  <a:ext uri="{FF2B5EF4-FFF2-40B4-BE49-F238E27FC236}">
                    <a16:creationId xmlns:a16="http://schemas.microsoft.com/office/drawing/2014/main" id="{140318DE-6401-4412-A3CC-95D4A722A9F0}"/>
                  </a:ext>
                </a:extLst>
              </p:cNvPr>
              <p:cNvSpPr/>
              <p:nvPr/>
            </p:nvSpPr>
            <p:spPr>
              <a:xfrm rot="4016574">
                <a:off x="4002553" y="4007138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Arc 168">
                <a:extLst>
                  <a:ext uri="{FF2B5EF4-FFF2-40B4-BE49-F238E27FC236}">
                    <a16:creationId xmlns:a16="http://schemas.microsoft.com/office/drawing/2014/main" id="{25094E5C-7610-4A14-8DC6-D7D1FDA8464C}"/>
                  </a:ext>
                </a:extLst>
              </p:cNvPr>
              <p:cNvSpPr/>
              <p:nvPr/>
            </p:nvSpPr>
            <p:spPr>
              <a:xfrm rot="2839385">
                <a:off x="3720112" y="3474822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Arc 169">
                <a:extLst>
                  <a:ext uri="{FF2B5EF4-FFF2-40B4-BE49-F238E27FC236}">
                    <a16:creationId xmlns:a16="http://schemas.microsoft.com/office/drawing/2014/main" id="{F5C4143E-7F96-4524-B6EE-FE1BBECABA0B}"/>
                  </a:ext>
                </a:extLst>
              </p:cNvPr>
              <p:cNvSpPr/>
              <p:nvPr/>
            </p:nvSpPr>
            <p:spPr>
              <a:xfrm rot="2839385">
                <a:off x="3884367" y="3754173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Arc 170">
                <a:extLst>
                  <a:ext uri="{FF2B5EF4-FFF2-40B4-BE49-F238E27FC236}">
                    <a16:creationId xmlns:a16="http://schemas.microsoft.com/office/drawing/2014/main" id="{B2493286-8E6C-41F6-9B25-00E349230160}"/>
                  </a:ext>
                </a:extLst>
              </p:cNvPr>
              <p:cNvSpPr/>
              <p:nvPr/>
            </p:nvSpPr>
            <p:spPr>
              <a:xfrm rot="2839385">
                <a:off x="3948160" y="3551815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Arc 171">
                <a:extLst>
                  <a:ext uri="{FF2B5EF4-FFF2-40B4-BE49-F238E27FC236}">
                    <a16:creationId xmlns:a16="http://schemas.microsoft.com/office/drawing/2014/main" id="{673C2BC3-DEE6-43A0-8B13-8F24E0183AF7}"/>
                  </a:ext>
                </a:extLst>
              </p:cNvPr>
              <p:cNvSpPr/>
              <p:nvPr/>
            </p:nvSpPr>
            <p:spPr>
              <a:xfrm rot="2839385">
                <a:off x="4101208" y="3869078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Arc 172">
                <a:extLst>
                  <a:ext uri="{FF2B5EF4-FFF2-40B4-BE49-F238E27FC236}">
                    <a16:creationId xmlns:a16="http://schemas.microsoft.com/office/drawing/2014/main" id="{1230A451-2980-484D-AC08-DCCD78DD3D61}"/>
                  </a:ext>
                </a:extLst>
              </p:cNvPr>
              <p:cNvSpPr/>
              <p:nvPr/>
            </p:nvSpPr>
            <p:spPr>
              <a:xfrm rot="2839385">
                <a:off x="4189531" y="4148253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Arc 173">
                <a:extLst>
                  <a:ext uri="{FF2B5EF4-FFF2-40B4-BE49-F238E27FC236}">
                    <a16:creationId xmlns:a16="http://schemas.microsoft.com/office/drawing/2014/main" id="{A459CE90-969F-4837-BAB4-2247C4ADE011}"/>
                  </a:ext>
                </a:extLst>
              </p:cNvPr>
              <p:cNvSpPr/>
              <p:nvPr/>
            </p:nvSpPr>
            <p:spPr>
              <a:xfrm rot="2839385">
                <a:off x="4243286" y="4479021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Arc 174">
                <a:extLst>
                  <a:ext uri="{FF2B5EF4-FFF2-40B4-BE49-F238E27FC236}">
                    <a16:creationId xmlns:a16="http://schemas.microsoft.com/office/drawing/2014/main" id="{FC11B780-B7E0-4739-A539-800EDAC580EE}"/>
                  </a:ext>
                </a:extLst>
              </p:cNvPr>
              <p:cNvSpPr/>
              <p:nvPr/>
            </p:nvSpPr>
            <p:spPr>
              <a:xfrm rot="2839385">
                <a:off x="4053649" y="3410027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1386521-699A-4CBE-8381-A068940896F6}"/>
                  </a:ext>
                </a:extLst>
              </p:cNvPr>
              <p:cNvSpPr/>
              <p:nvPr/>
            </p:nvSpPr>
            <p:spPr>
              <a:xfrm rot="2839385">
                <a:off x="4204935" y="3613162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Arc 176">
                <a:extLst>
                  <a:ext uri="{FF2B5EF4-FFF2-40B4-BE49-F238E27FC236}">
                    <a16:creationId xmlns:a16="http://schemas.microsoft.com/office/drawing/2014/main" id="{0025E814-DA9F-4AC5-827A-9101976D487D}"/>
                  </a:ext>
                </a:extLst>
              </p:cNvPr>
              <p:cNvSpPr/>
              <p:nvPr/>
            </p:nvSpPr>
            <p:spPr>
              <a:xfrm rot="2839385">
                <a:off x="4369597" y="4235252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Arc 177">
                <a:extLst>
                  <a:ext uri="{FF2B5EF4-FFF2-40B4-BE49-F238E27FC236}">
                    <a16:creationId xmlns:a16="http://schemas.microsoft.com/office/drawing/2014/main" id="{89592079-EDC3-4847-AB63-7437B12C6FC3}"/>
                  </a:ext>
                </a:extLst>
              </p:cNvPr>
              <p:cNvSpPr/>
              <p:nvPr/>
            </p:nvSpPr>
            <p:spPr>
              <a:xfrm rot="2839385">
                <a:off x="4305240" y="4743174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Arc 178">
                <a:extLst>
                  <a:ext uri="{FF2B5EF4-FFF2-40B4-BE49-F238E27FC236}">
                    <a16:creationId xmlns:a16="http://schemas.microsoft.com/office/drawing/2014/main" id="{6E5DCC57-04BC-4CE1-8F34-2FBDE2BACC1A}"/>
                  </a:ext>
                </a:extLst>
              </p:cNvPr>
              <p:cNvSpPr/>
              <p:nvPr/>
            </p:nvSpPr>
            <p:spPr>
              <a:xfrm rot="2839385">
                <a:off x="4458449" y="4563657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0" name="Arc 179">
                <a:extLst>
                  <a:ext uri="{FF2B5EF4-FFF2-40B4-BE49-F238E27FC236}">
                    <a16:creationId xmlns:a16="http://schemas.microsoft.com/office/drawing/2014/main" id="{D4F9944C-0A24-4FCB-B28D-6CE2ED894903}"/>
                  </a:ext>
                </a:extLst>
              </p:cNvPr>
              <p:cNvSpPr/>
              <p:nvPr/>
            </p:nvSpPr>
            <p:spPr>
              <a:xfrm rot="2839385">
                <a:off x="4306411" y="3915871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Arc 180">
                <a:extLst>
                  <a:ext uri="{FF2B5EF4-FFF2-40B4-BE49-F238E27FC236}">
                    <a16:creationId xmlns:a16="http://schemas.microsoft.com/office/drawing/2014/main" id="{AED8915A-03AA-45DA-BE47-EC107852F743}"/>
                  </a:ext>
                </a:extLst>
              </p:cNvPr>
              <p:cNvSpPr/>
              <p:nvPr/>
            </p:nvSpPr>
            <p:spPr>
              <a:xfrm rot="2839385">
                <a:off x="4470714" y="5033051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Arc 181">
                <a:extLst>
                  <a:ext uri="{FF2B5EF4-FFF2-40B4-BE49-F238E27FC236}">
                    <a16:creationId xmlns:a16="http://schemas.microsoft.com/office/drawing/2014/main" id="{2A47EA48-DD4C-4040-B30D-021DF711AB55}"/>
                  </a:ext>
                </a:extLst>
              </p:cNvPr>
              <p:cNvSpPr/>
              <p:nvPr/>
            </p:nvSpPr>
            <p:spPr>
              <a:xfrm rot="2839385">
                <a:off x="4497347" y="5464548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Arc 182">
                <a:extLst>
                  <a:ext uri="{FF2B5EF4-FFF2-40B4-BE49-F238E27FC236}">
                    <a16:creationId xmlns:a16="http://schemas.microsoft.com/office/drawing/2014/main" id="{D1D2F9B1-985C-4F83-8E0B-FA9E78B97F5E}"/>
                  </a:ext>
                </a:extLst>
              </p:cNvPr>
              <p:cNvSpPr/>
              <p:nvPr/>
            </p:nvSpPr>
            <p:spPr>
              <a:xfrm rot="2839385">
                <a:off x="4420001" y="5754862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Arc 183">
                <a:extLst>
                  <a:ext uri="{FF2B5EF4-FFF2-40B4-BE49-F238E27FC236}">
                    <a16:creationId xmlns:a16="http://schemas.microsoft.com/office/drawing/2014/main" id="{E7F571A5-5078-47D5-80D6-A10B0F5D96A3}"/>
                  </a:ext>
                </a:extLst>
              </p:cNvPr>
              <p:cNvSpPr/>
              <p:nvPr/>
            </p:nvSpPr>
            <p:spPr>
              <a:xfrm rot="4016574">
                <a:off x="4238397" y="6068028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Arc 184">
                <a:extLst>
                  <a:ext uri="{FF2B5EF4-FFF2-40B4-BE49-F238E27FC236}">
                    <a16:creationId xmlns:a16="http://schemas.microsoft.com/office/drawing/2014/main" id="{F2DB64B4-95EC-4EB5-B971-01F18B7F040C}"/>
                  </a:ext>
                </a:extLst>
              </p:cNvPr>
              <p:cNvSpPr/>
              <p:nvPr/>
            </p:nvSpPr>
            <p:spPr>
              <a:xfrm rot="4016574">
                <a:off x="4491778" y="5915815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Arc 185">
                <a:extLst>
                  <a:ext uri="{FF2B5EF4-FFF2-40B4-BE49-F238E27FC236}">
                    <a16:creationId xmlns:a16="http://schemas.microsoft.com/office/drawing/2014/main" id="{1BD905D8-E66E-4685-ADD9-28C56EEE50DE}"/>
                  </a:ext>
                </a:extLst>
              </p:cNvPr>
              <p:cNvSpPr/>
              <p:nvPr/>
            </p:nvSpPr>
            <p:spPr>
              <a:xfrm rot="4016574">
                <a:off x="4617996" y="6055951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Arc 186">
                <a:extLst>
                  <a:ext uri="{FF2B5EF4-FFF2-40B4-BE49-F238E27FC236}">
                    <a16:creationId xmlns:a16="http://schemas.microsoft.com/office/drawing/2014/main" id="{0706CA16-CF31-4857-B41D-8AB5F5C7C122}"/>
                  </a:ext>
                </a:extLst>
              </p:cNvPr>
              <p:cNvSpPr/>
              <p:nvPr/>
            </p:nvSpPr>
            <p:spPr>
              <a:xfrm rot="4016574">
                <a:off x="4643096" y="5661768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Arc 187">
                <a:extLst>
                  <a:ext uri="{FF2B5EF4-FFF2-40B4-BE49-F238E27FC236}">
                    <a16:creationId xmlns:a16="http://schemas.microsoft.com/office/drawing/2014/main" id="{9F662AFF-DD98-42B2-8D6C-4855B97DA36B}"/>
                  </a:ext>
                </a:extLst>
              </p:cNvPr>
              <p:cNvSpPr/>
              <p:nvPr/>
            </p:nvSpPr>
            <p:spPr>
              <a:xfrm rot="4016574">
                <a:off x="4617995" y="5216134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Arc 188">
                <a:extLst>
                  <a:ext uri="{FF2B5EF4-FFF2-40B4-BE49-F238E27FC236}">
                    <a16:creationId xmlns:a16="http://schemas.microsoft.com/office/drawing/2014/main" id="{A8E74849-CE85-4D87-BEB5-BFAEFD711F49}"/>
                  </a:ext>
                </a:extLst>
              </p:cNvPr>
              <p:cNvSpPr/>
              <p:nvPr/>
            </p:nvSpPr>
            <p:spPr>
              <a:xfrm rot="4016574">
                <a:off x="4708284" y="4937964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Arc 189">
                <a:extLst>
                  <a:ext uri="{FF2B5EF4-FFF2-40B4-BE49-F238E27FC236}">
                    <a16:creationId xmlns:a16="http://schemas.microsoft.com/office/drawing/2014/main" id="{08EF5C42-CCA4-4F1C-8174-364E4F901961}"/>
                  </a:ext>
                </a:extLst>
              </p:cNvPr>
              <p:cNvSpPr/>
              <p:nvPr/>
            </p:nvSpPr>
            <p:spPr>
              <a:xfrm rot="4016574">
                <a:off x="4732688" y="4658390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Arc 190">
                <a:extLst>
                  <a:ext uri="{FF2B5EF4-FFF2-40B4-BE49-F238E27FC236}">
                    <a16:creationId xmlns:a16="http://schemas.microsoft.com/office/drawing/2014/main" id="{7A01DA8F-A327-4FCE-918E-C22EE493BC19}"/>
                  </a:ext>
                </a:extLst>
              </p:cNvPr>
              <p:cNvSpPr/>
              <p:nvPr/>
            </p:nvSpPr>
            <p:spPr>
              <a:xfrm rot="2839385">
                <a:off x="4635623" y="4348815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Arc 191">
                <a:extLst>
                  <a:ext uri="{FF2B5EF4-FFF2-40B4-BE49-F238E27FC236}">
                    <a16:creationId xmlns:a16="http://schemas.microsoft.com/office/drawing/2014/main" id="{A1D6BB86-BB8F-4AFA-98BB-368C4EFD1498}"/>
                  </a:ext>
                </a:extLst>
              </p:cNvPr>
              <p:cNvSpPr/>
              <p:nvPr/>
            </p:nvSpPr>
            <p:spPr>
              <a:xfrm rot="2839385">
                <a:off x="4546244" y="4082792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Arc 192">
                <a:extLst>
                  <a:ext uri="{FF2B5EF4-FFF2-40B4-BE49-F238E27FC236}">
                    <a16:creationId xmlns:a16="http://schemas.microsoft.com/office/drawing/2014/main" id="{8648200E-1391-4E27-A8E0-AEA52DAA860C}"/>
                  </a:ext>
                </a:extLst>
              </p:cNvPr>
              <p:cNvSpPr/>
              <p:nvPr/>
            </p:nvSpPr>
            <p:spPr>
              <a:xfrm rot="2839385">
                <a:off x="4458367" y="3752781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Arc 193">
                <a:extLst>
                  <a:ext uri="{FF2B5EF4-FFF2-40B4-BE49-F238E27FC236}">
                    <a16:creationId xmlns:a16="http://schemas.microsoft.com/office/drawing/2014/main" id="{CFFEDAA4-96DD-4B43-BC85-9E41D04F34AB}"/>
                  </a:ext>
                </a:extLst>
              </p:cNvPr>
              <p:cNvSpPr/>
              <p:nvPr/>
            </p:nvSpPr>
            <p:spPr>
              <a:xfrm rot="2839385">
                <a:off x="4333284" y="3486962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Arc 194">
                <a:extLst>
                  <a:ext uri="{FF2B5EF4-FFF2-40B4-BE49-F238E27FC236}">
                    <a16:creationId xmlns:a16="http://schemas.microsoft.com/office/drawing/2014/main" id="{FF145518-1BDD-48B3-8583-C81C19D91239}"/>
                  </a:ext>
                </a:extLst>
              </p:cNvPr>
              <p:cNvSpPr/>
              <p:nvPr/>
            </p:nvSpPr>
            <p:spPr>
              <a:xfrm rot="2839385">
                <a:off x="4664763" y="3651262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Arc 195">
                <a:extLst>
                  <a:ext uri="{FF2B5EF4-FFF2-40B4-BE49-F238E27FC236}">
                    <a16:creationId xmlns:a16="http://schemas.microsoft.com/office/drawing/2014/main" id="{9D134DAA-9E38-430F-ADBD-BA2BD1C74075}"/>
                  </a:ext>
                </a:extLst>
              </p:cNvPr>
              <p:cNvSpPr/>
              <p:nvPr/>
            </p:nvSpPr>
            <p:spPr>
              <a:xfrm rot="2839385">
                <a:off x="4701249" y="3943949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Arc 196">
                <a:extLst>
                  <a:ext uri="{FF2B5EF4-FFF2-40B4-BE49-F238E27FC236}">
                    <a16:creationId xmlns:a16="http://schemas.microsoft.com/office/drawing/2014/main" id="{ED6503DE-8D1B-4292-9CDF-91891C6B8520}"/>
                  </a:ext>
                </a:extLst>
              </p:cNvPr>
              <p:cNvSpPr/>
              <p:nvPr/>
            </p:nvSpPr>
            <p:spPr>
              <a:xfrm rot="2839385">
                <a:off x="4830284" y="4236486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Arc 197">
                <a:extLst>
                  <a:ext uri="{FF2B5EF4-FFF2-40B4-BE49-F238E27FC236}">
                    <a16:creationId xmlns:a16="http://schemas.microsoft.com/office/drawing/2014/main" id="{7F58CE25-C94F-4CAD-B562-A5B2E07CC187}"/>
                  </a:ext>
                </a:extLst>
              </p:cNvPr>
              <p:cNvSpPr/>
              <p:nvPr/>
            </p:nvSpPr>
            <p:spPr>
              <a:xfrm rot="2839385">
                <a:off x="4805342" y="3523780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Arc 198">
                <a:extLst>
                  <a:ext uri="{FF2B5EF4-FFF2-40B4-BE49-F238E27FC236}">
                    <a16:creationId xmlns:a16="http://schemas.microsoft.com/office/drawing/2014/main" id="{0DDC26CF-09F4-420C-B84F-01F0254A27EB}"/>
                  </a:ext>
                </a:extLst>
              </p:cNvPr>
              <p:cNvSpPr/>
              <p:nvPr/>
            </p:nvSpPr>
            <p:spPr>
              <a:xfrm rot="2839385">
                <a:off x="4909775" y="3827472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Arc 199">
                <a:extLst>
                  <a:ext uri="{FF2B5EF4-FFF2-40B4-BE49-F238E27FC236}">
                    <a16:creationId xmlns:a16="http://schemas.microsoft.com/office/drawing/2014/main" id="{51FF04D1-71DD-4FC7-A2CA-412CD9BF0C26}"/>
                  </a:ext>
                </a:extLst>
              </p:cNvPr>
              <p:cNvSpPr/>
              <p:nvPr/>
            </p:nvSpPr>
            <p:spPr>
              <a:xfrm rot="2839385">
                <a:off x="4985602" y="4081499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Arc 200">
                <a:extLst>
                  <a:ext uri="{FF2B5EF4-FFF2-40B4-BE49-F238E27FC236}">
                    <a16:creationId xmlns:a16="http://schemas.microsoft.com/office/drawing/2014/main" id="{4659FF32-DB6A-4955-939C-A96C4563E1B9}"/>
                  </a:ext>
                </a:extLst>
              </p:cNvPr>
              <p:cNvSpPr/>
              <p:nvPr/>
            </p:nvSpPr>
            <p:spPr>
              <a:xfrm rot="2839385">
                <a:off x="4894479" y="4500026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Arc 201">
                <a:extLst>
                  <a:ext uri="{FF2B5EF4-FFF2-40B4-BE49-F238E27FC236}">
                    <a16:creationId xmlns:a16="http://schemas.microsoft.com/office/drawing/2014/main" id="{A37F8B3C-8568-487E-8FCC-6211006A3F80}"/>
                  </a:ext>
                </a:extLst>
              </p:cNvPr>
              <p:cNvSpPr/>
              <p:nvPr/>
            </p:nvSpPr>
            <p:spPr>
              <a:xfrm rot="2839385">
                <a:off x="5146984" y="3903343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Arc 202">
                <a:extLst>
                  <a:ext uri="{FF2B5EF4-FFF2-40B4-BE49-F238E27FC236}">
                    <a16:creationId xmlns:a16="http://schemas.microsoft.com/office/drawing/2014/main" id="{AF73B8D7-00EB-4861-ABA7-72C7B75545FB}"/>
                  </a:ext>
                </a:extLst>
              </p:cNvPr>
              <p:cNvSpPr/>
              <p:nvPr/>
            </p:nvSpPr>
            <p:spPr>
              <a:xfrm rot="2839385">
                <a:off x="5071187" y="3610646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Arc 203">
                <a:extLst>
                  <a:ext uri="{FF2B5EF4-FFF2-40B4-BE49-F238E27FC236}">
                    <a16:creationId xmlns:a16="http://schemas.microsoft.com/office/drawing/2014/main" id="{205B888C-F808-4C82-8739-54A51F08E50B}"/>
                  </a:ext>
                </a:extLst>
              </p:cNvPr>
              <p:cNvSpPr/>
              <p:nvPr/>
            </p:nvSpPr>
            <p:spPr>
              <a:xfrm rot="2839385">
                <a:off x="5236135" y="3558915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Arc 204">
                <a:extLst>
                  <a:ext uri="{FF2B5EF4-FFF2-40B4-BE49-F238E27FC236}">
                    <a16:creationId xmlns:a16="http://schemas.microsoft.com/office/drawing/2014/main" id="{33755453-4879-4097-95D7-943ED88FA570}"/>
                  </a:ext>
                </a:extLst>
              </p:cNvPr>
              <p:cNvSpPr/>
              <p:nvPr/>
            </p:nvSpPr>
            <p:spPr>
              <a:xfrm rot="2839385">
                <a:off x="5308993" y="3813049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Arc 205">
                <a:extLst>
                  <a:ext uri="{FF2B5EF4-FFF2-40B4-BE49-F238E27FC236}">
                    <a16:creationId xmlns:a16="http://schemas.microsoft.com/office/drawing/2014/main" id="{B72E8200-D7F5-468B-B481-ABAB76DDE37E}"/>
                  </a:ext>
                </a:extLst>
              </p:cNvPr>
              <p:cNvSpPr/>
              <p:nvPr/>
            </p:nvSpPr>
            <p:spPr>
              <a:xfrm rot="2839385">
                <a:off x="5068849" y="4396771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Arc 206">
                <a:extLst>
                  <a:ext uri="{FF2B5EF4-FFF2-40B4-BE49-F238E27FC236}">
                    <a16:creationId xmlns:a16="http://schemas.microsoft.com/office/drawing/2014/main" id="{95B6896D-457D-4A49-A67C-F833C5D0C6E0}"/>
                  </a:ext>
                </a:extLst>
              </p:cNvPr>
              <p:cNvSpPr/>
              <p:nvPr/>
            </p:nvSpPr>
            <p:spPr>
              <a:xfrm rot="2839385">
                <a:off x="5221559" y="4205807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Arc 207">
                <a:extLst>
                  <a:ext uri="{FF2B5EF4-FFF2-40B4-BE49-F238E27FC236}">
                    <a16:creationId xmlns:a16="http://schemas.microsoft.com/office/drawing/2014/main" id="{95013F4A-07F2-48CA-AB39-58E7F6DC9C74}"/>
                  </a:ext>
                </a:extLst>
              </p:cNvPr>
              <p:cNvSpPr/>
              <p:nvPr/>
            </p:nvSpPr>
            <p:spPr>
              <a:xfrm rot="2839385">
                <a:off x="5387232" y="4102917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9" name="Arc 208">
                <a:extLst>
                  <a:ext uri="{FF2B5EF4-FFF2-40B4-BE49-F238E27FC236}">
                    <a16:creationId xmlns:a16="http://schemas.microsoft.com/office/drawing/2014/main" id="{CAD840B5-A062-42F3-A93A-789B38AD1E7E}"/>
                  </a:ext>
                </a:extLst>
              </p:cNvPr>
              <p:cNvSpPr/>
              <p:nvPr/>
            </p:nvSpPr>
            <p:spPr>
              <a:xfrm rot="2839385">
                <a:off x="5260529" y="4470871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0" name="Arc 209">
                <a:extLst>
                  <a:ext uri="{FF2B5EF4-FFF2-40B4-BE49-F238E27FC236}">
                    <a16:creationId xmlns:a16="http://schemas.microsoft.com/office/drawing/2014/main" id="{251A8F18-4E08-4329-A900-0F6ED2282F81}"/>
                  </a:ext>
                </a:extLst>
              </p:cNvPr>
              <p:cNvSpPr/>
              <p:nvPr/>
            </p:nvSpPr>
            <p:spPr>
              <a:xfrm rot="2839385">
                <a:off x="5096202" y="4688337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1" name="Arc 210">
                <a:extLst>
                  <a:ext uri="{FF2B5EF4-FFF2-40B4-BE49-F238E27FC236}">
                    <a16:creationId xmlns:a16="http://schemas.microsoft.com/office/drawing/2014/main" id="{A3E8EE8F-C694-4B6A-8523-6581F6FEFEF3}"/>
                  </a:ext>
                </a:extLst>
              </p:cNvPr>
              <p:cNvSpPr/>
              <p:nvPr/>
            </p:nvSpPr>
            <p:spPr>
              <a:xfrm rot="2839385">
                <a:off x="4932782" y="4764726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2" name="Arc 211">
                <a:extLst>
                  <a:ext uri="{FF2B5EF4-FFF2-40B4-BE49-F238E27FC236}">
                    <a16:creationId xmlns:a16="http://schemas.microsoft.com/office/drawing/2014/main" id="{0F2F61B2-74FE-42DA-8390-3038CD9F3C31}"/>
                  </a:ext>
                </a:extLst>
              </p:cNvPr>
              <p:cNvSpPr/>
              <p:nvPr/>
            </p:nvSpPr>
            <p:spPr>
              <a:xfrm rot="2839385">
                <a:off x="5440452" y="3697879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3" name="Arc 212">
                <a:extLst>
                  <a:ext uri="{FF2B5EF4-FFF2-40B4-BE49-F238E27FC236}">
                    <a16:creationId xmlns:a16="http://schemas.microsoft.com/office/drawing/2014/main" id="{F549CF86-B482-4EF7-BA0E-A3D6B38C86E8}"/>
                  </a:ext>
                </a:extLst>
              </p:cNvPr>
              <p:cNvSpPr/>
              <p:nvPr/>
            </p:nvSpPr>
            <p:spPr>
              <a:xfrm rot="2839385">
                <a:off x="5529022" y="3991172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Arc 213">
                <a:extLst>
                  <a:ext uri="{FF2B5EF4-FFF2-40B4-BE49-F238E27FC236}">
                    <a16:creationId xmlns:a16="http://schemas.microsoft.com/office/drawing/2014/main" id="{3BFC5533-DB89-48CF-9A5B-7506423C0719}"/>
                  </a:ext>
                </a:extLst>
              </p:cNvPr>
              <p:cNvSpPr/>
              <p:nvPr/>
            </p:nvSpPr>
            <p:spPr>
              <a:xfrm rot="2839385">
                <a:off x="5666873" y="3862773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Arc 214">
                <a:extLst>
                  <a:ext uri="{FF2B5EF4-FFF2-40B4-BE49-F238E27FC236}">
                    <a16:creationId xmlns:a16="http://schemas.microsoft.com/office/drawing/2014/main" id="{6E0F0AA8-38DA-492A-9529-C4B3CBFE546A}"/>
                  </a:ext>
                </a:extLst>
              </p:cNvPr>
              <p:cNvSpPr/>
              <p:nvPr/>
            </p:nvSpPr>
            <p:spPr>
              <a:xfrm rot="2839385">
                <a:off x="5463081" y="4374359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Arc 215">
                <a:extLst>
                  <a:ext uri="{FF2B5EF4-FFF2-40B4-BE49-F238E27FC236}">
                    <a16:creationId xmlns:a16="http://schemas.microsoft.com/office/drawing/2014/main" id="{0CF8AA47-1A59-49D5-AF1E-5EBEBDAFE932}"/>
                  </a:ext>
                </a:extLst>
              </p:cNvPr>
              <p:cNvSpPr/>
              <p:nvPr/>
            </p:nvSpPr>
            <p:spPr>
              <a:xfrm rot="2839385">
                <a:off x="5640695" y="4235251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Arc 216">
                <a:extLst>
                  <a:ext uri="{FF2B5EF4-FFF2-40B4-BE49-F238E27FC236}">
                    <a16:creationId xmlns:a16="http://schemas.microsoft.com/office/drawing/2014/main" id="{037C5AFB-B19C-47FE-9A3B-147F39FD3841}"/>
                  </a:ext>
                </a:extLst>
              </p:cNvPr>
              <p:cNvSpPr/>
              <p:nvPr/>
            </p:nvSpPr>
            <p:spPr>
              <a:xfrm rot="2839385">
                <a:off x="5361411" y="4730890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8" name="Arc 217">
                <a:extLst>
                  <a:ext uri="{FF2B5EF4-FFF2-40B4-BE49-F238E27FC236}">
                    <a16:creationId xmlns:a16="http://schemas.microsoft.com/office/drawing/2014/main" id="{A3B30FBF-D3CC-4296-B45F-2C3B290D5224}"/>
                  </a:ext>
                </a:extLst>
              </p:cNvPr>
              <p:cNvSpPr/>
              <p:nvPr/>
            </p:nvSpPr>
            <p:spPr>
              <a:xfrm rot="2839385">
                <a:off x="5743449" y="4503276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9" name="Arc 218">
                <a:extLst>
                  <a:ext uri="{FF2B5EF4-FFF2-40B4-BE49-F238E27FC236}">
                    <a16:creationId xmlns:a16="http://schemas.microsoft.com/office/drawing/2014/main" id="{E08F570D-1F62-4AF6-9B18-28A4B61BBEE9}"/>
                  </a:ext>
                </a:extLst>
              </p:cNvPr>
              <p:cNvSpPr/>
              <p:nvPr/>
            </p:nvSpPr>
            <p:spPr>
              <a:xfrm rot="2839385">
                <a:off x="5794322" y="4096142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Arc 219">
                <a:extLst>
                  <a:ext uri="{FF2B5EF4-FFF2-40B4-BE49-F238E27FC236}">
                    <a16:creationId xmlns:a16="http://schemas.microsoft.com/office/drawing/2014/main" id="{03D653E0-4D7F-4C38-B742-E57952897441}"/>
                  </a:ext>
                </a:extLst>
              </p:cNvPr>
              <p:cNvSpPr/>
              <p:nvPr/>
            </p:nvSpPr>
            <p:spPr>
              <a:xfrm rot="2839385">
                <a:off x="6024466" y="4134769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" name="Arc 220">
                <a:extLst>
                  <a:ext uri="{FF2B5EF4-FFF2-40B4-BE49-F238E27FC236}">
                    <a16:creationId xmlns:a16="http://schemas.microsoft.com/office/drawing/2014/main" id="{987E7076-C94A-402B-B75B-354E29A202B0}"/>
                  </a:ext>
                </a:extLst>
              </p:cNvPr>
              <p:cNvSpPr/>
              <p:nvPr/>
            </p:nvSpPr>
            <p:spPr>
              <a:xfrm rot="2839385">
                <a:off x="5959500" y="4413125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Arc 221">
                <a:extLst>
                  <a:ext uri="{FF2B5EF4-FFF2-40B4-BE49-F238E27FC236}">
                    <a16:creationId xmlns:a16="http://schemas.microsoft.com/office/drawing/2014/main" id="{463D8C44-8514-40D7-8833-9EC19A355F1A}"/>
                  </a:ext>
                </a:extLst>
              </p:cNvPr>
              <p:cNvSpPr/>
              <p:nvPr/>
            </p:nvSpPr>
            <p:spPr>
              <a:xfrm rot="2839385">
                <a:off x="6138064" y="4363093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Arc 222">
                <a:extLst>
                  <a:ext uri="{FF2B5EF4-FFF2-40B4-BE49-F238E27FC236}">
                    <a16:creationId xmlns:a16="http://schemas.microsoft.com/office/drawing/2014/main" id="{32B925CF-5174-4095-9394-DA445722FF9D}"/>
                  </a:ext>
                </a:extLst>
              </p:cNvPr>
              <p:cNvSpPr/>
              <p:nvPr/>
            </p:nvSpPr>
            <p:spPr>
              <a:xfrm rot="2839385">
                <a:off x="6251723" y="4537965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Arc 223">
                <a:extLst>
                  <a:ext uri="{FF2B5EF4-FFF2-40B4-BE49-F238E27FC236}">
                    <a16:creationId xmlns:a16="http://schemas.microsoft.com/office/drawing/2014/main" id="{C77CA93F-D64B-4A21-879D-E71022A81AE9}"/>
                  </a:ext>
                </a:extLst>
              </p:cNvPr>
              <p:cNvSpPr/>
              <p:nvPr/>
            </p:nvSpPr>
            <p:spPr>
              <a:xfrm rot="2839385">
                <a:off x="6111966" y="4613764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Arc 224">
                <a:extLst>
                  <a:ext uri="{FF2B5EF4-FFF2-40B4-BE49-F238E27FC236}">
                    <a16:creationId xmlns:a16="http://schemas.microsoft.com/office/drawing/2014/main" id="{B0CF607C-9F95-42E3-8CED-4AA62D92DE45}"/>
                  </a:ext>
                </a:extLst>
              </p:cNvPr>
              <p:cNvSpPr/>
              <p:nvPr/>
            </p:nvSpPr>
            <p:spPr>
              <a:xfrm rot="2839385">
                <a:off x="5885650" y="4703331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Arc 225">
                <a:extLst>
                  <a:ext uri="{FF2B5EF4-FFF2-40B4-BE49-F238E27FC236}">
                    <a16:creationId xmlns:a16="http://schemas.microsoft.com/office/drawing/2014/main" id="{F1F91E2D-8FFF-466D-B1D3-32DC198C0B53}"/>
                  </a:ext>
                </a:extLst>
              </p:cNvPr>
              <p:cNvSpPr/>
              <p:nvPr/>
            </p:nvSpPr>
            <p:spPr>
              <a:xfrm rot="2839385">
                <a:off x="5542654" y="4640586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Arc 226">
                <a:extLst>
                  <a:ext uri="{FF2B5EF4-FFF2-40B4-BE49-F238E27FC236}">
                    <a16:creationId xmlns:a16="http://schemas.microsoft.com/office/drawing/2014/main" id="{51455FE0-530E-4EEC-8BB3-E8D52CFDD37E}"/>
                  </a:ext>
                </a:extLst>
              </p:cNvPr>
              <p:cNvSpPr/>
              <p:nvPr/>
            </p:nvSpPr>
            <p:spPr>
              <a:xfrm rot="2839385">
                <a:off x="5681857" y="4844351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Arc 227">
                <a:extLst>
                  <a:ext uri="{FF2B5EF4-FFF2-40B4-BE49-F238E27FC236}">
                    <a16:creationId xmlns:a16="http://schemas.microsoft.com/office/drawing/2014/main" id="{07EA8191-01EA-4B2B-89F8-C16494099517}"/>
                  </a:ext>
                </a:extLst>
              </p:cNvPr>
              <p:cNvSpPr/>
              <p:nvPr/>
            </p:nvSpPr>
            <p:spPr>
              <a:xfrm rot="2839385">
                <a:off x="5478431" y="4933452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Arc 228">
                <a:extLst>
                  <a:ext uri="{FF2B5EF4-FFF2-40B4-BE49-F238E27FC236}">
                    <a16:creationId xmlns:a16="http://schemas.microsoft.com/office/drawing/2014/main" id="{779B1EBA-C3C1-4FB9-8754-19003AD9CF9B}"/>
                  </a:ext>
                </a:extLst>
              </p:cNvPr>
              <p:cNvSpPr/>
              <p:nvPr/>
            </p:nvSpPr>
            <p:spPr>
              <a:xfrm rot="2839385">
                <a:off x="5237339" y="4907708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Arc 229">
                <a:extLst>
                  <a:ext uri="{FF2B5EF4-FFF2-40B4-BE49-F238E27FC236}">
                    <a16:creationId xmlns:a16="http://schemas.microsoft.com/office/drawing/2014/main" id="{BD96FF13-33DB-4646-99A7-9B73F0BA7C65}"/>
                  </a:ext>
                </a:extLst>
              </p:cNvPr>
              <p:cNvSpPr/>
              <p:nvPr/>
            </p:nvSpPr>
            <p:spPr>
              <a:xfrm rot="2839385">
                <a:off x="5009140" y="5007952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Arc 230">
                <a:extLst>
                  <a:ext uri="{FF2B5EF4-FFF2-40B4-BE49-F238E27FC236}">
                    <a16:creationId xmlns:a16="http://schemas.microsoft.com/office/drawing/2014/main" id="{009D3DAA-B96E-4484-B7F7-3B0D45ABCBAA}"/>
                  </a:ext>
                </a:extLst>
              </p:cNvPr>
              <p:cNvSpPr/>
              <p:nvPr/>
            </p:nvSpPr>
            <p:spPr>
              <a:xfrm rot="2839385">
                <a:off x="4830895" y="5211247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Arc 231">
                <a:extLst>
                  <a:ext uri="{FF2B5EF4-FFF2-40B4-BE49-F238E27FC236}">
                    <a16:creationId xmlns:a16="http://schemas.microsoft.com/office/drawing/2014/main" id="{0065476E-08E8-4D2B-B30F-B0762500AA57}"/>
                  </a:ext>
                </a:extLst>
              </p:cNvPr>
              <p:cNvSpPr/>
              <p:nvPr/>
            </p:nvSpPr>
            <p:spPr>
              <a:xfrm rot="2839385">
                <a:off x="5098520" y="5198713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Arc 232">
                <a:extLst>
                  <a:ext uri="{FF2B5EF4-FFF2-40B4-BE49-F238E27FC236}">
                    <a16:creationId xmlns:a16="http://schemas.microsoft.com/office/drawing/2014/main" id="{96723E4A-EB8B-495D-B9DF-F4BC77EBC745}"/>
                  </a:ext>
                </a:extLst>
              </p:cNvPr>
              <p:cNvSpPr/>
              <p:nvPr/>
            </p:nvSpPr>
            <p:spPr>
              <a:xfrm rot="2839385">
                <a:off x="5352625" y="5122323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Arc 233">
                <a:extLst>
                  <a:ext uri="{FF2B5EF4-FFF2-40B4-BE49-F238E27FC236}">
                    <a16:creationId xmlns:a16="http://schemas.microsoft.com/office/drawing/2014/main" id="{01BCB6F6-F100-47B6-9DE8-AA3C88FF995E}"/>
                  </a:ext>
                </a:extLst>
              </p:cNvPr>
              <p:cNvSpPr/>
              <p:nvPr/>
            </p:nvSpPr>
            <p:spPr>
              <a:xfrm rot="2839385">
                <a:off x="5200258" y="5401325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Arc 234">
                <a:extLst>
                  <a:ext uri="{FF2B5EF4-FFF2-40B4-BE49-F238E27FC236}">
                    <a16:creationId xmlns:a16="http://schemas.microsoft.com/office/drawing/2014/main" id="{71BE88C3-F40F-47DA-AF25-1598C4A5AB48}"/>
                  </a:ext>
                </a:extLst>
              </p:cNvPr>
              <p:cNvSpPr/>
              <p:nvPr/>
            </p:nvSpPr>
            <p:spPr>
              <a:xfrm rot="2839385">
                <a:off x="5403958" y="5337883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Arc 235">
                <a:extLst>
                  <a:ext uri="{FF2B5EF4-FFF2-40B4-BE49-F238E27FC236}">
                    <a16:creationId xmlns:a16="http://schemas.microsoft.com/office/drawing/2014/main" id="{EE8DDDF3-29C9-4C33-9B45-85DF34130F29}"/>
                  </a:ext>
                </a:extLst>
              </p:cNvPr>
              <p:cNvSpPr/>
              <p:nvPr/>
            </p:nvSpPr>
            <p:spPr>
              <a:xfrm rot="2839385">
                <a:off x="5569207" y="5122323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Arc 236">
                <a:extLst>
                  <a:ext uri="{FF2B5EF4-FFF2-40B4-BE49-F238E27FC236}">
                    <a16:creationId xmlns:a16="http://schemas.microsoft.com/office/drawing/2014/main" id="{0708C7C8-C20D-42F4-9A64-6896CF46691B}"/>
                  </a:ext>
                </a:extLst>
              </p:cNvPr>
              <p:cNvSpPr/>
              <p:nvPr/>
            </p:nvSpPr>
            <p:spPr>
              <a:xfrm rot="2839385">
                <a:off x="5812752" y="5058135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Arc 237">
                <a:extLst>
                  <a:ext uri="{FF2B5EF4-FFF2-40B4-BE49-F238E27FC236}">
                    <a16:creationId xmlns:a16="http://schemas.microsoft.com/office/drawing/2014/main" id="{26B5A4D4-18C5-44E5-BF4C-AE317535558E}"/>
                  </a:ext>
                </a:extLst>
              </p:cNvPr>
              <p:cNvSpPr/>
              <p:nvPr/>
            </p:nvSpPr>
            <p:spPr>
              <a:xfrm rot="2839385">
                <a:off x="5675007" y="5324866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Arc 238">
                <a:extLst>
                  <a:ext uri="{FF2B5EF4-FFF2-40B4-BE49-F238E27FC236}">
                    <a16:creationId xmlns:a16="http://schemas.microsoft.com/office/drawing/2014/main" id="{D353EBFE-69E5-48D6-985F-19F3FAFAA2D1}"/>
                  </a:ext>
                </a:extLst>
              </p:cNvPr>
              <p:cNvSpPr/>
              <p:nvPr/>
            </p:nvSpPr>
            <p:spPr>
              <a:xfrm rot="2839385">
                <a:off x="5878522" y="5312957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Arc 239">
                <a:extLst>
                  <a:ext uri="{FF2B5EF4-FFF2-40B4-BE49-F238E27FC236}">
                    <a16:creationId xmlns:a16="http://schemas.microsoft.com/office/drawing/2014/main" id="{49164FE8-61C3-49B0-ABCD-DA6CEB01867C}"/>
                  </a:ext>
                </a:extLst>
              </p:cNvPr>
              <p:cNvSpPr/>
              <p:nvPr/>
            </p:nvSpPr>
            <p:spPr>
              <a:xfrm rot="2839385">
                <a:off x="5990636" y="4968467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Arc 240">
                <a:extLst>
                  <a:ext uri="{FF2B5EF4-FFF2-40B4-BE49-F238E27FC236}">
                    <a16:creationId xmlns:a16="http://schemas.microsoft.com/office/drawing/2014/main" id="{AA2E6028-2B68-430B-8AEC-CDA1256BE5AC}"/>
                  </a:ext>
                </a:extLst>
              </p:cNvPr>
              <p:cNvSpPr/>
              <p:nvPr/>
            </p:nvSpPr>
            <p:spPr>
              <a:xfrm rot="2839385">
                <a:off x="6181567" y="4879365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Arc 241">
                <a:extLst>
                  <a:ext uri="{FF2B5EF4-FFF2-40B4-BE49-F238E27FC236}">
                    <a16:creationId xmlns:a16="http://schemas.microsoft.com/office/drawing/2014/main" id="{BBC92BA5-02B8-419E-8D44-A71BE3602AA2}"/>
                  </a:ext>
                </a:extLst>
              </p:cNvPr>
              <p:cNvSpPr/>
              <p:nvPr/>
            </p:nvSpPr>
            <p:spPr>
              <a:xfrm rot="2839385">
                <a:off x="6142581" y="5196740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Arc 242">
                <a:extLst>
                  <a:ext uri="{FF2B5EF4-FFF2-40B4-BE49-F238E27FC236}">
                    <a16:creationId xmlns:a16="http://schemas.microsoft.com/office/drawing/2014/main" id="{B6FF65DA-48E5-4817-B286-59595D33CA5E}"/>
                  </a:ext>
                </a:extLst>
              </p:cNvPr>
              <p:cNvSpPr/>
              <p:nvPr/>
            </p:nvSpPr>
            <p:spPr>
              <a:xfrm rot="2839385">
                <a:off x="6054125" y="5439213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Arc 243">
                <a:extLst>
                  <a:ext uri="{FF2B5EF4-FFF2-40B4-BE49-F238E27FC236}">
                    <a16:creationId xmlns:a16="http://schemas.microsoft.com/office/drawing/2014/main" id="{575DB83F-E109-47AF-8085-6368A6EC99EB}"/>
                  </a:ext>
                </a:extLst>
              </p:cNvPr>
              <p:cNvSpPr/>
              <p:nvPr/>
            </p:nvSpPr>
            <p:spPr>
              <a:xfrm rot="2839385">
                <a:off x="6320048" y="4955796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Arc 244">
                <a:extLst>
                  <a:ext uri="{FF2B5EF4-FFF2-40B4-BE49-F238E27FC236}">
                    <a16:creationId xmlns:a16="http://schemas.microsoft.com/office/drawing/2014/main" id="{7E1D63E0-1F41-4B72-80F0-0C35E5B7A605}"/>
                  </a:ext>
                </a:extLst>
              </p:cNvPr>
              <p:cNvSpPr/>
              <p:nvPr/>
            </p:nvSpPr>
            <p:spPr>
              <a:xfrm rot="4016574">
                <a:off x="4771302" y="5878440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Arc 245">
                <a:extLst>
                  <a:ext uri="{FF2B5EF4-FFF2-40B4-BE49-F238E27FC236}">
                    <a16:creationId xmlns:a16="http://schemas.microsoft.com/office/drawing/2014/main" id="{87596571-418B-49DC-8950-488590F36C2E}"/>
                  </a:ext>
                </a:extLst>
              </p:cNvPr>
              <p:cNvSpPr/>
              <p:nvPr/>
            </p:nvSpPr>
            <p:spPr>
              <a:xfrm rot="4016574">
                <a:off x="4746798" y="5433120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Arc 246">
                <a:extLst>
                  <a:ext uri="{FF2B5EF4-FFF2-40B4-BE49-F238E27FC236}">
                    <a16:creationId xmlns:a16="http://schemas.microsoft.com/office/drawing/2014/main" id="{C11E76A1-5C51-4BAF-A8A3-4D0CC5BEE9DA}"/>
                  </a:ext>
                </a:extLst>
              </p:cNvPr>
              <p:cNvSpPr/>
              <p:nvPr/>
            </p:nvSpPr>
            <p:spPr>
              <a:xfrm rot="4016574">
                <a:off x="4910763" y="5585538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Arc 247">
                <a:extLst>
                  <a:ext uri="{FF2B5EF4-FFF2-40B4-BE49-F238E27FC236}">
                    <a16:creationId xmlns:a16="http://schemas.microsoft.com/office/drawing/2014/main" id="{6411D947-60E9-4210-B730-D149EA806FD7}"/>
                  </a:ext>
                </a:extLst>
              </p:cNvPr>
              <p:cNvSpPr/>
              <p:nvPr/>
            </p:nvSpPr>
            <p:spPr>
              <a:xfrm rot="4016574">
                <a:off x="4999607" y="5370261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Arc 248">
                <a:extLst>
                  <a:ext uri="{FF2B5EF4-FFF2-40B4-BE49-F238E27FC236}">
                    <a16:creationId xmlns:a16="http://schemas.microsoft.com/office/drawing/2014/main" id="{6BE83C16-4A8A-4523-A624-85BCA8B9019F}"/>
                  </a:ext>
                </a:extLst>
              </p:cNvPr>
              <p:cNvSpPr/>
              <p:nvPr/>
            </p:nvSpPr>
            <p:spPr>
              <a:xfrm rot="4016574">
                <a:off x="4998248" y="5789220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Arc 249">
                <a:extLst>
                  <a:ext uri="{FF2B5EF4-FFF2-40B4-BE49-F238E27FC236}">
                    <a16:creationId xmlns:a16="http://schemas.microsoft.com/office/drawing/2014/main" id="{71184007-DDB6-463D-8F83-78733AF35CEF}"/>
                  </a:ext>
                </a:extLst>
              </p:cNvPr>
              <p:cNvSpPr/>
              <p:nvPr/>
            </p:nvSpPr>
            <p:spPr>
              <a:xfrm rot="4016574">
                <a:off x="4895612" y="6020713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1" name="Arc 250">
                <a:extLst>
                  <a:ext uri="{FF2B5EF4-FFF2-40B4-BE49-F238E27FC236}">
                    <a16:creationId xmlns:a16="http://schemas.microsoft.com/office/drawing/2014/main" id="{16168183-B627-4305-A4AF-103B240397B0}"/>
                  </a:ext>
                </a:extLst>
              </p:cNvPr>
              <p:cNvSpPr/>
              <p:nvPr/>
            </p:nvSpPr>
            <p:spPr>
              <a:xfrm rot="4016574">
                <a:off x="5136719" y="5893896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" name="Arc 251">
                <a:extLst>
                  <a:ext uri="{FF2B5EF4-FFF2-40B4-BE49-F238E27FC236}">
                    <a16:creationId xmlns:a16="http://schemas.microsoft.com/office/drawing/2014/main" id="{55B542C0-60AE-4574-8952-B5E3CC51EC3B}"/>
                  </a:ext>
                </a:extLst>
              </p:cNvPr>
              <p:cNvSpPr/>
              <p:nvPr/>
            </p:nvSpPr>
            <p:spPr>
              <a:xfrm rot="4016574">
                <a:off x="5188081" y="5589222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Arc 252">
                <a:extLst>
                  <a:ext uri="{FF2B5EF4-FFF2-40B4-BE49-F238E27FC236}">
                    <a16:creationId xmlns:a16="http://schemas.microsoft.com/office/drawing/2014/main" id="{8A2F38B4-242A-4BF7-8F89-C2BEA6D5CE4A}"/>
                  </a:ext>
                </a:extLst>
              </p:cNvPr>
              <p:cNvSpPr/>
              <p:nvPr/>
            </p:nvSpPr>
            <p:spPr>
              <a:xfrm rot="4016574">
                <a:off x="5314468" y="5754688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Arc 253">
                <a:extLst>
                  <a:ext uri="{FF2B5EF4-FFF2-40B4-BE49-F238E27FC236}">
                    <a16:creationId xmlns:a16="http://schemas.microsoft.com/office/drawing/2014/main" id="{E88CE70D-69D9-40C0-A0AB-A54176D4088D}"/>
                  </a:ext>
                </a:extLst>
              </p:cNvPr>
              <p:cNvSpPr/>
              <p:nvPr/>
            </p:nvSpPr>
            <p:spPr>
              <a:xfrm rot="4016574">
                <a:off x="5517970" y="5740184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Arc 254">
                <a:extLst>
                  <a:ext uri="{FF2B5EF4-FFF2-40B4-BE49-F238E27FC236}">
                    <a16:creationId xmlns:a16="http://schemas.microsoft.com/office/drawing/2014/main" id="{07405552-D17C-4590-ABA7-6D130854C470}"/>
                  </a:ext>
                </a:extLst>
              </p:cNvPr>
              <p:cNvSpPr/>
              <p:nvPr/>
            </p:nvSpPr>
            <p:spPr>
              <a:xfrm rot="4016574">
                <a:off x="5543088" y="5485954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Arc 255">
                <a:extLst>
                  <a:ext uri="{FF2B5EF4-FFF2-40B4-BE49-F238E27FC236}">
                    <a16:creationId xmlns:a16="http://schemas.microsoft.com/office/drawing/2014/main" id="{E96EB1EF-14A8-4C9C-9679-EC910A28F19D}"/>
                  </a:ext>
                </a:extLst>
              </p:cNvPr>
              <p:cNvSpPr/>
              <p:nvPr/>
            </p:nvSpPr>
            <p:spPr>
              <a:xfrm rot="4016574">
                <a:off x="5758940" y="5513666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Arc 256">
                <a:extLst>
                  <a:ext uri="{FF2B5EF4-FFF2-40B4-BE49-F238E27FC236}">
                    <a16:creationId xmlns:a16="http://schemas.microsoft.com/office/drawing/2014/main" id="{9934BB40-4C8F-4279-87CF-FD30A85F4B98}"/>
                  </a:ext>
                </a:extLst>
              </p:cNvPr>
              <p:cNvSpPr/>
              <p:nvPr/>
            </p:nvSpPr>
            <p:spPr>
              <a:xfrm rot="4016574">
                <a:off x="5644760" y="5779531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Arc 257">
                <a:extLst>
                  <a:ext uri="{FF2B5EF4-FFF2-40B4-BE49-F238E27FC236}">
                    <a16:creationId xmlns:a16="http://schemas.microsoft.com/office/drawing/2014/main" id="{5440FD57-EA12-4956-95A2-8A3E05EC65D5}"/>
                  </a:ext>
                </a:extLst>
              </p:cNvPr>
              <p:cNvSpPr/>
              <p:nvPr/>
            </p:nvSpPr>
            <p:spPr>
              <a:xfrm rot="4016574">
                <a:off x="5898725" y="5601139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ABE09174-D4E5-45FB-8015-73AE88CBD83E}"/>
                  </a:ext>
                </a:extLst>
              </p:cNvPr>
              <p:cNvSpPr/>
              <p:nvPr/>
            </p:nvSpPr>
            <p:spPr>
              <a:xfrm>
                <a:off x="2595778" y="4647158"/>
                <a:ext cx="397732" cy="705318"/>
              </a:xfrm>
              <a:custGeom>
                <a:avLst/>
                <a:gdLst>
                  <a:gd name="connsiteX0" fmla="*/ 358940 w 397732"/>
                  <a:gd name="connsiteY0" fmla="*/ 0 h 705318"/>
                  <a:gd name="connsiteX1" fmla="*/ 361803 w 397732"/>
                  <a:gd name="connsiteY1" fmla="*/ 7848 h 705318"/>
                  <a:gd name="connsiteX2" fmla="*/ 397732 w 397732"/>
                  <a:gd name="connsiteY2" fmla="*/ 272594 h 705318"/>
                  <a:gd name="connsiteX3" fmla="*/ 319650 w 397732"/>
                  <a:gd name="connsiteY3" fmla="*/ 652874 h 705318"/>
                  <a:gd name="connsiteX4" fmla="*/ 291786 w 397732"/>
                  <a:gd name="connsiteY4" fmla="*/ 703115 h 705318"/>
                  <a:gd name="connsiteX5" fmla="*/ 219944 w 397732"/>
                  <a:gd name="connsiteY5" fmla="*/ 705318 h 705318"/>
                  <a:gd name="connsiteX6" fmla="*/ 5801 w 397732"/>
                  <a:gd name="connsiteY6" fmla="*/ 525127 h 705318"/>
                  <a:gd name="connsiteX7" fmla="*/ 56600 w 397732"/>
                  <a:gd name="connsiteY7" fmla="*/ 347327 h 705318"/>
                  <a:gd name="connsiteX8" fmla="*/ 353382 w 397732"/>
                  <a:gd name="connsiteY8" fmla="*/ 9484 h 705318"/>
                  <a:gd name="connsiteX9" fmla="*/ 358940 w 397732"/>
                  <a:gd name="connsiteY9" fmla="*/ 0 h 705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7732" h="705318">
                    <a:moveTo>
                      <a:pt x="358940" y="0"/>
                    </a:moveTo>
                    <a:lnTo>
                      <a:pt x="361803" y="7848"/>
                    </a:lnTo>
                    <a:cubicBezTo>
                      <a:pt x="384939" y="89220"/>
                      <a:pt x="397732" y="178685"/>
                      <a:pt x="397732" y="272594"/>
                    </a:cubicBezTo>
                    <a:cubicBezTo>
                      <a:pt x="397732" y="413458"/>
                      <a:pt x="368947" y="544321"/>
                      <a:pt x="319650" y="652874"/>
                    </a:cubicBezTo>
                    <a:lnTo>
                      <a:pt x="291786" y="703115"/>
                    </a:lnTo>
                    <a:lnTo>
                      <a:pt x="219944" y="705318"/>
                    </a:lnTo>
                    <a:cubicBezTo>
                      <a:pt x="57802" y="696801"/>
                      <a:pt x="28026" y="595506"/>
                      <a:pt x="5801" y="525127"/>
                    </a:cubicBezTo>
                    <a:cubicBezTo>
                      <a:pt x="-19599" y="444694"/>
                      <a:pt x="46017" y="436227"/>
                      <a:pt x="56600" y="347327"/>
                    </a:cubicBezTo>
                    <a:cubicBezTo>
                      <a:pt x="-136968" y="-195306"/>
                      <a:pt x="262570" y="99566"/>
                      <a:pt x="353382" y="9484"/>
                    </a:cubicBezTo>
                    <a:lnTo>
                      <a:pt x="35894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0" name="Arc 259">
                <a:extLst>
                  <a:ext uri="{FF2B5EF4-FFF2-40B4-BE49-F238E27FC236}">
                    <a16:creationId xmlns:a16="http://schemas.microsoft.com/office/drawing/2014/main" id="{F0414DC8-11D1-4E45-87E8-92346F746933}"/>
                  </a:ext>
                </a:extLst>
              </p:cNvPr>
              <p:cNvSpPr/>
              <p:nvPr/>
            </p:nvSpPr>
            <p:spPr>
              <a:xfrm rot="2839385">
                <a:off x="4570096" y="3454855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1" name="Arc 260">
                <a:extLst>
                  <a:ext uri="{FF2B5EF4-FFF2-40B4-BE49-F238E27FC236}">
                    <a16:creationId xmlns:a16="http://schemas.microsoft.com/office/drawing/2014/main" id="{EA10B38F-12E6-4C7E-90AB-31BD41839D60}"/>
                  </a:ext>
                </a:extLst>
              </p:cNvPr>
              <p:cNvSpPr/>
              <p:nvPr/>
            </p:nvSpPr>
            <p:spPr>
              <a:xfrm rot="2839385">
                <a:off x="4938679" y="3455293"/>
                <a:ext cx="258162" cy="258162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Oval 77">
                <a:extLst>
                  <a:ext uri="{FF2B5EF4-FFF2-40B4-BE49-F238E27FC236}">
                    <a16:creationId xmlns:a16="http://schemas.microsoft.com/office/drawing/2014/main" id="{3DB82E5D-A72C-4B6D-8AC6-F0C629FB1896}"/>
                  </a:ext>
                </a:extLst>
              </p:cNvPr>
              <p:cNvSpPr/>
              <p:nvPr/>
            </p:nvSpPr>
            <p:spPr>
              <a:xfrm>
                <a:off x="3840361" y="4327780"/>
                <a:ext cx="704614" cy="956740"/>
              </a:xfrm>
              <a:custGeom>
                <a:avLst/>
                <a:gdLst>
                  <a:gd name="connsiteX0" fmla="*/ 0 w 1133776"/>
                  <a:gd name="connsiteY0" fmla="*/ 956090 h 1912179"/>
                  <a:gd name="connsiteX1" fmla="*/ 566888 w 1133776"/>
                  <a:gd name="connsiteY1" fmla="*/ 0 h 1912179"/>
                  <a:gd name="connsiteX2" fmla="*/ 1133776 w 1133776"/>
                  <a:gd name="connsiteY2" fmla="*/ 956090 h 1912179"/>
                  <a:gd name="connsiteX3" fmla="*/ 566888 w 1133776"/>
                  <a:gd name="connsiteY3" fmla="*/ 1912180 h 1912179"/>
                  <a:gd name="connsiteX4" fmla="*/ 0 w 1133776"/>
                  <a:gd name="connsiteY4" fmla="*/ 956090 h 1912179"/>
                  <a:gd name="connsiteX0" fmla="*/ 27690 w 1502628"/>
                  <a:gd name="connsiteY0" fmla="*/ 1476790 h 2432880"/>
                  <a:gd name="connsiteX1" fmla="*/ 1407378 w 1502628"/>
                  <a:gd name="connsiteY1" fmla="*/ 0 h 2432880"/>
                  <a:gd name="connsiteX2" fmla="*/ 1161466 w 1502628"/>
                  <a:gd name="connsiteY2" fmla="*/ 1476790 h 2432880"/>
                  <a:gd name="connsiteX3" fmla="*/ 594578 w 1502628"/>
                  <a:gd name="connsiteY3" fmla="*/ 2432880 h 2432880"/>
                  <a:gd name="connsiteX4" fmla="*/ 27690 w 1502628"/>
                  <a:gd name="connsiteY4" fmla="*/ 1476790 h 2432880"/>
                  <a:gd name="connsiteX0" fmla="*/ 27690 w 1544141"/>
                  <a:gd name="connsiteY0" fmla="*/ 1476914 h 2433004"/>
                  <a:gd name="connsiteX1" fmla="*/ 1407378 w 1544141"/>
                  <a:gd name="connsiteY1" fmla="*/ 124 h 2433004"/>
                  <a:gd name="connsiteX2" fmla="*/ 1161466 w 1544141"/>
                  <a:gd name="connsiteY2" fmla="*/ 1476914 h 2433004"/>
                  <a:gd name="connsiteX3" fmla="*/ 594578 w 1544141"/>
                  <a:gd name="connsiteY3" fmla="*/ 2433004 h 2433004"/>
                  <a:gd name="connsiteX4" fmla="*/ 27690 w 1544141"/>
                  <a:gd name="connsiteY4" fmla="*/ 1476914 h 2433004"/>
                  <a:gd name="connsiteX0" fmla="*/ 297412 w 1813863"/>
                  <a:gd name="connsiteY0" fmla="*/ 1522727 h 2733938"/>
                  <a:gd name="connsiteX1" fmla="*/ 1677100 w 1813863"/>
                  <a:gd name="connsiteY1" fmla="*/ 45937 h 2733938"/>
                  <a:gd name="connsiteX2" fmla="*/ 1431188 w 1813863"/>
                  <a:gd name="connsiteY2" fmla="*/ 1522727 h 2733938"/>
                  <a:gd name="connsiteX3" fmla="*/ 864300 w 1813863"/>
                  <a:gd name="connsiteY3" fmla="*/ 2478817 h 2733938"/>
                  <a:gd name="connsiteX4" fmla="*/ 297412 w 1813863"/>
                  <a:gd name="connsiteY4" fmla="*/ 1522727 h 2733938"/>
                  <a:gd name="connsiteX0" fmla="*/ 270970 w 1765590"/>
                  <a:gd name="connsiteY0" fmla="*/ 1486823 h 2725994"/>
                  <a:gd name="connsiteX1" fmla="*/ 1714158 w 1765590"/>
                  <a:gd name="connsiteY1" fmla="*/ 73533 h 2725994"/>
                  <a:gd name="connsiteX2" fmla="*/ 1468246 w 1765590"/>
                  <a:gd name="connsiteY2" fmla="*/ 1550323 h 2725994"/>
                  <a:gd name="connsiteX3" fmla="*/ 901358 w 1765590"/>
                  <a:gd name="connsiteY3" fmla="*/ 2506413 h 2725994"/>
                  <a:gd name="connsiteX4" fmla="*/ 270970 w 1765590"/>
                  <a:gd name="connsiteY4" fmla="*/ 1486823 h 2725994"/>
                  <a:gd name="connsiteX0" fmla="*/ 270970 w 1825109"/>
                  <a:gd name="connsiteY0" fmla="*/ 1486823 h 2725994"/>
                  <a:gd name="connsiteX1" fmla="*/ 1714158 w 1825109"/>
                  <a:gd name="connsiteY1" fmla="*/ 73533 h 2725994"/>
                  <a:gd name="connsiteX2" fmla="*/ 1468246 w 1825109"/>
                  <a:gd name="connsiteY2" fmla="*/ 1550323 h 2725994"/>
                  <a:gd name="connsiteX3" fmla="*/ 901358 w 1825109"/>
                  <a:gd name="connsiteY3" fmla="*/ 2506413 h 2725994"/>
                  <a:gd name="connsiteX4" fmla="*/ 270970 w 1825109"/>
                  <a:gd name="connsiteY4" fmla="*/ 1486823 h 2725994"/>
                  <a:gd name="connsiteX0" fmla="*/ 270970 w 1825109"/>
                  <a:gd name="connsiteY0" fmla="*/ 1486823 h 2725994"/>
                  <a:gd name="connsiteX1" fmla="*/ 1714158 w 1825109"/>
                  <a:gd name="connsiteY1" fmla="*/ 73533 h 2725994"/>
                  <a:gd name="connsiteX2" fmla="*/ 1468246 w 1825109"/>
                  <a:gd name="connsiteY2" fmla="*/ 1550323 h 2725994"/>
                  <a:gd name="connsiteX3" fmla="*/ 901358 w 1825109"/>
                  <a:gd name="connsiteY3" fmla="*/ 2506413 h 2725994"/>
                  <a:gd name="connsiteX4" fmla="*/ 270970 w 1825109"/>
                  <a:gd name="connsiteY4" fmla="*/ 1486823 h 2725994"/>
                  <a:gd name="connsiteX0" fmla="*/ 270970 w 2045439"/>
                  <a:gd name="connsiteY0" fmla="*/ 1439877 h 2679048"/>
                  <a:gd name="connsiteX1" fmla="*/ 1714158 w 2045439"/>
                  <a:gd name="connsiteY1" fmla="*/ 26587 h 2679048"/>
                  <a:gd name="connsiteX2" fmla="*/ 2034513 w 2045439"/>
                  <a:gd name="connsiteY2" fmla="*/ 866936 h 2679048"/>
                  <a:gd name="connsiteX3" fmla="*/ 1468246 w 2045439"/>
                  <a:gd name="connsiteY3" fmla="*/ 1503377 h 2679048"/>
                  <a:gd name="connsiteX4" fmla="*/ 901358 w 2045439"/>
                  <a:gd name="connsiteY4" fmla="*/ 2459467 h 2679048"/>
                  <a:gd name="connsiteX5" fmla="*/ 270970 w 2045439"/>
                  <a:gd name="connsiteY5" fmla="*/ 1439877 h 2679048"/>
                  <a:gd name="connsiteX0" fmla="*/ 270970 w 2051712"/>
                  <a:gd name="connsiteY0" fmla="*/ 1446627 h 2685798"/>
                  <a:gd name="connsiteX1" fmla="*/ 1714158 w 2051712"/>
                  <a:gd name="connsiteY1" fmla="*/ 33337 h 2685798"/>
                  <a:gd name="connsiteX2" fmla="*/ 1805913 w 2051712"/>
                  <a:gd name="connsiteY2" fmla="*/ 479986 h 2685798"/>
                  <a:gd name="connsiteX3" fmla="*/ 2034513 w 2051712"/>
                  <a:gd name="connsiteY3" fmla="*/ 873686 h 2685798"/>
                  <a:gd name="connsiteX4" fmla="*/ 1468246 w 2051712"/>
                  <a:gd name="connsiteY4" fmla="*/ 1510127 h 2685798"/>
                  <a:gd name="connsiteX5" fmla="*/ 901358 w 2051712"/>
                  <a:gd name="connsiteY5" fmla="*/ 2466217 h 2685798"/>
                  <a:gd name="connsiteX6" fmla="*/ 270970 w 2051712"/>
                  <a:gd name="connsiteY6" fmla="*/ 1446627 h 2685798"/>
                  <a:gd name="connsiteX0" fmla="*/ 15588 w 1796330"/>
                  <a:gd name="connsiteY0" fmla="*/ 1482716 h 2502423"/>
                  <a:gd name="connsiteX1" fmla="*/ 1331776 w 1796330"/>
                  <a:gd name="connsiteY1" fmla="*/ 31326 h 2502423"/>
                  <a:gd name="connsiteX2" fmla="*/ 1550531 w 1796330"/>
                  <a:gd name="connsiteY2" fmla="*/ 516075 h 2502423"/>
                  <a:gd name="connsiteX3" fmla="*/ 1779131 w 1796330"/>
                  <a:gd name="connsiteY3" fmla="*/ 909775 h 2502423"/>
                  <a:gd name="connsiteX4" fmla="*/ 1212864 w 1796330"/>
                  <a:gd name="connsiteY4" fmla="*/ 1546216 h 2502423"/>
                  <a:gd name="connsiteX5" fmla="*/ 645976 w 1796330"/>
                  <a:gd name="connsiteY5" fmla="*/ 2502306 h 2502423"/>
                  <a:gd name="connsiteX6" fmla="*/ 15588 w 1796330"/>
                  <a:gd name="connsiteY6" fmla="*/ 1482716 h 2502423"/>
                  <a:gd name="connsiteX0" fmla="*/ 15588 w 1796330"/>
                  <a:gd name="connsiteY0" fmla="*/ 1461558 h 2481265"/>
                  <a:gd name="connsiteX1" fmla="*/ 1331776 w 1796330"/>
                  <a:gd name="connsiteY1" fmla="*/ 10168 h 2481265"/>
                  <a:gd name="connsiteX2" fmla="*/ 1550531 w 1796330"/>
                  <a:gd name="connsiteY2" fmla="*/ 494917 h 2481265"/>
                  <a:gd name="connsiteX3" fmla="*/ 1779131 w 1796330"/>
                  <a:gd name="connsiteY3" fmla="*/ 888617 h 2481265"/>
                  <a:gd name="connsiteX4" fmla="*/ 1212864 w 1796330"/>
                  <a:gd name="connsiteY4" fmla="*/ 1525058 h 2481265"/>
                  <a:gd name="connsiteX5" fmla="*/ 645976 w 1796330"/>
                  <a:gd name="connsiteY5" fmla="*/ 2481148 h 2481265"/>
                  <a:gd name="connsiteX6" fmla="*/ 15588 w 1796330"/>
                  <a:gd name="connsiteY6" fmla="*/ 1461558 h 2481265"/>
                  <a:gd name="connsiteX0" fmla="*/ 15588 w 1796330"/>
                  <a:gd name="connsiteY0" fmla="*/ 1469707 h 2489414"/>
                  <a:gd name="connsiteX1" fmla="*/ 1331776 w 1796330"/>
                  <a:gd name="connsiteY1" fmla="*/ 18317 h 2489414"/>
                  <a:gd name="connsiteX2" fmla="*/ 1550531 w 1796330"/>
                  <a:gd name="connsiteY2" fmla="*/ 503066 h 2489414"/>
                  <a:gd name="connsiteX3" fmla="*/ 1779131 w 1796330"/>
                  <a:gd name="connsiteY3" fmla="*/ 896766 h 2489414"/>
                  <a:gd name="connsiteX4" fmla="*/ 1212864 w 1796330"/>
                  <a:gd name="connsiteY4" fmla="*/ 1533207 h 2489414"/>
                  <a:gd name="connsiteX5" fmla="*/ 645976 w 1796330"/>
                  <a:gd name="connsiteY5" fmla="*/ 2489297 h 2489414"/>
                  <a:gd name="connsiteX6" fmla="*/ 15588 w 1796330"/>
                  <a:gd name="connsiteY6" fmla="*/ 1469707 h 2489414"/>
                  <a:gd name="connsiteX0" fmla="*/ 15588 w 1796330"/>
                  <a:gd name="connsiteY0" fmla="*/ 1469707 h 2489414"/>
                  <a:gd name="connsiteX1" fmla="*/ 1331776 w 1796330"/>
                  <a:gd name="connsiteY1" fmla="*/ 18317 h 2489414"/>
                  <a:gd name="connsiteX2" fmla="*/ 1550531 w 1796330"/>
                  <a:gd name="connsiteY2" fmla="*/ 503066 h 2489414"/>
                  <a:gd name="connsiteX3" fmla="*/ 1779131 w 1796330"/>
                  <a:gd name="connsiteY3" fmla="*/ 896766 h 2489414"/>
                  <a:gd name="connsiteX4" fmla="*/ 1212864 w 1796330"/>
                  <a:gd name="connsiteY4" fmla="*/ 1533207 h 2489414"/>
                  <a:gd name="connsiteX5" fmla="*/ 645976 w 1796330"/>
                  <a:gd name="connsiteY5" fmla="*/ 2489297 h 2489414"/>
                  <a:gd name="connsiteX6" fmla="*/ 15588 w 1796330"/>
                  <a:gd name="connsiteY6" fmla="*/ 1469707 h 2489414"/>
                  <a:gd name="connsiteX0" fmla="*/ 15588 w 1796330"/>
                  <a:gd name="connsiteY0" fmla="*/ 1469707 h 2489414"/>
                  <a:gd name="connsiteX1" fmla="*/ 1331776 w 1796330"/>
                  <a:gd name="connsiteY1" fmla="*/ 18317 h 2489414"/>
                  <a:gd name="connsiteX2" fmla="*/ 1550531 w 1796330"/>
                  <a:gd name="connsiteY2" fmla="*/ 503066 h 2489414"/>
                  <a:gd name="connsiteX3" fmla="*/ 1779131 w 1796330"/>
                  <a:gd name="connsiteY3" fmla="*/ 896766 h 2489414"/>
                  <a:gd name="connsiteX4" fmla="*/ 1212864 w 1796330"/>
                  <a:gd name="connsiteY4" fmla="*/ 1533207 h 2489414"/>
                  <a:gd name="connsiteX5" fmla="*/ 645976 w 1796330"/>
                  <a:gd name="connsiteY5" fmla="*/ 2489297 h 2489414"/>
                  <a:gd name="connsiteX6" fmla="*/ 15588 w 1796330"/>
                  <a:gd name="connsiteY6" fmla="*/ 1469707 h 2489414"/>
                  <a:gd name="connsiteX0" fmla="*/ 15588 w 1857019"/>
                  <a:gd name="connsiteY0" fmla="*/ 1469707 h 2489414"/>
                  <a:gd name="connsiteX1" fmla="*/ 1331776 w 1857019"/>
                  <a:gd name="connsiteY1" fmla="*/ 18317 h 2489414"/>
                  <a:gd name="connsiteX2" fmla="*/ 1550531 w 1857019"/>
                  <a:gd name="connsiteY2" fmla="*/ 503066 h 2489414"/>
                  <a:gd name="connsiteX3" fmla="*/ 1842631 w 1857019"/>
                  <a:gd name="connsiteY3" fmla="*/ 845966 h 2489414"/>
                  <a:gd name="connsiteX4" fmla="*/ 1212864 w 1857019"/>
                  <a:gd name="connsiteY4" fmla="*/ 1533207 h 2489414"/>
                  <a:gd name="connsiteX5" fmla="*/ 645976 w 1857019"/>
                  <a:gd name="connsiteY5" fmla="*/ 2489297 h 2489414"/>
                  <a:gd name="connsiteX6" fmla="*/ 15588 w 1857019"/>
                  <a:gd name="connsiteY6" fmla="*/ 1469707 h 2489414"/>
                  <a:gd name="connsiteX0" fmla="*/ 15588 w 1864354"/>
                  <a:gd name="connsiteY0" fmla="*/ 1469707 h 2489414"/>
                  <a:gd name="connsiteX1" fmla="*/ 1331776 w 1864354"/>
                  <a:gd name="connsiteY1" fmla="*/ 18317 h 2489414"/>
                  <a:gd name="connsiteX2" fmla="*/ 1550531 w 1864354"/>
                  <a:gd name="connsiteY2" fmla="*/ 503066 h 2489414"/>
                  <a:gd name="connsiteX3" fmla="*/ 1842631 w 1864354"/>
                  <a:gd name="connsiteY3" fmla="*/ 845966 h 2489414"/>
                  <a:gd name="connsiteX4" fmla="*/ 1212864 w 1864354"/>
                  <a:gd name="connsiteY4" fmla="*/ 1533207 h 2489414"/>
                  <a:gd name="connsiteX5" fmla="*/ 645976 w 1864354"/>
                  <a:gd name="connsiteY5" fmla="*/ 2489297 h 2489414"/>
                  <a:gd name="connsiteX6" fmla="*/ 15588 w 1864354"/>
                  <a:gd name="connsiteY6" fmla="*/ 1469707 h 2489414"/>
                  <a:gd name="connsiteX0" fmla="*/ 15588 w 1864354"/>
                  <a:gd name="connsiteY0" fmla="*/ 1469707 h 2489414"/>
                  <a:gd name="connsiteX1" fmla="*/ 1331776 w 1864354"/>
                  <a:gd name="connsiteY1" fmla="*/ 18317 h 2489414"/>
                  <a:gd name="connsiteX2" fmla="*/ 1550531 w 1864354"/>
                  <a:gd name="connsiteY2" fmla="*/ 503066 h 2489414"/>
                  <a:gd name="connsiteX3" fmla="*/ 1842631 w 1864354"/>
                  <a:gd name="connsiteY3" fmla="*/ 845966 h 2489414"/>
                  <a:gd name="connsiteX4" fmla="*/ 1212864 w 1864354"/>
                  <a:gd name="connsiteY4" fmla="*/ 1533207 h 2489414"/>
                  <a:gd name="connsiteX5" fmla="*/ 645976 w 1864354"/>
                  <a:gd name="connsiteY5" fmla="*/ 2489297 h 2489414"/>
                  <a:gd name="connsiteX6" fmla="*/ 15588 w 1864354"/>
                  <a:gd name="connsiteY6" fmla="*/ 1469707 h 2489414"/>
                  <a:gd name="connsiteX0" fmla="*/ 15588 w 1864354"/>
                  <a:gd name="connsiteY0" fmla="*/ 1469707 h 2489414"/>
                  <a:gd name="connsiteX1" fmla="*/ 1331776 w 1864354"/>
                  <a:gd name="connsiteY1" fmla="*/ 18317 h 2489414"/>
                  <a:gd name="connsiteX2" fmla="*/ 1550531 w 1864354"/>
                  <a:gd name="connsiteY2" fmla="*/ 503066 h 2489414"/>
                  <a:gd name="connsiteX3" fmla="*/ 1842631 w 1864354"/>
                  <a:gd name="connsiteY3" fmla="*/ 845966 h 2489414"/>
                  <a:gd name="connsiteX4" fmla="*/ 1212864 w 1864354"/>
                  <a:gd name="connsiteY4" fmla="*/ 1533207 h 2489414"/>
                  <a:gd name="connsiteX5" fmla="*/ 645976 w 1864354"/>
                  <a:gd name="connsiteY5" fmla="*/ 2489297 h 2489414"/>
                  <a:gd name="connsiteX6" fmla="*/ 15588 w 1864354"/>
                  <a:gd name="connsiteY6" fmla="*/ 1469707 h 2489414"/>
                  <a:gd name="connsiteX0" fmla="*/ 15588 w 1864354"/>
                  <a:gd name="connsiteY0" fmla="*/ 1469707 h 2489414"/>
                  <a:gd name="connsiteX1" fmla="*/ 1331776 w 1864354"/>
                  <a:gd name="connsiteY1" fmla="*/ 18317 h 2489414"/>
                  <a:gd name="connsiteX2" fmla="*/ 1550531 w 1864354"/>
                  <a:gd name="connsiteY2" fmla="*/ 503066 h 2489414"/>
                  <a:gd name="connsiteX3" fmla="*/ 1842631 w 1864354"/>
                  <a:gd name="connsiteY3" fmla="*/ 845966 h 2489414"/>
                  <a:gd name="connsiteX4" fmla="*/ 1212864 w 1864354"/>
                  <a:gd name="connsiteY4" fmla="*/ 1533207 h 2489414"/>
                  <a:gd name="connsiteX5" fmla="*/ 645976 w 1864354"/>
                  <a:gd name="connsiteY5" fmla="*/ 2489297 h 2489414"/>
                  <a:gd name="connsiteX6" fmla="*/ 15588 w 1864354"/>
                  <a:gd name="connsiteY6" fmla="*/ 1469707 h 2489414"/>
                  <a:gd name="connsiteX0" fmla="*/ 15588 w 1864354"/>
                  <a:gd name="connsiteY0" fmla="*/ 1469707 h 2489409"/>
                  <a:gd name="connsiteX1" fmla="*/ 1331776 w 1864354"/>
                  <a:gd name="connsiteY1" fmla="*/ 18317 h 2489409"/>
                  <a:gd name="connsiteX2" fmla="*/ 1550531 w 1864354"/>
                  <a:gd name="connsiteY2" fmla="*/ 503066 h 2489409"/>
                  <a:gd name="connsiteX3" fmla="*/ 1842631 w 1864354"/>
                  <a:gd name="connsiteY3" fmla="*/ 845966 h 2489409"/>
                  <a:gd name="connsiteX4" fmla="*/ 1448929 w 1864354"/>
                  <a:gd name="connsiteY4" fmla="*/ 1176167 h 2489409"/>
                  <a:gd name="connsiteX5" fmla="*/ 1212864 w 1864354"/>
                  <a:gd name="connsiteY5" fmla="*/ 1533207 h 2489409"/>
                  <a:gd name="connsiteX6" fmla="*/ 645976 w 1864354"/>
                  <a:gd name="connsiteY6" fmla="*/ 2489297 h 2489409"/>
                  <a:gd name="connsiteX7" fmla="*/ 15588 w 1864354"/>
                  <a:gd name="connsiteY7" fmla="*/ 1469707 h 2489409"/>
                  <a:gd name="connsiteX0" fmla="*/ 15588 w 1864354"/>
                  <a:gd name="connsiteY0" fmla="*/ 1469707 h 2489409"/>
                  <a:gd name="connsiteX1" fmla="*/ 1331776 w 1864354"/>
                  <a:gd name="connsiteY1" fmla="*/ 18317 h 2489409"/>
                  <a:gd name="connsiteX2" fmla="*/ 1550531 w 1864354"/>
                  <a:gd name="connsiteY2" fmla="*/ 503066 h 2489409"/>
                  <a:gd name="connsiteX3" fmla="*/ 1842631 w 1864354"/>
                  <a:gd name="connsiteY3" fmla="*/ 845966 h 2489409"/>
                  <a:gd name="connsiteX4" fmla="*/ 1448929 w 1864354"/>
                  <a:gd name="connsiteY4" fmla="*/ 1176167 h 2489409"/>
                  <a:gd name="connsiteX5" fmla="*/ 1212864 w 1864354"/>
                  <a:gd name="connsiteY5" fmla="*/ 1533207 h 2489409"/>
                  <a:gd name="connsiteX6" fmla="*/ 645976 w 1864354"/>
                  <a:gd name="connsiteY6" fmla="*/ 2489297 h 2489409"/>
                  <a:gd name="connsiteX7" fmla="*/ 15588 w 1864354"/>
                  <a:gd name="connsiteY7" fmla="*/ 1469707 h 2489409"/>
                  <a:gd name="connsiteX0" fmla="*/ 15588 w 1870056"/>
                  <a:gd name="connsiteY0" fmla="*/ 1469707 h 2489403"/>
                  <a:gd name="connsiteX1" fmla="*/ 1331776 w 1870056"/>
                  <a:gd name="connsiteY1" fmla="*/ 18317 h 2489403"/>
                  <a:gd name="connsiteX2" fmla="*/ 1550531 w 1870056"/>
                  <a:gd name="connsiteY2" fmla="*/ 503066 h 2489403"/>
                  <a:gd name="connsiteX3" fmla="*/ 1842631 w 1870056"/>
                  <a:gd name="connsiteY3" fmla="*/ 845966 h 2489403"/>
                  <a:gd name="connsiteX4" fmla="*/ 1448929 w 1870056"/>
                  <a:gd name="connsiteY4" fmla="*/ 1176167 h 2489403"/>
                  <a:gd name="connsiteX5" fmla="*/ 1868029 w 1870056"/>
                  <a:gd name="connsiteY5" fmla="*/ 1633368 h 2489403"/>
                  <a:gd name="connsiteX6" fmla="*/ 1212864 w 1870056"/>
                  <a:gd name="connsiteY6" fmla="*/ 1533207 h 2489403"/>
                  <a:gd name="connsiteX7" fmla="*/ 645976 w 1870056"/>
                  <a:gd name="connsiteY7" fmla="*/ 2489297 h 2489403"/>
                  <a:gd name="connsiteX8" fmla="*/ 15588 w 1870056"/>
                  <a:gd name="connsiteY8" fmla="*/ 1469707 h 2489403"/>
                  <a:gd name="connsiteX0" fmla="*/ 15588 w 1868029"/>
                  <a:gd name="connsiteY0" fmla="*/ 1469707 h 2489403"/>
                  <a:gd name="connsiteX1" fmla="*/ 1331776 w 1868029"/>
                  <a:gd name="connsiteY1" fmla="*/ 18317 h 2489403"/>
                  <a:gd name="connsiteX2" fmla="*/ 1550531 w 1868029"/>
                  <a:gd name="connsiteY2" fmla="*/ 503066 h 2489403"/>
                  <a:gd name="connsiteX3" fmla="*/ 1842631 w 1868029"/>
                  <a:gd name="connsiteY3" fmla="*/ 845966 h 2489403"/>
                  <a:gd name="connsiteX4" fmla="*/ 1448929 w 1868029"/>
                  <a:gd name="connsiteY4" fmla="*/ 1176167 h 2489403"/>
                  <a:gd name="connsiteX5" fmla="*/ 1868029 w 1868029"/>
                  <a:gd name="connsiteY5" fmla="*/ 1633368 h 2489403"/>
                  <a:gd name="connsiteX6" fmla="*/ 1212864 w 1868029"/>
                  <a:gd name="connsiteY6" fmla="*/ 1533207 h 2489403"/>
                  <a:gd name="connsiteX7" fmla="*/ 645976 w 1868029"/>
                  <a:gd name="connsiteY7" fmla="*/ 2489297 h 2489403"/>
                  <a:gd name="connsiteX8" fmla="*/ 15588 w 1868029"/>
                  <a:gd name="connsiteY8" fmla="*/ 1469707 h 2489403"/>
                  <a:gd name="connsiteX0" fmla="*/ 15588 w 1868029"/>
                  <a:gd name="connsiteY0" fmla="*/ 1469707 h 2489403"/>
                  <a:gd name="connsiteX1" fmla="*/ 1331776 w 1868029"/>
                  <a:gd name="connsiteY1" fmla="*/ 18317 h 2489403"/>
                  <a:gd name="connsiteX2" fmla="*/ 1550531 w 1868029"/>
                  <a:gd name="connsiteY2" fmla="*/ 503066 h 2489403"/>
                  <a:gd name="connsiteX3" fmla="*/ 1842631 w 1868029"/>
                  <a:gd name="connsiteY3" fmla="*/ 845966 h 2489403"/>
                  <a:gd name="connsiteX4" fmla="*/ 1448929 w 1868029"/>
                  <a:gd name="connsiteY4" fmla="*/ 1176167 h 2489403"/>
                  <a:gd name="connsiteX5" fmla="*/ 1868029 w 1868029"/>
                  <a:gd name="connsiteY5" fmla="*/ 1633368 h 2489403"/>
                  <a:gd name="connsiteX6" fmla="*/ 1212864 w 1868029"/>
                  <a:gd name="connsiteY6" fmla="*/ 1533207 h 2489403"/>
                  <a:gd name="connsiteX7" fmla="*/ 645976 w 1868029"/>
                  <a:gd name="connsiteY7" fmla="*/ 2489297 h 2489403"/>
                  <a:gd name="connsiteX8" fmla="*/ 15588 w 1868029"/>
                  <a:gd name="connsiteY8" fmla="*/ 1469707 h 2489403"/>
                  <a:gd name="connsiteX0" fmla="*/ 15946 w 1868387"/>
                  <a:gd name="connsiteY0" fmla="*/ 1469707 h 2494645"/>
                  <a:gd name="connsiteX1" fmla="*/ 1332134 w 1868387"/>
                  <a:gd name="connsiteY1" fmla="*/ 18317 h 2494645"/>
                  <a:gd name="connsiteX2" fmla="*/ 1550889 w 1868387"/>
                  <a:gd name="connsiteY2" fmla="*/ 503066 h 2494645"/>
                  <a:gd name="connsiteX3" fmla="*/ 1842989 w 1868387"/>
                  <a:gd name="connsiteY3" fmla="*/ 845966 h 2494645"/>
                  <a:gd name="connsiteX4" fmla="*/ 1449287 w 1868387"/>
                  <a:gd name="connsiteY4" fmla="*/ 1176167 h 2494645"/>
                  <a:gd name="connsiteX5" fmla="*/ 1868387 w 1868387"/>
                  <a:gd name="connsiteY5" fmla="*/ 1633368 h 2494645"/>
                  <a:gd name="connsiteX6" fmla="*/ 1302122 w 1868387"/>
                  <a:gd name="connsiteY6" fmla="*/ 1850707 h 2494645"/>
                  <a:gd name="connsiteX7" fmla="*/ 646334 w 1868387"/>
                  <a:gd name="connsiteY7" fmla="*/ 2489297 h 2494645"/>
                  <a:gd name="connsiteX8" fmla="*/ 15946 w 1868387"/>
                  <a:gd name="connsiteY8" fmla="*/ 1469707 h 2494645"/>
                  <a:gd name="connsiteX0" fmla="*/ 15946 w 1868387"/>
                  <a:gd name="connsiteY0" fmla="*/ 1469707 h 2494645"/>
                  <a:gd name="connsiteX1" fmla="*/ 1332134 w 1868387"/>
                  <a:gd name="connsiteY1" fmla="*/ 18317 h 2494645"/>
                  <a:gd name="connsiteX2" fmla="*/ 1550889 w 1868387"/>
                  <a:gd name="connsiteY2" fmla="*/ 503066 h 2494645"/>
                  <a:gd name="connsiteX3" fmla="*/ 1842989 w 1868387"/>
                  <a:gd name="connsiteY3" fmla="*/ 845966 h 2494645"/>
                  <a:gd name="connsiteX4" fmla="*/ 1449287 w 1868387"/>
                  <a:gd name="connsiteY4" fmla="*/ 1176167 h 2494645"/>
                  <a:gd name="connsiteX5" fmla="*/ 1868387 w 1868387"/>
                  <a:gd name="connsiteY5" fmla="*/ 1633368 h 2494645"/>
                  <a:gd name="connsiteX6" fmla="*/ 1302122 w 1868387"/>
                  <a:gd name="connsiteY6" fmla="*/ 1850707 h 2494645"/>
                  <a:gd name="connsiteX7" fmla="*/ 646334 w 1868387"/>
                  <a:gd name="connsiteY7" fmla="*/ 2489297 h 2494645"/>
                  <a:gd name="connsiteX8" fmla="*/ 15946 w 1868387"/>
                  <a:gd name="connsiteY8" fmla="*/ 1469707 h 2494645"/>
                  <a:gd name="connsiteX0" fmla="*/ 15946 w 1868387"/>
                  <a:gd name="connsiteY0" fmla="*/ 1469707 h 2494645"/>
                  <a:gd name="connsiteX1" fmla="*/ 1332134 w 1868387"/>
                  <a:gd name="connsiteY1" fmla="*/ 18317 h 2494645"/>
                  <a:gd name="connsiteX2" fmla="*/ 1550889 w 1868387"/>
                  <a:gd name="connsiteY2" fmla="*/ 503066 h 2494645"/>
                  <a:gd name="connsiteX3" fmla="*/ 1842989 w 1868387"/>
                  <a:gd name="connsiteY3" fmla="*/ 845966 h 2494645"/>
                  <a:gd name="connsiteX4" fmla="*/ 1449287 w 1868387"/>
                  <a:gd name="connsiteY4" fmla="*/ 1176167 h 2494645"/>
                  <a:gd name="connsiteX5" fmla="*/ 1868387 w 1868387"/>
                  <a:gd name="connsiteY5" fmla="*/ 1633368 h 2494645"/>
                  <a:gd name="connsiteX6" fmla="*/ 1302122 w 1868387"/>
                  <a:gd name="connsiteY6" fmla="*/ 1850707 h 2494645"/>
                  <a:gd name="connsiteX7" fmla="*/ 646334 w 1868387"/>
                  <a:gd name="connsiteY7" fmla="*/ 2489297 h 2494645"/>
                  <a:gd name="connsiteX8" fmla="*/ 15946 w 1868387"/>
                  <a:gd name="connsiteY8" fmla="*/ 1469707 h 2494645"/>
                  <a:gd name="connsiteX0" fmla="*/ 15946 w 1868387"/>
                  <a:gd name="connsiteY0" fmla="*/ 1469707 h 2494645"/>
                  <a:gd name="connsiteX1" fmla="*/ 1332134 w 1868387"/>
                  <a:gd name="connsiteY1" fmla="*/ 18317 h 2494645"/>
                  <a:gd name="connsiteX2" fmla="*/ 1550889 w 1868387"/>
                  <a:gd name="connsiteY2" fmla="*/ 503066 h 2494645"/>
                  <a:gd name="connsiteX3" fmla="*/ 1842989 w 1868387"/>
                  <a:gd name="connsiteY3" fmla="*/ 845966 h 2494645"/>
                  <a:gd name="connsiteX4" fmla="*/ 1449287 w 1868387"/>
                  <a:gd name="connsiteY4" fmla="*/ 1176167 h 2494645"/>
                  <a:gd name="connsiteX5" fmla="*/ 1868387 w 1868387"/>
                  <a:gd name="connsiteY5" fmla="*/ 1633368 h 2494645"/>
                  <a:gd name="connsiteX6" fmla="*/ 1302122 w 1868387"/>
                  <a:gd name="connsiteY6" fmla="*/ 1850707 h 2494645"/>
                  <a:gd name="connsiteX7" fmla="*/ 646334 w 1868387"/>
                  <a:gd name="connsiteY7" fmla="*/ 2489297 h 2494645"/>
                  <a:gd name="connsiteX8" fmla="*/ 15946 w 1868387"/>
                  <a:gd name="connsiteY8" fmla="*/ 1469707 h 2494645"/>
                  <a:gd name="connsiteX0" fmla="*/ 15946 w 1868387"/>
                  <a:gd name="connsiteY0" fmla="*/ 1469707 h 2494645"/>
                  <a:gd name="connsiteX1" fmla="*/ 1332134 w 1868387"/>
                  <a:gd name="connsiteY1" fmla="*/ 18317 h 2494645"/>
                  <a:gd name="connsiteX2" fmla="*/ 1550889 w 1868387"/>
                  <a:gd name="connsiteY2" fmla="*/ 503066 h 2494645"/>
                  <a:gd name="connsiteX3" fmla="*/ 1842989 w 1868387"/>
                  <a:gd name="connsiteY3" fmla="*/ 845966 h 2494645"/>
                  <a:gd name="connsiteX4" fmla="*/ 1449287 w 1868387"/>
                  <a:gd name="connsiteY4" fmla="*/ 1176167 h 2494645"/>
                  <a:gd name="connsiteX5" fmla="*/ 1868387 w 1868387"/>
                  <a:gd name="connsiteY5" fmla="*/ 1633368 h 2494645"/>
                  <a:gd name="connsiteX6" fmla="*/ 1302122 w 1868387"/>
                  <a:gd name="connsiteY6" fmla="*/ 1850707 h 2494645"/>
                  <a:gd name="connsiteX7" fmla="*/ 646334 w 1868387"/>
                  <a:gd name="connsiteY7" fmla="*/ 2489297 h 2494645"/>
                  <a:gd name="connsiteX8" fmla="*/ 15946 w 1868387"/>
                  <a:gd name="connsiteY8" fmla="*/ 1469707 h 2494645"/>
                  <a:gd name="connsiteX0" fmla="*/ 15946 w 1868387"/>
                  <a:gd name="connsiteY0" fmla="*/ 1469707 h 2494645"/>
                  <a:gd name="connsiteX1" fmla="*/ 1332134 w 1868387"/>
                  <a:gd name="connsiteY1" fmla="*/ 18317 h 2494645"/>
                  <a:gd name="connsiteX2" fmla="*/ 1550889 w 1868387"/>
                  <a:gd name="connsiteY2" fmla="*/ 503066 h 2494645"/>
                  <a:gd name="connsiteX3" fmla="*/ 1842989 w 1868387"/>
                  <a:gd name="connsiteY3" fmla="*/ 845966 h 2494645"/>
                  <a:gd name="connsiteX4" fmla="*/ 1449287 w 1868387"/>
                  <a:gd name="connsiteY4" fmla="*/ 1176167 h 2494645"/>
                  <a:gd name="connsiteX5" fmla="*/ 1868387 w 1868387"/>
                  <a:gd name="connsiteY5" fmla="*/ 1633368 h 2494645"/>
                  <a:gd name="connsiteX6" fmla="*/ 1302122 w 1868387"/>
                  <a:gd name="connsiteY6" fmla="*/ 1850707 h 2494645"/>
                  <a:gd name="connsiteX7" fmla="*/ 646334 w 1868387"/>
                  <a:gd name="connsiteY7" fmla="*/ 2489297 h 2494645"/>
                  <a:gd name="connsiteX8" fmla="*/ 15946 w 1868387"/>
                  <a:gd name="connsiteY8" fmla="*/ 1469707 h 2494645"/>
                  <a:gd name="connsiteX0" fmla="*/ 18037 w 1870478"/>
                  <a:gd name="connsiteY0" fmla="*/ 1469707 h 2537459"/>
                  <a:gd name="connsiteX1" fmla="*/ 1334225 w 1870478"/>
                  <a:gd name="connsiteY1" fmla="*/ 18317 h 2537459"/>
                  <a:gd name="connsiteX2" fmla="*/ 1552980 w 1870478"/>
                  <a:gd name="connsiteY2" fmla="*/ 503066 h 2537459"/>
                  <a:gd name="connsiteX3" fmla="*/ 1845080 w 1870478"/>
                  <a:gd name="connsiteY3" fmla="*/ 845966 h 2537459"/>
                  <a:gd name="connsiteX4" fmla="*/ 1451378 w 1870478"/>
                  <a:gd name="connsiteY4" fmla="*/ 1176167 h 2537459"/>
                  <a:gd name="connsiteX5" fmla="*/ 1870478 w 1870478"/>
                  <a:gd name="connsiteY5" fmla="*/ 1633368 h 2537459"/>
                  <a:gd name="connsiteX6" fmla="*/ 1304213 w 1870478"/>
                  <a:gd name="connsiteY6" fmla="*/ 1850707 h 2537459"/>
                  <a:gd name="connsiteX7" fmla="*/ 1756179 w 1870478"/>
                  <a:gd name="connsiteY7" fmla="*/ 2319168 h 2537459"/>
                  <a:gd name="connsiteX8" fmla="*/ 648425 w 1870478"/>
                  <a:gd name="connsiteY8" fmla="*/ 2489297 h 2537459"/>
                  <a:gd name="connsiteX9" fmla="*/ 18037 w 1870478"/>
                  <a:gd name="connsiteY9" fmla="*/ 1469707 h 2537459"/>
                  <a:gd name="connsiteX0" fmla="*/ 18037 w 1870478"/>
                  <a:gd name="connsiteY0" fmla="*/ 1469707 h 2537459"/>
                  <a:gd name="connsiteX1" fmla="*/ 1334225 w 1870478"/>
                  <a:gd name="connsiteY1" fmla="*/ 18317 h 2537459"/>
                  <a:gd name="connsiteX2" fmla="*/ 1552980 w 1870478"/>
                  <a:gd name="connsiteY2" fmla="*/ 503066 h 2537459"/>
                  <a:gd name="connsiteX3" fmla="*/ 1845080 w 1870478"/>
                  <a:gd name="connsiteY3" fmla="*/ 845966 h 2537459"/>
                  <a:gd name="connsiteX4" fmla="*/ 1451378 w 1870478"/>
                  <a:gd name="connsiteY4" fmla="*/ 1176167 h 2537459"/>
                  <a:gd name="connsiteX5" fmla="*/ 1870478 w 1870478"/>
                  <a:gd name="connsiteY5" fmla="*/ 1633368 h 2537459"/>
                  <a:gd name="connsiteX6" fmla="*/ 1304213 w 1870478"/>
                  <a:gd name="connsiteY6" fmla="*/ 1850707 h 2537459"/>
                  <a:gd name="connsiteX7" fmla="*/ 1756179 w 1870478"/>
                  <a:gd name="connsiteY7" fmla="*/ 2319168 h 2537459"/>
                  <a:gd name="connsiteX8" fmla="*/ 648425 w 1870478"/>
                  <a:gd name="connsiteY8" fmla="*/ 2489297 h 2537459"/>
                  <a:gd name="connsiteX9" fmla="*/ 18037 w 1870478"/>
                  <a:gd name="connsiteY9" fmla="*/ 1469707 h 2537459"/>
                  <a:gd name="connsiteX0" fmla="*/ 18037 w 1870478"/>
                  <a:gd name="connsiteY0" fmla="*/ 1469707 h 2537459"/>
                  <a:gd name="connsiteX1" fmla="*/ 1334225 w 1870478"/>
                  <a:gd name="connsiteY1" fmla="*/ 18317 h 2537459"/>
                  <a:gd name="connsiteX2" fmla="*/ 1552980 w 1870478"/>
                  <a:gd name="connsiteY2" fmla="*/ 503066 h 2537459"/>
                  <a:gd name="connsiteX3" fmla="*/ 1845080 w 1870478"/>
                  <a:gd name="connsiteY3" fmla="*/ 845966 h 2537459"/>
                  <a:gd name="connsiteX4" fmla="*/ 1451378 w 1870478"/>
                  <a:gd name="connsiteY4" fmla="*/ 1176167 h 2537459"/>
                  <a:gd name="connsiteX5" fmla="*/ 1870478 w 1870478"/>
                  <a:gd name="connsiteY5" fmla="*/ 1633368 h 2537459"/>
                  <a:gd name="connsiteX6" fmla="*/ 1304213 w 1870478"/>
                  <a:gd name="connsiteY6" fmla="*/ 1850707 h 2537459"/>
                  <a:gd name="connsiteX7" fmla="*/ 1756179 w 1870478"/>
                  <a:gd name="connsiteY7" fmla="*/ 2319168 h 2537459"/>
                  <a:gd name="connsiteX8" fmla="*/ 648425 w 1870478"/>
                  <a:gd name="connsiteY8" fmla="*/ 2489297 h 2537459"/>
                  <a:gd name="connsiteX9" fmla="*/ 18037 w 1870478"/>
                  <a:gd name="connsiteY9" fmla="*/ 1469707 h 2537459"/>
                  <a:gd name="connsiteX0" fmla="*/ 16689 w 1869130"/>
                  <a:gd name="connsiteY0" fmla="*/ 1469707 h 2574440"/>
                  <a:gd name="connsiteX1" fmla="*/ 1332877 w 1869130"/>
                  <a:gd name="connsiteY1" fmla="*/ 18317 h 2574440"/>
                  <a:gd name="connsiteX2" fmla="*/ 1551632 w 1869130"/>
                  <a:gd name="connsiteY2" fmla="*/ 503066 h 2574440"/>
                  <a:gd name="connsiteX3" fmla="*/ 1843732 w 1869130"/>
                  <a:gd name="connsiteY3" fmla="*/ 845966 h 2574440"/>
                  <a:gd name="connsiteX4" fmla="*/ 1450030 w 1869130"/>
                  <a:gd name="connsiteY4" fmla="*/ 1176167 h 2574440"/>
                  <a:gd name="connsiteX5" fmla="*/ 1869130 w 1869130"/>
                  <a:gd name="connsiteY5" fmla="*/ 1633368 h 2574440"/>
                  <a:gd name="connsiteX6" fmla="*/ 1302865 w 1869130"/>
                  <a:gd name="connsiteY6" fmla="*/ 1850707 h 2574440"/>
                  <a:gd name="connsiteX7" fmla="*/ 1754831 w 1869130"/>
                  <a:gd name="connsiteY7" fmla="*/ 2319168 h 2574440"/>
                  <a:gd name="connsiteX8" fmla="*/ 1475431 w 1869130"/>
                  <a:gd name="connsiteY8" fmla="*/ 2496968 h 2574440"/>
                  <a:gd name="connsiteX9" fmla="*/ 647077 w 1869130"/>
                  <a:gd name="connsiteY9" fmla="*/ 2489297 h 2574440"/>
                  <a:gd name="connsiteX10" fmla="*/ 16689 w 1869130"/>
                  <a:gd name="connsiteY10" fmla="*/ 1469707 h 2574440"/>
                  <a:gd name="connsiteX0" fmla="*/ 16745 w 1869186"/>
                  <a:gd name="connsiteY0" fmla="*/ 1469707 h 2966869"/>
                  <a:gd name="connsiteX1" fmla="*/ 1332933 w 1869186"/>
                  <a:gd name="connsiteY1" fmla="*/ 18317 h 2966869"/>
                  <a:gd name="connsiteX2" fmla="*/ 1551688 w 1869186"/>
                  <a:gd name="connsiteY2" fmla="*/ 503066 h 2966869"/>
                  <a:gd name="connsiteX3" fmla="*/ 1843788 w 1869186"/>
                  <a:gd name="connsiteY3" fmla="*/ 845966 h 2966869"/>
                  <a:gd name="connsiteX4" fmla="*/ 1450086 w 1869186"/>
                  <a:gd name="connsiteY4" fmla="*/ 1176167 h 2966869"/>
                  <a:gd name="connsiteX5" fmla="*/ 1869186 w 1869186"/>
                  <a:gd name="connsiteY5" fmla="*/ 1633368 h 2966869"/>
                  <a:gd name="connsiteX6" fmla="*/ 1302921 w 1869186"/>
                  <a:gd name="connsiteY6" fmla="*/ 1850707 h 2966869"/>
                  <a:gd name="connsiteX7" fmla="*/ 1754887 w 1869186"/>
                  <a:gd name="connsiteY7" fmla="*/ 2319168 h 2966869"/>
                  <a:gd name="connsiteX8" fmla="*/ 1475487 w 1869186"/>
                  <a:gd name="connsiteY8" fmla="*/ 2496968 h 2966869"/>
                  <a:gd name="connsiteX9" fmla="*/ 1488187 w 1869186"/>
                  <a:gd name="connsiteY9" fmla="*/ 2966867 h 2966869"/>
                  <a:gd name="connsiteX10" fmla="*/ 647133 w 1869186"/>
                  <a:gd name="connsiteY10" fmla="*/ 2489297 h 2966869"/>
                  <a:gd name="connsiteX11" fmla="*/ 16745 w 1869186"/>
                  <a:gd name="connsiteY11" fmla="*/ 1469707 h 2966869"/>
                  <a:gd name="connsiteX0" fmla="*/ 16745 w 1869186"/>
                  <a:gd name="connsiteY0" fmla="*/ 1469707 h 2966867"/>
                  <a:gd name="connsiteX1" fmla="*/ 1332933 w 1869186"/>
                  <a:gd name="connsiteY1" fmla="*/ 18317 h 2966867"/>
                  <a:gd name="connsiteX2" fmla="*/ 1551688 w 1869186"/>
                  <a:gd name="connsiteY2" fmla="*/ 503066 h 2966867"/>
                  <a:gd name="connsiteX3" fmla="*/ 1843788 w 1869186"/>
                  <a:gd name="connsiteY3" fmla="*/ 845966 h 2966867"/>
                  <a:gd name="connsiteX4" fmla="*/ 1450086 w 1869186"/>
                  <a:gd name="connsiteY4" fmla="*/ 1176167 h 2966867"/>
                  <a:gd name="connsiteX5" fmla="*/ 1869186 w 1869186"/>
                  <a:gd name="connsiteY5" fmla="*/ 1633368 h 2966867"/>
                  <a:gd name="connsiteX6" fmla="*/ 1302921 w 1869186"/>
                  <a:gd name="connsiteY6" fmla="*/ 1850707 h 2966867"/>
                  <a:gd name="connsiteX7" fmla="*/ 1754887 w 1869186"/>
                  <a:gd name="connsiteY7" fmla="*/ 2319168 h 2966867"/>
                  <a:gd name="connsiteX8" fmla="*/ 1475487 w 1869186"/>
                  <a:gd name="connsiteY8" fmla="*/ 2496968 h 2966867"/>
                  <a:gd name="connsiteX9" fmla="*/ 1488187 w 1869186"/>
                  <a:gd name="connsiteY9" fmla="*/ 2966867 h 2966867"/>
                  <a:gd name="connsiteX10" fmla="*/ 647133 w 1869186"/>
                  <a:gd name="connsiteY10" fmla="*/ 2489297 h 2966867"/>
                  <a:gd name="connsiteX11" fmla="*/ 16745 w 1869186"/>
                  <a:gd name="connsiteY11" fmla="*/ 1469707 h 2966867"/>
                  <a:gd name="connsiteX0" fmla="*/ 16745 w 1869186"/>
                  <a:gd name="connsiteY0" fmla="*/ 1469707 h 2985386"/>
                  <a:gd name="connsiteX1" fmla="*/ 1332933 w 1869186"/>
                  <a:gd name="connsiteY1" fmla="*/ 18317 h 2985386"/>
                  <a:gd name="connsiteX2" fmla="*/ 1551688 w 1869186"/>
                  <a:gd name="connsiteY2" fmla="*/ 503066 h 2985386"/>
                  <a:gd name="connsiteX3" fmla="*/ 1843788 w 1869186"/>
                  <a:gd name="connsiteY3" fmla="*/ 845966 h 2985386"/>
                  <a:gd name="connsiteX4" fmla="*/ 1450086 w 1869186"/>
                  <a:gd name="connsiteY4" fmla="*/ 1176167 h 2985386"/>
                  <a:gd name="connsiteX5" fmla="*/ 1869186 w 1869186"/>
                  <a:gd name="connsiteY5" fmla="*/ 1633368 h 2985386"/>
                  <a:gd name="connsiteX6" fmla="*/ 1302921 w 1869186"/>
                  <a:gd name="connsiteY6" fmla="*/ 1850707 h 2985386"/>
                  <a:gd name="connsiteX7" fmla="*/ 1754887 w 1869186"/>
                  <a:gd name="connsiteY7" fmla="*/ 2319168 h 2985386"/>
                  <a:gd name="connsiteX8" fmla="*/ 1475487 w 1869186"/>
                  <a:gd name="connsiteY8" fmla="*/ 2496968 h 2985386"/>
                  <a:gd name="connsiteX9" fmla="*/ 1488187 w 1869186"/>
                  <a:gd name="connsiteY9" fmla="*/ 2966867 h 2985386"/>
                  <a:gd name="connsiteX10" fmla="*/ 647133 w 1869186"/>
                  <a:gd name="connsiteY10" fmla="*/ 2489297 h 2985386"/>
                  <a:gd name="connsiteX11" fmla="*/ 16745 w 1869186"/>
                  <a:gd name="connsiteY11" fmla="*/ 1469707 h 2985386"/>
                  <a:gd name="connsiteX0" fmla="*/ 23868 w 1876309"/>
                  <a:gd name="connsiteY0" fmla="*/ 1469763 h 2986627"/>
                  <a:gd name="connsiteX1" fmla="*/ 1340056 w 1876309"/>
                  <a:gd name="connsiteY1" fmla="*/ 18373 h 2986627"/>
                  <a:gd name="connsiteX2" fmla="*/ 1558811 w 1876309"/>
                  <a:gd name="connsiteY2" fmla="*/ 503122 h 2986627"/>
                  <a:gd name="connsiteX3" fmla="*/ 1850911 w 1876309"/>
                  <a:gd name="connsiteY3" fmla="*/ 846022 h 2986627"/>
                  <a:gd name="connsiteX4" fmla="*/ 1457209 w 1876309"/>
                  <a:gd name="connsiteY4" fmla="*/ 1176223 h 2986627"/>
                  <a:gd name="connsiteX5" fmla="*/ 1876309 w 1876309"/>
                  <a:gd name="connsiteY5" fmla="*/ 1633424 h 2986627"/>
                  <a:gd name="connsiteX6" fmla="*/ 1310044 w 1876309"/>
                  <a:gd name="connsiteY6" fmla="*/ 1850763 h 2986627"/>
                  <a:gd name="connsiteX7" fmla="*/ 1762010 w 1876309"/>
                  <a:gd name="connsiteY7" fmla="*/ 2319224 h 2986627"/>
                  <a:gd name="connsiteX8" fmla="*/ 1482610 w 1876309"/>
                  <a:gd name="connsiteY8" fmla="*/ 2497024 h 2986627"/>
                  <a:gd name="connsiteX9" fmla="*/ 1495310 w 1876309"/>
                  <a:gd name="connsiteY9" fmla="*/ 2966923 h 2986627"/>
                  <a:gd name="connsiteX10" fmla="*/ 565356 w 1876309"/>
                  <a:gd name="connsiteY10" fmla="*/ 2514753 h 2986627"/>
                  <a:gd name="connsiteX11" fmla="*/ 23868 w 1876309"/>
                  <a:gd name="connsiteY11" fmla="*/ 1469763 h 2986627"/>
                  <a:gd name="connsiteX0" fmla="*/ 680 w 1853121"/>
                  <a:gd name="connsiteY0" fmla="*/ 1470811 h 2967971"/>
                  <a:gd name="connsiteX1" fmla="*/ 1316868 w 1853121"/>
                  <a:gd name="connsiteY1" fmla="*/ 19421 h 2967971"/>
                  <a:gd name="connsiteX2" fmla="*/ 1535623 w 1853121"/>
                  <a:gd name="connsiteY2" fmla="*/ 504170 h 2967971"/>
                  <a:gd name="connsiteX3" fmla="*/ 1827723 w 1853121"/>
                  <a:gd name="connsiteY3" fmla="*/ 847070 h 2967971"/>
                  <a:gd name="connsiteX4" fmla="*/ 1434021 w 1853121"/>
                  <a:gd name="connsiteY4" fmla="*/ 1177271 h 2967971"/>
                  <a:gd name="connsiteX5" fmla="*/ 1853121 w 1853121"/>
                  <a:gd name="connsiteY5" fmla="*/ 1634472 h 2967971"/>
                  <a:gd name="connsiteX6" fmla="*/ 1286856 w 1853121"/>
                  <a:gd name="connsiteY6" fmla="*/ 1851811 h 2967971"/>
                  <a:gd name="connsiteX7" fmla="*/ 1738822 w 1853121"/>
                  <a:gd name="connsiteY7" fmla="*/ 2320272 h 2967971"/>
                  <a:gd name="connsiteX8" fmla="*/ 1459422 w 1853121"/>
                  <a:gd name="connsiteY8" fmla="*/ 2498072 h 2967971"/>
                  <a:gd name="connsiteX9" fmla="*/ 1472122 w 1853121"/>
                  <a:gd name="connsiteY9" fmla="*/ 2967971 h 2967971"/>
                  <a:gd name="connsiteX10" fmla="*/ 680 w 1853121"/>
                  <a:gd name="connsiteY10" fmla="*/ 1470811 h 2967971"/>
                  <a:gd name="connsiteX0" fmla="*/ 680 w 1853121"/>
                  <a:gd name="connsiteY0" fmla="*/ 1470811 h 3018250"/>
                  <a:gd name="connsiteX1" fmla="*/ 1316868 w 1853121"/>
                  <a:gd name="connsiteY1" fmla="*/ 19421 h 3018250"/>
                  <a:gd name="connsiteX2" fmla="*/ 1535623 w 1853121"/>
                  <a:gd name="connsiteY2" fmla="*/ 504170 h 3018250"/>
                  <a:gd name="connsiteX3" fmla="*/ 1827723 w 1853121"/>
                  <a:gd name="connsiteY3" fmla="*/ 847070 h 3018250"/>
                  <a:gd name="connsiteX4" fmla="*/ 1434021 w 1853121"/>
                  <a:gd name="connsiteY4" fmla="*/ 1177271 h 3018250"/>
                  <a:gd name="connsiteX5" fmla="*/ 1853121 w 1853121"/>
                  <a:gd name="connsiteY5" fmla="*/ 1634472 h 3018250"/>
                  <a:gd name="connsiteX6" fmla="*/ 1286856 w 1853121"/>
                  <a:gd name="connsiteY6" fmla="*/ 1851811 h 3018250"/>
                  <a:gd name="connsiteX7" fmla="*/ 1738822 w 1853121"/>
                  <a:gd name="connsiteY7" fmla="*/ 2320272 h 3018250"/>
                  <a:gd name="connsiteX8" fmla="*/ 1459422 w 1853121"/>
                  <a:gd name="connsiteY8" fmla="*/ 2498072 h 3018250"/>
                  <a:gd name="connsiteX9" fmla="*/ 1472122 w 1853121"/>
                  <a:gd name="connsiteY9" fmla="*/ 2967971 h 3018250"/>
                  <a:gd name="connsiteX10" fmla="*/ 680 w 1853121"/>
                  <a:gd name="connsiteY10" fmla="*/ 1470811 h 3018250"/>
                  <a:gd name="connsiteX0" fmla="*/ 680 w 1867065"/>
                  <a:gd name="connsiteY0" fmla="*/ 1470811 h 3018250"/>
                  <a:gd name="connsiteX1" fmla="*/ 1316868 w 1867065"/>
                  <a:gd name="connsiteY1" fmla="*/ 19421 h 3018250"/>
                  <a:gd name="connsiteX2" fmla="*/ 1535623 w 1867065"/>
                  <a:gd name="connsiteY2" fmla="*/ 504170 h 3018250"/>
                  <a:gd name="connsiteX3" fmla="*/ 1827723 w 1867065"/>
                  <a:gd name="connsiteY3" fmla="*/ 847070 h 3018250"/>
                  <a:gd name="connsiteX4" fmla="*/ 1434021 w 1867065"/>
                  <a:gd name="connsiteY4" fmla="*/ 1177271 h 3018250"/>
                  <a:gd name="connsiteX5" fmla="*/ 1853121 w 1867065"/>
                  <a:gd name="connsiteY5" fmla="*/ 1634472 h 3018250"/>
                  <a:gd name="connsiteX6" fmla="*/ 1738822 w 1867065"/>
                  <a:gd name="connsiteY6" fmla="*/ 2320272 h 3018250"/>
                  <a:gd name="connsiteX7" fmla="*/ 1459422 w 1867065"/>
                  <a:gd name="connsiteY7" fmla="*/ 2498072 h 3018250"/>
                  <a:gd name="connsiteX8" fmla="*/ 1472122 w 1867065"/>
                  <a:gd name="connsiteY8" fmla="*/ 2967971 h 3018250"/>
                  <a:gd name="connsiteX9" fmla="*/ 680 w 1867065"/>
                  <a:gd name="connsiteY9" fmla="*/ 1470811 h 3018250"/>
                  <a:gd name="connsiteX0" fmla="*/ 680 w 1867065"/>
                  <a:gd name="connsiteY0" fmla="*/ 1470811 h 3018250"/>
                  <a:gd name="connsiteX1" fmla="*/ 1316868 w 1867065"/>
                  <a:gd name="connsiteY1" fmla="*/ 19421 h 3018250"/>
                  <a:gd name="connsiteX2" fmla="*/ 1535623 w 1867065"/>
                  <a:gd name="connsiteY2" fmla="*/ 504170 h 3018250"/>
                  <a:gd name="connsiteX3" fmla="*/ 1827723 w 1867065"/>
                  <a:gd name="connsiteY3" fmla="*/ 847070 h 3018250"/>
                  <a:gd name="connsiteX4" fmla="*/ 1434021 w 1867065"/>
                  <a:gd name="connsiteY4" fmla="*/ 1177271 h 3018250"/>
                  <a:gd name="connsiteX5" fmla="*/ 1853121 w 1867065"/>
                  <a:gd name="connsiteY5" fmla="*/ 1634472 h 3018250"/>
                  <a:gd name="connsiteX6" fmla="*/ 1738822 w 1867065"/>
                  <a:gd name="connsiteY6" fmla="*/ 2320272 h 3018250"/>
                  <a:gd name="connsiteX7" fmla="*/ 1116522 w 1867065"/>
                  <a:gd name="connsiteY7" fmla="*/ 1705592 h 3018250"/>
                  <a:gd name="connsiteX8" fmla="*/ 1472122 w 1867065"/>
                  <a:gd name="connsiteY8" fmla="*/ 2967971 h 3018250"/>
                  <a:gd name="connsiteX9" fmla="*/ 680 w 1867065"/>
                  <a:gd name="connsiteY9" fmla="*/ 1470811 h 3018250"/>
                  <a:gd name="connsiteX0" fmla="*/ 425 w 1866810"/>
                  <a:gd name="connsiteY0" fmla="*/ 1452780 h 3000219"/>
                  <a:gd name="connsiteX1" fmla="*/ 1316613 w 1866810"/>
                  <a:gd name="connsiteY1" fmla="*/ 1390 h 3000219"/>
                  <a:gd name="connsiteX2" fmla="*/ 1070548 w 1866810"/>
                  <a:gd name="connsiteY2" fmla="*/ 1149079 h 3000219"/>
                  <a:gd name="connsiteX3" fmla="*/ 1827468 w 1866810"/>
                  <a:gd name="connsiteY3" fmla="*/ 829039 h 3000219"/>
                  <a:gd name="connsiteX4" fmla="*/ 1433766 w 1866810"/>
                  <a:gd name="connsiteY4" fmla="*/ 1159240 h 3000219"/>
                  <a:gd name="connsiteX5" fmla="*/ 1852866 w 1866810"/>
                  <a:gd name="connsiteY5" fmla="*/ 1616441 h 3000219"/>
                  <a:gd name="connsiteX6" fmla="*/ 1738567 w 1866810"/>
                  <a:gd name="connsiteY6" fmla="*/ 2302241 h 3000219"/>
                  <a:gd name="connsiteX7" fmla="*/ 1116267 w 1866810"/>
                  <a:gd name="connsiteY7" fmla="*/ 1687561 h 3000219"/>
                  <a:gd name="connsiteX8" fmla="*/ 1471867 w 1866810"/>
                  <a:gd name="connsiteY8" fmla="*/ 2949940 h 3000219"/>
                  <a:gd name="connsiteX9" fmla="*/ 425 w 1866810"/>
                  <a:gd name="connsiteY9" fmla="*/ 1452780 h 3000219"/>
                  <a:gd name="connsiteX0" fmla="*/ 425 w 1897014"/>
                  <a:gd name="connsiteY0" fmla="*/ 1452780 h 3000219"/>
                  <a:gd name="connsiteX1" fmla="*/ 1316613 w 1897014"/>
                  <a:gd name="connsiteY1" fmla="*/ 1390 h 3000219"/>
                  <a:gd name="connsiteX2" fmla="*/ 1070548 w 1897014"/>
                  <a:gd name="connsiteY2" fmla="*/ 1149079 h 3000219"/>
                  <a:gd name="connsiteX3" fmla="*/ 1827468 w 1897014"/>
                  <a:gd name="connsiteY3" fmla="*/ 829039 h 3000219"/>
                  <a:gd name="connsiteX4" fmla="*/ 1852866 w 1897014"/>
                  <a:gd name="connsiteY4" fmla="*/ 1616441 h 3000219"/>
                  <a:gd name="connsiteX5" fmla="*/ 1738567 w 1897014"/>
                  <a:gd name="connsiteY5" fmla="*/ 2302241 h 3000219"/>
                  <a:gd name="connsiteX6" fmla="*/ 1116267 w 1897014"/>
                  <a:gd name="connsiteY6" fmla="*/ 1687561 h 3000219"/>
                  <a:gd name="connsiteX7" fmla="*/ 1471867 w 1897014"/>
                  <a:gd name="connsiteY7" fmla="*/ 2949940 h 3000219"/>
                  <a:gd name="connsiteX8" fmla="*/ 425 w 1897014"/>
                  <a:gd name="connsiteY8" fmla="*/ 1452780 h 3000219"/>
                  <a:gd name="connsiteX0" fmla="*/ 425 w 1880243"/>
                  <a:gd name="connsiteY0" fmla="*/ 1452780 h 3000219"/>
                  <a:gd name="connsiteX1" fmla="*/ 1316613 w 1880243"/>
                  <a:gd name="connsiteY1" fmla="*/ 1390 h 3000219"/>
                  <a:gd name="connsiteX2" fmla="*/ 1070548 w 1880243"/>
                  <a:gd name="connsiteY2" fmla="*/ 1149079 h 3000219"/>
                  <a:gd name="connsiteX3" fmla="*/ 1827468 w 1880243"/>
                  <a:gd name="connsiteY3" fmla="*/ 829039 h 3000219"/>
                  <a:gd name="connsiteX4" fmla="*/ 1738567 w 1880243"/>
                  <a:gd name="connsiteY4" fmla="*/ 2302241 h 3000219"/>
                  <a:gd name="connsiteX5" fmla="*/ 1116267 w 1880243"/>
                  <a:gd name="connsiteY5" fmla="*/ 1687561 h 3000219"/>
                  <a:gd name="connsiteX6" fmla="*/ 1471867 w 1880243"/>
                  <a:gd name="connsiteY6" fmla="*/ 2949940 h 3000219"/>
                  <a:gd name="connsiteX7" fmla="*/ 425 w 1880243"/>
                  <a:gd name="connsiteY7" fmla="*/ 1452780 h 3000219"/>
                  <a:gd name="connsiteX0" fmla="*/ 1 w 1879819"/>
                  <a:gd name="connsiteY0" fmla="*/ 897456 h 2442217"/>
                  <a:gd name="connsiteX1" fmla="*/ 1468589 w 1879819"/>
                  <a:gd name="connsiteY1" fmla="*/ 2326 h 2442217"/>
                  <a:gd name="connsiteX2" fmla="*/ 1070124 w 1879819"/>
                  <a:gd name="connsiteY2" fmla="*/ 593755 h 2442217"/>
                  <a:gd name="connsiteX3" fmla="*/ 1827044 w 1879819"/>
                  <a:gd name="connsiteY3" fmla="*/ 273715 h 2442217"/>
                  <a:gd name="connsiteX4" fmla="*/ 1738143 w 1879819"/>
                  <a:gd name="connsiteY4" fmla="*/ 1746917 h 2442217"/>
                  <a:gd name="connsiteX5" fmla="*/ 1115843 w 1879819"/>
                  <a:gd name="connsiteY5" fmla="*/ 1132237 h 2442217"/>
                  <a:gd name="connsiteX6" fmla="*/ 1471443 w 1879819"/>
                  <a:gd name="connsiteY6" fmla="*/ 2394616 h 2442217"/>
                  <a:gd name="connsiteX7" fmla="*/ 1 w 1879819"/>
                  <a:gd name="connsiteY7" fmla="*/ 897456 h 2442217"/>
                  <a:gd name="connsiteX0" fmla="*/ 1 w 1879819"/>
                  <a:gd name="connsiteY0" fmla="*/ 979169 h 2523930"/>
                  <a:gd name="connsiteX1" fmla="*/ 1468589 w 1879819"/>
                  <a:gd name="connsiteY1" fmla="*/ 84039 h 2523930"/>
                  <a:gd name="connsiteX2" fmla="*/ 1070124 w 1879819"/>
                  <a:gd name="connsiteY2" fmla="*/ 675468 h 2523930"/>
                  <a:gd name="connsiteX3" fmla="*/ 1827044 w 1879819"/>
                  <a:gd name="connsiteY3" fmla="*/ 355428 h 2523930"/>
                  <a:gd name="connsiteX4" fmla="*/ 1738143 w 1879819"/>
                  <a:gd name="connsiteY4" fmla="*/ 1828630 h 2523930"/>
                  <a:gd name="connsiteX5" fmla="*/ 1115843 w 1879819"/>
                  <a:gd name="connsiteY5" fmla="*/ 1213950 h 2523930"/>
                  <a:gd name="connsiteX6" fmla="*/ 1471443 w 1879819"/>
                  <a:gd name="connsiteY6" fmla="*/ 2476329 h 2523930"/>
                  <a:gd name="connsiteX7" fmla="*/ 1 w 1879819"/>
                  <a:gd name="connsiteY7" fmla="*/ 979169 h 2523930"/>
                  <a:gd name="connsiteX0" fmla="*/ 1 w 1885523"/>
                  <a:gd name="connsiteY0" fmla="*/ 979169 h 2523930"/>
                  <a:gd name="connsiteX1" fmla="*/ 1468589 w 1885523"/>
                  <a:gd name="connsiteY1" fmla="*/ 84039 h 2523930"/>
                  <a:gd name="connsiteX2" fmla="*/ 1070124 w 1885523"/>
                  <a:gd name="connsiteY2" fmla="*/ 675468 h 2523930"/>
                  <a:gd name="connsiteX3" fmla="*/ 1834664 w 1885523"/>
                  <a:gd name="connsiteY3" fmla="*/ 782148 h 2523930"/>
                  <a:gd name="connsiteX4" fmla="*/ 1738143 w 1885523"/>
                  <a:gd name="connsiteY4" fmla="*/ 1828630 h 2523930"/>
                  <a:gd name="connsiteX5" fmla="*/ 1115843 w 1885523"/>
                  <a:gd name="connsiteY5" fmla="*/ 1213950 h 2523930"/>
                  <a:gd name="connsiteX6" fmla="*/ 1471443 w 1885523"/>
                  <a:gd name="connsiteY6" fmla="*/ 2476329 h 2523930"/>
                  <a:gd name="connsiteX7" fmla="*/ 1 w 1885523"/>
                  <a:gd name="connsiteY7" fmla="*/ 979169 h 2523930"/>
                  <a:gd name="connsiteX0" fmla="*/ 1 w 1845009"/>
                  <a:gd name="connsiteY0" fmla="*/ 979169 h 2523930"/>
                  <a:gd name="connsiteX1" fmla="*/ 1468589 w 1845009"/>
                  <a:gd name="connsiteY1" fmla="*/ 84039 h 2523930"/>
                  <a:gd name="connsiteX2" fmla="*/ 1070124 w 1845009"/>
                  <a:gd name="connsiteY2" fmla="*/ 675468 h 2523930"/>
                  <a:gd name="connsiteX3" fmla="*/ 1834664 w 1845009"/>
                  <a:gd name="connsiteY3" fmla="*/ 782148 h 2523930"/>
                  <a:gd name="connsiteX4" fmla="*/ 1115843 w 1845009"/>
                  <a:gd name="connsiteY4" fmla="*/ 1213950 h 2523930"/>
                  <a:gd name="connsiteX5" fmla="*/ 1471443 w 1845009"/>
                  <a:gd name="connsiteY5" fmla="*/ 2476329 h 2523930"/>
                  <a:gd name="connsiteX6" fmla="*/ 1 w 1845009"/>
                  <a:gd name="connsiteY6" fmla="*/ 979169 h 2523930"/>
                  <a:gd name="connsiteX0" fmla="*/ 1 w 1845009"/>
                  <a:gd name="connsiteY0" fmla="*/ 979169 h 2523930"/>
                  <a:gd name="connsiteX1" fmla="*/ 1468589 w 1845009"/>
                  <a:gd name="connsiteY1" fmla="*/ 84039 h 2523930"/>
                  <a:gd name="connsiteX2" fmla="*/ 1070124 w 1845009"/>
                  <a:gd name="connsiteY2" fmla="*/ 675468 h 2523930"/>
                  <a:gd name="connsiteX3" fmla="*/ 1834664 w 1845009"/>
                  <a:gd name="connsiteY3" fmla="*/ 782148 h 2523930"/>
                  <a:gd name="connsiteX4" fmla="*/ 1115843 w 1845009"/>
                  <a:gd name="connsiteY4" fmla="*/ 1213950 h 2523930"/>
                  <a:gd name="connsiteX5" fmla="*/ 1471443 w 1845009"/>
                  <a:gd name="connsiteY5" fmla="*/ 2476329 h 2523930"/>
                  <a:gd name="connsiteX6" fmla="*/ 1 w 1845009"/>
                  <a:gd name="connsiteY6" fmla="*/ 979169 h 2523930"/>
                  <a:gd name="connsiteX0" fmla="*/ 1 w 1845009"/>
                  <a:gd name="connsiteY0" fmla="*/ 979169 h 2523930"/>
                  <a:gd name="connsiteX1" fmla="*/ 1468589 w 1845009"/>
                  <a:gd name="connsiteY1" fmla="*/ 84039 h 2523930"/>
                  <a:gd name="connsiteX2" fmla="*/ 1070124 w 1845009"/>
                  <a:gd name="connsiteY2" fmla="*/ 675468 h 2523930"/>
                  <a:gd name="connsiteX3" fmla="*/ 1834664 w 1845009"/>
                  <a:gd name="connsiteY3" fmla="*/ 782148 h 2523930"/>
                  <a:gd name="connsiteX4" fmla="*/ 1115843 w 1845009"/>
                  <a:gd name="connsiteY4" fmla="*/ 1213950 h 2523930"/>
                  <a:gd name="connsiteX5" fmla="*/ 1471443 w 1845009"/>
                  <a:gd name="connsiteY5" fmla="*/ 2476329 h 2523930"/>
                  <a:gd name="connsiteX6" fmla="*/ 1 w 1845009"/>
                  <a:gd name="connsiteY6" fmla="*/ 979169 h 2523930"/>
                  <a:gd name="connsiteX0" fmla="*/ 4 w 1845012"/>
                  <a:gd name="connsiteY0" fmla="*/ 972372 h 1899510"/>
                  <a:gd name="connsiteX1" fmla="*/ 1468592 w 1845012"/>
                  <a:gd name="connsiteY1" fmla="*/ 77242 h 1899510"/>
                  <a:gd name="connsiteX2" fmla="*/ 1070127 w 1845012"/>
                  <a:gd name="connsiteY2" fmla="*/ 668671 h 1899510"/>
                  <a:gd name="connsiteX3" fmla="*/ 1834667 w 1845012"/>
                  <a:gd name="connsiteY3" fmla="*/ 775351 h 1899510"/>
                  <a:gd name="connsiteX4" fmla="*/ 1115846 w 1845012"/>
                  <a:gd name="connsiteY4" fmla="*/ 1207153 h 1899510"/>
                  <a:gd name="connsiteX5" fmla="*/ 1486686 w 1845012"/>
                  <a:gd name="connsiteY5" fmla="*/ 1829452 h 1899510"/>
                  <a:gd name="connsiteX6" fmla="*/ 4 w 1845012"/>
                  <a:gd name="connsiteY6" fmla="*/ 972372 h 1899510"/>
                  <a:gd name="connsiteX0" fmla="*/ 24 w 1845032"/>
                  <a:gd name="connsiteY0" fmla="*/ 972297 h 1892209"/>
                  <a:gd name="connsiteX1" fmla="*/ 1468612 w 1845032"/>
                  <a:gd name="connsiteY1" fmla="*/ 77167 h 1892209"/>
                  <a:gd name="connsiteX2" fmla="*/ 1070147 w 1845032"/>
                  <a:gd name="connsiteY2" fmla="*/ 668596 h 1892209"/>
                  <a:gd name="connsiteX3" fmla="*/ 1834687 w 1845032"/>
                  <a:gd name="connsiteY3" fmla="*/ 775276 h 1892209"/>
                  <a:gd name="connsiteX4" fmla="*/ 1115866 w 1845032"/>
                  <a:gd name="connsiteY4" fmla="*/ 1207078 h 1892209"/>
                  <a:gd name="connsiteX5" fmla="*/ 1509566 w 1845032"/>
                  <a:gd name="connsiteY5" fmla="*/ 1821757 h 1892209"/>
                  <a:gd name="connsiteX6" fmla="*/ 24 w 1845032"/>
                  <a:gd name="connsiteY6" fmla="*/ 972297 h 1892209"/>
                  <a:gd name="connsiteX0" fmla="*/ 24 w 1845032"/>
                  <a:gd name="connsiteY0" fmla="*/ 972446 h 1906814"/>
                  <a:gd name="connsiteX1" fmla="*/ 1468612 w 1845032"/>
                  <a:gd name="connsiteY1" fmla="*/ 77316 h 1906814"/>
                  <a:gd name="connsiteX2" fmla="*/ 1070147 w 1845032"/>
                  <a:gd name="connsiteY2" fmla="*/ 668745 h 1906814"/>
                  <a:gd name="connsiteX3" fmla="*/ 1834687 w 1845032"/>
                  <a:gd name="connsiteY3" fmla="*/ 775425 h 1906814"/>
                  <a:gd name="connsiteX4" fmla="*/ 1115866 w 1845032"/>
                  <a:gd name="connsiteY4" fmla="*/ 1207227 h 1906814"/>
                  <a:gd name="connsiteX5" fmla="*/ 1509566 w 1845032"/>
                  <a:gd name="connsiteY5" fmla="*/ 1837146 h 1906814"/>
                  <a:gd name="connsiteX6" fmla="*/ 24 w 1845032"/>
                  <a:gd name="connsiteY6" fmla="*/ 972446 h 1906814"/>
                  <a:gd name="connsiteX0" fmla="*/ 24 w 1852565"/>
                  <a:gd name="connsiteY0" fmla="*/ 972446 h 1906814"/>
                  <a:gd name="connsiteX1" fmla="*/ 1468612 w 1852565"/>
                  <a:gd name="connsiteY1" fmla="*/ 77316 h 1906814"/>
                  <a:gd name="connsiteX2" fmla="*/ 1070147 w 1852565"/>
                  <a:gd name="connsiteY2" fmla="*/ 668745 h 1906814"/>
                  <a:gd name="connsiteX3" fmla="*/ 1842307 w 1852565"/>
                  <a:gd name="connsiteY3" fmla="*/ 798285 h 1906814"/>
                  <a:gd name="connsiteX4" fmla="*/ 1115866 w 1852565"/>
                  <a:gd name="connsiteY4" fmla="*/ 1207227 h 1906814"/>
                  <a:gd name="connsiteX5" fmla="*/ 1509566 w 1852565"/>
                  <a:gd name="connsiteY5" fmla="*/ 1837146 h 1906814"/>
                  <a:gd name="connsiteX6" fmla="*/ 24 w 1852565"/>
                  <a:gd name="connsiteY6" fmla="*/ 972446 h 1906814"/>
                  <a:gd name="connsiteX0" fmla="*/ 24 w 1845032"/>
                  <a:gd name="connsiteY0" fmla="*/ 972446 h 1906814"/>
                  <a:gd name="connsiteX1" fmla="*/ 1468612 w 1845032"/>
                  <a:gd name="connsiteY1" fmla="*/ 77316 h 1906814"/>
                  <a:gd name="connsiteX2" fmla="*/ 1070147 w 1845032"/>
                  <a:gd name="connsiteY2" fmla="*/ 668745 h 1906814"/>
                  <a:gd name="connsiteX3" fmla="*/ 1834687 w 1845032"/>
                  <a:gd name="connsiteY3" fmla="*/ 790665 h 1906814"/>
                  <a:gd name="connsiteX4" fmla="*/ 1115866 w 1845032"/>
                  <a:gd name="connsiteY4" fmla="*/ 1207227 h 1906814"/>
                  <a:gd name="connsiteX5" fmla="*/ 1509566 w 1845032"/>
                  <a:gd name="connsiteY5" fmla="*/ 1837146 h 1906814"/>
                  <a:gd name="connsiteX6" fmla="*/ 24 w 1845032"/>
                  <a:gd name="connsiteY6" fmla="*/ 972446 h 1906814"/>
                  <a:gd name="connsiteX0" fmla="*/ 24 w 1845032"/>
                  <a:gd name="connsiteY0" fmla="*/ 972446 h 1906814"/>
                  <a:gd name="connsiteX1" fmla="*/ 1468612 w 1845032"/>
                  <a:gd name="connsiteY1" fmla="*/ 77316 h 1906814"/>
                  <a:gd name="connsiteX2" fmla="*/ 1070147 w 1845032"/>
                  <a:gd name="connsiteY2" fmla="*/ 668745 h 1906814"/>
                  <a:gd name="connsiteX3" fmla="*/ 1834687 w 1845032"/>
                  <a:gd name="connsiteY3" fmla="*/ 790665 h 1906814"/>
                  <a:gd name="connsiteX4" fmla="*/ 1115866 w 1845032"/>
                  <a:gd name="connsiteY4" fmla="*/ 1207227 h 1906814"/>
                  <a:gd name="connsiteX5" fmla="*/ 1509566 w 1845032"/>
                  <a:gd name="connsiteY5" fmla="*/ 1837146 h 1906814"/>
                  <a:gd name="connsiteX6" fmla="*/ 24 w 1845032"/>
                  <a:gd name="connsiteY6" fmla="*/ 972446 h 1906814"/>
                  <a:gd name="connsiteX0" fmla="*/ 24 w 1845032"/>
                  <a:gd name="connsiteY0" fmla="*/ 972446 h 1906814"/>
                  <a:gd name="connsiteX1" fmla="*/ 1468612 w 1845032"/>
                  <a:gd name="connsiteY1" fmla="*/ 77316 h 1906814"/>
                  <a:gd name="connsiteX2" fmla="*/ 1070147 w 1845032"/>
                  <a:gd name="connsiteY2" fmla="*/ 668745 h 1906814"/>
                  <a:gd name="connsiteX3" fmla="*/ 1834687 w 1845032"/>
                  <a:gd name="connsiteY3" fmla="*/ 790665 h 1906814"/>
                  <a:gd name="connsiteX4" fmla="*/ 1115866 w 1845032"/>
                  <a:gd name="connsiteY4" fmla="*/ 1207227 h 1906814"/>
                  <a:gd name="connsiteX5" fmla="*/ 1509566 w 1845032"/>
                  <a:gd name="connsiteY5" fmla="*/ 1837146 h 1906814"/>
                  <a:gd name="connsiteX6" fmla="*/ 24 w 1845032"/>
                  <a:gd name="connsiteY6" fmla="*/ 972446 h 1906814"/>
                  <a:gd name="connsiteX0" fmla="*/ 24 w 1845032"/>
                  <a:gd name="connsiteY0" fmla="*/ 972446 h 1906814"/>
                  <a:gd name="connsiteX1" fmla="*/ 1468612 w 1845032"/>
                  <a:gd name="connsiteY1" fmla="*/ 77316 h 1906814"/>
                  <a:gd name="connsiteX2" fmla="*/ 1070147 w 1845032"/>
                  <a:gd name="connsiteY2" fmla="*/ 668745 h 1906814"/>
                  <a:gd name="connsiteX3" fmla="*/ 1834687 w 1845032"/>
                  <a:gd name="connsiteY3" fmla="*/ 790665 h 1906814"/>
                  <a:gd name="connsiteX4" fmla="*/ 1115866 w 1845032"/>
                  <a:gd name="connsiteY4" fmla="*/ 1207227 h 1906814"/>
                  <a:gd name="connsiteX5" fmla="*/ 1509566 w 1845032"/>
                  <a:gd name="connsiteY5" fmla="*/ 1837146 h 1906814"/>
                  <a:gd name="connsiteX6" fmla="*/ 24 w 1845032"/>
                  <a:gd name="connsiteY6" fmla="*/ 972446 h 1906814"/>
                  <a:gd name="connsiteX0" fmla="*/ 24 w 1845032"/>
                  <a:gd name="connsiteY0" fmla="*/ 972446 h 1906814"/>
                  <a:gd name="connsiteX1" fmla="*/ 1468612 w 1845032"/>
                  <a:gd name="connsiteY1" fmla="*/ 77316 h 1906814"/>
                  <a:gd name="connsiteX2" fmla="*/ 1070147 w 1845032"/>
                  <a:gd name="connsiteY2" fmla="*/ 668745 h 1906814"/>
                  <a:gd name="connsiteX3" fmla="*/ 1834687 w 1845032"/>
                  <a:gd name="connsiteY3" fmla="*/ 790665 h 1906814"/>
                  <a:gd name="connsiteX4" fmla="*/ 1115866 w 1845032"/>
                  <a:gd name="connsiteY4" fmla="*/ 1207227 h 1906814"/>
                  <a:gd name="connsiteX5" fmla="*/ 1509566 w 1845032"/>
                  <a:gd name="connsiteY5" fmla="*/ 1837146 h 1906814"/>
                  <a:gd name="connsiteX6" fmla="*/ 24 w 1845032"/>
                  <a:gd name="connsiteY6" fmla="*/ 972446 h 1906814"/>
                  <a:gd name="connsiteX0" fmla="*/ 24 w 1868714"/>
                  <a:gd name="connsiteY0" fmla="*/ 972446 h 1906814"/>
                  <a:gd name="connsiteX1" fmla="*/ 1468612 w 1868714"/>
                  <a:gd name="connsiteY1" fmla="*/ 77316 h 1906814"/>
                  <a:gd name="connsiteX2" fmla="*/ 1070147 w 1868714"/>
                  <a:gd name="connsiteY2" fmla="*/ 668745 h 1906814"/>
                  <a:gd name="connsiteX3" fmla="*/ 1858637 w 1868714"/>
                  <a:gd name="connsiteY3" fmla="*/ 914360 h 1906814"/>
                  <a:gd name="connsiteX4" fmla="*/ 1115866 w 1868714"/>
                  <a:gd name="connsiteY4" fmla="*/ 1207227 h 1906814"/>
                  <a:gd name="connsiteX5" fmla="*/ 1509566 w 1868714"/>
                  <a:gd name="connsiteY5" fmla="*/ 1837146 h 1906814"/>
                  <a:gd name="connsiteX6" fmla="*/ 24 w 1868714"/>
                  <a:gd name="connsiteY6" fmla="*/ 972446 h 1906814"/>
                  <a:gd name="connsiteX0" fmla="*/ 24 w 1868714"/>
                  <a:gd name="connsiteY0" fmla="*/ 972446 h 1906814"/>
                  <a:gd name="connsiteX1" fmla="*/ 1468612 w 1868714"/>
                  <a:gd name="connsiteY1" fmla="*/ 77316 h 1906814"/>
                  <a:gd name="connsiteX2" fmla="*/ 1070147 w 1868714"/>
                  <a:gd name="connsiteY2" fmla="*/ 668745 h 1906814"/>
                  <a:gd name="connsiteX3" fmla="*/ 1858637 w 1868714"/>
                  <a:gd name="connsiteY3" fmla="*/ 914360 h 1906814"/>
                  <a:gd name="connsiteX4" fmla="*/ 1115866 w 1868714"/>
                  <a:gd name="connsiteY4" fmla="*/ 1207227 h 1906814"/>
                  <a:gd name="connsiteX5" fmla="*/ 1509566 w 1868714"/>
                  <a:gd name="connsiteY5" fmla="*/ 1837146 h 1906814"/>
                  <a:gd name="connsiteX6" fmla="*/ 24 w 1868714"/>
                  <a:gd name="connsiteY6" fmla="*/ 972446 h 1906814"/>
                  <a:gd name="connsiteX0" fmla="*/ 24 w 1868714"/>
                  <a:gd name="connsiteY0" fmla="*/ 972446 h 1906814"/>
                  <a:gd name="connsiteX1" fmla="*/ 1468612 w 1868714"/>
                  <a:gd name="connsiteY1" fmla="*/ 77316 h 1906814"/>
                  <a:gd name="connsiteX2" fmla="*/ 1070147 w 1868714"/>
                  <a:gd name="connsiteY2" fmla="*/ 668745 h 1906814"/>
                  <a:gd name="connsiteX3" fmla="*/ 1858637 w 1868714"/>
                  <a:gd name="connsiteY3" fmla="*/ 914360 h 1906814"/>
                  <a:gd name="connsiteX4" fmla="*/ 1115866 w 1868714"/>
                  <a:gd name="connsiteY4" fmla="*/ 1207227 h 1906814"/>
                  <a:gd name="connsiteX5" fmla="*/ 1509566 w 1868714"/>
                  <a:gd name="connsiteY5" fmla="*/ 1837146 h 1906814"/>
                  <a:gd name="connsiteX6" fmla="*/ 24 w 1868714"/>
                  <a:gd name="connsiteY6" fmla="*/ 972446 h 1906814"/>
                  <a:gd name="connsiteX0" fmla="*/ 24 w 1858638"/>
                  <a:gd name="connsiteY0" fmla="*/ 972446 h 1906814"/>
                  <a:gd name="connsiteX1" fmla="*/ 1468612 w 1858638"/>
                  <a:gd name="connsiteY1" fmla="*/ 77316 h 1906814"/>
                  <a:gd name="connsiteX2" fmla="*/ 1070147 w 1858638"/>
                  <a:gd name="connsiteY2" fmla="*/ 668745 h 1906814"/>
                  <a:gd name="connsiteX3" fmla="*/ 1858637 w 1858638"/>
                  <a:gd name="connsiteY3" fmla="*/ 914360 h 1906814"/>
                  <a:gd name="connsiteX4" fmla="*/ 1115866 w 1858638"/>
                  <a:gd name="connsiteY4" fmla="*/ 1207227 h 1906814"/>
                  <a:gd name="connsiteX5" fmla="*/ 1509566 w 1858638"/>
                  <a:gd name="connsiteY5" fmla="*/ 1837146 h 1906814"/>
                  <a:gd name="connsiteX6" fmla="*/ 24 w 1858638"/>
                  <a:gd name="connsiteY6" fmla="*/ 972446 h 1906814"/>
                  <a:gd name="connsiteX0" fmla="*/ 24 w 1895754"/>
                  <a:gd name="connsiteY0" fmla="*/ 972446 h 1906814"/>
                  <a:gd name="connsiteX1" fmla="*/ 1468612 w 1895754"/>
                  <a:gd name="connsiteY1" fmla="*/ 77316 h 1906814"/>
                  <a:gd name="connsiteX2" fmla="*/ 1070147 w 1895754"/>
                  <a:gd name="connsiteY2" fmla="*/ 668745 h 1906814"/>
                  <a:gd name="connsiteX3" fmla="*/ 1895754 w 1895754"/>
                  <a:gd name="connsiteY3" fmla="*/ 1009921 h 1906814"/>
                  <a:gd name="connsiteX4" fmla="*/ 1115866 w 1895754"/>
                  <a:gd name="connsiteY4" fmla="*/ 1207227 h 1906814"/>
                  <a:gd name="connsiteX5" fmla="*/ 1509566 w 1895754"/>
                  <a:gd name="connsiteY5" fmla="*/ 1837146 h 1906814"/>
                  <a:gd name="connsiteX6" fmla="*/ 24 w 1895754"/>
                  <a:gd name="connsiteY6" fmla="*/ 972446 h 1906814"/>
                  <a:gd name="connsiteX0" fmla="*/ 24 w 1895754"/>
                  <a:gd name="connsiteY0" fmla="*/ 972446 h 1906814"/>
                  <a:gd name="connsiteX1" fmla="*/ 1468612 w 1895754"/>
                  <a:gd name="connsiteY1" fmla="*/ 77316 h 1906814"/>
                  <a:gd name="connsiteX2" fmla="*/ 1070147 w 1895754"/>
                  <a:gd name="connsiteY2" fmla="*/ 668745 h 1906814"/>
                  <a:gd name="connsiteX3" fmla="*/ 1895754 w 1895754"/>
                  <a:gd name="connsiteY3" fmla="*/ 1009921 h 1906814"/>
                  <a:gd name="connsiteX4" fmla="*/ 1115866 w 1895754"/>
                  <a:gd name="connsiteY4" fmla="*/ 1207227 h 1906814"/>
                  <a:gd name="connsiteX5" fmla="*/ 1509566 w 1895754"/>
                  <a:gd name="connsiteY5" fmla="*/ 1837146 h 1906814"/>
                  <a:gd name="connsiteX6" fmla="*/ 24 w 1895754"/>
                  <a:gd name="connsiteY6" fmla="*/ 972446 h 1906814"/>
                  <a:gd name="connsiteX0" fmla="*/ 24 w 1895754"/>
                  <a:gd name="connsiteY0" fmla="*/ 972446 h 1906814"/>
                  <a:gd name="connsiteX1" fmla="*/ 1468612 w 1895754"/>
                  <a:gd name="connsiteY1" fmla="*/ 77316 h 1906814"/>
                  <a:gd name="connsiteX2" fmla="*/ 1070147 w 1895754"/>
                  <a:gd name="connsiteY2" fmla="*/ 668745 h 1906814"/>
                  <a:gd name="connsiteX3" fmla="*/ 1895754 w 1895754"/>
                  <a:gd name="connsiteY3" fmla="*/ 1009921 h 1906814"/>
                  <a:gd name="connsiteX4" fmla="*/ 1115866 w 1895754"/>
                  <a:gd name="connsiteY4" fmla="*/ 1207227 h 1906814"/>
                  <a:gd name="connsiteX5" fmla="*/ 1509566 w 1895754"/>
                  <a:gd name="connsiteY5" fmla="*/ 1837146 h 1906814"/>
                  <a:gd name="connsiteX6" fmla="*/ 24 w 1895754"/>
                  <a:gd name="connsiteY6" fmla="*/ 972446 h 1906814"/>
                  <a:gd name="connsiteX0" fmla="*/ 27 w 1895757"/>
                  <a:gd name="connsiteY0" fmla="*/ 897919 h 1832287"/>
                  <a:gd name="connsiteX1" fmla="*/ 1468615 w 1895757"/>
                  <a:gd name="connsiteY1" fmla="*/ 2789 h 1832287"/>
                  <a:gd name="connsiteX2" fmla="*/ 1077798 w 1895757"/>
                  <a:gd name="connsiteY2" fmla="*/ 607019 h 1832287"/>
                  <a:gd name="connsiteX3" fmla="*/ 1895757 w 1895757"/>
                  <a:gd name="connsiteY3" fmla="*/ 935394 h 1832287"/>
                  <a:gd name="connsiteX4" fmla="*/ 1115869 w 1895757"/>
                  <a:gd name="connsiteY4" fmla="*/ 1132700 h 1832287"/>
                  <a:gd name="connsiteX5" fmla="*/ 1509569 w 1895757"/>
                  <a:gd name="connsiteY5" fmla="*/ 1762619 h 1832287"/>
                  <a:gd name="connsiteX6" fmla="*/ 27 w 1895757"/>
                  <a:gd name="connsiteY6" fmla="*/ 897919 h 1832287"/>
                  <a:gd name="connsiteX0" fmla="*/ 27 w 1895757"/>
                  <a:gd name="connsiteY0" fmla="*/ 897726 h 1832094"/>
                  <a:gd name="connsiteX1" fmla="*/ 1468615 w 1895757"/>
                  <a:gd name="connsiteY1" fmla="*/ 2596 h 1832094"/>
                  <a:gd name="connsiteX2" fmla="*/ 1077798 w 1895757"/>
                  <a:gd name="connsiteY2" fmla="*/ 606826 h 1832094"/>
                  <a:gd name="connsiteX3" fmla="*/ 1895757 w 1895757"/>
                  <a:gd name="connsiteY3" fmla="*/ 935201 h 1832094"/>
                  <a:gd name="connsiteX4" fmla="*/ 1115869 w 1895757"/>
                  <a:gd name="connsiteY4" fmla="*/ 1132507 h 1832094"/>
                  <a:gd name="connsiteX5" fmla="*/ 1509569 w 1895757"/>
                  <a:gd name="connsiteY5" fmla="*/ 1762426 h 1832094"/>
                  <a:gd name="connsiteX6" fmla="*/ 27 w 1895757"/>
                  <a:gd name="connsiteY6" fmla="*/ 897726 h 1832094"/>
                  <a:gd name="connsiteX0" fmla="*/ 30 w 1895760"/>
                  <a:gd name="connsiteY0" fmla="*/ 1043304 h 1977672"/>
                  <a:gd name="connsiteX1" fmla="*/ 1468618 w 1895760"/>
                  <a:gd name="connsiteY1" fmla="*/ 148174 h 1977672"/>
                  <a:gd name="connsiteX2" fmla="*/ 1077801 w 1895760"/>
                  <a:gd name="connsiteY2" fmla="*/ 752404 h 1977672"/>
                  <a:gd name="connsiteX3" fmla="*/ 1895760 w 1895760"/>
                  <a:gd name="connsiteY3" fmla="*/ 1080779 h 1977672"/>
                  <a:gd name="connsiteX4" fmla="*/ 1115872 w 1895760"/>
                  <a:gd name="connsiteY4" fmla="*/ 1278085 h 1977672"/>
                  <a:gd name="connsiteX5" fmla="*/ 1509572 w 1895760"/>
                  <a:gd name="connsiteY5" fmla="*/ 1908004 h 1977672"/>
                  <a:gd name="connsiteX6" fmla="*/ 30 w 1895760"/>
                  <a:gd name="connsiteY6" fmla="*/ 1043304 h 1977672"/>
                  <a:gd name="connsiteX0" fmla="*/ 30 w 1895760"/>
                  <a:gd name="connsiteY0" fmla="*/ 1061276 h 1995644"/>
                  <a:gd name="connsiteX1" fmla="*/ 1468618 w 1895760"/>
                  <a:gd name="connsiteY1" fmla="*/ 166146 h 1995644"/>
                  <a:gd name="connsiteX2" fmla="*/ 1077801 w 1895760"/>
                  <a:gd name="connsiteY2" fmla="*/ 770376 h 1995644"/>
                  <a:gd name="connsiteX3" fmla="*/ 1895760 w 1895760"/>
                  <a:gd name="connsiteY3" fmla="*/ 1098751 h 1995644"/>
                  <a:gd name="connsiteX4" fmla="*/ 1115872 w 1895760"/>
                  <a:gd name="connsiteY4" fmla="*/ 1296057 h 1995644"/>
                  <a:gd name="connsiteX5" fmla="*/ 1509572 w 1895760"/>
                  <a:gd name="connsiteY5" fmla="*/ 1925976 h 1995644"/>
                  <a:gd name="connsiteX6" fmla="*/ 30 w 1895760"/>
                  <a:gd name="connsiteY6" fmla="*/ 1061276 h 1995644"/>
                  <a:gd name="connsiteX0" fmla="*/ 30 w 1895760"/>
                  <a:gd name="connsiteY0" fmla="*/ 1013974 h 1948342"/>
                  <a:gd name="connsiteX1" fmla="*/ 1468618 w 1895760"/>
                  <a:gd name="connsiteY1" fmla="*/ 118844 h 1948342"/>
                  <a:gd name="connsiteX2" fmla="*/ 1077801 w 1895760"/>
                  <a:gd name="connsiteY2" fmla="*/ 723074 h 1948342"/>
                  <a:gd name="connsiteX3" fmla="*/ 1895760 w 1895760"/>
                  <a:gd name="connsiteY3" fmla="*/ 1051449 h 1948342"/>
                  <a:gd name="connsiteX4" fmla="*/ 1115872 w 1895760"/>
                  <a:gd name="connsiteY4" fmla="*/ 1248755 h 1948342"/>
                  <a:gd name="connsiteX5" fmla="*/ 1509572 w 1895760"/>
                  <a:gd name="connsiteY5" fmla="*/ 1878674 h 1948342"/>
                  <a:gd name="connsiteX6" fmla="*/ 30 w 1895760"/>
                  <a:gd name="connsiteY6" fmla="*/ 1013974 h 1948342"/>
                  <a:gd name="connsiteX0" fmla="*/ 30 w 1895760"/>
                  <a:gd name="connsiteY0" fmla="*/ 1077889 h 2012257"/>
                  <a:gd name="connsiteX1" fmla="*/ 1468618 w 1895760"/>
                  <a:gd name="connsiteY1" fmla="*/ 182759 h 2012257"/>
                  <a:gd name="connsiteX2" fmla="*/ 1077801 w 1895760"/>
                  <a:gd name="connsiteY2" fmla="*/ 786989 h 2012257"/>
                  <a:gd name="connsiteX3" fmla="*/ 1895760 w 1895760"/>
                  <a:gd name="connsiteY3" fmla="*/ 1115364 h 2012257"/>
                  <a:gd name="connsiteX4" fmla="*/ 1115872 w 1895760"/>
                  <a:gd name="connsiteY4" fmla="*/ 1312670 h 2012257"/>
                  <a:gd name="connsiteX5" fmla="*/ 1509572 w 1895760"/>
                  <a:gd name="connsiteY5" fmla="*/ 1942589 h 2012257"/>
                  <a:gd name="connsiteX6" fmla="*/ 30 w 1895760"/>
                  <a:gd name="connsiteY6" fmla="*/ 1077889 h 2012257"/>
                  <a:gd name="connsiteX0" fmla="*/ 138 w 1895868"/>
                  <a:gd name="connsiteY0" fmla="*/ 1066944 h 2001197"/>
                  <a:gd name="connsiteX1" fmla="*/ 1585852 w 1895868"/>
                  <a:gd name="connsiteY1" fmla="*/ 183833 h 2001197"/>
                  <a:gd name="connsiteX2" fmla="*/ 1077909 w 1895868"/>
                  <a:gd name="connsiteY2" fmla="*/ 776044 h 2001197"/>
                  <a:gd name="connsiteX3" fmla="*/ 1895868 w 1895868"/>
                  <a:gd name="connsiteY3" fmla="*/ 1104419 h 2001197"/>
                  <a:gd name="connsiteX4" fmla="*/ 1115980 w 1895868"/>
                  <a:gd name="connsiteY4" fmla="*/ 1301725 h 2001197"/>
                  <a:gd name="connsiteX5" fmla="*/ 1509680 w 1895868"/>
                  <a:gd name="connsiteY5" fmla="*/ 1931644 h 2001197"/>
                  <a:gd name="connsiteX6" fmla="*/ 138 w 1895868"/>
                  <a:gd name="connsiteY6" fmla="*/ 1066944 h 2001197"/>
                  <a:gd name="connsiteX0" fmla="*/ 68 w 1895798"/>
                  <a:gd name="connsiteY0" fmla="*/ 1065359 h 1906967"/>
                  <a:gd name="connsiteX1" fmla="*/ 1585782 w 1895798"/>
                  <a:gd name="connsiteY1" fmla="*/ 182248 h 1906967"/>
                  <a:gd name="connsiteX2" fmla="*/ 1077839 w 1895798"/>
                  <a:gd name="connsiteY2" fmla="*/ 774459 h 1906967"/>
                  <a:gd name="connsiteX3" fmla="*/ 1895798 w 1895798"/>
                  <a:gd name="connsiteY3" fmla="*/ 1102834 h 1906967"/>
                  <a:gd name="connsiteX4" fmla="*/ 1115910 w 1895798"/>
                  <a:gd name="connsiteY4" fmla="*/ 1300140 h 1906967"/>
                  <a:gd name="connsiteX5" fmla="*/ 1650942 w 1895798"/>
                  <a:gd name="connsiteY5" fmla="*/ 1832060 h 1906967"/>
                  <a:gd name="connsiteX6" fmla="*/ 68 w 1895798"/>
                  <a:gd name="connsiteY6" fmla="*/ 1065359 h 1906967"/>
                  <a:gd name="connsiteX0" fmla="*/ 68 w 1895798"/>
                  <a:gd name="connsiteY0" fmla="*/ 1065359 h 1987384"/>
                  <a:gd name="connsiteX1" fmla="*/ 1585782 w 1895798"/>
                  <a:gd name="connsiteY1" fmla="*/ 182248 h 1987384"/>
                  <a:gd name="connsiteX2" fmla="*/ 1077839 w 1895798"/>
                  <a:gd name="connsiteY2" fmla="*/ 774459 h 1987384"/>
                  <a:gd name="connsiteX3" fmla="*/ 1895798 w 1895798"/>
                  <a:gd name="connsiteY3" fmla="*/ 1102834 h 1987384"/>
                  <a:gd name="connsiteX4" fmla="*/ 1115910 w 1895798"/>
                  <a:gd name="connsiteY4" fmla="*/ 1300140 h 1987384"/>
                  <a:gd name="connsiteX5" fmla="*/ 1650942 w 1895798"/>
                  <a:gd name="connsiteY5" fmla="*/ 1832060 h 1987384"/>
                  <a:gd name="connsiteX6" fmla="*/ 68 w 1895798"/>
                  <a:gd name="connsiteY6" fmla="*/ 1065359 h 1987384"/>
                  <a:gd name="connsiteX0" fmla="*/ 68 w 1895798"/>
                  <a:gd name="connsiteY0" fmla="*/ 1065359 h 2005643"/>
                  <a:gd name="connsiteX1" fmla="*/ 1585782 w 1895798"/>
                  <a:gd name="connsiteY1" fmla="*/ 182248 h 2005643"/>
                  <a:gd name="connsiteX2" fmla="*/ 1077839 w 1895798"/>
                  <a:gd name="connsiteY2" fmla="*/ 774459 h 2005643"/>
                  <a:gd name="connsiteX3" fmla="*/ 1895798 w 1895798"/>
                  <a:gd name="connsiteY3" fmla="*/ 1102834 h 2005643"/>
                  <a:gd name="connsiteX4" fmla="*/ 1115910 w 1895798"/>
                  <a:gd name="connsiteY4" fmla="*/ 1300140 h 2005643"/>
                  <a:gd name="connsiteX5" fmla="*/ 1650942 w 1895798"/>
                  <a:gd name="connsiteY5" fmla="*/ 1832060 h 2005643"/>
                  <a:gd name="connsiteX6" fmla="*/ 68 w 1895798"/>
                  <a:gd name="connsiteY6" fmla="*/ 1065359 h 2005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95798" h="2005643">
                    <a:moveTo>
                      <a:pt x="68" y="1065359"/>
                    </a:moveTo>
                    <a:cubicBezTo>
                      <a:pt x="-10792" y="790390"/>
                      <a:pt x="1321523" y="-462789"/>
                      <a:pt x="1585782" y="182248"/>
                    </a:cubicBezTo>
                    <a:cubicBezTo>
                      <a:pt x="1850041" y="827285"/>
                      <a:pt x="1002365" y="768539"/>
                      <a:pt x="1077839" y="774459"/>
                    </a:cubicBezTo>
                    <a:cubicBezTo>
                      <a:pt x="1131232" y="914517"/>
                      <a:pt x="1745907" y="326431"/>
                      <a:pt x="1895798" y="1102834"/>
                    </a:cubicBezTo>
                    <a:cubicBezTo>
                      <a:pt x="1696671" y="1695067"/>
                      <a:pt x="1120387" y="1225011"/>
                      <a:pt x="1115910" y="1300140"/>
                    </a:cubicBezTo>
                    <a:cubicBezTo>
                      <a:pt x="1065191" y="1264893"/>
                      <a:pt x="1890601" y="1503138"/>
                      <a:pt x="1650942" y="1832060"/>
                    </a:cubicBezTo>
                    <a:cubicBezTo>
                      <a:pt x="1027836" y="2422301"/>
                      <a:pt x="10928" y="1340328"/>
                      <a:pt x="68" y="1065359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90000">
                    <a:srgbClr val="FFFF00"/>
                  </a:gs>
                </a:gsLst>
                <a:lin ang="72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0B283BD3-16CD-4022-BF0E-D6AD9B35EB75}"/>
                  </a:ext>
                </a:extLst>
              </p:cNvPr>
              <p:cNvSpPr/>
              <p:nvPr/>
            </p:nvSpPr>
            <p:spPr>
              <a:xfrm>
                <a:off x="2767714" y="3463987"/>
                <a:ext cx="1352264" cy="2816535"/>
              </a:xfrm>
              <a:custGeom>
                <a:avLst/>
                <a:gdLst>
                  <a:gd name="connsiteX0" fmla="*/ 1068814 w 1352264"/>
                  <a:gd name="connsiteY0" fmla="*/ 0 h 2816535"/>
                  <a:gd name="connsiteX1" fmla="*/ 1091150 w 1352264"/>
                  <a:gd name="connsiteY1" fmla="*/ 49913 h 2816535"/>
                  <a:gd name="connsiteX2" fmla="*/ 1352264 w 1352264"/>
                  <a:gd name="connsiteY2" fmla="*/ 1344584 h 2816535"/>
                  <a:gd name="connsiteX3" fmla="*/ 1091323 w 1352264"/>
                  <a:gd name="connsiteY3" fmla="*/ 2768680 h 2816535"/>
                  <a:gd name="connsiteX4" fmla="*/ 1063040 w 1352264"/>
                  <a:gd name="connsiteY4" fmla="*/ 2816535 h 2816535"/>
                  <a:gd name="connsiteX5" fmla="*/ 1006946 w 1352264"/>
                  <a:gd name="connsiteY5" fmla="*/ 2805568 h 2816535"/>
                  <a:gd name="connsiteX6" fmla="*/ 449233 w 1352264"/>
                  <a:gd name="connsiteY6" fmla="*/ 2571708 h 2816535"/>
                  <a:gd name="connsiteX7" fmla="*/ 4734 w 1352264"/>
                  <a:gd name="connsiteY7" fmla="*/ 1466806 h 2816535"/>
                  <a:gd name="connsiteX8" fmla="*/ 501070 w 1352264"/>
                  <a:gd name="connsiteY8" fmla="*/ 324432 h 2816535"/>
                  <a:gd name="connsiteX9" fmla="*/ 1063059 w 1352264"/>
                  <a:gd name="connsiteY9" fmla="*/ 1415 h 2816535"/>
                  <a:gd name="connsiteX10" fmla="*/ 1068814 w 1352264"/>
                  <a:gd name="connsiteY10" fmla="*/ 0 h 2816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52264" h="2816535">
                    <a:moveTo>
                      <a:pt x="1068814" y="0"/>
                    </a:moveTo>
                    <a:lnTo>
                      <a:pt x="1091150" y="49913"/>
                    </a:lnTo>
                    <a:cubicBezTo>
                      <a:pt x="1221490" y="357645"/>
                      <a:pt x="1352264" y="821838"/>
                      <a:pt x="1352264" y="1344584"/>
                    </a:cubicBezTo>
                    <a:cubicBezTo>
                      <a:pt x="1352264" y="1983496"/>
                      <a:pt x="1243182" y="2485366"/>
                      <a:pt x="1091323" y="2768680"/>
                    </a:cubicBezTo>
                    <a:lnTo>
                      <a:pt x="1063040" y="2816535"/>
                    </a:lnTo>
                    <a:lnTo>
                      <a:pt x="1006946" y="2805568"/>
                    </a:lnTo>
                    <a:cubicBezTo>
                      <a:pt x="777426" y="2754343"/>
                      <a:pt x="578505" y="2676753"/>
                      <a:pt x="449233" y="2571708"/>
                    </a:cubicBezTo>
                    <a:cubicBezTo>
                      <a:pt x="60963" y="2349865"/>
                      <a:pt x="-3906" y="1841352"/>
                      <a:pt x="4734" y="1466806"/>
                    </a:cubicBezTo>
                    <a:cubicBezTo>
                      <a:pt x="-37427" y="863660"/>
                      <a:pt x="208051" y="692116"/>
                      <a:pt x="501070" y="324432"/>
                    </a:cubicBezTo>
                    <a:cubicBezTo>
                      <a:pt x="610952" y="186551"/>
                      <a:pt x="816841" y="76610"/>
                      <a:pt x="1063059" y="1415"/>
                    </a:cubicBezTo>
                    <a:lnTo>
                      <a:pt x="10688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90000">
                    <a:srgbClr val="FFFF00"/>
                  </a:gs>
                </a:gsLst>
                <a:lin ang="72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D7D8283E-6783-4666-B778-A1A47C93069D}"/>
                  </a:ext>
                </a:extLst>
              </p:cNvPr>
              <p:cNvSpPr/>
              <p:nvPr/>
            </p:nvSpPr>
            <p:spPr>
              <a:xfrm>
                <a:off x="3100305" y="4156504"/>
                <a:ext cx="369673" cy="76996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A630072A-1FBE-476D-A1C0-71E72B3C830F}"/>
                  </a:ext>
                </a:extLst>
              </p:cNvPr>
              <p:cNvSpPr/>
              <p:nvPr/>
            </p:nvSpPr>
            <p:spPr>
              <a:xfrm>
                <a:off x="3104281" y="4364091"/>
                <a:ext cx="214811" cy="44741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B5673674-8E2E-4CCC-B784-DE76CBF94525}"/>
                  </a:ext>
                </a:extLst>
              </p:cNvPr>
              <p:cNvSpPr/>
              <p:nvPr/>
            </p:nvSpPr>
            <p:spPr>
              <a:xfrm>
                <a:off x="3123032" y="4543269"/>
                <a:ext cx="88654" cy="18465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990CC728-4F58-4DDD-B992-242F0934BB50}"/>
              </a:ext>
            </a:extLst>
          </p:cNvPr>
          <p:cNvGrpSpPr/>
          <p:nvPr/>
        </p:nvGrpSpPr>
        <p:grpSpPr>
          <a:xfrm>
            <a:off x="262616" y="7363431"/>
            <a:ext cx="6126409" cy="4640098"/>
            <a:chOff x="8780980" y="1582622"/>
            <a:chExt cx="6126409" cy="4640098"/>
          </a:xfrm>
        </p:grpSpPr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377C03D2-A9BE-452E-A88C-D3D89A383338}"/>
                </a:ext>
              </a:extLst>
            </p:cNvPr>
            <p:cNvSpPr txBox="1"/>
            <p:nvPr/>
          </p:nvSpPr>
          <p:spPr>
            <a:xfrm>
              <a:off x="10684293" y="4899281"/>
              <a:ext cx="4223096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F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lower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9C758E6D-2BFB-4BA9-8E67-314BE500C898}"/>
                </a:ext>
              </a:extLst>
            </p:cNvPr>
            <p:cNvGrpSpPr/>
            <p:nvPr/>
          </p:nvGrpSpPr>
          <p:grpSpPr>
            <a:xfrm>
              <a:off x="8780980" y="1582622"/>
              <a:ext cx="3111982" cy="4554889"/>
              <a:chOff x="3847592" y="585559"/>
              <a:chExt cx="3970907" cy="5812065"/>
            </a:xfrm>
          </p:grpSpPr>
          <p:sp>
            <p:nvSpPr>
              <p:cNvPr id="270" name="Oval 9">
                <a:extLst>
                  <a:ext uri="{FF2B5EF4-FFF2-40B4-BE49-F238E27FC236}">
                    <a16:creationId xmlns:a16="http://schemas.microsoft.com/office/drawing/2014/main" id="{EB8416DB-81D5-4B8C-B943-27D886847B80}"/>
                  </a:ext>
                </a:extLst>
              </p:cNvPr>
              <p:cNvSpPr/>
              <p:nvPr/>
            </p:nvSpPr>
            <p:spPr>
              <a:xfrm rot="2119713">
                <a:off x="3847592" y="4342532"/>
                <a:ext cx="1940059" cy="808528"/>
              </a:xfrm>
              <a:custGeom>
                <a:avLst/>
                <a:gdLst>
                  <a:gd name="connsiteX0" fmla="*/ 0 w 1267546"/>
                  <a:gd name="connsiteY0" fmla="*/ 475117 h 950234"/>
                  <a:gd name="connsiteX1" fmla="*/ 633773 w 1267546"/>
                  <a:gd name="connsiteY1" fmla="*/ 0 h 950234"/>
                  <a:gd name="connsiteX2" fmla="*/ 1267546 w 1267546"/>
                  <a:gd name="connsiteY2" fmla="*/ 475117 h 950234"/>
                  <a:gd name="connsiteX3" fmla="*/ 633773 w 1267546"/>
                  <a:gd name="connsiteY3" fmla="*/ 950234 h 950234"/>
                  <a:gd name="connsiteX4" fmla="*/ 0 w 1267546"/>
                  <a:gd name="connsiteY4" fmla="*/ 475117 h 950234"/>
                  <a:gd name="connsiteX0" fmla="*/ 0 w 1713437"/>
                  <a:gd name="connsiteY0" fmla="*/ 689428 h 964798"/>
                  <a:gd name="connsiteX1" fmla="*/ 1079664 w 1713437"/>
                  <a:gd name="connsiteY1" fmla="*/ 3343 h 964798"/>
                  <a:gd name="connsiteX2" fmla="*/ 1713437 w 1713437"/>
                  <a:gd name="connsiteY2" fmla="*/ 478460 h 964798"/>
                  <a:gd name="connsiteX3" fmla="*/ 1079664 w 1713437"/>
                  <a:gd name="connsiteY3" fmla="*/ 953577 h 964798"/>
                  <a:gd name="connsiteX4" fmla="*/ 0 w 1713437"/>
                  <a:gd name="connsiteY4" fmla="*/ 689428 h 964798"/>
                  <a:gd name="connsiteX0" fmla="*/ 276 w 1713713"/>
                  <a:gd name="connsiteY0" fmla="*/ 689428 h 956843"/>
                  <a:gd name="connsiteX1" fmla="*/ 1079940 w 1713713"/>
                  <a:gd name="connsiteY1" fmla="*/ 3343 h 956843"/>
                  <a:gd name="connsiteX2" fmla="*/ 1713713 w 1713713"/>
                  <a:gd name="connsiteY2" fmla="*/ 478460 h 956843"/>
                  <a:gd name="connsiteX3" fmla="*/ 1079940 w 1713713"/>
                  <a:gd name="connsiteY3" fmla="*/ 953577 h 956843"/>
                  <a:gd name="connsiteX4" fmla="*/ 276 w 1713713"/>
                  <a:gd name="connsiteY4" fmla="*/ 689428 h 956843"/>
                  <a:gd name="connsiteX0" fmla="*/ 267 w 1745770"/>
                  <a:gd name="connsiteY0" fmla="*/ 676795 h 956050"/>
                  <a:gd name="connsiteX1" fmla="*/ 1111997 w 1745770"/>
                  <a:gd name="connsiteY1" fmla="*/ 3006 h 956050"/>
                  <a:gd name="connsiteX2" fmla="*/ 1745770 w 1745770"/>
                  <a:gd name="connsiteY2" fmla="*/ 478123 h 956050"/>
                  <a:gd name="connsiteX3" fmla="*/ 1111997 w 1745770"/>
                  <a:gd name="connsiteY3" fmla="*/ 953240 h 956050"/>
                  <a:gd name="connsiteX4" fmla="*/ 267 w 1745770"/>
                  <a:gd name="connsiteY4" fmla="*/ 676795 h 956050"/>
                  <a:gd name="connsiteX0" fmla="*/ 172 w 1745675"/>
                  <a:gd name="connsiteY0" fmla="*/ 676795 h 865718"/>
                  <a:gd name="connsiteX1" fmla="*/ 1111902 w 1745675"/>
                  <a:gd name="connsiteY1" fmla="*/ 3006 h 865718"/>
                  <a:gd name="connsiteX2" fmla="*/ 1745675 w 1745675"/>
                  <a:gd name="connsiteY2" fmla="*/ 478123 h 865718"/>
                  <a:gd name="connsiteX3" fmla="*/ 1032528 w 1745675"/>
                  <a:gd name="connsiteY3" fmla="*/ 857726 h 865718"/>
                  <a:gd name="connsiteX4" fmla="*/ 172 w 1745675"/>
                  <a:gd name="connsiteY4" fmla="*/ 676795 h 865718"/>
                  <a:gd name="connsiteX0" fmla="*/ 189 w 1745692"/>
                  <a:gd name="connsiteY0" fmla="*/ 676795 h 859917"/>
                  <a:gd name="connsiteX1" fmla="*/ 1111919 w 1745692"/>
                  <a:gd name="connsiteY1" fmla="*/ 3006 h 859917"/>
                  <a:gd name="connsiteX2" fmla="*/ 1745692 w 1745692"/>
                  <a:gd name="connsiteY2" fmla="*/ 478123 h 859917"/>
                  <a:gd name="connsiteX3" fmla="*/ 1032545 w 1745692"/>
                  <a:gd name="connsiteY3" fmla="*/ 857726 h 859917"/>
                  <a:gd name="connsiteX4" fmla="*/ 189 w 1745692"/>
                  <a:gd name="connsiteY4" fmla="*/ 676795 h 859917"/>
                  <a:gd name="connsiteX0" fmla="*/ 178 w 1886540"/>
                  <a:gd name="connsiteY0" fmla="*/ 680065 h 872821"/>
                  <a:gd name="connsiteX1" fmla="*/ 1111908 w 1886540"/>
                  <a:gd name="connsiteY1" fmla="*/ 6276 h 872821"/>
                  <a:gd name="connsiteX2" fmla="*/ 1886540 w 1886540"/>
                  <a:gd name="connsiteY2" fmla="*/ 416578 h 872821"/>
                  <a:gd name="connsiteX3" fmla="*/ 1032534 w 1886540"/>
                  <a:gd name="connsiteY3" fmla="*/ 860996 h 872821"/>
                  <a:gd name="connsiteX4" fmla="*/ 178 w 1886540"/>
                  <a:gd name="connsiteY4" fmla="*/ 680065 h 872821"/>
                  <a:gd name="connsiteX0" fmla="*/ 178 w 1886540"/>
                  <a:gd name="connsiteY0" fmla="*/ 691915 h 884671"/>
                  <a:gd name="connsiteX1" fmla="*/ 1111908 w 1886540"/>
                  <a:gd name="connsiteY1" fmla="*/ 18126 h 884671"/>
                  <a:gd name="connsiteX2" fmla="*/ 1886540 w 1886540"/>
                  <a:gd name="connsiteY2" fmla="*/ 428428 h 884671"/>
                  <a:gd name="connsiteX3" fmla="*/ 1032534 w 1886540"/>
                  <a:gd name="connsiteY3" fmla="*/ 872846 h 884671"/>
                  <a:gd name="connsiteX4" fmla="*/ 178 w 1886540"/>
                  <a:gd name="connsiteY4" fmla="*/ 691915 h 884671"/>
                  <a:gd name="connsiteX0" fmla="*/ 178 w 1886540"/>
                  <a:gd name="connsiteY0" fmla="*/ 691915 h 884671"/>
                  <a:gd name="connsiteX1" fmla="*/ 1111908 w 1886540"/>
                  <a:gd name="connsiteY1" fmla="*/ 18126 h 884671"/>
                  <a:gd name="connsiteX2" fmla="*/ 1886540 w 1886540"/>
                  <a:gd name="connsiteY2" fmla="*/ 428428 h 884671"/>
                  <a:gd name="connsiteX3" fmla="*/ 1032534 w 1886540"/>
                  <a:gd name="connsiteY3" fmla="*/ 872846 h 884671"/>
                  <a:gd name="connsiteX4" fmla="*/ 178 w 1886540"/>
                  <a:gd name="connsiteY4" fmla="*/ 691915 h 884671"/>
                  <a:gd name="connsiteX0" fmla="*/ 178 w 1951478"/>
                  <a:gd name="connsiteY0" fmla="*/ 682437 h 875193"/>
                  <a:gd name="connsiteX1" fmla="*/ 1111908 w 1951478"/>
                  <a:gd name="connsiteY1" fmla="*/ 8648 h 875193"/>
                  <a:gd name="connsiteX2" fmla="*/ 1814801 w 1951478"/>
                  <a:gd name="connsiteY2" fmla="*/ 308062 h 875193"/>
                  <a:gd name="connsiteX3" fmla="*/ 1886540 w 1951478"/>
                  <a:gd name="connsiteY3" fmla="*/ 418950 h 875193"/>
                  <a:gd name="connsiteX4" fmla="*/ 1032534 w 1951478"/>
                  <a:gd name="connsiteY4" fmla="*/ 863368 h 875193"/>
                  <a:gd name="connsiteX5" fmla="*/ 178 w 1951478"/>
                  <a:gd name="connsiteY5" fmla="*/ 682437 h 875193"/>
                  <a:gd name="connsiteX0" fmla="*/ 175 w 1912285"/>
                  <a:gd name="connsiteY0" fmla="*/ 682437 h 873928"/>
                  <a:gd name="connsiteX1" fmla="*/ 1111905 w 1912285"/>
                  <a:gd name="connsiteY1" fmla="*/ 8648 h 873928"/>
                  <a:gd name="connsiteX2" fmla="*/ 1814798 w 1912285"/>
                  <a:gd name="connsiteY2" fmla="*/ 308062 h 873928"/>
                  <a:gd name="connsiteX3" fmla="*/ 1886537 w 1912285"/>
                  <a:gd name="connsiteY3" fmla="*/ 418950 h 873928"/>
                  <a:gd name="connsiteX4" fmla="*/ 1826496 w 1912285"/>
                  <a:gd name="connsiteY4" fmla="*/ 439869 h 873928"/>
                  <a:gd name="connsiteX5" fmla="*/ 1032531 w 1912285"/>
                  <a:gd name="connsiteY5" fmla="*/ 863368 h 873928"/>
                  <a:gd name="connsiteX6" fmla="*/ 175 w 1912285"/>
                  <a:gd name="connsiteY6" fmla="*/ 682437 h 873928"/>
                  <a:gd name="connsiteX0" fmla="*/ 175 w 1912285"/>
                  <a:gd name="connsiteY0" fmla="*/ 682437 h 873928"/>
                  <a:gd name="connsiteX1" fmla="*/ 1111905 w 1912285"/>
                  <a:gd name="connsiteY1" fmla="*/ 8648 h 873928"/>
                  <a:gd name="connsiteX2" fmla="*/ 1814798 w 1912285"/>
                  <a:gd name="connsiteY2" fmla="*/ 308062 h 873928"/>
                  <a:gd name="connsiteX3" fmla="*/ 1886537 w 1912285"/>
                  <a:gd name="connsiteY3" fmla="*/ 418950 h 873928"/>
                  <a:gd name="connsiteX4" fmla="*/ 1826496 w 1912285"/>
                  <a:gd name="connsiteY4" fmla="*/ 439869 h 873928"/>
                  <a:gd name="connsiteX5" fmla="*/ 1032531 w 1912285"/>
                  <a:gd name="connsiteY5" fmla="*/ 863368 h 873928"/>
                  <a:gd name="connsiteX6" fmla="*/ 175 w 1912285"/>
                  <a:gd name="connsiteY6" fmla="*/ 682437 h 873928"/>
                  <a:gd name="connsiteX0" fmla="*/ 173 w 1921335"/>
                  <a:gd name="connsiteY0" fmla="*/ 737696 h 886645"/>
                  <a:gd name="connsiteX1" fmla="*/ 1120955 w 1921335"/>
                  <a:gd name="connsiteY1" fmla="*/ 10792 h 886645"/>
                  <a:gd name="connsiteX2" fmla="*/ 1823848 w 1921335"/>
                  <a:gd name="connsiteY2" fmla="*/ 310206 h 886645"/>
                  <a:gd name="connsiteX3" fmla="*/ 1895587 w 1921335"/>
                  <a:gd name="connsiteY3" fmla="*/ 421094 h 886645"/>
                  <a:gd name="connsiteX4" fmla="*/ 1835546 w 1921335"/>
                  <a:gd name="connsiteY4" fmla="*/ 442013 h 886645"/>
                  <a:gd name="connsiteX5" fmla="*/ 1041581 w 1921335"/>
                  <a:gd name="connsiteY5" fmla="*/ 865512 h 886645"/>
                  <a:gd name="connsiteX6" fmla="*/ 173 w 1921335"/>
                  <a:gd name="connsiteY6" fmla="*/ 737696 h 886645"/>
                  <a:gd name="connsiteX0" fmla="*/ 43558 w 1964720"/>
                  <a:gd name="connsiteY0" fmla="*/ 737696 h 867885"/>
                  <a:gd name="connsiteX1" fmla="*/ 1164340 w 1964720"/>
                  <a:gd name="connsiteY1" fmla="*/ 10792 h 867885"/>
                  <a:gd name="connsiteX2" fmla="*/ 1867233 w 1964720"/>
                  <a:gd name="connsiteY2" fmla="*/ 310206 h 867885"/>
                  <a:gd name="connsiteX3" fmla="*/ 1938972 w 1964720"/>
                  <a:gd name="connsiteY3" fmla="*/ 421094 h 867885"/>
                  <a:gd name="connsiteX4" fmla="*/ 1878931 w 1964720"/>
                  <a:gd name="connsiteY4" fmla="*/ 442013 h 867885"/>
                  <a:gd name="connsiteX5" fmla="*/ 1084966 w 1964720"/>
                  <a:gd name="connsiteY5" fmla="*/ 865512 h 867885"/>
                  <a:gd name="connsiteX6" fmla="*/ 311504 w 1964720"/>
                  <a:gd name="connsiteY6" fmla="*/ 618990 h 867885"/>
                  <a:gd name="connsiteX7" fmla="*/ 43558 w 1964720"/>
                  <a:gd name="connsiteY7" fmla="*/ 737696 h 867885"/>
                  <a:gd name="connsiteX0" fmla="*/ 5410 w 1926572"/>
                  <a:gd name="connsiteY0" fmla="*/ 737696 h 867885"/>
                  <a:gd name="connsiteX1" fmla="*/ 1126192 w 1926572"/>
                  <a:gd name="connsiteY1" fmla="*/ 10792 h 867885"/>
                  <a:gd name="connsiteX2" fmla="*/ 1829085 w 1926572"/>
                  <a:gd name="connsiteY2" fmla="*/ 310206 h 867885"/>
                  <a:gd name="connsiteX3" fmla="*/ 1900824 w 1926572"/>
                  <a:gd name="connsiteY3" fmla="*/ 421094 h 867885"/>
                  <a:gd name="connsiteX4" fmla="*/ 1840783 w 1926572"/>
                  <a:gd name="connsiteY4" fmla="*/ 442013 h 867885"/>
                  <a:gd name="connsiteX5" fmla="*/ 1046818 w 1926572"/>
                  <a:gd name="connsiteY5" fmla="*/ 865512 h 867885"/>
                  <a:gd name="connsiteX6" fmla="*/ 273356 w 1926572"/>
                  <a:gd name="connsiteY6" fmla="*/ 618990 h 867885"/>
                  <a:gd name="connsiteX7" fmla="*/ 5410 w 1926572"/>
                  <a:gd name="connsiteY7" fmla="*/ 737696 h 867885"/>
                  <a:gd name="connsiteX0" fmla="*/ 5307 w 1929639"/>
                  <a:gd name="connsiteY0" fmla="*/ 694472 h 866195"/>
                  <a:gd name="connsiteX1" fmla="*/ 1129259 w 1929639"/>
                  <a:gd name="connsiteY1" fmla="*/ 9102 h 866195"/>
                  <a:gd name="connsiteX2" fmla="*/ 1832152 w 1929639"/>
                  <a:gd name="connsiteY2" fmla="*/ 308516 h 866195"/>
                  <a:gd name="connsiteX3" fmla="*/ 1903891 w 1929639"/>
                  <a:gd name="connsiteY3" fmla="*/ 419404 h 866195"/>
                  <a:gd name="connsiteX4" fmla="*/ 1843850 w 1929639"/>
                  <a:gd name="connsiteY4" fmla="*/ 440323 h 866195"/>
                  <a:gd name="connsiteX5" fmla="*/ 1049885 w 1929639"/>
                  <a:gd name="connsiteY5" fmla="*/ 863822 h 866195"/>
                  <a:gd name="connsiteX6" fmla="*/ 276423 w 1929639"/>
                  <a:gd name="connsiteY6" fmla="*/ 617300 h 866195"/>
                  <a:gd name="connsiteX7" fmla="*/ 5307 w 1929639"/>
                  <a:gd name="connsiteY7" fmla="*/ 694472 h 866195"/>
                  <a:gd name="connsiteX0" fmla="*/ 14 w 1924346"/>
                  <a:gd name="connsiteY0" fmla="*/ 694472 h 866195"/>
                  <a:gd name="connsiteX1" fmla="*/ 1123966 w 1924346"/>
                  <a:gd name="connsiteY1" fmla="*/ 9102 h 866195"/>
                  <a:gd name="connsiteX2" fmla="*/ 1826859 w 1924346"/>
                  <a:gd name="connsiteY2" fmla="*/ 308516 h 866195"/>
                  <a:gd name="connsiteX3" fmla="*/ 1898598 w 1924346"/>
                  <a:gd name="connsiteY3" fmla="*/ 419404 h 866195"/>
                  <a:gd name="connsiteX4" fmla="*/ 1838557 w 1924346"/>
                  <a:gd name="connsiteY4" fmla="*/ 440323 h 866195"/>
                  <a:gd name="connsiteX5" fmla="*/ 1044592 w 1924346"/>
                  <a:gd name="connsiteY5" fmla="*/ 863822 h 866195"/>
                  <a:gd name="connsiteX6" fmla="*/ 271130 w 1924346"/>
                  <a:gd name="connsiteY6" fmla="*/ 617300 h 866195"/>
                  <a:gd name="connsiteX7" fmla="*/ 14 w 1924346"/>
                  <a:gd name="connsiteY7" fmla="*/ 694472 h 866195"/>
                  <a:gd name="connsiteX0" fmla="*/ 14 w 1898921"/>
                  <a:gd name="connsiteY0" fmla="*/ 706083 h 866640"/>
                  <a:gd name="connsiteX1" fmla="*/ 1098541 w 1898921"/>
                  <a:gd name="connsiteY1" fmla="*/ 9547 h 866640"/>
                  <a:gd name="connsiteX2" fmla="*/ 1801434 w 1898921"/>
                  <a:gd name="connsiteY2" fmla="*/ 308961 h 866640"/>
                  <a:gd name="connsiteX3" fmla="*/ 1873173 w 1898921"/>
                  <a:gd name="connsiteY3" fmla="*/ 419849 h 866640"/>
                  <a:gd name="connsiteX4" fmla="*/ 1813132 w 1898921"/>
                  <a:gd name="connsiteY4" fmla="*/ 440768 h 866640"/>
                  <a:gd name="connsiteX5" fmla="*/ 1019167 w 1898921"/>
                  <a:gd name="connsiteY5" fmla="*/ 864267 h 866640"/>
                  <a:gd name="connsiteX6" fmla="*/ 245705 w 1898921"/>
                  <a:gd name="connsiteY6" fmla="*/ 617745 h 866640"/>
                  <a:gd name="connsiteX7" fmla="*/ 14 w 1898921"/>
                  <a:gd name="connsiteY7" fmla="*/ 706083 h 866640"/>
                  <a:gd name="connsiteX0" fmla="*/ 13 w 1907673"/>
                  <a:gd name="connsiteY0" fmla="*/ 676127 h 865505"/>
                  <a:gd name="connsiteX1" fmla="*/ 1107293 w 1907673"/>
                  <a:gd name="connsiteY1" fmla="*/ 8412 h 865505"/>
                  <a:gd name="connsiteX2" fmla="*/ 1810186 w 1907673"/>
                  <a:gd name="connsiteY2" fmla="*/ 307826 h 865505"/>
                  <a:gd name="connsiteX3" fmla="*/ 1881925 w 1907673"/>
                  <a:gd name="connsiteY3" fmla="*/ 418714 h 865505"/>
                  <a:gd name="connsiteX4" fmla="*/ 1821884 w 1907673"/>
                  <a:gd name="connsiteY4" fmla="*/ 439633 h 865505"/>
                  <a:gd name="connsiteX5" fmla="*/ 1027919 w 1907673"/>
                  <a:gd name="connsiteY5" fmla="*/ 863132 h 865505"/>
                  <a:gd name="connsiteX6" fmla="*/ 254457 w 1907673"/>
                  <a:gd name="connsiteY6" fmla="*/ 616610 h 865505"/>
                  <a:gd name="connsiteX7" fmla="*/ 13 w 1907673"/>
                  <a:gd name="connsiteY7" fmla="*/ 676127 h 865505"/>
                  <a:gd name="connsiteX0" fmla="*/ 14 w 1887585"/>
                  <a:gd name="connsiteY0" fmla="*/ 709869 h 866786"/>
                  <a:gd name="connsiteX1" fmla="*/ 1087205 w 1887585"/>
                  <a:gd name="connsiteY1" fmla="*/ 9693 h 866786"/>
                  <a:gd name="connsiteX2" fmla="*/ 1790098 w 1887585"/>
                  <a:gd name="connsiteY2" fmla="*/ 309107 h 866786"/>
                  <a:gd name="connsiteX3" fmla="*/ 1861837 w 1887585"/>
                  <a:gd name="connsiteY3" fmla="*/ 419995 h 866786"/>
                  <a:gd name="connsiteX4" fmla="*/ 1801796 w 1887585"/>
                  <a:gd name="connsiteY4" fmla="*/ 440914 h 866786"/>
                  <a:gd name="connsiteX5" fmla="*/ 1007831 w 1887585"/>
                  <a:gd name="connsiteY5" fmla="*/ 864413 h 866786"/>
                  <a:gd name="connsiteX6" fmla="*/ 234369 w 1887585"/>
                  <a:gd name="connsiteY6" fmla="*/ 617891 h 866786"/>
                  <a:gd name="connsiteX7" fmla="*/ 14 w 1887585"/>
                  <a:gd name="connsiteY7" fmla="*/ 709869 h 866786"/>
                  <a:gd name="connsiteX0" fmla="*/ 14 w 1887585"/>
                  <a:gd name="connsiteY0" fmla="*/ 709869 h 866786"/>
                  <a:gd name="connsiteX1" fmla="*/ 1087205 w 1887585"/>
                  <a:gd name="connsiteY1" fmla="*/ 9693 h 866786"/>
                  <a:gd name="connsiteX2" fmla="*/ 1790098 w 1887585"/>
                  <a:gd name="connsiteY2" fmla="*/ 309107 h 866786"/>
                  <a:gd name="connsiteX3" fmla="*/ 1861837 w 1887585"/>
                  <a:gd name="connsiteY3" fmla="*/ 419995 h 866786"/>
                  <a:gd name="connsiteX4" fmla="*/ 1801796 w 1887585"/>
                  <a:gd name="connsiteY4" fmla="*/ 440914 h 866786"/>
                  <a:gd name="connsiteX5" fmla="*/ 1007831 w 1887585"/>
                  <a:gd name="connsiteY5" fmla="*/ 864413 h 866786"/>
                  <a:gd name="connsiteX6" fmla="*/ 234369 w 1887585"/>
                  <a:gd name="connsiteY6" fmla="*/ 617891 h 866786"/>
                  <a:gd name="connsiteX7" fmla="*/ 14 w 1887585"/>
                  <a:gd name="connsiteY7" fmla="*/ 709869 h 866786"/>
                  <a:gd name="connsiteX0" fmla="*/ 14 w 1887585"/>
                  <a:gd name="connsiteY0" fmla="*/ 709869 h 856916"/>
                  <a:gd name="connsiteX1" fmla="*/ 1087205 w 1887585"/>
                  <a:gd name="connsiteY1" fmla="*/ 9693 h 856916"/>
                  <a:gd name="connsiteX2" fmla="*/ 1790098 w 1887585"/>
                  <a:gd name="connsiteY2" fmla="*/ 309107 h 856916"/>
                  <a:gd name="connsiteX3" fmla="*/ 1861837 w 1887585"/>
                  <a:gd name="connsiteY3" fmla="*/ 419995 h 856916"/>
                  <a:gd name="connsiteX4" fmla="*/ 1801796 w 1887585"/>
                  <a:gd name="connsiteY4" fmla="*/ 440914 h 856916"/>
                  <a:gd name="connsiteX5" fmla="*/ 1009528 w 1887585"/>
                  <a:gd name="connsiteY5" fmla="*/ 854454 h 856916"/>
                  <a:gd name="connsiteX6" fmla="*/ 234369 w 1887585"/>
                  <a:gd name="connsiteY6" fmla="*/ 617891 h 856916"/>
                  <a:gd name="connsiteX7" fmla="*/ 14 w 1887585"/>
                  <a:gd name="connsiteY7" fmla="*/ 709869 h 856916"/>
                  <a:gd name="connsiteX0" fmla="*/ 14 w 1887585"/>
                  <a:gd name="connsiteY0" fmla="*/ 709869 h 850901"/>
                  <a:gd name="connsiteX1" fmla="*/ 1087205 w 1887585"/>
                  <a:gd name="connsiteY1" fmla="*/ 9693 h 850901"/>
                  <a:gd name="connsiteX2" fmla="*/ 1790098 w 1887585"/>
                  <a:gd name="connsiteY2" fmla="*/ 309107 h 850901"/>
                  <a:gd name="connsiteX3" fmla="*/ 1861837 w 1887585"/>
                  <a:gd name="connsiteY3" fmla="*/ 419995 h 850901"/>
                  <a:gd name="connsiteX4" fmla="*/ 1801796 w 1887585"/>
                  <a:gd name="connsiteY4" fmla="*/ 440914 h 850901"/>
                  <a:gd name="connsiteX5" fmla="*/ 1013979 w 1887585"/>
                  <a:gd name="connsiteY5" fmla="*/ 848381 h 850901"/>
                  <a:gd name="connsiteX6" fmla="*/ 234369 w 1887585"/>
                  <a:gd name="connsiteY6" fmla="*/ 617891 h 850901"/>
                  <a:gd name="connsiteX7" fmla="*/ 14 w 1887585"/>
                  <a:gd name="connsiteY7" fmla="*/ 709869 h 850901"/>
                  <a:gd name="connsiteX0" fmla="*/ 14 w 1887585"/>
                  <a:gd name="connsiteY0" fmla="*/ 709869 h 849656"/>
                  <a:gd name="connsiteX1" fmla="*/ 1087205 w 1887585"/>
                  <a:gd name="connsiteY1" fmla="*/ 9693 h 849656"/>
                  <a:gd name="connsiteX2" fmla="*/ 1790098 w 1887585"/>
                  <a:gd name="connsiteY2" fmla="*/ 309107 h 849656"/>
                  <a:gd name="connsiteX3" fmla="*/ 1861837 w 1887585"/>
                  <a:gd name="connsiteY3" fmla="*/ 419995 h 849656"/>
                  <a:gd name="connsiteX4" fmla="*/ 1801796 w 1887585"/>
                  <a:gd name="connsiteY4" fmla="*/ 440914 h 849656"/>
                  <a:gd name="connsiteX5" fmla="*/ 1013979 w 1887585"/>
                  <a:gd name="connsiteY5" fmla="*/ 848381 h 849656"/>
                  <a:gd name="connsiteX6" fmla="*/ 234369 w 1887585"/>
                  <a:gd name="connsiteY6" fmla="*/ 617891 h 849656"/>
                  <a:gd name="connsiteX7" fmla="*/ 14 w 1887585"/>
                  <a:gd name="connsiteY7" fmla="*/ 709869 h 849656"/>
                  <a:gd name="connsiteX0" fmla="*/ 14 w 1887585"/>
                  <a:gd name="connsiteY0" fmla="*/ 709869 h 849320"/>
                  <a:gd name="connsiteX1" fmla="*/ 1087205 w 1887585"/>
                  <a:gd name="connsiteY1" fmla="*/ 9693 h 849320"/>
                  <a:gd name="connsiteX2" fmla="*/ 1790098 w 1887585"/>
                  <a:gd name="connsiteY2" fmla="*/ 309107 h 849320"/>
                  <a:gd name="connsiteX3" fmla="*/ 1861837 w 1887585"/>
                  <a:gd name="connsiteY3" fmla="*/ 419995 h 849320"/>
                  <a:gd name="connsiteX4" fmla="*/ 1801796 w 1887585"/>
                  <a:gd name="connsiteY4" fmla="*/ 440914 h 849320"/>
                  <a:gd name="connsiteX5" fmla="*/ 1013979 w 1887585"/>
                  <a:gd name="connsiteY5" fmla="*/ 848381 h 849320"/>
                  <a:gd name="connsiteX6" fmla="*/ 234369 w 1887585"/>
                  <a:gd name="connsiteY6" fmla="*/ 617891 h 849320"/>
                  <a:gd name="connsiteX7" fmla="*/ 14 w 1887585"/>
                  <a:gd name="connsiteY7" fmla="*/ 709869 h 849320"/>
                  <a:gd name="connsiteX0" fmla="*/ 14 w 1887585"/>
                  <a:gd name="connsiteY0" fmla="*/ 709869 h 849320"/>
                  <a:gd name="connsiteX1" fmla="*/ 1087205 w 1887585"/>
                  <a:gd name="connsiteY1" fmla="*/ 9693 h 849320"/>
                  <a:gd name="connsiteX2" fmla="*/ 1790098 w 1887585"/>
                  <a:gd name="connsiteY2" fmla="*/ 309107 h 849320"/>
                  <a:gd name="connsiteX3" fmla="*/ 1861837 w 1887585"/>
                  <a:gd name="connsiteY3" fmla="*/ 419995 h 849320"/>
                  <a:gd name="connsiteX4" fmla="*/ 1801796 w 1887585"/>
                  <a:gd name="connsiteY4" fmla="*/ 440914 h 849320"/>
                  <a:gd name="connsiteX5" fmla="*/ 1013979 w 1887585"/>
                  <a:gd name="connsiteY5" fmla="*/ 848381 h 849320"/>
                  <a:gd name="connsiteX6" fmla="*/ 234369 w 1887585"/>
                  <a:gd name="connsiteY6" fmla="*/ 617891 h 849320"/>
                  <a:gd name="connsiteX7" fmla="*/ 14 w 1887585"/>
                  <a:gd name="connsiteY7" fmla="*/ 709869 h 849320"/>
                  <a:gd name="connsiteX0" fmla="*/ 14 w 1887585"/>
                  <a:gd name="connsiteY0" fmla="*/ 709869 h 848562"/>
                  <a:gd name="connsiteX1" fmla="*/ 1087205 w 1887585"/>
                  <a:gd name="connsiteY1" fmla="*/ 9693 h 848562"/>
                  <a:gd name="connsiteX2" fmla="*/ 1790098 w 1887585"/>
                  <a:gd name="connsiteY2" fmla="*/ 309107 h 848562"/>
                  <a:gd name="connsiteX3" fmla="*/ 1861837 w 1887585"/>
                  <a:gd name="connsiteY3" fmla="*/ 419995 h 848562"/>
                  <a:gd name="connsiteX4" fmla="*/ 1801796 w 1887585"/>
                  <a:gd name="connsiteY4" fmla="*/ 440914 h 848562"/>
                  <a:gd name="connsiteX5" fmla="*/ 1013979 w 1887585"/>
                  <a:gd name="connsiteY5" fmla="*/ 848381 h 848562"/>
                  <a:gd name="connsiteX6" fmla="*/ 234369 w 1887585"/>
                  <a:gd name="connsiteY6" fmla="*/ 617891 h 848562"/>
                  <a:gd name="connsiteX7" fmla="*/ 14 w 1887585"/>
                  <a:gd name="connsiteY7" fmla="*/ 709869 h 848562"/>
                  <a:gd name="connsiteX0" fmla="*/ 14 w 1892737"/>
                  <a:gd name="connsiteY0" fmla="*/ 709869 h 848562"/>
                  <a:gd name="connsiteX1" fmla="*/ 1087205 w 1892737"/>
                  <a:gd name="connsiteY1" fmla="*/ 9693 h 848562"/>
                  <a:gd name="connsiteX2" fmla="*/ 1790098 w 1892737"/>
                  <a:gd name="connsiteY2" fmla="*/ 309107 h 848562"/>
                  <a:gd name="connsiteX3" fmla="*/ 1872436 w 1892737"/>
                  <a:gd name="connsiteY3" fmla="*/ 397888 h 848562"/>
                  <a:gd name="connsiteX4" fmla="*/ 1801796 w 1892737"/>
                  <a:gd name="connsiteY4" fmla="*/ 440914 h 848562"/>
                  <a:gd name="connsiteX5" fmla="*/ 1013979 w 1892737"/>
                  <a:gd name="connsiteY5" fmla="*/ 848381 h 848562"/>
                  <a:gd name="connsiteX6" fmla="*/ 234369 w 1892737"/>
                  <a:gd name="connsiteY6" fmla="*/ 617891 h 848562"/>
                  <a:gd name="connsiteX7" fmla="*/ 14 w 1892737"/>
                  <a:gd name="connsiteY7" fmla="*/ 709869 h 848562"/>
                  <a:gd name="connsiteX0" fmla="*/ 47336 w 1940059"/>
                  <a:gd name="connsiteY0" fmla="*/ 677147 h 815840"/>
                  <a:gd name="connsiteX1" fmla="*/ 1132189 w 1940059"/>
                  <a:gd name="connsiteY1" fmla="*/ 10734 h 815840"/>
                  <a:gd name="connsiteX2" fmla="*/ 1837420 w 1940059"/>
                  <a:gd name="connsiteY2" fmla="*/ 276385 h 815840"/>
                  <a:gd name="connsiteX3" fmla="*/ 1919758 w 1940059"/>
                  <a:gd name="connsiteY3" fmla="*/ 365166 h 815840"/>
                  <a:gd name="connsiteX4" fmla="*/ 1849118 w 1940059"/>
                  <a:gd name="connsiteY4" fmla="*/ 408192 h 815840"/>
                  <a:gd name="connsiteX5" fmla="*/ 1061301 w 1940059"/>
                  <a:gd name="connsiteY5" fmla="*/ 815659 h 815840"/>
                  <a:gd name="connsiteX6" fmla="*/ 281691 w 1940059"/>
                  <a:gd name="connsiteY6" fmla="*/ 585169 h 815840"/>
                  <a:gd name="connsiteX7" fmla="*/ 47336 w 1940059"/>
                  <a:gd name="connsiteY7" fmla="*/ 677147 h 815840"/>
                  <a:gd name="connsiteX0" fmla="*/ 47336 w 1940059"/>
                  <a:gd name="connsiteY0" fmla="*/ 678551 h 817244"/>
                  <a:gd name="connsiteX1" fmla="*/ 1132189 w 1940059"/>
                  <a:gd name="connsiteY1" fmla="*/ 12138 h 817244"/>
                  <a:gd name="connsiteX2" fmla="*/ 1837420 w 1940059"/>
                  <a:gd name="connsiteY2" fmla="*/ 277789 h 817244"/>
                  <a:gd name="connsiteX3" fmla="*/ 1919758 w 1940059"/>
                  <a:gd name="connsiteY3" fmla="*/ 366570 h 817244"/>
                  <a:gd name="connsiteX4" fmla="*/ 1849118 w 1940059"/>
                  <a:gd name="connsiteY4" fmla="*/ 409596 h 817244"/>
                  <a:gd name="connsiteX5" fmla="*/ 1061301 w 1940059"/>
                  <a:gd name="connsiteY5" fmla="*/ 817063 h 817244"/>
                  <a:gd name="connsiteX6" fmla="*/ 281691 w 1940059"/>
                  <a:gd name="connsiteY6" fmla="*/ 586573 h 817244"/>
                  <a:gd name="connsiteX7" fmla="*/ 47336 w 1940059"/>
                  <a:gd name="connsiteY7" fmla="*/ 678551 h 817244"/>
                  <a:gd name="connsiteX0" fmla="*/ 47336 w 1940059"/>
                  <a:gd name="connsiteY0" fmla="*/ 673885 h 812578"/>
                  <a:gd name="connsiteX1" fmla="*/ 1132189 w 1940059"/>
                  <a:gd name="connsiteY1" fmla="*/ 7472 h 812578"/>
                  <a:gd name="connsiteX2" fmla="*/ 1851361 w 1940059"/>
                  <a:gd name="connsiteY2" fmla="*/ 321617 h 812578"/>
                  <a:gd name="connsiteX3" fmla="*/ 1919758 w 1940059"/>
                  <a:gd name="connsiteY3" fmla="*/ 361904 h 812578"/>
                  <a:gd name="connsiteX4" fmla="*/ 1849118 w 1940059"/>
                  <a:gd name="connsiteY4" fmla="*/ 404930 h 812578"/>
                  <a:gd name="connsiteX5" fmla="*/ 1061301 w 1940059"/>
                  <a:gd name="connsiteY5" fmla="*/ 812397 h 812578"/>
                  <a:gd name="connsiteX6" fmla="*/ 281691 w 1940059"/>
                  <a:gd name="connsiteY6" fmla="*/ 581907 h 812578"/>
                  <a:gd name="connsiteX7" fmla="*/ 47336 w 1940059"/>
                  <a:gd name="connsiteY7" fmla="*/ 673885 h 812578"/>
                  <a:gd name="connsiteX0" fmla="*/ 47336 w 1940059"/>
                  <a:gd name="connsiteY0" fmla="*/ 691286 h 829979"/>
                  <a:gd name="connsiteX1" fmla="*/ 1132189 w 1940059"/>
                  <a:gd name="connsiteY1" fmla="*/ 24873 h 829979"/>
                  <a:gd name="connsiteX2" fmla="*/ 1851361 w 1940059"/>
                  <a:gd name="connsiteY2" fmla="*/ 339018 h 829979"/>
                  <a:gd name="connsiteX3" fmla="*/ 1919758 w 1940059"/>
                  <a:gd name="connsiteY3" fmla="*/ 379305 h 829979"/>
                  <a:gd name="connsiteX4" fmla="*/ 1849118 w 1940059"/>
                  <a:gd name="connsiteY4" fmla="*/ 422331 h 829979"/>
                  <a:gd name="connsiteX5" fmla="*/ 1061301 w 1940059"/>
                  <a:gd name="connsiteY5" fmla="*/ 829798 h 829979"/>
                  <a:gd name="connsiteX6" fmla="*/ 281691 w 1940059"/>
                  <a:gd name="connsiteY6" fmla="*/ 599308 h 829979"/>
                  <a:gd name="connsiteX7" fmla="*/ 47336 w 1940059"/>
                  <a:gd name="connsiteY7" fmla="*/ 691286 h 829979"/>
                  <a:gd name="connsiteX0" fmla="*/ 47336 w 1940059"/>
                  <a:gd name="connsiteY0" fmla="*/ 669835 h 808528"/>
                  <a:gd name="connsiteX1" fmla="*/ 1132189 w 1940059"/>
                  <a:gd name="connsiteY1" fmla="*/ 3422 h 808528"/>
                  <a:gd name="connsiteX2" fmla="*/ 1851361 w 1940059"/>
                  <a:gd name="connsiteY2" fmla="*/ 317567 h 808528"/>
                  <a:gd name="connsiteX3" fmla="*/ 1919758 w 1940059"/>
                  <a:gd name="connsiteY3" fmla="*/ 357854 h 808528"/>
                  <a:gd name="connsiteX4" fmla="*/ 1849118 w 1940059"/>
                  <a:gd name="connsiteY4" fmla="*/ 400880 h 808528"/>
                  <a:gd name="connsiteX5" fmla="*/ 1061301 w 1940059"/>
                  <a:gd name="connsiteY5" fmla="*/ 808347 h 808528"/>
                  <a:gd name="connsiteX6" fmla="*/ 281691 w 1940059"/>
                  <a:gd name="connsiteY6" fmla="*/ 577857 h 808528"/>
                  <a:gd name="connsiteX7" fmla="*/ 47336 w 1940059"/>
                  <a:gd name="connsiteY7" fmla="*/ 669835 h 808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40059" h="808528">
                    <a:moveTo>
                      <a:pt x="47336" y="669835"/>
                    </a:moveTo>
                    <a:cubicBezTo>
                      <a:pt x="189086" y="574096"/>
                      <a:pt x="737754" y="41030"/>
                      <a:pt x="1132189" y="3422"/>
                    </a:cubicBezTo>
                    <a:cubicBezTo>
                      <a:pt x="1526624" y="-34186"/>
                      <a:pt x="1722256" y="249183"/>
                      <a:pt x="1851361" y="317567"/>
                    </a:cubicBezTo>
                    <a:cubicBezTo>
                      <a:pt x="1980466" y="385951"/>
                      <a:pt x="1913809" y="319263"/>
                      <a:pt x="1919758" y="357854"/>
                    </a:cubicBezTo>
                    <a:cubicBezTo>
                      <a:pt x="1925707" y="396445"/>
                      <a:pt x="1991452" y="326810"/>
                      <a:pt x="1849118" y="400880"/>
                    </a:cubicBezTo>
                    <a:cubicBezTo>
                      <a:pt x="1658717" y="827163"/>
                      <a:pt x="1264332" y="799676"/>
                      <a:pt x="1061301" y="808347"/>
                    </a:cubicBezTo>
                    <a:cubicBezTo>
                      <a:pt x="858270" y="817018"/>
                      <a:pt x="439525" y="511075"/>
                      <a:pt x="281691" y="577857"/>
                    </a:cubicBezTo>
                    <a:cubicBezTo>
                      <a:pt x="111293" y="598088"/>
                      <a:pt x="-94414" y="765574"/>
                      <a:pt x="47336" y="669835"/>
                    </a:cubicBezTo>
                    <a:close/>
                  </a:path>
                </a:pathLst>
              </a:custGeom>
              <a:solidFill>
                <a:srgbClr val="70AD47">
                  <a:lumMod val="60000"/>
                  <a:lumOff val="40000"/>
                </a:srgbClr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Oval 9">
                <a:extLst>
                  <a:ext uri="{FF2B5EF4-FFF2-40B4-BE49-F238E27FC236}">
                    <a16:creationId xmlns:a16="http://schemas.microsoft.com/office/drawing/2014/main" id="{6AEBAD36-63CC-493E-88C7-784BC5269AC1}"/>
                  </a:ext>
                </a:extLst>
              </p:cNvPr>
              <p:cNvSpPr/>
              <p:nvPr/>
            </p:nvSpPr>
            <p:spPr>
              <a:xfrm rot="9435390">
                <a:off x="5743120" y="3911294"/>
                <a:ext cx="2075379" cy="1002558"/>
              </a:xfrm>
              <a:custGeom>
                <a:avLst/>
                <a:gdLst>
                  <a:gd name="connsiteX0" fmla="*/ 0 w 1267546"/>
                  <a:gd name="connsiteY0" fmla="*/ 475117 h 950234"/>
                  <a:gd name="connsiteX1" fmla="*/ 633773 w 1267546"/>
                  <a:gd name="connsiteY1" fmla="*/ 0 h 950234"/>
                  <a:gd name="connsiteX2" fmla="*/ 1267546 w 1267546"/>
                  <a:gd name="connsiteY2" fmla="*/ 475117 h 950234"/>
                  <a:gd name="connsiteX3" fmla="*/ 633773 w 1267546"/>
                  <a:gd name="connsiteY3" fmla="*/ 950234 h 950234"/>
                  <a:gd name="connsiteX4" fmla="*/ 0 w 1267546"/>
                  <a:gd name="connsiteY4" fmla="*/ 475117 h 950234"/>
                  <a:gd name="connsiteX0" fmla="*/ 0 w 1713437"/>
                  <a:gd name="connsiteY0" fmla="*/ 689428 h 964798"/>
                  <a:gd name="connsiteX1" fmla="*/ 1079664 w 1713437"/>
                  <a:gd name="connsiteY1" fmla="*/ 3343 h 964798"/>
                  <a:gd name="connsiteX2" fmla="*/ 1713437 w 1713437"/>
                  <a:gd name="connsiteY2" fmla="*/ 478460 h 964798"/>
                  <a:gd name="connsiteX3" fmla="*/ 1079664 w 1713437"/>
                  <a:gd name="connsiteY3" fmla="*/ 953577 h 964798"/>
                  <a:gd name="connsiteX4" fmla="*/ 0 w 1713437"/>
                  <a:gd name="connsiteY4" fmla="*/ 689428 h 964798"/>
                  <a:gd name="connsiteX0" fmla="*/ 276 w 1713713"/>
                  <a:gd name="connsiteY0" fmla="*/ 689428 h 956843"/>
                  <a:gd name="connsiteX1" fmla="*/ 1079940 w 1713713"/>
                  <a:gd name="connsiteY1" fmla="*/ 3343 h 956843"/>
                  <a:gd name="connsiteX2" fmla="*/ 1713713 w 1713713"/>
                  <a:gd name="connsiteY2" fmla="*/ 478460 h 956843"/>
                  <a:gd name="connsiteX3" fmla="*/ 1079940 w 1713713"/>
                  <a:gd name="connsiteY3" fmla="*/ 953577 h 956843"/>
                  <a:gd name="connsiteX4" fmla="*/ 276 w 1713713"/>
                  <a:gd name="connsiteY4" fmla="*/ 689428 h 956843"/>
                  <a:gd name="connsiteX0" fmla="*/ 267 w 1745770"/>
                  <a:gd name="connsiteY0" fmla="*/ 676795 h 956050"/>
                  <a:gd name="connsiteX1" fmla="*/ 1111997 w 1745770"/>
                  <a:gd name="connsiteY1" fmla="*/ 3006 h 956050"/>
                  <a:gd name="connsiteX2" fmla="*/ 1745770 w 1745770"/>
                  <a:gd name="connsiteY2" fmla="*/ 478123 h 956050"/>
                  <a:gd name="connsiteX3" fmla="*/ 1111997 w 1745770"/>
                  <a:gd name="connsiteY3" fmla="*/ 953240 h 956050"/>
                  <a:gd name="connsiteX4" fmla="*/ 267 w 1745770"/>
                  <a:gd name="connsiteY4" fmla="*/ 676795 h 956050"/>
                  <a:gd name="connsiteX0" fmla="*/ 172 w 1745675"/>
                  <a:gd name="connsiteY0" fmla="*/ 676795 h 865718"/>
                  <a:gd name="connsiteX1" fmla="*/ 1111902 w 1745675"/>
                  <a:gd name="connsiteY1" fmla="*/ 3006 h 865718"/>
                  <a:gd name="connsiteX2" fmla="*/ 1745675 w 1745675"/>
                  <a:gd name="connsiteY2" fmla="*/ 478123 h 865718"/>
                  <a:gd name="connsiteX3" fmla="*/ 1032528 w 1745675"/>
                  <a:gd name="connsiteY3" fmla="*/ 857726 h 865718"/>
                  <a:gd name="connsiteX4" fmla="*/ 172 w 1745675"/>
                  <a:gd name="connsiteY4" fmla="*/ 676795 h 865718"/>
                  <a:gd name="connsiteX0" fmla="*/ 189 w 1745692"/>
                  <a:gd name="connsiteY0" fmla="*/ 676795 h 859917"/>
                  <a:gd name="connsiteX1" fmla="*/ 1111919 w 1745692"/>
                  <a:gd name="connsiteY1" fmla="*/ 3006 h 859917"/>
                  <a:gd name="connsiteX2" fmla="*/ 1745692 w 1745692"/>
                  <a:gd name="connsiteY2" fmla="*/ 478123 h 859917"/>
                  <a:gd name="connsiteX3" fmla="*/ 1032545 w 1745692"/>
                  <a:gd name="connsiteY3" fmla="*/ 857726 h 859917"/>
                  <a:gd name="connsiteX4" fmla="*/ 189 w 1745692"/>
                  <a:gd name="connsiteY4" fmla="*/ 676795 h 859917"/>
                  <a:gd name="connsiteX0" fmla="*/ 178 w 1886540"/>
                  <a:gd name="connsiteY0" fmla="*/ 680065 h 872821"/>
                  <a:gd name="connsiteX1" fmla="*/ 1111908 w 1886540"/>
                  <a:gd name="connsiteY1" fmla="*/ 6276 h 872821"/>
                  <a:gd name="connsiteX2" fmla="*/ 1886540 w 1886540"/>
                  <a:gd name="connsiteY2" fmla="*/ 416578 h 872821"/>
                  <a:gd name="connsiteX3" fmla="*/ 1032534 w 1886540"/>
                  <a:gd name="connsiteY3" fmla="*/ 860996 h 872821"/>
                  <a:gd name="connsiteX4" fmla="*/ 178 w 1886540"/>
                  <a:gd name="connsiteY4" fmla="*/ 680065 h 872821"/>
                  <a:gd name="connsiteX0" fmla="*/ 178 w 1886540"/>
                  <a:gd name="connsiteY0" fmla="*/ 691915 h 884671"/>
                  <a:gd name="connsiteX1" fmla="*/ 1111908 w 1886540"/>
                  <a:gd name="connsiteY1" fmla="*/ 18126 h 884671"/>
                  <a:gd name="connsiteX2" fmla="*/ 1886540 w 1886540"/>
                  <a:gd name="connsiteY2" fmla="*/ 428428 h 884671"/>
                  <a:gd name="connsiteX3" fmla="*/ 1032534 w 1886540"/>
                  <a:gd name="connsiteY3" fmla="*/ 872846 h 884671"/>
                  <a:gd name="connsiteX4" fmla="*/ 178 w 1886540"/>
                  <a:gd name="connsiteY4" fmla="*/ 691915 h 884671"/>
                  <a:gd name="connsiteX0" fmla="*/ 178 w 1886540"/>
                  <a:gd name="connsiteY0" fmla="*/ 691915 h 884671"/>
                  <a:gd name="connsiteX1" fmla="*/ 1111908 w 1886540"/>
                  <a:gd name="connsiteY1" fmla="*/ 18126 h 884671"/>
                  <a:gd name="connsiteX2" fmla="*/ 1886540 w 1886540"/>
                  <a:gd name="connsiteY2" fmla="*/ 428428 h 884671"/>
                  <a:gd name="connsiteX3" fmla="*/ 1032534 w 1886540"/>
                  <a:gd name="connsiteY3" fmla="*/ 872846 h 884671"/>
                  <a:gd name="connsiteX4" fmla="*/ 178 w 1886540"/>
                  <a:gd name="connsiteY4" fmla="*/ 691915 h 884671"/>
                  <a:gd name="connsiteX0" fmla="*/ 178 w 1951478"/>
                  <a:gd name="connsiteY0" fmla="*/ 682437 h 875193"/>
                  <a:gd name="connsiteX1" fmla="*/ 1111908 w 1951478"/>
                  <a:gd name="connsiteY1" fmla="*/ 8648 h 875193"/>
                  <a:gd name="connsiteX2" fmla="*/ 1814801 w 1951478"/>
                  <a:gd name="connsiteY2" fmla="*/ 308062 h 875193"/>
                  <a:gd name="connsiteX3" fmla="*/ 1886540 w 1951478"/>
                  <a:gd name="connsiteY3" fmla="*/ 418950 h 875193"/>
                  <a:gd name="connsiteX4" fmla="*/ 1032534 w 1951478"/>
                  <a:gd name="connsiteY4" fmla="*/ 863368 h 875193"/>
                  <a:gd name="connsiteX5" fmla="*/ 178 w 1951478"/>
                  <a:gd name="connsiteY5" fmla="*/ 682437 h 875193"/>
                  <a:gd name="connsiteX0" fmla="*/ 175 w 1912285"/>
                  <a:gd name="connsiteY0" fmla="*/ 682437 h 873928"/>
                  <a:gd name="connsiteX1" fmla="*/ 1111905 w 1912285"/>
                  <a:gd name="connsiteY1" fmla="*/ 8648 h 873928"/>
                  <a:gd name="connsiteX2" fmla="*/ 1814798 w 1912285"/>
                  <a:gd name="connsiteY2" fmla="*/ 308062 h 873928"/>
                  <a:gd name="connsiteX3" fmla="*/ 1886537 w 1912285"/>
                  <a:gd name="connsiteY3" fmla="*/ 418950 h 873928"/>
                  <a:gd name="connsiteX4" fmla="*/ 1826496 w 1912285"/>
                  <a:gd name="connsiteY4" fmla="*/ 439869 h 873928"/>
                  <a:gd name="connsiteX5" fmla="*/ 1032531 w 1912285"/>
                  <a:gd name="connsiteY5" fmla="*/ 863368 h 873928"/>
                  <a:gd name="connsiteX6" fmla="*/ 175 w 1912285"/>
                  <a:gd name="connsiteY6" fmla="*/ 682437 h 873928"/>
                  <a:gd name="connsiteX0" fmla="*/ 175 w 1912285"/>
                  <a:gd name="connsiteY0" fmla="*/ 682437 h 873928"/>
                  <a:gd name="connsiteX1" fmla="*/ 1111905 w 1912285"/>
                  <a:gd name="connsiteY1" fmla="*/ 8648 h 873928"/>
                  <a:gd name="connsiteX2" fmla="*/ 1814798 w 1912285"/>
                  <a:gd name="connsiteY2" fmla="*/ 308062 h 873928"/>
                  <a:gd name="connsiteX3" fmla="*/ 1886537 w 1912285"/>
                  <a:gd name="connsiteY3" fmla="*/ 418950 h 873928"/>
                  <a:gd name="connsiteX4" fmla="*/ 1826496 w 1912285"/>
                  <a:gd name="connsiteY4" fmla="*/ 439869 h 873928"/>
                  <a:gd name="connsiteX5" fmla="*/ 1032531 w 1912285"/>
                  <a:gd name="connsiteY5" fmla="*/ 863368 h 873928"/>
                  <a:gd name="connsiteX6" fmla="*/ 175 w 1912285"/>
                  <a:gd name="connsiteY6" fmla="*/ 682437 h 873928"/>
                  <a:gd name="connsiteX0" fmla="*/ 173 w 1921335"/>
                  <a:gd name="connsiteY0" fmla="*/ 737696 h 886645"/>
                  <a:gd name="connsiteX1" fmla="*/ 1120955 w 1921335"/>
                  <a:gd name="connsiteY1" fmla="*/ 10792 h 886645"/>
                  <a:gd name="connsiteX2" fmla="*/ 1823848 w 1921335"/>
                  <a:gd name="connsiteY2" fmla="*/ 310206 h 886645"/>
                  <a:gd name="connsiteX3" fmla="*/ 1895587 w 1921335"/>
                  <a:gd name="connsiteY3" fmla="*/ 421094 h 886645"/>
                  <a:gd name="connsiteX4" fmla="*/ 1835546 w 1921335"/>
                  <a:gd name="connsiteY4" fmla="*/ 442013 h 886645"/>
                  <a:gd name="connsiteX5" fmla="*/ 1041581 w 1921335"/>
                  <a:gd name="connsiteY5" fmla="*/ 865512 h 886645"/>
                  <a:gd name="connsiteX6" fmla="*/ 173 w 1921335"/>
                  <a:gd name="connsiteY6" fmla="*/ 737696 h 886645"/>
                  <a:gd name="connsiteX0" fmla="*/ 43558 w 1964720"/>
                  <a:gd name="connsiteY0" fmla="*/ 737696 h 867885"/>
                  <a:gd name="connsiteX1" fmla="*/ 1164340 w 1964720"/>
                  <a:gd name="connsiteY1" fmla="*/ 10792 h 867885"/>
                  <a:gd name="connsiteX2" fmla="*/ 1867233 w 1964720"/>
                  <a:gd name="connsiteY2" fmla="*/ 310206 h 867885"/>
                  <a:gd name="connsiteX3" fmla="*/ 1938972 w 1964720"/>
                  <a:gd name="connsiteY3" fmla="*/ 421094 h 867885"/>
                  <a:gd name="connsiteX4" fmla="*/ 1878931 w 1964720"/>
                  <a:gd name="connsiteY4" fmla="*/ 442013 h 867885"/>
                  <a:gd name="connsiteX5" fmla="*/ 1084966 w 1964720"/>
                  <a:gd name="connsiteY5" fmla="*/ 865512 h 867885"/>
                  <a:gd name="connsiteX6" fmla="*/ 311504 w 1964720"/>
                  <a:gd name="connsiteY6" fmla="*/ 618990 h 867885"/>
                  <a:gd name="connsiteX7" fmla="*/ 43558 w 1964720"/>
                  <a:gd name="connsiteY7" fmla="*/ 737696 h 867885"/>
                  <a:gd name="connsiteX0" fmla="*/ 28271 w 2144151"/>
                  <a:gd name="connsiteY0" fmla="*/ 304454 h 857096"/>
                  <a:gd name="connsiteX1" fmla="*/ 1343771 w 2144151"/>
                  <a:gd name="connsiteY1" fmla="*/ 3 h 857096"/>
                  <a:gd name="connsiteX2" fmla="*/ 2046664 w 2144151"/>
                  <a:gd name="connsiteY2" fmla="*/ 299417 h 857096"/>
                  <a:gd name="connsiteX3" fmla="*/ 2118403 w 2144151"/>
                  <a:gd name="connsiteY3" fmla="*/ 410305 h 857096"/>
                  <a:gd name="connsiteX4" fmla="*/ 2058362 w 2144151"/>
                  <a:gd name="connsiteY4" fmla="*/ 431224 h 857096"/>
                  <a:gd name="connsiteX5" fmla="*/ 1264397 w 2144151"/>
                  <a:gd name="connsiteY5" fmla="*/ 854723 h 857096"/>
                  <a:gd name="connsiteX6" fmla="*/ 490935 w 2144151"/>
                  <a:gd name="connsiteY6" fmla="*/ 608201 h 857096"/>
                  <a:gd name="connsiteX7" fmla="*/ 28271 w 2144151"/>
                  <a:gd name="connsiteY7" fmla="*/ 304454 h 857096"/>
                  <a:gd name="connsiteX0" fmla="*/ 22048 w 2137928"/>
                  <a:gd name="connsiteY0" fmla="*/ 304454 h 856692"/>
                  <a:gd name="connsiteX1" fmla="*/ 1337548 w 2137928"/>
                  <a:gd name="connsiteY1" fmla="*/ 3 h 856692"/>
                  <a:gd name="connsiteX2" fmla="*/ 2040441 w 2137928"/>
                  <a:gd name="connsiteY2" fmla="*/ 299417 h 856692"/>
                  <a:gd name="connsiteX3" fmla="*/ 2112180 w 2137928"/>
                  <a:gd name="connsiteY3" fmla="*/ 410305 h 856692"/>
                  <a:gd name="connsiteX4" fmla="*/ 2052139 w 2137928"/>
                  <a:gd name="connsiteY4" fmla="*/ 431224 h 856692"/>
                  <a:gd name="connsiteX5" fmla="*/ 1258174 w 2137928"/>
                  <a:gd name="connsiteY5" fmla="*/ 854723 h 856692"/>
                  <a:gd name="connsiteX6" fmla="*/ 552148 w 2137928"/>
                  <a:gd name="connsiteY6" fmla="*/ 595159 h 856692"/>
                  <a:gd name="connsiteX7" fmla="*/ 22048 w 2137928"/>
                  <a:gd name="connsiteY7" fmla="*/ 304454 h 856692"/>
                  <a:gd name="connsiteX0" fmla="*/ 37445 w 2153325"/>
                  <a:gd name="connsiteY0" fmla="*/ 304454 h 856986"/>
                  <a:gd name="connsiteX1" fmla="*/ 1352945 w 2153325"/>
                  <a:gd name="connsiteY1" fmla="*/ 3 h 856986"/>
                  <a:gd name="connsiteX2" fmla="*/ 2055838 w 2153325"/>
                  <a:gd name="connsiteY2" fmla="*/ 299417 h 856986"/>
                  <a:gd name="connsiteX3" fmla="*/ 2127577 w 2153325"/>
                  <a:gd name="connsiteY3" fmla="*/ 410305 h 856986"/>
                  <a:gd name="connsiteX4" fmla="*/ 2067536 w 2153325"/>
                  <a:gd name="connsiteY4" fmla="*/ 431224 h 856986"/>
                  <a:gd name="connsiteX5" fmla="*/ 1273571 w 2153325"/>
                  <a:gd name="connsiteY5" fmla="*/ 854723 h 856986"/>
                  <a:gd name="connsiteX6" fmla="*/ 567545 w 2153325"/>
                  <a:gd name="connsiteY6" fmla="*/ 595159 h 856986"/>
                  <a:gd name="connsiteX7" fmla="*/ 377398 w 2153325"/>
                  <a:gd name="connsiteY7" fmla="*/ 324590 h 856986"/>
                  <a:gd name="connsiteX8" fmla="*/ 37445 w 2153325"/>
                  <a:gd name="connsiteY8" fmla="*/ 304454 h 856986"/>
                  <a:gd name="connsiteX0" fmla="*/ 37445 w 2153325"/>
                  <a:gd name="connsiteY0" fmla="*/ 304454 h 856986"/>
                  <a:gd name="connsiteX1" fmla="*/ 1352945 w 2153325"/>
                  <a:gd name="connsiteY1" fmla="*/ 3 h 856986"/>
                  <a:gd name="connsiteX2" fmla="*/ 2055838 w 2153325"/>
                  <a:gd name="connsiteY2" fmla="*/ 299417 h 856986"/>
                  <a:gd name="connsiteX3" fmla="*/ 2127577 w 2153325"/>
                  <a:gd name="connsiteY3" fmla="*/ 410305 h 856986"/>
                  <a:gd name="connsiteX4" fmla="*/ 2067536 w 2153325"/>
                  <a:gd name="connsiteY4" fmla="*/ 431224 h 856986"/>
                  <a:gd name="connsiteX5" fmla="*/ 1273571 w 2153325"/>
                  <a:gd name="connsiteY5" fmla="*/ 854723 h 856986"/>
                  <a:gd name="connsiteX6" fmla="*/ 567545 w 2153325"/>
                  <a:gd name="connsiteY6" fmla="*/ 595159 h 856986"/>
                  <a:gd name="connsiteX7" fmla="*/ 377398 w 2153325"/>
                  <a:gd name="connsiteY7" fmla="*/ 324590 h 856986"/>
                  <a:gd name="connsiteX8" fmla="*/ 37445 w 2153325"/>
                  <a:gd name="connsiteY8" fmla="*/ 304454 h 856986"/>
                  <a:gd name="connsiteX0" fmla="*/ 37445 w 2153325"/>
                  <a:gd name="connsiteY0" fmla="*/ 304454 h 855959"/>
                  <a:gd name="connsiteX1" fmla="*/ 1352945 w 2153325"/>
                  <a:gd name="connsiteY1" fmla="*/ 3 h 855959"/>
                  <a:gd name="connsiteX2" fmla="*/ 2055838 w 2153325"/>
                  <a:gd name="connsiteY2" fmla="*/ 299417 h 855959"/>
                  <a:gd name="connsiteX3" fmla="*/ 2127577 w 2153325"/>
                  <a:gd name="connsiteY3" fmla="*/ 410305 h 855959"/>
                  <a:gd name="connsiteX4" fmla="*/ 2067536 w 2153325"/>
                  <a:gd name="connsiteY4" fmla="*/ 431224 h 855959"/>
                  <a:gd name="connsiteX5" fmla="*/ 1273571 w 2153325"/>
                  <a:gd name="connsiteY5" fmla="*/ 854723 h 855959"/>
                  <a:gd name="connsiteX6" fmla="*/ 603526 w 2153325"/>
                  <a:gd name="connsiteY6" fmla="*/ 558602 h 855959"/>
                  <a:gd name="connsiteX7" fmla="*/ 377398 w 2153325"/>
                  <a:gd name="connsiteY7" fmla="*/ 324590 h 855959"/>
                  <a:gd name="connsiteX8" fmla="*/ 37445 w 2153325"/>
                  <a:gd name="connsiteY8" fmla="*/ 304454 h 855959"/>
                  <a:gd name="connsiteX0" fmla="*/ 37445 w 2153325"/>
                  <a:gd name="connsiteY0" fmla="*/ 304454 h 855959"/>
                  <a:gd name="connsiteX1" fmla="*/ 1352945 w 2153325"/>
                  <a:gd name="connsiteY1" fmla="*/ 3 h 855959"/>
                  <a:gd name="connsiteX2" fmla="*/ 2055838 w 2153325"/>
                  <a:gd name="connsiteY2" fmla="*/ 299417 h 855959"/>
                  <a:gd name="connsiteX3" fmla="*/ 2127577 w 2153325"/>
                  <a:gd name="connsiteY3" fmla="*/ 410305 h 855959"/>
                  <a:gd name="connsiteX4" fmla="*/ 2067536 w 2153325"/>
                  <a:gd name="connsiteY4" fmla="*/ 431224 h 855959"/>
                  <a:gd name="connsiteX5" fmla="*/ 1273571 w 2153325"/>
                  <a:gd name="connsiteY5" fmla="*/ 854723 h 855959"/>
                  <a:gd name="connsiteX6" fmla="*/ 603526 w 2153325"/>
                  <a:gd name="connsiteY6" fmla="*/ 558602 h 855959"/>
                  <a:gd name="connsiteX7" fmla="*/ 377398 w 2153325"/>
                  <a:gd name="connsiteY7" fmla="*/ 324590 h 855959"/>
                  <a:gd name="connsiteX8" fmla="*/ 37445 w 2153325"/>
                  <a:gd name="connsiteY8" fmla="*/ 304454 h 855959"/>
                  <a:gd name="connsiteX0" fmla="*/ 37445 w 2153325"/>
                  <a:gd name="connsiteY0" fmla="*/ 305897 h 857402"/>
                  <a:gd name="connsiteX1" fmla="*/ 1352945 w 2153325"/>
                  <a:gd name="connsiteY1" fmla="*/ 1446 h 857402"/>
                  <a:gd name="connsiteX2" fmla="*/ 1643014 w 2153325"/>
                  <a:gd name="connsiteY2" fmla="*/ 447973 h 857402"/>
                  <a:gd name="connsiteX3" fmla="*/ 2127577 w 2153325"/>
                  <a:gd name="connsiteY3" fmla="*/ 411748 h 857402"/>
                  <a:gd name="connsiteX4" fmla="*/ 2067536 w 2153325"/>
                  <a:gd name="connsiteY4" fmla="*/ 432667 h 857402"/>
                  <a:gd name="connsiteX5" fmla="*/ 1273571 w 2153325"/>
                  <a:gd name="connsiteY5" fmla="*/ 856166 h 857402"/>
                  <a:gd name="connsiteX6" fmla="*/ 603526 w 2153325"/>
                  <a:gd name="connsiteY6" fmla="*/ 560045 h 857402"/>
                  <a:gd name="connsiteX7" fmla="*/ 377398 w 2153325"/>
                  <a:gd name="connsiteY7" fmla="*/ 326033 h 857402"/>
                  <a:gd name="connsiteX8" fmla="*/ 37445 w 2153325"/>
                  <a:gd name="connsiteY8" fmla="*/ 305897 h 857402"/>
                  <a:gd name="connsiteX0" fmla="*/ 9994 w 2125874"/>
                  <a:gd name="connsiteY0" fmla="*/ 464898 h 1016403"/>
                  <a:gd name="connsiteX1" fmla="*/ 772655 w 2125874"/>
                  <a:gd name="connsiteY1" fmla="*/ 992 h 1016403"/>
                  <a:gd name="connsiteX2" fmla="*/ 1615563 w 2125874"/>
                  <a:gd name="connsiteY2" fmla="*/ 606974 h 1016403"/>
                  <a:gd name="connsiteX3" fmla="*/ 2100126 w 2125874"/>
                  <a:gd name="connsiteY3" fmla="*/ 570749 h 1016403"/>
                  <a:gd name="connsiteX4" fmla="*/ 2040085 w 2125874"/>
                  <a:gd name="connsiteY4" fmla="*/ 591668 h 1016403"/>
                  <a:gd name="connsiteX5" fmla="*/ 1246120 w 2125874"/>
                  <a:gd name="connsiteY5" fmla="*/ 1015167 h 1016403"/>
                  <a:gd name="connsiteX6" fmla="*/ 576075 w 2125874"/>
                  <a:gd name="connsiteY6" fmla="*/ 719046 h 1016403"/>
                  <a:gd name="connsiteX7" fmla="*/ 349947 w 2125874"/>
                  <a:gd name="connsiteY7" fmla="*/ 485034 h 1016403"/>
                  <a:gd name="connsiteX8" fmla="*/ 9994 w 2125874"/>
                  <a:gd name="connsiteY8" fmla="*/ 464898 h 1016403"/>
                  <a:gd name="connsiteX0" fmla="*/ 9994 w 2125874"/>
                  <a:gd name="connsiteY0" fmla="*/ 468377 h 1019882"/>
                  <a:gd name="connsiteX1" fmla="*/ 772655 w 2125874"/>
                  <a:gd name="connsiteY1" fmla="*/ 4471 h 1019882"/>
                  <a:gd name="connsiteX2" fmla="*/ 1615563 w 2125874"/>
                  <a:gd name="connsiteY2" fmla="*/ 610453 h 1019882"/>
                  <a:gd name="connsiteX3" fmla="*/ 2100126 w 2125874"/>
                  <a:gd name="connsiteY3" fmla="*/ 574228 h 1019882"/>
                  <a:gd name="connsiteX4" fmla="*/ 2040085 w 2125874"/>
                  <a:gd name="connsiteY4" fmla="*/ 595147 h 1019882"/>
                  <a:gd name="connsiteX5" fmla="*/ 1246120 w 2125874"/>
                  <a:gd name="connsiteY5" fmla="*/ 1018646 h 1019882"/>
                  <a:gd name="connsiteX6" fmla="*/ 576075 w 2125874"/>
                  <a:gd name="connsiteY6" fmla="*/ 722525 h 1019882"/>
                  <a:gd name="connsiteX7" fmla="*/ 349947 w 2125874"/>
                  <a:gd name="connsiteY7" fmla="*/ 488513 h 1019882"/>
                  <a:gd name="connsiteX8" fmla="*/ 9994 w 2125874"/>
                  <a:gd name="connsiteY8" fmla="*/ 468377 h 1019882"/>
                  <a:gd name="connsiteX0" fmla="*/ 467 w 2116347"/>
                  <a:gd name="connsiteY0" fmla="*/ 468071 h 1019576"/>
                  <a:gd name="connsiteX1" fmla="*/ 763128 w 2116347"/>
                  <a:gd name="connsiteY1" fmla="*/ 4165 h 1019576"/>
                  <a:gd name="connsiteX2" fmla="*/ 1606036 w 2116347"/>
                  <a:gd name="connsiteY2" fmla="*/ 610147 h 1019576"/>
                  <a:gd name="connsiteX3" fmla="*/ 2090599 w 2116347"/>
                  <a:gd name="connsiteY3" fmla="*/ 573922 h 1019576"/>
                  <a:gd name="connsiteX4" fmla="*/ 2030558 w 2116347"/>
                  <a:gd name="connsiteY4" fmla="*/ 594841 h 1019576"/>
                  <a:gd name="connsiteX5" fmla="*/ 1236593 w 2116347"/>
                  <a:gd name="connsiteY5" fmla="*/ 1018340 h 1019576"/>
                  <a:gd name="connsiteX6" fmla="*/ 566548 w 2116347"/>
                  <a:gd name="connsiteY6" fmla="*/ 722219 h 1019576"/>
                  <a:gd name="connsiteX7" fmla="*/ 340420 w 2116347"/>
                  <a:gd name="connsiteY7" fmla="*/ 488207 h 1019576"/>
                  <a:gd name="connsiteX8" fmla="*/ 467 w 2116347"/>
                  <a:gd name="connsiteY8" fmla="*/ 468071 h 1019576"/>
                  <a:gd name="connsiteX0" fmla="*/ 14 w 2115894"/>
                  <a:gd name="connsiteY0" fmla="*/ 467853 h 1019358"/>
                  <a:gd name="connsiteX1" fmla="*/ 762675 w 2115894"/>
                  <a:gd name="connsiteY1" fmla="*/ 3947 h 1019358"/>
                  <a:gd name="connsiteX2" fmla="*/ 1605583 w 2115894"/>
                  <a:gd name="connsiteY2" fmla="*/ 609929 h 1019358"/>
                  <a:gd name="connsiteX3" fmla="*/ 2090146 w 2115894"/>
                  <a:gd name="connsiteY3" fmla="*/ 573704 h 1019358"/>
                  <a:gd name="connsiteX4" fmla="*/ 2030105 w 2115894"/>
                  <a:gd name="connsiteY4" fmla="*/ 594623 h 1019358"/>
                  <a:gd name="connsiteX5" fmla="*/ 1236140 w 2115894"/>
                  <a:gd name="connsiteY5" fmla="*/ 1018122 h 1019358"/>
                  <a:gd name="connsiteX6" fmla="*/ 566095 w 2115894"/>
                  <a:gd name="connsiteY6" fmla="*/ 722001 h 1019358"/>
                  <a:gd name="connsiteX7" fmla="*/ 339967 w 2115894"/>
                  <a:gd name="connsiteY7" fmla="*/ 487989 h 1019358"/>
                  <a:gd name="connsiteX8" fmla="*/ 14 w 2115894"/>
                  <a:gd name="connsiteY8" fmla="*/ 467853 h 1019358"/>
                  <a:gd name="connsiteX0" fmla="*/ 14 w 2115894"/>
                  <a:gd name="connsiteY0" fmla="*/ 468907 h 1020412"/>
                  <a:gd name="connsiteX1" fmla="*/ 762675 w 2115894"/>
                  <a:gd name="connsiteY1" fmla="*/ 5001 h 1020412"/>
                  <a:gd name="connsiteX2" fmla="*/ 1605583 w 2115894"/>
                  <a:gd name="connsiteY2" fmla="*/ 610983 h 1020412"/>
                  <a:gd name="connsiteX3" fmla="*/ 2090146 w 2115894"/>
                  <a:gd name="connsiteY3" fmla="*/ 574758 h 1020412"/>
                  <a:gd name="connsiteX4" fmla="*/ 2030105 w 2115894"/>
                  <a:gd name="connsiteY4" fmla="*/ 595677 h 1020412"/>
                  <a:gd name="connsiteX5" fmla="*/ 1236140 w 2115894"/>
                  <a:gd name="connsiteY5" fmla="*/ 1019176 h 1020412"/>
                  <a:gd name="connsiteX6" fmla="*/ 566095 w 2115894"/>
                  <a:gd name="connsiteY6" fmla="*/ 723055 h 1020412"/>
                  <a:gd name="connsiteX7" fmla="*/ 339967 w 2115894"/>
                  <a:gd name="connsiteY7" fmla="*/ 489043 h 1020412"/>
                  <a:gd name="connsiteX8" fmla="*/ 14 w 2115894"/>
                  <a:gd name="connsiteY8" fmla="*/ 468907 h 1020412"/>
                  <a:gd name="connsiteX0" fmla="*/ 16 w 2089543"/>
                  <a:gd name="connsiteY0" fmla="*/ 475676 h 1016134"/>
                  <a:gd name="connsiteX1" fmla="*/ 736324 w 2089543"/>
                  <a:gd name="connsiteY1" fmla="*/ 723 h 1016134"/>
                  <a:gd name="connsiteX2" fmla="*/ 1579232 w 2089543"/>
                  <a:gd name="connsiteY2" fmla="*/ 606705 h 1016134"/>
                  <a:gd name="connsiteX3" fmla="*/ 2063795 w 2089543"/>
                  <a:gd name="connsiteY3" fmla="*/ 570480 h 1016134"/>
                  <a:gd name="connsiteX4" fmla="*/ 2003754 w 2089543"/>
                  <a:gd name="connsiteY4" fmla="*/ 591399 h 1016134"/>
                  <a:gd name="connsiteX5" fmla="*/ 1209789 w 2089543"/>
                  <a:gd name="connsiteY5" fmla="*/ 1014898 h 1016134"/>
                  <a:gd name="connsiteX6" fmla="*/ 539744 w 2089543"/>
                  <a:gd name="connsiteY6" fmla="*/ 718777 h 1016134"/>
                  <a:gd name="connsiteX7" fmla="*/ 313616 w 2089543"/>
                  <a:gd name="connsiteY7" fmla="*/ 484765 h 1016134"/>
                  <a:gd name="connsiteX8" fmla="*/ 16 w 2089543"/>
                  <a:gd name="connsiteY8" fmla="*/ 475676 h 1016134"/>
                  <a:gd name="connsiteX0" fmla="*/ 16 w 2089543"/>
                  <a:gd name="connsiteY0" fmla="*/ 491748 h 1032206"/>
                  <a:gd name="connsiteX1" fmla="*/ 736324 w 2089543"/>
                  <a:gd name="connsiteY1" fmla="*/ 16795 h 1032206"/>
                  <a:gd name="connsiteX2" fmla="*/ 1579232 w 2089543"/>
                  <a:gd name="connsiteY2" fmla="*/ 622777 h 1032206"/>
                  <a:gd name="connsiteX3" fmla="*/ 2063795 w 2089543"/>
                  <a:gd name="connsiteY3" fmla="*/ 586552 h 1032206"/>
                  <a:gd name="connsiteX4" fmla="*/ 2003754 w 2089543"/>
                  <a:gd name="connsiteY4" fmla="*/ 607471 h 1032206"/>
                  <a:gd name="connsiteX5" fmla="*/ 1209789 w 2089543"/>
                  <a:gd name="connsiteY5" fmla="*/ 1030970 h 1032206"/>
                  <a:gd name="connsiteX6" fmla="*/ 539744 w 2089543"/>
                  <a:gd name="connsiteY6" fmla="*/ 734849 h 1032206"/>
                  <a:gd name="connsiteX7" fmla="*/ 313616 w 2089543"/>
                  <a:gd name="connsiteY7" fmla="*/ 500837 h 1032206"/>
                  <a:gd name="connsiteX8" fmla="*/ 16 w 2089543"/>
                  <a:gd name="connsiteY8" fmla="*/ 491748 h 1032206"/>
                  <a:gd name="connsiteX0" fmla="*/ 16 w 2074883"/>
                  <a:gd name="connsiteY0" fmla="*/ 491748 h 1032206"/>
                  <a:gd name="connsiteX1" fmla="*/ 736324 w 2074883"/>
                  <a:gd name="connsiteY1" fmla="*/ 16795 h 1032206"/>
                  <a:gd name="connsiteX2" fmla="*/ 1579232 w 2074883"/>
                  <a:gd name="connsiteY2" fmla="*/ 622777 h 1032206"/>
                  <a:gd name="connsiteX3" fmla="*/ 2063795 w 2074883"/>
                  <a:gd name="connsiteY3" fmla="*/ 586552 h 1032206"/>
                  <a:gd name="connsiteX4" fmla="*/ 2003754 w 2074883"/>
                  <a:gd name="connsiteY4" fmla="*/ 607471 h 1032206"/>
                  <a:gd name="connsiteX5" fmla="*/ 1209789 w 2074883"/>
                  <a:gd name="connsiteY5" fmla="*/ 1030970 h 1032206"/>
                  <a:gd name="connsiteX6" fmla="*/ 539744 w 2074883"/>
                  <a:gd name="connsiteY6" fmla="*/ 734849 h 1032206"/>
                  <a:gd name="connsiteX7" fmla="*/ 313616 w 2074883"/>
                  <a:gd name="connsiteY7" fmla="*/ 500837 h 1032206"/>
                  <a:gd name="connsiteX8" fmla="*/ 16 w 2074883"/>
                  <a:gd name="connsiteY8" fmla="*/ 491748 h 1032206"/>
                  <a:gd name="connsiteX0" fmla="*/ 16 w 2074883"/>
                  <a:gd name="connsiteY0" fmla="*/ 491748 h 1032206"/>
                  <a:gd name="connsiteX1" fmla="*/ 736324 w 2074883"/>
                  <a:gd name="connsiteY1" fmla="*/ 16795 h 1032206"/>
                  <a:gd name="connsiteX2" fmla="*/ 1579232 w 2074883"/>
                  <a:gd name="connsiteY2" fmla="*/ 622777 h 1032206"/>
                  <a:gd name="connsiteX3" fmla="*/ 2063795 w 2074883"/>
                  <a:gd name="connsiteY3" fmla="*/ 586552 h 1032206"/>
                  <a:gd name="connsiteX4" fmla="*/ 2003754 w 2074883"/>
                  <a:gd name="connsiteY4" fmla="*/ 607471 h 1032206"/>
                  <a:gd name="connsiteX5" fmla="*/ 1209789 w 2074883"/>
                  <a:gd name="connsiteY5" fmla="*/ 1030970 h 1032206"/>
                  <a:gd name="connsiteX6" fmla="*/ 539744 w 2074883"/>
                  <a:gd name="connsiteY6" fmla="*/ 734849 h 1032206"/>
                  <a:gd name="connsiteX7" fmla="*/ 313616 w 2074883"/>
                  <a:gd name="connsiteY7" fmla="*/ 500837 h 1032206"/>
                  <a:gd name="connsiteX8" fmla="*/ 16 w 2074883"/>
                  <a:gd name="connsiteY8" fmla="*/ 491748 h 1032206"/>
                  <a:gd name="connsiteX0" fmla="*/ 16 w 2074883"/>
                  <a:gd name="connsiteY0" fmla="*/ 491748 h 1003381"/>
                  <a:gd name="connsiteX1" fmla="*/ 736324 w 2074883"/>
                  <a:gd name="connsiteY1" fmla="*/ 16795 h 1003381"/>
                  <a:gd name="connsiteX2" fmla="*/ 1579232 w 2074883"/>
                  <a:gd name="connsiteY2" fmla="*/ 622777 h 1003381"/>
                  <a:gd name="connsiteX3" fmla="*/ 2063795 w 2074883"/>
                  <a:gd name="connsiteY3" fmla="*/ 586552 h 1003381"/>
                  <a:gd name="connsiteX4" fmla="*/ 2003754 w 2074883"/>
                  <a:gd name="connsiteY4" fmla="*/ 607471 h 1003381"/>
                  <a:gd name="connsiteX5" fmla="*/ 1196114 w 2074883"/>
                  <a:gd name="connsiteY5" fmla="*/ 1001999 h 1003381"/>
                  <a:gd name="connsiteX6" fmla="*/ 539744 w 2074883"/>
                  <a:gd name="connsiteY6" fmla="*/ 734849 h 1003381"/>
                  <a:gd name="connsiteX7" fmla="*/ 313616 w 2074883"/>
                  <a:gd name="connsiteY7" fmla="*/ 500837 h 1003381"/>
                  <a:gd name="connsiteX8" fmla="*/ 16 w 2074883"/>
                  <a:gd name="connsiteY8" fmla="*/ 491748 h 1003381"/>
                  <a:gd name="connsiteX0" fmla="*/ 16 w 2074883"/>
                  <a:gd name="connsiteY0" fmla="*/ 491748 h 1003699"/>
                  <a:gd name="connsiteX1" fmla="*/ 736324 w 2074883"/>
                  <a:gd name="connsiteY1" fmla="*/ 16795 h 1003699"/>
                  <a:gd name="connsiteX2" fmla="*/ 1579232 w 2074883"/>
                  <a:gd name="connsiteY2" fmla="*/ 622777 h 1003699"/>
                  <a:gd name="connsiteX3" fmla="*/ 2063795 w 2074883"/>
                  <a:gd name="connsiteY3" fmla="*/ 586552 h 1003699"/>
                  <a:gd name="connsiteX4" fmla="*/ 2003754 w 2074883"/>
                  <a:gd name="connsiteY4" fmla="*/ 607471 h 1003699"/>
                  <a:gd name="connsiteX5" fmla="*/ 1196114 w 2074883"/>
                  <a:gd name="connsiteY5" fmla="*/ 1001999 h 1003699"/>
                  <a:gd name="connsiteX6" fmla="*/ 539744 w 2074883"/>
                  <a:gd name="connsiteY6" fmla="*/ 734849 h 1003699"/>
                  <a:gd name="connsiteX7" fmla="*/ 313616 w 2074883"/>
                  <a:gd name="connsiteY7" fmla="*/ 500837 h 1003699"/>
                  <a:gd name="connsiteX8" fmla="*/ 16 w 2074883"/>
                  <a:gd name="connsiteY8" fmla="*/ 491748 h 1003699"/>
                  <a:gd name="connsiteX0" fmla="*/ 16 w 2074883"/>
                  <a:gd name="connsiteY0" fmla="*/ 491748 h 1003356"/>
                  <a:gd name="connsiteX1" fmla="*/ 736324 w 2074883"/>
                  <a:gd name="connsiteY1" fmla="*/ 16795 h 1003356"/>
                  <a:gd name="connsiteX2" fmla="*/ 1579232 w 2074883"/>
                  <a:gd name="connsiteY2" fmla="*/ 622777 h 1003356"/>
                  <a:gd name="connsiteX3" fmla="*/ 2063795 w 2074883"/>
                  <a:gd name="connsiteY3" fmla="*/ 586552 h 1003356"/>
                  <a:gd name="connsiteX4" fmla="*/ 2003754 w 2074883"/>
                  <a:gd name="connsiteY4" fmla="*/ 607471 h 1003356"/>
                  <a:gd name="connsiteX5" fmla="*/ 1196114 w 2074883"/>
                  <a:gd name="connsiteY5" fmla="*/ 1001999 h 1003356"/>
                  <a:gd name="connsiteX6" fmla="*/ 549660 w 2074883"/>
                  <a:gd name="connsiteY6" fmla="*/ 723514 h 1003356"/>
                  <a:gd name="connsiteX7" fmla="*/ 313616 w 2074883"/>
                  <a:gd name="connsiteY7" fmla="*/ 500837 h 1003356"/>
                  <a:gd name="connsiteX8" fmla="*/ 16 w 2074883"/>
                  <a:gd name="connsiteY8" fmla="*/ 491748 h 1003356"/>
                  <a:gd name="connsiteX0" fmla="*/ 16 w 2074883"/>
                  <a:gd name="connsiteY0" fmla="*/ 491748 h 1003216"/>
                  <a:gd name="connsiteX1" fmla="*/ 736324 w 2074883"/>
                  <a:gd name="connsiteY1" fmla="*/ 16795 h 1003216"/>
                  <a:gd name="connsiteX2" fmla="*/ 1579232 w 2074883"/>
                  <a:gd name="connsiteY2" fmla="*/ 622777 h 1003216"/>
                  <a:gd name="connsiteX3" fmla="*/ 2063795 w 2074883"/>
                  <a:gd name="connsiteY3" fmla="*/ 586552 h 1003216"/>
                  <a:gd name="connsiteX4" fmla="*/ 2003754 w 2074883"/>
                  <a:gd name="connsiteY4" fmla="*/ 607471 h 1003216"/>
                  <a:gd name="connsiteX5" fmla="*/ 1196114 w 2074883"/>
                  <a:gd name="connsiteY5" fmla="*/ 1001999 h 1003216"/>
                  <a:gd name="connsiteX6" fmla="*/ 549660 w 2074883"/>
                  <a:gd name="connsiteY6" fmla="*/ 723514 h 1003216"/>
                  <a:gd name="connsiteX7" fmla="*/ 313616 w 2074883"/>
                  <a:gd name="connsiteY7" fmla="*/ 500837 h 1003216"/>
                  <a:gd name="connsiteX8" fmla="*/ 16 w 2074883"/>
                  <a:gd name="connsiteY8" fmla="*/ 491748 h 1003216"/>
                  <a:gd name="connsiteX0" fmla="*/ 9943 w 2084810"/>
                  <a:gd name="connsiteY0" fmla="*/ 493372 h 1004840"/>
                  <a:gd name="connsiteX1" fmla="*/ 746251 w 2084810"/>
                  <a:gd name="connsiteY1" fmla="*/ 18419 h 1004840"/>
                  <a:gd name="connsiteX2" fmla="*/ 1589159 w 2084810"/>
                  <a:gd name="connsiteY2" fmla="*/ 624401 h 1004840"/>
                  <a:gd name="connsiteX3" fmla="*/ 2073722 w 2084810"/>
                  <a:gd name="connsiteY3" fmla="*/ 588176 h 1004840"/>
                  <a:gd name="connsiteX4" fmla="*/ 2013681 w 2084810"/>
                  <a:gd name="connsiteY4" fmla="*/ 609095 h 1004840"/>
                  <a:gd name="connsiteX5" fmla="*/ 1206041 w 2084810"/>
                  <a:gd name="connsiteY5" fmla="*/ 1003623 h 1004840"/>
                  <a:gd name="connsiteX6" fmla="*/ 559587 w 2084810"/>
                  <a:gd name="connsiteY6" fmla="*/ 725138 h 1004840"/>
                  <a:gd name="connsiteX7" fmla="*/ 334945 w 2084810"/>
                  <a:gd name="connsiteY7" fmla="*/ 481421 h 1004840"/>
                  <a:gd name="connsiteX8" fmla="*/ 9943 w 2084810"/>
                  <a:gd name="connsiteY8" fmla="*/ 493372 h 1004840"/>
                  <a:gd name="connsiteX0" fmla="*/ 814 w 2075681"/>
                  <a:gd name="connsiteY0" fmla="*/ 492198 h 1003666"/>
                  <a:gd name="connsiteX1" fmla="*/ 737122 w 2075681"/>
                  <a:gd name="connsiteY1" fmla="*/ 17245 h 1003666"/>
                  <a:gd name="connsiteX2" fmla="*/ 1580030 w 2075681"/>
                  <a:gd name="connsiteY2" fmla="*/ 623227 h 1003666"/>
                  <a:gd name="connsiteX3" fmla="*/ 2064593 w 2075681"/>
                  <a:gd name="connsiteY3" fmla="*/ 587002 h 1003666"/>
                  <a:gd name="connsiteX4" fmla="*/ 2004552 w 2075681"/>
                  <a:gd name="connsiteY4" fmla="*/ 607921 h 1003666"/>
                  <a:gd name="connsiteX5" fmla="*/ 1196912 w 2075681"/>
                  <a:gd name="connsiteY5" fmla="*/ 1002449 h 1003666"/>
                  <a:gd name="connsiteX6" fmla="*/ 550458 w 2075681"/>
                  <a:gd name="connsiteY6" fmla="*/ 723964 h 1003666"/>
                  <a:gd name="connsiteX7" fmla="*/ 325816 w 2075681"/>
                  <a:gd name="connsiteY7" fmla="*/ 480247 h 1003666"/>
                  <a:gd name="connsiteX8" fmla="*/ 814 w 2075681"/>
                  <a:gd name="connsiteY8" fmla="*/ 492198 h 1003666"/>
                  <a:gd name="connsiteX0" fmla="*/ 512 w 2075379"/>
                  <a:gd name="connsiteY0" fmla="*/ 491090 h 1002558"/>
                  <a:gd name="connsiteX1" fmla="*/ 736820 w 2075379"/>
                  <a:gd name="connsiteY1" fmla="*/ 16137 h 1002558"/>
                  <a:gd name="connsiteX2" fmla="*/ 1579728 w 2075379"/>
                  <a:gd name="connsiteY2" fmla="*/ 622119 h 1002558"/>
                  <a:gd name="connsiteX3" fmla="*/ 2064291 w 2075379"/>
                  <a:gd name="connsiteY3" fmla="*/ 585894 h 1002558"/>
                  <a:gd name="connsiteX4" fmla="*/ 2004250 w 2075379"/>
                  <a:gd name="connsiteY4" fmla="*/ 606813 h 1002558"/>
                  <a:gd name="connsiteX5" fmla="*/ 1196610 w 2075379"/>
                  <a:gd name="connsiteY5" fmla="*/ 1001341 h 1002558"/>
                  <a:gd name="connsiteX6" fmla="*/ 550156 w 2075379"/>
                  <a:gd name="connsiteY6" fmla="*/ 722856 h 1002558"/>
                  <a:gd name="connsiteX7" fmla="*/ 325514 w 2075379"/>
                  <a:gd name="connsiteY7" fmla="*/ 479139 h 1002558"/>
                  <a:gd name="connsiteX8" fmla="*/ 512 w 2075379"/>
                  <a:gd name="connsiteY8" fmla="*/ 491090 h 1002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75379" h="1002558">
                    <a:moveTo>
                      <a:pt x="512" y="491090"/>
                    </a:moveTo>
                    <a:cubicBezTo>
                      <a:pt x="-14655" y="502763"/>
                      <a:pt x="308976" y="-105703"/>
                      <a:pt x="736820" y="16137"/>
                    </a:cubicBezTo>
                    <a:cubicBezTo>
                      <a:pt x="1164664" y="137977"/>
                      <a:pt x="1450623" y="553735"/>
                      <a:pt x="1579728" y="622119"/>
                    </a:cubicBezTo>
                    <a:cubicBezTo>
                      <a:pt x="1708833" y="690503"/>
                      <a:pt x="1759992" y="698509"/>
                      <a:pt x="2064291" y="585894"/>
                    </a:cubicBezTo>
                    <a:cubicBezTo>
                      <a:pt x="2070240" y="624485"/>
                      <a:pt x="2106537" y="529726"/>
                      <a:pt x="2004250" y="606813"/>
                    </a:cubicBezTo>
                    <a:cubicBezTo>
                      <a:pt x="1807903" y="917641"/>
                      <a:pt x="1438959" y="982001"/>
                      <a:pt x="1196610" y="1001341"/>
                    </a:cubicBezTo>
                    <a:cubicBezTo>
                      <a:pt x="954261" y="1020681"/>
                      <a:pt x="611183" y="804304"/>
                      <a:pt x="550156" y="722856"/>
                    </a:cubicBezTo>
                    <a:cubicBezTo>
                      <a:pt x="464540" y="576878"/>
                      <a:pt x="413864" y="527590"/>
                      <a:pt x="325514" y="479139"/>
                    </a:cubicBezTo>
                    <a:cubicBezTo>
                      <a:pt x="237164" y="430688"/>
                      <a:pt x="15679" y="479417"/>
                      <a:pt x="512" y="491090"/>
                    </a:cubicBezTo>
                    <a:close/>
                  </a:path>
                </a:pathLst>
              </a:custGeom>
              <a:solidFill>
                <a:srgbClr val="70AD47">
                  <a:lumMod val="60000"/>
                  <a:lumOff val="40000"/>
                </a:srgbClr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853D521E-1BE4-41CA-9705-00075B90C187}"/>
                  </a:ext>
                </a:extLst>
              </p:cNvPr>
              <p:cNvSpPr/>
              <p:nvPr/>
            </p:nvSpPr>
            <p:spPr>
              <a:xfrm>
                <a:off x="5842792" y="4145002"/>
                <a:ext cx="1275557" cy="530979"/>
              </a:xfrm>
              <a:custGeom>
                <a:avLst/>
                <a:gdLst>
                  <a:gd name="connsiteX0" fmla="*/ 0 w 1206500"/>
                  <a:gd name="connsiteY0" fmla="*/ 440815 h 440815"/>
                  <a:gd name="connsiteX1" fmla="*/ 254000 w 1206500"/>
                  <a:gd name="connsiteY1" fmla="*/ 180465 h 440815"/>
                  <a:gd name="connsiteX2" fmla="*/ 596900 w 1206500"/>
                  <a:gd name="connsiteY2" fmla="*/ 53465 h 440815"/>
                  <a:gd name="connsiteX3" fmla="*/ 825500 w 1206500"/>
                  <a:gd name="connsiteY3" fmla="*/ 2665 h 440815"/>
                  <a:gd name="connsiteX4" fmla="*/ 996950 w 1206500"/>
                  <a:gd name="connsiteY4" fmla="*/ 15365 h 440815"/>
                  <a:gd name="connsiteX5" fmla="*/ 1206500 w 1206500"/>
                  <a:gd name="connsiteY5" fmla="*/ 85215 h 440815"/>
                  <a:gd name="connsiteX6" fmla="*/ 1206500 w 1206500"/>
                  <a:gd name="connsiteY6" fmla="*/ 85215 h 440815"/>
                  <a:gd name="connsiteX0" fmla="*/ 0 w 1275557"/>
                  <a:gd name="connsiteY0" fmla="*/ 538446 h 538446"/>
                  <a:gd name="connsiteX1" fmla="*/ 323057 w 1275557"/>
                  <a:gd name="connsiteY1" fmla="*/ 180465 h 538446"/>
                  <a:gd name="connsiteX2" fmla="*/ 665957 w 1275557"/>
                  <a:gd name="connsiteY2" fmla="*/ 53465 h 538446"/>
                  <a:gd name="connsiteX3" fmla="*/ 894557 w 1275557"/>
                  <a:gd name="connsiteY3" fmla="*/ 2665 h 538446"/>
                  <a:gd name="connsiteX4" fmla="*/ 1066007 w 1275557"/>
                  <a:gd name="connsiteY4" fmla="*/ 15365 h 538446"/>
                  <a:gd name="connsiteX5" fmla="*/ 1275557 w 1275557"/>
                  <a:gd name="connsiteY5" fmla="*/ 85215 h 538446"/>
                  <a:gd name="connsiteX6" fmla="*/ 1275557 w 1275557"/>
                  <a:gd name="connsiteY6" fmla="*/ 85215 h 538446"/>
                  <a:gd name="connsiteX0" fmla="*/ 0 w 1275557"/>
                  <a:gd name="connsiteY0" fmla="*/ 541527 h 541527"/>
                  <a:gd name="connsiteX1" fmla="*/ 665957 w 1275557"/>
                  <a:gd name="connsiteY1" fmla="*/ 56546 h 541527"/>
                  <a:gd name="connsiteX2" fmla="*/ 894557 w 1275557"/>
                  <a:gd name="connsiteY2" fmla="*/ 5746 h 541527"/>
                  <a:gd name="connsiteX3" fmla="*/ 1066007 w 1275557"/>
                  <a:gd name="connsiteY3" fmla="*/ 18446 h 541527"/>
                  <a:gd name="connsiteX4" fmla="*/ 1275557 w 1275557"/>
                  <a:gd name="connsiteY4" fmla="*/ 88296 h 541527"/>
                  <a:gd name="connsiteX5" fmla="*/ 1275557 w 1275557"/>
                  <a:gd name="connsiteY5" fmla="*/ 88296 h 541527"/>
                  <a:gd name="connsiteX0" fmla="*/ 0 w 1275557"/>
                  <a:gd name="connsiteY0" fmla="*/ 574301 h 574301"/>
                  <a:gd name="connsiteX1" fmla="*/ 894557 w 1275557"/>
                  <a:gd name="connsiteY1" fmla="*/ 38520 h 574301"/>
                  <a:gd name="connsiteX2" fmla="*/ 1066007 w 1275557"/>
                  <a:gd name="connsiteY2" fmla="*/ 51220 h 574301"/>
                  <a:gd name="connsiteX3" fmla="*/ 1275557 w 1275557"/>
                  <a:gd name="connsiteY3" fmla="*/ 121070 h 574301"/>
                  <a:gd name="connsiteX4" fmla="*/ 1275557 w 1275557"/>
                  <a:gd name="connsiteY4" fmla="*/ 121070 h 574301"/>
                  <a:gd name="connsiteX0" fmla="*/ 0 w 1275557"/>
                  <a:gd name="connsiteY0" fmla="*/ 523081 h 523081"/>
                  <a:gd name="connsiteX1" fmla="*/ 1066007 w 1275557"/>
                  <a:gd name="connsiteY1" fmla="*/ 0 h 523081"/>
                  <a:gd name="connsiteX2" fmla="*/ 1275557 w 1275557"/>
                  <a:gd name="connsiteY2" fmla="*/ 69850 h 523081"/>
                  <a:gd name="connsiteX3" fmla="*/ 1275557 w 1275557"/>
                  <a:gd name="connsiteY3" fmla="*/ 69850 h 523081"/>
                  <a:gd name="connsiteX0" fmla="*/ 0 w 1275557"/>
                  <a:gd name="connsiteY0" fmla="*/ 453231 h 453231"/>
                  <a:gd name="connsiteX1" fmla="*/ 1275557 w 1275557"/>
                  <a:gd name="connsiteY1" fmla="*/ 0 h 453231"/>
                  <a:gd name="connsiteX2" fmla="*/ 1275557 w 1275557"/>
                  <a:gd name="connsiteY2" fmla="*/ 0 h 453231"/>
                  <a:gd name="connsiteX0" fmla="*/ 0 w 1275557"/>
                  <a:gd name="connsiteY0" fmla="*/ 453231 h 453231"/>
                  <a:gd name="connsiteX1" fmla="*/ 1275557 w 1275557"/>
                  <a:gd name="connsiteY1" fmla="*/ 0 h 453231"/>
                  <a:gd name="connsiteX2" fmla="*/ 1275557 w 1275557"/>
                  <a:gd name="connsiteY2" fmla="*/ 0 h 453231"/>
                  <a:gd name="connsiteX0" fmla="*/ 0 w 1275557"/>
                  <a:gd name="connsiteY0" fmla="*/ 530979 h 530979"/>
                  <a:gd name="connsiteX1" fmla="*/ 1275557 w 1275557"/>
                  <a:gd name="connsiteY1" fmla="*/ 77748 h 530979"/>
                  <a:gd name="connsiteX2" fmla="*/ 1275557 w 1275557"/>
                  <a:gd name="connsiteY2" fmla="*/ 77748 h 530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5557" h="530979">
                    <a:moveTo>
                      <a:pt x="0" y="530979"/>
                    </a:moveTo>
                    <a:cubicBezTo>
                      <a:pt x="403755" y="-158261"/>
                      <a:pt x="1117071" y="-11681"/>
                      <a:pt x="1275557" y="77748"/>
                    </a:cubicBezTo>
                    <a:lnTo>
                      <a:pt x="1275557" y="77748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04966EC7-C457-4BAC-9392-C6B732D4E2BC}"/>
                  </a:ext>
                </a:extLst>
              </p:cNvPr>
              <p:cNvSpPr/>
              <p:nvPr/>
            </p:nvSpPr>
            <p:spPr>
              <a:xfrm rot="2926306">
                <a:off x="4451577" y="4777846"/>
                <a:ext cx="1342414" cy="405316"/>
              </a:xfrm>
              <a:custGeom>
                <a:avLst/>
                <a:gdLst>
                  <a:gd name="connsiteX0" fmla="*/ 0 w 1206500"/>
                  <a:gd name="connsiteY0" fmla="*/ 440815 h 440815"/>
                  <a:gd name="connsiteX1" fmla="*/ 254000 w 1206500"/>
                  <a:gd name="connsiteY1" fmla="*/ 180465 h 440815"/>
                  <a:gd name="connsiteX2" fmla="*/ 596900 w 1206500"/>
                  <a:gd name="connsiteY2" fmla="*/ 53465 h 440815"/>
                  <a:gd name="connsiteX3" fmla="*/ 825500 w 1206500"/>
                  <a:gd name="connsiteY3" fmla="*/ 2665 h 440815"/>
                  <a:gd name="connsiteX4" fmla="*/ 996950 w 1206500"/>
                  <a:gd name="connsiteY4" fmla="*/ 15365 h 440815"/>
                  <a:gd name="connsiteX5" fmla="*/ 1206500 w 1206500"/>
                  <a:gd name="connsiteY5" fmla="*/ 85215 h 440815"/>
                  <a:gd name="connsiteX6" fmla="*/ 1206500 w 1206500"/>
                  <a:gd name="connsiteY6" fmla="*/ 85215 h 440815"/>
                  <a:gd name="connsiteX0" fmla="*/ 0 w 1277596"/>
                  <a:gd name="connsiteY0" fmla="*/ 440815 h 440815"/>
                  <a:gd name="connsiteX1" fmla="*/ 254000 w 1277596"/>
                  <a:gd name="connsiteY1" fmla="*/ 180465 h 440815"/>
                  <a:gd name="connsiteX2" fmla="*/ 596900 w 1277596"/>
                  <a:gd name="connsiteY2" fmla="*/ 53465 h 440815"/>
                  <a:gd name="connsiteX3" fmla="*/ 825500 w 1277596"/>
                  <a:gd name="connsiteY3" fmla="*/ 2665 h 440815"/>
                  <a:gd name="connsiteX4" fmla="*/ 996950 w 1277596"/>
                  <a:gd name="connsiteY4" fmla="*/ 15365 h 440815"/>
                  <a:gd name="connsiteX5" fmla="*/ 1206500 w 1277596"/>
                  <a:gd name="connsiteY5" fmla="*/ 85215 h 440815"/>
                  <a:gd name="connsiteX6" fmla="*/ 1277596 w 1277596"/>
                  <a:gd name="connsiteY6" fmla="*/ 71529 h 440815"/>
                  <a:gd name="connsiteX0" fmla="*/ 0 w 1278006"/>
                  <a:gd name="connsiteY0" fmla="*/ 440815 h 440815"/>
                  <a:gd name="connsiteX1" fmla="*/ 254000 w 1278006"/>
                  <a:gd name="connsiteY1" fmla="*/ 180465 h 440815"/>
                  <a:gd name="connsiteX2" fmla="*/ 596900 w 1278006"/>
                  <a:gd name="connsiteY2" fmla="*/ 53465 h 440815"/>
                  <a:gd name="connsiteX3" fmla="*/ 825500 w 1278006"/>
                  <a:gd name="connsiteY3" fmla="*/ 2665 h 440815"/>
                  <a:gd name="connsiteX4" fmla="*/ 996950 w 1278006"/>
                  <a:gd name="connsiteY4" fmla="*/ 15365 h 440815"/>
                  <a:gd name="connsiteX5" fmla="*/ 1206500 w 1278006"/>
                  <a:gd name="connsiteY5" fmla="*/ 85215 h 440815"/>
                  <a:gd name="connsiteX6" fmla="*/ 1277596 w 1278006"/>
                  <a:gd name="connsiteY6" fmla="*/ 71529 h 440815"/>
                  <a:gd name="connsiteX0" fmla="*/ 0 w 1277596"/>
                  <a:gd name="connsiteY0" fmla="*/ 440459 h 440459"/>
                  <a:gd name="connsiteX1" fmla="*/ 254000 w 1277596"/>
                  <a:gd name="connsiteY1" fmla="*/ 180109 h 440459"/>
                  <a:gd name="connsiteX2" fmla="*/ 596900 w 1277596"/>
                  <a:gd name="connsiteY2" fmla="*/ 53109 h 440459"/>
                  <a:gd name="connsiteX3" fmla="*/ 825500 w 1277596"/>
                  <a:gd name="connsiteY3" fmla="*/ 2309 h 440459"/>
                  <a:gd name="connsiteX4" fmla="*/ 996950 w 1277596"/>
                  <a:gd name="connsiteY4" fmla="*/ 15009 h 440459"/>
                  <a:gd name="connsiteX5" fmla="*/ 1277596 w 1277596"/>
                  <a:gd name="connsiteY5" fmla="*/ 71173 h 440459"/>
                  <a:gd name="connsiteX0" fmla="*/ 0 w 1277596"/>
                  <a:gd name="connsiteY0" fmla="*/ 438404 h 438404"/>
                  <a:gd name="connsiteX1" fmla="*/ 254000 w 1277596"/>
                  <a:gd name="connsiteY1" fmla="*/ 178054 h 438404"/>
                  <a:gd name="connsiteX2" fmla="*/ 596900 w 1277596"/>
                  <a:gd name="connsiteY2" fmla="*/ 51054 h 438404"/>
                  <a:gd name="connsiteX3" fmla="*/ 825500 w 1277596"/>
                  <a:gd name="connsiteY3" fmla="*/ 254 h 438404"/>
                  <a:gd name="connsiteX4" fmla="*/ 1277596 w 1277596"/>
                  <a:gd name="connsiteY4" fmla="*/ 69118 h 438404"/>
                  <a:gd name="connsiteX0" fmla="*/ 0 w 1277596"/>
                  <a:gd name="connsiteY0" fmla="*/ 392831 h 392831"/>
                  <a:gd name="connsiteX1" fmla="*/ 254000 w 1277596"/>
                  <a:gd name="connsiteY1" fmla="*/ 132481 h 392831"/>
                  <a:gd name="connsiteX2" fmla="*/ 596900 w 1277596"/>
                  <a:gd name="connsiteY2" fmla="*/ 5481 h 392831"/>
                  <a:gd name="connsiteX3" fmla="*/ 1277596 w 1277596"/>
                  <a:gd name="connsiteY3" fmla="*/ 23545 h 392831"/>
                  <a:gd name="connsiteX0" fmla="*/ 0 w 1277596"/>
                  <a:gd name="connsiteY0" fmla="*/ 369286 h 369286"/>
                  <a:gd name="connsiteX1" fmla="*/ 254000 w 1277596"/>
                  <a:gd name="connsiteY1" fmla="*/ 108936 h 369286"/>
                  <a:gd name="connsiteX2" fmla="*/ 1277596 w 1277596"/>
                  <a:gd name="connsiteY2" fmla="*/ 0 h 369286"/>
                  <a:gd name="connsiteX0" fmla="*/ 0 w 1277596"/>
                  <a:gd name="connsiteY0" fmla="*/ 369286 h 369286"/>
                  <a:gd name="connsiteX1" fmla="*/ 1277596 w 1277596"/>
                  <a:gd name="connsiteY1" fmla="*/ 0 h 369286"/>
                  <a:gd name="connsiteX0" fmla="*/ 0 w 1277596"/>
                  <a:gd name="connsiteY0" fmla="*/ 394454 h 394454"/>
                  <a:gd name="connsiteX1" fmla="*/ 1277596 w 1277596"/>
                  <a:gd name="connsiteY1" fmla="*/ 25168 h 394454"/>
                  <a:gd name="connsiteX0" fmla="*/ 0 w 1277596"/>
                  <a:gd name="connsiteY0" fmla="*/ 399270 h 399270"/>
                  <a:gd name="connsiteX1" fmla="*/ 1277596 w 1277596"/>
                  <a:gd name="connsiteY1" fmla="*/ 29984 h 399270"/>
                  <a:gd name="connsiteX0" fmla="*/ 0 w 1342414"/>
                  <a:gd name="connsiteY0" fmla="*/ 405316 h 405316"/>
                  <a:gd name="connsiteX1" fmla="*/ 1342414 w 1342414"/>
                  <a:gd name="connsiteY1" fmla="*/ 29507 h 40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42414" h="405316">
                    <a:moveTo>
                      <a:pt x="0" y="405316"/>
                    </a:moveTo>
                    <a:cubicBezTo>
                      <a:pt x="251796" y="201449"/>
                      <a:pt x="711240" y="-94856"/>
                      <a:pt x="1342414" y="29507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" name="Rectangle 8">
                <a:extLst>
                  <a:ext uri="{FF2B5EF4-FFF2-40B4-BE49-F238E27FC236}">
                    <a16:creationId xmlns:a16="http://schemas.microsoft.com/office/drawing/2014/main" id="{8FF455FC-B314-41A9-BF9E-0A912CD02FD1}"/>
                  </a:ext>
                </a:extLst>
              </p:cNvPr>
              <p:cNvSpPr/>
              <p:nvPr/>
            </p:nvSpPr>
            <p:spPr>
              <a:xfrm>
                <a:off x="5602222" y="2714624"/>
                <a:ext cx="556255" cy="3683000"/>
              </a:xfrm>
              <a:custGeom>
                <a:avLst/>
                <a:gdLst>
                  <a:gd name="connsiteX0" fmla="*/ 0 w 189477"/>
                  <a:gd name="connsiteY0" fmla="*/ 0 h 3759200"/>
                  <a:gd name="connsiteX1" fmla="*/ 189477 w 189477"/>
                  <a:gd name="connsiteY1" fmla="*/ 0 h 3759200"/>
                  <a:gd name="connsiteX2" fmla="*/ 189477 w 189477"/>
                  <a:gd name="connsiteY2" fmla="*/ 3759200 h 3759200"/>
                  <a:gd name="connsiteX3" fmla="*/ 0 w 189477"/>
                  <a:gd name="connsiteY3" fmla="*/ 3759200 h 3759200"/>
                  <a:gd name="connsiteX4" fmla="*/ 0 w 189477"/>
                  <a:gd name="connsiteY4" fmla="*/ 0 h 3759200"/>
                  <a:gd name="connsiteX0" fmla="*/ 0 w 247650"/>
                  <a:gd name="connsiteY0" fmla="*/ 0 h 3759200"/>
                  <a:gd name="connsiteX1" fmla="*/ 189477 w 247650"/>
                  <a:gd name="connsiteY1" fmla="*/ 0 h 3759200"/>
                  <a:gd name="connsiteX2" fmla="*/ 189477 w 247650"/>
                  <a:gd name="connsiteY2" fmla="*/ 3759200 h 3759200"/>
                  <a:gd name="connsiteX3" fmla="*/ 247650 w 247650"/>
                  <a:gd name="connsiteY3" fmla="*/ 3587750 h 3759200"/>
                  <a:gd name="connsiteX4" fmla="*/ 0 w 247650"/>
                  <a:gd name="connsiteY4" fmla="*/ 0 h 3759200"/>
                  <a:gd name="connsiteX0" fmla="*/ 0 w 465702"/>
                  <a:gd name="connsiteY0" fmla="*/ 0 h 3654425"/>
                  <a:gd name="connsiteX1" fmla="*/ 189477 w 465702"/>
                  <a:gd name="connsiteY1" fmla="*/ 0 h 3654425"/>
                  <a:gd name="connsiteX2" fmla="*/ 465702 w 465702"/>
                  <a:gd name="connsiteY2" fmla="*/ 3654425 h 3654425"/>
                  <a:gd name="connsiteX3" fmla="*/ 247650 w 465702"/>
                  <a:gd name="connsiteY3" fmla="*/ 3587750 h 3654425"/>
                  <a:gd name="connsiteX4" fmla="*/ 0 w 465702"/>
                  <a:gd name="connsiteY4" fmla="*/ 0 h 3654425"/>
                  <a:gd name="connsiteX0" fmla="*/ 49225 w 514927"/>
                  <a:gd name="connsiteY0" fmla="*/ 0 h 3654425"/>
                  <a:gd name="connsiteX1" fmla="*/ 238702 w 514927"/>
                  <a:gd name="connsiteY1" fmla="*/ 0 h 3654425"/>
                  <a:gd name="connsiteX2" fmla="*/ 514927 w 514927"/>
                  <a:gd name="connsiteY2" fmla="*/ 3654425 h 3654425"/>
                  <a:gd name="connsiteX3" fmla="*/ 296875 w 514927"/>
                  <a:gd name="connsiteY3" fmla="*/ 3587750 h 3654425"/>
                  <a:gd name="connsiteX4" fmla="*/ 49225 w 514927"/>
                  <a:gd name="connsiteY4" fmla="*/ 0 h 3654425"/>
                  <a:gd name="connsiteX0" fmla="*/ 49225 w 514927"/>
                  <a:gd name="connsiteY0" fmla="*/ 28575 h 3683000"/>
                  <a:gd name="connsiteX1" fmla="*/ 391102 w 514927"/>
                  <a:gd name="connsiteY1" fmla="*/ 0 h 3683000"/>
                  <a:gd name="connsiteX2" fmla="*/ 514927 w 514927"/>
                  <a:gd name="connsiteY2" fmla="*/ 3683000 h 3683000"/>
                  <a:gd name="connsiteX3" fmla="*/ 296875 w 514927"/>
                  <a:gd name="connsiteY3" fmla="*/ 3616325 h 3683000"/>
                  <a:gd name="connsiteX4" fmla="*/ 49225 w 514927"/>
                  <a:gd name="connsiteY4" fmla="*/ 28575 h 3683000"/>
                  <a:gd name="connsiteX0" fmla="*/ 57225 w 456252"/>
                  <a:gd name="connsiteY0" fmla="*/ 9525 h 3683000"/>
                  <a:gd name="connsiteX1" fmla="*/ 332427 w 456252"/>
                  <a:gd name="connsiteY1" fmla="*/ 0 h 3683000"/>
                  <a:gd name="connsiteX2" fmla="*/ 456252 w 456252"/>
                  <a:gd name="connsiteY2" fmla="*/ 3683000 h 3683000"/>
                  <a:gd name="connsiteX3" fmla="*/ 238200 w 456252"/>
                  <a:gd name="connsiteY3" fmla="*/ 3616325 h 3683000"/>
                  <a:gd name="connsiteX4" fmla="*/ 57225 w 456252"/>
                  <a:gd name="connsiteY4" fmla="*/ 9525 h 3683000"/>
                  <a:gd name="connsiteX0" fmla="*/ 134249 w 533276"/>
                  <a:gd name="connsiteY0" fmla="*/ 9525 h 3683000"/>
                  <a:gd name="connsiteX1" fmla="*/ 409451 w 533276"/>
                  <a:gd name="connsiteY1" fmla="*/ 0 h 3683000"/>
                  <a:gd name="connsiteX2" fmla="*/ 533276 w 533276"/>
                  <a:gd name="connsiteY2" fmla="*/ 3683000 h 3683000"/>
                  <a:gd name="connsiteX3" fmla="*/ 315224 w 533276"/>
                  <a:gd name="connsiteY3" fmla="*/ 3616325 h 3683000"/>
                  <a:gd name="connsiteX4" fmla="*/ 134249 w 533276"/>
                  <a:gd name="connsiteY4" fmla="*/ 9525 h 3683000"/>
                  <a:gd name="connsiteX0" fmla="*/ 157228 w 556255"/>
                  <a:gd name="connsiteY0" fmla="*/ 9525 h 3683000"/>
                  <a:gd name="connsiteX1" fmla="*/ 432430 w 556255"/>
                  <a:gd name="connsiteY1" fmla="*/ 0 h 3683000"/>
                  <a:gd name="connsiteX2" fmla="*/ 556255 w 556255"/>
                  <a:gd name="connsiteY2" fmla="*/ 3683000 h 3683000"/>
                  <a:gd name="connsiteX3" fmla="*/ 338203 w 556255"/>
                  <a:gd name="connsiteY3" fmla="*/ 3616325 h 3683000"/>
                  <a:gd name="connsiteX4" fmla="*/ 157228 w 556255"/>
                  <a:gd name="connsiteY4" fmla="*/ 9525 h 3683000"/>
                  <a:gd name="connsiteX0" fmla="*/ 157228 w 556255"/>
                  <a:gd name="connsiteY0" fmla="*/ 9525 h 3683000"/>
                  <a:gd name="connsiteX1" fmla="*/ 432430 w 556255"/>
                  <a:gd name="connsiteY1" fmla="*/ 0 h 3683000"/>
                  <a:gd name="connsiteX2" fmla="*/ 556255 w 556255"/>
                  <a:gd name="connsiteY2" fmla="*/ 3683000 h 3683000"/>
                  <a:gd name="connsiteX3" fmla="*/ 338203 w 556255"/>
                  <a:gd name="connsiteY3" fmla="*/ 3616325 h 3683000"/>
                  <a:gd name="connsiteX4" fmla="*/ 157228 w 556255"/>
                  <a:gd name="connsiteY4" fmla="*/ 9525 h 3683000"/>
                  <a:gd name="connsiteX0" fmla="*/ 157228 w 556255"/>
                  <a:gd name="connsiteY0" fmla="*/ 9525 h 3683000"/>
                  <a:gd name="connsiteX1" fmla="*/ 432430 w 556255"/>
                  <a:gd name="connsiteY1" fmla="*/ 0 h 3683000"/>
                  <a:gd name="connsiteX2" fmla="*/ 556255 w 556255"/>
                  <a:gd name="connsiteY2" fmla="*/ 3683000 h 3683000"/>
                  <a:gd name="connsiteX3" fmla="*/ 338203 w 556255"/>
                  <a:gd name="connsiteY3" fmla="*/ 3616325 h 3683000"/>
                  <a:gd name="connsiteX4" fmla="*/ 157228 w 556255"/>
                  <a:gd name="connsiteY4" fmla="*/ 9525 h 368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6255" h="3683000">
                    <a:moveTo>
                      <a:pt x="157228" y="9525"/>
                    </a:moveTo>
                    <a:lnTo>
                      <a:pt x="432430" y="0"/>
                    </a:lnTo>
                    <a:cubicBezTo>
                      <a:pt x="-50170" y="1808692"/>
                      <a:pt x="276855" y="2836333"/>
                      <a:pt x="556255" y="3683000"/>
                    </a:cubicBezTo>
                    <a:lnTo>
                      <a:pt x="338203" y="3616325"/>
                    </a:lnTo>
                    <a:cubicBezTo>
                      <a:pt x="131828" y="3201458"/>
                      <a:pt x="-198372" y="2119842"/>
                      <a:pt x="157228" y="9525"/>
                    </a:cubicBezTo>
                    <a:close/>
                  </a:path>
                </a:pathLst>
              </a:custGeom>
              <a:solidFill>
                <a:srgbClr val="ED7D31">
                  <a:lumMod val="75000"/>
                </a:srgbClr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C9247B21-88DC-4E97-8C09-7C9F4CA9AE89}"/>
                  </a:ext>
                </a:extLst>
              </p:cNvPr>
              <p:cNvSpPr/>
              <p:nvPr/>
            </p:nvSpPr>
            <p:spPr>
              <a:xfrm>
                <a:off x="5835535" y="2353128"/>
                <a:ext cx="1363551" cy="1391558"/>
              </a:xfrm>
              <a:prstGeom prst="ellipse">
                <a:avLst/>
              </a:pr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C424EBF8-28DC-4F2B-8F28-C529FEDCF869}"/>
                  </a:ext>
                </a:extLst>
              </p:cNvPr>
              <p:cNvSpPr/>
              <p:nvPr/>
            </p:nvSpPr>
            <p:spPr>
              <a:xfrm>
                <a:off x="4471984" y="2353128"/>
                <a:ext cx="1363551" cy="1391558"/>
              </a:xfrm>
              <a:prstGeom prst="ellipse">
                <a:avLst/>
              </a:pr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D4FB42E5-9963-40B0-8C72-2C01F172E403}"/>
                  </a:ext>
                </a:extLst>
              </p:cNvPr>
              <p:cNvSpPr/>
              <p:nvPr/>
            </p:nvSpPr>
            <p:spPr>
              <a:xfrm>
                <a:off x="4282507" y="1351642"/>
                <a:ext cx="1363551" cy="1391558"/>
              </a:xfrm>
              <a:prstGeom prst="ellipse">
                <a:avLst/>
              </a:pr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B8891B1F-9AB3-4130-8DF7-DFF11B31BA18}"/>
                  </a:ext>
                </a:extLst>
              </p:cNvPr>
              <p:cNvSpPr/>
              <p:nvPr/>
            </p:nvSpPr>
            <p:spPr>
              <a:xfrm>
                <a:off x="6025012" y="1351642"/>
                <a:ext cx="1363551" cy="1391558"/>
              </a:xfrm>
              <a:prstGeom prst="ellipse">
                <a:avLst/>
              </a:pr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11C26706-3BE1-4EB1-A425-46288A7C2ADA}"/>
                  </a:ext>
                </a:extLst>
              </p:cNvPr>
              <p:cNvSpPr/>
              <p:nvPr/>
            </p:nvSpPr>
            <p:spPr>
              <a:xfrm>
                <a:off x="5072741" y="585559"/>
                <a:ext cx="1487602" cy="1391558"/>
              </a:xfrm>
              <a:prstGeom prst="ellipse">
                <a:avLst/>
              </a:pr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8E5DFACB-AE8A-42E1-BBE9-79F2776A8C90}"/>
                  </a:ext>
                </a:extLst>
              </p:cNvPr>
              <p:cNvSpPr/>
              <p:nvPr/>
            </p:nvSpPr>
            <p:spPr>
              <a:xfrm>
                <a:off x="5168785" y="1657349"/>
                <a:ext cx="1391558" cy="1391558"/>
              </a:xfrm>
              <a:prstGeom prst="ellipse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81" name="ttsMP3.com_VoiceText_2025-1-13_14-11-52">
            <a:hlinkClick r:id="" action="ppaction://media"/>
            <a:extLst>
              <a:ext uri="{FF2B5EF4-FFF2-40B4-BE49-F238E27FC236}">
                <a16:creationId xmlns:a16="http://schemas.microsoft.com/office/drawing/2014/main" id="{291C5F90-7400-45F3-A551-D171FB7C5DD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38040" y="1799438"/>
            <a:ext cx="609600" cy="609600"/>
          </a:xfrm>
          <a:prstGeom prst="rect">
            <a:avLst/>
          </a:prstGeom>
        </p:spPr>
      </p:pic>
      <p:pic>
        <p:nvPicPr>
          <p:cNvPr id="282" name="2sec">
            <a:hlinkClick r:id="" action="ppaction://media"/>
            <a:extLst>
              <a:ext uri="{FF2B5EF4-FFF2-40B4-BE49-F238E27FC236}">
                <a16:creationId xmlns:a16="http://schemas.microsoft.com/office/drawing/2014/main" id="{04CC070A-A832-4FBD-822D-51DE599F113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753649" y="246410"/>
            <a:ext cx="609600" cy="609600"/>
          </a:xfrm>
          <a:prstGeom prst="rect">
            <a:avLst/>
          </a:prstGeom>
        </p:spPr>
      </p:pic>
      <p:pic>
        <p:nvPicPr>
          <p:cNvPr id="283" name="ttsMP3.com_VoiceText_2025-1-13_14-12-29">
            <a:hlinkClick r:id="" action="ppaction://media"/>
            <a:extLst>
              <a:ext uri="{FF2B5EF4-FFF2-40B4-BE49-F238E27FC236}">
                <a16:creationId xmlns:a16="http://schemas.microsoft.com/office/drawing/2014/main" id="{78155672-3279-4A2D-9FD2-7130C4C18F65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284" name="2sec">
            <a:hlinkClick r:id="" action="ppaction://media"/>
            <a:extLst>
              <a:ext uri="{FF2B5EF4-FFF2-40B4-BE49-F238E27FC236}">
                <a16:creationId xmlns:a16="http://schemas.microsoft.com/office/drawing/2014/main" id="{3668F914-11FB-4A4B-880A-019F86A6A4F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804764" y="170035"/>
            <a:ext cx="609600" cy="609600"/>
          </a:xfrm>
          <a:prstGeom prst="rect">
            <a:avLst/>
          </a:prstGeom>
        </p:spPr>
      </p:pic>
      <p:pic>
        <p:nvPicPr>
          <p:cNvPr id="285" name="ttsMP3.com_VoiceText_2025-1-13_14-12-42">
            <a:hlinkClick r:id="" action="ppaction://media"/>
            <a:extLst>
              <a:ext uri="{FF2B5EF4-FFF2-40B4-BE49-F238E27FC236}">
                <a16:creationId xmlns:a16="http://schemas.microsoft.com/office/drawing/2014/main" id="{63DECC9C-6C70-4115-A7E5-28B21F6D3EF1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9193924" y="1613512"/>
            <a:ext cx="609600" cy="609600"/>
          </a:xfrm>
          <a:prstGeom prst="rect">
            <a:avLst/>
          </a:prstGeom>
        </p:spPr>
      </p:pic>
      <p:pic>
        <p:nvPicPr>
          <p:cNvPr id="286" name="2sec">
            <a:hlinkClick r:id="" action="ppaction://media"/>
            <a:extLst>
              <a:ext uri="{FF2B5EF4-FFF2-40B4-BE49-F238E27FC236}">
                <a16:creationId xmlns:a16="http://schemas.microsoft.com/office/drawing/2014/main" id="{030316F9-1EC4-4239-9B57-7B396781732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0191888" y="24641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7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80" fill="hold"/>
                                        <p:tgtEl>
                                          <p:spTgt spid="28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80"/>
                            </p:stCondLst>
                            <p:childTnLst>
                              <p:par>
                                <p:cTn id="1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2064" fill="hold"/>
                                        <p:tgtEl>
                                          <p:spTgt spid="28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44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44"/>
                            </p:stCondLst>
                            <p:childTnLst>
                              <p:par>
                                <p:cTn id="1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504" fill="hold"/>
                                        <p:tgtEl>
                                          <p:spTgt spid="28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48"/>
                            </p:stCondLst>
                            <p:childTnLst>
                              <p:par>
                                <p:cTn id="2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3" dur="2064" fill="hold"/>
                                        <p:tgtEl>
                                          <p:spTgt spid="28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112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612"/>
                            </p:stCondLst>
                            <p:childTnLst>
                              <p:par>
                                <p:cTn id="2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480" fill="hold"/>
                                        <p:tgtEl>
                                          <p:spTgt spid="28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92"/>
                            </p:stCondLst>
                            <p:childTnLst>
                              <p:par>
                                <p:cTn id="3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2064" fill="hold"/>
                                        <p:tgtEl>
                                          <p:spTgt spid="28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1"/>
                </p:tgtEl>
              </p:cMediaNode>
            </p:audio>
            <p:audio>
              <p:cMediaNode vol="80000" showWhenStopped="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2"/>
                </p:tgtEl>
              </p:cMediaNode>
            </p:audio>
            <p:audio>
              <p:cMediaNode vol="80000" showWhenStopped="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3"/>
                </p:tgtEl>
              </p:cMediaNode>
            </p:audio>
            <p:audio>
              <p:cMediaNode vol="80000" showWhenStopped="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4"/>
                </p:tgtEl>
              </p:cMediaNode>
            </p:audio>
            <p:audio>
              <p:cMediaNode vol="80000" showWhenStopped="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5"/>
                </p:tgtEl>
              </p:cMediaNode>
            </p:audio>
            <p:audio>
              <p:cMediaNode vol="80000" showWhenStopped="0">
                <p:cTn id="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43</Words>
  <Application>Microsoft Office PowerPoint</Application>
  <PresentationFormat>Widescreen</PresentationFormat>
  <Paragraphs>36</Paragraphs>
  <Slides>10</Slides>
  <Notes>0</Notes>
  <HiddenSlides>0</HiddenSlides>
  <MMClips>21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9</cp:revision>
  <dcterms:created xsi:type="dcterms:W3CDTF">2025-01-15T14:42:34Z</dcterms:created>
  <dcterms:modified xsi:type="dcterms:W3CDTF">2025-01-15T17:32:45Z</dcterms:modified>
</cp:coreProperties>
</file>