
<file path=[Content_Types].xml><?xml version="1.0" encoding="utf-8"?>
<Types xmlns="http://schemas.openxmlformats.org/package/2006/content-types">
  <Default Extension="jpeg" ContentType="image/jpeg"/>
  <Default Extension="mp3" ContentType="audio/m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41" d="100"/>
          <a:sy n="41" d="100"/>
        </p:scale>
        <p:origin x="2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69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2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2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23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5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8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1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041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7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68D2D-3EEC-4106-98C1-B6974CEC997D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E92EB-0562-4E4D-BA7E-CBB9979CA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8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media" Target="../media/media13.mp3"/><Relationship Id="rId7" Type="http://schemas.openxmlformats.org/officeDocument/2006/relationships/image" Target="../media/image1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13.mp3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video" Target="NULL" TargetMode="External"/><Relationship Id="rId7" Type="http://schemas.openxmlformats.org/officeDocument/2006/relationships/image" Target="../media/image2.png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p4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media" Target="../media/media4.mp3"/><Relationship Id="rId7" Type="http://schemas.openxmlformats.org/officeDocument/2006/relationships/image" Target="../media/image1.png"/><Relationship Id="rId2" Type="http://schemas.microsoft.com/office/2007/relationships/media" Target="../media/media3.mp4"/><Relationship Id="rId1" Type="http://schemas.openxmlformats.org/officeDocument/2006/relationships/video" Target="NULL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7.xml"/><Relationship Id="rId4" Type="http://schemas.openxmlformats.org/officeDocument/2006/relationships/audio" Target="../media/media4.mp3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mp3"/><Relationship Id="rId1" Type="http://schemas.microsoft.com/office/2007/relationships/media" Target="../media/media5.mp3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mp3"/><Relationship Id="rId1" Type="http://schemas.microsoft.com/office/2007/relationships/media" Target="../media/media7.mp3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9.mp3"/><Relationship Id="rId1" Type="http://schemas.microsoft.com/office/2007/relationships/media" Target="../media/media9.mp3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11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2.mp3"/><Relationship Id="rId5" Type="http://schemas.microsoft.com/office/2007/relationships/media" Target="../media/media12.mp3"/><Relationship Id="rId4" Type="http://schemas.openxmlformats.org/officeDocument/2006/relationships/audio" Target="../media/media11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4FEC87A-36A1-418F-9E3C-6BE14029C4E6}"/>
              </a:ext>
            </a:extLst>
          </p:cNvPr>
          <p:cNvSpPr txBox="1"/>
          <p:nvPr/>
        </p:nvSpPr>
        <p:spPr>
          <a:xfrm>
            <a:off x="-853086" y="1399828"/>
            <a:ext cx="666946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is for </a:t>
            </a:r>
            <a:r>
              <a:rPr kumimoji="0" lang="en-US" sz="9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pple! 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C605FD-81E9-4AF4-927D-66E75C0F520A}"/>
              </a:ext>
            </a:extLst>
          </p:cNvPr>
          <p:cNvGrpSpPr/>
          <p:nvPr/>
        </p:nvGrpSpPr>
        <p:grpSpPr>
          <a:xfrm>
            <a:off x="571248" y="3165232"/>
            <a:ext cx="6147810" cy="8076798"/>
            <a:chOff x="6693329" y="756693"/>
            <a:chExt cx="4487733" cy="589584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CB403B0-F794-4EC5-8BA6-DBE1F92801A0}"/>
                </a:ext>
              </a:extLst>
            </p:cNvPr>
            <p:cNvSpPr/>
            <p:nvPr/>
          </p:nvSpPr>
          <p:spPr>
            <a:xfrm>
              <a:off x="9404294" y="5571855"/>
              <a:ext cx="173466" cy="90409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64391B4-4176-4CFB-92F9-37145B5C9CC8}"/>
                </a:ext>
              </a:extLst>
            </p:cNvPr>
            <p:cNvSpPr/>
            <p:nvPr/>
          </p:nvSpPr>
          <p:spPr>
            <a:xfrm>
              <a:off x="8373414" y="5649260"/>
              <a:ext cx="173466" cy="90409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: Top Corners Rounded 13">
              <a:extLst>
                <a:ext uri="{FF2B5EF4-FFF2-40B4-BE49-F238E27FC236}">
                  <a16:creationId xmlns:a16="http://schemas.microsoft.com/office/drawing/2014/main" id="{B9ACF942-BC35-4978-8242-9D295A38BCC0}"/>
                </a:ext>
              </a:extLst>
            </p:cNvPr>
            <p:cNvSpPr/>
            <p:nvPr/>
          </p:nvSpPr>
          <p:spPr>
            <a:xfrm>
              <a:off x="8189019" y="649518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1CCD98AA-BDCC-4892-9F35-30458A1DC984}"/>
                </a:ext>
              </a:extLst>
            </p:cNvPr>
            <p:cNvSpPr/>
            <p:nvPr/>
          </p:nvSpPr>
          <p:spPr>
            <a:xfrm>
              <a:off x="9236117" y="643555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A175B8E-5504-49D3-A13D-7D2E3903E63B}"/>
                </a:ext>
              </a:extLst>
            </p:cNvPr>
            <p:cNvSpPr/>
            <p:nvPr/>
          </p:nvSpPr>
          <p:spPr>
            <a:xfrm rot="18937232" flipH="1">
              <a:off x="6693329" y="3215684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B4DEBF09-02EC-4ED9-B946-45638FA914AB}"/>
                </a:ext>
              </a:extLst>
            </p:cNvPr>
            <p:cNvSpPr/>
            <p:nvPr/>
          </p:nvSpPr>
          <p:spPr>
            <a:xfrm rot="2663357">
              <a:off x="8323562" y="3215728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8559A37-C01A-49BE-8A88-636ABDF95926}"/>
                </a:ext>
              </a:extLst>
            </p:cNvPr>
            <p:cNvGrpSpPr/>
            <p:nvPr/>
          </p:nvGrpSpPr>
          <p:grpSpPr>
            <a:xfrm>
              <a:off x="6864571" y="756693"/>
              <a:ext cx="4203883" cy="5344614"/>
              <a:chOff x="5610094" y="2697029"/>
              <a:chExt cx="1108250" cy="1408975"/>
            </a:xfrm>
          </p:grpSpPr>
          <p:sp>
            <p:nvSpPr>
              <p:cNvPr id="27" name="Rectangle 56">
                <a:extLst>
                  <a:ext uri="{FF2B5EF4-FFF2-40B4-BE49-F238E27FC236}">
                    <a16:creationId xmlns:a16="http://schemas.microsoft.com/office/drawing/2014/main" id="{10063CFC-53FC-4F9C-91C5-5A8601CC0E99}"/>
                  </a:ext>
                </a:extLst>
              </p:cNvPr>
              <p:cNvSpPr/>
              <p:nvPr/>
            </p:nvSpPr>
            <p:spPr>
              <a:xfrm rot="18785527">
                <a:off x="6023078" y="2875222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57">
                <a:extLst>
                  <a:ext uri="{FF2B5EF4-FFF2-40B4-BE49-F238E27FC236}">
                    <a16:creationId xmlns:a16="http://schemas.microsoft.com/office/drawing/2014/main" id="{AFAAC972-F305-48EE-9093-DDCBA0A96E59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55">
                <a:extLst>
                  <a:ext uri="{FF2B5EF4-FFF2-40B4-BE49-F238E27FC236}">
                    <a16:creationId xmlns:a16="http://schemas.microsoft.com/office/drawing/2014/main" id="{252CCB5D-A390-448E-B63E-986017A635D1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83000">
                    <a:srgbClr val="D01200"/>
                  </a:gs>
                </a:gsLst>
                <a:lin ang="1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6569F9-973A-4213-9ED0-142FB7F476CA}"/>
                </a:ext>
              </a:extLst>
            </p:cNvPr>
            <p:cNvSpPr/>
            <p:nvPr/>
          </p:nvSpPr>
          <p:spPr>
            <a:xfrm>
              <a:off x="7564341" y="3392119"/>
              <a:ext cx="813315" cy="8763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EC46A4-7B8B-4EB1-832C-5CCE97CC9192}"/>
                </a:ext>
              </a:extLst>
            </p:cNvPr>
            <p:cNvSpPr/>
            <p:nvPr/>
          </p:nvSpPr>
          <p:spPr>
            <a:xfrm>
              <a:off x="7870846" y="3639079"/>
              <a:ext cx="502466" cy="54137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9B7DC5-79A2-4F91-98D8-05D4CB4A6697}"/>
                </a:ext>
              </a:extLst>
            </p:cNvPr>
            <p:cNvSpPr/>
            <p:nvPr/>
          </p:nvSpPr>
          <p:spPr>
            <a:xfrm>
              <a:off x="9545541" y="3392119"/>
              <a:ext cx="813315" cy="8763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8ADEE9A-D918-4D44-BA95-39EEFF6CBE5D}"/>
                </a:ext>
              </a:extLst>
            </p:cNvPr>
            <p:cNvSpPr/>
            <p:nvPr/>
          </p:nvSpPr>
          <p:spPr>
            <a:xfrm>
              <a:off x="9541197" y="3639079"/>
              <a:ext cx="502466" cy="54137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157CA51-C3CA-417A-A897-104502390D64}"/>
                </a:ext>
              </a:extLst>
            </p:cNvPr>
            <p:cNvSpPr/>
            <p:nvPr/>
          </p:nvSpPr>
          <p:spPr>
            <a:xfrm rot="20479497">
              <a:off x="8946819" y="4302208"/>
              <a:ext cx="261215" cy="269074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669CDA-4FE0-45F7-8686-760D88AC9E19}"/>
                </a:ext>
              </a:extLst>
            </p:cNvPr>
            <p:cNvSpPr/>
            <p:nvPr/>
          </p:nvSpPr>
          <p:spPr>
            <a:xfrm>
              <a:off x="8166541" y="3830119"/>
              <a:ext cx="206771" cy="2227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E2C7E5B-FC40-4657-B59D-30228F188F88}"/>
                </a:ext>
              </a:extLst>
            </p:cNvPr>
            <p:cNvSpPr/>
            <p:nvPr/>
          </p:nvSpPr>
          <p:spPr>
            <a:xfrm>
              <a:off x="9545541" y="3830119"/>
              <a:ext cx="206771" cy="2227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5E42C2F0-EA3A-4DAD-A0F3-3967D170587C}"/>
                </a:ext>
              </a:extLst>
            </p:cNvPr>
            <p:cNvSpPr/>
            <p:nvPr/>
          </p:nvSpPr>
          <p:spPr>
            <a:xfrm rot="8434140">
              <a:off x="8758960" y="4509823"/>
              <a:ext cx="390639" cy="390639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30" name="intro-sound-bell-269297">
            <a:hlinkClick r:id="" action="ppaction://media"/>
            <a:extLst>
              <a:ext uri="{FF2B5EF4-FFF2-40B4-BE49-F238E27FC236}">
                <a16:creationId xmlns:a16="http://schemas.microsoft.com/office/drawing/2014/main" id="{DF2C4D61-5701-493E-AAFD-F2981871BB3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2671" y="422217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334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13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2527AE2-9650-4FF2-A274-1F9A59ABC1DF}"/>
              </a:ext>
            </a:extLst>
          </p:cNvPr>
          <p:cNvGrpSpPr/>
          <p:nvPr/>
        </p:nvGrpSpPr>
        <p:grpSpPr>
          <a:xfrm>
            <a:off x="3393239" y="7336162"/>
            <a:ext cx="3202447" cy="4491352"/>
            <a:chOff x="6864571" y="756693"/>
            <a:chExt cx="4203883" cy="58958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8E6B833-1C8F-4739-9C07-144311CFAEB3}"/>
                </a:ext>
              </a:extLst>
            </p:cNvPr>
            <p:cNvSpPr/>
            <p:nvPr/>
          </p:nvSpPr>
          <p:spPr>
            <a:xfrm>
              <a:off x="9404294" y="5571855"/>
              <a:ext cx="173466" cy="90409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79C48B-A58B-44AE-BB44-27A43D94EAF7}"/>
                </a:ext>
              </a:extLst>
            </p:cNvPr>
            <p:cNvSpPr/>
            <p:nvPr/>
          </p:nvSpPr>
          <p:spPr>
            <a:xfrm>
              <a:off x="8373414" y="5649260"/>
              <a:ext cx="173466" cy="90409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4E3B020D-4715-4B5D-B0AC-2BD90855FE97}"/>
                </a:ext>
              </a:extLst>
            </p:cNvPr>
            <p:cNvSpPr/>
            <p:nvPr/>
          </p:nvSpPr>
          <p:spPr>
            <a:xfrm rot="18729583" flipH="1">
              <a:off x="6816023" y="3567316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80BA883-D3B3-4918-8CCE-EB7096E92B6A}"/>
                </a:ext>
              </a:extLst>
            </p:cNvPr>
            <p:cNvSpPr/>
            <p:nvPr/>
          </p:nvSpPr>
          <p:spPr>
            <a:xfrm rot="2870417">
              <a:off x="8149010" y="3609557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D30DB5-8649-4800-85EE-3BFB3842E0D1}"/>
                </a:ext>
              </a:extLst>
            </p:cNvPr>
            <p:cNvGrpSpPr/>
            <p:nvPr/>
          </p:nvGrpSpPr>
          <p:grpSpPr>
            <a:xfrm>
              <a:off x="6864571" y="756693"/>
              <a:ext cx="4203883" cy="5344614"/>
              <a:chOff x="5610094" y="2697029"/>
              <a:chExt cx="1108250" cy="1408975"/>
            </a:xfrm>
          </p:grpSpPr>
          <p:sp>
            <p:nvSpPr>
              <p:cNvPr id="17" name="Rectangle 56">
                <a:extLst>
                  <a:ext uri="{FF2B5EF4-FFF2-40B4-BE49-F238E27FC236}">
                    <a16:creationId xmlns:a16="http://schemas.microsoft.com/office/drawing/2014/main" id="{D488E3EA-6EE5-4B3F-AD0D-72448C113C91}"/>
                  </a:ext>
                </a:extLst>
              </p:cNvPr>
              <p:cNvSpPr/>
              <p:nvPr/>
            </p:nvSpPr>
            <p:spPr>
              <a:xfrm rot="18785527">
                <a:off x="6023078" y="2875222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57">
                <a:extLst>
                  <a:ext uri="{FF2B5EF4-FFF2-40B4-BE49-F238E27FC236}">
                    <a16:creationId xmlns:a16="http://schemas.microsoft.com/office/drawing/2014/main" id="{6140A4C7-F5AB-4C08-8C0A-2B8DB9C53328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55">
                <a:extLst>
                  <a:ext uri="{FF2B5EF4-FFF2-40B4-BE49-F238E27FC236}">
                    <a16:creationId xmlns:a16="http://schemas.microsoft.com/office/drawing/2014/main" id="{33F48756-5245-4A3C-8BF1-67E1A7EC13DF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83000">
                    <a:srgbClr val="D01200"/>
                  </a:gs>
                </a:gsLst>
                <a:lin ang="1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B3D1725-D0A2-4B87-9963-87AB522B3A62}"/>
                </a:ext>
              </a:extLst>
            </p:cNvPr>
            <p:cNvSpPr/>
            <p:nvPr/>
          </p:nvSpPr>
          <p:spPr>
            <a:xfrm>
              <a:off x="7564341" y="3392119"/>
              <a:ext cx="813315" cy="8763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663DB1-EF29-4E03-986E-F297E08B3E54}"/>
                </a:ext>
              </a:extLst>
            </p:cNvPr>
            <p:cNvSpPr/>
            <p:nvPr/>
          </p:nvSpPr>
          <p:spPr>
            <a:xfrm>
              <a:off x="7881892" y="3597331"/>
              <a:ext cx="502466" cy="54137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7D1D9C-D6BB-43AB-9FA6-4FF3D6FA3BC7}"/>
                </a:ext>
              </a:extLst>
            </p:cNvPr>
            <p:cNvSpPr/>
            <p:nvPr/>
          </p:nvSpPr>
          <p:spPr>
            <a:xfrm>
              <a:off x="9545541" y="3392119"/>
              <a:ext cx="813315" cy="8763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9BA7251-6BC4-4186-84E6-E60FFBE38577}"/>
                </a:ext>
              </a:extLst>
            </p:cNvPr>
            <p:cNvSpPr/>
            <p:nvPr/>
          </p:nvSpPr>
          <p:spPr>
            <a:xfrm>
              <a:off x="9572108" y="3599518"/>
              <a:ext cx="502466" cy="54137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B95BAF3-36E0-4634-BBDD-431B7EF8D9E9}"/>
                </a:ext>
              </a:extLst>
            </p:cNvPr>
            <p:cNvSpPr/>
            <p:nvPr/>
          </p:nvSpPr>
          <p:spPr>
            <a:xfrm flipH="1">
              <a:off x="8873962" y="4312049"/>
              <a:ext cx="45719" cy="24235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FCD672E-53FC-4F67-A6F6-A57D77E1857E}"/>
                </a:ext>
              </a:extLst>
            </p:cNvPr>
            <p:cNvSpPr/>
            <p:nvPr/>
          </p:nvSpPr>
          <p:spPr>
            <a:xfrm>
              <a:off x="8027891" y="3788521"/>
              <a:ext cx="206771" cy="2227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FF1F95-179F-4F78-B7B1-FBB8ACBD8AF6}"/>
                </a:ext>
              </a:extLst>
            </p:cNvPr>
            <p:cNvSpPr/>
            <p:nvPr/>
          </p:nvSpPr>
          <p:spPr>
            <a:xfrm>
              <a:off x="9679403" y="3769444"/>
              <a:ext cx="206771" cy="2227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Top Corners Rounded 14">
              <a:extLst>
                <a:ext uri="{FF2B5EF4-FFF2-40B4-BE49-F238E27FC236}">
                  <a16:creationId xmlns:a16="http://schemas.microsoft.com/office/drawing/2014/main" id="{B5F96FDC-102E-48F6-95E3-372E4AAD3BDD}"/>
                </a:ext>
              </a:extLst>
            </p:cNvPr>
            <p:cNvSpPr/>
            <p:nvPr/>
          </p:nvSpPr>
          <p:spPr>
            <a:xfrm>
              <a:off x="8189019" y="649518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325EFE47-6E0A-472C-B0D8-74B1291A4067}"/>
                </a:ext>
              </a:extLst>
            </p:cNvPr>
            <p:cNvSpPr/>
            <p:nvPr/>
          </p:nvSpPr>
          <p:spPr>
            <a:xfrm>
              <a:off x="9236117" y="643555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0" name="mouthdarkred">
            <a:hlinkClick r:id="" action="ppaction://media"/>
            <a:extLst>
              <a:ext uri="{FF2B5EF4-FFF2-40B4-BE49-F238E27FC236}">
                <a16:creationId xmlns:a16="http://schemas.microsoft.com/office/drawing/2014/main" id="{FA53A46B-45AF-4BC8-B01C-2AEB875D4DE2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96" end="2772.3"/>
                </p14:media>
              </p:ext>
            </p:extLst>
          </p:nvPr>
        </p:nvPicPr>
        <p:blipFill rotWithShape="1">
          <a:blip r:embed="rId6"/>
          <a:srcRect l="49132" t="21667" r="43697" b="70601"/>
          <a:stretch>
            <a:fillRect/>
          </a:stretch>
        </p:blipFill>
        <p:spPr>
          <a:xfrm rot="270329">
            <a:off x="4801551" y="10323825"/>
            <a:ext cx="279642" cy="169578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096852B-0F80-4B78-B473-002810830CF2}"/>
              </a:ext>
            </a:extLst>
          </p:cNvPr>
          <p:cNvGrpSpPr/>
          <p:nvPr/>
        </p:nvGrpSpPr>
        <p:grpSpPr>
          <a:xfrm>
            <a:off x="365119" y="51048"/>
            <a:ext cx="2076893" cy="2663922"/>
            <a:chOff x="5610094" y="2684510"/>
            <a:chExt cx="1108250" cy="1421494"/>
          </a:xfrm>
        </p:grpSpPr>
        <p:sp>
          <p:nvSpPr>
            <p:cNvPr id="24" name="Rectangle 56">
              <a:extLst>
                <a:ext uri="{FF2B5EF4-FFF2-40B4-BE49-F238E27FC236}">
                  <a16:creationId xmlns:a16="http://schemas.microsoft.com/office/drawing/2014/main" id="{A09CDB85-D0D2-46E3-852C-63C1BC210AB3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Rectangle 57">
              <a:extLst>
                <a:ext uri="{FF2B5EF4-FFF2-40B4-BE49-F238E27FC236}">
                  <a16:creationId xmlns:a16="http://schemas.microsoft.com/office/drawing/2014/main" id="{E9C6A3F8-C4CA-4937-A355-FACAF3506575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55">
              <a:extLst>
                <a:ext uri="{FF2B5EF4-FFF2-40B4-BE49-F238E27FC236}">
                  <a16:creationId xmlns:a16="http://schemas.microsoft.com/office/drawing/2014/main" id="{D407FEBD-727C-4D88-8FD9-3990F422AC31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83000">
                  <a:srgbClr val="D01200"/>
                </a:gs>
              </a:gsLst>
              <a:lin ang="1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616E18-FB03-4D14-A62C-38F873472A0E}"/>
              </a:ext>
            </a:extLst>
          </p:cNvPr>
          <p:cNvSpPr txBox="1"/>
          <p:nvPr/>
        </p:nvSpPr>
        <p:spPr>
          <a:xfrm>
            <a:off x="2455133" y="156982"/>
            <a:ext cx="31375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7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pple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E22A5F2-BFD9-4636-A842-0E1E13B15AE4}"/>
              </a:ext>
            </a:extLst>
          </p:cNvPr>
          <p:cNvGrpSpPr/>
          <p:nvPr/>
        </p:nvGrpSpPr>
        <p:grpSpPr>
          <a:xfrm>
            <a:off x="-5004" y="3172072"/>
            <a:ext cx="4089263" cy="2645546"/>
            <a:chOff x="1994760" y="1651922"/>
            <a:chExt cx="3882972" cy="2512086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8FC8E4FA-AF15-42A1-B9A0-C80CACCB18F9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1F954CDF-43BF-4B9F-9AB7-394ED329EF70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D13FFFCB-8F5A-4B2B-A679-3F002660AB94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92CF4BA-686D-43A4-8B52-F25BA4FA2992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F9177B0-36DD-4215-8394-77D2EC14E6C4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1C379FE-6DC7-49C6-AFDE-9EC40B94ECC1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0B4DBB-2ECD-49B1-B9B2-484605D5228D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B92337F-CE31-4EBA-926D-06C58CEA0FEF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8F4DE20-EA3B-4F04-9841-793B3064EAE3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A673492-2D4A-473F-AAA4-D9109071FF57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789EC133-57BC-4E6C-A17D-DDB684BADA10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0A17A38-78BC-43E3-A3E7-4BC97DBBE55D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4788C17-BBAA-47E7-9677-E1C7951B13DA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02DA3D3-8B06-4DB8-98EF-9BB4731BB428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6DA481F-5A1B-4378-892D-71A3B8528D23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DFEFF01-73FB-477F-B5C5-3E58DA12E1C1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CE7B90-CFA5-46EC-9722-FFDDF34D89E1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FE5E2A6-4759-43C0-B4C2-B79F2DD7A1AF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4A59848-1DAF-412A-A6BA-82363AB28AEA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CC82F30-24ED-4DA4-B7D7-B825315DA249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5695B05A-2D12-4E59-B6CA-771A8D61E092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51FEB5B-7ACE-4324-BD4A-89FC534CDFBA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A4CD3A96-67CC-4E0C-B747-C1F4822C477A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8FA9920-D091-48EA-991C-DC83A6961771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A583E49-D47E-4930-8AFD-0613B127E286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0A969B3-2F9B-4517-AD73-A4F1735BA97E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BCE4606-D4CA-4ADF-AD64-A6B78F3AB802}"/>
                </a:ext>
              </a:extLst>
            </p:cNvPr>
            <p:cNvSpPr/>
            <p:nvPr/>
          </p:nvSpPr>
          <p:spPr>
            <a:xfrm flipH="1">
              <a:off x="3026228" y="2518142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CB2EB09-8FD0-4DB3-8183-8B25BC7C3575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4E8D8BA-A203-4C98-AD24-AD5C8B253851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AA375383-9D92-4305-A998-17310FA95FC5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AAE1081-B0A2-47D0-810C-4348D4C25904}"/>
              </a:ext>
            </a:extLst>
          </p:cNvPr>
          <p:cNvSpPr txBox="1"/>
          <p:nvPr/>
        </p:nvSpPr>
        <p:spPr>
          <a:xfrm>
            <a:off x="2410673" y="2759854"/>
            <a:ext cx="2169065" cy="117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nt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A95FE5-9E65-41E1-BB15-EE3D86633F01}"/>
              </a:ext>
            </a:extLst>
          </p:cNvPr>
          <p:cNvGrpSpPr/>
          <p:nvPr/>
        </p:nvGrpSpPr>
        <p:grpSpPr>
          <a:xfrm flipH="1">
            <a:off x="331873" y="6497402"/>
            <a:ext cx="3248739" cy="1836755"/>
            <a:chOff x="2773894" y="1201971"/>
            <a:chExt cx="8219481" cy="4647087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8AF3667-690D-4BE4-BC90-4419AD180841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AE72E71-28A8-4AC2-A66B-4227CD6D29CF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5307443-CE51-4FDC-A376-DF8412A5EF84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Oval 2">
              <a:extLst>
                <a:ext uri="{FF2B5EF4-FFF2-40B4-BE49-F238E27FC236}">
                  <a16:creationId xmlns:a16="http://schemas.microsoft.com/office/drawing/2014/main" id="{A826A58C-F30C-4D51-AB63-70C860941E50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Oval 3">
              <a:extLst>
                <a:ext uri="{FF2B5EF4-FFF2-40B4-BE49-F238E27FC236}">
                  <a16:creationId xmlns:a16="http://schemas.microsoft.com/office/drawing/2014/main" id="{8587B54F-058F-4BB5-B2B9-66B871A3FA67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Oval 4">
              <a:extLst>
                <a:ext uri="{FF2B5EF4-FFF2-40B4-BE49-F238E27FC236}">
                  <a16:creationId xmlns:a16="http://schemas.microsoft.com/office/drawing/2014/main" id="{9187BEAE-CA65-469B-82BB-781E8ACBEC7B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Oval 6">
              <a:extLst>
                <a:ext uri="{FF2B5EF4-FFF2-40B4-BE49-F238E27FC236}">
                  <a16:creationId xmlns:a16="http://schemas.microsoft.com/office/drawing/2014/main" id="{304C5711-D1A7-4EEF-BE34-1562033EB1E9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4438F237-EF11-4C53-8328-B6FB6EDDDAEF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BFF2E5E-7A1B-4712-9A05-97FF7B793FF2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Oval 10">
              <a:extLst>
                <a:ext uri="{FF2B5EF4-FFF2-40B4-BE49-F238E27FC236}">
                  <a16:creationId xmlns:a16="http://schemas.microsoft.com/office/drawing/2014/main" id="{B93532E3-49BC-4648-A75D-6E50E6A86719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6409B87-2BCF-441D-B5AC-D5582405A1A7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7EA5CFB-2A92-4A01-B649-B2BAF6037B01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D4C6CCB-5055-407E-A03E-87E3553B5A5B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55C81F3-A66F-483E-BF85-62329C89AD61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Rectangle 18">
              <a:extLst>
                <a:ext uri="{FF2B5EF4-FFF2-40B4-BE49-F238E27FC236}">
                  <a16:creationId xmlns:a16="http://schemas.microsoft.com/office/drawing/2014/main" id="{8A059D0A-F190-4593-88DF-0EB4E4D5C866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lowchart: Manual Operation 19">
              <a:extLst>
                <a:ext uri="{FF2B5EF4-FFF2-40B4-BE49-F238E27FC236}">
                  <a16:creationId xmlns:a16="http://schemas.microsoft.com/office/drawing/2014/main" id="{22E1F295-557B-406C-8E27-07C70804F557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Rectangle 20">
              <a:extLst>
                <a:ext uri="{FF2B5EF4-FFF2-40B4-BE49-F238E27FC236}">
                  <a16:creationId xmlns:a16="http://schemas.microsoft.com/office/drawing/2014/main" id="{8E15A15B-5E05-41C7-83C8-256C7681AA9A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CDBEF5DC-8A72-4250-B430-99D2109C0BA7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Oval 4">
              <a:extLst>
                <a:ext uri="{FF2B5EF4-FFF2-40B4-BE49-F238E27FC236}">
                  <a16:creationId xmlns:a16="http://schemas.microsoft.com/office/drawing/2014/main" id="{C56D523E-2ECE-422C-B2A7-A5456D4D011D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Oval 4">
              <a:extLst>
                <a:ext uri="{FF2B5EF4-FFF2-40B4-BE49-F238E27FC236}">
                  <a16:creationId xmlns:a16="http://schemas.microsoft.com/office/drawing/2014/main" id="{1F15F602-8B8D-4C33-AE14-F72B1D7A4958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12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18228B8E-4C9D-4E1C-A210-FA391FF0CA13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12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Oval 4">
              <a:extLst>
                <a:ext uri="{FF2B5EF4-FFF2-40B4-BE49-F238E27FC236}">
                  <a16:creationId xmlns:a16="http://schemas.microsoft.com/office/drawing/2014/main" id="{10721B83-A0D2-4140-884A-B2ACC25FE8C6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48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ECF9CBD-6CA4-41D7-82BF-0F8900C89E33}"/>
              </a:ext>
            </a:extLst>
          </p:cNvPr>
          <p:cNvSpPr txBox="1"/>
          <p:nvPr/>
        </p:nvSpPr>
        <p:spPr>
          <a:xfrm>
            <a:off x="2409600" y="5447176"/>
            <a:ext cx="4403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irplane</a:t>
            </a:r>
            <a:endParaRPr kumimoji="0" lang="en-US" sz="7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85" name="ttsMP3.com_VoiceText_2025-1-6_21-57-6">
            <a:hlinkClick r:id="" action="ppaction://media"/>
            <a:extLst>
              <a:ext uri="{FF2B5EF4-FFF2-40B4-BE49-F238E27FC236}">
                <a16:creationId xmlns:a16="http://schemas.microsoft.com/office/drawing/2014/main" id="{025E8848-FCAF-4E3E-B3B0-2BBBDC12171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60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3448" fill="hold"/>
                                        <p:tgtEl>
                                          <p:spTgt spid="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429253-8AFB-46A7-B2C3-1B05337C86F9}"/>
              </a:ext>
            </a:extLst>
          </p:cNvPr>
          <p:cNvGrpSpPr/>
          <p:nvPr/>
        </p:nvGrpSpPr>
        <p:grpSpPr>
          <a:xfrm>
            <a:off x="574288" y="-48048008"/>
            <a:ext cx="4900018" cy="48048008"/>
            <a:chOff x="8793199" y="-9193101"/>
            <a:chExt cx="4900018" cy="480480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FD57FC-3709-4BB2-B8D7-724EBFC485AF}"/>
                </a:ext>
              </a:extLst>
            </p:cNvPr>
            <p:cNvSpPr txBox="1"/>
            <p:nvPr/>
          </p:nvSpPr>
          <p:spPr>
            <a:xfrm>
              <a:off x="10165207" y="13388412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Ll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5EE7CC-2DA2-4655-9A0D-D759BAC366F5}"/>
                </a:ext>
              </a:extLst>
            </p:cNvPr>
            <p:cNvSpPr txBox="1"/>
            <p:nvPr/>
          </p:nvSpPr>
          <p:spPr>
            <a:xfrm>
              <a:off x="9629267" y="-247504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Bb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0421A14-68EF-4091-9D9E-3F808852C05F}"/>
                </a:ext>
              </a:extLst>
            </p:cNvPr>
            <p:cNvSpPr txBox="1"/>
            <p:nvPr/>
          </p:nvSpPr>
          <p:spPr>
            <a:xfrm>
              <a:off x="9629267" y="-933107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40000"/>
                      <a:lumOff val="6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Cc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B22B3F-9EE2-4F99-BE06-AF804FD8298F}"/>
                </a:ext>
              </a:extLst>
            </p:cNvPr>
            <p:cNvSpPr txBox="1"/>
            <p:nvPr/>
          </p:nvSpPr>
          <p:spPr>
            <a:xfrm>
              <a:off x="9740415" y="580926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Dd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24E9DD-FD54-49DF-B9C2-901A89793299}"/>
                </a:ext>
              </a:extLst>
            </p:cNvPr>
            <p:cNvSpPr txBox="1"/>
            <p:nvPr/>
          </p:nvSpPr>
          <p:spPr>
            <a:xfrm>
              <a:off x="9878355" y="2366528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70AD47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Ee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C8C4C0-17B0-4A81-A946-06A38D91C844}"/>
                </a:ext>
              </a:extLst>
            </p:cNvPr>
            <p:cNvSpPr txBox="1"/>
            <p:nvPr/>
          </p:nvSpPr>
          <p:spPr>
            <a:xfrm>
              <a:off x="10036591" y="4140430"/>
              <a:ext cx="1838015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Ff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1ACBB1-44F4-4B4C-9900-ADEC590F9026}"/>
                </a:ext>
              </a:extLst>
            </p:cNvPr>
            <p:cNvSpPr txBox="1"/>
            <p:nvPr/>
          </p:nvSpPr>
          <p:spPr>
            <a:xfrm>
              <a:off x="9733620" y="5636986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Gg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02F81BA-32C5-46AC-A1BE-6E32A7821A25}"/>
                </a:ext>
              </a:extLst>
            </p:cNvPr>
            <p:cNvSpPr txBox="1"/>
            <p:nvPr/>
          </p:nvSpPr>
          <p:spPr>
            <a:xfrm>
              <a:off x="9894519" y="7178927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Hh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6B0096-D7ED-4D95-A20C-6BBE79FC5BBE}"/>
                </a:ext>
              </a:extLst>
            </p:cNvPr>
            <p:cNvSpPr txBox="1"/>
            <p:nvPr/>
          </p:nvSpPr>
          <p:spPr>
            <a:xfrm>
              <a:off x="10341674" y="8634680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4472C4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Ii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D720B5-F39C-4605-B00A-8615CD1C7D9C}"/>
                </a:ext>
              </a:extLst>
            </p:cNvPr>
            <p:cNvSpPr txBox="1"/>
            <p:nvPr/>
          </p:nvSpPr>
          <p:spPr>
            <a:xfrm>
              <a:off x="10082016" y="10235689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Jj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FE7A5AC-5D42-48E3-A42E-98FE5B3F2D0D}"/>
                </a:ext>
              </a:extLst>
            </p:cNvPr>
            <p:cNvSpPr txBox="1"/>
            <p:nvPr/>
          </p:nvSpPr>
          <p:spPr>
            <a:xfrm>
              <a:off x="9855516" y="11808978"/>
              <a:ext cx="1982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Kk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649EAB-088D-4171-A8E9-58808A99A274}"/>
                </a:ext>
              </a:extLst>
            </p:cNvPr>
            <p:cNvSpPr txBox="1"/>
            <p:nvPr/>
          </p:nvSpPr>
          <p:spPr>
            <a:xfrm>
              <a:off x="9366915" y="15154291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Mm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31929E7-CB62-4D8C-86F2-2D70F97A701B}"/>
                </a:ext>
              </a:extLst>
            </p:cNvPr>
            <p:cNvSpPr txBox="1"/>
            <p:nvPr/>
          </p:nvSpPr>
          <p:spPr>
            <a:xfrm>
              <a:off x="9712207" y="16953853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BEB0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Nn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BEB01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B67EF7-4C3D-4896-B33B-22B87C7CCE2F}"/>
                </a:ext>
              </a:extLst>
            </p:cNvPr>
            <p:cNvSpPr txBox="1"/>
            <p:nvPr/>
          </p:nvSpPr>
          <p:spPr>
            <a:xfrm>
              <a:off x="9749198" y="1853231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Oo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2DCFC0-172A-489F-B27B-558268102E81}"/>
                </a:ext>
              </a:extLst>
            </p:cNvPr>
            <p:cNvSpPr txBox="1"/>
            <p:nvPr/>
          </p:nvSpPr>
          <p:spPr>
            <a:xfrm>
              <a:off x="9799190" y="20254295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Pp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AA78FD9-F85F-4189-A0F6-DD69F7D4F0A8}"/>
                </a:ext>
              </a:extLst>
            </p:cNvPr>
            <p:cNvSpPr txBox="1"/>
            <p:nvPr/>
          </p:nvSpPr>
          <p:spPr>
            <a:xfrm>
              <a:off x="9751858" y="2197627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Qq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4933008-40FF-4E76-9074-FA58E27118FB}"/>
                </a:ext>
              </a:extLst>
            </p:cNvPr>
            <p:cNvSpPr txBox="1"/>
            <p:nvPr/>
          </p:nvSpPr>
          <p:spPr>
            <a:xfrm>
              <a:off x="9938707" y="23942904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91BE05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Rr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91BE05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8F0C571-6C16-4A88-A092-164B8B639D9E}"/>
                </a:ext>
              </a:extLst>
            </p:cNvPr>
            <p:cNvSpPr txBox="1"/>
            <p:nvPr/>
          </p:nvSpPr>
          <p:spPr>
            <a:xfrm>
              <a:off x="10036591" y="2531812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FFC000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Ss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47FA7E1-1B3D-483C-A682-8E7BC1294860}"/>
                </a:ext>
              </a:extLst>
            </p:cNvPr>
            <p:cNvSpPr txBox="1"/>
            <p:nvPr/>
          </p:nvSpPr>
          <p:spPr>
            <a:xfrm>
              <a:off x="10084676" y="27073900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Tt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C3151F4-0875-466D-9D4E-045E081A289B}"/>
                </a:ext>
              </a:extLst>
            </p:cNvPr>
            <p:cNvSpPr txBox="1"/>
            <p:nvPr/>
          </p:nvSpPr>
          <p:spPr>
            <a:xfrm>
              <a:off x="10082016" y="2858379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Uu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25E87A-6D6D-421C-AAD5-2AD76A27954B}"/>
                </a:ext>
              </a:extLst>
            </p:cNvPr>
            <p:cNvSpPr txBox="1"/>
            <p:nvPr/>
          </p:nvSpPr>
          <p:spPr>
            <a:xfrm>
              <a:off x="10264245" y="30424736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A5A5A5">
                      <a:lumMod val="75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Vv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A5A5A5">
                    <a:lumMod val="75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5582E6-CC30-472E-A2BC-268B085AE763}"/>
                </a:ext>
              </a:extLst>
            </p:cNvPr>
            <p:cNvSpPr txBox="1"/>
            <p:nvPr/>
          </p:nvSpPr>
          <p:spPr>
            <a:xfrm>
              <a:off x="10165207" y="3199408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B11F9C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Ww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B11F9C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393B681-9A66-46DB-9795-A25DE3055160}"/>
                </a:ext>
              </a:extLst>
            </p:cNvPr>
            <p:cNvSpPr txBox="1"/>
            <p:nvPr/>
          </p:nvSpPr>
          <p:spPr>
            <a:xfrm>
              <a:off x="10142833" y="33835022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AD47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Xx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A9CB876-5D5D-454E-B108-C28F32E229FE}"/>
                </a:ext>
              </a:extLst>
            </p:cNvPr>
            <p:cNvSpPr txBox="1"/>
            <p:nvPr/>
          </p:nvSpPr>
          <p:spPr>
            <a:xfrm>
              <a:off x="10360555" y="35404368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Yy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2FF714-2B06-430B-81A4-52C8115541D8}"/>
                </a:ext>
              </a:extLst>
            </p:cNvPr>
            <p:cNvSpPr txBox="1"/>
            <p:nvPr/>
          </p:nvSpPr>
          <p:spPr>
            <a:xfrm>
              <a:off x="10548274" y="37377579"/>
              <a:ext cx="2435750" cy="1477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Zz</a:t>
              </a:r>
              <a:endParaRPr kumimoji="0" lang="en-US" sz="90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512AB9-CABE-4160-B59B-D18DC2306B56}"/>
                </a:ext>
              </a:extLst>
            </p:cNvPr>
            <p:cNvSpPr txBox="1"/>
            <p:nvPr/>
          </p:nvSpPr>
          <p:spPr>
            <a:xfrm>
              <a:off x="8793199" y="-9193101"/>
              <a:ext cx="4900018" cy="30162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9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Aa</a:t>
              </a:r>
              <a:endParaRPr kumimoji="0" lang="en-US" sz="1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382A43F-A79D-4202-91E8-43664A6C8397}"/>
              </a:ext>
            </a:extLst>
          </p:cNvPr>
          <p:cNvSpPr/>
          <p:nvPr/>
        </p:nvSpPr>
        <p:spPr>
          <a:xfrm>
            <a:off x="0" y="3959338"/>
            <a:ext cx="6858000" cy="82326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17E944-AE2E-4F7A-8B2A-1E61C6C14B76}"/>
              </a:ext>
            </a:extLst>
          </p:cNvPr>
          <p:cNvGrpSpPr/>
          <p:nvPr/>
        </p:nvGrpSpPr>
        <p:grpSpPr>
          <a:xfrm>
            <a:off x="484449" y="4129549"/>
            <a:ext cx="4667654" cy="6546268"/>
            <a:chOff x="6864571" y="756693"/>
            <a:chExt cx="4203883" cy="589584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4A9435-1F0F-47C6-8802-DFD1A6D938F7}"/>
                </a:ext>
              </a:extLst>
            </p:cNvPr>
            <p:cNvSpPr/>
            <p:nvPr/>
          </p:nvSpPr>
          <p:spPr>
            <a:xfrm>
              <a:off x="9404294" y="5571855"/>
              <a:ext cx="173466" cy="90409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9FD933-AF95-48AB-934E-6358B8FBD6D9}"/>
                </a:ext>
              </a:extLst>
            </p:cNvPr>
            <p:cNvSpPr/>
            <p:nvPr/>
          </p:nvSpPr>
          <p:spPr>
            <a:xfrm>
              <a:off x="8373414" y="5649260"/>
              <a:ext cx="173466" cy="90409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561E261C-80AC-4379-8FA5-9689CC7753F8}"/>
                </a:ext>
              </a:extLst>
            </p:cNvPr>
            <p:cNvSpPr/>
            <p:nvPr/>
          </p:nvSpPr>
          <p:spPr>
            <a:xfrm rot="18729583" flipH="1">
              <a:off x="6816023" y="3567316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3CEACDA4-F5A6-4BEC-B2BF-A805FD570301}"/>
                </a:ext>
              </a:extLst>
            </p:cNvPr>
            <p:cNvSpPr/>
            <p:nvPr/>
          </p:nvSpPr>
          <p:spPr>
            <a:xfrm rot="2870417">
              <a:off x="8149010" y="3609557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93DD377-3A60-48FD-ABD5-B9C2D84665E6}"/>
                </a:ext>
              </a:extLst>
            </p:cNvPr>
            <p:cNvGrpSpPr/>
            <p:nvPr/>
          </p:nvGrpSpPr>
          <p:grpSpPr>
            <a:xfrm>
              <a:off x="6864571" y="756693"/>
              <a:ext cx="4203883" cy="5344614"/>
              <a:chOff x="5610094" y="2697029"/>
              <a:chExt cx="1108250" cy="1408975"/>
            </a:xfrm>
          </p:grpSpPr>
          <p:sp>
            <p:nvSpPr>
              <p:cNvPr id="44" name="Rectangle 56">
                <a:extLst>
                  <a:ext uri="{FF2B5EF4-FFF2-40B4-BE49-F238E27FC236}">
                    <a16:creationId xmlns:a16="http://schemas.microsoft.com/office/drawing/2014/main" id="{F727A6D5-CE54-411C-A6CF-09F59D0C5ABF}"/>
                  </a:ext>
                </a:extLst>
              </p:cNvPr>
              <p:cNvSpPr/>
              <p:nvPr/>
            </p:nvSpPr>
            <p:spPr>
              <a:xfrm rot="18785527">
                <a:off x="6023078" y="2875222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57">
                <a:extLst>
                  <a:ext uri="{FF2B5EF4-FFF2-40B4-BE49-F238E27FC236}">
                    <a16:creationId xmlns:a16="http://schemas.microsoft.com/office/drawing/2014/main" id="{30CAEF0C-8491-4F95-A90B-662A792890B7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55">
                <a:extLst>
                  <a:ext uri="{FF2B5EF4-FFF2-40B4-BE49-F238E27FC236}">
                    <a16:creationId xmlns:a16="http://schemas.microsoft.com/office/drawing/2014/main" id="{BD318AEC-62F9-486D-A27C-36E91C7ED73D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83000">
                    <a:srgbClr val="D01200"/>
                  </a:gs>
                </a:gsLst>
                <a:lin ang="1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F738A65-605F-40B6-A7ED-5889A54FFC79}"/>
                </a:ext>
              </a:extLst>
            </p:cNvPr>
            <p:cNvSpPr/>
            <p:nvPr/>
          </p:nvSpPr>
          <p:spPr>
            <a:xfrm>
              <a:off x="7564341" y="3392119"/>
              <a:ext cx="813315" cy="8763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63B8684-7D6B-44C2-BE8C-614915AC7F78}"/>
                </a:ext>
              </a:extLst>
            </p:cNvPr>
            <p:cNvSpPr/>
            <p:nvPr/>
          </p:nvSpPr>
          <p:spPr>
            <a:xfrm>
              <a:off x="7881892" y="3597331"/>
              <a:ext cx="502466" cy="54137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D96D89B-0610-4B79-8643-6A425EF9486E}"/>
                </a:ext>
              </a:extLst>
            </p:cNvPr>
            <p:cNvSpPr/>
            <p:nvPr/>
          </p:nvSpPr>
          <p:spPr>
            <a:xfrm>
              <a:off x="9545541" y="3392119"/>
              <a:ext cx="813315" cy="8763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A8203D9C-C2DD-4481-B434-46A924E11748}"/>
                </a:ext>
              </a:extLst>
            </p:cNvPr>
            <p:cNvSpPr/>
            <p:nvPr/>
          </p:nvSpPr>
          <p:spPr>
            <a:xfrm>
              <a:off x="9572108" y="3599518"/>
              <a:ext cx="502466" cy="54137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B4244AA-5F67-4041-84E7-4F240B067B63}"/>
                </a:ext>
              </a:extLst>
            </p:cNvPr>
            <p:cNvSpPr/>
            <p:nvPr/>
          </p:nvSpPr>
          <p:spPr>
            <a:xfrm flipH="1">
              <a:off x="8873962" y="4312049"/>
              <a:ext cx="45719" cy="24235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63E38E1-835D-4C3E-BADB-86E0D2A852FF}"/>
                </a:ext>
              </a:extLst>
            </p:cNvPr>
            <p:cNvSpPr/>
            <p:nvPr/>
          </p:nvSpPr>
          <p:spPr>
            <a:xfrm>
              <a:off x="8027891" y="3788521"/>
              <a:ext cx="206771" cy="2227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4A7F4F2-84F3-42B1-B79D-A6185C7623D6}"/>
                </a:ext>
              </a:extLst>
            </p:cNvPr>
            <p:cNvSpPr/>
            <p:nvPr/>
          </p:nvSpPr>
          <p:spPr>
            <a:xfrm>
              <a:off x="9679403" y="3769444"/>
              <a:ext cx="206771" cy="2227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Top Corners Rounded 41">
              <a:extLst>
                <a:ext uri="{FF2B5EF4-FFF2-40B4-BE49-F238E27FC236}">
                  <a16:creationId xmlns:a16="http://schemas.microsoft.com/office/drawing/2014/main" id="{61B721F3-FBCE-4C07-94F4-2A61895A5ECC}"/>
                </a:ext>
              </a:extLst>
            </p:cNvPr>
            <p:cNvSpPr/>
            <p:nvPr/>
          </p:nvSpPr>
          <p:spPr>
            <a:xfrm>
              <a:off x="8189019" y="649518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ctangle: Top Corners Rounded 42">
              <a:extLst>
                <a:ext uri="{FF2B5EF4-FFF2-40B4-BE49-F238E27FC236}">
                  <a16:creationId xmlns:a16="http://schemas.microsoft.com/office/drawing/2014/main" id="{55D7B761-3DB7-4C77-977F-C6570AD5491D}"/>
                </a:ext>
              </a:extLst>
            </p:cNvPr>
            <p:cNvSpPr/>
            <p:nvPr/>
          </p:nvSpPr>
          <p:spPr>
            <a:xfrm>
              <a:off x="9236117" y="643555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47" name="ttsMP3.com_VoiceText_2025-1-6_17-11-36">
            <a:hlinkClick r:id="" action="ppaction://media"/>
            <a:extLst>
              <a:ext uri="{FF2B5EF4-FFF2-40B4-BE49-F238E27FC236}">
                <a16:creationId xmlns:a16="http://schemas.microsoft.com/office/drawing/2014/main" id="{2181806B-C5F1-4297-8EFE-A43E361E0DC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918978" y="3349738"/>
            <a:ext cx="609600" cy="609600"/>
          </a:xfrm>
          <a:prstGeom prst="rect">
            <a:avLst/>
          </a:prstGeom>
        </p:spPr>
      </p:pic>
      <p:pic>
        <p:nvPicPr>
          <p:cNvPr id="48" name="mouthdarkred">
            <a:hlinkClick r:id="" action="ppaction://media"/>
            <a:extLst>
              <a:ext uri="{FF2B5EF4-FFF2-40B4-BE49-F238E27FC236}">
                <a16:creationId xmlns:a16="http://schemas.microsoft.com/office/drawing/2014/main" id="{8DF071D5-6F57-4A0C-A32F-CC8A8A618A60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>
                  <p14:trim st="396" end="2772.3"/>
                </p14:media>
              </p:ext>
            </p:extLst>
          </p:nvPr>
        </p:nvPicPr>
        <p:blipFill rotWithShape="1">
          <a:blip r:embed="rId7"/>
          <a:srcRect l="49132" t="21667" r="43697" b="70601"/>
          <a:stretch>
            <a:fillRect/>
          </a:stretch>
        </p:blipFill>
        <p:spPr>
          <a:xfrm rot="270329">
            <a:off x="2546644" y="8527597"/>
            <a:ext cx="337741" cy="20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174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752" fill="hold"/>
                                        <p:tgtEl>
                                          <p:spTgt spid="4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2.70833E-6 L 0.07709 3.99049 " pathEditMode="relative" rAng="0" ptsTypes="AA">
                                      <p:cBhvr>
                                        <p:cTn id="10" dur="4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3" y="1995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5" dur="1" fill="hold"/>
                                        <p:tgtEl>
                                          <p:spTgt spid="4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8"/>
                </p:tgtEl>
              </p:cMediaNode>
            </p:video>
            <p:audio>
              <p:cMediaNode vol="80000" showWhenStopped="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7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1A9702-048A-46F3-911D-EF3FB0C09AF7}"/>
              </a:ext>
            </a:extLst>
          </p:cNvPr>
          <p:cNvSpPr txBox="1"/>
          <p:nvPr/>
        </p:nvSpPr>
        <p:spPr>
          <a:xfrm>
            <a:off x="176889" y="667660"/>
            <a:ext cx="725435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</a:rPr>
              <a:t>A </a:t>
            </a:r>
            <a:r>
              <a:rPr kumimoji="0" lang="en-US" sz="29000" b="0" i="0" u="none" strike="noStrike" kern="0" cap="none" spc="0" normalizeH="0" baseline="0" noProof="0" dirty="0" err="1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endParaRPr kumimoji="0" lang="en-US" sz="29000" b="0" i="0" u="none" strike="noStrike" kern="0" cap="none" spc="0" normalizeH="0" baseline="0" noProof="0" dirty="0">
              <a:ln>
                <a:noFill/>
              </a:ln>
              <a:solidFill>
                <a:srgbClr val="D01200"/>
              </a:solidFill>
              <a:effectLst/>
              <a:uLnTx/>
              <a:uFillTx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32E21E8-C6FB-46E2-ABC5-88BA6A6B36E4}"/>
              </a:ext>
            </a:extLst>
          </p:cNvPr>
          <p:cNvGrpSpPr/>
          <p:nvPr/>
        </p:nvGrpSpPr>
        <p:grpSpPr>
          <a:xfrm>
            <a:off x="638495" y="4437185"/>
            <a:ext cx="4667654" cy="6546268"/>
            <a:chOff x="6864571" y="756693"/>
            <a:chExt cx="4203883" cy="58958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CB7F063-BF64-4F38-A090-4F5F789C4698}"/>
                </a:ext>
              </a:extLst>
            </p:cNvPr>
            <p:cNvSpPr/>
            <p:nvPr/>
          </p:nvSpPr>
          <p:spPr>
            <a:xfrm>
              <a:off x="9404294" y="5571855"/>
              <a:ext cx="173466" cy="90409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9B9F88-B4F5-4C79-9AFD-380B1B23E5A8}"/>
                </a:ext>
              </a:extLst>
            </p:cNvPr>
            <p:cNvSpPr/>
            <p:nvPr/>
          </p:nvSpPr>
          <p:spPr>
            <a:xfrm>
              <a:off x="8373414" y="5649260"/>
              <a:ext cx="173466" cy="904094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9CCD1C9-D925-400D-94D3-2A3C75E2AB95}"/>
                </a:ext>
              </a:extLst>
            </p:cNvPr>
            <p:cNvSpPr/>
            <p:nvPr/>
          </p:nvSpPr>
          <p:spPr>
            <a:xfrm rot="18729583" flipH="1">
              <a:off x="6816023" y="3567316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0F0A1AA8-925D-4EED-9C08-AC003E1A8097}"/>
                </a:ext>
              </a:extLst>
            </p:cNvPr>
            <p:cNvSpPr/>
            <p:nvPr/>
          </p:nvSpPr>
          <p:spPr>
            <a:xfrm rot="2870417">
              <a:off x="8149010" y="3609557"/>
              <a:ext cx="2857500" cy="2185884"/>
            </a:xfrm>
            <a:prstGeom prst="arc">
              <a:avLst>
                <a:gd name="adj1" fmla="val 16502547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CEB3BD7-5768-4EC4-A92F-F903871B89CF}"/>
                </a:ext>
              </a:extLst>
            </p:cNvPr>
            <p:cNvGrpSpPr/>
            <p:nvPr/>
          </p:nvGrpSpPr>
          <p:grpSpPr>
            <a:xfrm>
              <a:off x="6864571" y="756693"/>
              <a:ext cx="4203883" cy="5344614"/>
              <a:chOff x="5610094" y="2697029"/>
              <a:chExt cx="1108250" cy="1408975"/>
            </a:xfrm>
          </p:grpSpPr>
          <p:sp>
            <p:nvSpPr>
              <p:cNvPr id="19" name="Rectangle 56">
                <a:extLst>
                  <a:ext uri="{FF2B5EF4-FFF2-40B4-BE49-F238E27FC236}">
                    <a16:creationId xmlns:a16="http://schemas.microsoft.com/office/drawing/2014/main" id="{1E301E49-61B8-4A30-9FE8-6636BECF3FC4}"/>
                  </a:ext>
                </a:extLst>
              </p:cNvPr>
              <p:cNvSpPr/>
              <p:nvPr/>
            </p:nvSpPr>
            <p:spPr>
              <a:xfrm rot="18785527">
                <a:off x="6023078" y="2875222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Rectangle 57">
                <a:extLst>
                  <a:ext uri="{FF2B5EF4-FFF2-40B4-BE49-F238E27FC236}">
                    <a16:creationId xmlns:a16="http://schemas.microsoft.com/office/drawing/2014/main" id="{32D46056-B328-42D7-9A6D-10E4AA8AD948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Rectangle 55">
                <a:extLst>
                  <a:ext uri="{FF2B5EF4-FFF2-40B4-BE49-F238E27FC236}">
                    <a16:creationId xmlns:a16="http://schemas.microsoft.com/office/drawing/2014/main" id="{285A4326-F5F9-4BFD-A450-28F413883D56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83000">
                    <a:srgbClr val="D01200"/>
                  </a:gs>
                </a:gsLst>
                <a:lin ang="1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14EA5F8-3D26-4D4F-BDBA-43D0C48DB0EB}"/>
                </a:ext>
              </a:extLst>
            </p:cNvPr>
            <p:cNvSpPr/>
            <p:nvPr/>
          </p:nvSpPr>
          <p:spPr>
            <a:xfrm>
              <a:off x="7564341" y="3392119"/>
              <a:ext cx="813315" cy="8763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9F798CF-D9B7-4F17-83B4-4B216409DCEA}"/>
                </a:ext>
              </a:extLst>
            </p:cNvPr>
            <p:cNvSpPr/>
            <p:nvPr/>
          </p:nvSpPr>
          <p:spPr>
            <a:xfrm>
              <a:off x="7881892" y="3597331"/>
              <a:ext cx="502466" cy="54137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B9DE8C-8615-42F4-9672-2220C2B306D2}"/>
                </a:ext>
              </a:extLst>
            </p:cNvPr>
            <p:cNvSpPr/>
            <p:nvPr/>
          </p:nvSpPr>
          <p:spPr>
            <a:xfrm>
              <a:off x="9545541" y="3392119"/>
              <a:ext cx="813315" cy="87630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C61001-6DC3-4C96-B498-1019D016B579}"/>
                </a:ext>
              </a:extLst>
            </p:cNvPr>
            <p:cNvSpPr/>
            <p:nvPr/>
          </p:nvSpPr>
          <p:spPr>
            <a:xfrm>
              <a:off x="9572108" y="3599518"/>
              <a:ext cx="502466" cy="541378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228FE4E-DD3F-4589-BFB3-21C2211F452D}"/>
                </a:ext>
              </a:extLst>
            </p:cNvPr>
            <p:cNvSpPr/>
            <p:nvPr/>
          </p:nvSpPr>
          <p:spPr>
            <a:xfrm flipH="1">
              <a:off x="8873962" y="4312049"/>
              <a:ext cx="45719" cy="242353"/>
            </a:xfrm>
            <a:custGeom>
              <a:avLst/>
              <a:gdLst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166688 w 209668"/>
                <a:gd name="connsiteY5" fmla="*/ 52387 h 195262"/>
                <a:gd name="connsiteX6" fmla="*/ 200025 w 209668"/>
                <a:gd name="connsiteY6" fmla="*/ 61912 h 195262"/>
                <a:gd name="connsiteX7" fmla="*/ 209550 w 209668"/>
                <a:gd name="connsiteY7" fmla="*/ 76200 h 195262"/>
                <a:gd name="connsiteX8" fmla="*/ 185738 w 209668"/>
                <a:gd name="connsiteY8" fmla="*/ 157162 h 195262"/>
                <a:gd name="connsiteX9" fmla="*/ 166688 w 209668"/>
                <a:gd name="connsiteY9" fmla="*/ 166687 h 195262"/>
                <a:gd name="connsiteX10" fmla="*/ 123825 w 209668"/>
                <a:gd name="connsiteY10" fmla="*/ 185737 h 195262"/>
                <a:gd name="connsiteX11" fmla="*/ 109538 w 209668"/>
                <a:gd name="connsiteY11" fmla="*/ 190500 h 195262"/>
                <a:gd name="connsiteX12" fmla="*/ 95250 w 209668"/>
                <a:gd name="connsiteY12" fmla="*/ 195262 h 195262"/>
                <a:gd name="connsiteX13" fmla="*/ 23813 w 209668"/>
                <a:gd name="connsiteY13" fmla="*/ 190500 h 195262"/>
                <a:gd name="connsiteX14" fmla="*/ 9525 w 209668"/>
                <a:gd name="connsiteY14" fmla="*/ 185737 h 195262"/>
                <a:gd name="connsiteX15" fmla="*/ 0 w 209668"/>
                <a:gd name="connsiteY15" fmla="*/ 176212 h 195262"/>
                <a:gd name="connsiteX0" fmla="*/ 33338 w 209668"/>
                <a:gd name="connsiteY0" fmla="*/ 0 h 195262"/>
                <a:gd name="connsiteX1" fmla="*/ 57150 w 209668"/>
                <a:gd name="connsiteY1" fmla="*/ 14287 h 195262"/>
                <a:gd name="connsiteX2" fmla="*/ 71438 w 209668"/>
                <a:gd name="connsiteY2" fmla="*/ 23812 h 195262"/>
                <a:gd name="connsiteX3" fmla="*/ 114300 w 209668"/>
                <a:gd name="connsiteY3" fmla="*/ 33337 h 195262"/>
                <a:gd name="connsiteX4" fmla="*/ 128588 w 209668"/>
                <a:gd name="connsiteY4" fmla="*/ 42862 h 195262"/>
                <a:gd name="connsiteX5" fmla="*/ 200025 w 209668"/>
                <a:gd name="connsiteY5" fmla="*/ 61912 h 195262"/>
                <a:gd name="connsiteX6" fmla="*/ 209550 w 209668"/>
                <a:gd name="connsiteY6" fmla="*/ 76200 h 195262"/>
                <a:gd name="connsiteX7" fmla="*/ 185738 w 209668"/>
                <a:gd name="connsiteY7" fmla="*/ 157162 h 195262"/>
                <a:gd name="connsiteX8" fmla="*/ 166688 w 209668"/>
                <a:gd name="connsiteY8" fmla="*/ 166687 h 195262"/>
                <a:gd name="connsiteX9" fmla="*/ 123825 w 209668"/>
                <a:gd name="connsiteY9" fmla="*/ 185737 h 195262"/>
                <a:gd name="connsiteX10" fmla="*/ 109538 w 209668"/>
                <a:gd name="connsiteY10" fmla="*/ 190500 h 195262"/>
                <a:gd name="connsiteX11" fmla="*/ 95250 w 209668"/>
                <a:gd name="connsiteY11" fmla="*/ 195262 h 195262"/>
                <a:gd name="connsiteX12" fmla="*/ 23813 w 209668"/>
                <a:gd name="connsiteY12" fmla="*/ 190500 h 195262"/>
                <a:gd name="connsiteX13" fmla="*/ 9525 w 209668"/>
                <a:gd name="connsiteY13" fmla="*/ 185737 h 195262"/>
                <a:gd name="connsiteX14" fmla="*/ 0 w 209668"/>
                <a:gd name="connsiteY14" fmla="*/ 176212 h 195262"/>
                <a:gd name="connsiteX0" fmla="*/ 33338 w 202730"/>
                <a:gd name="connsiteY0" fmla="*/ 0 h 195262"/>
                <a:gd name="connsiteX1" fmla="*/ 57150 w 202730"/>
                <a:gd name="connsiteY1" fmla="*/ 14287 h 195262"/>
                <a:gd name="connsiteX2" fmla="*/ 71438 w 202730"/>
                <a:gd name="connsiteY2" fmla="*/ 23812 h 195262"/>
                <a:gd name="connsiteX3" fmla="*/ 114300 w 202730"/>
                <a:gd name="connsiteY3" fmla="*/ 33337 h 195262"/>
                <a:gd name="connsiteX4" fmla="*/ 128588 w 202730"/>
                <a:gd name="connsiteY4" fmla="*/ 42862 h 195262"/>
                <a:gd name="connsiteX5" fmla="*/ 200025 w 202730"/>
                <a:gd name="connsiteY5" fmla="*/ 61912 h 195262"/>
                <a:gd name="connsiteX6" fmla="*/ 185738 w 202730"/>
                <a:gd name="connsiteY6" fmla="*/ 157162 h 195262"/>
                <a:gd name="connsiteX7" fmla="*/ 166688 w 202730"/>
                <a:gd name="connsiteY7" fmla="*/ 166687 h 195262"/>
                <a:gd name="connsiteX8" fmla="*/ 123825 w 202730"/>
                <a:gd name="connsiteY8" fmla="*/ 185737 h 195262"/>
                <a:gd name="connsiteX9" fmla="*/ 109538 w 202730"/>
                <a:gd name="connsiteY9" fmla="*/ 190500 h 195262"/>
                <a:gd name="connsiteX10" fmla="*/ 95250 w 202730"/>
                <a:gd name="connsiteY10" fmla="*/ 195262 h 195262"/>
                <a:gd name="connsiteX11" fmla="*/ 23813 w 202730"/>
                <a:gd name="connsiteY11" fmla="*/ 190500 h 195262"/>
                <a:gd name="connsiteX12" fmla="*/ 9525 w 202730"/>
                <a:gd name="connsiteY12" fmla="*/ 185737 h 195262"/>
                <a:gd name="connsiteX13" fmla="*/ 0 w 202730"/>
                <a:gd name="connsiteY13" fmla="*/ 176212 h 195262"/>
                <a:gd name="connsiteX0" fmla="*/ 33338 w 207126"/>
                <a:gd name="connsiteY0" fmla="*/ 0 h 195262"/>
                <a:gd name="connsiteX1" fmla="*/ 57150 w 207126"/>
                <a:gd name="connsiteY1" fmla="*/ 14287 h 195262"/>
                <a:gd name="connsiteX2" fmla="*/ 71438 w 207126"/>
                <a:gd name="connsiteY2" fmla="*/ 23812 h 195262"/>
                <a:gd name="connsiteX3" fmla="*/ 114300 w 207126"/>
                <a:gd name="connsiteY3" fmla="*/ 33337 h 195262"/>
                <a:gd name="connsiteX4" fmla="*/ 128588 w 207126"/>
                <a:gd name="connsiteY4" fmla="*/ 42862 h 195262"/>
                <a:gd name="connsiteX5" fmla="*/ 204787 w 207126"/>
                <a:gd name="connsiteY5" fmla="*/ 76199 h 195262"/>
                <a:gd name="connsiteX6" fmla="*/ 185738 w 207126"/>
                <a:gd name="connsiteY6" fmla="*/ 157162 h 195262"/>
                <a:gd name="connsiteX7" fmla="*/ 166688 w 207126"/>
                <a:gd name="connsiteY7" fmla="*/ 166687 h 195262"/>
                <a:gd name="connsiteX8" fmla="*/ 123825 w 207126"/>
                <a:gd name="connsiteY8" fmla="*/ 185737 h 195262"/>
                <a:gd name="connsiteX9" fmla="*/ 109538 w 207126"/>
                <a:gd name="connsiteY9" fmla="*/ 190500 h 195262"/>
                <a:gd name="connsiteX10" fmla="*/ 95250 w 207126"/>
                <a:gd name="connsiteY10" fmla="*/ 195262 h 195262"/>
                <a:gd name="connsiteX11" fmla="*/ 23813 w 207126"/>
                <a:gd name="connsiteY11" fmla="*/ 190500 h 195262"/>
                <a:gd name="connsiteX12" fmla="*/ 9525 w 207126"/>
                <a:gd name="connsiteY12" fmla="*/ 185737 h 195262"/>
                <a:gd name="connsiteX13" fmla="*/ 0 w 207126"/>
                <a:gd name="connsiteY13" fmla="*/ 176212 h 195262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109538 w 207126"/>
                <a:gd name="connsiteY9" fmla="*/ 190500 h 190500"/>
                <a:gd name="connsiteX10" fmla="*/ 23813 w 207126"/>
                <a:gd name="connsiteY10" fmla="*/ 190500 h 190500"/>
                <a:gd name="connsiteX11" fmla="*/ 9525 w 207126"/>
                <a:gd name="connsiteY11" fmla="*/ 185737 h 190500"/>
                <a:gd name="connsiteX12" fmla="*/ 0 w 207126"/>
                <a:gd name="connsiteY12" fmla="*/ 176212 h 190500"/>
                <a:gd name="connsiteX0" fmla="*/ 33338 w 207126"/>
                <a:gd name="connsiteY0" fmla="*/ 0 h 190500"/>
                <a:gd name="connsiteX1" fmla="*/ 57150 w 207126"/>
                <a:gd name="connsiteY1" fmla="*/ 14287 h 190500"/>
                <a:gd name="connsiteX2" fmla="*/ 71438 w 207126"/>
                <a:gd name="connsiteY2" fmla="*/ 23812 h 190500"/>
                <a:gd name="connsiteX3" fmla="*/ 114300 w 207126"/>
                <a:gd name="connsiteY3" fmla="*/ 33337 h 190500"/>
                <a:gd name="connsiteX4" fmla="*/ 128588 w 207126"/>
                <a:gd name="connsiteY4" fmla="*/ 42862 h 190500"/>
                <a:gd name="connsiteX5" fmla="*/ 204787 w 207126"/>
                <a:gd name="connsiteY5" fmla="*/ 76199 h 190500"/>
                <a:gd name="connsiteX6" fmla="*/ 185738 w 207126"/>
                <a:gd name="connsiteY6" fmla="*/ 157162 h 190500"/>
                <a:gd name="connsiteX7" fmla="*/ 166688 w 207126"/>
                <a:gd name="connsiteY7" fmla="*/ 166687 h 190500"/>
                <a:gd name="connsiteX8" fmla="*/ 123825 w 207126"/>
                <a:gd name="connsiteY8" fmla="*/ 185737 h 190500"/>
                <a:gd name="connsiteX9" fmla="*/ 23813 w 207126"/>
                <a:gd name="connsiteY9" fmla="*/ 190500 h 190500"/>
                <a:gd name="connsiteX10" fmla="*/ 9525 w 207126"/>
                <a:gd name="connsiteY10" fmla="*/ 185737 h 190500"/>
                <a:gd name="connsiteX11" fmla="*/ 0 w 207126"/>
                <a:gd name="connsiteY11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71438 w 207779"/>
                <a:gd name="connsiteY2" fmla="*/ 23812 h 190500"/>
                <a:gd name="connsiteX3" fmla="*/ 114300 w 207779"/>
                <a:gd name="connsiteY3" fmla="*/ 33337 h 190500"/>
                <a:gd name="connsiteX4" fmla="*/ 128588 w 207779"/>
                <a:gd name="connsiteY4" fmla="*/ 42862 h 190500"/>
                <a:gd name="connsiteX5" fmla="*/ 204787 w 207779"/>
                <a:gd name="connsiteY5" fmla="*/ 76199 h 190500"/>
                <a:gd name="connsiteX6" fmla="*/ 185738 w 207779"/>
                <a:gd name="connsiteY6" fmla="*/ 157162 h 190500"/>
                <a:gd name="connsiteX7" fmla="*/ 123825 w 207779"/>
                <a:gd name="connsiteY7" fmla="*/ 185737 h 190500"/>
                <a:gd name="connsiteX8" fmla="*/ 23813 w 207779"/>
                <a:gd name="connsiteY8" fmla="*/ 190500 h 190500"/>
                <a:gd name="connsiteX9" fmla="*/ 9525 w 207779"/>
                <a:gd name="connsiteY9" fmla="*/ 185737 h 190500"/>
                <a:gd name="connsiteX10" fmla="*/ 0 w 207779"/>
                <a:gd name="connsiteY10" fmla="*/ 176212 h 190500"/>
                <a:gd name="connsiteX0" fmla="*/ 33338 w 207779"/>
                <a:gd name="connsiteY0" fmla="*/ 0 h 190500"/>
                <a:gd name="connsiteX1" fmla="*/ 57150 w 207779"/>
                <a:gd name="connsiteY1" fmla="*/ 14287 h 190500"/>
                <a:gd name="connsiteX2" fmla="*/ 114300 w 207779"/>
                <a:gd name="connsiteY2" fmla="*/ 33337 h 190500"/>
                <a:gd name="connsiteX3" fmla="*/ 128588 w 207779"/>
                <a:gd name="connsiteY3" fmla="*/ 42862 h 190500"/>
                <a:gd name="connsiteX4" fmla="*/ 204787 w 207779"/>
                <a:gd name="connsiteY4" fmla="*/ 76199 h 190500"/>
                <a:gd name="connsiteX5" fmla="*/ 185738 w 207779"/>
                <a:gd name="connsiteY5" fmla="*/ 157162 h 190500"/>
                <a:gd name="connsiteX6" fmla="*/ 123825 w 207779"/>
                <a:gd name="connsiteY6" fmla="*/ 185737 h 190500"/>
                <a:gd name="connsiteX7" fmla="*/ 23813 w 207779"/>
                <a:gd name="connsiteY7" fmla="*/ 190500 h 190500"/>
                <a:gd name="connsiteX8" fmla="*/ 9525 w 207779"/>
                <a:gd name="connsiteY8" fmla="*/ 185737 h 190500"/>
                <a:gd name="connsiteX9" fmla="*/ 0 w 207779"/>
                <a:gd name="connsiteY9" fmla="*/ 176212 h 190500"/>
                <a:gd name="connsiteX0" fmla="*/ 33338 w 208748"/>
                <a:gd name="connsiteY0" fmla="*/ 0 h 190500"/>
                <a:gd name="connsiteX1" fmla="*/ 57150 w 208748"/>
                <a:gd name="connsiteY1" fmla="*/ 14287 h 190500"/>
                <a:gd name="connsiteX2" fmla="*/ 114300 w 208748"/>
                <a:gd name="connsiteY2" fmla="*/ 33337 h 190500"/>
                <a:gd name="connsiteX3" fmla="*/ 204787 w 208748"/>
                <a:gd name="connsiteY3" fmla="*/ 76199 h 190500"/>
                <a:gd name="connsiteX4" fmla="*/ 185738 w 208748"/>
                <a:gd name="connsiteY4" fmla="*/ 157162 h 190500"/>
                <a:gd name="connsiteX5" fmla="*/ 123825 w 208748"/>
                <a:gd name="connsiteY5" fmla="*/ 185737 h 190500"/>
                <a:gd name="connsiteX6" fmla="*/ 23813 w 208748"/>
                <a:gd name="connsiteY6" fmla="*/ 190500 h 190500"/>
                <a:gd name="connsiteX7" fmla="*/ 9525 w 208748"/>
                <a:gd name="connsiteY7" fmla="*/ 185737 h 190500"/>
                <a:gd name="connsiteX8" fmla="*/ 0 w 208748"/>
                <a:gd name="connsiteY8" fmla="*/ 176212 h 190500"/>
                <a:gd name="connsiteX0" fmla="*/ 23813 w 199223"/>
                <a:gd name="connsiteY0" fmla="*/ 0 h 190500"/>
                <a:gd name="connsiteX1" fmla="*/ 47625 w 199223"/>
                <a:gd name="connsiteY1" fmla="*/ 14287 h 190500"/>
                <a:gd name="connsiteX2" fmla="*/ 104775 w 199223"/>
                <a:gd name="connsiteY2" fmla="*/ 33337 h 190500"/>
                <a:gd name="connsiteX3" fmla="*/ 195262 w 199223"/>
                <a:gd name="connsiteY3" fmla="*/ 76199 h 190500"/>
                <a:gd name="connsiteX4" fmla="*/ 176213 w 199223"/>
                <a:gd name="connsiteY4" fmla="*/ 157162 h 190500"/>
                <a:gd name="connsiteX5" fmla="*/ 114300 w 199223"/>
                <a:gd name="connsiteY5" fmla="*/ 185737 h 190500"/>
                <a:gd name="connsiteX6" fmla="*/ 14288 w 199223"/>
                <a:gd name="connsiteY6" fmla="*/ 190500 h 190500"/>
                <a:gd name="connsiteX7" fmla="*/ 0 w 199223"/>
                <a:gd name="connsiteY7" fmla="*/ 185737 h 190500"/>
                <a:gd name="connsiteX0" fmla="*/ 9525 w 184935"/>
                <a:gd name="connsiteY0" fmla="*/ 0 h 190500"/>
                <a:gd name="connsiteX1" fmla="*/ 33337 w 184935"/>
                <a:gd name="connsiteY1" fmla="*/ 14287 h 190500"/>
                <a:gd name="connsiteX2" fmla="*/ 90487 w 184935"/>
                <a:gd name="connsiteY2" fmla="*/ 33337 h 190500"/>
                <a:gd name="connsiteX3" fmla="*/ 180974 w 184935"/>
                <a:gd name="connsiteY3" fmla="*/ 76199 h 190500"/>
                <a:gd name="connsiteX4" fmla="*/ 161925 w 184935"/>
                <a:gd name="connsiteY4" fmla="*/ 157162 h 190500"/>
                <a:gd name="connsiteX5" fmla="*/ 100012 w 184935"/>
                <a:gd name="connsiteY5" fmla="*/ 185737 h 190500"/>
                <a:gd name="connsiteX6" fmla="*/ 0 w 184935"/>
                <a:gd name="connsiteY6" fmla="*/ 19050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935" h="190500">
                  <a:moveTo>
                    <a:pt x="9525" y="0"/>
                  </a:moveTo>
                  <a:cubicBezTo>
                    <a:pt x="17462" y="4762"/>
                    <a:pt x="19843" y="8731"/>
                    <a:pt x="33337" y="14287"/>
                  </a:cubicBezTo>
                  <a:cubicBezTo>
                    <a:pt x="46831" y="19843"/>
                    <a:pt x="65881" y="23018"/>
                    <a:pt x="90487" y="33337"/>
                  </a:cubicBezTo>
                  <a:cubicBezTo>
                    <a:pt x="115093" y="43656"/>
                    <a:pt x="169068" y="55562"/>
                    <a:pt x="180974" y="76199"/>
                  </a:cubicBezTo>
                  <a:cubicBezTo>
                    <a:pt x="192880" y="96836"/>
                    <a:pt x="175419" y="138906"/>
                    <a:pt x="161925" y="157162"/>
                  </a:cubicBezTo>
                  <a:cubicBezTo>
                    <a:pt x="148431" y="175418"/>
                    <a:pt x="126999" y="180181"/>
                    <a:pt x="100012" y="185737"/>
                  </a:cubicBezTo>
                  <a:cubicBezTo>
                    <a:pt x="73025" y="191293"/>
                    <a:pt x="33337" y="188912"/>
                    <a:pt x="0" y="190500"/>
                  </a:cubicBezTo>
                </a:path>
              </a:pathLst>
            </a:cu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1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3B34DE7-A427-4E1F-BDBE-E06B9684E8AF}"/>
                </a:ext>
              </a:extLst>
            </p:cNvPr>
            <p:cNvSpPr/>
            <p:nvPr/>
          </p:nvSpPr>
          <p:spPr>
            <a:xfrm>
              <a:off x="8027891" y="3788521"/>
              <a:ext cx="206771" cy="2227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5CDA15E-0489-42F1-94D2-9170CB49A25F}"/>
                </a:ext>
              </a:extLst>
            </p:cNvPr>
            <p:cNvSpPr/>
            <p:nvPr/>
          </p:nvSpPr>
          <p:spPr>
            <a:xfrm>
              <a:off x="9679403" y="3769444"/>
              <a:ext cx="206771" cy="222784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: Top Corners Rounded 16">
              <a:extLst>
                <a:ext uri="{FF2B5EF4-FFF2-40B4-BE49-F238E27FC236}">
                  <a16:creationId xmlns:a16="http://schemas.microsoft.com/office/drawing/2014/main" id="{19327C74-9332-4BF3-8C81-45DBFE813BFA}"/>
                </a:ext>
              </a:extLst>
            </p:cNvPr>
            <p:cNvSpPr/>
            <p:nvPr/>
          </p:nvSpPr>
          <p:spPr>
            <a:xfrm>
              <a:off x="8189019" y="649518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18DE29F6-B522-4B67-999C-E35D74201684}"/>
                </a:ext>
              </a:extLst>
            </p:cNvPr>
            <p:cNvSpPr/>
            <p:nvPr/>
          </p:nvSpPr>
          <p:spPr>
            <a:xfrm>
              <a:off x="9236117" y="6435551"/>
              <a:ext cx="542256" cy="15735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22" name="mouthdarkred">
            <a:hlinkClick r:id="" action="ppaction://media"/>
            <a:extLst>
              <a:ext uri="{FF2B5EF4-FFF2-40B4-BE49-F238E27FC236}">
                <a16:creationId xmlns:a16="http://schemas.microsoft.com/office/drawing/2014/main" id="{3E226CA2-793B-44D7-A5FA-EE9757C48EE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396" end="2772.3"/>
                </p14:media>
              </p:ext>
            </p:extLst>
          </p:nvPr>
        </p:nvPicPr>
        <p:blipFill rotWithShape="1">
          <a:blip r:embed="rId6"/>
          <a:srcRect l="49132" t="21667" r="43697" b="70601"/>
          <a:stretch>
            <a:fillRect/>
          </a:stretch>
        </p:blipFill>
        <p:spPr>
          <a:xfrm rot="270329">
            <a:off x="2700690" y="8835233"/>
            <a:ext cx="337741" cy="204809"/>
          </a:xfrm>
          <a:prstGeom prst="rect">
            <a:avLst/>
          </a:prstGeom>
        </p:spPr>
      </p:pic>
      <p:pic>
        <p:nvPicPr>
          <p:cNvPr id="23" name="ttsMP3.com_VoiceText_2025-1-6_17-37-28">
            <a:hlinkClick r:id="" action="ppaction://media"/>
            <a:extLst>
              <a:ext uri="{FF2B5EF4-FFF2-40B4-BE49-F238E27FC236}">
                <a16:creationId xmlns:a16="http://schemas.microsoft.com/office/drawing/2014/main" id="{708C2E4A-655F-4A65-AADD-FC388C106F4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67754" y="4437185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877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48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3152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3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>
                <p:cTn id="14" repeatCount="indefinite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audio>
              <p:cMediaNode vol="80000" showWhenStopped="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0668DB5-A5D3-42CE-BAC2-7954C399710A}"/>
              </a:ext>
            </a:extLst>
          </p:cNvPr>
          <p:cNvGrpSpPr/>
          <p:nvPr/>
        </p:nvGrpSpPr>
        <p:grpSpPr>
          <a:xfrm>
            <a:off x="940510" y="1785199"/>
            <a:ext cx="4627825" cy="5935870"/>
            <a:chOff x="5610094" y="2684510"/>
            <a:chExt cx="1108250" cy="1421494"/>
          </a:xfrm>
        </p:grpSpPr>
        <p:sp>
          <p:nvSpPr>
            <p:cNvPr id="3" name="Rectangle 56">
              <a:extLst>
                <a:ext uri="{FF2B5EF4-FFF2-40B4-BE49-F238E27FC236}">
                  <a16:creationId xmlns:a16="http://schemas.microsoft.com/office/drawing/2014/main" id="{D85AA3C0-69C0-42EA-8E1E-F94CABDBFBA2}"/>
                </a:ext>
              </a:extLst>
            </p:cNvPr>
            <p:cNvSpPr/>
            <p:nvPr/>
          </p:nvSpPr>
          <p:spPr>
            <a:xfrm rot="18785527">
              <a:off x="6018036" y="2862703"/>
              <a:ext cx="664051" cy="307666"/>
            </a:xfrm>
            <a:custGeom>
              <a:avLst/>
              <a:gdLst>
                <a:gd name="connsiteX0" fmla="*/ 0 w 234984"/>
                <a:gd name="connsiteY0" fmla="*/ 0 h 158712"/>
                <a:gd name="connsiteX1" fmla="*/ 234984 w 234984"/>
                <a:gd name="connsiteY1" fmla="*/ 0 h 158712"/>
                <a:gd name="connsiteX2" fmla="*/ 234984 w 234984"/>
                <a:gd name="connsiteY2" fmla="*/ 158712 h 158712"/>
                <a:gd name="connsiteX3" fmla="*/ 0 w 234984"/>
                <a:gd name="connsiteY3" fmla="*/ 158712 h 158712"/>
                <a:gd name="connsiteX4" fmla="*/ 0 w 234984"/>
                <a:gd name="connsiteY4" fmla="*/ 0 h 158712"/>
                <a:gd name="connsiteX0" fmla="*/ 0 w 234984"/>
                <a:gd name="connsiteY0" fmla="*/ 0 h 158712"/>
                <a:gd name="connsiteX1" fmla="*/ 234984 w 234984"/>
                <a:gd name="connsiteY1" fmla="*/ 158712 h 158712"/>
                <a:gd name="connsiteX2" fmla="*/ 0 w 234984"/>
                <a:gd name="connsiteY2" fmla="*/ 158712 h 158712"/>
                <a:gd name="connsiteX3" fmla="*/ 0 w 234984"/>
                <a:gd name="connsiteY3" fmla="*/ 0 h 158712"/>
                <a:gd name="connsiteX0" fmla="*/ 0 w 482249"/>
                <a:gd name="connsiteY0" fmla="*/ 0 h 158712"/>
                <a:gd name="connsiteX1" fmla="*/ 482249 w 482249"/>
                <a:gd name="connsiteY1" fmla="*/ 18692 h 158712"/>
                <a:gd name="connsiteX2" fmla="*/ 0 w 482249"/>
                <a:gd name="connsiteY2" fmla="*/ 158712 h 158712"/>
                <a:gd name="connsiteX3" fmla="*/ 0 w 482249"/>
                <a:gd name="connsiteY3" fmla="*/ 0 h 158712"/>
                <a:gd name="connsiteX0" fmla="*/ 0 w 482249"/>
                <a:gd name="connsiteY0" fmla="*/ 0 h 195752"/>
                <a:gd name="connsiteX1" fmla="*/ 482249 w 482249"/>
                <a:gd name="connsiteY1" fmla="*/ 18692 h 195752"/>
                <a:gd name="connsiteX2" fmla="*/ 0 w 482249"/>
                <a:gd name="connsiteY2" fmla="*/ 158712 h 195752"/>
                <a:gd name="connsiteX3" fmla="*/ 0 w 482249"/>
                <a:gd name="connsiteY3" fmla="*/ 0 h 195752"/>
                <a:gd name="connsiteX0" fmla="*/ 133059 w 615308"/>
                <a:gd name="connsiteY0" fmla="*/ 0 h 177392"/>
                <a:gd name="connsiteX1" fmla="*/ 615308 w 615308"/>
                <a:gd name="connsiteY1" fmla="*/ 18692 h 177392"/>
                <a:gd name="connsiteX2" fmla="*/ 0 w 615308"/>
                <a:gd name="connsiteY2" fmla="*/ 107108 h 177392"/>
                <a:gd name="connsiteX3" fmla="*/ 133059 w 615308"/>
                <a:gd name="connsiteY3" fmla="*/ 0 h 177392"/>
                <a:gd name="connsiteX0" fmla="*/ 0 w 615308"/>
                <a:gd name="connsiteY0" fmla="*/ 88416 h 158700"/>
                <a:gd name="connsiteX1" fmla="*/ 615308 w 615308"/>
                <a:gd name="connsiteY1" fmla="*/ 0 h 158700"/>
                <a:gd name="connsiteX2" fmla="*/ 0 w 615308"/>
                <a:gd name="connsiteY2" fmla="*/ 88416 h 158700"/>
                <a:gd name="connsiteX0" fmla="*/ 0 w 615308"/>
                <a:gd name="connsiteY0" fmla="*/ 88416 h 193760"/>
                <a:gd name="connsiteX1" fmla="*/ 615308 w 615308"/>
                <a:gd name="connsiteY1" fmla="*/ 0 h 193760"/>
                <a:gd name="connsiteX2" fmla="*/ 0 w 615308"/>
                <a:gd name="connsiteY2" fmla="*/ 88416 h 193760"/>
                <a:gd name="connsiteX0" fmla="*/ 0 w 615308"/>
                <a:gd name="connsiteY0" fmla="*/ 169899 h 275243"/>
                <a:gd name="connsiteX1" fmla="*/ 615308 w 615308"/>
                <a:gd name="connsiteY1" fmla="*/ 81483 h 275243"/>
                <a:gd name="connsiteX2" fmla="*/ 0 w 615308"/>
                <a:gd name="connsiteY2" fmla="*/ 169899 h 275243"/>
                <a:gd name="connsiteX0" fmla="*/ 0 w 615308"/>
                <a:gd name="connsiteY0" fmla="*/ 193279 h 298623"/>
                <a:gd name="connsiteX1" fmla="*/ 615308 w 615308"/>
                <a:gd name="connsiteY1" fmla="*/ 104863 h 298623"/>
                <a:gd name="connsiteX2" fmla="*/ 0 w 615308"/>
                <a:gd name="connsiteY2" fmla="*/ 193279 h 298623"/>
                <a:gd name="connsiteX0" fmla="*/ 0 w 632025"/>
                <a:gd name="connsiteY0" fmla="*/ 191712 h 299306"/>
                <a:gd name="connsiteX1" fmla="*/ 632025 w 632025"/>
                <a:gd name="connsiteY1" fmla="*/ 107222 h 299306"/>
                <a:gd name="connsiteX2" fmla="*/ 0 w 632025"/>
                <a:gd name="connsiteY2" fmla="*/ 191712 h 299306"/>
                <a:gd name="connsiteX0" fmla="*/ 0 w 632025"/>
                <a:gd name="connsiteY0" fmla="*/ 191712 h 297892"/>
                <a:gd name="connsiteX1" fmla="*/ 632025 w 632025"/>
                <a:gd name="connsiteY1" fmla="*/ 107222 h 297892"/>
                <a:gd name="connsiteX2" fmla="*/ 0 w 632025"/>
                <a:gd name="connsiteY2" fmla="*/ 191712 h 297892"/>
                <a:gd name="connsiteX0" fmla="*/ 0 w 632025"/>
                <a:gd name="connsiteY0" fmla="*/ 191712 h 290014"/>
                <a:gd name="connsiteX1" fmla="*/ 632025 w 632025"/>
                <a:gd name="connsiteY1" fmla="*/ 107222 h 290014"/>
                <a:gd name="connsiteX2" fmla="*/ 0 w 632025"/>
                <a:gd name="connsiteY2" fmla="*/ 191712 h 290014"/>
                <a:gd name="connsiteX0" fmla="*/ 0 w 632025"/>
                <a:gd name="connsiteY0" fmla="*/ 196572 h 294874"/>
                <a:gd name="connsiteX1" fmla="*/ 632025 w 632025"/>
                <a:gd name="connsiteY1" fmla="*/ 112082 h 294874"/>
                <a:gd name="connsiteX2" fmla="*/ 0 w 632025"/>
                <a:gd name="connsiteY2" fmla="*/ 196572 h 294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025" h="294874">
                  <a:moveTo>
                    <a:pt x="0" y="196572"/>
                  </a:moveTo>
                  <a:cubicBezTo>
                    <a:pt x="377197" y="-143897"/>
                    <a:pt x="541242" y="47648"/>
                    <a:pt x="632025" y="112082"/>
                  </a:cubicBezTo>
                  <a:cubicBezTo>
                    <a:pt x="472739" y="418252"/>
                    <a:pt x="82891" y="261868"/>
                    <a:pt x="0" y="196572"/>
                  </a:cubicBezTo>
                  <a:close/>
                </a:path>
              </a:pathLst>
            </a:custGeom>
            <a:solidFill>
              <a:srgbClr val="70AD47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 57">
              <a:extLst>
                <a:ext uri="{FF2B5EF4-FFF2-40B4-BE49-F238E27FC236}">
                  <a16:creationId xmlns:a16="http://schemas.microsoft.com/office/drawing/2014/main" id="{9E91C41B-DE10-41B9-90E9-67EB3E37691B}"/>
                </a:ext>
              </a:extLst>
            </p:cNvPr>
            <p:cNvSpPr/>
            <p:nvPr/>
          </p:nvSpPr>
          <p:spPr>
            <a:xfrm rot="21253922">
              <a:off x="6086504" y="2932029"/>
              <a:ext cx="106633" cy="403337"/>
            </a:xfrm>
            <a:custGeom>
              <a:avLst/>
              <a:gdLst>
                <a:gd name="connsiteX0" fmla="*/ 0 w 45719"/>
                <a:gd name="connsiteY0" fmla="*/ 0 h 357564"/>
                <a:gd name="connsiteX1" fmla="*/ 45719 w 45719"/>
                <a:gd name="connsiteY1" fmla="*/ 0 h 357564"/>
                <a:gd name="connsiteX2" fmla="*/ 45719 w 45719"/>
                <a:gd name="connsiteY2" fmla="*/ 357564 h 357564"/>
                <a:gd name="connsiteX3" fmla="*/ 0 w 45719"/>
                <a:gd name="connsiteY3" fmla="*/ 357564 h 357564"/>
                <a:gd name="connsiteX4" fmla="*/ 0 w 45719"/>
                <a:gd name="connsiteY4" fmla="*/ 0 h 357564"/>
                <a:gd name="connsiteX0" fmla="*/ 0 w 93054"/>
                <a:gd name="connsiteY0" fmla="*/ 0 h 357564"/>
                <a:gd name="connsiteX1" fmla="*/ 93054 w 93054"/>
                <a:gd name="connsiteY1" fmla="*/ 52649 h 357564"/>
                <a:gd name="connsiteX2" fmla="*/ 45719 w 93054"/>
                <a:gd name="connsiteY2" fmla="*/ 357564 h 357564"/>
                <a:gd name="connsiteX3" fmla="*/ 0 w 93054"/>
                <a:gd name="connsiteY3" fmla="*/ 357564 h 357564"/>
                <a:gd name="connsiteX4" fmla="*/ 0 w 93054"/>
                <a:gd name="connsiteY4" fmla="*/ 0 h 357564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47384 w 93054"/>
                <a:gd name="connsiteY0" fmla="*/ 0 h 352778"/>
                <a:gd name="connsiteX1" fmla="*/ 93054 w 93054"/>
                <a:gd name="connsiteY1" fmla="*/ 47863 h 352778"/>
                <a:gd name="connsiteX2" fmla="*/ 45719 w 93054"/>
                <a:gd name="connsiteY2" fmla="*/ 352778 h 352778"/>
                <a:gd name="connsiteX3" fmla="*/ 0 w 93054"/>
                <a:gd name="connsiteY3" fmla="*/ 352778 h 352778"/>
                <a:gd name="connsiteX4" fmla="*/ 47384 w 93054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  <a:gd name="connsiteX0" fmla="*/ 67710 w 113380"/>
                <a:gd name="connsiteY0" fmla="*/ 0 h 352778"/>
                <a:gd name="connsiteX1" fmla="*/ 113380 w 113380"/>
                <a:gd name="connsiteY1" fmla="*/ 47863 h 352778"/>
                <a:gd name="connsiteX2" fmla="*/ 66045 w 113380"/>
                <a:gd name="connsiteY2" fmla="*/ 352778 h 352778"/>
                <a:gd name="connsiteX3" fmla="*/ 20326 w 113380"/>
                <a:gd name="connsiteY3" fmla="*/ 352778 h 352778"/>
                <a:gd name="connsiteX4" fmla="*/ 67710 w 113380"/>
                <a:gd name="connsiteY4" fmla="*/ 0 h 352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380" h="352778">
                  <a:moveTo>
                    <a:pt x="67710" y="0"/>
                  </a:moveTo>
                  <a:lnTo>
                    <a:pt x="113380" y="47863"/>
                  </a:lnTo>
                  <a:cubicBezTo>
                    <a:pt x="55913" y="135718"/>
                    <a:pt x="81823" y="251140"/>
                    <a:pt x="66045" y="352778"/>
                  </a:cubicBezTo>
                  <a:lnTo>
                    <a:pt x="20326" y="352778"/>
                  </a:lnTo>
                  <a:cubicBezTo>
                    <a:pt x="36121" y="235185"/>
                    <a:pt x="-60848" y="96629"/>
                    <a:pt x="67710" y="0"/>
                  </a:cubicBezTo>
                  <a:close/>
                </a:path>
              </a:pathLst>
            </a:custGeom>
            <a:solidFill>
              <a:srgbClr val="FFC000">
                <a:lumMod val="75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55">
              <a:extLst>
                <a:ext uri="{FF2B5EF4-FFF2-40B4-BE49-F238E27FC236}">
                  <a16:creationId xmlns:a16="http://schemas.microsoft.com/office/drawing/2014/main" id="{DDDEB40E-5435-477C-B573-520469E72E73}"/>
                </a:ext>
              </a:extLst>
            </p:cNvPr>
            <p:cNvSpPr/>
            <p:nvPr/>
          </p:nvSpPr>
          <p:spPr>
            <a:xfrm>
              <a:off x="5610094" y="3228363"/>
              <a:ext cx="1108250" cy="877641"/>
            </a:xfrm>
            <a:custGeom>
              <a:avLst/>
              <a:gdLst>
                <a:gd name="connsiteX0" fmla="*/ 0 w 556086"/>
                <a:gd name="connsiteY0" fmla="*/ 0 h 723900"/>
                <a:gd name="connsiteX1" fmla="*/ 556086 w 556086"/>
                <a:gd name="connsiteY1" fmla="*/ 0 h 723900"/>
                <a:gd name="connsiteX2" fmla="*/ 556086 w 556086"/>
                <a:gd name="connsiteY2" fmla="*/ 723900 h 723900"/>
                <a:gd name="connsiteX3" fmla="*/ 0 w 556086"/>
                <a:gd name="connsiteY3" fmla="*/ 723900 h 723900"/>
                <a:gd name="connsiteX4" fmla="*/ 0 w 556086"/>
                <a:gd name="connsiteY4" fmla="*/ 0 h 723900"/>
                <a:gd name="connsiteX0" fmla="*/ 0 w 556086"/>
                <a:gd name="connsiteY0" fmla="*/ 0 h 790575"/>
                <a:gd name="connsiteX1" fmla="*/ 556086 w 556086"/>
                <a:gd name="connsiteY1" fmla="*/ 0 h 790575"/>
                <a:gd name="connsiteX2" fmla="*/ 546561 w 556086"/>
                <a:gd name="connsiteY2" fmla="*/ 790575 h 790575"/>
                <a:gd name="connsiteX3" fmla="*/ 0 w 556086"/>
                <a:gd name="connsiteY3" fmla="*/ 723900 h 790575"/>
                <a:gd name="connsiteX4" fmla="*/ 0 w 556086"/>
                <a:gd name="connsiteY4" fmla="*/ 0 h 790575"/>
                <a:gd name="connsiteX0" fmla="*/ 28575 w 584661"/>
                <a:gd name="connsiteY0" fmla="*/ 0 h 790575"/>
                <a:gd name="connsiteX1" fmla="*/ 584661 w 584661"/>
                <a:gd name="connsiteY1" fmla="*/ 0 h 790575"/>
                <a:gd name="connsiteX2" fmla="*/ 575136 w 584661"/>
                <a:gd name="connsiteY2" fmla="*/ 790575 h 790575"/>
                <a:gd name="connsiteX3" fmla="*/ 0 w 584661"/>
                <a:gd name="connsiteY3" fmla="*/ 766762 h 790575"/>
                <a:gd name="connsiteX4" fmla="*/ 28575 w 584661"/>
                <a:gd name="connsiteY4" fmla="*/ 0 h 790575"/>
                <a:gd name="connsiteX0" fmla="*/ 9525 w 584661"/>
                <a:gd name="connsiteY0" fmla="*/ 0 h 857250"/>
                <a:gd name="connsiteX1" fmla="*/ 584661 w 584661"/>
                <a:gd name="connsiteY1" fmla="*/ 66675 h 857250"/>
                <a:gd name="connsiteX2" fmla="*/ 575136 w 584661"/>
                <a:gd name="connsiteY2" fmla="*/ 857250 h 857250"/>
                <a:gd name="connsiteX3" fmla="*/ 0 w 584661"/>
                <a:gd name="connsiteY3" fmla="*/ 833437 h 857250"/>
                <a:gd name="connsiteX4" fmla="*/ 9525 w 584661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8949"/>
                <a:gd name="connsiteY0" fmla="*/ 0 h 857250"/>
                <a:gd name="connsiteX1" fmla="*/ 598949 w 598949"/>
                <a:gd name="connsiteY1" fmla="*/ 0 h 857250"/>
                <a:gd name="connsiteX2" fmla="*/ 575136 w 598949"/>
                <a:gd name="connsiteY2" fmla="*/ 857250 h 857250"/>
                <a:gd name="connsiteX3" fmla="*/ 0 w 598949"/>
                <a:gd name="connsiteY3" fmla="*/ 833437 h 857250"/>
                <a:gd name="connsiteX4" fmla="*/ 9525 w 598949"/>
                <a:gd name="connsiteY4" fmla="*/ 0 h 857250"/>
                <a:gd name="connsiteX0" fmla="*/ 9525 w 594187"/>
                <a:gd name="connsiteY0" fmla="*/ 4762 h 862012"/>
                <a:gd name="connsiteX1" fmla="*/ 594187 w 594187"/>
                <a:gd name="connsiteY1" fmla="*/ 0 h 862012"/>
                <a:gd name="connsiteX2" fmla="*/ 575136 w 594187"/>
                <a:gd name="connsiteY2" fmla="*/ 862012 h 862012"/>
                <a:gd name="connsiteX3" fmla="*/ 0 w 594187"/>
                <a:gd name="connsiteY3" fmla="*/ 838199 h 862012"/>
                <a:gd name="connsiteX4" fmla="*/ 9525 w 594187"/>
                <a:gd name="connsiteY4" fmla="*/ 4762 h 862012"/>
                <a:gd name="connsiteX0" fmla="*/ 9525 w 827076"/>
                <a:gd name="connsiteY0" fmla="*/ 4762 h 862012"/>
                <a:gd name="connsiteX1" fmla="*/ 594187 w 827076"/>
                <a:gd name="connsiteY1" fmla="*/ 0 h 862012"/>
                <a:gd name="connsiteX2" fmla="*/ 575136 w 827076"/>
                <a:gd name="connsiteY2" fmla="*/ 862012 h 862012"/>
                <a:gd name="connsiteX3" fmla="*/ 0 w 827076"/>
                <a:gd name="connsiteY3" fmla="*/ 838199 h 862012"/>
                <a:gd name="connsiteX4" fmla="*/ 9525 w 827076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9525 w 874074"/>
                <a:gd name="connsiteY0" fmla="*/ 4762 h 862012"/>
                <a:gd name="connsiteX1" fmla="*/ 594187 w 874074"/>
                <a:gd name="connsiteY1" fmla="*/ 0 h 862012"/>
                <a:gd name="connsiteX2" fmla="*/ 575136 w 874074"/>
                <a:gd name="connsiteY2" fmla="*/ 862012 h 862012"/>
                <a:gd name="connsiteX3" fmla="*/ 0 w 874074"/>
                <a:gd name="connsiteY3" fmla="*/ 838199 h 862012"/>
                <a:gd name="connsiteX4" fmla="*/ 9525 w 874074"/>
                <a:gd name="connsiteY4" fmla="*/ 4762 h 862012"/>
                <a:gd name="connsiteX0" fmla="*/ 207450 w 1071999"/>
                <a:gd name="connsiteY0" fmla="*/ 4762 h 862012"/>
                <a:gd name="connsiteX1" fmla="*/ 792112 w 1071999"/>
                <a:gd name="connsiteY1" fmla="*/ 0 h 862012"/>
                <a:gd name="connsiteX2" fmla="*/ 773061 w 1071999"/>
                <a:gd name="connsiteY2" fmla="*/ 862012 h 862012"/>
                <a:gd name="connsiteX3" fmla="*/ 197925 w 1071999"/>
                <a:gd name="connsiteY3" fmla="*/ 838199 h 862012"/>
                <a:gd name="connsiteX4" fmla="*/ 207450 w 1071999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862012"/>
                <a:gd name="connsiteX1" fmla="*/ 844930 w 1124817"/>
                <a:gd name="connsiteY1" fmla="*/ 0 h 862012"/>
                <a:gd name="connsiteX2" fmla="*/ 825879 w 1124817"/>
                <a:gd name="connsiteY2" fmla="*/ 862012 h 862012"/>
                <a:gd name="connsiteX3" fmla="*/ 250743 w 1124817"/>
                <a:gd name="connsiteY3" fmla="*/ 838199 h 862012"/>
                <a:gd name="connsiteX4" fmla="*/ 260268 w 1124817"/>
                <a:gd name="connsiteY4" fmla="*/ 4762 h 862012"/>
                <a:gd name="connsiteX0" fmla="*/ 260268 w 1124817"/>
                <a:gd name="connsiteY0" fmla="*/ 4762 h 916355"/>
                <a:gd name="connsiteX1" fmla="*/ 844930 w 1124817"/>
                <a:gd name="connsiteY1" fmla="*/ 0 h 916355"/>
                <a:gd name="connsiteX2" fmla="*/ 825879 w 1124817"/>
                <a:gd name="connsiteY2" fmla="*/ 862012 h 916355"/>
                <a:gd name="connsiteX3" fmla="*/ 543056 w 1124817"/>
                <a:gd name="connsiteY3" fmla="*/ 819150 h 916355"/>
                <a:gd name="connsiteX4" fmla="*/ 250743 w 1124817"/>
                <a:gd name="connsiteY4" fmla="*/ 838199 h 916355"/>
                <a:gd name="connsiteX5" fmla="*/ 260268 w 1124817"/>
                <a:gd name="connsiteY5" fmla="*/ 4762 h 916355"/>
                <a:gd name="connsiteX0" fmla="*/ 260268 w 1124817"/>
                <a:gd name="connsiteY0" fmla="*/ 4762 h 895643"/>
                <a:gd name="connsiteX1" fmla="*/ 844930 w 1124817"/>
                <a:gd name="connsiteY1" fmla="*/ 0 h 895643"/>
                <a:gd name="connsiteX2" fmla="*/ 825879 w 1124817"/>
                <a:gd name="connsiteY2" fmla="*/ 862012 h 895643"/>
                <a:gd name="connsiteX3" fmla="*/ 543056 w 1124817"/>
                <a:gd name="connsiteY3" fmla="*/ 819150 h 895643"/>
                <a:gd name="connsiteX4" fmla="*/ 250743 w 1124817"/>
                <a:gd name="connsiteY4" fmla="*/ 838199 h 895643"/>
                <a:gd name="connsiteX5" fmla="*/ 260268 w 1124817"/>
                <a:gd name="connsiteY5" fmla="*/ 4762 h 895643"/>
                <a:gd name="connsiteX0" fmla="*/ 260268 w 1124817"/>
                <a:gd name="connsiteY0" fmla="*/ 4762 h 872265"/>
                <a:gd name="connsiteX1" fmla="*/ 844930 w 1124817"/>
                <a:gd name="connsiteY1" fmla="*/ 0 h 872265"/>
                <a:gd name="connsiteX2" fmla="*/ 825879 w 1124817"/>
                <a:gd name="connsiteY2" fmla="*/ 862012 h 872265"/>
                <a:gd name="connsiteX3" fmla="*/ 543056 w 1124817"/>
                <a:gd name="connsiteY3" fmla="*/ 819150 h 872265"/>
                <a:gd name="connsiteX4" fmla="*/ 250743 w 1124817"/>
                <a:gd name="connsiteY4" fmla="*/ 838199 h 872265"/>
                <a:gd name="connsiteX5" fmla="*/ 260268 w 1124817"/>
                <a:gd name="connsiteY5" fmla="*/ 4762 h 872265"/>
                <a:gd name="connsiteX0" fmla="*/ 260268 w 1099988"/>
                <a:gd name="connsiteY0" fmla="*/ 4762 h 872265"/>
                <a:gd name="connsiteX1" fmla="*/ 844930 w 1099988"/>
                <a:gd name="connsiteY1" fmla="*/ 0 h 872265"/>
                <a:gd name="connsiteX2" fmla="*/ 825879 w 1099988"/>
                <a:gd name="connsiteY2" fmla="*/ 862012 h 872265"/>
                <a:gd name="connsiteX3" fmla="*/ 543056 w 1099988"/>
                <a:gd name="connsiteY3" fmla="*/ 819150 h 872265"/>
                <a:gd name="connsiteX4" fmla="*/ 250743 w 1099988"/>
                <a:gd name="connsiteY4" fmla="*/ 838199 h 872265"/>
                <a:gd name="connsiteX5" fmla="*/ 260268 w 1099988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4762 h 872265"/>
                <a:gd name="connsiteX1" fmla="*/ 844930 w 1108250"/>
                <a:gd name="connsiteY1" fmla="*/ 0 h 872265"/>
                <a:gd name="connsiteX2" fmla="*/ 825879 w 1108250"/>
                <a:gd name="connsiteY2" fmla="*/ 862012 h 872265"/>
                <a:gd name="connsiteX3" fmla="*/ 543056 w 1108250"/>
                <a:gd name="connsiteY3" fmla="*/ 819150 h 872265"/>
                <a:gd name="connsiteX4" fmla="*/ 250743 w 1108250"/>
                <a:gd name="connsiteY4" fmla="*/ 838199 h 872265"/>
                <a:gd name="connsiteX5" fmla="*/ 260268 w 1108250"/>
                <a:gd name="connsiteY5" fmla="*/ 4762 h 872265"/>
                <a:gd name="connsiteX0" fmla="*/ 260268 w 1108250"/>
                <a:gd name="connsiteY0" fmla="*/ 53160 h 920663"/>
                <a:gd name="connsiteX1" fmla="*/ 543056 w 1108250"/>
                <a:gd name="connsiteY1" fmla="*/ 110310 h 920663"/>
                <a:gd name="connsiteX2" fmla="*/ 844930 w 1108250"/>
                <a:gd name="connsiteY2" fmla="*/ 48398 h 920663"/>
                <a:gd name="connsiteX3" fmla="*/ 825879 w 1108250"/>
                <a:gd name="connsiteY3" fmla="*/ 910410 h 920663"/>
                <a:gd name="connsiteX4" fmla="*/ 543056 w 1108250"/>
                <a:gd name="connsiteY4" fmla="*/ 867548 h 920663"/>
                <a:gd name="connsiteX5" fmla="*/ 250743 w 1108250"/>
                <a:gd name="connsiteY5" fmla="*/ 886597 h 920663"/>
                <a:gd name="connsiteX6" fmla="*/ 260268 w 1108250"/>
                <a:gd name="connsiteY6" fmla="*/ 53160 h 920663"/>
                <a:gd name="connsiteX0" fmla="*/ 260268 w 1108250"/>
                <a:gd name="connsiteY0" fmla="*/ 47259 h 914762"/>
                <a:gd name="connsiteX1" fmla="*/ 543056 w 1108250"/>
                <a:gd name="connsiteY1" fmla="*/ 104409 h 914762"/>
                <a:gd name="connsiteX2" fmla="*/ 844930 w 1108250"/>
                <a:gd name="connsiteY2" fmla="*/ 42497 h 914762"/>
                <a:gd name="connsiteX3" fmla="*/ 825879 w 1108250"/>
                <a:gd name="connsiteY3" fmla="*/ 904509 h 914762"/>
                <a:gd name="connsiteX4" fmla="*/ 543056 w 1108250"/>
                <a:gd name="connsiteY4" fmla="*/ 861647 h 914762"/>
                <a:gd name="connsiteX5" fmla="*/ 250743 w 1108250"/>
                <a:gd name="connsiteY5" fmla="*/ 880696 h 914762"/>
                <a:gd name="connsiteX6" fmla="*/ 260268 w 1108250"/>
                <a:gd name="connsiteY6" fmla="*/ 47259 h 914762"/>
                <a:gd name="connsiteX0" fmla="*/ 260268 w 1108250"/>
                <a:gd name="connsiteY0" fmla="*/ 10138 h 877641"/>
                <a:gd name="connsiteX1" fmla="*/ 543056 w 1108250"/>
                <a:gd name="connsiteY1" fmla="*/ 67288 h 877641"/>
                <a:gd name="connsiteX2" fmla="*/ 844930 w 1108250"/>
                <a:gd name="connsiteY2" fmla="*/ 5376 h 877641"/>
                <a:gd name="connsiteX3" fmla="*/ 825879 w 1108250"/>
                <a:gd name="connsiteY3" fmla="*/ 867388 h 877641"/>
                <a:gd name="connsiteX4" fmla="*/ 543056 w 1108250"/>
                <a:gd name="connsiteY4" fmla="*/ 824526 h 877641"/>
                <a:gd name="connsiteX5" fmla="*/ 250743 w 1108250"/>
                <a:gd name="connsiteY5" fmla="*/ 843575 h 877641"/>
                <a:gd name="connsiteX6" fmla="*/ 260268 w 1108250"/>
                <a:gd name="connsiteY6" fmla="*/ 10138 h 877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8250" h="877641">
                  <a:moveTo>
                    <a:pt x="260268" y="10138"/>
                  </a:moveTo>
                  <a:cubicBezTo>
                    <a:pt x="451068" y="-23199"/>
                    <a:pt x="445612" y="68082"/>
                    <a:pt x="543056" y="67288"/>
                  </a:cubicBezTo>
                  <a:cubicBezTo>
                    <a:pt x="640500" y="66494"/>
                    <a:pt x="754137" y="-22405"/>
                    <a:pt x="844930" y="5376"/>
                  </a:cubicBezTo>
                  <a:cubicBezTo>
                    <a:pt x="1338643" y="149838"/>
                    <a:pt x="1022729" y="780076"/>
                    <a:pt x="825879" y="867388"/>
                  </a:cubicBezTo>
                  <a:cubicBezTo>
                    <a:pt x="747786" y="904694"/>
                    <a:pt x="638912" y="828495"/>
                    <a:pt x="543056" y="824526"/>
                  </a:cubicBezTo>
                  <a:cubicBezTo>
                    <a:pt x="447200" y="820557"/>
                    <a:pt x="327244" y="918188"/>
                    <a:pt x="250743" y="843575"/>
                  </a:cubicBezTo>
                  <a:cubicBezTo>
                    <a:pt x="-198520" y="527663"/>
                    <a:pt x="52305" y="2200"/>
                    <a:pt x="260268" y="1013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83000">
                  <a:srgbClr val="D01200"/>
                </a:gs>
              </a:gsLst>
              <a:lin ang="1200000" scaled="0"/>
            </a:gra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C33E9A8-EF20-4552-8EC9-803D7E54732F}"/>
              </a:ext>
            </a:extLst>
          </p:cNvPr>
          <p:cNvSpPr txBox="1"/>
          <p:nvPr/>
        </p:nvSpPr>
        <p:spPr>
          <a:xfrm>
            <a:off x="457200" y="8006144"/>
            <a:ext cx="64008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150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pple</a:t>
            </a:r>
            <a:endParaRPr kumimoji="0" lang="en-US" sz="15000" b="0" i="0" u="none" strike="noStrike" kern="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</a:endParaRPr>
          </a:p>
        </p:txBody>
      </p:sp>
      <p:pic>
        <p:nvPicPr>
          <p:cNvPr id="7" name="ttsMP3.com_VoiceText_2025-1-6_19-34-1">
            <a:hlinkClick r:id="" action="ppaction://media"/>
            <a:extLst>
              <a:ext uri="{FF2B5EF4-FFF2-40B4-BE49-F238E27FC236}">
                <a16:creationId xmlns:a16="http://schemas.microsoft.com/office/drawing/2014/main" id="{EAAFBA2B-304B-4A3A-AD1E-316FB347CC3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991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7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8CA068-9D70-4CA5-9BE1-D45603ED153F}"/>
              </a:ext>
            </a:extLst>
          </p:cNvPr>
          <p:cNvGrpSpPr/>
          <p:nvPr/>
        </p:nvGrpSpPr>
        <p:grpSpPr>
          <a:xfrm>
            <a:off x="-435933" y="3733800"/>
            <a:ext cx="6836733" cy="4423019"/>
            <a:chOff x="1994760" y="1651922"/>
            <a:chExt cx="3882972" cy="2512086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9A7B51B9-C122-483A-9067-EE005F09A95E}"/>
                </a:ext>
              </a:extLst>
            </p:cNvPr>
            <p:cNvSpPr/>
            <p:nvPr/>
          </p:nvSpPr>
          <p:spPr>
            <a:xfrm>
              <a:off x="3074836" y="3120886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Arc 3">
              <a:extLst>
                <a:ext uri="{FF2B5EF4-FFF2-40B4-BE49-F238E27FC236}">
                  <a16:creationId xmlns:a16="http://schemas.microsoft.com/office/drawing/2014/main" id="{223E92F1-EF93-4DA8-85AF-6F55A1D090FC}"/>
                </a:ext>
              </a:extLst>
            </p:cNvPr>
            <p:cNvSpPr/>
            <p:nvPr/>
          </p:nvSpPr>
          <p:spPr>
            <a:xfrm>
              <a:off x="3405437" y="3129072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E240D983-DDD7-49FA-AC4D-D1D77A1D2F20}"/>
                </a:ext>
              </a:extLst>
            </p:cNvPr>
            <p:cNvSpPr/>
            <p:nvPr/>
          </p:nvSpPr>
          <p:spPr>
            <a:xfrm>
              <a:off x="4016541" y="3249608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4CFCA13-230D-4068-9514-0B9979FDFB2C}"/>
                </a:ext>
              </a:extLst>
            </p:cNvPr>
            <p:cNvSpPr/>
            <p:nvPr/>
          </p:nvSpPr>
          <p:spPr>
            <a:xfrm rot="20771261">
              <a:off x="4105669" y="2503868"/>
              <a:ext cx="1772063" cy="936642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B05963-E05E-4684-B341-A1A26D582543}"/>
                </a:ext>
              </a:extLst>
            </p:cNvPr>
            <p:cNvSpPr/>
            <p:nvPr/>
          </p:nvSpPr>
          <p:spPr>
            <a:xfrm>
              <a:off x="3488632" y="2812773"/>
              <a:ext cx="868019" cy="616227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6300B6-3225-438E-9081-FDC51AC1A86D}"/>
                </a:ext>
              </a:extLst>
            </p:cNvPr>
            <p:cNvSpPr/>
            <p:nvPr/>
          </p:nvSpPr>
          <p:spPr>
            <a:xfrm>
              <a:off x="2584173" y="2120348"/>
              <a:ext cx="1338469" cy="1073426"/>
            </a:xfrm>
            <a:prstGeom prst="ellipse">
              <a:avLst/>
            </a:prstGeom>
            <a:solidFill>
              <a:srgbClr val="ED7D31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C5CB23A1-FB97-46AC-8B99-01A158635F9D}"/>
                </a:ext>
              </a:extLst>
            </p:cNvPr>
            <p:cNvSpPr/>
            <p:nvPr/>
          </p:nvSpPr>
          <p:spPr>
            <a:xfrm>
              <a:off x="4275930" y="323850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3041B33B-996C-47E7-ACE8-D405998FC47A}"/>
                </a:ext>
              </a:extLst>
            </p:cNvPr>
            <p:cNvSpPr/>
            <p:nvPr/>
          </p:nvSpPr>
          <p:spPr>
            <a:xfrm>
              <a:off x="3564945" y="3236051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ED19BFB9-AC35-40F6-B49C-EEDC51C2845A}"/>
                </a:ext>
              </a:extLst>
            </p:cNvPr>
            <p:cNvSpPr/>
            <p:nvPr/>
          </p:nvSpPr>
          <p:spPr>
            <a:xfrm>
              <a:off x="3209096" y="3217744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E61C310C-5D85-49C2-AE28-FB48E12C33EF}"/>
                </a:ext>
              </a:extLst>
            </p:cNvPr>
            <p:cNvSpPr/>
            <p:nvPr/>
          </p:nvSpPr>
          <p:spPr>
            <a:xfrm flipH="1">
              <a:off x="3509839" y="1723319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DDD94303-E941-4C1E-982B-4087ED696385}"/>
                </a:ext>
              </a:extLst>
            </p:cNvPr>
            <p:cNvSpPr/>
            <p:nvPr/>
          </p:nvSpPr>
          <p:spPr>
            <a:xfrm>
              <a:off x="1994760" y="1776595"/>
              <a:ext cx="914400" cy="914400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54C481-55F5-4689-9029-0E349A8DDA02}"/>
                </a:ext>
              </a:extLst>
            </p:cNvPr>
            <p:cNvSpPr/>
            <p:nvPr/>
          </p:nvSpPr>
          <p:spPr>
            <a:xfrm flipH="1">
              <a:off x="3862637" y="1651922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42C644-CC6A-4EE6-9C34-78F080C4EB5E}"/>
                </a:ext>
              </a:extLst>
            </p:cNvPr>
            <p:cNvSpPr/>
            <p:nvPr/>
          </p:nvSpPr>
          <p:spPr>
            <a:xfrm flipH="1">
              <a:off x="2376657" y="1658546"/>
              <a:ext cx="207848" cy="166690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6D37BE4-6D07-4A11-91F9-376FE0272B48}"/>
                </a:ext>
              </a:extLst>
            </p:cNvPr>
            <p:cNvSpPr/>
            <p:nvPr/>
          </p:nvSpPr>
          <p:spPr>
            <a:xfrm flipH="1">
              <a:off x="3900608" y="3568664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9768343-3503-4755-BF15-4AA99BED0C88}"/>
                </a:ext>
              </a:extLst>
            </p:cNvPr>
            <p:cNvSpPr/>
            <p:nvPr/>
          </p:nvSpPr>
          <p:spPr>
            <a:xfrm flipH="1">
              <a:off x="4086076" y="360906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8CB574B-7107-4DDD-9478-176BA2A9E70E}"/>
                </a:ext>
              </a:extLst>
            </p:cNvPr>
            <p:cNvSpPr/>
            <p:nvPr/>
          </p:nvSpPr>
          <p:spPr>
            <a:xfrm flipH="1">
              <a:off x="4257756" y="353323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8CFD554-1329-4D32-8BE6-F1CA482A95D4}"/>
                </a:ext>
              </a:extLst>
            </p:cNvPr>
            <p:cNvSpPr/>
            <p:nvPr/>
          </p:nvSpPr>
          <p:spPr>
            <a:xfrm flipH="1">
              <a:off x="4429062" y="3625512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65861C5-7B0B-4697-B9FD-7FA0A10A6AAB}"/>
                </a:ext>
              </a:extLst>
            </p:cNvPr>
            <p:cNvSpPr/>
            <p:nvPr/>
          </p:nvSpPr>
          <p:spPr>
            <a:xfrm flipH="1">
              <a:off x="4863775" y="3652133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444E04F-F7CB-4617-93C2-DB0F14234B40}"/>
                </a:ext>
              </a:extLst>
            </p:cNvPr>
            <p:cNvSpPr/>
            <p:nvPr/>
          </p:nvSpPr>
          <p:spPr>
            <a:xfrm flipH="1">
              <a:off x="5141241" y="3638501"/>
              <a:ext cx="154772" cy="89705"/>
            </a:xfrm>
            <a:prstGeom prst="ellipse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B988DFFD-C536-427B-A29B-DB1DAB54023D}"/>
                </a:ext>
              </a:extLst>
            </p:cNvPr>
            <p:cNvSpPr/>
            <p:nvPr/>
          </p:nvSpPr>
          <p:spPr>
            <a:xfrm rot="2611023" flipH="1">
              <a:off x="3313639" y="2368503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7DFCBC8C-CD7E-43D4-8CA1-3D2242E5C551}"/>
                </a:ext>
              </a:extLst>
            </p:cNvPr>
            <p:cNvSpPr/>
            <p:nvPr/>
          </p:nvSpPr>
          <p:spPr>
            <a:xfrm rot="2611023" flipH="1">
              <a:off x="2893562" y="2368504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A8A9FAE-0392-45C6-A18C-BC54CE67B44F}"/>
                </a:ext>
              </a:extLst>
            </p:cNvPr>
            <p:cNvSpPr/>
            <p:nvPr/>
          </p:nvSpPr>
          <p:spPr>
            <a:xfrm flipH="1">
              <a:off x="3359110" y="2487630"/>
              <a:ext cx="295734" cy="2371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1D5E71E-4863-4FE6-91C1-B35CCD1E34BB}"/>
                </a:ext>
              </a:extLst>
            </p:cNvPr>
            <p:cNvSpPr/>
            <p:nvPr/>
          </p:nvSpPr>
          <p:spPr>
            <a:xfrm flipH="1">
              <a:off x="3495829" y="2510181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3C05E9F-5490-4684-8047-5C052FB68A7F}"/>
                </a:ext>
              </a:extLst>
            </p:cNvPr>
            <p:cNvSpPr/>
            <p:nvPr/>
          </p:nvSpPr>
          <p:spPr>
            <a:xfrm flipV="1">
              <a:off x="3538186" y="2546373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10E7EA0-8642-425F-9BA9-965C92A6A99A}"/>
                </a:ext>
              </a:extLst>
            </p:cNvPr>
            <p:cNvSpPr/>
            <p:nvPr/>
          </p:nvSpPr>
          <p:spPr>
            <a:xfrm rot="5400000">
              <a:off x="3548596" y="2643154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CE3C854-990A-43CF-A028-BB8097B6AD75}"/>
                </a:ext>
              </a:extLst>
            </p:cNvPr>
            <p:cNvSpPr/>
            <p:nvPr/>
          </p:nvSpPr>
          <p:spPr>
            <a:xfrm flipH="1">
              <a:off x="2889509" y="2495591"/>
              <a:ext cx="295734" cy="237173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3477F1-C006-4F8D-882C-05E4B16C64B7}"/>
                </a:ext>
              </a:extLst>
            </p:cNvPr>
            <p:cNvSpPr/>
            <p:nvPr/>
          </p:nvSpPr>
          <p:spPr>
            <a:xfrm flipH="1">
              <a:off x="3026228" y="2518142"/>
              <a:ext cx="150893" cy="202462"/>
            </a:xfrm>
            <a:custGeom>
              <a:avLst/>
              <a:gdLst>
                <a:gd name="connsiteX0" fmla="*/ 69314 w 150893"/>
                <a:gd name="connsiteY0" fmla="*/ 0 h 202462"/>
                <a:gd name="connsiteX1" fmla="*/ 43309 w 150893"/>
                <a:gd name="connsiteY1" fmla="*/ 14061 h 202462"/>
                <a:gd name="connsiteX2" fmla="*/ 0 w 150893"/>
                <a:gd name="connsiteY2" fmla="*/ 97915 h 202462"/>
                <a:gd name="connsiteX3" fmla="*/ 43309 w 150893"/>
                <a:gd name="connsiteY3" fmla="*/ 181769 h 202462"/>
                <a:gd name="connsiteX4" fmla="*/ 81579 w 150893"/>
                <a:gd name="connsiteY4" fmla="*/ 202462 h 202462"/>
                <a:gd name="connsiteX5" fmla="*/ 107584 w 150893"/>
                <a:gd name="connsiteY5" fmla="*/ 188401 h 202462"/>
                <a:gd name="connsiteX6" fmla="*/ 150893 w 150893"/>
                <a:gd name="connsiteY6" fmla="*/ 104547 h 202462"/>
                <a:gd name="connsiteX7" fmla="*/ 107584 w 150893"/>
                <a:gd name="connsiteY7" fmla="*/ 20693 h 202462"/>
                <a:gd name="connsiteX8" fmla="*/ 69314 w 150893"/>
                <a:gd name="connsiteY8" fmla="*/ 0 h 20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0893" h="202462">
                  <a:moveTo>
                    <a:pt x="69314" y="0"/>
                  </a:moveTo>
                  <a:lnTo>
                    <a:pt x="43309" y="14061"/>
                  </a:lnTo>
                  <a:cubicBezTo>
                    <a:pt x="16551" y="35521"/>
                    <a:pt x="0" y="65168"/>
                    <a:pt x="0" y="97915"/>
                  </a:cubicBezTo>
                  <a:cubicBezTo>
                    <a:pt x="0" y="130662"/>
                    <a:pt x="16551" y="160309"/>
                    <a:pt x="43309" y="181769"/>
                  </a:cubicBezTo>
                  <a:lnTo>
                    <a:pt x="81579" y="202462"/>
                  </a:lnTo>
                  <a:lnTo>
                    <a:pt x="107584" y="188401"/>
                  </a:lnTo>
                  <a:cubicBezTo>
                    <a:pt x="134343" y="166941"/>
                    <a:pt x="150893" y="137294"/>
                    <a:pt x="150893" y="104547"/>
                  </a:cubicBezTo>
                  <a:cubicBezTo>
                    <a:pt x="150893" y="71800"/>
                    <a:pt x="134343" y="42153"/>
                    <a:pt x="107584" y="20693"/>
                  </a:cubicBezTo>
                  <a:lnTo>
                    <a:pt x="69314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42F03E2-2E9C-4A75-9C45-9BAEFABCF3D5}"/>
                </a:ext>
              </a:extLst>
            </p:cNvPr>
            <p:cNvSpPr/>
            <p:nvPr/>
          </p:nvSpPr>
          <p:spPr>
            <a:xfrm flipV="1">
              <a:off x="3068585" y="2554334"/>
              <a:ext cx="73099" cy="73099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3F52B6-4A56-46EB-AF45-3904AA43376C}"/>
                </a:ext>
              </a:extLst>
            </p:cNvPr>
            <p:cNvSpPr/>
            <p:nvPr/>
          </p:nvSpPr>
          <p:spPr>
            <a:xfrm rot="5400000">
              <a:off x="3078995" y="2651115"/>
              <a:ext cx="71641" cy="34788"/>
            </a:xfrm>
            <a:custGeom>
              <a:avLst/>
              <a:gdLst>
                <a:gd name="connsiteX0" fmla="*/ 0 w 71641"/>
                <a:gd name="connsiteY0" fmla="*/ 34788 h 34788"/>
                <a:gd name="connsiteX1" fmla="*/ 9976 w 71641"/>
                <a:gd name="connsiteY1" fmla="*/ 10705 h 34788"/>
                <a:gd name="connsiteX2" fmla="*/ 35821 w 71641"/>
                <a:gd name="connsiteY2" fmla="*/ 0 h 34788"/>
                <a:gd name="connsiteX3" fmla="*/ 61666 w 71641"/>
                <a:gd name="connsiteY3" fmla="*/ 10705 h 34788"/>
                <a:gd name="connsiteX4" fmla="*/ 71641 w 71641"/>
                <a:gd name="connsiteY4" fmla="*/ 34788 h 34788"/>
                <a:gd name="connsiteX5" fmla="*/ 0 w 71641"/>
                <a:gd name="connsiteY5" fmla="*/ 34788 h 3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41" h="34788">
                  <a:moveTo>
                    <a:pt x="0" y="34788"/>
                  </a:moveTo>
                  <a:lnTo>
                    <a:pt x="9976" y="10705"/>
                  </a:lnTo>
                  <a:cubicBezTo>
                    <a:pt x="16590" y="4091"/>
                    <a:pt x="25728" y="0"/>
                    <a:pt x="35821" y="0"/>
                  </a:cubicBezTo>
                  <a:cubicBezTo>
                    <a:pt x="45914" y="0"/>
                    <a:pt x="55051" y="4091"/>
                    <a:pt x="61666" y="10705"/>
                  </a:cubicBezTo>
                  <a:lnTo>
                    <a:pt x="71641" y="34788"/>
                  </a:lnTo>
                  <a:lnTo>
                    <a:pt x="0" y="34788"/>
                  </a:lnTo>
                  <a:close/>
                </a:path>
              </a:pathLst>
            </a:cu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28874BCC-230B-4E91-A49C-14DC8FA66042}"/>
                </a:ext>
              </a:extLst>
            </p:cNvPr>
            <p:cNvSpPr/>
            <p:nvPr/>
          </p:nvSpPr>
          <p:spPr>
            <a:xfrm rot="2611023" flipV="1">
              <a:off x="3104821" y="2608999"/>
              <a:ext cx="302735" cy="302735"/>
            </a:xfrm>
            <a:prstGeom prst="arc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DB5E47E-C732-4193-ABA1-3FD02D7D582D}"/>
              </a:ext>
            </a:extLst>
          </p:cNvPr>
          <p:cNvSpPr txBox="1"/>
          <p:nvPr/>
        </p:nvSpPr>
        <p:spPr>
          <a:xfrm>
            <a:off x="1084587" y="7637678"/>
            <a:ext cx="725435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1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nt</a:t>
            </a:r>
            <a:endParaRPr kumimoji="0" lang="en-US" sz="18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34" name="ttsMP3.com_VoiceText_2025-1-6_19-35-30">
            <a:hlinkClick r:id="" action="ppaction://media"/>
            <a:extLst>
              <a:ext uri="{FF2B5EF4-FFF2-40B4-BE49-F238E27FC236}">
                <a16:creationId xmlns:a16="http://schemas.microsoft.com/office/drawing/2014/main" id="{209858D2-4412-4023-8BE3-3E4E732CC0A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7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976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3771F4D-133C-435B-B71E-25954B3F9AA3}"/>
              </a:ext>
            </a:extLst>
          </p:cNvPr>
          <p:cNvGrpSpPr/>
          <p:nvPr/>
        </p:nvGrpSpPr>
        <p:grpSpPr>
          <a:xfrm rot="998754" flipH="1">
            <a:off x="-188232" y="3493477"/>
            <a:ext cx="7132106" cy="4032312"/>
            <a:chOff x="2773894" y="1201971"/>
            <a:chExt cx="8219481" cy="464708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8CCBBF8-AD99-423D-ADE4-1F7782ADB37A}"/>
                </a:ext>
              </a:extLst>
            </p:cNvPr>
            <p:cNvSpPr/>
            <p:nvPr/>
          </p:nvSpPr>
          <p:spPr>
            <a:xfrm rot="679763">
              <a:off x="10391417" y="2549111"/>
              <a:ext cx="601958" cy="995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8069617-5A7F-418C-82F9-DB67E9961B1E}"/>
                </a:ext>
              </a:extLst>
            </p:cNvPr>
            <p:cNvSpPr/>
            <p:nvPr/>
          </p:nvSpPr>
          <p:spPr>
            <a:xfrm rot="17487813">
              <a:off x="10226065" y="2209953"/>
              <a:ext cx="601958" cy="99542"/>
            </a:xfrm>
            <a:prstGeom prst="round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AEA538-A572-4621-9718-026E65664488}"/>
                </a:ext>
              </a:extLst>
            </p:cNvPr>
            <p:cNvSpPr/>
            <p:nvPr/>
          </p:nvSpPr>
          <p:spPr>
            <a:xfrm>
              <a:off x="6240994" y="2017572"/>
              <a:ext cx="99880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Oval 2">
              <a:extLst>
                <a:ext uri="{FF2B5EF4-FFF2-40B4-BE49-F238E27FC236}">
                  <a16:creationId xmlns:a16="http://schemas.microsoft.com/office/drawing/2014/main" id="{91AB4EFD-5DB4-4847-B203-4AE47F6B8262}"/>
                </a:ext>
              </a:extLst>
            </p:cNvPr>
            <p:cNvSpPr/>
            <p:nvPr/>
          </p:nvSpPr>
          <p:spPr>
            <a:xfrm rot="20662578">
              <a:off x="3339452" y="2400514"/>
              <a:ext cx="7148345" cy="1673008"/>
            </a:xfrm>
            <a:custGeom>
              <a:avLst/>
              <a:gdLst>
                <a:gd name="connsiteX0" fmla="*/ 0 w 6439059"/>
                <a:gd name="connsiteY0" fmla="*/ 677181 h 1354362"/>
                <a:gd name="connsiteX1" fmla="*/ 3219530 w 6439059"/>
                <a:gd name="connsiteY1" fmla="*/ 0 h 1354362"/>
                <a:gd name="connsiteX2" fmla="*/ 6439060 w 6439059"/>
                <a:gd name="connsiteY2" fmla="*/ 677181 h 1354362"/>
                <a:gd name="connsiteX3" fmla="*/ 3219530 w 6439059"/>
                <a:gd name="connsiteY3" fmla="*/ 1354362 h 1354362"/>
                <a:gd name="connsiteX4" fmla="*/ 0 w 6439059"/>
                <a:gd name="connsiteY4" fmla="*/ 677181 h 1354362"/>
                <a:gd name="connsiteX0" fmla="*/ 0 w 6464784"/>
                <a:gd name="connsiteY0" fmla="*/ 1003669 h 1680850"/>
                <a:gd name="connsiteX1" fmla="*/ 3219530 w 6464784"/>
                <a:gd name="connsiteY1" fmla="*/ 326488 h 1680850"/>
                <a:gd name="connsiteX2" fmla="*/ 4778004 w 6464784"/>
                <a:gd name="connsiteY2" fmla="*/ 28462 h 1680850"/>
                <a:gd name="connsiteX3" fmla="*/ 6439060 w 6464784"/>
                <a:gd name="connsiteY3" fmla="*/ 1003669 h 1680850"/>
                <a:gd name="connsiteX4" fmla="*/ 3219530 w 6464784"/>
                <a:gd name="connsiteY4" fmla="*/ 1680850 h 1680850"/>
                <a:gd name="connsiteX5" fmla="*/ 0 w 6464784"/>
                <a:gd name="connsiteY5" fmla="*/ 1003669 h 1680850"/>
                <a:gd name="connsiteX0" fmla="*/ 58280 w 6523064"/>
                <a:gd name="connsiteY0" fmla="*/ 1036954 h 1714135"/>
                <a:gd name="connsiteX1" fmla="*/ 1474606 w 6523064"/>
                <a:gd name="connsiteY1" fmla="*/ 158812 h 1714135"/>
                <a:gd name="connsiteX2" fmla="*/ 4836284 w 6523064"/>
                <a:gd name="connsiteY2" fmla="*/ 61747 h 1714135"/>
                <a:gd name="connsiteX3" fmla="*/ 6497340 w 6523064"/>
                <a:gd name="connsiteY3" fmla="*/ 1036954 h 1714135"/>
                <a:gd name="connsiteX4" fmla="*/ 3277810 w 6523064"/>
                <a:gd name="connsiteY4" fmla="*/ 1714135 h 1714135"/>
                <a:gd name="connsiteX5" fmla="*/ 58280 w 6523064"/>
                <a:gd name="connsiteY5" fmla="*/ 1036954 h 1714135"/>
                <a:gd name="connsiteX0" fmla="*/ 41231 w 7094649"/>
                <a:gd name="connsiteY0" fmla="*/ 579340 h 1704987"/>
                <a:gd name="connsiteX1" fmla="*/ 2046191 w 7094649"/>
                <a:gd name="connsiteY1" fmla="*/ 142742 h 1704987"/>
                <a:gd name="connsiteX2" fmla="*/ 5407869 w 7094649"/>
                <a:gd name="connsiteY2" fmla="*/ 45677 h 1704987"/>
                <a:gd name="connsiteX3" fmla="*/ 7068925 w 7094649"/>
                <a:gd name="connsiteY3" fmla="*/ 1020884 h 1704987"/>
                <a:gd name="connsiteX4" fmla="*/ 3849395 w 7094649"/>
                <a:gd name="connsiteY4" fmla="*/ 1698065 h 1704987"/>
                <a:gd name="connsiteX5" fmla="*/ 41231 w 7094649"/>
                <a:gd name="connsiteY5" fmla="*/ 579340 h 1704987"/>
                <a:gd name="connsiteX0" fmla="*/ 44521 w 7097939"/>
                <a:gd name="connsiteY0" fmla="*/ 579340 h 1546589"/>
                <a:gd name="connsiteX1" fmla="*/ 2049481 w 7097939"/>
                <a:gd name="connsiteY1" fmla="*/ 142742 h 1546589"/>
                <a:gd name="connsiteX2" fmla="*/ 5411159 w 7097939"/>
                <a:gd name="connsiteY2" fmla="*/ 45677 h 1546589"/>
                <a:gd name="connsiteX3" fmla="*/ 7072215 w 7097939"/>
                <a:gd name="connsiteY3" fmla="*/ 1020884 h 1546589"/>
                <a:gd name="connsiteX4" fmla="*/ 3937262 w 7097939"/>
                <a:gd name="connsiteY4" fmla="*/ 1537096 h 1546589"/>
                <a:gd name="connsiteX5" fmla="*/ 44521 w 7097939"/>
                <a:gd name="connsiteY5" fmla="*/ 579340 h 1546589"/>
                <a:gd name="connsiteX0" fmla="*/ 44521 w 7097939"/>
                <a:gd name="connsiteY0" fmla="*/ 579340 h 1563703"/>
                <a:gd name="connsiteX1" fmla="*/ 2049481 w 7097939"/>
                <a:gd name="connsiteY1" fmla="*/ 142742 h 1563703"/>
                <a:gd name="connsiteX2" fmla="*/ 5411159 w 7097939"/>
                <a:gd name="connsiteY2" fmla="*/ 45677 h 1563703"/>
                <a:gd name="connsiteX3" fmla="*/ 7072215 w 7097939"/>
                <a:gd name="connsiteY3" fmla="*/ 1020884 h 1563703"/>
                <a:gd name="connsiteX4" fmla="*/ 3937262 w 7097939"/>
                <a:gd name="connsiteY4" fmla="*/ 1537096 h 1563703"/>
                <a:gd name="connsiteX5" fmla="*/ 44521 w 7097939"/>
                <a:gd name="connsiteY5" fmla="*/ 579340 h 1563703"/>
                <a:gd name="connsiteX0" fmla="*/ 94927 w 7148345"/>
                <a:gd name="connsiteY0" fmla="*/ 579340 h 1563703"/>
                <a:gd name="connsiteX1" fmla="*/ 2099887 w 7148345"/>
                <a:gd name="connsiteY1" fmla="*/ 142742 h 1563703"/>
                <a:gd name="connsiteX2" fmla="*/ 5461565 w 7148345"/>
                <a:gd name="connsiteY2" fmla="*/ 45677 h 1563703"/>
                <a:gd name="connsiteX3" fmla="*/ 7122621 w 7148345"/>
                <a:gd name="connsiteY3" fmla="*/ 1020884 h 1563703"/>
                <a:gd name="connsiteX4" fmla="*/ 3987668 w 7148345"/>
                <a:gd name="connsiteY4" fmla="*/ 1537096 h 1563703"/>
                <a:gd name="connsiteX5" fmla="*/ 94927 w 7148345"/>
                <a:gd name="connsiteY5" fmla="*/ 579340 h 15637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0303"/>
                <a:gd name="connsiteX1" fmla="*/ 2099887 w 7148345"/>
                <a:gd name="connsiteY1" fmla="*/ 142742 h 1540303"/>
                <a:gd name="connsiteX2" fmla="*/ 5461565 w 7148345"/>
                <a:gd name="connsiteY2" fmla="*/ 45677 h 1540303"/>
                <a:gd name="connsiteX3" fmla="*/ 7122621 w 7148345"/>
                <a:gd name="connsiteY3" fmla="*/ 1020884 h 1540303"/>
                <a:gd name="connsiteX4" fmla="*/ 3987668 w 7148345"/>
                <a:gd name="connsiteY4" fmla="*/ 1537096 h 1540303"/>
                <a:gd name="connsiteX5" fmla="*/ 94927 w 7148345"/>
                <a:gd name="connsiteY5" fmla="*/ 579340 h 1540303"/>
                <a:gd name="connsiteX0" fmla="*/ 94927 w 7148345"/>
                <a:gd name="connsiteY0" fmla="*/ 579340 h 1549711"/>
                <a:gd name="connsiteX1" fmla="*/ 2099887 w 7148345"/>
                <a:gd name="connsiteY1" fmla="*/ 142742 h 1549711"/>
                <a:gd name="connsiteX2" fmla="*/ 5461565 w 7148345"/>
                <a:gd name="connsiteY2" fmla="*/ 45677 h 1549711"/>
                <a:gd name="connsiteX3" fmla="*/ 7122621 w 7148345"/>
                <a:gd name="connsiteY3" fmla="*/ 1020884 h 1549711"/>
                <a:gd name="connsiteX4" fmla="*/ 3987668 w 7148345"/>
                <a:gd name="connsiteY4" fmla="*/ 1537096 h 1549711"/>
                <a:gd name="connsiteX5" fmla="*/ 94927 w 7148345"/>
                <a:gd name="connsiteY5" fmla="*/ 579340 h 1549711"/>
                <a:gd name="connsiteX0" fmla="*/ 94927 w 7148345"/>
                <a:gd name="connsiteY0" fmla="*/ 579340 h 1566059"/>
                <a:gd name="connsiteX1" fmla="*/ 2099887 w 7148345"/>
                <a:gd name="connsiteY1" fmla="*/ 142742 h 1566059"/>
                <a:gd name="connsiteX2" fmla="*/ 5461565 w 7148345"/>
                <a:gd name="connsiteY2" fmla="*/ 45677 h 1566059"/>
                <a:gd name="connsiteX3" fmla="*/ 7122621 w 7148345"/>
                <a:gd name="connsiteY3" fmla="*/ 1020884 h 1566059"/>
                <a:gd name="connsiteX4" fmla="*/ 3987668 w 7148345"/>
                <a:gd name="connsiteY4" fmla="*/ 1537096 h 1566059"/>
                <a:gd name="connsiteX5" fmla="*/ 94927 w 7148345"/>
                <a:gd name="connsiteY5" fmla="*/ 579340 h 1566059"/>
                <a:gd name="connsiteX0" fmla="*/ 94927 w 7148345"/>
                <a:gd name="connsiteY0" fmla="*/ 686289 h 1673008"/>
                <a:gd name="connsiteX1" fmla="*/ 2099887 w 7148345"/>
                <a:gd name="connsiteY1" fmla="*/ 249691 h 1673008"/>
                <a:gd name="connsiteX2" fmla="*/ 5461565 w 7148345"/>
                <a:gd name="connsiteY2" fmla="*/ 152626 h 1673008"/>
                <a:gd name="connsiteX3" fmla="*/ 7122621 w 7148345"/>
                <a:gd name="connsiteY3" fmla="*/ 1127833 h 1673008"/>
                <a:gd name="connsiteX4" fmla="*/ 3987668 w 7148345"/>
                <a:gd name="connsiteY4" fmla="*/ 1644045 h 1673008"/>
                <a:gd name="connsiteX5" fmla="*/ 94927 w 7148345"/>
                <a:gd name="connsiteY5" fmla="*/ 686289 h 1673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48345" h="1673008">
                  <a:moveTo>
                    <a:pt x="94927" y="686289"/>
                  </a:moveTo>
                  <a:cubicBezTo>
                    <a:pt x="-407516" y="559622"/>
                    <a:pt x="1205447" y="338635"/>
                    <a:pt x="2099887" y="249691"/>
                  </a:cubicBezTo>
                  <a:cubicBezTo>
                    <a:pt x="2994327" y="160747"/>
                    <a:pt x="4201393" y="-202150"/>
                    <a:pt x="5461565" y="152626"/>
                  </a:cubicBezTo>
                  <a:cubicBezTo>
                    <a:pt x="5998153" y="265489"/>
                    <a:pt x="7350996" y="909598"/>
                    <a:pt x="7122621" y="1127833"/>
                  </a:cubicBezTo>
                  <a:cubicBezTo>
                    <a:pt x="6590035" y="1537927"/>
                    <a:pt x="6519877" y="1755351"/>
                    <a:pt x="3987668" y="1644045"/>
                  </a:cubicBezTo>
                  <a:cubicBezTo>
                    <a:pt x="1455459" y="1532739"/>
                    <a:pt x="597370" y="812956"/>
                    <a:pt x="94927" y="686289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Oval 3">
              <a:extLst>
                <a:ext uri="{FF2B5EF4-FFF2-40B4-BE49-F238E27FC236}">
                  <a16:creationId xmlns:a16="http://schemas.microsoft.com/office/drawing/2014/main" id="{F4487095-87B6-48CA-B4F8-FB71B9F14F41}"/>
                </a:ext>
              </a:extLst>
            </p:cNvPr>
            <p:cNvSpPr/>
            <p:nvPr/>
          </p:nvSpPr>
          <p:spPr>
            <a:xfrm>
              <a:off x="3201425" y="2422929"/>
              <a:ext cx="1548395" cy="1369006"/>
            </a:xfrm>
            <a:custGeom>
              <a:avLst/>
              <a:gdLst>
                <a:gd name="connsiteX0" fmla="*/ 0 w 1104900"/>
                <a:gd name="connsiteY0" fmla="*/ 717550 h 1435100"/>
                <a:gd name="connsiteX1" fmla="*/ 552450 w 1104900"/>
                <a:gd name="connsiteY1" fmla="*/ 0 h 1435100"/>
                <a:gd name="connsiteX2" fmla="*/ 1104900 w 1104900"/>
                <a:gd name="connsiteY2" fmla="*/ 717550 h 1435100"/>
                <a:gd name="connsiteX3" fmla="*/ 552450 w 1104900"/>
                <a:gd name="connsiteY3" fmla="*/ 1435100 h 1435100"/>
                <a:gd name="connsiteX4" fmla="*/ 0 w 1104900"/>
                <a:gd name="connsiteY4" fmla="*/ 717550 h 1435100"/>
                <a:gd name="connsiteX0" fmla="*/ 181577 w 1286477"/>
                <a:gd name="connsiteY0" fmla="*/ 666750 h 1384300"/>
                <a:gd name="connsiteX1" fmla="*/ 149827 w 1286477"/>
                <a:gd name="connsiteY1" fmla="*/ 0 h 1384300"/>
                <a:gd name="connsiteX2" fmla="*/ 1286477 w 1286477"/>
                <a:gd name="connsiteY2" fmla="*/ 666750 h 1384300"/>
                <a:gd name="connsiteX3" fmla="*/ 734027 w 1286477"/>
                <a:gd name="connsiteY3" fmla="*/ 1384300 h 1384300"/>
                <a:gd name="connsiteX4" fmla="*/ 181577 w 1286477"/>
                <a:gd name="connsiteY4" fmla="*/ 666750 h 1384300"/>
                <a:gd name="connsiteX0" fmla="*/ 178650 w 1207350"/>
                <a:gd name="connsiteY0" fmla="*/ 1293296 h 1474064"/>
                <a:gd name="connsiteX1" fmla="*/ 70700 w 1207350"/>
                <a:gd name="connsiteY1" fmla="*/ 16946 h 1474064"/>
                <a:gd name="connsiteX2" fmla="*/ 1207350 w 1207350"/>
                <a:gd name="connsiteY2" fmla="*/ 683696 h 1474064"/>
                <a:gd name="connsiteX3" fmla="*/ 654900 w 1207350"/>
                <a:gd name="connsiteY3" fmla="*/ 1401246 h 1474064"/>
                <a:gd name="connsiteX4" fmla="*/ 178650 w 1207350"/>
                <a:gd name="connsiteY4" fmla="*/ 1293296 h 1474064"/>
                <a:gd name="connsiteX0" fmla="*/ 251654 w 1280354"/>
                <a:gd name="connsiteY0" fmla="*/ 1300445 h 1481213"/>
                <a:gd name="connsiteX1" fmla="*/ 143704 w 1280354"/>
                <a:gd name="connsiteY1" fmla="*/ 24095 h 1481213"/>
                <a:gd name="connsiteX2" fmla="*/ 1280354 w 1280354"/>
                <a:gd name="connsiteY2" fmla="*/ 690845 h 1481213"/>
                <a:gd name="connsiteX3" fmla="*/ 727904 w 1280354"/>
                <a:gd name="connsiteY3" fmla="*/ 1408395 h 1481213"/>
                <a:gd name="connsiteX4" fmla="*/ 251654 w 1280354"/>
                <a:gd name="connsiteY4" fmla="*/ 1300445 h 1481213"/>
                <a:gd name="connsiteX0" fmla="*/ 202933 w 1561833"/>
                <a:gd name="connsiteY0" fmla="*/ 1286589 h 1460323"/>
                <a:gd name="connsiteX1" fmla="*/ 94983 w 1561833"/>
                <a:gd name="connsiteY1" fmla="*/ 10239 h 1460323"/>
                <a:gd name="connsiteX2" fmla="*/ 1561833 w 1561833"/>
                <a:gd name="connsiteY2" fmla="*/ 778589 h 1460323"/>
                <a:gd name="connsiteX3" fmla="*/ 679183 w 1561833"/>
                <a:gd name="connsiteY3" fmla="*/ 1394539 h 1460323"/>
                <a:gd name="connsiteX4" fmla="*/ 202933 w 1561833"/>
                <a:gd name="connsiteY4" fmla="*/ 1286589 h 1460323"/>
                <a:gd name="connsiteX0" fmla="*/ 276053 w 1634953"/>
                <a:gd name="connsiteY0" fmla="*/ 1305775 h 1479509"/>
                <a:gd name="connsiteX1" fmla="*/ 168103 w 1634953"/>
                <a:gd name="connsiteY1" fmla="*/ 29425 h 1479509"/>
                <a:gd name="connsiteX2" fmla="*/ 1634953 w 1634953"/>
                <a:gd name="connsiteY2" fmla="*/ 797775 h 1479509"/>
                <a:gd name="connsiteX3" fmla="*/ 752303 w 1634953"/>
                <a:gd name="connsiteY3" fmla="*/ 1413725 h 1479509"/>
                <a:gd name="connsiteX4" fmla="*/ 276053 w 1634953"/>
                <a:gd name="connsiteY4" fmla="*/ 1305775 h 1479509"/>
                <a:gd name="connsiteX0" fmla="*/ 195453 w 1452753"/>
                <a:gd name="connsiteY0" fmla="*/ 1284130 h 1454382"/>
                <a:gd name="connsiteX1" fmla="*/ 87503 w 1452753"/>
                <a:gd name="connsiteY1" fmla="*/ 7780 h 1454382"/>
                <a:gd name="connsiteX2" fmla="*/ 1452753 w 1452753"/>
                <a:gd name="connsiteY2" fmla="*/ 826930 h 1454382"/>
                <a:gd name="connsiteX3" fmla="*/ 671703 w 1452753"/>
                <a:gd name="connsiteY3" fmla="*/ 1392080 h 1454382"/>
                <a:gd name="connsiteX4" fmla="*/ 195453 w 1452753"/>
                <a:gd name="connsiteY4" fmla="*/ 1284130 h 1454382"/>
                <a:gd name="connsiteX0" fmla="*/ 240400 w 1497700"/>
                <a:gd name="connsiteY0" fmla="*/ 1294974 h 1465226"/>
                <a:gd name="connsiteX1" fmla="*/ 132450 w 1497700"/>
                <a:gd name="connsiteY1" fmla="*/ 18624 h 1465226"/>
                <a:gd name="connsiteX2" fmla="*/ 1497700 w 1497700"/>
                <a:gd name="connsiteY2" fmla="*/ 837774 h 1465226"/>
                <a:gd name="connsiteX3" fmla="*/ 716650 w 1497700"/>
                <a:gd name="connsiteY3" fmla="*/ 1402924 h 1465226"/>
                <a:gd name="connsiteX4" fmla="*/ 240400 w 1497700"/>
                <a:gd name="connsiteY4" fmla="*/ 1294974 h 1465226"/>
                <a:gd name="connsiteX0" fmla="*/ 240400 w 1497928"/>
                <a:gd name="connsiteY0" fmla="*/ 1294974 h 1323811"/>
                <a:gd name="connsiteX1" fmla="*/ 132450 w 1497928"/>
                <a:gd name="connsiteY1" fmla="*/ 18624 h 1323811"/>
                <a:gd name="connsiteX2" fmla="*/ 1497700 w 1497928"/>
                <a:gd name="connsiteY2" fmla="*/ 837774 h 1323811"/>
                <a:gd name="connsiteX3" fmla="*/ 240400 w 1497928"/>
                <a:gd name="connsiteY3" fmla="*/ 1294974 h 1323811"/>
                <a:gd name="connsiteX0" fmla="*/ 240400 w 1497720"/>
                <a:gd name="connsiteY0" fmla="*/ 1294974 h 1316820"/>
                <a:gd name="connsiteX1" fmla="*/ 132450 w 1497720"/>
                <a:gd name="connsiteY1" fmla="*/ 18624 h 1316820"/>
                <a:gd name="connsiteX2" fmla="*/ 1497700 w 1497720"/>
                <a:gd name="connsiteY2" fmla="*/ 837774 h 1316820"/>
                <a:gd name="connsiteX3" fmla="*/ 240400 w 1497720"/>
                <a:gd name="connsiteY3" fmla="*/ 1294974 h 1316820"/>
                <a:gd name="connsiteX0" fmla="*/ 195453 w 1452773"/>
                <a:gd name="connsiteY0" fmla="*/ 1323401 h 1344025"/>
                <a:gd name="connsiteX1" fmla="*/ 87503 w 1452773"/>
                <a:gd name="connsiteY1" fmla="*/ 8951 h 1344025"/>
                <a:gd name="connsiteX2" fmla="*/ 1452753 w 1452773"/>
                <a:gd name="connsiteY2" fmla="*/ 828101 h 1344025"/>
                <a:gd name="connsiteX3" fmla="*/ 195453 w 1452773"/>
                <a:gd name="connsiteY3" fmla="*/ 1323401 h 1344025"/>
                <a:gd name="connsiteX0" fmla="*/ 291075 w 1548395"/>
                <a:gd name="connsiteY0" fmla="*/ 1348382 h 1369006"/>
                <a:gd name="connsiteX1" fmla="*/ 183125 w 1548395"/>
                <a:gd name="connsiteY1" fmla="*/ 33932 h 1369006"/>
                <a:gd name="connsiteX2" fmla="*/ 1548375 w 1548395"/>
                <a:gd name="connsiteY2" fmla="*/ 853082 h 1369006"/>
                <a:gd name="connsiteX3" fmla="*/ 291075 w 1548395"/>
                <a:gd name="connsiteY3" fmla="*/ 1348382 h 1369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8395" h="1369006">
                  <a:moveTo>
                    <a:pt x="291075" y="1348382"/>
                  </a:moveTo>
                  <a:cubicBezTo>
                    <a:pt x="193708" y="1117665"/>
                    <a:pt x="-242325" y="218082"/>
                    <a:pt x="183125" y="33932"/>
                  </a:cubicBezTo>
                  <a:cubicBezTo>
                    <a:pt x="608575" y="-150218"/>
                    <a:pt x="1548375" y="456790"/>
                    <a:pt x="1548375" y="853082"/>
                  </a:cubicBezTo>
                  <a:cubicBezTo>
                    <a:pt x="1553667" y="900707"/>
                    <a:pt x="518617" y="1484907"/>
                    <a:pt x="291075" y="1348382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Oval 4">
              <a:extLst>
                <a:ext uri="{FF2B5EF4-FFF2-40B4-BE49-F238E27FC236}">
                  <a16:creationId xmlns:a16="http://schemas.microsoft.com/office/drawing/2014/main" id="{94FDD64D-E979-47D3-AC87-3E485D488ADE}"/>
                </a:ext>
              </a:extLst>
            </p:cNvPr>
            <p:cNvSpPr/>
            <p:nvPr/>
          </p:nvSpPr>
          <p:spPr>
            <a:xfrm rot="19507236">
              <a:off x="2773894" y="3778528"/>
              <a:ext cx="1887030" cy="819976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7030" h="819976">
                  <a:moveTo>
                    <a:pt x="0" y="408129"/>
                  </a:moveTo>
                  <a:cubicBezTo>
                    <a:pt x="0" y="182842"/>
                    <a:pt x="550270" y="-7211"/>
                    <a:pt x="852478" y="210"/>
                  </a:cubicBezTo>
                  <a:cubicBezTo>
                    <a:pt x="1154686" y="7631"/>
                    <a:pt x="1813248" y="227367"/>
                    <a:pt x="1813248" y="452654"/>
                  </a:cubicBezTo>
                  <a:cubicBezTo>
                    <a:pt x="2070251" y="686800"/>
                    <a:pt x="1633330" y="847499"/>
                    <a:pt x="852478" y="816048"/>
                  </a:cubicBezTo>
                  <a:cubicBezTo>
                    <a:pt x="71626" y="784597"/>
                    <a:pt x="0" y="633416"/>
                    <a:pt x="0" y="408129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4373FDFA-6B6D-4A19-B5F0-1600E6343F02}"/>
                </a:ext>
              </a:extLst>
            </p:cNvPr>
            <p:cNvSpPr/>
            <p:nvPr/>
          </p:nvSpPr>
          <p:spPr>
            <a:xfrm rot="20086111">
              <a:off x="4439482" y="1201971"/>
              <a:ext cx="2181976" cy="1737204"/>
            </a:xfrm>
            <a:custGeom>
              <a:avLst/>
              <a:gdLst>
                <a:gd name="connsiteX0" fmla="*/ 0 w 1237957"/>
                <a:gd name="connsiteY0" fmla="*/ 1154120 h 2308239"/>
                <a:gd name="connsiteX1" fmla="*/ 618979 w 1237957"/>
                <a:gd name="connsiteY1" fmla="*/ 0 h 2308239"/>
                <a:gd name="connsiteX2" fmla="*/ 1237958 w 1237957"/>
                <a:gd name="connsiteY2" fmla="*/ 1154120 h 2308239"/>
                <a:gd name="connsiteX3" fmla="*/ 618979 w 1237957"/>
                <a:gd name="connsiteY3" fmla="*/ 2308240 h 2308239"/>
                <a:gd name="connsiteX4" fmla="*/ 0 w 1237957"/>
                <a:gd name="connsiteY4" fmla="*/ 1154120 h 2308239"/>
                <a:gd name="connsiteX0" fmla="*/ 0 w 1237958"/>
                <a:gd name="connsiteY0" fmla="*/ 1154120 h 1298384"/>
                <a:gd name="connsiteX1" fmla="*/ 618979 w 1237958"/>
                <a:gd name="connsiteY1" fmla="*/ 0 h 1298384"/>
                <a:gd name="connsiteX2" fmla="*/ 1237958 w 1237958"/>
                <a:gd name="connsiteY2" fmla="*/ 1154120 h 1298384"/>
                <a:gd name="connsiteX3" fmla="*/ 0 w 1237958"/>
                <a:gd name="connsiteY3" fmla="*/ 1154120 h 1298384"/>
                <a:gd name="connsiteX0" fmla="*/ 49139 w 1932190"/>
                <a:gd name="connsiteY0" fmla="*/ 1224584 h 3269941"/>
                <a:gd name="connsiteX1" fmla="*/ 668118 w 1932190"/>
                <a:gd name="connsiteY1" fmla="*/ 70464 h 3269941"/>
                <a:gd name="connsiteX2" fmla="*/ 1932190 w 1932190"/>
                <a:gd name="connsiteY2" fmla="*/ 3254781 h 3269941"/>
                <a:gd name="connsiteX3" fmla="*/ 49139 w 1932190"/>
                <a:gd name="connsiteY3" fmla="*/ 1224584 h 3269941"/>
                <a:gd name="connsiteX0" fmla="*/ 37413 w 2179756"/>
                <a:gd name="connsiteY0" fmla="*/ 2991719 h 3359619"/>
                <a:gd name="connsiteX1" fmla="*/ 915684 w 2179756"/>
                <a:gd name="connsiteY1" fmla="*/ 309 h 3359619"/>
                <a:gd name="connsiteX2" fmla="*/ 2179756 w 2179756"/>
                <a:gd name="connsiteY2" fmla="*/ 3184626 h 3359619"/>
                <a:gd name="connsiteX3" fmla="*/ 37413 w 2179756"/>
                <a:gd name="connsiteY3" fmla="*/ 2991719 h 3359619"/>
                <a:gd name="connsiteX0" fmla="*/ 83152 w 2225495"/>
                <a:gd name="connsiteY0" fmla="*/ 2991688 h 3277128"/>
                <a:gd name="connsiteX1" fmla="*/ 961423 w 2225495"/>
                <a:gd name="connsiteY1" fmla="*/ 278 h 3277128"/>
                <a:gd name="connsiteX2" fmla="*/ 2225495 w 2225495"/>
                <a:gd name="connsiteY2" fmla="*/ 3184595 h 3277128"/>
                <a:gd name="connsiteX3" fmla="*/ 83152 w 2225495"/>
                <a:gd name="connsiteY3" fmla="*/ 2991688 h 3277128"/>
                <a:gd name="connsiteX0" fmla="*/ 81822 w 2246688"/>
                <a:gd name="connsiteY0" fmla="*/ 3105254 h 3315065"/>
                <a:gd name="connsiteX1" fmla="*/ 982616 w 2246688"/>
                <a:gd name="connsiteY1" fmla="*/ 46 h 3315065"/>
                <a:gd name="connsiteX2" fmla="*/ 2246688 w 2246688"/>
                <a:gd name="connsiteY2" fmla="*/ 3184363 h 3315065"/>
                <a:gd name="connsiteX3" fmla="*/ 81822 w 2246688"/>
                <a:gd name="connsiteY3" fmla="*/ 3105254 h 3315065"/>
                <a:gd name="connsiteX0" fmla="*/ 102341 w 2267207"/>
                <a:gd name="connsiteY0" fmla="*/ 3107187 h 3316998"/>
                <a:gd name="connsiteX1" fmla="*/ 1003135 w 2267207"/>
                <a:gd name="connsiteY1" fmla="*/ 1979 h 3316998"/>
                <a:gd name="connsiteX2" fmla="*/ 2267207 w 2267207"/>
                <a:gd name="connsiteY2" fmla="*/ 3186296 h 3316998"/>
                <a:gd name="connsiteX3" fmla="*/ 102341 w 2267207"/>
                <a:gd name="connsiteY3" fmla="*/ 3107187 h 3316998"/>
                <a:gd name="connsiteX0" fmla="*/ 105143 w 2270009"/>
                <a:gd name="connsiteY0" fmla="*/ 3127530 h 3337341"/>
                <a:gd name="connsiteX1" fmla="*/ 1005937 w 2270009"/>
                <a:gd name="connsiteY1" fmla="*/ 22322 h 3337341"/>
                <a:gd name="connsiteX2" fmla="*/ 2270009 w 2270009"/>
                <a:gd name="connsiteY2" fmla="*/ 3206639 h 3337341"/>
                <a:gd name="connsiteX3" fmla="*/ 105143 w 2270009"/>
                <a:gd name="connsiteY3" fmla="*/ 3127530 h 3337341"/>
                <a:gd name="connsiteX0" fmla="*/ 6436 w 2171302"/>
                <a:gd name="connsiteY0" fmla="*/ 3127530 h 3375904"/>
                <a:gd name="connsiteX1" fmla="*/ 907230 w 2171302"/>
                <a:gd name="connsiteY1" fmla="*/ 22322 h 3375904"/>
                <a:gd name="connsiteX2" fmla="*/ 2171302 w 2171302"/>
                <a:gd name="connsiteY2" fmla="*/ 3206639 h 3375904"/>
                <a:gd name="connsiteX3" fmla="*/ 6436 w 2171302"/>
                <a:gd name="connsiteY3" fmla="*/ 3127530 h 3375904"/>
                <a:gd name="connsiteX0" fmla="*/ 6436 w 2171302"/>
                <a:gd name="connsiteY0" fmla="*/ 3127856 h 3376230"/>
                <a:gd name="connsiteX1" fmla="*/ 907230 w 2171302"/>
                <a:gd name="connsiteY1" fmla="*/ 22648 h 3376230"/>
                <a:gd name="connsiteX2" fmla="*/ 2171302 w 2171302"/>
                <a:gd name="connsiteY2" fmla="*/ 3206965 h 3376230"/>
                <a:gd name="connsiteX3" fmla="*/ 6436 w 2171302"/>
                <a:gd name="connsiteY3" fmla="*/ 3127856 h 3376230"/>
                <a:gd name="connsiteX0" fmla="*/ 4385 w 2169251"/>
                <a:gd name="connsiteY0" fmla="*/ 3127856 h 3307863"/>
                <a:gd name="connsiteX1" fmla="*/ 905179 w 2169251"/>
                <a:gd name="connsiteY1" fmla="*/ 22648 h 3307863"/>
                <a:gd name="connsiteX2" fmla="*/ 2169251 w 2169251"/>
                <a:gd name="connsiteY2" fmla="*/ 3206965 h 3307863"/>
                <a:gd name="connsiteX3" fmla="*/ 4385 w 2169251"/>
                <a:gd name="connsiteY3" fmla="*/ 3127856 h 3307863"/>
                <a:gd name="connsiteX0" fmla="*/ 4385 w 2169251"/>
                <a:gd name="connsiteY0" fmla="*/ 3127856 h 3251002"/>
                <a:gd name="connsiteX1" fmla="*/ 905179 w 2169251"/>
                <a:gd name="connsiteY1" fmla="*/ 22648 h 3251002"/>
                <a:gd name="connsiteX2" fmla="*/ 2169251 w 2169251"/>
                <a:gd name="connsiteY2" fmla="*/ 3206965 h 3251002"/>
                <a:gd name="connsiteX3" fmla="*/ 4385 w 2169251"/>
                <a:gd name="connsiteY3" fmla="*/ 3127856 h 3251002"/>
                <a:gd name="connsiteX0" fmla="*/ 36675 w 2202036"/>
                <a:gd name="connsiteY0" fmla="*/ 3105289 h 3389111"/>
                <a:gd name="connsiteX1" fmla="*/ 937469 w 2202036"/>
                <a:gd name="connsiteY1" fmla="*/ 81 h 3389111"/>
                <a:gd name="connsiteX2" fmla="*/ 2202036 w 2202036"/>
                <a:gd name="connsiteY2" fmla="*/ 3205690 h 3389111"/>
                <a:gd name="connsiteX3" fmla="*/ 36675 w 2202036"/>
                <a:gd name="connsiteY3" fmla="*/ 3105289 h 3389111"/>
                <a:gd name="connsiteX0" fmla="*/ 36688 w 2202298"/>
                <a:gd name="connsiteY0" fmla="*/ 3105306 h 3393752"/>
                <a:gd name="connsiteX1" fmla="*/ 937482 w 2202298"/>
                <a:gd name="connsiteY1" fmla="*/ 98 h 3393752"/>
                <a:gd name="connsiteX2" fmla="*/ 2202298 w 2202298"/>
                <a:gd name="connsiteY2" fmla="*/ 3216354 h 3393752"/>
                <a:gd name="connsiteX3" fmla="*/ 36688 w 2202298"/>
                <a:gd name="connsiteY3" fmla="*/ 3105306 h 3393752"/>
                <a:gd name="connsiteX0" fmla="*/ 18596 w 2184206"/>
                <a:gd name="connsiteY0" fmla="*/ 3105297 h 3267091"/>
                <a:gd name="connsiteX1" fmla="*/ 919390 w 2184206"/>
                <a:gd name="connsiteY1" fmla="*/ 89 h 3267091"/>
                <a:gd name="connsiteX2" fmla="*/ 2184206 w 2184206"/>
                <a:gd name="connsiteY2" fmla="*/ 3216345 h 3267091"/>
                <a:gd name="connsiteX3" fmla="*/ 18596 w 2184206"/>
                <a:gd name="connsiteY3" fmla="*/ 3105297 h 3267091"/>
                <a:gd name="connsiteX0" fmla="*/ 16366 w 2181976"/>
                <a:gd name="connsiteY0" fmla="*/ 3105295 h 3248177"/>
                <a:gd name="connsiteX1" fmla="*/ 917160 w 2181976"/>
                <a:gd name="connsiteY1" fmla="*/ 87 h 3248177"/>
                <a:gd name="connsiteX2" fmla="*/ 2181976 w 2181976"/>
                <a:gd name="connsiteY2" fmla="*/ 3216343 h 3248177"/>
                <a:gd name="connsiteX3" fmla="*/ 16366 w 2181976"/>
                <a:gd name="connsiteY3" fmla="*/ 3105295 h 3248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81976" h="3248177">
                  <a:moveTo>
                    <a:pt x="16366" y="3105295"/>
                  </a:moveTo>
                  <a:cubicBezTo>
                    <a:pt x="-113021" y="2955096"/>
                    <a:pt x="556225" y="-18421"/>
                    <a:pt x="917160" y="87"/>
                  </a:cubicBezTo>
                  <a:cubicBezTo>
                    <a:pt x="1278095" y="18595"/>
                    <a:pt x="1954381" y="2533894"/>
                    <a:pt x="2181976" y="3216343"/>
                  </a:cubicBezTo>
                  <a:cubicBezTo>
                    <a:pt x="2031710" y="3277640"/>
                    <a:pt x="145753" y="3255494"/>
                    <a:pt x="16366" y="3105295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1A16E95-021C-4DD7-BCB4-31D6282CEB0D}"/>
                </a:ext>
              </a:extLst>
            </p:cNvPr>
            <p:cNvSpPr/>
            <p:nvPr/>
          </p:nvSpPr>
          <p:spPr>
            <a:xfrm rot="20548788">
              <a:off x="6913818" y="4275044"/>
              <a:ext cx="114045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1C1A8A0-E783-4860-A6D4-E772A75E0195}"/>
                </a:ext>
              </a:extLst>
            </p:cNvPr>
            <p:cNvSpPr/>
            <p:nvPr/>
          </p:nvSpPr>
          <p:spPr>
            <a:xfrm rot="20548788">
              <a:off x="5408572" y="5343450"/>
              <a:ext cx="1140457" cy="437340"/>
            </a:xfrm>
            <a:prstGeom prst="ellipse">
              <a:avLst/>
            </a:prstGeom>
            <a:solidFill>
              <a:srgbClr val="44546A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6C57FD7-CAA0-4599-80E6-0989A63C50D0}"/>
                </a:ext>
              </a:extLst>
            </p:cNvPr>
            <p:cNvSpPr/>
            <p:nvPr/>
          </p:nvSpPr>
          <p:spPr>
            <a:xfrm rot="19023686">
              <a:off x="3098303" y="4249447"/>
              <a:ext cx="5110607" cy="1478613"/>
            </a:xfrm>
            <a:custGeom>
              <a:avLst/>
              <a:gdLst>
                <a:gd name="connsiteX0" fmla="*/ 0 w 3193366"/>
                <a:gd name="connsiteY0" fmla="*/ 721459 h 1442918"/>
                <a:gd name="connsiteX1" fmla="*/ 1596683 w 3193366"/>
                <a:gd name="connsiteY1" fmla="*/ 0 h 1442918"/>
                <a:gd name="connsiteX2" fmla="*/ 3193366 w 3193366"/>
                <a:gd name="connsiteY2" fmla="*/ 721459 h 1442918"/>
                <a:gd name="connsiteX3" fmla="*/ 1596683 w 3193366"/>
                <a:gd name="connsiteY3" fmla="*/ 1442918 h 1442918"/>
                <a:gd name="connsiteX4" fmla="*/ 0 w 3193366"/>
                <a:gd name="connsiteY4" fmla="*/ 721459 h 1442918"/>
                <a:gd name="connsiteX0" fmla="*/ 0 w 5075266"/>
                <a:gd name="connsiteY0" fmla="*/ 738013 h 1611644"/>
                <a:gd name="connsiteX1" fmla="*/ 1596683 w 5075266"/>
                <a:gd name="connsiteY1" fmla="*/ 16554 h 1611644"/>
                <a:gd name="connsiteX2" fmla="*/ 5075266 w 5075266"/>
                <a:gd name="connsiteY2" fmla="*/ 1378891 h 1611644"/>
                <a:gd name="connsiteX3" fmla="*/ 1596683 w 5075266"/>
                <a:gd name="connsiteY3" fmla="*/ 1459472 h 1611644"/>
                <a:gd name="connsiteX4" fmla="*/ 0 w 5075266"/>
                <a:gd name="connsiteY4" fmla="*/ 738013 h 1611644"/>
                <a:gd name="connsiteX0" fmla="*/ 0 w 5109736"/>
                <a:gd name="connsiteY0" fmla="*/ 744052 h 1536275"/>
                <a:gd name="connsiteX1" fmla="*/ 1596683 w 5109736"/>
                <a:gd name="connsiteY1" fmla="*/ 22593 h 1536275"/>
                <a:gd name="connsiteX2" fmla="*/ 3674127 w 5109736"/>
                <a:gd name="connsiteY2" fmla="*/ 292732 h 1536275"/>
                <a:gd name="connsiteX3" fmla="*/ 5075266 w 5109736"/>
                <a:gd name="connsiteY3" fmla="*/ 1384930 h 1536275"/>
                <a:gd name="connsiteX4" fmla="*/ 1596683 w 5109736"/>
                <a:gd name="connsiteY4" fmla="*/ 1465511 h 1536275"/>
                <a:gd name="connsiteX5" fmla="*/ 0 w 5109736"/>
                <a:gd name="connsiteY5" fmla="*/ 744052 h 1536275"/>
                <a:gd name="connsiteX0" fmla="*/ 69 w 5109805"/>
                <a:gd name="connsiteY0" fmla="*/ 572816 h 1365039"/>
                <a:gd name="connsiteX1" fmla="*/ 1647377 w 5109805"/>
                <a:gd name="connsiteY1" fmla="*/ 116550 h 1365039"/>
                <a:gd name="connsiteX2" fmla="*/ 3674196 w 5109805"/>
                <a:gd name="connsiteY2" fmla="*/ 121496 h 1365039"/>
                <a:gd name="connsiteX3" fmla="*/ 5075335 w 5109805"/>
                <a:gd name="connsiteY3" fmla="*/ 1213694 h 1365039"/>
                <a:gd name="connsiteX4" fmla="*/ 1596752 w 5109805"/>
                <a:gd name="connsiteY4" fmla="*/ 1294275 h 1365039"/>
                <a:gd name="connsiteX5" fmla="*/ 69 w 5109805"/>
                <a:gd name="connsiteY5" fmla="*/ 572816 h 1365039"/>
                <a:gd name="connsiteX0" fmla="*/ 1955 w 5111691"/>
                <a:gd name="connsiteY0" fmla="*/ 572816 h 1365039"/>
                <a:gd name="connsiteX1" fmla="*/ 1649263 w 5111691"/>
                <a:gd name="connsiteY1" fmla="*/ 116550 h 1365039"/>
                <a:gd name="connsiteX2" fmla="*/ 3676082 w 5111691"/>
                <a:gd name="connsiteY2" fmla="*/ 121496 h 1365039"/>
                <a:gd name="connsiteX3" fmla="*/ 5077221 w 5111691"/>
                <a:gd name="connsiteY3" fmla="*/ 1213694 h 1365039"/>
                <a:gd name="connsiteX4" fmla="*/ 1598638 w 5111691"/>
                <a:gd name="connsiteY4" fmla="*/ 1294275 h 1365039"/>
                <a:gd name="connsiteX5" fmla="*/ 1955 w 5111691"/>
                <a:gd name="connsiteY5" fmla="*/ 572816 h 1365039"/>
                <a:gd name="connsiteX0" fmla="*/ 18 w 5109754"/>
                <a:gd name="connsiteY0" fmla="*/ 572816 h 1455715"/>
                <a:gd name="connsiteX1" fmla="*/ 1647326 w 5109754"/>
                <a:gd name="connsiteY1" fmla="*/ 116550 h 1455715"/>
                <a:gd name="connsiteX2" fmla="*/ 3674145 w 5109754"/>
                <a:gd name="connsiteY2" fmla="*/ 121496 h 1455715"/>
                <a:gd name="connsiteX3" fmla="*/ 5075284 w 5109754"/>
                <a:gd name="connsiteY3" fmla="*/ 1213694 h 1455715"/>
                <a:gd name="connsiteX4" fmla="*/ 1621644 w 5109754"/>
                <a:gd name="connsiteY4" fmla="*/ 1416615 h 1455715"/>
                <a:gd name="connsiteX5" fmla="*/ 18 w 5109754"/>
                <a:gd name="connsiteY5" fmla="*/ 572816 h 1455715"/>
                <a:gd name="connsiteX0" fmla="*/ 24 w 5109760"/>
                <a:gd name="connsiteY0" fmla="*/ 572816 h 1478613"/>
                <a:gd name="connsiteX1" fmla="*/ 1647332 w 5109760"/>
                <a:gd name="connsiteY1" fmla="*/ 116550 h 1478613"/>
                <a:gd name="connsiteX2" fmla="*/ 3674151 w 5109760"/>
                <a:gd name="connsiteY2" fmla="*/ 121496 h 1478613"/>
                <a:gd name="connsiteX3" fmla="*/ 5075290 w 5109760"/>
                <a:gd name="connsiteY3" fmla="*/ 1213694 h 1478613"/>
                <a:gd name="connsiteX4" fmla="*/ 1621650 w 5109760"/>
                <a:gd name="connsiteY4" fmla="*/ 1416615 h 1478613"/>
                <a:gd name="connsiteX5" fmla="*/ 24 w 5109760"/>
                <a:gd name="connsiteY5" fmla="*/ 572816 h 1478613"/>
                <a:gd name="connsiteX0" fmla="*/ 871 w 5110607"/>
                <a:gd name="connsiteY0" fmla="*/ 572816 h 1478613"/>
                <a:gd name="connsiteX1" fmla="*/ 1648179 w 5110607"/>
                <a:gd name="connsiteY1" fmla="*/ 116550 h 1478613"/>
                <a:gd name="connsiteX2" fmla="*/ 3674998 w 5110607"/>
                <a:gd name="connsiteY2" fmla="*/ 121496 h 1478613"/>
                <a:gd name="connsiteX3" fmla="*/ 5076137 w 5110607"/>
                <a:gd name="connsiteY3" fmla="*/ 1213694 h 1478613"/>
                <a:gd name="connsiteX4" fmla="*/ 1622497 w 5110607"/>
                <a:gd name="connsiteY4" fmla="*/ 1416615 h 1478613"/>
                <a:gd name="connsiteX5" fmla="*/ 871 w 5110607"/>
                <a:gd name="connsiteY5" fmla="*/ 572816 h 1478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0607" h="1478613">
                  <a:moveTo>
                    <a:pt x="871" y="572816"/>
                  </a:moveTo>
                  <a:cubicBezTo>
                    <a:pt x="-34848" y="100834"/>
                    <a:pt x="1035825" y="191770"/>
                    <a:pt x="1648179" y="116550"/>
                  </a:cubicBezTo>
                  <a:cubicBezTo>
                    <a:pt x="2260533" y="41330"/>
                    <a:pt x="3095234" y="-105560"/>
                    <a:pt x="3674998" y="121496"/>
                  </a:cubicBezTo>
                  <a:cubicBezTo>
                    <a:pt x="4254762" y="348552"/>
                    <a:pt x="5314992" y="1030654"/>
                    <a:pt x="5076137" y="1213694"/>
                  </a:cubicBezTo>
                  <a:cubicBezTo>
                    <a:pt x="4837282" y="1396734"/>
                    <a:pt x="2696233" y="1576845"/>
                    <a:pt x="1622497" y="1416615"/>
                  </a:cubicBezTo>
                  <a:cubicBezTo>
                    <a:pt x="548761" y="1256385"/>
                    <a:pt x="36590" y="1044798"/>
                    <a:pt x="871" y="572816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574C97-8525-4AF2-BB7C-A7BED60AD97B}"/>
                </a:ext>
              </a:extLst>
            </p:cNvPr>
            <p:cNvSpPr/>
            <p:nvPr/>
          </p:nvSpPr>
          <p:spPr>
            <a:xfrm rot="20160439">
              <a:off x="5292420" y="3505541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E9A98DB-23C4-4C94-891B-572B9F99274C}"/>
                </a:ext>
              </a:extLst>
            </p:cNvPr>
            <p:cNvSpPr/>
            <p:nvPr/>
          </p:nvSpPr>
          <p:spPr>
            <a:xfrm rot="20160439">
              <a:off x="5641727" y="3405513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6E45FE3-9D29-48EE-BF7C-BEBBB7129780}"/>
                </a:ext>
              </a:extLst>
            </p:cNvPr>
            <p:cNvSpPr/>
            <p:nvPr/>
          </p:nvSpPr>
          <p:spPr>
            <a:xfrm rot="20160439">
              <a:off x="5959915" y="3270067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083CCC-C7EE-44C7-8DE1-4F11DC583172}"/>
                </a:ext>
              </a:extLst>
            </p:cNvPr>
            <p:cNvSpPr/>
            <p:nvPr/>
          </p:nvSpPr>
          <p:spPr>
            <a:xfrm rot="20160439">
              <a:off x="6234799" y="3168121"/>
              <a:ext cx="189776" cy="322477"/>
            </a:xfrm>
            <a:prstGeom prst="ellipse">
              <a:avLst/>
            </a:pr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innerShdw blurRad="114300">
                <a:prstClr val="black"/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8">
              <a:extLst>
                <a:ext uri="{FF2B5EF4-FFF2-40B4-BE49-F238E27FC236}">
                  <a16:creationId xmlns:a16="http://schemas.microsoft.com/office/drawing/2014/main" id="{D701C53B-A5E8-47AB-A98C-265BD3181BF7}"/>
                </a:ext>
              </a:extLst>
            </p:cNvPr>
            <p:cNvSpPr/>
            <p:nvPr/>
          </p:nvSpPr>
          <p:spPr>
            <a:xfrm rot="21340227">
              <a:off x="6810452" y="2503527"/>
              <a:ext cx="1011956" cy="421411"/>
            </a:xfrm>
            <a:custGeom>
              <a:avLst/>
              <a:gdLst>
                <a:gd name="connsiteX0" fmla="*/ 0 w 998807"/>
                <a:gd name="connsiteY0" fmla="*/ 0 h 247737"/>
                <a:gd name="connsiteX1" fmla="*/ 998807 w 998807"/>
                <a:gd name="connsiteY1" fmla="*/ 0 h 247737"/>
                <a:gd name="connsiteX2" fmla="*/ 998807 w 998807"/>
                <a:gd name="connsiteY2" fmla="*/ 247737 h 247737"/>
                <a:gd name="connsiteX3" fmla="*/ 0 w 998807"/>
                <a:gd name="connsiteY3" fmla="*/ 247737 h 247737"/>
                <a:gd name="connsiteX4" fmla="*/ 0 w 998807"/>
                <a:gd name="connsiteY4" fmla="*/ 0 h 247737"/>
                <a:gd name="connsiteX0" fmla="*/ 0 w 1011956"/>
                <a:gd name="connsiteY0" fmla="*/ 173674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0 w 1011956"/>
                <a:gd name="connsiteY4" fmla="*/ 173674 h 421411"/>
                <a:gd name="connsiteX0" fmla="*/ 2191 w 1011956"/>
                <a:gd name="connsiteY0" fmla="*/ 144729 h 421411"/>
                <a:gd name="connsiteX1" fmla="*/ 1011956 w 1011956"/>
                <a:gd name="connsiteY1" fmla="*/ 0 h 421411"/>
                <a:gd name="connsiteX2" fmla="*/ 998807 w 1011956"/>
                <a:gd name="connsiteY2" fmla="*/ 421411 h 421411"/>
                <a:gd name="connsiteX3" fmla="*/ 0 w 1011956"/>
                <a:gd name="connsiteY3" fmla="*/ 421411 h 421411"/>
                <a:gd name="connsiteX4" fmla="*/ 2191 w 1011956"/>
                <a:gd name="connsiteY4" fmla="*/ 144729 h 421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1956" h="421411">
                  <a:moveTo>
                    <a:pt x="2191" y="144729"/>
                  </a:moveTo>
                  <a:lnTo>
                    <a:pt x="1011956" y="0"/>
                  </a:lnTo>
                  <a:lnTo>
                    <a:pt x="998807" y="421411"/>
                  </a:lnTo>
                  <a:lnTo>
                    <a:pt x="0" y="421411"/>
                  </a:lnTo>
                  <a:cubicBezTo>
                    <a:pt x="730" y="329184"/>
                    <a:pt x="1461" y="236956"/>
                    <a:pt x="2191" y="144729"/>
                  </a:cubicBez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lowchart: Manual Operation 19">
              <a:extLst>
                <a:ext uri="{FF2B5EF4-FFF2-40B4-BE49-F238E27FC236}">
                  <a16:creationId xmlns:a16="http://schemas.microsoft.com/office/drawing/2014/main" id="{D34D7125-506C-47A9-9B70-AE994098C7E9}"/>
                </a:ext>
              </a:extLst>
            </p:cNvPr>
            <p:cNvSpPr/>
            <p:nvPr/>
          </p:nvSpPr>
          <p:spPr>
            <a:xfrm rot="20866405" flipV="1">
              <a:off x="7852287" y="2393966"/>
              <a:ext cx="384522" cy="456436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206"/>
                <a:gd name="connsiteX1" fmla="*/ 10000 w 10000"/>
                <a:gd name="connsiteY1" fmla="*/ 0 h 10206"/>
                <a:gd name="connsiteX2" fmla="*/ 6893 w 10000"/>
                <a:gd name="connsiteY2" fmla="*/ 10206 h 10206"/>
                <a:gd name="connsiteX3" fmla="*/ 2000 w 10000"/>
                <a:gd name="connsiteY3" fmla="*/ 10000 h 10206"/>
                <a:gd name="connsiteX4" fmla="*/ 0 w 10000"/>
                <a:gd name="connsiteY4" fmla="*/ 0 h 1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206">
                  <a:moveTo>
                    <a:pt x="0" y="0"/>
                  </a:moveTo>
                  <a:lnTo>
                    <a:pt x="10000" y="0"/>
                  </a:lnTo>
                  <a:lnTo>
                    <a:pt x="6893" y="10206"/>
                  </a:lnTo>
                  <a:lnTo>
                    <a:pt x="2000" y="1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1E549505-391E-463F-B8D8-23ACD2CB2C89}"/>
                </a:ext>
              </a:extLst>
            </p:cNvPr>
            <p:cNvSpPr/>
            <p:nvPr/>
          </p:nvSpPr>
          <p:spPr>
            <a:xfrm>
              <a:off x="8112022" y="2070573"/>
              <a:ext cx="1117184" cy="685047"/>
            </a:xfrm>
            <a:custGeom>
              <a:avLst/>
              <a:gdLst>
                <a:gd name="connsiteX0" fmla="*/ 0 w 669509"/>
                <a:gd name="connsiteY0" fmla="*/ 0 h 243722"/>
                <a:gd name="connsiteX1" fmla="*/ 669509 w 669509"/>
                <a:gd name="connsiteY1" fmla="*/ 0 h 243722"/>
                <a:gd name="connsiteX2" fmla="*/ 669509 w 669509"/>
                <a:gd name="connsiteY2" fmla="*/ 243722 h 243722"/>
                <a:gd name="connsiteX3" fmla="*/ 0 w 669509"/>
                <a:gd name="connsiteY3" fmla="*/ 243722 h 243722"/>
                <a:gd name="connsiteX4" fmla="*/ 0 w 669509"/>
                <a:gd name="connsiteY4" fmla="*/ 0 h 243722"/>
                <a:gd name="connsiteX0" fmla="*/ 0 w 669509"/>
                <a:gd name="connsiteY0" fmla="*/ 276225 h 519947"/>
                <a:gd name="connsiteX1" fmla="*/ 431384 w 669509"/>
                <a:gd name="connsiteY1" fmla="*/ 0 h 519947"/>
                <a:gd name="connsiteX2" fmla="*/ 669509 w 669509"/>
                <a:gd name="connsiteY2" fmla="*/ 519947 h 519947"/>
                <a:gd name="connsiteX3" fmla="*/ 0 w 669509"/>
                <a:gd name="connsiteY3" fmla="*/ 519947 h 519947"/>
                <a:gd name="connsiteX4" fmla="*/ 0 w 669509"/>
                <a:gd name="connsiteY4" fmla="*/ 276225 h 519947"/>
                <a:gd name="connsiteX0" fmla="*/ 0 w 1002884"/>
                <a:gd name="connsiteY0" fmla="*/ 276225 h 519947"/>
                <a:gd name="connsiteX1" fmla="*/ 431384 w 1002884"/>
                <a:gd name="connsiteY1" fmla="*/ 0 h 519947"/>
                <a:gd name="connsiteX2" fmla="*/ 1002884 w 1002884"/>
                <a:gd name="connsiteY2" fmla="*/ 138947 h 519947"/>
                <a:gd name="connsiteX3" fmla="*/ 0 w 1002884"/>
                <a:gd name="connsiteY3" fmla="*/ 519947 h 519947"/>
                <a:gd name="connsiteX4" fmla="*/ 0 w 1002884"/>
                <a:gd name="connsiteY4" fmla="*/ 276225 h 519947"/>
                <a:gd name="connsiteX0" fmla="*/ 0 w 1002884"/>
                <a:gd name="connsiteY0" fmla="*/ 276225 h 719972"/>
                <a:gd name="connsiteX1" fmla="*/ 431384 w 1002884"/>
                <a:gd name="connsiteY1" fmla="*/ 0 h 719972"/>
                <a:gd name="connsiteX2" fmla="*/ 1002884 w 1002884"/>
                <a:gd name="connsiteY2" fmla="*/ 138947 h 719972"/>
                <a:gd name="connsiteX3" fmla="*/ 257175 w 1002884"/>
                <a:gd name="connsiteY3" fmla="*/ 719972 h 719972"/>
                <a:gd name="connsiteX4" fmla="*/ 0 w 1002884"/>
                <a:gd name="connsiteY4" fmla="*/ 2762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719972"/>
                <a:gd name="connsiteX1" fmla="*/ 440909 w 1012409"/>
                <a:gd name="connsiteY1" fmla="*/ 0 h 719972"/>
                <a:gd name="connsiteX2" fmla="*/ 1012409 w 1012409"/>
                <a:gd name="connsiteY2" fmla="*/ 138947 h 719972"/>
                <a:gd name="connsiteX3" fmla="*/ 266700 w 1012409"/>
                <a:gd name="connsiteY3" fmla="*/ 719972 h 719972"/>
                <a:gd name="connsiteX4" fmla="*/ 0 w 1012409"/>
                <a:gd name="connsiteY4" fmla="*/ 352425 h 719972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12409"/>
                <a:gd name="connsiteY0" fmla="*/ 352425 h 691397"/>
                <a:gd name="connsiteX1" fmla="*/ 440909 w 1012409"/>
                <a:gd name="connsiteY1" fmla="*/ 0 h 691397"/>
                <a:gd name="connsiteX2" fmla="*/ 1012409 w 1012409"/>
                <a:gd name="connsiteY2" fmla="*/ 138947 h 691397"/>
                <a:gd name="connsiteX3" fmla="*/ 257175 w 1012409"/>
                <a:gd name="connsiteY3" fmla="*/ 691397 h 691397"/>
                <a:gd name="connsiteX4" fmla="*/ 0 w 1012409"/>
                <a:gd name="connsiteY4" fmla="*/ 352425 h 691397"/>
                <a:gd name="connsiteX0" fmla="*/ 0 w 1082259"/>
                <a:gd name="connsiteY0" fmla="*/ 361718 h 700690"/>
                <a:gd name="connsiteX1" fmla="*/ 440909 w 1082259"/>
                <a:gd name="connsiteY1" fmla="*/ 9293 h 700690"/>
                <a:gd name="connsiteX2" fmla="*/ 1082259 w 1082259"/>
                <a:gd name="connsiteY2" fmla="*/ 72040 h 700690"/>
                <a:gd name="connsiteX3" fmla="*/ 257175 w 1082259"/>
                <a:gd name="connsiteY3" fmla="*/ 700690 h 700690"/>
                <a:gd name="connsiteX4" fmla="*/ 0 w 1082259"/>
                <a:gd name="connsiteY4" fmla="*/ 361718 h 700690"/>
                <a:gd name="connsiteX0" fmla="*/ 0 w 1082259"/>
                <a:gd name="connsiteY0" fmla="*/ 354238 h 693210"/>
                <a:gd name="connsiteX1" fmla="*/ 440909 w 1082259"/>
                <a:gd name="connsiteY1" fmla="*/ 1813 h 693210"/>
                <a:gd name="connsiteX2" fmla="*/ 1082259 w 1082259"/>
                <a:gd name="connsiteY2" fmla="*/ 64560 h 693210"/>
                <a:gd name="connsiteX3" fmla="*/ 257175 w 1082259"/>
                <a:gd name="connsiteY3" fmla="*/ 693210 h 693210"/>
                <a:gd name="connsiteX4" fmla="*/ 0 w 1082259"/>
                <a:gd name="connsiteY4" fmla="*/ 354238 h 693210"/>
                <a:gd name="connsiteX0" fmla="*/ 0 w 1082259"/>
                <a:gd name="connsiteY0" fmla="*/ 353338 h 692310"/>
                <a:gd name="connsiteX1" fmla="*/ 440909 w 1082259"/>
                <a:gd name="connsiteY1" fmla="*/ 913 h 692310"/>
                <a:gd name="connsiteX2" fmla="*/ 1082259 w 1082259"/>
                <a:gd name="connsiteY2" fmla="*/ 63660 h 692310"/>
                <a:gd name="connsiteX3" fmla="*/ 257175 w 1082259"/>
                <a:gd name="connsiteY3" fmla="*/ 692310 h 692310"/>
                <a:gd name="connsiteX4" fmla="*/ 0 w 1082259"/>
                <a:gd name="connsiteY4" fmla="*/ 353338 h 692310"/>
                <a:gd name="connsiteX0" fmla="*/ 0 w 1082259"/>
                <a:gd name="connsiteY0" fmla="*/ 352509 h 691481"/>
                <a:gd name="connsiteX1" fmla="*/ 440909 w 1082259"/>
                <a:gd name="connsiteY1" fmla="*/ 84 h 691481"/>
                <a:gd name="connsiteX2" fmla="*/ 1082259 w 1082259"/>
                <a:gd name="connsiteY2" fmla="*/ 62831 h 691481"/>
                <a:gd name="connsiteX3" fmla="*/ 257175 w 1082259"/>
                <a:gd name="connsiteY3" fmla="*/ 691481 h 691481"/>
                <a:gd name="connsiteX4" fmla="*/ 0 w 1082259"/>
                <a:gd name="connsiteY4" fmla="*/ 352509 h 691481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62747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52425 h 691397"/>
                <a:gd name="connsiteX1" fmla="*/ 440909 w 1082259"/>
                <a:gd name="connsiteY1" fmla="*/ 0 h 691397"/>
                <a:gd name="connsiteX2" fmla="*/ 1082259 w 1082259"/>
                <a:gd name="connsiteY2" fmla="*/ 53222 h 691397"/>
                <a:gd name="connsiteX3" fmla="*/ 257175 w 1082259"/>
                <a:gd name="connsiteY3" fmla="*/ 691397 h 691397"/>
                <a:gd name="connsiteX4" fmla="*/ 0 w 1082259"/>
                <a:gd name="connsiteY4" fmla="*/ 352425 h 691397"/>
                <a:gd name="connsiteX0" fmla="*/ 0 w 1082259"/>
                <a:gd name="connsiteY0" fmla="*/ 346075 h 685047"/>
                <a:gd name="connsiteX1" fmla="*/ 437734 w 1082259"/>
                <a:gd name="connsiteY1" fmla="*/ 0 h 685047"/>
                <a:gd name="connsiteX2" fmla="*/ 1082259 w 1082259"/>
                <a:gd name="connsiteY2" fmla="*/ 46872 h 685047"/>
                <a:gd name="connsiteX3" fmla="*/ 257175 w 1082259"/>
                <a:gd name="connsiteY3" fmla="*/ 685047 h 685047"/>
                <a:gd name="connsiteX4" fmla="*/ 0 w 1082259"/>
                <a:gd name="connsiteY4" fmla="*/ 346075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  <a:gd name="connsiteX0" fmla="*/ 0 w 1117184"/>
                <a:gd name="connsiteY0" fmla="*/ 292100 h 685047"/>
                <a:gd name="connsiteX1" fmla="*/ 472659 w 1117184"/>
                <a:gd name="connsiteY1" fmla="*/ 0 h 685047"/>
                <a:gd name="connsiteX2" fmla="*/ 1117184 w 1117184"/>
                <a:gd name="connsiteY2" fmla="*/ 46872 h 685047"/>
                <a:gd name="connsiteX3" fmla="*/ 292100 w 1117184"/>
                <a:gd name="connsiteY3" fmla="*/ 685047 h 685047"/>
                <a:gd name="connsiteX4" fmla="*/ 0 w 1117184"/>
                <a:gd name="connsiteY4" fmla="*/ 292100 h 68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7184" h="685047">
                  <a:moveTo>
                    <a:pt x="0" y="292100"/>
                  </a:moveTo>
                  <a:cubicBezTo>
                    <a:pt x="280320" y="193675"/>
                    <a:pt x="325689" y="117475"/>
                    <a:pt x="472659" y="0"/>
                  </a:cubicBezTo>
                  <a:cubicBezTo>
                    <a:pt x="607370" y="19102"/>
                    <a:pt x="729834" y="-13958"/>
                    <a:pt x="1117184" y="46872"/>
                  </a:cubicBezTo>
                  <a:cubicBezTo>
                    <a:pt x="865439" y="231022"/>
                    <a:pt x="791495" y="462797"/>
                    <a:pt x="292100" y="685047"/>
                  </a:cubicBezTo>
                  <a:lnTo>
                    <a:pt x="0" y="292100"/>
                  </a:lnTo>
                  <a:close/>
                </a:path>
              </a:pathLst>
            </a:custGeom>
            <a:solidFill>
              <a:sysClr val="windowText" lastClr="000000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E2BA66EF-1F5F-4187-9987-017AE9BE51B3}"/>
                </a:ext>
              </a:extLst>
            </p:cNvPr>
            <p:cNvSpPr/>
            <p:nvPr/>
          </p:nvSpPr>
          <p:spPr>
            <a:xfrm rot="13911681">
              <a:off x="9805375" y="2164984"/>
              <a:ext cx="914400" cy="914400"/>
            </a:xfrm>
            <a:prstGeom prst="arc">
              <a:avLst>
                <a:gd name="adj1" fmla="val 15301149"/>
                <a:gd name="adj2" fmla="val 0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4">
              <a:extLst>
                <a:ext uri="{FF2B5EF4-FFF2-40B4-BE49-F238E27FC236}">
                  <a16:creationId xmlns:a16="http://schemas.microsoft.com/office/drawing/2014/main" id="{1EA95F66-AB62-4089-9576-6E1D52F9A9C2}"/>
                </a:ext>
              </a:extLst>
            </p:cNvPr>
            <p:cNvSpPr/>
            <p:nvPr/>
          </p:nvSpPr>
          <p:spPr>
            <a:xfrm rot="15421402" flipH="1" flipV="1">
              <a:off x="3220488" y="2116246"/>
              <a:ext cx="1376407" cy="2265581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solidFill>
              <a:srgbClr val="4472C4">
                <a:lumMod val="20000"/>
                <a:lumOff val="8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4">
              <a:extLst>
                <a:ext uri="{FF2B5EF4-FFF2-40B4-BE49-F238E27FC236}">
                  <a16:creationId xmlns:a16="http://schemas.microsoft.com/office/drawing/2014/main" id="{B23F9B42-C7FB-49C3-8C35-D68AB8B02A99}"/>
                </a:ext>
              </a:extLst>
            </p:cNvPr>
            <p:cNvSpPr/>
            <p:nvPr/>
          </p:nvSpPr>
          <p:spPr>
            <a:xfrm rot="15421402" flipH="1" flipV="1">
              <a:off x="3983544" y="2748207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12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4">
              <a:extLst>
                <a:ext uri="{FF2B5EF4-FFF2-40B4-BE49-F238E27FC236}">
                  <a16:creationId xmlns:a16="http://schemas.microsoft.com/office/drawing/2014/main" id="{09A7C18D-9500-4BEC-B778-BB8D311A9D04}"/>
                </a:ext>
              </a:extLst>
            </p:cNvPr>
            <p:cNvSpPr/>
            <p:nvPr/>
          </p:nvSpPr>
          <p:spPr>
            <a:xfrm rot="13544545" flipV="1">
              <a:off x="5223904" y="4085256"/>
              <a:ext cx="706134" cy="2821469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12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4">
              <a:extLst>
                <a:ext uri="{FF2B5EF4-FFF2-40B4-BE49-F238E27FC236}">
                  <a16:creationId xmlns:a16="http://schemas.microsoft.com/office/drawing/2014/main" id="{42F13217-82C6-4FB2-B427-B7346EFDA8FE}"/>
                </a:ext>
              </a:extLst>
            </p:cNvPr>
            <p:cNvSpPr/>
            <p:nvPr/>
          </p:nvSpPr>
          <p:spPr>
            <a:xfrm rot="4060593" flipV="1">
              <a:off x="5059218" y="1431785"/>
              <a:ext cx="706134" cy="1162305"/>
            </a:xfrm>
            <a:custGeom>
              <a:avLst/>
              <a:gdLst>
                <a:gd name="connsiteX0" fmla="*/ 0 w 1704956"/>
                <a:gd name="connsiteY0" fmla="*/ 407919 h 815837"/>
                <a:gd name="connsiteX1" fmla="*/ 852478 w 1704956"/>
                <a:gd name="connsiteY1" fmla="*/ 0 h 815837"/>
                <a:gd name="connsiteX2" fmla="*/ 1704956 w 1704956"/>
                <a:gd name="connsiteY2" fmla="*/ 407919 h 815837"/>
                <a:gd name="connsiteX3" fmla="*/ 852478 w 1704956"/>
                <a:gd name="connsiteY3" fmla="*/ 815838 h 815837"/>
                <a:gd name="connsiteX4" fmla="*/ 0 w 1704956"/>
                <a:gd name="connsiteY4" fmla="*/ 407919 h 815837"/>
                <a:gd name="connsiteX0" fmla="*/ 324 w 1705280"/>
                <a:gd name="connsiteY0" fmla="*/ 407919 h 815838"/>
                <a:gd name="connsiteX1" fmla="*/ 852802 w 1705280"/>
                <a:gd name="connsiteY1" fmla="*/ 0 h 815838"/>
                <a:gd name="connsiteX2" fmla="*/ 1705280 w 1705280"/>
                <a:gd name="connsiteY2" fmla="*/ 407919 h 815838"/>
                <a:gd name="connsiteX3" fmla="*/ 852802 w 1705280"/>
                <a:gd name="connsiteY3" fmla="*/ 815838 h 815838"/>
                <a:gd name="connsiteX4" fmla="*/ 324 w 1705280"/>
                <a:gd name="connsiteY4" fmla="*/ 407919 h 815838"/>
                <a:gd name="connsiteX0" fmla="*/ 0 w 1704956"/>
                <a:gd name="connsiteY0" fmla="*/ 407919 h 815838"/>
                <a:gd name="connsiteX1" fmla="*/ 852478 w 1704956"/>
                <a:gd name="connsiteY1" fmla="*/ 0 h 815838"/>
                <a:gd name="connsiteX2" fmla="*/ 1704956 w 1704956"/>
                <a:gd name="connsiteY2" fmla="*/ 407919 h 815838"/>
                <a:gd name="connsiteX3" fmla="*/ 852478 w 1704956"/>
                <a:gd name="connsiteY3" fmla="*/ 815838 h 815838"/>
                <a:gd name="connsiteX4" fmla="*/ 0 w 1704956"/>
                <a:gd name="connsiteY4" fmla="*/ 407919 h 815838"/>
                <a:gd name="connsiteX0" fmla="*/ 0 w 1704956"/>
                <a:gd name="connsiteY0" fmla="*/ 407919 h 818785"/>
                <a:gd name="connsiteX1" fmla="*/ 852478 w 1704956"/>
                <a:gd name="connsiteY1" fmla="*/ 0 h 818785"/>
                <a:gd name="connsiteX2" fmla="*/ 1704956 w 1704956"/>
                <a:gd name="connsiteY2" fmla="*/ 407919 h 818785"/>
                <a:gd name="connsiteX3" fmla="*/ 852478 w 1704956"/>
                <a:gd name="connsiteY3" fmla="*/ 815838 h 818785"/>
                <a:gd name="connsiteX4" fmla="*/ 0 w 1704956"/>
                <a:gd name="connsiteY4" fmla="*/ 407919 h 818785"/>
                <a:gd name="connsiteX0" fmla="*/ 0 w 1788498"/>
                <a:gd name="connsiteY0" fmla="*/ 407919 h 818893"/>
                <a:gd name="connsiteX1" fmla="*/ 852478 w 1788498"/>
                <a:gd name="connsiteY1" fmla="*/ 0 h 818893"/>
                <a:gd name="connsiteX2" fmla="*/ 1704956 w 1788498"/>
                <a:gd name="connsiteY2" fmla="*/ 407919 h 818893"/>
                <a:gd name="connsiteX3" fmla="*/ 852478 w 1788498"/>
                <a:gd name="connsiteY3" fmla="*/ 815838 h 818893"/>
                <a:gd name="connsiteX4" fmla="*/ 0 w 1788498"/>
                <a:gd name="connsiteY4" fmla="*/ 407919 h 818893"/>
                <a:gd name="connsiteX0" fmla="*/ 0 w 1858201"/>
                <a:gd name="connsiteY0" fmla="*/ 408129 h 816335"/>
                <a:gd name="connsiteX1" fmla="*/ 852478 w 1858201"/>
                <a:gd name="connsiteY1" fmla="*/ 210 h 816335"/>
                <a:gd name="connsiteX2" fmla="*/ 1813248 w 1858201"/>
                <a:gd name="connsiteY2" fmla="*/ 452654 h 816335"/>
                <a:gd name="connsiteX3" fmla="*/ 852478 w 1858201"/>
                <a:gd name="connsiteY3" fmla="*/ 816048 h 816335"/>
                <a:gd name="connsiteX4" fmla="*/ 0 w 1858201"/>
                <a:gd name="connsiteY4" fmla="*/ 408129 h 816335"/>
                <a:gd name="connsiteX0" fmla="*/ 0 w 1872533"/>
                <a:gd name="connsiteY0" fmla="*/ 408129 h 816274"/>
                <a:gd name="connsiteX1" fmla="*/ 852478 w 1872533"/>
                <a:gd name="connsiteY1" fmla="*/ 210 h 816274"/>
                <a:gd name="connsiteX2" fmla="*/ 1813248 w 1872533"/>
                <a:gd name="connsiteY2" fmla="*/ 452654 h 816274"/>
                <a:gd name="connsiteX3" fmla="*/ 852478 w 1872533"/>
                <a:gd name="connsiteY3" fmla="*/ 816048 h 816274"/>
                <a:gd name="connsiteX4" fmla="*/ 0 w 1872533"/>
                <a:gd name="connsiteY4" fmla="*/ 408129 h 816274"/>
                <a:gd name="connsiteX0" fmla="*/ 0 w 1887030"/>
                <a:gd name="connsiteY0" fmla="*/ 408129 h 819976"/>
                <a:gd name="connsiteX1" fmla="*/ 852478 w 1887030"/>
                <a:gd name="connsiteY1" fmla="*/ 210 h 819976"/>
                <a:gd name="connsiteX2" fmla="*/ 1813248 w 1887030"/>
                <a:gd name="connsiteY2" fmla="*/ 452654 h 819976"/>
                <a:gd name="connsiteX3" fmla="*/ 852478 w 1887030"/>
                <a:gd name="connsiteY3" fmla="*/ 816048 h 819976"/>
                <a:gd name="connsiteX4" fmla="*/ 0 w 1887030"/>
                <a:gd name="connsiteY4" fmla="*/ 408129 h 819976"/>
                <a:gd name="connsiteX0" fmla="*/ 0 w 959038"/>
                <a:gd name="connsiteY0" fmla="*/ 419258 h 838516"/>
                <a:gd name="connsiteX1" fmla="*/ 852478 w 959038"/>
                <a:gd name="connsiteY1" fmla="*/ 11339 h 838516"/>
                <a:gd name="connsiteX2" fmla="*/ 852478 w 959038"/>
                <a:gd name="connsiteY2" fmla="*/ 827177 h 838516"/>
                <a:gd name="connsiteX3" fmla="*/ 0 w 959038"/>
                <a:gd name="connsiteY3" fmla="*/ 419258 h 838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9038" h="838516">
                  <a:moveTo>
                    <a:pt x="0" y="419258"/>
                  </a:moveTo>
                  <a:cubicBezTo>
                    <a:pt x="0" y="193971"/>
                    <a:pt x="710398" y="-56648"/>
                    <a:pt x="852478" y="11339"/>
                  </a:cubicBezTo>
                  <a:cubicBezTo>
                    <a:pt x="994558" y="79326"/>
                    <a:pt x="994558" y="759190"/>
                    <a:pt x="852478" y="827177"/>
                  </a:cubicBezTo>
                  <a:cubicBezTo>
                    <a:pt x="710398" y="895164"/>
                    <a:pt x="0" y="644545"/>
                    <a:pt x="0" y="419258"/>
                  </a:cubicBezTo>
                  <a:close/>
                </a:path>
              </a:pathLst>
            </a:custGeom>
            <a:gradFill>
              <a:gsLst>
                <a:gs pos="100000">
                  <a:srgbClr val="4472C4">
                    <a:lumMod val="5000"/>
                    <a:lumOff val="95000"/>
                  </a:srgbClr>
                </a:gs>
                <a:gs pos="32000">
                  <a:srgbClr val="4472C4">
                    <a:lumMod val="20000"/>
                    <a:lumOff val="80000"/>
                  </a:srgbClr>
                </a:gs>
              </a:gsLst>
              <a:lin ang="4800000" scaled="0"/>
            </a:gradFill>
            <a:ln w="12700" cap="flat" cmpd="sng" algn="ctr">
              <a:noFill/>
              <a:prstDash val="solid"/>
              <a:miter lim="800000"/>
            </a:ln>
            <a:effectLst>
              <a:softEdge rad="63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267A345B-53FF-4BE9-8251-3A9283A2937D}"/>
              </a:ext>
            </a:extLst>
          </p:cNvPr>
          <p:cNvSpPr txBox="1"/>
          <p:nvPr/>
        </p:nvSpPr>
        <p:spPr>
          <a:xfrm>
            <a:off x="238771" y="8752636"/>
            <a:ext cx="713320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0" b="0" i="0" u="none" strike="noStrike" kern="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r>
              <a:rPr kumimoji="0" lang="en-US" sz="1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anose="020B0A04020102020204" pitchFamily="34" charset="0"/>
              </a:rPr>
              <a:t>irplane</a:t>
            </a:r>
            <a:endParaRPr kumimoji="0" lang="en-US" sz="11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pic>
        <p:nvPicPr>
          <p:cNvPr id="26" name="ttsMP3.com_VoiceText_2025-1-6_19-36-36">
            <a:hlinkClick r:id="" action="ppaction://media"/>
            <a:extLst>
              <a:ext uri="{FF2B5EF4-FFF2-40B4-BE49-F238E27FC236}">
                <a16:creationId xmlns:a16="http://schemas.microsoft.com/office/drawing/2014/main" id="{3B956CE4-F284-4968-AE28-119680FC27E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702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60" fill="hold"/>
                                        <p:tgtEl>
                                          <p:spTgt spid="2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7E708D7-B3EE-4675-A100-E29734749CFD}"/>
              </a:ext>
            </a:extLst>
          </p:cNvPr>
          <p:cNvGrpSpPr/>
          <p:nvPr/>
        </p:nvGrpSpPr>
        <p:grpSpPr>
          <a:xfrm>
            <a:off x="1177488" y="335123"/>
            <a:ext cx="4503023" cy="5463202"/>
            <a:chOff x="839152" y="239074"/>
            <a:chExt cx="4503023" cy="54632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7ACBB7-CA61-4728-A76A-5CCEBFAB59FA}"/>
                </a:ext>
              </a:extLst>
            </p:cNvPr>
            <p:cNvGrpSpPr/>
            <p:nvPr/>
          </p:nvGrpSpPr>
          <p:grpSpPr>
            <a:xfrm>
              <a:off x="1334399" y="1562389"/>
              <a:ext cx="3227610" cy="4139887"/>
              <a:chOff x="5610094" y="2684510"/>
              <a:chExt cx="1108250" cy="1421494"/>
            </a:xfrm>
          </p:grpSpPr>
          <p:sp>
            <p:nvSpPr>
              <p:cNvPr id="5" name="Rectangle 56">
                <a:extLst>
                  <a:ext uri="{FF2B5EF4-FFF2-40B4-BE49-F238E27FC236}">
                    <a16:creationId xmlns:a16="http://schemas.microsoft.com/office/drawing/2014/main" id="{B4AF6A10-930E-41C0-BB7C-7F1FCD4EFD3B}"/>
                  </a:ext>
                </a:extLst>
              </p:cNvPr>
              <p:cNvSpPr/>
              <p:nvPr/>
            </p:nvSpPr>
            <p:spPr>
              <a:xfrm rot="18785527">
                <a:off x="6018036" y="2862703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7">
                <a:extLst>
                  <a:ext uri="{FF2B5EF4-FFF2-40B4-BE49-F238E27FC236}">
                    <a16:creationId xmlns:a16="http://schemas.microsoft.com/office/drawing/2014/main" id="{C0D4A52A-9BC3-4988-9A39-762F0994DB8B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55">
                <a:extLst>
                  <a:ext uri="{FF2B5EF4-FFF2-40B4-BE49-F238E27FC236}">
                    <a16:creationId xmlns:a16="http://schemas.microsoft.com/office/drawing/2014/main" id="{5E8F6AA5-A76C-4807-AE20-24E837EE0962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83000">
                    <a:srgbClr val="D01200"/>
                  </a:gs>
                </a:gsLst>
                <a:lin ang="1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2511C5-E7C1-43B9-B859-2126D7E2410A}"/>
                </a:ext>
              </a:extLst>
            </p:cNvPr>
            <p:cNvSpPr txBox="1"/>
            <p:nvPr/>
          </p:nvSpPr>
          <p:spPr>
            <a:xfrm>
              <a:off x="839152" y="239074"/>
              <a:ext cx="4503023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</a:t>
              </a:r>
              <a:r>
                <a:rPr kumimoji="0" lang="en-US" sz="10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pple</a:t>
              </a:r>
              <a:endParaRPr kumimoji="0" lang="en-US" sz="10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859ABB5-1DC2-4DEE-B2D2-5A76A4F990D7}"/>
              </a:ext>
            </a:extLst>
          </p:cNvPr>
          <p:cNvGrpSpPr/>
          <p:nvPr/>
        </p:nvGrpSpPr>
        <p:grpSpPr>
          <a:xfrm>
            <a:off x="839152" y="6096000"/>
            <a:ext cx="4503023" cy="5268839"/>
            <a:chOff x="7417698" y="467932"/>
            <a:chExt cx="4503023" cy="526883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93C04A9-0F95-4EF6-8AFC-16309383AAB5}"/>
                </a:ext>
              </a:extLst>
            </p:cNvPr>
            <p:cNvGrpSpPr/>
            <p:nvPr/>
          </p:nvGrpSpPr>
          <p:grpSpPr>
            <a:xfrm>
              <a:off x="8265874" y="1870290"/>
              <a:ext cx="2524992" cy="3866481"/>
              <a:chOff x="5682512" y="1238256"/>
              <a:chExt cx="2047874" cy="313587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519F04A-FF90-4CCC-A2A6-E8E145BCC461}"/>
                  </a:ext>
                </a:extLst>
              </p:cNvPr>
              <p:cNvGrpSpPr/>
              <p:nvPr/>
            </p:nvGrpSpPr>
            <p:grpSpPr>
              <a:xfrm>
                <a:off x="5682512" y="1238256"/>
                <a:ext cx="2047874" cy="3135878"/>
                <a:chOff x="3456712" y="974751"/>
                <a:chExt cx="2047874" cy="3135878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D71DF67B-5AFE-4A0F-88C9-DE6775B26980}"/>
                    </a:ext>
                  </a:extLst>
                </p:cNvPr>
                <p:cNvSpPr/>
                <p:nvPr/>
              </p:nvSpPr>
              <p:spPr>
                <a:xfrm rot="17077709">
                  <a:off x="3215110" y="1821154"/>
                  <a:ext cx="2849639" cy="1729312"/>
                </a:xfrm>
                <a:custGeom>
                  <a:avLst/>
                  <a:gdLst>
                    <a:gd name="connsiteX0" fmla="*/ 1770178 w 1780017"/>
                    <a:gd name="connsiteY0" fmla="*/ 204690 h 1149324"/>
                    <a:gd name="connsiteX1" fmla="*/ 1780017 w 1780017"/>
                    <a:gd name="connsiteY1" fmla="*/ 309591 h 1149324"/>
                    <a:gd name="connsiteX2" fmla="*/ 739007 w 1780017"/>
                    <a:gd name="connsiteY2" fmla="*/ 1149324 h 1149324"/>
                    <a:gd name="connsiteX3" fmla="*/ 39055 w 1780017"/>
                    <a:gd name="connsiteY3" fmla="*/ 931177 h 1149324"/>
                    <a:gd name="connsiteX4" fmla="*/ 0 w 1780017"/>
                    <a:gd name="connsiteY4" fmla="*/ 898913 h 1149324"/>
                    <a:gd name="connsiteX5" fmla="*/ 1894 w 1780017"/>
                    <a:gd name="connsiteY5" fmla="*/ 862684 h 1149324"/>
                    <a:gd name="connsiteX6" fmla="*/ 824393 w 1780017"/>
                    <a:gd name="connsiteY6" fmla="*/ 38508 h 1149324"/>
                    <a:gd name="connsiteX7" fmla="*/ 1724699 w 1780017"/>
                    <a:gd name="connsiteY7" fmla="*/ 169342 h 1149324"/>
                    <a:gd name="connsiteX8" fmla="*/ 1770178 w 1780017"/>
                    <a:gd name="connsiteY8" fmla="*/ 204690 h 1149324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1041675 w 2821692"/>
                    <a:gd name="connsiteY4" fmla="*/ 1391738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482353 w 2821692"/>
                    <a:gd name="connsiteY4" fmla="*/ 1087020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574091"/>
                    <a:gd name="connsiteX1" fmla="*/ 2821692 w 2821692"/>
                    <a:gd name="connsiteY1" fmla="*/ 802416 h 1574091"/>
                    <a:gd name="connsiteX2" fmla="*/ 1762918 w 2821692"/>
                    <a:gd name="connsiteY2" fmla="*/ 1574091 h 1574091"/>
                    <a:gd name="connsiteX3" fmla="*/ 1080730 w 2821692"/>
                    <a:gd name="connsiteY3" fmla="*/ 1424002 h 1574091"/>
                    <a:gd name="connsiteX4" fmla="*/ 482353 w 2821692"/>
                    <a:gd name="connsiteY4" fmla="*/ 1087020 h 1574091"/>
                    <a:gd name="connsiteX5" fmla="*/ 0 w 2821692"/>
                    <a:gd name="connsiteY5" fmla="*/ 86759 h 1574091"/>
                    <a:gd name="connsiteX6" fmla="*/ 1866068 w 2821692"/>
                    <a:gd name="connsiteY6" fmla="*/ 531333 h 1574091"/>
                    <a:gd name="connsiteX7" fmla="*/ 2766374 w 2821692"/>
                    <a:gd name="connsiteY7" fmla="*/ 662167 h 1574091"/>
                    <a:gd name="connsiteX8" fmla="*/ 2811853 w 2821692"/>
                    <a:gd name="connsiteY8" fmla="*/ 697515 h 1574091"/>
                    <a:gd name="connsiteX0" fmla="*/ 2811853 w 2821692"/>
                    <a:gd name="connsiteY0" fmla="*/ 697515 h 1581526"/>
                    <a:gd name="connsiteX1" fmla="*/ 2821692 w 2821692"/>
                    <a:gd name="connsiteY1" fmla="*/ 802416 h 1581526"/>
                    <a:gd name="connsiteX2" fmla="*/ 1762918 w 2821692"/>
                    <a:gd name="connsiteY2" fmla="*/ 1574091 h 1581526"/>
                    <a:gd name="connsiteX3" fmla="*/ 1080730 w 2821692"/>
                    <a:gd name="connsiteY3" fmla="*/ 1424002 h 1581526"/>
                    <a:gd name="connsiteX4" fmla="*/ 482353 w 2821692"/>
                    <a:gd name="connsiteY4" fmla="*/ 1087020 h 1581526"/>
                    <a:gd name="connsiteX5" fmla="*/ 0 w 2821692"/>
                    <a:gd name="connsiteY5" fmla="*/ 86759 h 1581526"/>
                    <a:gd name="connsiteX6" fmla="*/ 1866068 w 2821692"/>
                    <a:gd name="connsiteY6" fmla="*/ 531333 h 1581526"/>
                    <a:gd name="connsiteX7" fmla="*/ 2766374 w 2821692"/>
                    <a:gd name="connsiteY7" fmla="*/ 662167 h 1581526"/>
                    <a:gd name="connsiteX8" fmla="*/ 2811853 w 2821692"/>
                    <a:gd name="connsiteY8" fmla="*/ 697515 h 1581526"/>
                    <a:gd name="connsiteX0" fmla="*/ 2811853 w 2821692"/>
                    <a:gd name="connsiteY0" fmla="*/ 697515 h 1620858"/>
                    <a:gd name="connsiteX1" fmla="*/ 2821692 w 2821692"/>
                    <a:gd name="connsiteY1" fmla="*/ 802416 h 1620858"/>
                    <a:gd name="connsiteX2" fmla="*/ 1762918 w 2821692"/>
                    <a:gd name="connsiteY2" fmla="*/ 1574091 h 1620858"/>
                    <a:gd name="connsiteX3" fmla="*/ 1087836 w 2821692"/>
                    <a:gd name="connsiteY3" fmla="*/ 1451225 h 1620858"/>
                    <a:gd name="connsiteX4" fmla="*/ 482353 w 2821692"/>
                    <a:gd name="connsiteY4" fmla="*/ 1087020 h 1620858"/>
                    <a:gd name="connsiteX5" fmla="*/ 0 w 2821692"/>
                    <a:gd name="connsiteY5" fmla="*/ 86759 h 1620858"/>
                    <a:gd name="connsiteX6" fmla="*/ 1866068 w 2821692"/>
                    <a:gd name="connsiteY6" fmla="*/ 531333 h 1620858"/>
                    <a:gd name="connsiteX7" fmla="*/ 2766374 w 2821692"/>
                    <a:gd name="connsiteY7" fmla="*/ 662167 h 1620858"/>
                    <a:gd name="connsiteX8" fmla="*/ 2811853 w 2821692"/>
                    <a:gd name="connsiteY8" fmla="*/ 697515 h 1620858"/>
                    <a:gd name="connsiteX0" fmla="*/ 2811853 w 2821692"/>
                    <a:gd name="connsiteY0" fmla="*/ 697515 h 1609198"/>
                    <a:gd name="connsiteX1" fmla="*/ 2821692 w 2821692"/>
                    <a:gd name="connsiteY1" fmla="*/ 802416 h 1609198"/>
                    <a:gd name="connsiteX2" fmla="*/ 1762918 w 2821692"/>
                    <a:gd name="connsiteY2" fmla="*/ 1574091 h 1609198"/>
                    <a:gd name="connsiteX3" fmla="*/ 1087836 w 2821692"/>
                    <a:gd name="connsiteY3" fmla="*/ 1451225 h 1609198"/>
                    <a:gd name="connsiteX4" fmla="*/ 482353 w 2821692"/>
                    <a:gd name="connsiteY4" fmla="*/ 1087020 h 1609198"/>
                    <a:gd name="connsiteX5" fmla="*/ 0 w 2821692"/>
                    <a:gd name="connsiteY5" fmla="*/ 86759 h 1609198"/>
                    <a:gd name="connsiteX6" fmla="*/ 1866068 w 2821692"/>
                    <a:gd name="connsiteY6" fmla="*/ 531333 h 1609198"/>
                    <a:gd name="connsiteX7" fmla="*/ 2766374 w 2821692"/>
                    <a:gd name="connsiteY7" fmla="*/ 662167 h 1609198"/>
                    <a:gd name="connsiteX8" fmla="*/ 2811853 w 2821692"/>
                    <a:gd name="connsiteY8" fmla="*/ 697515 h 1609198"/>
                    <a:gd name="connsiteX0" fmla="*/ 2811853 w 2821692"/>
                    <a:gd name="connsiteY0" fmla="*/ 697515 h 1583134"/>
                    <a:gd name="connsiteX1" fmla="*/ 2821692 w 2821692"/>
                    <a:gd name="connsiteY1" fmla="*/ 802416 h 1583134"/>
                    <a:gd name="connsiteX2" fmla="*/ 1762918 w 2821692"/>
                    <a:gd name="connsiteY2" fmla="*/ 1574091 h 1583134"/>
                    <a:gd name="connsiteX3" fmla="*/ 1087836 w 2821692"/>
                    <a:gd name="connsiteY3" fmla="*/ 1451225 h 1583134"/>
                    <a:gd name="connsiteX4" fmla="*/ 482353 w 2821692"/>
                    <a:gd name="connsiteY4" fmla="*/ 1087020 h 1583134"/>
                    <a:gd name="connsiteX5" fmla="*/ 0 w 2821692"/>
                    <a:gd name="connsiteY5" fmla="*/ 86759 h 1583134"/>
                    <a:gd name="connsiteX6" fmla="*/ 1866068 w 2821692"/>
                    <a:gd name="connsiteY6" fmla="*/ 531333 h 1583134"/>
                    <a:gd name="connsiteX7" fmla="*/ 2766374 w 2821692"/>
                    <a:gd name="connsiteY7" fmla="*/ 662167 h 1583134"/>
                    <a:gd name="connsiteX8" fmla="*/ 2811853 w 2821692"/>
                    <a:gd name="connsiteY8" fmla="*/ 697515 h 1583134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768736 w 2789234"/>
                    <a:gd name="connsiteY0" fmla="*/ 833274 h 1759728"/>
                    <a:gd name="connsiteX1" fmla="*/ 2789234 w 2789234"/>
                    <a:gd name="connsiteY1" fmla="*/ 979010 h 1759728"/>
                    <a:gd name="connsiteX2" fmla="*/ 1730460 w 2789234"/>
                    <a:gd name="connsiteY2" fmla="*/ 1750685 h 1759728"/>
                    <a:gd name="connsiteX3" fmla="*/ 1055378 w 2789234"/>
                    <a:gd name="connsiteY3" fmla="*/ 1627819 h 1759728"/>
                    <a:gd name="connsiteX4" fmla="*/ 449895 w 2789234"/>
                    <a:gd name="connsiteY4" fmla="*/ 1263614 h 1759728"/>
                    <a:gd name="connsiteX5" fmla="*/ 1 w 2789234"/>
                    <a:gd name="connsiteY5" fmla="*/ 274569 h 1759728"/>
                    <a:gd name="connsiteX6" fmla="*/ 309808 w 2789234"/>
                    <a:gd name="connsiteY6" fmla="*/ 17678 h 1759728"/>
                    <a:gd name="connsiteX7" fmla="*/ 1833610 w 2789234"/>
                    <a:gd name="connsiteY7" fmla="*/ 707927 h 1759728"/>
                    <a:gd name="connsiteX8" fmla="*/ 2733916 w 2789234"/>
                    <a:gd name="connsiteY8" fmla="*/ 838761 h 1759728"/>
                    <a:gd name="connsiteX9" fmla="*/ 2768736 w 2789234"/>
                    <a:gd name="connsiteY9" fmla="*/ 833274 h 1759728"/>
                    <a:gd name="connsiteX0" fmla="*/ 2768736 w 2789234"/>
                    <a:gd name="connsiteY0" fmla="*/ 833274 h 1759728"/>
                    <a:gd name="connsiteX1" fmla="*/ 2789234 w 2789234"/>
                    <a:gd name="connsiteY1" fmla="*/ 979010 h 1759728"/>
                    <a:gd name="connsiteX2" fmla="*/ 1730460 w 2789234"/>
                    <a:gd name="connsiteY2" fmla="*/ 1750685 h 1759728"/>
                    <a:gd name="connsiteX3" fmla="*/ 1055378 w 2789234"/>
                    <a:gd name="connsiteY3" fmla="*/ 1627819 h 1759728"/>
                    <a:gd name="connsiteX4" fmla="*/ 469796 w 2789234"/>
                    <a:gd name="connsiteY4" fmla="*/ 1251857 h 1759728"/>
                    <a:gd name="connsiteX5" fmla="*/ 1 w 2789234"/>
                    <a:gd name="connsiteY5" fmla="*/ 274569 h 1759728"/>
                    <a:gd name="connsiteX6" fmla="*/ 309808 w 2789234"/>
                    <a:gd name="connsiteY6" fmla="*/ 17678 h 1759728"/>
                    <a:gd name="connsiteX7" fmla="*/ 1833610 w 2789234"/>
                    <a:gd name="connsiteY7" fmla="*/ 707927 h 1759728"/>
                    <a:gd name="connsiteX8" fmla="*/ 2733916 w 2789234"/>
                    <a:gd name="connsiteY8" fmla="*/ 838761 h 1759728"/>
                    <a:gd name="connsiteX9" fmla="*/ 2768736 w 2789234"/>
                    <a:gd name="connsiteY9" fmla="*/ 833274 h 1759728"/>
                    <a:gd name="connsiteX0" fmla="*/ 2768737 w 2789235"/>
                    <a:gd name="connsiteY0" fmla="*/ 833274 h 1759728"/>
                    <a:gd name="connsiteX1" fmla="*/ 2789235 w 2789235"/>
                    <a:gd name="connsiteY1" fmla="*/ 979010 h 1759728"/>
                    <a:gd name="connsiteX2" fmla="*/ 1730461 w 2789235"/>
                    <a:gd name="connsiteY2" fmla="*/ 1750685 h 1759728"/>
                    <a:gd name="connsiteX3" fmla="*/ 1055379 w 2789235"/>
                    <a:gd name="connsiteY3" fmla="*/ 1627819 h 1759728"/>
                    <a:gd name="connsiteX4" fmla="*/ 469797 w 2789235"/>
                    <a:gd name="connsiteY4" fmla="*/ 1251857 h 1759728"/>
                    <a:gd name="connsiteX5" fmla="*/ 2 w 2789235"/>
                    <a:gd name="connsiteY5" fmla="*/ 274569 h 1759728"/>
                    <a:gd name="connsiteX6" fmla="*/ 309809 w 2789235"/>
                    <a:gd name="connsiteY6" fmla="*/ 17678 h 1759728"/>
                    <a:gd name="connsiteX7" fmla="*/ 1833611 w 2789235"/>
                    <a:gd name="connsiteY7" fmla="*/ 707927 h 1759728"/>
                    <a:gd name="connsiteX8" fmla="*/ 2733917 w 2789235"/>
                    <a:gd name="connsiteY8" fmla="*/ 838761 h 1759728"/>
                    <a:gd name="connsiteX9" fmla="*/ 2768737 w 2789235"/>
                    <a:gd name="connsiteY9" fmla="*/ 833274 h 1759728"/>
                    <a:gd name="connsiteX0" fmla="*/ 2768737 w 2789235"/>
                    <a:gd name="connsiteY0" fmla="*/ 833274 h 1759728"/>
                    <a:gd name="connsiteX1" fmla="*/ 2789235 w 2789235"/>
                    <a:gd name="connsiteY1" fmla="*/ 979010 h 1759728"/>
                    <a:gd name="connsiteX2" fmla="*/ 1730461 w 2789235"/>
                    <a:gd name="connsiteY2" fmla="*/ 1750685 h 1759728"/>
                    <a:gd name="connsiteX3" fmla="*/ 1055379 w 2789235"/>
                    <a:gd name="connsiteY3" fmla="*/ 1627819 h 1759728"/>
                    <a:gd name="connsiteX4" fmla="*/ 469797 w 2789235"/>
                    <a:gd name="connsiteY4" fmla="*/ 1251857 h 1759728"/>
                    <a:gd name="connsiteX5" fmla="*/ 2 w 2789235"/>
                    <a:gd name="connsiteY5" fmla="*/ 274569 h 1759728"/>
                    <a:gd name="connsiteX6" fmla="*/ 309809 w 2789235"/>
                    <a:gd name="connsiteY6" fmla="*/ 17678 h 1759728"/>
                    <a:gd name="connsiteX7" fmla="*/ 1833611 w 2789235"/>
                    <a:gd name="connsiteY7" fmla="*/ 707927 h 1759728"/>
                    <a:gd name="connsiteX8" fmla="*/ 2733917 w 2789235"/>
                    <a:gd name="connsiteY8" fmla="*/ 838761 h 1759728"/>
                    <a:gd name="connsiteX9" fmla="*/ 2768737 w 2789235"/>
                    <a:gd name="connsiteY9" fmla="*/ 833274 h 1759728"/>
                    <a:gd name="connsiteX0" fmla="*/ 2768737 w 2843329"/>
                    <a:gd name="connsiteY0" fmla="*/ 833274 h 1787095"/>
                    <a:gd name="connsiteX1" fmla="*/ 2843329 w 2843329"/>
                    <a:gd name="connsiteY1" fmla="*/ 959969 h 1787095"/>
                    <a:gd name="connsiteX2" fmla="*/ 1730461 w 2843329"/>
                    <a:gd name="connsiteY2" fmla="*/ 1750685 h 1787095"/>
                    <a:gd name="connsiteX3" fmla="*/ 1055379 w 2843329"/>
                    <a:gd name="connsiteY3" fmla="*/ 1627819 h 1787095"/>
                    <a:gd name="connsiteX4" fmla="*/ 469797 w 2843329"/>
                    <a:gd name="connsiteY4" fmla="*/ 1251857 h 1787095"/>
                    <a:gd name="connsiteX5" fmla="*/ 2 w 2843329"/>
                    <a:gd name="connsiteY5" fmla="*/ 274569 h 1787095"/>
                    <a:gd name="connsiteX6" fmla="*/ 309809 w 2843329"/>
                    <a:gd name="connsiteY6" fmla="*/ 17678 h 1787095"/>
                    <a:gd name="connsiteX7" fmla="*/ 1833611 w 2843329"/>
                    <a:gd name="connsiteY7" fmla="*/ 707927 h 1787095"/>
                    <a:gd name="connsiteX8" fmla="*/ 2733917 w 2843329"/>
                    <a:gd name="connsiteY8" fmla="*/ 838761 h 1787095"/>
                    <a:gd name="connsiteX9" fmla="*/ 2768737 w 2843329"/>
                    <a:gd name="connsiteY9" fmla="*/ 833274 h 1787095"/>
                    <a:gd name="connsiteX0" fmla="*/ 2768737 w 2849639"/>
                    <a:gd name="connsiteY0" fmla="*/ 833274 h 1787377"/>
                    <a:gd name="connsiteX1" fmla="*/ 2849639 w 2849639"/>
                    <a:gd name="connsiteY1" fmla="*/ 955861 h 1787377"/>
                    <a:gd name="connsiteX2" fmla="*/ 1730461 w 2849639"/>
                    <a:gd name="connsiteY2" fmla="*/ 1750685 h 1787377"/>
                    <a:gd name="connsiteX3" fmla="*/ 1055379 w 2849639"/>
                    <a:gd name="connsiteY3" fmla="*/ 1627819 h 1787377"/>
                    <a:gd name="connsiteX4" fmla="*/ 469797 w 2849639"/>
                    <a:gd name="connsiteY4" fmla="*/ 1251857 h 1787377"/>
                    <a:gd name="connsiteX5" fmla="*/ 2 w 2849639"/>
                    <a:gd name="connsiteY5" fmla="*/ 274569 h 1787377"/>
                    <a:gd name="connsiteX6" fmla="*/ 309809 w 2849639"/>
                    <a:gd name="connsiteY6" fmla="*/ 17678 h 1787377"/>
                    <a:gd name="connsiteX7" fmla="*/ 1833611 w 2849639"/>
                    <a:gd name="connsiteY7" fmla="*/ 707927 h 1787377"/>
                    <a:gd name="connsiteX8" fmla="*/ 2733917 w 2849639"/>
                    <a:gd name="connsiteY8" fmla="*/ 838761 h 1787377"/>
                    <a:gd name="connsiteX9" fmla="*/ 2768737 w 2849639"/>
                    <a:gd name="connsiteY9" fmla="*/ 833274 h 1787377"/>
                    <a:gd name="connsiteX0" fmla="*/ 2768737 w 2849639"/>
                    <a:gd name="connsiteY0" fmla="*/ 833274 h 1751934"/>
                    <a:gd name="connsiteX1" fmla="*/ 2849639 w 2849639"/>
                    <a:gd name="connsiteY1" fmla="*/ 955861 h 1751934"/>
                    <a:gd name="connsiteX2" fmla="*/ 1730461 w 2849639"/>
                    <a:gd name="connsiteY2" fmla="*/ 1750685 h 1751934"/>
                    <a:gd name="connsiteX3" fmla="*/ 1055379 w 2849639"/>
                    <a:gd name="connsiteY3" fmla="*/ 1627819 h 1751934"/>
                    <a:gd name="connsiteX4" fmla="*/ 469797 w 2849639"/>
                    <a:gd name="connsiteY4" fmla="*/ 1251857 h 1751934"/>
                    <a:gd name="connsiteX5" fmla="*/ 2 w 2849639"/>
                    <a:gd name="connsiteY5" fmla="*/ 274569 h 1751934"/>
                    <a:gd name="connsiteX6" fmla="*/ 309809 w 2849639"/>
                    <a:gd name="connsiteY6" fmla="*/ 17678 h 1751934"/>
                    <a:gd name="connsiteX7" fmla="*/ 1833611 w 2849639"/>
                    <a:gd name="connsiteY7" fmla="*/ 707927 h 1751934"/>
                    <a:gd name="connsiteX8" fmla="*/ 2733917 w 2849639"/>
                    <a:gd name="connsiteY8" fmla="*/ 838761 h 1751934"/>
                    <a:gd name="connsiteX9" fmla="*/ 2768737 w 2849639"/>
                    <a:gd name="connsiteY9" fmla="*/ 833274 h 1751934"/>
                    <a:gd name="connsiteX0" fmla="*/ 2768737 w 2849639"/>
                    <a:gd name="connsiteY0" fmla="*/ 833274 h 1751934"/>
                    <a:gd name="connsiteX1" fmla="*/ 2849639 w 2849639"/>
                    <a:gd name="connsiteY1" fmla="*/ 955861 h 1751934"/>
                    <a:gd name="connsiteX2" fmla="*/ 1730461 w 2849639"/>
                    <a:gd name="connsiteY2" fmla="*/ 1750685 h 1751934"/>
                    <a:gd name="connsiteX3" fmla="*/ 1055379 w 2849639"/>
                    <a:gd name="connsiteY3" fmla="*/ 1627819 h 1751934"/>
                    <a:gd name="connsiteX4" fmla="*/ 469797 w 2849639"/>
                    <a:gd name="connsiteY4" fmla="*/ 1251857 h 1751934"/>
                    <a:gd name="connsiteX5" fmla="*/ 2 w 2849639"/>
                    <a:gd name="connsiteY5" fmla="*/ 274569 h 1751934"/>
                    <a:gd name="connsiteX6" fmla="*/ 309809 w 2849639"/>
                    <a:gd name="connsiteY6" fmla="*/ 17678 h 1751934"/>
                    <a:gd name="connsiteX7" fmla="*/ 1833611 w 2849639"/>
                    <a:gd name="connsiteY7" fmla="*/ 707927 h 1751934"/>
                    <a:gd name="connsiteX8" fmla="*/ 2733917 w 2849639"/>
                    <a:gd name="connsiteY8" fmla="*/ 838761 h 1751934"/>
                    <a:gd name="connsiteX9" fmla="*/ 2768737 w 2849639"/>
                    <a:gd name="connsiteY9" fmla="*/ 833274 h 1751934"/>
                    <a:gd name="connsiteX0" fmla="*/ 2768737 w 2849639"/>
                    <a:gd name="connsiteY0" fmla="*/ 833274 h 1751934"/>
                    <a:gd name="connsiteX1" fmla="*/ 2849639 w 2849639"/>
                    <a:gd name="connsiteY1" fmla="*/ 955861 h 1751934"/>
                    <a:gd name="connsiteX2" fmla="*/ 1730461 w 2849639"/>
                    <a:gd name="connsiteY2" fmla="*/ 1750685 h 1751934"/>
                    <a:gd name="connsiteX3" fmla="*/ 1055379 w 2849639"/>
                    <a:gd name="connsiteY3" fmla="*/ 1627819 h 1751934"/>
                    <a:gd name="connsiteX4" fmla="*/ 469797 w 2849639"/>
                    <a:gd name="connsiteY4" fmla="*/ 1251857 h 1751934"/>
                    <a:gd name="connsiteX5" fmla="*/ 2 w 2849639"/>
                    <a:gd name="connsiteY5" fmla="*/ 274569 h 1751934"/>
                    <a:gd name="connsiteX6" fmla="*/ 309809 w 2849639"/>
                    <a:gd name="connsiteY6" fmla="*/ 17678 h 1751934"/>
                    <a:gd name="connsiteX7" fmla="*/ 1857667 w 2849639"/>
                    <a:gd name="connsiteY7" fmla="*/ 800089 h 1751934"/>
                    <a:gd name="connsiteX8" fmla="*/ 2733917 w 2849639"/>
                    <a:gd name="connsiteY8" fmla="*/ 838761 h 1751934"/>
                    <a:gd name="connsiteX9" fmla="*/ 2768737 w 2849639"/>
                    <a:gd name="connsiteY9" fmla="*/ 833274 h 1751934"/>
                    <a:gd name="connsiteX0" fmla="*/ 2768737 w 2849639"/>
                    <a:gd name="connsiteY0" fmla="*/ 810652 h 1729312"/>
                    <a:gd name="connsiteX1" fmla="*/ 2849639 w 2849639"/>
                    <a:gd name="connsiteY1" fmla="*/ 933239 h 1729312"/>
                    <a:gd name="connsiteX2" fmla="*/ 1730461 w 2849639"/>
                    <a:gd name="connsiteY2" fmla="*/ 1728063 h 1729312"/>
                    <a:gd name="connsiteX3" fmla="*/ 1055379 w 2849639"/>
                    <a:gd name="connsiteY3" fmla="*/ 1605197 h 1729312"/>
                    <a:gd name="connsiteX4" fmla="*/ 469797 w 2849639"/>
                    <a:gd name="connsiteY4" fmla="*/ 1229235 h 1729312"/>
                    <a:gd name="connsiteX5" fmla="*/ 2 w 2849639"/>
                    <a:gd name="connsiteY5" fmla="*/ 251947 h 1729312"/>
                    <a:gd name="connsiteX6" fmla="*/ 316224 w 2849639"/>
                    <a:gd name="connsiteY6" fmla="*/ 19633 h 1729312"/>
                    <a:gd name="connsiteX7" fmla="*/ 1857667 w 2849639"/>
                    <a:gd name="connsiteY7" fmla="*/ 777467 h 1729312"/>
                    <a:gd name="connsiteX8" fmla="*/ 2733917 w 2849639"/>
                    <a:gd name="connsiteY8" fmla="*/ 816139 h 1729312"/>
                    <a:gd name="connsiteX9" fmla="*/ 2768737 w 2849639"/>
                    <a:gd name="connsiteY9" fmla="*/ 810652 h 1729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49639" h="1729312">
                      <a:moveTo>
                        <a:pt x="2768737" y="810652"/>
                      </a:moveTo>
                      <a:lnTo>
                        <a:pt x="2849639" y="933239"/>
                      </a:lnTo>
                      <a:cubicBezTo>
                        <a:pt x="2849640" y="1397010"/>
                        <a:pt x="2049527" y="1715173"/>
                        <a:pt x="1730461" y="1728063"/>
                      </a:cubicBezTo>
                      <a:cubicBezTo>
                        <a:pt x="1438083" y="1739875"/>
                        <a:pt x="1249709" y="1665570"/>
                        <a:pt x="1055379" y="1605197"/>
                      </a:cubicBezTo>
                      <a:cubicBezTo>
                        <a:pt x="642792" y="1457866"/>
                        <a:pt x="664991" y="1354556"/>
                        <a:pt x="469797" y="1229235"/>
                      </a:cubicBezTo>
                      <a:cubicBezTo>
                        <a:pt x="118547" y="849612"/>
                        <a:pt x="-629" y="264023"/>
                        <a:pt x="2" y="251947"/>
                      </a:cubicBezTo>
                      <a:cubicBezTo>
                        <a:pt x="18681" y="93901"/>
                        <a:pt x="5213" y="-54463"/>
                        <a:pt x="316224" y="19633"/>
                      </a:cubicBezTo>
                      <a:cubicBezTo>
                        <a:pt x="650180" y="140241"/>
                        <a:pt x="1081419" y="885589"/>
                        <a:pt x="1857667" y="777467"/>
                      </a:cubicBezTo>
                      <a:cubicBezTo>
                        <a:pt x="2193185" y="693527"/>
                        <a:pt x="2499452" y="658969"/>
                        <a:pt x="2733917" y="816139"/>
                      </a:cubicBezTo>
                      <a:lnTo>
                        <a:pt x="2768737" y="810652"/>
                      </a:lnTo>
                      <a:close/>
                    </a:path>
                  </a:pathLst>
                </a:custGeom>
                <a:solidFill>
                  <a:srgbClr val="FBEB0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E3DA0F8-5409-4224-A7DF-6C89F1C487BA}"/>
                    </a:ext>
                  </a:extLst>
                </p:cNvPr>
                <p:cNvSpPr/>
                <p:nvPr/>
              </p:nvSpPr>
              <p:spPr>
                <a:xfrm rot="17077709">
                  <a:off x="3144929" y="1841944"/>
                  <a:ext cx="2743503" cy="1469862"/>
                </a:xfrm>
                <a:custGeom>
                  <a:avLst/>
                  <a:gdLst>
                    <a:gd name="connsiteX0" fmla="*/ 1770178 w 1780017"/>
                    <a:gd name="connsiteY0" fmla="*/ 204690 h 1149324"/>
                    <a:gd name="connsiteX1" fmla="*/ 1780017 w 1780017"/>
                    <a:gd name="connsiteY1" fmla="*/ 309591 h 1149324"/>
                    <a:gd name="connsiteX2" fmla="*/ 739007 w 1780017"/>
                    <a:gd name="connsiteY2" fmla="*/ 1149324 h 1149324"/>
                    <a:gd name="connsiteX3" fmla="*/ 39055 w 1780017"/>
                    <a:gd name="connsiteY3" fmla="*/ 931177 h 1149324"/>
                    <a:gd name="connsiteX4" fmla="*/ 0 w 1780017"/>
                    <a:gd name="connsiteY4" fmla="*/ 898913 h 1149324"/>
                    <a:gd name="connsiteX5" fmla="*/ 1894 w 1780017"/>
                    <a:gd name="connsiteY5" fmla="*/ 862684 h 1149324"/>
                    <a:gd name="connsiteX6" fmla="*/ 824393 w 1780017"/>
                    <a:gd name="connsiteY6" fmla="*/ 38508 h 1149324"/>
                    <a:gd name="connsiteX7" fmla="*/ 1724699 w 1780017"/>
                    <a:gd name="connsiteY7" fmla="*/ 169342 h 1149324"/>
                    <a:gd name="connsiteX8" fmla="*/ 1770178 w 1780017"/>
                    <a:gd name="connsiteY8" fmla="*/ 204690 h 1149324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1041675 w 2821692"/>
                    <a:gd name="connsiteY4" fmla="*/ 1391738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642149"/>
                    <a:gd name="connsiteX1" fmla="*/ 2821692 w 2821692"/>
                    <a:gd name="connsiteY1" fmla="*/ 802416 h 1642149"/>
                    <a:gd name="connsiteX2" fmla="*/ 1780682 w 2821692"/>
                    <a:gd name="connsiteY2" fmla="*/ 1642149 h 1642149"/>
                    <a:gd name="connsiteX3" fmla="*/ 1080730 w 2821692"/>
                    <a:gd name="connsiteY3" fmla="*/ 1424002 h 1642149"/>
                    <a:gd name="connsiteX4" fmla="*/ 482353 w 2821692"/>
                    <a:gd name="connsiteY4" fmla="*/ 1087020 h 1642149"/>
                    <a:gd name="connsiteX5" fmla="*/ 0 w 2821692"/>
                    <a:gd name="connsiteY5" fmla="*/ 86759 h 1642149"/>
                    <a:gd name="connsiteX6" fmla="*/ 1866068 w 2821692"/>
                    <a:gd name="connsiteY6" fmla="*/ 531333 h 1642149"/>
                    <a:gd name="connsiteX7" fmla="*/ 2766374 w 2821692"/>
                    <a:gd name="connsiteY7" fmla="*/ 662167 h 1642149"/>
                    <a:gd name="connsiteX8" fmla="*/ 2811853 w 2821692"/>
                    <a:gd name="connsiteY8" fmla="*/ 697515 h 1642149"/>
                    <a:gd name="connsiteX0" fmla="*/ 2811853 w 2821692"/>
                    <a:gd name="connsiteY0" fmla="*/ 697515 h 1574091"/>
                    <a:gd name="connsiteX1" fmla="*/ 2821692 w 2821692"/>
                    <a:gd name="connsiteY1" fmla="*/ 802416 h 1574091"/>
                    <a:gd name="connsiteX2" fmla="*/ 1762918 w 2821692"/>
                    <a:gd name="connsiteY2" fmla="*/ 1574091 h 1574091"/>
                    <a:gd name="connsiteX3" fmla="*/ 1080730 w 2821692"/>
                    <a:gd name="connsiteY3" fmla="*/ 1424002 h 1574091"/>
                    <a:gd name="connsiteX4" fmla="*/ 482353 w 2821692"/>
                    <a:gd name="connsiteY4" fmla="*/ 1087020 h 1574091"/>
                    <a:gd name="connsiteX5" fmla="*/ 0 w 2821692"/>
                    <a:gd name="connsiteY5" fmla="*/ 86759 h 1574091"/>
                    <a:gd name="connsiteX6" fmla="*/ 1866068 w 2821692"/>
                    <a:gd name="connsiteY6" fmla="*/ 531333 h 1574091"/>
                    <a:gd name="connsiteX7" fmla="*/ 2766374 w 2821692"/>
                    <a:gd name="connsiteY7" fmla="*/ 662167 h 1574091"/>
                    <a:gd name="connsiteX8" fmla="*/ 2811853 w 2821692"/>
                    <a:gd name="connsiteY8" fmla="*/ 697515 h 1574091"/>
                    <a:gd name="connsiteX0" fmla="*/ 2811853 w 2821692"/>
                    <a:gd name="connsiteY0" fmla="*/ 697515 h 1581526"/>
                    <a:gd name="connsiteX1" fmla="*/ 2821692 w 2821692"/>
                    <a:gd name="connsiteY1" fmla="*/ 802416 h 1581526"/>
                    <a:gd name="connsiteX2" fmla="*/ 1762918 w 2821692"/>
                    <a:gd name="connsiteY2" fmla="*/ 1574091 h 1581526"/>
                    <a:gd name="connsiteX3" fmla="*/ 1080730 w 2821692"/>
                    <a:gd name="connsiteY3" fmla="*/ 1424002 h 1581526"/>
                    <a:gd name="connsiteX4" fmla="*/ 482353 w 2821692"/>
                    <a:gd name="connsiteY4" fmla="*/ 1087020 h 1581526"/>
                    <a:gd name="connsiteX5" fmla="*/ 0 w 2821692"/>
                    <a:gd name="connsiteY5" fmla="*/ 86759 h 1581526"/>
                    <a:gd name="connsiteX6" fmla="*/ 1866068 w 2821692"/>
                    <a:gd name="connsiteY6" fmla="*/ 531333 h 1581526"/>
                    <a:gd name="connsiteX7" fmla="*/ 2766374 w 2821692"/>
                    <a:gd name="connsiteY7" fmla="*/ 662167 h 1581526"/>
                    <a:gd name="connsiteX8" fmla="*/ 2811853 w 2821692"/>
                    <a:gd name="connsiteY8" fmla="*/ 697515 h 1581526"/>
                    <a:gd name="connsiteX0" fmla="*/ 2811853 w 2821692"/>
                    <a:gd name="connsiteY0" fmla="*/ 697515 h 1620858"/>
                    <a:gd name="connsiteX1" fmla="*/ 2821692 w 2821692"/>
                    <a:gd name="connsiteY1" fmla="*/ 802416 h 1620858"/>
                    <a:gd name="connsiteX2" fmla="*/ 1762918 w 2821692"/>
                    <a:gd name="connsiteY2" fmla="*/ 1574091 h 1620858"/>
                    <a:gd name="connsiteX3" fmla="*/ 1087836 w 2821692"/>
                    <a:gd name="connsiteY3" fmla="*/ 1451225 h 1620858"/>
                    <a:gd name="connsiteX4" fmla="*/ 482353 w 2821692"/>
                    <a:gd name="connsiteY4" fmla="*/ 1087020 h 1620858"/>
                    <a:gd name="connsiteX5" fmla="*/ 0 w 2821692"/>
                    <a:gd name="connsiteY5" fmla="*/ 86759 h 1620858"/>
                    <a:gd name="connsiteX6" fmla="*/ 1866068 w 2821692"/>
                    <a:gd name="connsiteY6" fmla="*/ 531333 h 1620858"/>
                    <a:gd name="connsiteX7" fmla="*/ 2766374 w 2821692"/>
                    <a:gd name="connsiteY7" fmla="*/ 662167 h 1620858"/>
                    <a:gd name="connsiteX8" fmla="*/ 2811853 w 2821692"/>
                    <a:gd name="connsiteY8" fmla="*/ 697515 h 1620858"/>
                    <a:gd name="connsiteX0" fmla="*/ 2811853 w 2821692"/>
                    <a:gd name="connsiteY0" fmla="*/ 697515 h 1609198"/>
                    <a:gd name="connsiteX1" fmla="*/ 2821692 w 2821692"/>
                    <a:gd name="connsiteY1" fmla="*/ 802416 h 1609198"/>
                    <a:gd name="connsiteX2" fmla="*/ 1762918 w 2821692"/>
                    <a:gd name="connsiteY2" fmla="*/ 1574091 h 1609198"/>
                    <a:gd name="connsiteX3" fmla="*/ 1087836 w 2821692"/>
                    <a:gd name="connsiteY3" fmla="*/ 1451225 h 1609198"/>
                    <a:gd name="connsiteX4" fmla="*/ 482353 w 2821692"/>
                    <a:gd name="connsiteY4" fmla="*/ 1087020 h 1609198"/>
                    <a:gd name="connsiteX5" fmla="*/ 0 w 2821692"/>
                    <a:gd name="connsiteY5" fmla="*/ 86759 h 1609198"/>
                    <a:gd name="connsiteX6" fmla="*/ 1866068 w 2821692"/>
                    <a:gd name="connsiteY6" fmla="*/ 531333 h 1609198"/>
                    <a:gd name="connsiteX7" fmla="*/ 2766374 w 2821692"/>
                    <a:gd name="connsiteY7" fmla="*/ 662167 h 1609198"/>
                    <a:gd name="connsiteX8" fmla="*/ 2811853 w 2821692"/>
                    <a:gd name="connsiteY8" fmla="*/ 697515 h 1609198"/>
                    <a:gd name="connsiteX0" fmla="*/ 2811853 w 2821692"/>
                    <a:gd name="connsiteY0" fmla="*/ 697515 h 1583134"/>
                    <a:gd name="connsiteX1" fmla="*/ 2821692 w 2821692"/>
                    <a:gd name="connsiteY1" fmla="*/ 802416 h 1583134"/>
                    <a:gd name="connsiteX2" fmla="*/ 1762918 w 2821692"/>
                    <a:gd name="connsiteY2" fmla="*/ 1574091 h 1583134"/>
                    <a:gd name="connsiteX3" fmla="*/ 1087836 w 2821692"/>
                    <a:gd name="connsiteY3" fmla="*/ 1451225 h 1583134"/>
                    <a:gd name="connsiteX4" fmla="*/ 482353 w 2821692"/>
                    <a:gd name="connsiteY4" fmla="*/ 1087020 h 1583134"/>
                    <a:gd name="connsiteX5" fmla="*/ 0 w 2821692"/>
                    <a:gd name="connsiteY5" fmla="*/ 86759 h 1583134"/>
                    <a:gd name="connsiteX6" fmla="*/ 1866068 w 2821692"/>
                    <a:gd name="connsiteY6" fmla="*/ 531333 h 1583134"/>
                    <a:gd name="connsiteX7" fmla="*/ 2766374 w 2821692"/>
                    <a:gd name="connsiteY7" fmla="*/ 662167 h 1583134"/>
                    <a:gd name="connsiteX8" fmla="*/ 2811853 w 2821692"/>
                    <a:gd name="connsiteY8" fmla="*/ 697515 h 1583134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11853 w 2821692"/>
                    <a:gd name="connsiteY0" fmla="*/ 874953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11853 w 2821692"/>
                    <a:gd name="connsiteY9" fmla="*/ 874953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801194 w 2821692"/>
                    <a:gd name="connsiteY0" fmla="*/ 834118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801194 w 2821692"/>
                    <a:gd name="connsiteY9" fmla="*/ 834118 h 1760572"/>
                    <a:gd name="connsiteX0" fmla="*/ 2783430 w 2821692"/>
                    <a:gd name="connsiteY0" fmla="*/ 752130 h 1760572"/>
                    <a:gd name="connsiteX1" fmla="*/ 2821692 w 2821692"/>
                    <a:gd name="connsiteY1" fmla="*/ 979854 h 1760572"/>
                    <a:gd name="connsiteX2" fmla="*/ 1762918 w 2821692"/>
                    <a:gd name="connsiteY2" fmla="*/ 1751529 h 1760572"/>
                    <a:gd name="connsiteX3" fmla="*/ 1087836 w 2821692"/>
                    <a:gd name="connsiteY3" fmla="*/ 1628663 h 1760572"/>
                    <a:gd name="connsiteX4" fmla="*/ 482353 w 2821692"/>
                    <a:gd name="connsiteY4" fmla="*/ 1264458 h 1760572"/>
                    <a:gd name="connsiteX5" fmla="*/ 0 w 2821692"/>
                    <a:gd name="connsiteY5" fmla="*/ 264197 h 1760572"/>
                    <a:gd name="connsiteX6" fmla="*/ 342266 w 2821692"/>
                    <a:gd name="connsiteY6" fmla="*/ 18522 h 1760572"/>
                    <a:gd name="connsiteX7" fmla="*/ 1866068 w 2821692"/>
                    <a:gd name="connsiteY7" fmla="*/ 708771 h 1760572"/>
                    <a:gd name="connsiteX8" fmla="*/ 2766374 w 2821692"/>
                    <a:gd name="connsiteY8" fmla="*/ 839605 h 1760572"/>
                    <a:gd name="connsiteX9" fmla="*/ 2783430 w 2821692"/>
                    <a:gd name="connsiteY9" fmla="*/ 752130 h 1760572"/>
                    <a:gd name="connsiteX0" fmla="*/ 2783430 w 2796823"/>
                    <a:gd name="connsiteY0" fmla="*/ 752130 h 1794552"/>
                    <a:gd name="connsiteX1" fmla="*/ 2796823 w 2796823"/>
                    <a:gd name="connsiteY1" fmla="*/ 865069 h 1794552"/>
                    <a:gd name="connsiteX2" fmla="*/ 1762918 w 2796823"/>
                    <a:gd name="connsiteY2" fmla="*/ 1751529 h 1794552"/>
                    <a:gd name="connsiteX3" fmla="*/ 1087836 w 2796823"/>
                    <a:gd name="connsiteY3" fmla="*/ 1628663 h 1794552"/>
                    <a:gd name="connsiteX4" fmla="*/ 482353 w 2796823"/>
                    <a:gd name="connsiteY4" fmla="*/ 1264458 h 1794552"/>
                    <a:gd name="connsiteX5" fmla="*/ 0 w 2796823"/>
                    <a:gd name="connsiteY5" fmla="*/ 264197 h 1794552"/>
                    <a:gd name="connsiteX6" fmla="*/ 342266 w 2796823"/>
                    <a:gd name="connsiteY6" fmla="*/ 18522 h 1794552"/>
                    <a:gd name="connsiteX7" fmla="*/ 1866068 w 2796823"/>
                    <a:gd name="connsiteY7" fmla="*/ 708771 h 1794552"/>
                    <a:gd name="connsiteX8" fmla="*/ 2766374 w 2796823"/>
                    <a:gd name="connsiteY8" fmla="*/ 839605 h 1794552"/>
                    <a:gd name="connsiteX9" fmla="*/ 2783430 w 2796823"/>
                    <a:gd name="connsiteY9" fmla="*/ 752130 h 1794552"/>
                    <a:gd name="connsiteX0" fmla="*/ 2783430 w 2796823"/>
                    <a:gd name="connsiteY0" fmla="*/ 752130 h 1794552"/>
                    <a:gd name="connsiteX1" fmla="*/ 2796823 w 2796823"/>
                    <a:gd name="connsiteY1" fmla="*/ 865069 h 1794552"/>
                    <a:gd name="connsiteX2" fmla="*/ 1762918 w 2796823"/>
                    <a:gd name="connsiteY2" fmla="*/ 1751529 h 1794552"/>
                    <a:gd name="connsiteX3" fmla="*/ 1087836 w 2796823"/>
                    <a:gd name="connsiteY3" fmla="*/ 1628663 h 1794552"/>
                    <a:gd name="connsiteX4" fmla="*/ 482353 w 2796823"/>
                    <a:gd name="connsiteY4" fmla="*/ 1264458 h 1794552"/>
                    <a:gd name="connsiteX5" fmla="*/ 0 w 2796823"/>
                    <a:gd name="connsiteY5" fmla="*/ 264197 h 1794552"/>
                    <a:gd name="connsiteX6" fmla="*/ 342266 w 2796823"/>
                    <a:gd name="connsiteY6" fmla="*/ 18522 h 1794552"/>
                    <a:gd name="connsiteX7" fmla="*/ 1866068 w 2796823"/>
                    <a:gd name="connsiteY7" fmla="*/ 708771 h 1794552"/>
                    <a:gd name="connsiteX8" fmla="*/ 2748610 w 2796823"/>
                    <a:gd name="connsiteY8" fmla="*/ 757617 h 1794552"/>
                    <a:gd name="connsiteX9" fmla="*/ 2783430 w 2796823"/>
                    <a:gd name="connsiteY9" fmla="*/ 752130 h 1794552"/>
                    <a:gd name="connsiteX0" fmla="*/ 2783430 w 2786165"/>
                    <a:gd name="connsiteY0" fmla="*/ 752130 h 1797981"/>
                    <a:gd name="connsiteX1" fmla="*/ 2786165 w 2786165"/>
                    <a:gd name="connsiteY1" fmla="*/ 815876 h 1797981"/>
                    <a:gd name="connsiteX2" fmla="*/ 1762918 w 2786165"/>
                    <a:gd name="connsiteY2" fmla="*/ 1751529 h 1797981"/>
                    <a:gd name="connsiteX3" fmla="*/ 1087836 w 2786165"/>
                    <a:gd name="connsiteY3" fmla="*/ 1628663 h 1797981"/>
                    <a:gd name="connsiteX4" fmla="*/ 482353 w 2786165"/>
                    <a:gd name="connsiteY4" fmla="*/ 1264458 h 1797981"/>
                    <a:gd name="connsiteX5" fmla="*/ 0 w 2786165"/>
                    <a:gd name="connsiteY5" fmla="*/ 264197 h 1797981"/>
                    <a:gd name="connsiteX6" fmla="*/ 342266 w 2786165"/>
                    <a:gd name="connsiteY6" fmla="*/ 18522 h 1797981"/>
                    <a:gd name="connsiteX7" fmla="*/ 1866068 w 2786165"/>
                    <a:gd name="connsiteY7" fmla="*/ 708771 h 1797981"/>
                    <a:gd name="connsiteX8" fmla="*/ 2748610 w 2786165"/>
                    <a:gd name="connsiteY8" fmla="*/ 757617 h 1797981"/>
                    <a:gd name="connsiteX9" fmla="*/ 2783430 w 2786165"/>
                    <a:gd name="connsiteY9" fmla="*/ 752130 h 1797981"/>
                    <a:gd name="connsiteX0" fmla="*/ 2783430 w 2786165"/>
                    <a:gd name="connsiteY0" fmla="*/ 752130 h 1757582"/>
                    <a:gd name="connsiteX1" fmla="*/ 2786165 w 2786165"/>
                    <a:gd name="connsiteY1" fmla="*/ 815876 h 1757582"/>
                    <a:gd name="connsiteX2" fmla="*/ 1752258 w 2786165"/>
                    <a:gd name="connsiteY2" fmla="*/ 1702335 h 1757582"/>
                    <a:gd name="connsiteX3" fmla="*/ 1087836 w 2786165"/>
                    <a:gd name="connsiteY3" fmla="*/ 1628663 h 1757582"/>
                    <a:gd name="connsiteX4" fmla="*/ 482353 w 2786165"/>
                    <a:gd name="connsiteY4" fmla="*/ 1264458 h 1757582"/>
                    <a:gd name="connsiteX5" fmla="*/ 0 w 2786165"/>
                    <a:gd name="connsiteY5" fmla="*/ 264197 h 1757582"/>
                    <a:gd name="connsiteX6" fmla="*/ 342266 w 2786165"/>
                    <a:gd name="connsiteY6" fmla="*/ 18522 h 1757582"/>
                    <a:gd name="connsiteX7" fmla="*/ 1866068 w 2786165"/>
                    <a:gd name="connsiteY7" fmla="*/ 708771 h 1757582"/>
                    <a:gd name="connsiteX8" fmla="*/ 2748610 w 2786165"/>
                    <a:gd name="connsiteY8" fmla="*/ 757617 h 1757582"/>
                    <a:gd name="connsiteX9" fmla="*/ 2783430 w 2786165"/>
                    <a:gd name="connsiteY9" fmla="*/ 752130 h 1757582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82353 w 2786165"/>
                    <a:gd name="connsiteY4" fmla="*/ 1264458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866068 w 2786165"/>
                    <a:gd name="connsiteY7" fmla="*/ 708771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866068 w 2786165"/>
                    <a:gd name="connsiteY7" fmla="*/ 708771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757774 w 2786165"/>
                    <a:gd name="connsiteY7" fmla="*/ 812882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83430 w 2786165"/>
                    <a:gd name="connsiteY0" fmla="*/ 752130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48610 w 2786165"/>
                    <a:gd name="connsiteY8" fmla="*/ 757617 h 1719850"/>
                    <a:gd name="connsiteX9" fmla="*/ 2783430 w 2786165"/>
                    <a:gd name="connsiteY9" fmla="*/ 752130 h 1719850"/>
                    <a:gd name="connsiteX0" fmla="*/ 2720723 w 2786165"/>
                    <a:gd name="connsiteY0" fmla="*/ 999539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48610 w 2786165"/>
                    <a:gd name="connsiteY8" fmla="*/ 757617 h 1719850"/>
                    <a:gd name="connsiteX9" fmla="*/ 2720723 w 2786165"/>
                    <a:gd name="connsiteY9" fmla="*/ 999539 h 1719850"/>
                    <a:gd name="connsiteX0" fmla="*/ 2748610 w 2786165"/>
                    <a:gd name="connsiteY0" fmla="*/ 757617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48610 w 2786165"/>
                    <a:gd name="connsiteY8" fmla="*/ 757617 h 1719850"/>
                    <a:gd name="connsiteX0" fmla="*/ 2723186 w 2786165"/>
                    <a:gd name="connsiteY0" fmla="*/ 975789 h 1719850"/>
                    <a:gd name="connsiteX1" fmla="*/ 2786165 w 2786165"/>
                    <a:gd name="connsiteY1" fmla="*/ 815876 h 1719850"/>
                    <a:gd name="connsiteX2" fmla="*/ 1752258 w 2786165"/>
                    <a:gd name="connsiteY2" fmla="*/ 1702335 h 1719850"/>
                    <a:gd name="connsiteX3" fmla="*/ 1087836 w 2786165"/>
                    <a:gd name="connsiteY3" fmla="*/ 1628663 h 1719850"/>
                    <a:gd name="connsiteX4" fmla="*/ 498918 w 2786165"/>
                    <a:gd name="connsiteY4" fmla="*/ 1206704 h 1719850"/>
                    <a:gd name="connsiteX5" fmla="*/ 0 w 2786165"/>
                    <a:gd name="connsiteY5" fmla="*/ 264197 h 1719850"/>
                    <a:gd name="connsiteX6" fmla="*/ 342266 w 2786165"/>
                    <a:gd name="connsiteY6" fmla="*/ 18522 h 1719850"/>
                    <a:gd name="connsiteX7" fmla="*/ 1693268 w 2786165"/>
                    <a:gd name="connsiteY7" fmla="*/ 850680 h 1719850"/>
                    <a:gd name="connsiteX8" fmla="*/ 2723186 w 2786165"/>
                    <a:gd name="connsiteY8" fmla="*/ 975789 h 1719850"/>
                    <a:gd name="connsiteX0" fmla="*/ 2696350 w 2759329"/>
                    <a:gd name="connsiteY0" fmla="*/ 989099 h 1733160"/>
                    <a:gd name="connsiteX1" fmla="*/ 2759329 w 2759329"/>
                    <a:gd name="connsiteY1" fmla="*/ 829186 h 1733160"/>
                    <a:gd name="connsiteX2" fmla="*/ 1725422 w 2759329"/>
                    <a:gd name="connsiteY2" fmla="*/ 1715645 h 1733160"/>
                    <a:gd name="connsiteX3" fmla="*/ 1061000 w 2759329"/>
                    <a:gd name="connsiteY3" fmla="*/ 1641973 h 1733160"/>
                    <a:gd name="connsiteX4" fmla="*/ 472082 w 2759329"/>
                    <a:gd name="connsiteY4" fmla="*/ 1220014 h 1733160"/>
                    <a:gd name="connsiteX5" fmla="*/ 1 w 2759329"/>
                    <a:gd name="connsiteY5" fmla="*/ 174196 h 1733160"/>
                    <a:gd name="connsiteX6" fmla="*/ 315430 w 2759329"/>
                    <a:gd name="connsiteY6" fmla="*/ 31832 h 1733160"/>
                    <a:gd name="connsiteX7" fmla="*/ 1666432 w 2759329"/>
                    <a:gd name="connsiteY7" fmla="*/ 863990 h 1733160"/>
                    <a:gd name="connsiteX8" fmla="*/ 2696350 w 2759329"/>
                    <a:gd name="connsiteY8" fmla="*/ 989099 h 1733160"/>
                    <a:gd name="connsiteX0" fmla="*/ 2725997 w 2788976"/>
                    <a:gd name="connsiteY0" fmla="*/ 981737 h 1725798"/>
                    <a:gd name="connsiteX1" fmla="*/ 2788976 w 2788976"/>
                    <a:gd name="connsiteY1" fmla="*/ 821824 h 1725798"/>
                    <a:gd name="connsiteX2" fmla="*/ 1755069 w 2788976"/>
                    <a:gd name="connsiteY2" fmla="*/ 1708283 h 1725798"/>
                    <a:gd name="connsiteX3" fmla="*/ 1090647 w 2788976"/>
                    <a:gd name="connsiteY3" fmla="*/ 1634611 h 1725798"/>
                    <a:gd name="connsiteX4" fmla="*/ 501729 w 2788976"/>
                    <a:gd name="connsiteY4" fmla="*/ 1212652 h 1725798"/>
                    <a:gd name="connsiteX5" fmla="*/ 0 w 2788976"/>
                    <a:gd name="connsiteY5" fmla="*/ 211732 h 1725798"/>
                    <a:gd name="connsiteX6" fmla="*/ 345077 w 2788976"/>
                    <a:gd name="connsiteY6" fmla="*/ 24470 h 1725798"/>
                    <a:gd name="connsiteX7" fmla="*/ 1696079 w 2788976"/>
                    <a:gd name="connsiteY7" fmla="*/ 856628 h 1725798"/>
                    <a:gd name="connsiteX8" fmla="*/ 2725997 w 2788976"/>
                    <a:gd name="connsiteY8" fmla="*/ 981737 h 1725798"/>
                    <a:gd name="connsiteX0" fmla="*/ 2693147 w 2756126"/>
                    <a:gd name="connsiteY0" fmla="*/ 996420 h 1740481"/>
                    <a:gd name="connsiteX1" fmla="*/ 2756126 w 2756126"/>
                    <a:gd name="connsiteY1" fmla="*/ 836507 h 1740481"/>
                    <a:gd name="connsiteX2" fmla="*/ 1722219 w 2756126"/>
                    <a:gd name="connsiteY2" fmla="*/ 1722966 h 1740481"/>
                    <a:gd name="connsiteX3" fmla="*/ 1057797 w 2756126"/>
                    <a:gd name="connsiteY3" fmla="*/ 1649294 h 1740481"/>
                    <a:gd name="connsiteX4" fmla="*/ 468879 w 2756126"/>
                    <a:gd name="connsiteY4" fmla="*/ 1227335 h 1740481"/>
                    <a:gd name="connsiteX5" fmla="*/ 1 w 2756126"/>
                    <a:gd name="connsiteY5" fmla="*/ 150860 h 1740481"/>
                    <a:gd name="connsiteX6" fmla="*/ 312227 w 2756126"/>
                    <a:gd name="connsiteY6" fmla="*/ 39153 h 1740481"/>
                    <a:gd name="connsiteX7" fmla="*/ 1663229 w 2756126"/>
                    <a:gd name="connsiteY7" fmla="*/ 871311 h 1740481"/>
                    <a:gd name="connsiteX8" fmla="*/ 2693147 w 2756126"/>
                    <a:gd name="connsiteY8" fmla="*/ 996420 h 1740481"/>
                    <a:gd name="connsiteX0" fmla="*/ 2693147 w 2756126"/>
                    <a:gd name="connsiteY0" fmla="*/ 996420 h 1740481"/>
                    <a:gd name="connsiteX1" fmla="*/ 2756126 w 2756126"/>
                    <a:gd name="connsiteY1" fmla="*/ 836507 h 1740481"/>
                    <a:gd name="connsiteX2" fmla="*/ 1722219 w 2756126"/>
                    <a:gd name="connsiteY2" fmla="*/ 1722966 h 1740481"/>
                    <a:gd name="connsiteX3" fmla="*/ 1057797 w 2756126"/>
                    <a:gd name="connsiteY3" fmla="*/ 1649294 h 1740481"/>
                    <a:gd name="connsiteX4" fmla="*/ 468879 w 2756126"/>
                    <a:gd name="connsiteY4" fmla="*/ 1227335 h 1740481"/>
                    <a:gd name="connsiteX5" fmla="*/ 1 w 2756126"/>
                    <a:gd name="connsiteY5" fmla="*/ 150860 h 1740481"/>
                    <a:gd name="connsiteX6" fmla="*/ 312227 w 2756126"/>
                    <a:gd name="connsiteY6" fmla="*/ 39153 h 1740481"/>
                    <a:gd name="connsiteX7" fmla="*/ 1663229 w 2756126"/>
                    <a:gd name="connsiteY7" fmla="*/ 871311 h 1740481"/>
                    <a:gd name="connsiteX8" fmla="*/ 2693147 w 2756126"/>
                    <a:gd name="connsiteY8" fmla="*/ 996420 h 1740481"/>
                    <a:gd name="connsiteX0" fmla="*/ 2693146 w 2756125"/>
                    <a:gd name="connsiteY0" fmla="*/ 996420 h 1740481"/>
                    <a:gd name="connsiteX1" fmla="*/ 2756125 w 2756125"/>
                    <a:gd name="connsiteY1" fmla="*/ 836507 h 1740481"/>
                    <a:gd name="connsiteX2" fmla="*/ 1722218 w 2756125"/>
                    <a:gd name="connsiteY2" fmla="*/ 1722966 h 1740481"/>
                    <a:gd name="connsiteX3" fmla="*/ 1057796 w 2756125"/>
                    <a:gd name="connsiteY3" fmla="*/ 1649294 h 1740481"/>
                    <a:gd name="connsiteX4" fmla="*/ 468878 w 2756125"/>
                    <a:gd name="connsiteY4" fmla="*/ 1227335 h 1740481"/>
                    <a:gd name="connsiteX5" fmla="*/ 0 w 2756125"/>
                    <a:gd name="connsiteY5" fmla="*/ 150860 h 1740481"/>
                    <a:gd name="connsiteX6" fmla="*/ 312226 w 2756125"/>
                    <a:gd name="connsiteY6" fmla="*/ 39153 h 1740481"/>
                    <a:gd name="connsiteX7" fmla="*/ 1663228 w 2756125"/>
                    <a:gd name="connsiteY7" fmla="*/ 871311 h 1740481"/>
                    <a:gd name="connsiteX8" fmla="*/ 2693146 w 2756125"/>
                    <a:gd name="connsiteY8" fmla="*/ 996420 h 1740481"/>
                    <a:gd name="connsiteX0" fmla="*/ 2693146 w 2756125"/>
                    <a:gd name="connsiteY0" fmla="*/ 996420 h 1740481"/>
                    <a:gd name="connsiteX1" fmla="*/ 2756125 w 2756125"/>
                    <a:gd name="connsiteY1" fmla="*/ 836507 h 1740481"/>
                    <a:gd name="connsiteX2" fmla="*/ 1722218 w 2756125"/>
                    <a:gd name="connsiteY2" fmla="*/ 1722966 h 1740481"/>
                    <a:gd name="connsiteX3" fmla="*/ 1057796 w 2756125"/>
                    <a:gd name="connsiteY3" fmla="*/ 1649294 h 1740481"/>
                    <a:gd name="connsiteX4" fmla="*/ 468878 w 2756125"/>
                    <a:gd name="connsiteY4" fmla="*/ 1227335 h 1740481"/>
                    <a:gd name="connsiteX5" fmla="*/ 0 w 2756125"/>
                    <a:gd name="connsiteY5" fmla="*/ 150860 h 1740481"/>
                    <a:gd name="connsiteX6" fmla="*/ 312226 w 2756125"/>
                    <a:gd name="connsiteY6" fmla="*/ 39153 h 1740481"/>
                    <a:gd name="connsiteX7" fmla="*/ 1663228 w 2756125"/>
                    <a:gd name="connsiteY7" fmla="*/ 871311 h 1740481"/>
                    <a:gd name="connsiteX8" fmla="*/ 2693146 w 2756125"/>
                    <a:gd name="connsiteY8" fmla="*/ 996420 h 1740481"/>
                    <a:gd name="connsiteX0" fmla="*/ 2693146 w 2756125"/>
                    <a:gd name="connsiteY0" fmla="*/ 996420 h 1740481"/>
                    <a:gd name="connsiteX1" fmla="*/ 2756125 w 2756125"/>
                    <a:gd name="connsiteY1" fmla="*/ 836507 h 1740481"/>
                    <a:gd name="connsiteX2" fmla="*/ 1722218 w 2756125"/>
                    <a:gd name="connsiteY2" fmla="*/ 1722966 h 1740481"/>
                    <a:gd name="connsiteX3" fmla="*/ 1057796 w 2756125"/>
                    <a:gd name="connsiteY3" fmla="*/ 1649294 h 1740481"/>
                    <a:gd name="connsiteX4" fmla="*/ 468878 w 2756125"/>
                    <a:gd name="connsiteY4" fmla="*/ 1227335 h 1740481"/>
                    <a:gd name="connsiteX5" fmla="*/ 0 w 2756125"/>
                    <a:gd name="connsiteY5" fmla="*/ 150860 h 1740481"/>
                    <a:gd name="connsiteX6" fmla="*/ 312226 w 2756125"/>
                    <a:gd name="connsiteY6" fmla="*/ 39153 h 1740481"/>
                    <a:gd name="connsiteX7" fmla="*/ 1663228 w 2756125"/>
                    <a:gd name="connsiteY7" fmla="*/ 871311 h 1740481"/>
                    <a:gd name="connsiteX8" fmla="*/ 2693146 w 2756125"/>
                    <a:gd name="connsiteY8" fmla="*/ 996420 h 1740481"/>
                    <a:gd name="connsiteX0" fmla="*/ 2680524 w 2743503"/>
                    <a:gd name="connsiteY0" fmla="*/ 999306 h 1743367"/>
                    <a:gd name="connsiteX1" fmla="*/ 2743503 w 2743503"/>
                    <a:gd name="connsiteY1" fmla="*/ 839393 h 1743367"/>
                    <a:gd name="connsiteX2" fmla="*/ 1709596 w 2743503"/>
                    <a:gd name="connsiteY2" fmla="*/ 1725852 h 1743367"/>
                    <a:gd name="connsiteX3" fmla="*/ 1045174 w 2743503"/>
                    <a:gd name="connsiteY3" fmla="*/ 1652180 h 1743367"/>
                    <a:gd name="connsiteX4" fmla="*/ 456256 w 2743503"/>
                    <a:gd name="connsiteY4" fmla="*/ 1230221 h 1743367"/>
                    <a:gd name="connsiteX5" fmla="*/ 0 w 2743503"/>
                    <a:gd name="connsiteY5" fmla="*/ 143847 h 1743367"/>
                    <a:gd name="connsiteX6" fmla="*/ 299604 w 2743503"/>
                    <a:gd name="connsiteY6" fmla="*/ 42039 h 1743367"/>
                    <a:gd name="connsiteX7" fmla="*/ 1650606 w 2743503"/>
                    <a:gd name="connsiteY7" fmla="*/ 874197 h 1743367"/>
                    <a:gd name="connsiteX8" fmla="*/ 2680524 w 2743503"/>
                    <a:gd name="connsiteY8" fmla="*/ 999306 h 1743367"/>
                    <a:gd name="connsiteX0" fmla="*/ 2680524 w 2743503"/>
                    <a:gd name="connsiteY0" fmla="*/ 999306 h 1743367"/>
                    <a:gd name="connsiteX1" fmla="*/ 2743503 w 2743503"/>
                    <a:gd name="connsiteY1" fmla="*/ 839393 h 1743367"/>
                    <a:gd name="connsiteX2" fmla="*/ 1709596 w 2743503"/>
                    <a:gd name="connsiteY2" fmla="*/ 1725852 h 1743367"/>
                    <a:gd name="connsiteX3" fmla="*/ 1045174 w 2743503"/>
                    <a:gd name="connsiteY3" fmla="*/ 1652180 h 1743367"/>
                    <a:gd name="connsiteX4" fmla="*/ 456256 w 2743503"/>
                    <a:gd name="connsiteY4" fmla="*/ 1230221 h 1743367"/>
                    <a:gd name="connsiteX5" fmla="*/ 0 w 2743503"/>
                    <a:gd name="connsiteY5" fmla="*/ 143847 h 1743367"/>
                    <a:gd name="connsiteX6" fmla="*/ 299604 w 2743503"/>
                    <a:gd name="connsiteY6" fmla="*/ 42039 h 1743367"/>
                    <a:gd name="connsiteX7" fmla="*/ 1650606 w 2743503"/>
                    <a:gd name="connsiteY7" fmla="*/ 874197 h 1743367"/>
                    <a:gd name="connsiteX8" fmla="*/ 2680524 w 2743503"/>
                    <a:gd name="connsiteY8" fmla="*/ 999306 h 1743367"/>
                    <a:gd name="connsiteX0" fmla="*/ 2680524 w 2743503"/>
                    <a:gd name="connsiteY0" fmla="*/ 999306 h 1769207"/>
                    <a:gd name="connsiteX1" fmla="*/ 2743503 w 2743503"/>
                    <a:gd name="connsiteY1" fmla="*/ 839393 h 1769207"/>
                    <a:gd name="connsiteX2" fmla="*/ 1716010 w 2743503"/>
                    <a:gd name="connsiteY2" fmla="*/ 1755459 h 1769207"/>
                    <a:gd name="connsiteX3" fmla="*/ 1045174 w 2743503"/>
                    <a:gd name="connsiteY3" fmla="*/ 1652180 h 1769207"/>
                    <a:gd name="connsiteX4" fmla="*/ 456256 w 2743503"/>
                    <a:gd name="connsiteY4" fmla="*/ 1230221 h 1769207"/>
                    <a:gd name="connsiteX5" fmla="*/ 0 w 2743503"/>
                    <a:gd name="connsiteY5" fmla="*/ 143847 h 1769207"/>
                    <a:gd name="connsiteX6" fmla="*/ 299604 w 2743503"/>
                    <a:gd name="connsiteY6" fmla="*/ 42039 h 1769207"/>
                    <a:gd name="connsiteX7" fmla="*/ 1650606 w 2743503"/>
                    <a:gd name="connsiteY7" fmla="*/ 874197 h 1769207"/>
                    <a:gd name="connsiteX8" fmla="*/ 2680524 w 2743503"/>
                    <a:gd name="connsiteY8" fmla="*/ 999306 h 1769207"/>
                    <a:gd name="connsiteX0" fmla="*/ 2680524 w 2743503"/>
                    <a:gd name="connsiteY0" fmla="*/ 999306 h 1769207"/>
                    <a:gd name="connsiteX1" fmla="*/ 2743503 w 2743503"/>
                    <a:gd name="connsiteY1" fmla="*/ 839393 h 1769207"/>
                    <a:gd name="connsiteX2" fmla="*/ 1716010 w 2743503"/>
                    <a:gd name="connsiteY2" fmla="*/ 1755459 h 1769207"/>
                    <a:gd name="connsiteX3" fmla="*/ 1045174 w 2743503"/>
                    <a:gd name="connsiteY3" fmla="*/ 1652180 h 1769207"/>
                    <a:gd name="connsiteX4" fmla="*/ 0 w 2743503"/>
                    <a:gd name="connsiteY4" fmla="*/ 143847 h 1769207"/>
                    <a:gd name="connsiteX5" fmla="*/ 299604 w 2743503"/>
                    <a:gd name="connsiteY5" fmla="*/ 42039 h 1769207"/>
                    <a:gd name="connsiteX6" fmla="*/ 1650606 w 2743503"/>
                    <a:gd name="connsiteY6" fmla="*/ 874197 h 1769207"/>
                    <a:gd name="connsiteX7" fmla="*/ 2680524 w 2743503"/>
                    <a:gd name="connsiteY7" fmla="*/ 999306 h 1769207"/>
                    <a:gd name="connsiteX0" fmla="*/ 2680524 w 2743503"/>
                    <a:gd name="connsiteY0" fmla="*/ 999306 h 1769207"/>
                    <a:gd name="connsiteX1" fmla="*/ 2743503 w 2743503"/>
                    <a:gd name="connsiteY1" fmla="*/ 839393 h 1769207"/>
                    <a:gd name="connsiteX2" fmla="*/ 1716010 w 2743503"/>
                    <a:gd name="connsiteY2" fmla="*/ 1755459 h 1769207"/>
                    <a:gd name="connsiteX3" fmla="*/ 1045174 w 2743503"/>
                    <a:gd name="connsiteY3" fmla="*/ 1652180 h 1769207"/>
                    <a:gd name="connsiteX4" fmla="*/ 0 w 2743503"/>
                    <a:gd name="connsiteY4" fmla="*/ 143847 h 1769207"/>
                    <a:gd name="connsiteX5" fmla="*/ 299604 w 2743503"/>
                    <a:gd name="connsiteY5" fmla="*/ 42039 h 1769207"/>
                    <a:gd name="connsiteX6" fmla="*/ 1650606 w 2743503"/>
                    <a:gd name="connsiteY6" fmla="*/ 874197 h 1769207"/>
                    <a:gd name="connsiteX7" fmla="*/ 2680524 w 2743503"/>
                    <a:gd name="connsiteY7" fmla="*/ 999306 h 1769207"/>
                    <a:gd name="connsiteX0" fmla="*/ 2680524 w 2743503"/>
                    <a:gd name="connsiteY0" fmla="*/ 999306 h 1770709"/>
                    <a:gd name="connsiteX1" fmla="*/ 2743503 w 2743503"/>
                    <a:gd name="connsiteY1" fmla="*/ 839393 h 1770709"/>
                    <a:gd name="connsiteX2" fmla="*/ 1716010 w 2743503"/>
                    <a:gd name="connsiteY2" fmla="*/ 1755459 h 1770709"/>
                    <a:gd name="connsiteX3" fmla="*/ 0 w 2743503"/>
                    <a:gd name="connsiteY3" fmla="*/ 143847 h 1770709"/>
                    <a:gd name="connsiteX4" fmla="*/ 299604 w 2743503"/>
                    <a:gd name="connsiteY4" fmla="*/ 42039 h 1770709"/>
                    <a:gd name="connsiteX5" fmla="*/ 1650606 w 2743503"/>
                    <a:gd name="connsiteY5" fmla="*/ 874197 h 1770709"/>
                    <a:gd name="connsiteX6" fmla="*/ 2680524 w 2743503"/>
                    <a:gd name="connsiteY6" fmla="*/ 999306 h 1770709"/>
                    <a:gd name="connsiteX0" fmla="*/ 2680524 w 2743503"/>
                    <a:gd name="connsiteY0" fmla="*/ 999306 h 1770709"/>
                    <a:gd name="connsiteX1" fmla="*/ 2743503 w 2743503"/>
                    <a:gd name="connsiteY1" fmla="*/ 839393 h 1770709"/>
                    <a:gd name="connsiteX2" fmla="*/ 1716010 w 2743503"/>
                    <a:gd name="connsiteY2" fmla="*/ 1755459 h 1770709"/>
                    <a:gd name="connsiteX3" fmla="*/ 0 w 2743503"/>
                    <a:gd name="connsiteY3" fmla="*/ 143847 h 1770709"/>
                    <a:gd name="connsiteX4" fmla="*/ 299604 w 2743503"/>
                    <a:gd name="connsiteY4" fmla="*/ 42039 h 1770709"/>
                    <a:gd name="connsiteX5" fmla="*/ 1650606 w 2743503"/>
                    <a:gd name="connsiteY5" fmla="*/ 874197 h 1770709"/>
                    <a:gd name="connsiteX6" fmla="*/ 2680524 w 2743503"/>
                    <a:gd name="connsiteY6" fmla="*/ 999306 h 1770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43503" h="1770709">
                      <a:moveTo>
                        <a:pt x="2680524" y="999306"/>
                      </a:moveTo>
                      <a:lnTo>
                        <a:pt x="2743503" y="839393"/>
                      </a:lnTo>
                      <a:cubicBezTo>
                        <a:pt x="2743504" y="1303164"/>
                        <a:pt x="2173261" y="1871383"/>
                        <a:pt x="1716010" y="1755459"/>
                      </a:cubicBezTo>
                      <a:cubicBezTo>
                        <a:pt x="1258760" y="1639535"/>
                        <a:pt x="487598" y="1741780"/>
                        <a:pt x="0" y="143847"/>
                      </a:cubicBezTo>
                      <a:cubicBezTo>
                        <a:pt x="18679" y="-14199"/>
                        <a:pt x="-11407" y="-32057"/>
                        <a:pt x="299604" y="42039"/>
                      </a:cubicBezTo>
                      <a:cubicBezTo>
                        <a:pt x="633425" y="158581"/>
                        <a:pt x="874358" y="982319"/>
                        <a:pt x="1650606" y="874197"/>
                      </a:cubicBezTo>
                      <a:cubicBezTo>
                        <a:pt x="1986124" y="790257"/>
                        <a:pt x="2456473" y="799332"/>
                        <a:pt x="2680524" y="999306"/>
                      </a:cubicBezTo>
                      <a:close/>
                    </a:path>
                  </a:pathLst>
                </a:custGeom>
                <a:solidFill>
                  <a:srgbClr val="FBEB01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Rectangle: Rounded Corners 10">
                  <a:extLst>
                    <a:ext uri="{FF2B5EF4-FFF2-40B4-BE49-F238E27FC236}">
                      <a16:creationId xmlns:a16="http://schemas.microsoft.com/office/drawing/2014/main" id="{117B39AB-F886-4DF6-AB97-01E77F6A396B}"/>
                    </a:ext>
                  </a:extLst>
                </p:cNvPr>
                <p:cNvSpPr/>
                <p:nvPr/>
              </p:nvSpPr>
              <p:spPr>
                <a:xfrm>
                  <a:off x="4690960" y="974751"/>
                  <a:ext cx="405032" cy="423289"/>
                </a:xfrm>
                <a:custGeom>
                  <a:avLst/>
                  <a:gdLst>
                    <a:gd name="connsiteX0" fmla="*/ 0 w 351692"/>
                    <a:gd name="connsiteY0" fmla="*/ 26099 h 156589"/>
                    <a:gd name="connsiteX1" fmla="*/ 26099 w 351692"/>
                    <a:gd name="connsiteY1" fmla="*/ 0 h 156589"/>
                    <a:gd name="connsiteX2" fmla="*/ 325593 w 351692"/>
                    <a:gd name="connsiteY2" fmla="*/ 0 h 156589"/>
                    <a:gd name="connsiteX3" fmla="*/ 351692 w 351692"/>
                    <a:gd name="connsiteY3" fmla="*/ 26099 h 156589"/>
                    <a:gd name="connsiteX4" fmla="*/ 351692 w 351692"/>
                    <a:gd name="connsiteY4" fmla="*/ 130490 h 156589"/>
                    <a:gd name="connsiteX5" fmla="*/ 325593 w 351692"/>
                    <a:gd name="connsiteY5" fmla="*/ 156589 h 156589"/>
                    <a:gd name="connsiteX6" fmla="*/ 26099 w 351692"/>
                    <a:gd name="connsiteY6" fmla="*/ 156589 h 156589"/>
                    <a:gd name="connsiteX7" fmla="*/ 0 w 351692"/>
                    <a:gd name="connsiteY7" fmla="*/ 130490 h 156589"/>
                    <a:gd name="connsiteX8" fmla="*/ 0 w 351692"/>
                    <a:gd name="connsiteY8" fmla="*/ 26099 h 156589"/>
                    <a:gd name="connsiteX0" fmla="*/ 0 w 351692"/>
                    <a:gd name="connsiteY0" fmla="*/ 26099 h 362329"/>
                    <a:gd name="connsiteX1" fmla="*/ 26099 w 351692"/>
                    <a:gd name="connsiteY1" fmla="*/ 0 h 362329"/>
                    <a:gd name="connsiteX2" fmla="*/ 325593 w 351692"/>
                    <a:gd name="connsiteY2" fmla="*/ 0 h 362329"/>
                    <a:gd name="connsiteX3" fmla="*/ 351692 w 351692"/>
                    <a:gd name="connsiteY3" fmla="*/ 26099 h 362329"/>
                    <a:gd name="connsiteX4" fmla="*/ 351692 w 351692"/>
                    <a:gd name="connsiteY4" fmla="*/ 130490 h 362329"/>
                    <a:gd name="connsiteX5" fmla="*/ 310353 w 351692"/>
                    <a:gd name="connsiteY5" fmla="*/ 362329 h 362329"/>
                    <a:gd name="connsiteX6" fmla="*/ 26099 w 351692"/>
                    <a:gd name="connsiteY6" fmla="*/ 156589 h 362329"/>
                    <a:gd name="connsiteX7" fmla="*/ 0 w 351692"/>
                    <a:gd name="connsiteY7" fmla="*/ 130490 h 362329"/>
                    <a:gd name="connsiteX8" fmla="*/ 0 w 351692"/>
                    <a:gd name="connsiteY8" fmla="*/ 26099 h 362329"/>
                    <a:gd name="connsiteX0" fmla="*/ 0 w 405032"/>
                    <a:gd name="connsiteY0" fmla="*/ 26099 h 362329"/>
                    <a:gd name="connsiteX1" fmla="*/ 26099 w 405032"/>
                    <a:gd name="connsiteY1" fmla="*/ 0 h 362329"/>
                    <a:gd name="connsiteX2" fmla="*/ 325593 w 405032"/>
                    <a:gd name="connsiteY2" fmla="*/ 0 h 362329"/>
                    <a:gd name="connsiteX3" fmla="*/ 351692 w 405032"/>
                    <a:gd name="connsiteY3" fmla="*/ 26099 h 362329"/>
                    <a:gd name="connsiteX4" fmla="*/ 405032 w 405032"/>
                    <a:gd name="connsiteY4" fmla="*/ 343850 h 362329"/>
                    <a:gd name="connsiteX5" fmla="*/ 310353 w 405032"/>
                    <a:gd name="connsiteY5" fmla="*/ 362329 h 362329"/>
                    <a:gd name="connsiteX6" fmla="*/ 26099 w 405032"/>
                    <a:gd name="connsiteY6" fmla="*/ 156589 h 362329"/>
                    <a:gd name="connsiteX7" fmla="*/ 0 w 405032"/>
                    <a:gd name="connsiteY7" fmla="*/ 130490 h 362329"/>
                    <a:gd name="connsiteX8" fmla="*/ 0 w 405032"/>
                    <a:gd name="connsiteY8" fmla="*/ 26099 h 362329"/>
                    <a:gd name="connsiteX0" fmla="*/ 0 w 405032"/>
                    <a:gd name="connsiteY0" fmla="*/ 26099 h 362329"/>
                    <a:gd name="connsiteX1" fmla="*/ 26099 w 405032"/>
                    <a:gd name="connsiteY1" fmla="*/ 0 h 362329"/>
                    <a:gd name="connsiteX2" fmla="*/ 325593 w 405032"/>
                    <a:gd name="connsiteY2" fmla="*/ 0 h 362329"/>
                    <a:gd name="connsiteX3" fmla="*/ 351692 w 405032"/>
                    <a:gd name="connsiteY3" fmla="*/ 26099 h 362329"/>
                    <a:gd name="connsiteX4" fmla="*/ 405032 w 405032"/>
                    <a:gd name="connsiteY4" fmla="*/ 343850 h 362329"/>
                    <a:gd name="connsiteX5" fmla="*/ 310353 w 405032"/>
                    <a:gd name="connsiteY5" fmla="*/ 362329 h 362329"/>
                    <a:gd name="connsiteX6" fmla="*/ 26099 w 405032"/>
                    <a:gd name="connsiteY6" fmla="*/ 156589 h 362329"/>
                    <a:gd name="connsiteX7" fmla="*/ 0 w 405032"/>
                    <a:gd name="connsiteY7" fmla="*/ 130490 h 362329"/>
                    <a:gd name="connsiteX8" fmla="*/ 0 w 405032"/>
                    <a:gd name="connsiteY8" fmla="*/ 26099 h 362329"/>
                    <a:gd name="connsiteX0" fmla="*/ 0 w 405032"/>
                    <a:gd name="connsiteY0" fmla="*/ 26099 h 362329"/>
                    <a:gd name="connsiteX1" fmla="*/ 26099 w 405032"/>
                    <a:gd name="connsiteY1" fmla="*/ 0 h 362329"/>
                    <a:gd name="connsiteX2" fmla="*/ 325593 w 405032"/>
                    <a:gd name="connsiteY2" fmla="*/ 0 h 362329"/>
                    <a:gd name="connsiteX3" fmla="*/ 275492 w 405032"/>
                    <a:gd name="connsiteY3" fmla="*/ 26099 h 362329"/>
                    <a:gd name="connsiteX4" fmla="*/ 405032 w 405032"/>
                    <a:gd name="connsiteY4" fmla="*/ 343850 h 362329"/>
                    <a:gd name="connsiteX5" fmla="*/ 310353 w 405032"/>
                    <a:gd name="connsiteY5" fmla="*/ 362329 h 362329"/>
                    <a:gd name="connsiteX6" fmla="*/ 26099 w 405032"/>
                    <a:gd name="connsiteY6" fmla="*/ 156589 h 362329"/>
                    <a:gd name="connsiteX7" fmla="*/ 0 w 405032"/>
                    <a:gd name="connsiteY7" fmla="*/ 130490 h 362329"/>
                    <a:gd name="connsiteX8" fmla="*/ 0 w 405032"/>
                    <a:gd name="connsiteY8" fmla="*/ 26099 h 362329"/>
                    <a:gd name="connsiteX0" fmla="*/ 0 w 405032"/>
                    <a:gd name="connsiteY0" fmla="*/ 48959 h 385189"/>
                    <a:gd name="connsiteX1" fmla="*/ 26099 w 405032"/>
                    <a:gd name="connsiteY1" fmla="*/ 22860 h 385189"/>
                    <a:gd name="connsiteX2" fmla="*/ 257013 w 405032"/>
                    <a:gd name="connsiteY2" fmla="*/ 0 h 385189"/>
                    <a:gd name="connsiteX3" fmla="*/ 275492 w 405032"/>
                    <a:gd name="connsiteY3" fmla="*/ 48959 h 385189"/>
                    <a:gd name="connsiteX4" fmla="*/ 405032 w 405032"/>
                    <a:gd name="connsiteY4" fmla="*/ 366710 h 385189"/>
                    <a:gd name="connsiteX5" fmla="*/ 310353 w 405032"/>
                    <a:gd name="connsiteY5" fmla="*/ 385189 h 385189"/>
                    <a:gd name="connsiteX6" fmla="*/ 26099 w 405032"/>
                    <a:gd name="connsiteY6" fmla="*/ 179449 h 385189"/>
                    <a:gd name="connsiteX7" fmla="*/ 0 w 405032"/>
                    <a:gd name="connsiteY7" fmla="*/ 153350 h 385189"/>
                    <a:gd name="connsiteX8" fmla="*/ 0 w 405032"/>
                    <a:gd name="connsiteY8" fmla="*/ 48959 h 385189"/>
                    <a:gd name="connsiteX0" fmla="*/ 0 w 405032"/>
                    <a:gd name="connsiteY0" fmla="*/ 48959 h 385189"/>
                    <a:gd name="connsiteX1" fmla="*/ 26099 w 405032"/>
                    <a:gd name="connsiteY1" fmla="*/ 22860 h 385189"/>
                    <a:gd name="connsiteX2" fmla="*/ 257013 w 405032"/>
                    <a:gd name="connsiteY2" fmla="*/ 0 h 385189"/>
                    <a:gd name="connsiteX3" fmla="*/ 305972 w 405032"/>
                    <a:gd name="connsiteY3" fmla="*/ 48959 h 385189"/>
                    <a:gd name="connsiteX4" fmla="*/ 405032 w 405032"/>
                    <a:gd name="connsiteY4" fmla="*/ 366710 h 385189"/>
                    <a:gd name="connsiteX5" fmla="*/ 310353 w 405032"/>
                    <a:gd name="connsiteY5" fmla="*/ 385189 h 385189"/>
                    <a:gd name="connsiteX6" fmla="*/ 26099 w 405032"/>
                    <a:gd name="connsiteY6" fmla="*/ 179449 h 385189"/>
                    <a:gd name="connsiteX7" fmla="*/ 0 w 405032"/>
                    <a:gd name="connsiteY7" fmla="*/ 153350 h 385189"/>
                    <a:gd name="connsiteX8" fmla="*/ 0 w 405032"/>
                    <a:gd name="connsiteY8" fmla="*/ 48959 h 385189"/>
                    <a:gd name="connsiteX0" fmla="*/ 0 w 405032"/>
                    <a:gd name="connsiteY0" fmla="*/ 48959 h 385189"/>
                    <a:gd name="connsiteX1" fmla="*/ 26099 w 405032"/>
                    <a:gd name="connsiteY1" fmla="*/ 22860 h 385189"/>
                    <a:gd name="connsiteX2" fmla="*/ 257013 w 405032"/>
                    <a:gd name="connsiteY2" fmla="*/ 0 h 385189"/>
                    <a:gd name="connsiteX3" fmla="*/ 328832 w 405032"/>
                    <a:gd name="connsiteY3" fmla="*/ 48959 h 385189"/>
                    <a:gd name="connsiteX4" fmla="*/ 405032 w 405032"/>
                    <a:gd name="connsiteY4" fmla="*/ 366710 h 385189"/>
                    <a:gd name="connsiteX5" fmla="*/ 310353 w 405032"/>
                    <a:gd name="connsiteY5" fmla="*/ 385189 h 385189"/>
                    <a:gd name="connsiteX6" fmla="*/ 26099 w 405032"/>
                    <a:gd name="connsiteY6" fmla="*/ 179449 h 385189"/>
                    <a:gd name="connsiteX7" fmla="*/ 0 w 405032"/>
                    <a:gd name="connsiteY7" fmla="*/ 153350 h 385189"/>
                    <a:gd name="connsiteX8" fmla="*/ 0 w 405032"/>
                    <a:gd name="connsiteY8" fmla="*/ 48959 h 385189"/>
                    <a:gd name="connsiteX0" fmla="*/ 0 w 405032"/>
                    <a:gd name="connsiteY0" fmla="*/ 48959 h 397834"/>
                    <a:gd name="connsiteX1" fmla="*/ 26099 w 405032"/>
                    <a:gd name="connsiteY1" fmla="*/ 22860 h 397834"/>
                    <a:gd name="connsiteX2" fmla="*/ 257013 w 405032"/>
                    <a:gd name="connsiteY2" fmla="*/ 0 h 397834"/>
                    <a:gd name="connsiteX3" fmla="*/ 328832 w 405032"/>
                    <a:gd name="connsiteY3" fmla="*/ 48959 h 397834"/>
                    <a:gd name="connsiteX4" fmla="*/ 405032 w 405032"/>
                    <a:gd name="connsiteY4" fmla="*/ 366710 h 397834"/>
                    <a:gd name="connsiteX5" fmla="*/ 310353 w 405032"/>
                    <a:gd name="connsiteY5" fmla="*/ 385189 h 397834"/>
                    <a:gd name="connsiteX6" fmla="*/ 26099 w 405032"/>
                    <a:gd name="connsiteY6" fmla="*/ 179449 h 397834"/>
                    <a:gd name="connsiteX7" fmla="*/ 121920 w 405032"/>
                    <a:gd name="connsiteY7" fmla="*/ 397190 h 397834"/>
                    <a:gd name="connsiteX8" fmla="*/ 0 w 405032"/>
                    <a:gd name="connsiteY8" fmla="*/ 48959 h 397834"/>
                    <a:gd name="connsiteX0" fmla="*/ 0 w 405032"/>
                    <a:gd name="connsiteY0" fmla="*/ 48959 h 397834"/>
                    <a:gd name="connsiteX1" fmla="*/ 26099 w 405032"/>
                    <a:gd name="connsiteY1" fmla="*/ 22860 h 397834"/>
                    <a:gd name="connsiteX2" fmla="*/ 257013 w 405032"/>
                    <a:gd name="connsiteY2" fmla="*/ 0 h 397834"/>
                    <a:gd name="connsiteX3" fmla="*/ 328832 w 405032"/>
                    <a:gd name="connsiteY3" fmla="*/ 48959 h 397834"/>
                    <a:gd name="connsiteX4" fmla="*/ 405032 w 405032"/>
                    <a:gd name="connsiteY4" fmla="*/ 366710 h 397834"/>
                    <a:gd name="connsiteX5" fmla="*/ 310353 w 405032"/>
                    <a:gd name="connsiteY5" fmla="*/ 385189 h 397834"/>
                    <a:gd name="connsiteX6" fmla="*/ 26099 w 405032"/>
                    <a:gd name="connsiteY6" fmla="*/ 179449 h 397834"/>
                    <a:gd name="connsiteX7" fmla="*/ 121920 w 405032"/>
                    <a:gd name="connsiteY7" fmla="*/ 397190 h 397834"/>
                    <a:gd name="connsiteX8" fmla="*/ 0 w 405032"/>
                    <a:gd name="connsiteY8" fmla="*/ 48959 h 397834"/>
                    <a:gd name="connsiteX0" fmla="*/ 97121 w 380233"/>
                    <a:gd name="connsiteY0" fmla="*/ 397190 h 397834"/>
                    <a:gd name="connsiteX1" fmla="*/ 1300 w 380233"/>
                    <a:gd name="connsiteY1" fmla="*/ 22860 h 397834"/>
                    <a:gd name="connsiteX2" fmla="*/ 232214 w 380233"/>
                    <a:gd name="connsiteY2" fmla="*/ 0 h 397834"/>
                    <a:gd name="connsiteX3" fmla="*/ 304033 w 380233"/>
                    <a:gd name="connsiteY3" fmla="*/ 48959 h 397834"/>
                    <a:gd name="connsiteX4" fmla="*/ 380233 w 380233"/>
                    <a:gd name="connsiteY4" fmla="*/ 366710 h 397834"/>
                    <a:gd name="connsiteX5" fmla="*/ 285554 w 380233"/>
                    <a:gd name="connsiteY5" fmla="*/ 385189 h 397834"/>
                    <a:gd name="connsiteX6" fmla="*/ 1300 w 380233"/>
                    <a:gd name="connsiteY6" fmla="*/ 179449 h 397834"/>
                    <a:gd name="connsiteX7" fmla="*/ 97121 w 380233"/>
                    <a:gd name="connsiteY7" fmla="*/ 397190 h 397834"/>
                    <a:gd name="connsiteX0" fmla="*/ 97121 w 380233"/>
                    <a:gd name="connsiteY0" fmla="*/ 397190 h 397834"/>
                    <a:gd name="connsiteX1" fmla="*/ 232214 w 380233"/>
                    <a:gd name="connsiteY1" fmla="*/ 0 h 397834"/>
                    <a:gd name="connsiteX2" fmla="*/ 304033 w 380233"/>
                    <a:gd name="connsiteY2" fmla="*/ 48959 h 397834"/>
                    <a:gd name="connsiteX3" fmla="*/ 380233 w 380233"/>
                    <a:gd name="connsiteY3" fmla="*/ 366710 h 397834"/>
                    <a:gd name="connsiteX4" fmla="*/ 285554 w 380233"/>
                    <a:gd name="connsiteY4" fmla="*/ 385189 h 397834"/>
                    <a:gd name="connsiteX5" fmla="*/ 1300 w 380233"/>
                    <a:gd name="connsiteY5" fmla="*/ 179449 h 397834"/>
                    <a:gd name="connsiteX6" fmla="*/ 97121 w 380233"/>
                    <a:gd name="connsiteY6" fmla="*/ 397190 h 397834"/>
                    <a:gd name="connsiteX0" fmla="*/ 0 w 397412"/>
                    <a:gd name="connsiteY0" fmla="*/ 107630 h 385189"/>
                    <a:gd name="connsiteX1" fmla="*/ 249393 w 397412"/>
                    <a:gd name="connsiteY1" fmla="*/ 0 h 385189"/>
                    <a:gd name="connsiteX2" fmla="*/ 321212 w 397412"/>
                    <a:gd name="connsiteY2" fmla="*/ 48959 h 385189"/>
                    <a:gd name="connsiteX3" fmla="*/ 397412 w 397412"/>
                    <a:gd name="connsiteY3" fmla="*/ 366710 h 385189"/>
                    <a:gd name="connsiteX4" fmla="*/ 302733 w 397412"/>
                    <a:gd name="connsiteY4" fmla="*/ 385189 h 385189"/>
                    <a:gd name="connsiteX5" fmla="*/ 18479 w 397412"/>
                    <a:gd name="connsiteY5" fmla="*/ 179449 h 385189"/>
                    <a:gd name="connsiteX6" fmla="*/ 0 w 397412"/>
                    <a:gd name="connsiteY6" fmla="*/ 107630 h 385189"/>
                    <a:gd name="connsiteX0" fmla="*/ 0 w 397412"/>
                    <a:gd name="connsiteY0" fmla="*/ 107630 h 423289"/>
                    <a:gd name="connsiteX1" fmla="*/ 249393 w 397412"/>
                    <a:gd name="connsiteY1" fmla="*/ 0 h 423289"/>
                    <a:gd name="connsiteX2" fmla="*/ 321212 w 397412"/>
                    <a:gd name="connsiteY2" fmla="*/ 48959 h 423289"/>
                    <a:gd name="connsiteX3" fmla="*/ 397412 w 397412"/>
                    <a:gd name="connsiteY3" fmla="*/ 366710 h 423289"/>
                    <a:gd name="connsiteX4" fmla="*/ 302733 w 397412"/>
                    <a:gd name="connsiteY4" fmla="*/ 385189 h 423289"/>
                    <a:gd name="connsiteX5" fmla="*/ 140399 w 397412"/>
                    <a:gd name="connsiteY5" fmla="*/ 423289 h 423289"/>
                    <a:gd name="connsiteX6" fmla="*/ 0 w 397412"/>
                    <a:gd name="connsiteY6" fmla="*/ 107630 h 423289"/>
                    <a:gd name="connsiteX0" fmla="*/ 0 w 405032"/>
                    <a:gd name="connsiteY0" fmla="*/ 130490 h 423289"/>
                    <a:gd name="connsiteX1" fmla="*/ 257013 w 405032"/>
                    <a:gd name="connsiteY1" fmla="*/ 0 h 423289"/>
                    <a:gd name="connsiteX2" fmla="*/ 328832 w 405032"/>
                    <a:gd name="connsiteY2" fmla="*/ 48959 h 423289"/>
                    <a:gd name="connsiteX3" fmla="*/ 405032 w 405032"/>
                    <a:gd name="connsiteY3" fmla="*/ 366710 h 423289"/>
                    <a:gd name="connsiteX4" fmla="*/ 310353 w 405032"/>
                    <a:gd name="connsiteY4" fmla="*/ 385189 h 423289"/>
                    <a:gd name="connsiteX5" fmla="*/ 148019 w 405032"/>
                    <a:gd name="connsiteY5" fmla="*/ 423289 h 423289"/>
                    <a:gd name="connsiteX6" fmla="*/ 0 w 405032"/>
                    <a:gd name="connsiteY6" fmla="*/ 130490 h 423289"/>
                    <a:gd name="connsiteX0" fmla="*/ 0 w 405032"/>
                    <a:gd name="connsiteY0" fmla="*/ 130490 h 423289"/>
                    <a:gd name="connsiteX1" fmla="*/ 257013 w 405032"/>
                    <a:gd name="connsiteY1" fmla="*/ 0 h 423289"/>
                    <a:gd name="connsiteX2" fmla="*/ 328832 w 405032"/>
                    <a:gd name="connsiteY2" fmla="*/ 48959 h 423289"/>
                    <a:gd name="connsiteX3" fmla="*/ 405032 w 405032"/>
                    <a:gd name="connsiteY3" fmla="*/ 366710 h 423289"/>
                    <a:gd name="connsiteX4" fmla="*/ 310353 w 405032"/>
                    <a:gd name="connsiteY4" fmla="*/ 385189 h 423289"/>
                    <a:gd name="connsiteX5" fmla="*/ 148019 w 405032"/>
                    <a:gd name="connsiteY5" fmla="*/ 423289 h 423289"/>
                    <a:gd name="connsiteX6" fmla="*/ 0 w 405032"/>
                    <a:gd name="connsiteY6" fmla="*/ 130490 h 423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5032" h="423289">
                      <a:moveTo>
                        <a:pt x="0" y="130490"/>
                      </a:moveTo>
                      <a:lnTo>
                        <a:pt x="257013" y="0"/>
                      </a:lnTo>
                      <a:cubicBezTo>
                        <a:pt x="271427" y="0"/>
                        <a:pt x="328832" y="34545"/>
                        <a:pt x="328832" y="48959"/>
                      </a:cubicBezTo>
                      <a:cubicBezTo>
                        <a:pt x="346612" y="154876"/>
                        <a:pt x="257712" y="321753"/>
                        <a:pt x="405032" y="366710"/>
                      </a:cubicBezTo>
                      <a:cubicBezTo>
                        <a:pt x="405032" y="381124"/>
                        <a:pt x="324767" y="385189"/>
                        <a:pt x="310353" y="385189"/>
                      </a:cubicBezTo>
                      <a:cubicBezTo>
                        <a:pt x="210522" y="385189"/>
                        <a:pt x="247850" y="423289"/>
                        <a:pt x="148019" y="423289"/>
                      </a:cubicBezTo>
                      <a:cubicBezTo>
                        <a:pt x="133605" y="423289"/>
                        <a:pt x="0" y="144904"/>
                        <a:pt x="0" y="130490"/>
                      </a:cubicBezTo>
                      <a:close/>
                    </a:path>
                  </a:pathLst>
                </a:custGeom>
                <a:gradFill>
                  <a:gsLst>
                    <a:gs pos="100000">
                      <a:srgbClr val="91BE05"/>
                    </a:gs>
                    <a:gs pos="32000">
                      <a:sysClr val="windowText" lastClr="000000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Rectangle 21">
                  <a:extLst>
                    <a:ext uri="{FF2B5EF4-FFF2-40B4-BE49-F238E27FC236}">
                      <a16:creationId xmlns:a16="http://schemas.microsoft.com/office/drawing/2014/main" id="{A667D6B6-D0F6-4FB2-9EFC-A6F18AA910F9}"/>
                    </a:ext>
                  </a:extLst>
                </p:cNvPr>
                <p:cNvSpPr/>
                <p:nvPr/>
              </p:nvSpPr>
              <p:spPr>
                <a:xfrm rot="807107">
                  <a:off x="3456712" y="3684798"/>
                  <a:ext cx="162037" cy="174202"/>
                </a:xfrm>
                <a:custGeom>
                  <a:avLst/>
                  <a:gdLst>
                    <a:gd name="connsiteX0" fmla="*/ 0 w 84163"/>
                    <a:gd name="connsiteY0" fmla="*/ 0 h 107950"/>
                    <a:gd name="connsiteX1" fmla="*/ 84163 w 84163"/>
                    <a:gd name="connsiteY1" fmla="*/ 0 h 107950"/>
                    <a:gd name="connsiteX2" fmla="*/ 84163 w 84163"/>
                    <a:gd name="connsiteY2" fmla="*/ 107950 h 107950"/>
                    <a:gd name="connsiteX3" fmla="*/ 0 w 84163"/>
                    <a:gd name="connsiteY3" fmla="*/ 107950 h 107950"/>
                    <a:gd name="connsiteX4" fmla="*/ 0 w 84163"/>
                    <a:gd name="connsiteY4" fmla="*/ 0 h 107950"/>
                    <a:gd name="connsiteX0" fmla="*/ 0 w 141293"/>
                    <a:gd name="connsiteY0" fmla="*/ 0 h 107950"/>
                    <a:gd name="connsiteX1" fmla="*/ 141293 w 141293"/>
                    <a:gd name="connsiteY1" fmla="*/ 61420 h 107950"/>
                    <a:gd name="connsiteX2" fmla="*/ 84163 w 141293"/>
                    <a:gd name="connsiteY2" fmla="*/ 107950 h 107950"/>
                    <a:gd name="connsiteX3" fmla="*/ 0 w 141293"/>
                    <a:gd name="connsiteY3" fmla="*/ 107950 h 107950"/>
                    <a:gd name="connsiteX4" fmla="*/ 0 w 141293"/>
                    <a:gd name="connsiteY4" fmla="*/ 0 h 107950"/>
                    <a:gd name="connsiteX0" fmla="*/ 4698 w 141293"/>
                    <a:gd name="connsiteY0" fmla="*/ 0 h 115603"/>
                    <a:gd name="connsiteX1" fmla="*/ 141293 w 141293"/>
                    <a:gd name="connsiteY1" fmla="*/ 69073 h 115603"/>
                    <a:gd name="connsiteX2" fmla="*/ 84163 w 141293"/>
                    <a:gd name="connsiteY2" fmla="*/ 115603 h 115603"/>
                    <a:gd name="connsiteX3" fmla="*/ 0 w 141293"/>
                    <a:gd name="connsiteY3" fmla="*/ 115603 h 115603"/>
                    <a:gd name="connsiteX4" fmla="*/ 4698 w 141293"/>
                    <a:gd name="connsiteY4" fmla="*/ 0 h 115603"/>
                    <a:gd name="connsiteX0" fmla="*/ 4698 w 166735"/>
                    <a:gd name="connsiteY0" fmla="*/ 0 h 174202"/>
                    <a:gd name="connsiteX1" fmla="*/ 141293 w 166735"/>
                    <a:gd name="connsiteY1" fmla="*/ 69073 h 174202"/>
                    <a:gd name="connsiteX2" fmla="*/ 166735 w 166735"/>
                    <a:gd name="connsiteY2" fmla="*/ 174202 h 174202"/>
                    <a:gd name="connsiteX3" fmla="*/ 0 w 166735"/>
                    <a:gd name="connsiteY3" fmla="*/ 115603 h 174202"/>
                    <a:gd name="connsiteX4" fmla="*/ 4698 w 166735"/>
                    <a:gd name="connsiteY4" fmla="*/ 0 h 174202"/>
                    <a:gd name="connsiteX0" fmla="*/ 0 w 162037"/>
                    <a:gd name="connsiteY0" fmla="*/ 0 h 174202"/>
                    <a:gd name="connsiteX1" fmla="*/ 136595 w 162037"/>
                    <a:gd name="connsiteY1" fmla="*/ 69073 h 174202"/>
                    <a:gd name="connsiteX2" fmla="*/ 162037 w 162037"/>
                    <a:gd name="connsiteY2" fmla="*/ 174202 h 174202"/>
                    <a:gd name="connsiteX3" fmla="*/ 3827 w 162037"/>
                    <a:gd name="connsiteY3" fmla="*/ 110299 h 174202"/>
                    <a:gd name="connsiteX4" fmla="*/ 0 w 162037"/>
                    <a:gd name="connsiteY4" fmla="*/ 0 h 1742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037" h="174202">
                      <a:moveTo>
                        <a:pt x="0" y="0"/>
                      </a:moveTo>
                      <a:lnTo>
                        <a:pt x="136595" y="69073"/>
                      </a:lnTo>
                      <a:lnTo>
                        <a:pt x="162037" y="174202"/>
                      </a:lnTo>
                      <a:lnTo>
                        <a:pt x="3827" y="110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58000">
                      <a:srgbClr val="91BE05"/>
                    </a:gs>
                    <a:gs pos="81416">
                      <a:sysClr val="windowText" lastClr="000000"/>
                    </a:gs>
                    <a:gs pos="31000">
                      <a:sysClr val="windowText" lastClr="000000"/>
                    </a:gs>
                  </a:gsLst>
                  <a:lin ang="4800000" scaled="0"/>
                </a:gra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4723116-DFD5-4921-9C10-E65C248C898F}"/>
                  </a:ext>
                </a:extLst>
              </p:cNvPr>
              <p:cNvGrpSpPr/>
              <p:nvPr/>
            </p:nvGrpSpPr>
            <p:grpSpPr>
              <a:xfrm>
                <a:off x="6447592" y="1661192"/>
                <a:ext cx="851983" cy="1897600"/>
                <a:chOff x="6447592" y="1661192"/>
                <a:chExt cx="851983" cy="1897600"/>
              </a:xfrm>
            </p:grpSpPr>
            <p:sp>
              <p:nvSpPr>
                <p:cNvPr id="13" name="Rectangle 5">
                  <a:extLst>
                    <a:ext uri="{FF2B5EF4-FFF2-40B4-BE49-F238E27FC236}">
                      <a16:creationId xmlns:a16="http://schemas.microsoft.com/office/drawing/2014/main" id="{4D5C8EA2-1F9E-41B5-B5EA-88061DFB7963}"/>
                    </a:ext>
                  </a:extLst>
                </p:cNvPr>
                <p:cNvSpPr/>
                <p:nvPr/>
              </p:nvSpPr>
              <p:spPr>
                <a:xfrm rot="3109127" flipH="1">
                  <a:off x="6797817" y="3162848"/>
                  <a:ext cx="45719" cy="746170"/>
                </a:xfrm>
                <a:prstGeom prst="moon">
                  <a:avLst/>
                </a:prstGeom>
                <a:solidFill>
                  <a:sysClr val="window" lastClr="FFFFFF">
                    <a:alpha val="6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Rectangle 5">
                  <a:extLst>
                    <a:ext uri="{FF2B5EF4-FFF2-40B4-BE49-F238E27FC236}">
                      <a16:creationId xmlns:a16="http://schemas.microsoft.com/office/drawing/2014/main" id="{7D6574D2-AC2F-450A-8CFF-D77190DE410A}"/>
                    </a:ext>
                  </a:extLst>
                </p:cNvPr>
                <p:cNvSpPr/>
                <p:nvPr/>
              </p:nvSpPr>
              <p:spPr>
                <a:xfrm rot="21142657" flipH="1">
                  <a:off x="7253856" y="1661192"/>
                  <a:ext cx="45719" cy="338039"/>
                </a:xfrm>
                <a:prstGeom prst="moon">
                  <a:avLst/>
                </a:prstGeom>
                <a:solidFill>
                  <a:sysClr val="window" lastClr="FFFFFF">
                    <a:alpha val="60000"/>
                  </a:sys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C5D99B-93E2-4BBB-9F9B-97A08BCEF4C9}"/>
                </a:ext>
              </a:extLst>
            </p:cNvPr>
            <p:cNvSpPr txBox="1"/>
            <p:nvPr/>
          </p:nvSpPr>
          <p:spPr>
            <a:xfrm>
              <a:off x="7417698" y="467932"/>
              <a:ext cx="450302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Banana</a:t>
              </a:r>
              <a:endParaRPr kumimoji="0" lang="en-US" sz="8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9" name="ttsMP3.com_VoiceText_2025-1-6_19-25-19">
            <a:hlinkClick r:id="" action="ppaction://media"/>
            <a:extLst>
              <a:ext uri="{FF2B5EF4-FFF2-40B4-BE49-F238E27FC236}">
                <a16:creationId xmlns:a16="http://schemas.microsoft.com/office/drawing/2014/main" id="{E9C68A23-A9DC-43BE-A584-C558EF75CA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46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36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F1BB475-044F-4565-A9E7-0A3579A66274}"/>
              </a:ext>
            </a:extLst>
          </p:cNvPr>
          <p:cNvGrpSpPr/>
          <p:nvPr/>
        </p:nvGrpSpPr>
        <p:grpSpPr>
          <a:xfrm>
            <a:off x="1288177" y="5414849"/>
            <a:ext cx="4503023" cy="5463202"/>
            <a:chOff x="839152" y="239074"/>
            <a:chExt cx="4503023" cy="546320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070ACFD-CE4F-4D7B-809F-CB28B5FBB8F6}"/>
                </a:ext>
              </a:extLst>
            </p:cNvPr>
            <p:cNvGrpSpPr/>
            <p:nvPr/>
          </p:nvGrpSpPr>
          <p:grpSpPr>
            <a:xfrm>
              <a:off x="1334399" y="1562389"/>
              <a:ext cx="3227610" cy="4139887"/>
              <a:chOff x="5610094" y="2684510"/>
              <a:chExt cx="1108250" cy="1421494"/>
            </a:xfrm>
          </p:grpSpPr>
          <p:sp>
            <p:nvSpPr>
              <p:cNvPr id="5" name="Rectangle 56">
                <a:extLst>
                  <a:ext uri="{FF2B5EF4-FFF2-40B4-BE49-F238E27FC236}">
                    <a16:creationId xmlns:a16="http://schemas.microsoft.com/office/drawing/2014/main" id="{9F2175FF-CBE1-41E9-9241-CBBBE578BC5C}"/>
                  </a:ext>
                </a:extLst>
              </p:cNvPr>
              <p:cNvSpPr/>
              <p:nvPr/>
            </p:nvSpPr>
            <p:spPr>
              <a:xfrm rot="18785527">
                <a:off x="6018036" y="2862703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7">
                <a:extLst>
                  <a:ext uri="{FF2B5EF4-FFF2-40B4-BE49-F238E27FC236}">
                    <a16:creationId xmlns:a16="http://schemas.microsoft.com/office/drawing/2014/main" id="{1CE94E6C-3E3D-47E9-B0BC-06349FB7DD6A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55">
                <a:extLst>
                  <a:ext uri="{FF2B5EF4-FFF2-40B4-BE49-F238E27FC236}">
                    <a16:creationId xmlns:a16="http://schemas.microsoft.com/office/drawing/2014/main" id="{1EA349D6-CCF4-4D14-99A7-B81C1D8B6FBE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83000">
                    <a:srgbClr val="D01200"/>
                  </a:gs>
                </a:gsLst>
                <a:lin ang="1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6B2ED65-C8A3-4A1C-A3C3-31ED9A1BB54A}"/>
                </a:ext>
              </a:extLst>
            </p:cNvPr>
            <p:cNvSpPr txBox="1"/>
            <p:nvPr/>
          </p:nvSpPr>
          <p:spPr>
            <a:xfrm>
              <a:off x="839152" y="239074"/>
              <a:ext cx="4503023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</a:t>
              </a:r>
              <a:r>
                <a:rPr kumimoji="0" lang="en-US" sz="100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pple</a:t>
              </a:r>
              <a:endParaRPr kumimoji="0" lang="en-US" sz="100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F5FAAE1-D361-4AAA-A552-78935060D5A6}"/>
              </a:ext>
            </a:extLst>
          </p:cNvPr>
          <p:cNvSpPr txBox="1"/>
          <p:nvPr/>
        </p:nvSpPr>
        <p:spPr>
          <a:xfrm>
            <a:off x="457200" y="836270"/>
            <a:ext cx="608951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000" b="0" i="0" u="none" strike="noStrike" kern="0" cap="none" spc="0" normalizeH="0" baseline="0" noProof="0" dirty="0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</a:rPr>
              <a:t>A </a:t>
            </a:r>
            <a:r>
              <a:rPr kumimoji="0" lang="en-US" sz="25000" b="0" i="0" u="none" strike="noStrike" kern="0" cap="none" spc="0" normalizeH="0" baseline="0" noProof="0" dirty="0" err="1">
                <a:ln>
                  <a:noFill/>
                </a:ln>
                <a:solidFill>
                  <a:srgbClr val="D01200"/>
                </a:solidFill>
                <a:effectLst/>
                <a:uLnTx/>
                <a:uFillTx/>
                <a:latin typeface="Arial Black" panose="020B0A04020102020204" pitchFamily="34" charset="0"/>
              </a:rPr>
              <a:t>a</a:t>
            </a:r>
            <a:endParaRPr kumimoji="0" lang="en-US" sz="25000" b="0" i="0" u="none" strike="noStrike" kern="0" cap="none" spc="0" normalizeH="0" baseline="0" noProof="0" dirty="0">
              <a:ln>
                <a:noFill/>
              </a:ln>
              <a:solidFill>
                <a:srgbClr val="D01200"/>
              </a:solidFill>
              <a:effectLst/>
              <a:uLnTx/>
              <a:uFillTx/>
            </a:endParaRPr>
          </a:p>
        </p:txBody>
      </p:sp>
      <p:pic>
        <p:nvPicPr>
          <p:cNvPr id="9" name="ttsMP3.com_VoiceText_2025-1-6_19-31-44">
            <a:hlinkClick r:id="" action="ppaction://media"/>
            <a:extLst>
              <a:ext uri="{FF2B5EF4-FFF2-40B4-BE49-F238E27FC236}">
                <a16:creationId xmlns:a16="http://schemas.microsoft.com/office/drawing/2014/main" id="{7BBFB82E-4186-4FF4-AC95-45AF6BD932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95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4824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A9FAACA-AA88-4F37-9906-87A8DA321A56}"/>
              </a:ext>
            </a:extLst>
          </p:cNvPr>
          <p:cNvGrpSpPr/>
          <p:nvPr/>
        </p:nvGrpSpPr>
        <p:grpSpPr>
          <a:xfrm>
            <a:off x="291435" y="439203"/>
            <a:ext cx="3137565" cy="3844546"/>
            <a:chOff x="27179" y="2015257"/>
            <a:chExt cx="3757091" cy="460366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F87E05A-8CAF-4BA6-A402-8043D7A91ABD}"/>
                </a:ext>
              </a:extLst>
            </p:cNvPr>
            <p:cNvGrpSpPr/>
            <p:nvPr/>
          </p:nvGrpSpPr>
          <p:grpSpPr>
            <a:xfrm>
              <a:off x="396700" y="3429000"/>
              <a:ext cx="2486985" cy="3189926"/>
              <a:chOff x="5610094" y="2684510"/>
              <a:chExt cx="1108250" cy="1421494"/>
            </a:xfrm>
          </p:grpSpPr>
          <p:sp>
            <p:nvSpPr>
              <p:cNvPr id="5" name="Rectangle 56">
                <a:extLst>
                  <a:ext uri="{FF2B5EF4-FFF2-40B4-BE49-F238E27FC236}">
                    <a16:creationId xmlns:a16="http://schemas.microsoft.com/office/drawing/2014/main" id="{2701BD47-DBF5-4B34-9636-D78D89FC586B}"/>
                  </a:ext>
                </a:extLst>
              </p:cNvPr>
              <p:cNvSpPr/>
              <p:nvPr/>
            </p:nvSpPr>
            <p:spPr>
              <a:xfrm rot="18785527">
                <a:off x="6018036" y="2862703"/>
                <a:ext cx="664051" cy="307666"/>
              </a:xfrm>
              <a:custGeom>
                <a:avLst/>
                <a:gdLst>
                  <a:gd name="connsiteX0" fmla="*/ 0 w 234984"/>
                  <a:gd name="connsiteY0" fmla="*/ 0 h 158712"/>
                  <a:gd name="connsiteX1" fmla="*/ 234984 w 234984"/>
                  <a:gd name="connsiteY1" fmla="*/ 0 h 158712"/>
                  <a:gd name="connsiteX2" fmla="*/ 234984 w 234984"/>
                  <a:gd name="connsiteY2" fmla="*/ 158712 h 158712"/>
                  <a:gd name="connsiteX3" fmla="*/ 0 w 234984"/>
                  <a:gd name="connsiteY3" fmla="*/ 158712 h 158712"/>
                  <a:gd name="connsiteX4" fmla="*/ 0 w 234984"/>
                  <a:gd name="connsiteY4" fmla="*/ 0 h 158712"/>
                  <a:gd name="connsiteX0" fmla="*/ 0 w 234984"/>
                  <a:gd name="connsiteY0" fmla="*/ 0 h 158712"/>
                  <a:gd name="connsiteX1" fmla="*/ 234984 w 234984"/>
                  <a:gd name="connsiteY1" fmla="*/ 158712 h 158712"/>
                  <a:gd name="connsiteX2" fmla="*/ 0 w 234984"/>
                  <a:gd name="connsiteY2" fmla="*/ 158712 h 158712"/>
                  <a:gd name="connsiteX3" fmla="*/ 0 w 234984"/>
                  <a:gd name="connsiteY3" fmla="*/ 0 h 158712"/>
                  <a:gd name="connsiteX0" fmla="*/ 0 w 482249"/>
                  <a:gd name="connsiteY0" fmla="*/ 0 h 158712"/>
                  <a:gd name="connsiteX1" fmla="*/ 482249 w 482249"/>
                  <a:gd name="connsiteY1" fmla="*/ 18692 h 158712"/>
                  <a:gd name="connsiteX2" fmla="*/ 0 w 482249"/>
                  <a:gd name="connsiteY2" fmla="*/ 158712 h 158712"/>
                  <a:gd name="connsiteX3" fmla="*/ 0 w 482249"/>
                  <a:gd name="connsiteY3" fmla="*/ 0 h 158712"/>
                  <a:gd name="connsiteX0" fmla="*/ 0 w 482249"/>
                  <a:gd name="connsiteY0" fmla="*/ 0 h 195752"/>
                  <a:gd name="connsiteX1" fmla="*/ 482249 w 482249"/>
                  <a:gd name="connsiteY1" fmla="*/ 18692 h 195752"/>
                  <a:gd name="connsiteX2" fmla="*/ 0 w 482249"/>
                  <a:gd name="connsiteY2" fmla="*/ 158712 h 195752"/>
                  <a:gd name="connsiteX3" fmla="*/ 0 w 482249"/>
                  <a:gd name="connsiteY3" fmla="*/ 0 h 195752"/>
                  <a:gd name="connsiteX0" fmla="*/ 133059 w 615308"/>
                  <a:gd name="connsiteY0" fmla="*/ 0 h 177392"/>
                  <a:gd name="connsiteX1" fmla="*/ 615308 w 615308"/>
                  <a:gd name="connsiteY1" fmla="*/ 18692 h 177392"/>
                  <a:gd name="connsiteX2" fmla="*/ 0 w 615308"/>
                  <a:gd name="connsiteY2" fmla="*/ 107108 h 177392"/>
                  <a:gd name="connsiteX3" fmla="*/ 133059 w 615308"/>
                  <a:gd name="connsiteY3" fmla="*/ 0 h 177392"/>
                  <a:gd name="connsiteX0" fmla="*/ 0 w 615308"/>
                  <a:gd name="connsiteY0" fmla="*/ 88416 h 158700"/>
                  <a:gd name="connsiteX1" fmla="*/ 615308 w 615308"/>
                  <a:gd name="connsiteY1" fmla="*/ 0 h 158700"/>
                  <a:gd name="connsiteX2" fmla="*/ 0 w 615308"/>
                  <a:gd name="connsiteY2" fmla="*/ 88416 h 158700"/>
                  <a:gd name="connsiteX0" fmla="*/ 0 w 615308"/>
                  <a:gd name="connsiteY0" fmla="*/ 88416 h 193760"/>
                  <a:gd name="connsiteX1" fmla="*/ 615308 w 615308"/>
                  <a:gd name="connsiteY1" fmla="*/ 0 h 193760"/>
                  <a:gd name="connsiteX2" fmla="*/ 0 w 615308"/>
                  <a:gd name="connsiteY2" fmla="*/ 88416 h 193760"/>
                  <a:gd name="connsiteX0" fmla="*/ 0 w 615308"/>
                  <a:gd name="connsiteY0" fmla="*/ 169899 h 275243"/>
                  <a:gd name="connsiteX1" fmla="*/ 615308 w 615308"/>
                  <a:gd name="connsiteY1" fmla="*/ 81483 h 275243"/>
                  <a:gd name="connsiteX2" fmla="*/ 0 w 615308"/>
                  <a:gd name="connsiteY2" fmla="*/ 169899 h 275243"/>
                  <a:gd name="connsiteX0" fmla="*/ 0 w 615308"/>
                  <a:gd name="connsiteY0" fmla="*/ 193279 h 298623"/>
                  <a:gd name="connsiteX1" fmla="*/ 615308 w 615308"/>
                  <a:gd name="connsiteY1" fmla="*/ 104863 h 298623"/>
                  <a:gd name="connsiteX2" fmla="*/ 0 w 615308"/>
                  <a:gd name="connsiteY2" fmla="*/ 193279 h 298623"/>
                  <a:gd name="connsiteX0" fmla="*/ 0 w 632025"/>
                  <a:gd name="connsiteY0" fmla="*/ 191712 h 299306"/>
                  <a:gd name="connsiteX1" fmla="*/ 632025 w 632025"/>
                  <a:gd name="connsiteY1" fmla="*/ 107222 h 299306"/>
                  <a:gd name="connsiteX2" fmla="*/ 0 w 632025"/>
                  <a:gd name="connsiteY2" fmla="*/ 191712 h 299306"/>
                  <a:gd name="connsiteX0" fmla="*/ 0 w 632025"/>
                  <a:gd name="connsiteY0" fmla="*/ 191712 h 297892"/>
                  <a:gd name="connsiteX1" fmla="*/ 632025 w 632025"/>
                  <a:gd name="connsiteY1" fmla="*/ 107222 h 297892"/>
                  <a:gd name="connsiteX2" fmla="*/ 0 w 632025"/>
                  <a:gd name="connsiteY2" fmla="*/ 191712 h 297892"/>
                  <a:gd name="connsiteX0" fmla="*/ 0 w 632025"/>
                  <a:gd name="connsiteY0" fmla="*/ 191712 h 290014"/>
                  <a:gd name="connsiteX1" fmla="*/ 632025 w 632025"/>
                  <a:gd name="connsiteY1" fmla="*/ 107222 h 290014"/>
                  <a:gd name="connsiteX2" fmla="*/ 0 w 632025"/>
                  <a:gd name="connsiteY2" fmla="*/ 191712 h 290014"/>
                  <a:gd name="connsiteX0" fmla="*/ 0 w 632025"/>
                  <a:gd name="connsiteY0" fmla="*/ 196572 h 294874"/>
                  <a:gd name="connsiteX1" fmla="*/ 632025 w 632025"/>
                  <a:gd name="connsiteY1" fmla="*/ 112082 h 294874"/>
                  <a:gd name="connsiteX2" fmla="*/ 0 w 632025"/>
                  <a:gd name="connsiteY2" fmla="*/ 196572 h 294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2025" h="294874">
                    <a:moveTo>
                      <a:pt x="0" y="196572"/>
                    </a:moveTo>
                    <a:cubicBezTo>
                      <a:pt x="377197" y="-143897"/>
                      <a:pt x="541242" y="47648"/>
                      <a:pt x="632025" y="112082"/>
                    </a:cubicBezTo>
                    <a:cubicBezTo>
                      <a:pt x="472739" y="418252"/>
                      <a:pt x="82891" y="261868"/>
                      <a:pt x="0" y="196572"/>
                    </a:cubicBezTo>
                    <a:close/>
                  </a:path>
                </a:pathLst>
              </a:custGeom>
              <a:solidFill>
                <a:srgbClr val="70AD47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" name="Rectangle 57">
                <a:extLst>
                  <a:ext uri="{FF2B5EF4-FFF2-40B4-BE49-F238E27FC236}">
                    <a16:creationId xmlns:a16="http://schemas.microsoft.com/office/drawing/2014/main" id="{406C53AE-9917-4CE5-8A46-80D710950526}"/>
                  </a:ext>
                </a:extLst>
              </p:cNvPr>
              <p:cNvSpPr/>
              <p:nvPr/>
            </p:nvSpPr>
            <p:spPr>
              <a:xfrm rot="21253922">
                <a:off x="6086504" y="2932029"/>
                <a:ext cx="106633" cy="403337"/>
              </a:xfrm>
              <a:custGeom>
                <a:avLst/>
                <a:gdLst>
                  <a:gd name="connsiteX0" fmla="*/ 0 w 45719"/>
                  <a:gd name="connsiteY0" fmla="*/ 0 h 357564"/>
                  <a:gd name="connsiteX1" fmla="*/ 45719 w 45719"/>
                  <a:gd name="connsiteY1" fmla="*/ 0 h 357564"/>
                  <a:gd name="connsiteX2" fmla="*/ 45719 w 45719"/>
                  <a:gd name="connsiteY2" fmla="*/ 357564 h 357564"/>
                  <a:gd name="connsiteX3" fmla="*/ 0 w 45719"/>
                  <a:gd name="connsiteY3" fmla="*/ 357564 h 357564"/>
                  <a:gd name="connsiteX4" fmla="*/ 0 w 45719"/>
                  <a:gd name="connsiteY4" fmla="*/ 0 h 357564"/>
                  <a:gd name="connsiteX0" fmla="*/ 0 w 93054"/>
                  <a:gd name="connsiteY0" fmla="*/ 0 h 357564"/>
                  <a:gd name="connsiteX1" fmla="*/ 93054 w 93054"/>
                  <a:gd name="connsiteY1" fmla="*/ 52649 h 357564"/>
                  <a:gd name="connsiteX2" fmla="*/ 45719 w 93054"/>
                  <a:gd name="connsiteY2" fmla="*/ 357564 h 357564"/>
                  <a:gd name="connsiteX3" fmla="*/ 0 w 93054"/>
                  <a:gd name="connsiteY3" fmla="*/ 357564 h 357564"/>
                  <a:gd name="connsiteX4" fmla="*/ 0 w 93054"/>
                  <a:gd name="connsiteY4" fmla="*/ 0 h 357564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47384 w 93054"/>
                  <a:gd name="connsiteY0" fmla="*/ 0 h 352778"/>
                  <a:gd name="connsiteX1" fmla="*/ 93054 w 93054"/>
                  <a:gd name="connsiteY1" fmla="*/ 47863 h 352778"/>
                  <a:gd name="connsiteX2" fmla="*/ 45719 w 93054"/>
                  <a:gd name="connsiteY2" fmla="*/ 352778 h 352778"/>
                  <a:gd name="connsiteX3" fmla="*/ 0 w 93054"/>
                  <a:gd name="connsiteY3" fmla="*/ 352778 h 352778"/>
                  <a:gd name="connsiteX4" fmla="*/ 47384 w 93054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  <a:gd name="connsiteX0" fmla="*/ 67710 w 113380"/>
                  <a:gd name="connsiteY0" fmla="*/ 0 h 352778"/>
                  <a:gd name="connsiteX1" fmla="*/ 113380 w 113380"/>
                  <a:gd name="connsiteY1" fmla="*/ 47863 h 352778"/>
                  <a:gd name="connsiteX2" fmla="*/ 66045 w 113380"/>
                  <a:gd name="connsiteY2" fmla="*/ 352778 h 352778"/>
                  <a:gd name="connsiteX3" fmla="*/ 20326 w 113380"/>
                  <a:gd name="connsiteY3" fmla="*/ 352778 h 352778"/>
                  <a:gd name="connsiteX4" fmla="*/ 67710 w 113380"/>
                  <a:gd name="connsiteY4" fmla="*/ 0 h 352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380" h="352778">
                    <a:moveTo>
                      <a:pt x="67710" y="0"/>
                    </a:moveTo>
                    <a:lnTo>
                      <a:pt x="113380" y="47863"/>
                    </a:lnTo>
                    <a:cubicBezTo>
                      <a:pt x="55913" y="135718"/>
                      <a:pt x="81823" y="251140"/>
                      <a:pt x="66045" y="352778"/>
                    </a:cubicBezTo>
                    <a:lnTo>
                      <a:pt x="20326" y="352778"/>
                    </a:lnTo>
                    <a:cubicBezTo>
                      <a:pt x="36121" y="235185"/>
                      <a:pt x="-60848" y="96629"/>
                      <a:pt x="67710" y="0"/>
                    </a:cubicBezTo>
                    <a:close/>
                  </a:path>
                </a:pathLst>
              </a:custGeom>
              <a:solidFill>
                <a:srgbClr val="FFC000">
                  <a:lumMod val="75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" name="Rectangle 55">
                <a:extLst>
                  <a:ext uri="{FF2B5EF4-FFF2-40B4-BE49-F238E27FC236}">
                    <a16:creationId xmlns:a16="http://schemas.microsoft.com/office/drawing/2014/main" id="{BA0558B0-724D-42A9-8BCE-1A12A64924EE}"/>
                  </a:ext>
                </a:extLst>
              </p:cNvPr>
              <p:cNvSpPr/>
              <p:nvPr/>
            </p:nvSpPr>
            <p:spPr>
              <a:xfrm>
                <a:off x="5610094" y="3228363"/>
                <a:ext cx="1108250" cy="877641"/>
              </a:xfrm>
              <a:custGeom>
                <a:avLst/>
                <a:gdLst>
                  <a:gd name="connsiteX0" fmla="*/ 0 w 556086"/>
                  <a:gd name="connsiteY0" fmla="*/ 0 h 723900"/>
                  <a:gd name="connsiteX1" fmla="*/ 556086 w 556086"/>
                  <a:gd name="connsiteY1" fmla="*/ 0 h 723900"/>
                  <a:gd name="connsiteX2" fmla="*/ 556086 w 556086"/>
                  <a:gd name="connsiteY2" fmla="*/ 723900 h 723900"/>
                  <a:gd name="connsiteX3" fmla="*/ 0 w 556086"/>
                  <a:gd name="connsiteY3" fmla="*/ 723900 h 723900"/>
                  <a:gd name="connsiteX4" fmla="*/ 0 w 556086"/>
                  <a:gd name="connsiteY4" fmla="*/ 0 h 723900"/>
                  <a:gd name="connsiteX0" fmla="*/ 0 w 556086"/>
                  <a:gd name="connsiteY0" fmla="*/ 0 h 790575"/>
                  <a:gd name="connsiteX1" fmla="*/ 556086 w 556086"/>
                  <a:gd name="connsiteY1" fmla="*/ 0 h 790575"/>
                  <a:gd name="connsiteX2" fmla="*/ 546561 w 556086"/>
                  <a:gd name="connsiteY2" fmla="*/ 790575 h 790575"/>
                  <a:gd name="connsiteX3" fmla="*/ 0 w 556086"/>
                  <a:gd name="connsiteY3" fmla="*/ 723900 h 790575"/>
                  <a:gd name="connsiteX4" fmla="*/ 0 w 556086"/>
                  <a:gd name="connsiteY4" fmla="*/ 0 h 790575"/>
                  <a:gd name="connsiteX0" fmla="*/ 28575 w 584661"/>
                  <a:gd name="connsiteY0" fmla="*/ 0 h 790575"/>
                  <a:gd name="connsiteX1" fmla="*/ 584661 w 584661"/>
                  <a:gd name="connsiteY1" fmla="*/ 0 h 790575"/>
                  <a:gd name="connsiteX2" fmla="*/ 575136 w 584661"/>
                  <a:gd name="connsiteY2" fmla="*/ 790575 h 790575"/>
                  <a:gd name="connsiteX3" fmla="*/ 0 w 584661"/>
                  <a:gd name="connsiteY3" fmla="*/ 766762 h 790575"/>
                  <a:gd name="connsiteX4" fmla="*/ 28575 w 584661"/>
                  <a:gd name="connsiteY4" fmla="*/ 0 h 790575"/>
                  <a:gd name="connsiteX0" fmla="*/ 9525 w 584661"/>
                  <a:gd name="connsiteY0" fmla="*/ 0 h 857250"/>
                  <a:gd name="connsiteX1" fmla="*/ 584661 w 584661"/>
                  <a:gd name="connsiteY1" fmla="*/ 66675 h 857250"/>
                  <a:gd name="connsiteX2" fmla="*/ 575136 w 584661"/>
                  <a:gd name="connsiteY2" fmla="*/ 857250 h 857250"/>
                  <a:gd name="connsiteX3" fmla="*/ 0 w 584661"/>
                  <a:gd name="connsiteY3" fmla="*/ 833437 h 857250"/>
                  <a:gd name="connsiteX4" fmla="*/ 9525 w 584661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8949"/>
                  <a:gd name="connsiteY0" fmla="*/ 0 h 857250"/>
                  <a:gd name="connsiteX1" fmla="*/ 598949 w 598949"/>
                  <a:gd name="connsiteY1" fmla="*/ 0 h 857250"/>
                  <a:gd name="connsiteX2" fmla="*/ 575136 w 598949"/>
                  <a:gd name="connsiteY2" fmla="*/ 857250 h 857250"/>
                  <a:gd name="connsiteX3" fmla="*/ 0 w 598949"/>
                  <a:gd name="connsiteY3" fmla="*/ 833437 h 857250"/>
                  <a:gd name="connsiteX4" fmla="*/ 9525 w 598949"/>
                  <a:gd name="connsiteY4" fmla="*/ 0 h 857250"/>
                  <a:gd name="connsiteX0" fmla="*/ 9525 w 594187"/>
                  <a:gd name="connsiteY0" fmla="*/ 4762 h 862012"/>
                  <a:gd name="connsiteX1" fmla="*/ 594187 w 594187"/>
                  <a:gd name="connsiteY1" fmla="*/ 0 h 862012"/>
                  <a:gd name="connsiteX2" fmla="*/ 575136 w 594187"/>
                  <a:gd name="connsiteY2" fmla="*/ 862012 h 862012"/>
                  <a:gd name="connsiteX3" fmla="*/ 0 w 594187"/>
                  <a:gd name="connsiteY3" fmla="*/ 838199 h 862012"/>
                  <a:gd name="connsiteX4" fmla="*/ 9525 w 594187"/>
                  <a:gd name="connsiteY4" fmla="*/ 4762 h 862012"/>
                  <a:gd name="connsiteX0" fmla="*/ 9525 w 827076"/>
                  <a:gd name="connsiteY0" fmla="*/ 4762 h 862012"/>
                  <a:gd name="connsiteX1" fmla="*/ 594187 w 827076"/>
                  <a:gd name="connsiteY1" fmla="*/ 0 h 862012"/>
                  <a:gd name="connsiteX2" fmla="*/ 575136 w 827076"/>
                  <a:gd name="connsiteY2" fmla="*/ 862012 h 862012"/>
                  <a:gd name="connsiteX3" fmla="*/ 0 w 827076"/>
                  <a:gd name="connsiteY3" fmla="*/ 838199 h 862012"/>
                  <a:gd name="connsiteX4" fmla="*/ 9525 w 827076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9525 w 874074"/>
                  <a:gd name="connsiteY0" fmla="*/ 4762 h 862012"/>
                  <a:gd name="connsiteX1" fmla="*/ 594187 w 874074"/>
                  <a:gd name="connsiteY1" fmla="*/ 0 h 862012"/>
                  <a:gd name="connsiteX2" fmla="*/ 575136 w 874074"/>
                  <a:gd name="connsiteY2" fmla="*/ 862012 h 862012"/>
                  <a:gd name="connsiteX3" fmla="*/ 0 w 874074"/>
                  <a:gd name="connsiteY3" fmla="*/ 838199 h 862012"/>
                  <a:gd name="connsiteX4" fmla="*/ 9525 w 874074"/>
                  <a:gd name="connsiteY4" fmla="*/ 4762 h 862012"/>
                  <a:gd name="connsiteX0" fmla="*/ 207450 w 1071999"/>
                  <a:gd name="connsiteY0" fmla="*/ 4762 h 862012"/>
                  <a:gd name="connsiteX1" fmla="*/ 792112 w 1071999"/>
                  <a:gd name="connsiteY1" fmla="*/ 0 h 862012"/>
                  <a:gd name="connsiteX2" fmla="*/ 773061 w 1071999"/>
                  <a:gd name="connsiteY2" fmla="*/ 862012 h 862012"/>
                  <a:gd name="connsiteX3" fmla="*/ 197925 w 1071999"/>
                  <a:gd name="connsiteY3" fmla="*/ 838199 h 862012"/>
                  <a:gd name="connsiteX4" fmla="*/ 207450 w 1071999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862012"/>
                  <a:gd name="connsiteX1" fmla="*/ 844930 w 1124817"/>
                  <a:gd name="connsiteY1" fmla="*/ 0 h 862012"/>
                  <a:gd name="connsiteX2" fmla="*/ 825879 w 1124817"/>
                  <a:gd name="connsiteY2" fmla="*/ 862012 h 862012"/>
                  <a:gd name="connsiteX3" fmla="*/ 250743 w 1124817"/>
                  <a:gd name="connsiteY3" fmla="*/ 838199 h 862012"/>
                  <a:gd name="connsiteX4" fmla="*/ 260268 w 1124817"/>
                  <a:gd name="connsiteY4" fmla="*/ 4762 h 862012"/>
                  <a:gd name="connsiteX0" fmla="*/ 260268 w 1124817"/>
                  <a:gd name="connsiteY0" fmla="*/ 4762 h 916355"/>
                  <a:gd name="connsiteX1" fmla="*/ 844930 w 1124817"/>
                  <a:gd name="connsiteY1" fmla="*/ 0 h 916355"/>
                  <a:gd name="connsiteX2" fmla="*/ 825879 w 1124817"/>
                  <a:gd name="connsiteY2" fmla="*/ 862012 h 916355"/>
                  <a:gd name="connsiteX3" fmla="*/ 543056 w 1124817"/>
                  <a:gd name="connsiteY3" fmla="*/ 819150 h 916355"/>
                  <a:gd name="connsiteX4" fmla="*/ 250743 w 1124817"/>
                  <a:gd name="connsiteY4" fmla="*/ 838199 h 916355"/>
                  <a:gd name="connsiteX5" fmla="*/ 260268 w 1124817"/>
                  <a:gd name="connsiteY5" fmla="*/ 4762 h 916355"/>
                  <a:gd name="connsiteX0" fmla="*/ 260268 w 1124817"/>
                  <a:gd name="connsiteY0" fmla="*/ 4762 h 895643"/>
                  <a:gd name="connsiteX1" fmla="*/ 844930 w 1124817"/>
                  <a:gd name="connsiteY1" fmla="*/ 0 h 895643"/>
                  <a:gd name="connsiteX2" fmla="*/ 825879 w 1124817"/>
                  <a:gd name="connsiteY2" fmla="*/ 862012 h 895643"/>
                  <a:gd name="connsiteX3" fmla="*/ 543056 w 1124817"/>
                  <a:gd name="connsiteY3" fmla="*/ 819150 h 895643"/>
                  <a:gd name="connsiteX4" fmla="*/ 250743 w 1124817"/>
                  <a:gd name="connsiteY4" fmla="*/ 838199 h 895643"/>
                  <a:gd name="connsiteX5" fmla="*/ 260268 w 1124817"/>
                  <a:gd name="connsiteY5" fmla="*/ 4762 h 895643"/>
                  <a:gd name="connsiteX0" fmla="*/ 260268 w 1124817"/>
                  <a:gd name="connsiteY0" fmla="*/ 4762 h 872265"/>
                  <a:gd name="connsiteX1" fmla="*/ 844930 w 1124817"/>
                  <a:gd name="connsiteY1" fmla="*/ 0 h 872265"/>
                  <a:gd name="connsiteX2" fmla="*/ 825879 w 1124817"/>
                  <a:gd name="connsiteY2" fmla="*/ 862012 h 872265"/>
                  <a:gd name="connsiteX3" fmla="*/ 543056 w 1124817"/>
                  <a:gd name="connsiteY3" fmla="*/ 819150 h 872265"/>
                  <a:gd name="connsiteX4" fmla="*/ 250743 w 1124817"/>
                  <a:gd name="connsiteY4" fmla="*/ 838199 h 872265"/>
                  <a:gd name="connsiteX5" fmla="*/ 260268 w 1124817"/>
                  <a:gd name="connsiteY5" fmla="*/ 4762 h 872265"/>
                  <a:gd name="connsiteX0" fmla="*/ 260268 w 1099988"/>
                  <a:gd name="connsiteY0" fmla="*/ 4762 h 872265"/>
                  <a:gd name="connsiteX1" fmla="*/ 844930 w 1099988"/>
                  <a:gd name="connsiteY1" fmla="*/ 0 h 872265"/>
                  <a:gd name="connsiteX2" fmla="*/ 825879 w 1099988"/>
                  <a:gd name="connsiteY2" fmla="*/ 862012 h 872265"/>
                  <a:gd name="connsiteX3" fmla="*/ 543056 w 1099988"/>
                  <a:gd name="connsiteY3" fmla="*/ 819150 h 872265"/>
                  <a:gd name="connsiteX4" fmla="*/ 250743 w 1099988"/>
                  <a:gd name="connsiteY4" fmla="*/ 838199 h 872265"/>
                  <a:gd name="connsiteX5" fmla="*/ 260268 w 1099988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4762 h 872265"/>
                  <a:gd name="connsiteX1" fmla="*/ 844930 w 1108250"/>
                  <a:gd name="connsiteY1" fmla="*/ 0 h 872265"/>
                  <a:gd name="connsiteX2" fmla="*/ 825879 w 1108250"/>
                  <a:gd name="connsiteY2" fmla="*/ 862012 h 872265"/>
                  <a:gd name="connsiteX3" fmla="*/ 543056 w 1108250"/>
                  <a:gd name="connsiteY3" fmla="*/ 819150 h 872265"/>
                  <a:gd name="connsiteX4" fmla="*/ 250743 w 1108250"/>
                  <a:gd name="connsiteY4" fmla="*/ 838199 h 872265"/>
                  <a:gd name="connsiteX5" fmla="*/ 260268 w 1108250"/>
                  <a:gd name="connsiteY5" fmla="*/ 4762 h 872265"/>
                  <a:gd name="connsiteX0" fmla="*/ 260268 w 1108250"/>
                  <a:gd name="connsiteY0" fmla="*/ 53160 h 920663"/>
                  <a:gd name="connsiteX1" fmla="*/ 543056 w 1108250"/>
                  <a:gd name="connsiteY1" fmla="*/ 110310 h 920663"/>
                  <a:gd name="connsiteX2" fmla="*/ 844930 w 1108250"/>
                  <a:gd name="connsiteY2" fmla="*/ 48398 h 920663"/>
                  <a:gd name="connsiteX3" fmla="*/ 825879 w 1108250"/>
                  <a:gd name="connsiteY3" fmla="*/ 910410 h 920663"/>
                  <a:gd name="connsiteX4" fmla="*/ 543056 w 1108250"/>
                  <a:gd name="connsiteY4" fmla="*/ 867548 h 920663"/>
                  <a:gd name="connsiteX5" fmla="*/ 250743 w 1108250"/>
                  <a:gd name="connsiteY5" fmla="*/ 886597 h 920663"/>
                  <a:gd name="connsiteX6" fmla="*/ 260268 w 1108250"/>
                  <a:gd name="connsiteY6" fmla="*/ 53160 h 920663"/>
                  <a:gd name="connsiteX0" fmla="*/ 260268 w 1108250"/>
                  <a:gd name="connsiteY0" fmla="*/ 47259 h 914762"/>
                  <a:gd name="connsiteX1" fmla="*/ 543056 w 1108250"/>
                  <a:gd name="connsiteY1" fmla="*/ 104409 h 914762"/>
                  <a:gd name="connsiteX2" fmla="*/ 844930 w 1108250"/>
                  <a:gd name="connsiteY2" fmla="*/ 42497 h 914762"/>
                  <a:gd name="connsiteX3" fmla="*/ 825879 w 1108250"/>
                  <a:gd name="connsiteY3" fmla="*/ 904509 h 914762"/>
                  <a:gd name="connsiteX4" fmla="*/ 543056 w 1108250"/>
                  <a:gd name="connsiteY4" fmla="*/ 861647 h 914762"/>
                  <a:gd name="connsiteX5" fmla="*/ 250743 w 1108250"/>
                  <a:gd name="connsiteY5" fmla="*/ 880696 h 914762"/>
                  <a:gd name="connsiteX6" fmla="*/ 260268 w 1108250"/>
                  <a:gd name="connsiteY6" fmla="*/ 47259 h 914762"/>
                  <a:gd name="connsiteX0" fmla="*/ 260268 w 1108250"/>
                  <a:gd name="connsiteY0" fmla="*/ 10138 h 877641"/>
                  <a:gd name="connsiteX1" fmla="*/ 543056 w 1108250"/>
                  <a:gd name="connsiteY1" fmla="*/ 67288 h 877641"/>
                  <a:gd name="connsiteX2" fmla="*/ 844930 w 1108250"/>
                  <a:gd name="connsiteY2" fmla="*/ 5376 h 877641"/>
                  <a:gd name="connsiteX3" fmla="*/ 825879 w 1108250"/>
                  <a:gd name="connsiteY3" fmla="*/ 867388 h 877641"/>
                  <a:gd name="connsiteX4" fmla="*/ 543056 w 1108250"/>
                  <a:gd name="connsiteY4" fmla="*/ 824526 h 877641"/>
                  <a:gd name="connsiteX5" fmla="*/ 250743 w 1108250"/>
                  <a:gd name="connsiteY5" fmla="*/ 843575 h 877641"/>
                  <a:gd name="connsiteX6" fmla="*/ 260268 w 1108250"/>
                  <a:gd name="connsiteY6" fmla="*/ 10138 h 877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08250" h="877641">
                    <a:moveTo>
                      <a:pt x="260268" y="10138"/>
                    </a:moveTo>
                    <a:cubicBezTo>
                      <a:pt x="451068" y="-23199"/>
                      <a:pt x="445612" y="68082"/>
                      <a:pt x="543056" y="67288"/>
                    </a:cubicBezTo>
                    <a:cubicBezTo>
                      <a:pt x="640500" y="66494"/>
                      <a:pt x="754137" y="-22405"/>
                      <a:pt x="844930" y="5376"/>
                    </a:cubicBezTo>
                    <a:cubicBezTo>
                      <a:pt x="1338643" y="149838"/>
                      <a:pt x="1022729" y="780076"/>
                      <a:pt x="825879" y="867388"/>
                    </a:cubicBezTo>
                    <a:cubicBezTo>
                      <a:pt x="747786" y="904694"/>
                      <a:pt x="638912" y="828495"/>
                      <a:pt x="543056" y="824526"/>
                    </a:cubicBezTo>
                    <a:cubicBezTo>
                      <a:pt x="447200" y="820557"/>
                      <a:pt x="327244" y="918188"/>
                      <a:pt x="250743" y="843575"/>
                    </a:cubicBezTo>
                    <a:cubicBezTo>
                      <a:pt x="-198520" y="527663"/>
                      <a:pt x="52305" y="2200"/>
                      <a:pt x="260268" y="1013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83000">
                    <a:srgbClr val="D01200"/>
                  </a:gs>
                </a:gsLst>
                <a:lin ang="1200000" scaled="0"/>
              </a:gra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DD457D-01D3-4976-AAD1-980CC5463E02}"/>
                </a:ext>
              </a:extLst>
            </p:cNvPr>
            <p:cNvSpPr txBox="1"/>
            <p:nvPr/>
          </p:nvSpPr>
          <p:spPr>
            <a:xfrm>
              <a:off x="27179" y="2015257"/>
              <a:ext cx="3757091" cy="14373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0" cap="none" spc="0" normalizeH="0" baseline="0" noProof="0" dirty="0">
                  <a:ln>
                    <a:noFill/>
                  </a:ln>
                  <a:solidFill>
                    <a:srgbClr val="D01200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</a:t>
              </a:r>
              <a:r>
                <a:rPr kumimoji="0" lang="en-US" sz="7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pple</a:t>
              </a:r>
              <a:endPara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98B6089-6560-4EE7-AAC4-A62545A7E85C}"/>
              </a:ext>
            </a:extLst>
          </p:cNvPr>
          <p:cNvGrpSpPr/>
          <p:nvPr/>
        </p:nvGrpSpPr>
        <p:grpSpPr>
          <a:xfrm>
            <a:off x="2208709" y="4130334"/>
            <a:ext cx="4192091" cy="4292351"/>
            <a:chOff x="3439927" y="2024054"/>
            <a:chExt cx="5154075" cy="52773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120A09-9F29-4D95-A3FC-8A67AF81BCF0}"/>
                </a:ext>
              </a:extLst>
            </p:cNvPr>
            <p:cNvGrpSpPr/>
            <p:nvPr/>
          </p:nvGrpSpPr>
          <p:grpSpPr>
            <a:xfrm>
              <a:off x="3439927" y="3966971"/>
              <a:ext cx="5154075" cy="3334425"/>
              <a:chOff x="1994760" y="1651922"/>
              <a:chExt cx="3882972" cy="251208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5CB6DBE7-1B2E-4363-ADB2-DB02F8E210D6}"/>
                  </a:ext>
                </a:extLst>
              </p:cNvPr>
              <p:cNvSpPr/>
              <p:nvPr/>
            </p:nvSpPr>
            <p:spPr>
              <a:xfrm>
                <a:off x="3074836" y="3120886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816E5FC-C6C0-4AF7-965C-4AB040C701EC}"/>
                  </a:ext>
                </a:extLst>
              </p:cNvPr>
              <p:cNvSpPr/>
              <p:nvPr/>
            </p:nvSpPr>
            <p:spPr>
              <a:xfrm>
                <a:off x="3405437" y="3129072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E24D5CEA-7EF1-40FF-8A24-5D71CBD19E25}"/>
                  </a:ext>
                </a:extLst>
              </p:cNvPr>
              <p:cNvSpPr/>
              <p:nvPr/>
            </p:nvSpPr>
            <p:spPr>
              <a:xfrm>
                <a:off x="4016541" y="3249608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750D539-A432-43B5-AC81-358926021702}"/>
                  </a:ext>
                </a:extLst>
              </p:cNvPr>
              <p:cNvSpPr/>
              <p:nvPr/>
            </p:nvSpPr>
            <p:spPr>
              <a:xfrm rot="20771261">
                <a:off x="4105669" y="2503868"/>
                <a:ext cx="1772063" cy="936642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8FBF3F6-919F-4BBE-93D9-947E31F770E3}"/>
                  </a:ext>
                </a:extLst>
              </p:cNvPr>
              <p:cNvSpPr/>
              <p:nvPr/>
            </p:nvSpPr>
            <p:spPr>
              <a:xfrm>
                <a:off x="3488632" y="2812773"/>
                <a:ext cx="868019" cy="616227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B31762B4-85FC-4AE4-90FE-FCC88BDBA822}"/>
                  </a:ext>
                </a:extLst>
              </p:cNvPr>
              <p:cNvSpPr/>
              <p:nvPr/>
            </p:nvSpPr>
            <p:spPr>
              <a:xfrm>
                <a:off x="2584173" y="2120348"/>
                <a:ext cx="1338469" cy="1073426"/>
              </a:xfrm>
              <a:prstGeom prst="ellipse">
                <a:avLst/>
              </a:prstGeom>
              <a:solidFill>
                <a:srgbClr val="ED7D31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CEE2FFEC-EDDB-48FD-9627-4A6BEC6DEB43}"/>
                  </a:ext>
                </a:extLst>
              </p:cNvPr>
              <p:cNvSpPr/>
              <p:nvPr/>
            </p:nvSpPr>
            <p:spPr>
              <a:xfrm>
                <a:off x="4275930" y="3238501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A310C733-1A6F-4E60-8080-DBC80F19C06A}"/>
                  </a:ext>
                </a:extLst>
              </p:cNvPr>
              <p:cNvSpPr/>
              <p:nvPr/>
            </p:nvSpPr>
            <p:spPr>
              <a:xfrm>
                <a:off x="3564945" y="3236051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B7E1603D-39B4-44DB-999D-DA89771F578A}"/>
                  </a:ext>
                </a:extLst>
              </p:cNvPr>
              <p:cNvSpPr/>
              <p:nvPr/>
            </p:nvSpPr>
            <p:spPr>
              <a:xfrm>
                <a:off x="3209096" y="3217744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E81BAD8-2EB7-4444-A43E-48F0CB78EB74}"/>
                  </a:ext>
                </a:extLst>
              </p:cNvPr>
              <p:cNvSpPr/>
              <p:nvPr/>
            </p:nvSpPr>
            <p:spPr>
              <a:xfrm flipH="1">
                <a:off x="3509839" y="1723319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5F0B5CC-4CEF-468D-8793-B4661603C39B}"/>
                  </a:ext>
                </a:extLst>
              </p:cNvPr>
              <p:cNvSpPr/>
              <p:nvPr/>
            </p:nvSpPr>
            <p:spPr>
              <a:xfrm>
                <a:off x="1994760" y="1776595"/>
                <a:ext cx="914400" cy="914400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7CE1D45-840B-44C9-94F6-2241AF5ED17A}"/>
                  </a:ext>
                </a:extLst>
              </p:cNvPr>
              <p:cNvSpPr/>
              <p:nvPr/>
            </p:nvSpPr>
            <p:spPr>
              <a:xfrm flipH="1">
                <a:off x="3862637" y="1651922"/>
                <a:ext cx="207848" cy="1666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F8D5830-F410-4F01-B929-AE4E4E983732}"/>
                  </a:ext>
                </a:extLst>
              </p:cNvPr>
              <p:cNvSpPr/>
              <p:nvPr/>
            </p:nvSpPr>
            <p:spPr>
              <a:xfrm flipH="1">
                <a:off x="2376657" y="1658546"/>
                <a:ext cx="207848" cy="166690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D747BB2-C85C-4A9F-AFAA-85A00E675E64}"/>
                  </a:ext>
                </a:extLst>
              </p:cNvPr>
              <p:cNvSpPr/>
              <p:nvPr/>
            </p:nvSpPr>
            <p:spPr>
              <a:xfrm flipH="1">
                <a:off x="3900608" y="3568664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2A2816F6-129F-4794-BACE-9222C30F0832}"/>
                  </a:ext>
                </a:extLst>
              </p:cNvPr>
              <p:cNvSpPr/>
              <p:nvPr/>
            </p:nvSpPr>
            <p:spPr>
              <a:xfrm flipH="1">
                <a:off x="4086076" y="3609063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E226E21-2761-4192-B890-C89C9264608E}"/>
                  </a:ext>
                </a:extLst>
              </p:cNvPr>
              <p:cNvSpPr/>
              <p:nvPr/>
            </p:nvSpPr>
            <p:spPr>
              <a:xfrm flipH="1">
                <a:off x="4257756" y="3533233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00C7853-4E49-46E0-93F5-AFC869919CAB}"/>
                  </a:ext>
                </a:extLst>
              </p:cNvPr>
              <p:cNvSpPr/>
              <p:nvPr/>
            </p:nvSpPr>
            <p:spPr>
              <a:xfrm flipH="1">
                <a:off x="4429062" y="3625512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2083B22-CD1A-472E-B7AB-9C19A398AAB7}"/>
                  </a:ext>
                </a:extLst>
              </p:cNvPr>
              <p:cNvSpPr/>
              <p:nvPr/>
            </p:nvSpPr>
            <p:spPr>
              <a:xfrm flipH="1">
                <a:off x="4863775" y="3652133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2EC6BE0-DFC9-4202-8499-42FD93E6C9E6}"/>
                  </a:ext>
                </a:extLst>
              </p:cNvPr>
              <p:cNvSpPr/>
              <p:nvPr/>
            </p:nvSpPr>
            <p:spPr>
              <a:xfrm flipH="1">
                <a:off x="5141241" y="3638501"/>
                <a:ext cx="154772" cy="89705"/>
              </a:xfrm>
              <a:prstGeom prst="ellipse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3A76A327-3CAB-4938-AEC9-D27691D69F15}"/>
                  </a:ext>
                </a:extLst>
              </p:cNvPr>
              <p:cNvSpPr/>
              <p:nvPr/>
            </p:nvSpPr>
            <p:spPr>
              <a:xfrm rot="2611023" flipH="1">
                <a:off x="3313639" y="2368503"/>
                <a:ext cx="302735" cy="302735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F1ADE5E-685A-490D-AE3E-61EBFE64FC87}"/>
                  </a:ext>
                </a:extLst>
              </p:cNvPr>
              <p:cNvSpPr/>
              <p:nvPr/>
            </p:nvSpPr>
            <p:spPr>
              <a:xfrm rot="2611023" flipH="1">
                <a:off x="2893562" y="2368504"/>
                <a:ext cx="302735" cy="302735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205456F-E2C7-44EB-9E42-415AA011BB8E}"/>
                  </a:ext>
                </a:extLst>
              </p:cNvPr>
              <p:cNvSpPr/>
              <p:nvPr/>
            </p:nvSpPr>
            <p:spPr>
              <a:xfrm flipH="1">
                <a:off x="3359110" y="2487630"/>
                <a:ext cx="295734" cy="23717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E3AAABE-5B01-4CAF-BA8E-F747EBA00AD4}"/>
                  </a:ext>
                </a:extLst>
              </p:cNvPr>
              <p:cNvSpPr/>
              <p:nvPr/>
            </p:nvSpPr>
            <p:spPr>
              <a:xfrm flipH="1">
                <a:off x="3495829" y="2510181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8AF3901-4F36-4A06-933D-281FBCA6479F}"/>
                  </a:ext>
                </a:extLst>
              </p:cNvPr>
              <p:cNvSpPr/>
              <p:nvPr/>
            </p:nvSpPr>
            <p:spPr>
              <a:xfrm flipV="1">
                <a:off x="3538186" y="2546373"/>
                <a:ext cx="73099" cy="7309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A27F260-C7F7-4328-922F-DC5490013EAD}"/>
                  </a:ext>
                </a:extLst>
              </p:cNvPr>
              <p:cNvSpPr/>
              <p:nvPr/>
            </p:nvSpPr>
            <p:spPr>
              <a:xfrm rot="5400000">
                <a:off x="3548596" y="2643154"/>
                <a:ext cx="71641" cy="34788"/>
              </a:xfrm>
              <a:custGeom>
                <a:avLst/>
                <a:gdLst>
                  <a:gd name="connsiteX0" fmla="*/ 0 w 71641"/>
                  <a:gd name="connsiteY0" fmla="*/ 34788 h 34788"/>
                  <a:gd name="connsiteX1" fmla="*/ 9976 w 71641"/>
                  <a:gd name="connsiteY1" fmla="*/ 10705 h 34788"/>
                  <a:gd name="connsiteX2" fmla="*/ 35821 w 71641"/>
                  <a:gd name="connsiteY2" fmla="*/ 0 h 34788"/>
                  <a:gd name="connsiteX3" fmla="*/ 61666 w 71641"/>
                  <a:gd name="connsiteY3" fmla="*/ 10705 h 34788"/>
                  <a:gd name="connsiteX4" fmla="*/ 71641 w 71641"/>
                  <a:gd name="connsiteY4" fmla="*/ 34788 h 34788"/>
                  <a:gd name="connsiteX5" fmla="*/ 0 w 71641"/>
                  <a:gd name="connsiteY5" fmla="*/ 34788 h 3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41" h="34788">
                    <a:moveTo>
                      <a:pt x="0" y="34788"/>
                    </a:moveTo>
                    <a:lnTo>
                      <a:pt x="9976" y="10705"/>
                    </a:lnTo>
                    <a:cubicBezTo>
                      <a:pt x="16590" y="4091"/>
                      <a:pt x="25728" y="0"/>
                      <a:pt x="35821" y="0"/>
                    </a:cubicBezTo>
                    <a:cubicBezTo>
                      <a:pt x="45914" y="0"/>
                      <a:pt x="55051" y="4091"/>
                      <a:pt x="61666" y="10705"/>
                    </a:cubicBezTo>
                    <a:lnTo>
                      <a:pt x="71641" y="34788"/>
                    </a:lnTo>
                    <a:lnTo>
                      <a:pt x="0" y="3478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57F9CF5-1AFB-4499-9C49-69F57013D67C}"/>
                  </a:ext>
                </a:extLst>
              </p:cNvPr>
              <p:cNvSpPr/>
              <p:nvPr/>
            </p:nvSpPr>
            <p:spPr>
              <a:xfrm flipH="1">
                <a:off x="2889509" y="2495591"/>
                <a:ext cx="295734" cy="237173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199317F-7C41-4A0F-AFEC-A392A431EF46}"/>
                  </a:ext>
                </a:extLst>
              </p:cNvPr>
              <p:cNvSpPr/>
              <p:nvPr/>
            </p:nvSpPr>
            <p:spPr>
              <a:xfrm flipH="1">
                <a:off x="3026228" y="2518142"/>
                <a:ext cx="150893" cy="202462"/>
              </a:xfrm>
              <a:custGeom>
                <a:avLst/>
                <a:gdLst>
                  <a:gd name="connsiteX0" fmla="*/ 69314 w 150893"/>
                  <a:gd name="connsiteY0" fmla="*/ 0 h 202462"/>
                  <a:gd name="connsiteX1" fmla="*/ 43309 w 150893"/>
                  <a:gd name="connsiteY1" fmla="*/ 14061 h 202462"/>
                  <a:gd name="connsiteX2" fmla="*/ 0 w 150893"/>
                  <a:gd name="connsiteY2" fmla="*/ 97915 h 202462"/>
                  <a:gd name="connsiteX3" fmla="*/ 43309 w 150893"/>
                  <a:gd name="connsiteY3" fmla="*/ 181769 h 202462"/>
                  <a:gd name="connsiteX4" fmla="*/ 81579 w 150893"/>
                  <a:gd name="connsiteY4" fmla="*/ 202462 h 202462"/>
                  <a:gd name="connsiteX5" fmla="*/ 107584 w 150893"/>
                  <a:gd name="connsiteY5" fmla="*/ 188401 h 202462"/>
                  <a:gd name="connsiteX6" fmla="*/ 150893 w 150893"/>
                  <a:gd name="connsiteY6" fmla="*/ 104547 h 202462"/>
                  <a:gd name="connsiteX7" fmla="*/ 107584 w 150893"/>
                  <a:gd name="connsiteY7" fmla="*/ 20693 h 202462"/>
                  <a:gd name="connsiteX8" fmla="*/ 69314 w 150893"/>
                  <a:gd name="connsiteY8" fmla="*/ 0 h 202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0893" h="202462">
                    <a:moveTo>
                      <a:pt x="69314" y="0"/>
                    </a:moveTo>
                    <a:lnTo>
                      <a:pt x="43309" y="14061"/>
                    </a:lnTo>
                    <a:cubicBezTo>
                      <a:pt x="16551" y="35521"/>
                      <a:pt x="0" y="65168"/>
                      <a:pt x="0" y="97915"/>
                    </a:cubicBezTo>
                    <a:cubicBezTo>
                      <a:pt x="0" y="130662"/>
                      <a:pt x="16551" y="160309"/>
                      <a:pt x="43309" y="181769"/>
                    </a:cubicBezTo>
                    <a:lnTo>
                      <a:pt x="81579" y="202462"/>
                    </a:lnTo>
                    <a:lnTo>
                      <a:pt x="107584" y="188401"/>
                    </a:lnTo>
                    <a:cubicBezTo>
                      <a:pt x="134343" y="166941"/>
                      <a:pt x="150893" y="137294"/>
                      <a:pt x="150893" y="104547"/>
                    </a:cubicBezTo>
                    <a:cubicBezTo>
                      <a:pt x="150893" y="71800"/>
                      <a:pt x="134343" y="42153"/>
                      <a:pt x="107584" y="20693"/>
                    </a:cubicBezTo>
                    <a:lnTo>
                      <a:pt x="69314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B50CC6C8-D62F-4449-8893-973E9C752FA3}"/>
                  </a:ext>
                </a:extLst>
              </p:cNvPr>
              <p:cNvSpPr/>
              <p:nvPr/>
            </p:nvSpPr>
            <p:spPr>
              <a:xfrm flipV="1">
                <a:off x="3068585" y="2554334"/>
                <a:ext cx="73099" cy="73099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64909E23-CF4F-4CEE-80DD-4B2476ACEF41}"/>
                  </a:ext>
                </a:extLst>
              </p:cNvPr>
              <p:cNvSpPr/>
              <p:nvPr/>
            </p:nvSpPr>
            <p:spPr>
              <a:xfrm rot="5400000">
                <a:off x="3078995" y="2651115"/>
                <a:ext cx="71641" cy="34788"/>
              </a:xfrm>
              <a:custGeom>
                <a:avLst/>
                <a:gdLst>
                  <a:gd name="connsiteX0" fmla="*/ 0 w 71641"/>
                  <a:gd name="connsiteY0" fmla="*/ 34788 h 34788"/>
                  <a:gd name="connsiteX1" fmla="*/ 9976 w 71641"/>
                  <a:gd name="connsiteY1" fmla="*/ 10705 h 34788"/>
                  <a:gd name="connsiteX2" fmla="*/ 35821 w 71641"/>
                  <a:gd name="connsiteY2" fmla="*/ 0 h 34788"/>
                  <a:gd name="connsiteX3" fmla="*/ 61666 w 71641"/>
                  <a:gd name="connsiteY3" fmla="*/ 10705 h 34788"/>
                  <a:gd name="connsiteX4" fmla="*/ 71641 w 71641"/>
                  <a:gd name="connsiteY4" fmla="*/ 34788 h 34788"/>
                  <a:gd name="connsiteX5" fmla="*/ 0 w 71641"/>
                  <a:gd name="connsiteY5" fmla="*/ 34788 h 34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641" h="34788">
                    <a:moveTo>
                      <a:pt x="0" y="34788"/>
                    </a:moveTo>
                    <a:lnTo>
                      <a:pt x="9976" y="10705"/>
                    </a:lnTo>
                    <a:cubicBezTo>
                      <a:pt x="16590" y="4091"/>
                      <a:pt x="25728" y="0"/>
                      <a:pt x="35821" y="0"/>
                    </a:cubicBezTo>
                    <a:cubicBezTo>
                      <a:pt x="45914" y="0"/>
                      <a:pt x="55051" y="4091"/>
                      <a:pt x="61666" y="10705"/>
                    </a:cubicBezTo>
                    <a:lnTo>
                      <a:pt x="71641" y="34788"/>
                    </a:lnTo>
                    <a:lnTo>
                      <a:pt x="0" y="34788"/>
                    </a:lnTo>
                    <a:close/>
                  </a:path>
                </a:pathLst>
              </a:custGeom>
              <a:solidFill>
                <a:sysClr val="window" lastClr="FFFF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5D2F6461-A06D-44AA-AE77-188BC9B270D7}"/>
                  </a:ext>
                </a:extLst>
              </p:cNvPr>
              <p:cNvSpPr/>
              <p:nvPr/>
            </p:nvSpPr>
            <p:spPr>
              <a:xfrm rot="2611023" flipV="1">
                <a:off x="3104821" y="2608999"/>
                <a:ext cx="302735" cy="302735"/>
              </a:xfrm>
              <a:prstGeom prst="arc">
                <a:avLst/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9F5664-3C8A-4B91-AEAA-9E2DC539E036}"/>
                </a:ext>
              </a:extLst>
            </p:cNvPr>
            <p:cNvSpPr txBox="1"/>
            <p:nvPr/>
          </p:nvSpPr>
          <p:spPr>
            <a:xfrm>
              <a:off x="4514250" y="2024054"/>
              <a:ext cx="2733873" cy="147577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</a:t>
              </a:r>
              <a:r>
                <a:rPr kumimoji="0" lang="en-US" sz="7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nt</a:t>
              </a:r>
              <a:endPara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35194A7-0573-487D-A9BE-463C03C009B6}"/>
              </a:ext>
            </a:extLst>
          </p:cNvPr>
          <p:cNvGrpSpPr/>
          <p:nvPr/>
        </p:nvGrpSpPr>
        <p:grpSpPr>
          <a:xfrm>
            <a:off x="600024" y="8827503"/>
            <a:ext cx="4403872" cy="2577882"/>
            <a:chOff x="7690264" y="2032171"/>
            <a:chExt cx="5549206" cy="3248323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5BB1287C-549D-4235-A8CA-28AB451094A8}"/>
                </a:ext>
              </a:extLst>
            </p:cNvPr>
            <p:cNvGrpSpPr/>
            <p:nvPr/>
          </p:nvGrpSpPr>
          <p:grpSpPr>
            <a:xfrm flipH="1">
              <a:off x="8218826" y="3372506"/>
              <a:ext cx="3374732" cy="1907988"/>
              <a:chOff x="2773894" y="1201971"/>
              <a:chExt cx="8219481" cy="4647087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94FF514B-6C88-4A0F-813F-703524F9BF30}"/>
                  </a:ext>
                </a:extLst>
              </p:cNvPr>
              <p:cNvSpPr/>
              <p:nvPr/>
            </p:nvSpPr>
            <p:spPr>
              <a:xfrm rot="679763">
                <a:off x="10391417" y="2549111"/>
                <a:ext cx="601958" cy="99542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A19D8764-0699-43B9-9B37-6B8FE8B4D9A2}"/>
                  </a:ext>
                </a:extLst>
              </p:cNvPr>
              <p:cNvSpPr/>
              <p:nvPr/>
            </p:nvSpPr>
            <p:spPr>
              <a:xfrm rot="17487813">
                <a:off x="10226065" y="2209953"/>
                <a:ext cx="601958" cy="99542"/>
              </a:xfrm>
              <a:prstGeom prst="round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895071BB-0032-4612-894E-3E3B9AE6008C}"/>
                  </a:ext>
                </a:extLst>
              </p:cNvPr>
              <p:cNvSpPr/>
              <p:nvPr/>
            </p:nvSpPr>
            <p:spPr>
              <a:xfrm>
                <a:off x="6240994" y="2017572"/>
                <a:ext cx="998807" cy="437340"/>
              </a:xfrm>
              <a:prstGeom prst="ellipse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Oval 2">
                <a:extLst>
                  <a:ext uri="{FF2B5EF4-FFF2-40B4-BE49-F238E27FC236}">
                    <a16:creationId xmlns:a16="http://schemas.microsoft.com/office/drawing/2014/main" id="{8233D047-A263-4D94-9754-21AC5EAD444D}"/>
                  </a:ext>
                </a:extLst>
              </p:cNvPr>
              <p:cNvSpPr/>
              <p:nvPr/>
            </p:nvSpPr>
            <p:spPr>
              <a:xfrm rot="20662578">
                <a:off x="3339452" y="2400514"/>
                <a:ext cx="7148345" cy="1673008"/>
              </a:xfrm>
              <a:custGeom>
                <a:avLst/>
                <a:gdLst>
                  <a:gd name="connsiteX0" fmla="*/ 0 w 6439059"/>
                  <a:gd name="connsiteY0" fmla="*/ 677181 h 1354362"/>
                  <a:gd name="connsiteX1" fmla="*/ 3219530 w 6439059"/>
                  <a:gd name="connsiteY1" fmla="*/ 0 h 1354362"/>
                  <a:gd name="connsiteX2" fmla="*/ 6439060 w 6439059"/>
                  <a:gd name="connsiteY2" fmla="*/ 677181 h 1354362"/>
                  <a:gd name="connsiteX3" fmla="*/ 3219530 w 6439059"/>
                  <a:gd name="connsiteY3" fmla="*/ 1354362 h 1354362"/>
                  <a:gd name="connsiteX4" fmla="*/ 0 w 6439059"/>
                  <a:gd name="connsiteY4" fmla="*/ 677181 h 1354362"/>
                  <a:gd name="connsiteX0" fmla="*/ 0 w 6464784"/>
                  <a:gd name="connsiteY0" fmla="*/ 1003669 h 1680850"/>
                  <a:gd name="connsiteX1" fmla="*/ 3219530 w 6464784"/>
                  <a:gd name="connsiteY1" fmla="*/ 326488 h 1680850"/>
                  <a:gd name="connsiteX2" fmla="*/ 4778004 w 6464784"/>
                  <a:gd name="connsiteY2" fmla="*/ 28462 h 1680850"/>
                  <a:gd name="connsiteX3" fmla="*/ 6439060 w 6464784"/>
                  <a:gd name="connsiteY3" fmla="*/ 1003669 h 1680850"/>
                  <a:gd name="connsiteX4" fmla="*/ 3219530 w 6464784"/>
                  <a:gd name="connsiteY4" fmla="*/ 1680850 h 1680850"/>
                  <a:gd name="connsiteX5" fmla="*/ 0 w 6464784"/>
                  <a:gd name="connsiteY5" fmla="*/ 1003669 h 1680850"/>
                  <a:gd name="connsiteX0" fmla="*/ 58280 w 6523064"/>
                  <a:gd name="connsiteY0" fmla="*/ 1036954 h 1714135"/>
                  <a:gd name="connsiteX1" fmla="*/ 1474606 w 6523064"/>
                  <a:gd name="connsiteY1" fmla="*/ 158812 h 1714135"/>
                  <a:gd name="connsiteX2" fmla="*/ 4836284 w 6523064"/>
                  <a:gd name="connsiteY2" fmla="*/ 61747 h 1714135"/>
                  <a:gd name="connsiteX3" fmla="*/ 6497340 w 6523064"/>
                  <a:gd name="connsiteY3" fmla="*/ 1036954 h 1714135"/>
                  <a:gd name="connsiteX4" fmla="*/ 3277810 w 6523064"/>
                  <a:gd name="connsiteY4" fmla="*/ 1714135 h 1714135"/>
                  <a:gd name="connsiteX5" fmla="*/ 58280 w 6523064"/>
                  <a:gd name="connsiteY5" fmla="*/ 1036954 h 1714135"/>
                  <a:gd name="connsiteX0" fmla="*/ 41231 w 7094649"/>
                  <a:gd name="connsiteY0" fmla="*/ 579340 h 1704987"/>
                  <a:gd name="connsiteX1" fmla="*/ 2046191 w 7094649"/>
                  <a:gd name="connsiteY1" fmla="*/ 142742 h 1704987"/>
                  <a:gd name="connsiteX2" fmla="*/ 5407869 w 7094649"/>
                  <a:gd name="connsiteY2" fmla="*/ 45677 h 1704987"/>
                  <a:gd name="connsiteX3" fmla="*/ 7068925 w 7094649"/>
                  <a:gd name="connsiteY3" fmla="*/ 1020884 h 1704987"/>
                  <a:gd name="connsiteX4" fmla="*/ 3849395 w 7094649"/>
                  <a:gd name="connsiteY4" fmla="*/ 1698065 h 1704987"/>
                  <a:gd name="connsiteX5" fmla="*/ 41231 w 7094649"/>
                  <a:gd name="connsiteY5" fmla="*/ 579340 h 1704987"/>
                  <a:gd name="connsiteX0" fmla="*/ 44521 w 7097939"/>
                  <a:gd name="connsiteY0" fmla="*/ 579340 h 1546589"/>
                  <a:gd name="connsiteX1" fmla="*/ 2049481 w 7097939"/>
                  <a:gd name="connsiteY1" fmla="*/ 142742 h 1546589"/>
                  <a:gd name="connsiteX2" fmla="*/ 5411159 w 7097939"/>
                  <a:gd name="connsiteY2" fmla="*/ 45677 h 1546589"/>
                  <a:gd name="connsiteX3" fmla="*/ 7072215 w 7097939"/>
                  <a:gd name="connsiteY3" fmla="*/ 1020884 h 1546589"/>
                  <a:gd name="connsiteX4" fmla="*/ 3937262 w 7097939"/>
                  <a:gd name="connsiteY4" fmla="*/ 1537096 h 1546589"/>
                  <a:gd name="connsiteX5" fmla="*/ 44521 w 7097939"/>
                  <a:gd name="connsiteY5" fmla="*/ 579340 h 1546589"/>
                  <a:gd name="connsiteX0" fmla="*/ 44521 w 7097939"/>
                  <a:gd name="connsiteY0" fmla="*/ 579340 h 1563703"/>
                  <a:gd name="connsiteX1" fmla="*/ 2049481 w 7097939"/>
                  <a:gd name="connsiteY1" fmla="*/ 142742 h 1563703"/>
                  <a:gd name="connsiteX2" fmla="*/ 5411159 w 7097939"/>
                  <a:gd name="connsiteY2" fmla="*/ 45677 h 1563703"/>
                  <a:gd name="connsiteX3" fmla="*/ 7072215 w 7097939"/>
                  <a:gd name="connsiteY3" fmla="*/ 1020884 h 1563703"/>
                  <a:gd name="connsiteX4" fmla="*/ 3937262 w 7097939"/>
                  <a:gd name="connsiteY4" fmla="*/ 1537096 h 1563703"/>
                  <a:gd name="connsiteX5" fmla="*/ 44521 w 7097939"/>
                  <a:gd name="connsiteY5" fmla="*/ 579340 h 1563703"/>
                  <a:gd name="connsiteX0" fmla="*/ 94927 w 7148345"/>
                  <a:gd name="connsiteY0" fmla="*/ 579340 h 1563703"/>
                  <a:gd name="connsiteX1" fmla="*/ 2099887 w 7148345"/>
                  <a:gd name="connsiteY1" fmla="*/ 142742 h 1563703"/>
                  <a:gd name="connsiteX2" fmla="*/ 5461565 w 7148345"/>
                  <a:gd name="connsiteY2" fmla="*/ 45677 h 1563703"/>
                  <a:gd name="connsiteX3" fmla="*/ 7122621 w 7148345"/>
                  <a:gd name="connsiteY3" fmla="*/ 1020884 h 1563703"/>
                  <a:gd name="connsiteX4" fmla="*/ 3987668 w 7148345"/>
                  <a:gd name="connsiteY4" fmla="*/ 1537096 h 1563703"/>
                  <a:gd name="connsiteX5" fmla="*/ 94927 w 7148345"/>
                  <a:gd name="connsiteY5" fmla="*/ 579340 h 1563703"/>
                  <a:gd name="connsiteX0" fmla="*/ 94927 w 7148345"/>
                  <a:gd name="connsiteY0" fmla="*/ 579340 h 1540303"/>
                  <a:gd name="connsiteX1" fmla="*/ 2099887 w 7148345"/>
                  <a:gd name="connsiteY1" fmla="*/ 142742 h 1540303"/>
                  <a:gd name="connsiteX2" fmla="*/ 5461565 w 7148345"/>
                  <a:gd name="connsiteY2" fmla="*/ 45677 h 1540303"/>
                  <a:gd name="connsiteX3" fmla="*/ 7122621 w 7148345"/>
                  <a:gd name="connsiteY3" fmla="*/ 1020884 h 1540303"/>
                  <a:gd name="connsiteX4" fmla="*/ 3987668 w 7148345"/>
                  <a:gd name="connsiteY4" fmla="*/ 1537096 h 1540303"/>
                  <a:gd name="connsiteX5" fmla="*/ 94927 w 7148345"/>
                  <a:gd name="connsiteY5" fmla="*/ 579340 h 1540303"/>
                  <a:gd name="connsiteX0" fmla="*/ 94927 w 7148345"/>
                  <a:gd name="connsiteY0" fmla="*/ 579340 h 1540303"/>
                  <a:gd name="connsiteX1" fmla="*/ 2099887 w 7148345"/>
                  <a:gd name="connsiteY1" fmla="*/ 142742 h 1540303"/>
                  <a:gd name="connsiteX2" fmla="*/ 5461565 w 7148345"/>
                  <a:gd name="connsiteY2" fmla="*/ 45677 h 1540303"/>
                  <a:gd name="connsiteX3" fmla="*/ 7122621 w 7148345"/>
                  <a:gd name="connsiteY3" fmla="*/ 1020884 h 1540303"/>
                  <a:gd name="connsiteX4" fmla="*/ 3987668 w 7148345"/>
                  <a:gd name="connsiteY4" fmla="*/ 1537096 h 1540303"/>
                  <a:gd name="connsiteX5" fmla="*/ 94927 w 7148345"/>
                  <a:gd name="connsiteY5" fmla="*/ 579340 h 1540303"/>
                  <a:gd name="connsiteX0" fmla="*/ 94927 w 7148345"/>
                  <a:gd name="connsiteY0" fmla="*/ 579340 h 1549711"/>
                  <a:gd name="connsiteX1" fmla="*/ 2099887 w 7148345"/>
                  <a:gd name="connsiteY1" fmla="*/ 142742 h 1549711"/>
                  <a:gd name="connsiteX2" fmla="*/ 5461565 w 7148345"/>
                  <a:gd name="connsiteY2" fmla="*/ 45677 h 1549711"/>
                  <a:gd name="connsiteX3" fmla="*/ 7122621 w 7148345"/>
                  <a:gd name="connsiteY3" fmla="*/ 1020884 h 1549711"/>
                  <a:gd name="connsiteX4" fmla="*/ 3987668 w 7148345"/>
                  <a:gd name="connsiteY4" fmla="*/ 1537096 h 1549711"/>
                  <a:gd name="connsiteX5" fmla="*/ 94927 w 7148345"/>
                  <a:gd name="connsiteY5" fmla="*/ 579340 h 1549711"/>
                  <a:gd name="connsiteX0" fmla="*/ 94927 w 7148345"/>
                  <a:gd name="connsiteY0" fmla="*/ 579340 h 1566059"/>
                  <a:gd name="connsiteX1" fmla="*/ 2099887 w 7148345"/>
                  <a:gd name="connsiteY1" fmla="*/ 142742 h 1566059"/>
                  <a:gd name="connsiteX2" fmla="*/ 5461565 w 7148345"/>
                  <a:gd name="connsiteY2" fmla="*/ 45677 h 1566059"/>
                  <a:gd name="connsiteX3" fmla="*/ 7122621 w 7148345"/>
                  <a:gd name="connsiteY3" fmla="*/ 1020884 h 1566059"/>
                  <a:gd name="connsiteX4" fmla="*/ 3987668 w 7148345"/>
                  <a:gd name="connsiteY4" fmla="*/ 1537096 h 1566059"/>
                  <a:gd name="connsiteX5" fmla="*/ 94927 w 7148345"/>
                  <a:gd name="connsiteY5" fmla="*/ 579340 h 1566059"/>
                  <a:gd name="connsiteX0" fmla="*/ 94927 w 7148345"/>
                  <a:gd name="connsiteY0" fmla="*/ 686289 h 1673008"/>
                  <a:gd name="connsiteX1" fmla="*/ 2099887 w 7148345"/>
                  <a:gd name="connsiteY1" fmla="*/ 249691 h 1673008"/>
                  <a:gd name="connsiteX2" fmla="*/ 5461565 w 7148345"/>
                  <a:gd name="connsiteY2" fmla="*/ 152626 h 1673008"/>
                  <a:gd name="connsiteX3" fmla="*/ 7122621 w 7148345"/>
                  <a:gd name="connsiteY3" fmla="*/ 1127833 h 1673008"/>
                  <a:gd name="connsiteX4" fmla="*/ 3987668 w 7148345"/>
                  <a:gd name="connsiteY4" fmla="*/ 1644045 h 1673008"/>
                  <a:gd name="connsiteX5" fmla="*/ 94927 w 7148345"/>
                  <a:gd name="connsiteY5" fmla="*/ 686289 h 16730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48345" h="1673008">
                    <a:moveTo>
                      <a:pt x="94927" y="686289"/>
                    </a:moveTo>
                    <a:cubicBezTo>
                      <a:pt x="-407516" y="559622"/>
                      <a:pt x="1205447" y="338635"/>
                      <a:pt x="2099887" y="249691"/>
                    </a:cubicBezTo>
                    <a:cubicBezTo>
                      <a:pt x="2994327" y="160747"/>
                      <a:pt x="4201393" y="-202150"/>
                      <a:pt x="5461565" y="152626"/>
                    </a:cubicBezTo>
                    <a:cubicBezTo>
                      <a:pt x="5998153" y="265489"/>
                      <a:pt x="7350996" y="909598"/>
                      <a:pt x="7122621" y="1127833"/>
                    </a:cubicBezTo>
                    <a:cubicBezTo>
                      <a:pt x="6590035" y="1537927"/>
                      <a:pt x="6519877" y="1755351"/>
                      <a:pt x="3987668" y="1644045"/>
                    </a:cubicBezTo>
                    <a:cubicBezTo>
                      <a:pt x="1455459" y="1532739"/>
                      <a:pt x="597370" y="812956"/>
                      <a:pt x="94927" y="686289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8" name="Oval 3">
                <a:extLst>
                  <a:ext uri="{FF2B5EF4-FFF2-40B4-BE49-F238E27FC236}">
                    <a16:creationId xmlns:a16="http://schemas.microsoft.com/office/drawing/2014/main" id="{F4D89178-4C48-47D3-BA3A-F4F492CB353F}"/>
                  </a:ext>
                </a:extLst>
              </p:cNvPr>
              <p:cNvSpPr/>
              <p:nvPr/>
            </p:nvSpPr>
            <p:spPr>
              <a:xfrm>
                <a:off x="3201425" y="2422929"/>
                <a:ext cx="1548395" cy="1369006"/>
              </a:xfrm>
              <a:custGeom>
                <a:avLst/>
                <a:gdLst>
                  <a:gd name="connsiteX0" fmla="*/ 0 w 1104900"/>
                  <a:gd name="connsiteY0" fmla="*/ 717550 h 1435100"/>
                  <a:gd name="connsiteX1" fmla="*/ 552450 w 1104900"/>
                  <a:gd name="connsiteY1" fmla="*/ 0 h 1435100"/>
                  <a:gd name="connsiteX2" fmla="*/ 1104900 w 1104900"/>
                  <a:gd name="connsiteY2" fmla="*/ 717550 h 1435100"/>
                  <a:gd name="connsiteX3" fmla="*/ 552450 w 1104900"/>
                  <a:gd name="connsiteY3" fmla="*/ 1435100 h 1435100"/>
                  <a:gd name="connsiteX4" fmla="*/ 0 w 1104900"/>
                  <a:gd name="connsiteY4" fmla="*/ 717550 h 1435100"/>
                  <a:gd name="connsiteX0" fmla="*/ 181577 w 1286477"/>
                  <a:gd name="connsiteY0" fmla="*/ 666750 h 1384300"/>
                  <a:gd name="connsiteX1" fmla="*/ 149827 w 1286477"/>
                  <a:gd name="connsiteY1" fmla="*/ 0 h 1384300"/>
                  <a:gd name="connsiteX2" fmla="*/ 1286477 w 1286477"/>
                  <a:gd name="connsiteY2" fmla="*/ 666750 h 1384300"/>
                  <a:gd name="connsiteX3" fmla="*/ 734027 w 1286477"/>
                  <a:gd name="connsiteY3" fmla="*/ 1384300 h 1384300"/>
                  <a:gd name="connsiteX4" fmla="*/ 181577 w 1286477"/>
                  <a:gd name="connsiteY4" fmla="*/ 666750 h 1384300"/>
                  <a:gd name="connsiteX0" fmla="*/ 178650 w 1207350"/>
                  <a:gd name="connsiteY0" fmla="*/ 1293296 h 1474064"/>
                  <a:gd name="connsiteX1" fmla="*/ 70700 w 1207350"/>
                  <a:gd name="connsiteY1" fmla="*/ 16946 h 1474064"/>
                  <a:gd name="connsiteX2" fmla="*/ 1207350 w 1207350"/>
                  <a:gd name="connsiteY2" fmla="*/ 683696 h 1474064"/>
                  <a:gd name="connsiteX3" fmla="*/ 654900 w 1207350"/>
                  <a:gd name="connsiteY3" fmla="*/ 1401246 h 1474064"/>
                  <a:gd name="connsiteX4" fmla="*/ 178650 w 1207350"/>
                  <a:gd name="connsiteY4" fmla="*/ 1293296 h 1474064"/>
                  <a:gd name="connsiteX0" fmla="*/ 251654 w 1280354"/>
                  <a:gd name="connsiteY0" fmla="*/ 1300445 h 1481213"/>
                  <a:gd name="connsiteX1" fmla="*/ 143704 w 1280354"/>
                  <a:gd name="connsiteY1" fmla="*/ 24095 h 1481213"/>
                  <a:gd name="connsiteX2" fmla="*/ 1280354 w 1280354"/>
                  <a:gd name="connsiteY2" fmla="*/ 690845 h 1481213"/>
                  <a:gd name="connsiteX3" fmla="*/ 727904 w 1280354"/>
                  <a:gd name="connsiteY3" fmla="*/ 1408395 h 1481213"/>
                  <a:gd name="connsiteX4" fmla="*/ 251654 w 1280354"/>
                  <a:gd name="connsiteY4" fmla="*/ 1300445 h 1481213"/>
                  <a:gd name="connsiteX0" fmla="*/ 202933 w 1561833"/>
                  <a:gd name="connsiteY0" fmla="*/ 1286589 h 1460323"/>
                  <a:gd name="connsiteX1" fmla="*/ 94983 w 1561833"/>
                  <a:gd name="connsiteY1" fmla="*/ 10239 h 1460323"/>
                  <a:gd name="connsiteX2" fmla="*/ 1561833 w 1561833"/>
                  <a:gd name="connsiteY2" fmla="*/ 778589 h 1460323"/>
                  <a:gd name="connsiteX3" fmla="*/ 679183 w 1561833"/>
                  <a:gd name="connsiteY3" fmla="*/ 1394539 h 1460323"/>
                  <a:gd name="connsiteX4" fmla="*/ 202933 w 1561833"/>
                  <a:gd name="connsiteY4" fmla="*/ 1286589 h 1460323"/>
                  <a:gd name="connsiteX0" fmla="*/ 276053 w 1634953"/>
                  <a:gd name="connsiteY0" fmla="*/ 1305775 h 1479509"/>
                  <a:gd name="connsiteX1" fmla="*/ 168103 w 1634953"/>
                  <a:gd name="connsiteY1" fmla="*/ 29425 h 1479509"/>
                  <a:gd name="connsiteX2" fmla="*/ 1634953 w 1634953"/>
                  <a:gd name="connsiteY2" fmla="*/ 797775 h 1479509"/>
                  <a:gd name="connsiteX3" fmla="*/ 752303 w 1634953"/>
                  <a:gd name="connsiteY3" fmla="*/ 1413725 h 1479509"/>
                  <a:gd name="connsiteX4" fmla="*/ 276053 w 1634953"/>
                  <a:gd name="connsiteY4" fmla="*/ 1305775 h 1479509"/>
                  <a:gd name="connsiteX0" fmla="*/ 195453 w 1452753"/>
                  <a:gd name="connsiteY0" fmla="*/ 1284130 h 1454382"/>
                  <a:gd name="connsiteX1" fmla="*/ 87503 w 1452753"/>
                  <a:gd name="connsiteY1" fmla="*/ 7780 h 1454382"/>
                  <a:gd name="connsiteX2" fmla="*/ 1452753 w 1452753"/>
                  <a:gd name="connsiteY2" fmla="*/ 826930 h 1454382"/>
                  <a:gd name="connsiteX3" fmla="*/ 671703 w 1452753"/>
                  <a:gd name="connsiteY3" fmla="*/ 1392080 h 1454382"/>
                  <a:gd name="connsiteX4" fmla="*/ 195453 w 1452753"/>
                  <a:gd name="connsiteY4" fmla="*/ 1284130 h 1454382"/>
                  <a:gd name="connsiteX0" fmla="*/ 240400 w 1497700"/>
                  <a:gd name="connsiteY0" fmla="*/ 1294974 h 1465226"/>
                  <a:gd name="connsiteX1" fmla="*/ 132450 w 1497700"/>
                  <a:gd name="connsiteY1" fmla="*/ 18624 h 1465226"/>
                  <a:gd name="connsiteX2" fmla="*/ 1497700 w 1497700"/>
                  <a:gd name="connsiteY2" fmla="*/ 837774 h 1465226"/>
                  <a:gd name="connsiteX3" fmla="*/ 716650 w 1497700"/>
                  <a:gd name="connsiteY3" fmla="*/ 1402924 h 1465226"/>
                  <a:gd name="connsiteX4" fmla="*/ 240400 w 1497700"/>
                  <a:gd name="connsiteY4" fmla="*/ 1294974 h 1465226"/>
                  <a:gd name="connsiteX0" fmla="*/ 240400 w 1497928"/>
                  <a:gd name="connsiteY0" fmla="*/ 1294974 h 1323811"/>
                  <a:gd name="connsiteX1" fmla="*/ 132450 w 1497928"/>
                  <a:gd name="connsiteY1" fmla="*/ 18624 h 1323811"/>
                  <a:gd name="connsiteX2" fmla="*/ 1497700 w 1497928"/>
                  <a:gd name="connsiteY2" fmla="*/ 837774 h 1323811"/>
                  <a:gd name="connsiteX3" fmla="*/ 240400 w 1497928"/>
                  <a:gd name="connsiteY3" fmla="*/ 1294974 h 1323811"/>
                  <a:gd name="connsiteX0" fmla="*/ 240400 w 1497720"/>
                  <a:gd name="connsiteY0" fmla="*/ 1294974 h 1316820"/>
                  <a:gd name="connsiteX1" fmla="*/ 132450 w 1497720"/>
                  <a:gd name="connsiteY1" fmla="*/ 18624 h 1316820"/>
                  <a:gd name="connsiteX2" fmla="*/ 1497700 w 1497720"/>
                  <a:gd name="connsiteY2" fmla="*/ 837774 h 1316820"/>
                  <a:gd name="connsiteX3" fmla="*/ 240400 w 1497720"/>
                  <a:gd name="connsiteY3" fmla="*/ 1294974 h 1316820"/>
                  <a:gd name="connsiteX0" fmla="*/ 195453 w 1452773"/>
                  <a:gd name="connsiteY0" fmla="*/ 1323401 h 1344025"/>
                  <a:gd name="connsiteX1" fmla="*/ 87503 w 1452773"/>
                  <a:gd name="connsiteY1" fmla="*/ 8951 h 1344025"/>
                  <a:gd name="connsiteX2" fmla="*/ 1452753 w 1452773"/>
                  <a:gd name="connsiteY2" fmla="*/ 828101 h 1344025"/>
                  <a:gd name="connsiteX3" fmla="*/ 195453 w 1452773"/>
                  <a:gd name="connsiteY3" fmla="*/ 1323401 h 1344025"/>
                  <a:gd name="connsiteX0" fmla="*/ 291075 w 1548395"/>
                  <a:gd name="connsiteY0" fmla="*/ 1348382 h 1369006"/>
                  <a:gd name="connsiteX1" fmla="*/ 183125 w 1548395"/>
                  <a:gd name="connsiteY1" fmla="*/ 33932 h 1369006"/>
                  <a:gd name="connsiteX2" fmla="*/ 1548375 w 1548395"/>
                  <a:gd name="connsiteY2" fmla="*/ 853082 h 1369006"/>
                  <a:gd name="connsiteX3" fmla="*/ 291075 w 1548395"/>
                  <a:gd name="connsiteY3" fmla="*/ 1348382 h 1369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48395" h="1369006">
                    <a:moveTo>
                      <a:pt x="291075" y="1348382"/>
                    </a:moveTo>
                    <a:cubicBezTo>
                      <a:pt x="193708" y="1117665"/>
                      <a:pt x="-242325" y="218082"/>
                      <a:pt x="183125" y="33932"/>
                    </a:cubicBezTo>
                    <a:cubicBezTo>
                      <a:pt x="608575" y="-150218"/>
                      <a:pt x="1548375" y="456790"/>
                      <a:pt x="1548375" y="853082"/>
                    </a:cubicBezTo>
                    <a:cubicBezTo>
                      <a:pt x="1553667" y="900707"/>
                      <a:pt x="518617" y="1484907"/>
                      <a:pt x="291075" y="1348382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Oval 4">
                <a:extLst>
                  <a:ext uri="{FF2B5EF4-FFF2-40B4-BE49-F238E27FC236}">
                    <a16:creationId xmlns:a16="http://schemas.microsoft.com/office/drawing/2014/main" id="{3FE78464-BC92-46A7-9AC4-529898AAA2CA}"/>
                  </a:ext>
                </a:extLst>
              </p:cNvPr>
              <p:cNvSpPr/>
              <p:nvPr/>
            </p:nvSpPr>
            <p:spPr>
              <a:xfrm rot="19507236">
                <a:off x="2773894" y="3778528"/>
                <a:ext cx="1887030" cy="819976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7030" h="819976">
                    <a:moveTo>
                      <a:pt x="0" y="408129"/>
                    </a:moveTo>
                    <a:cubicBezTo>
                      <a:pt x="0" y="182842"/>
                      <a:pt x="550270" y="-7211"/>
                      <a:pt x="852478" y="210"/>
                    </a:cubicBezTo>
                    <a:cubicBezTo>
                      <a:pt x="1154686" y="7631"/>
                      <a:pt x="1813248" y="227367"/>
                      <a:pt x="1813248" y="452654"/>
                    </a:cubicBezTo>
                    <a:cubicBezTo>
                      <a:pt x="2070251" y="686800"/>
                      <a:pt x="1633330" y="847499"/>
                      <a:pt x="852478" y="816048"/>
                    </a:cubicBezTo>
                    <a:cubicBezTo>
                      <a:pt x="71626" y="784597"/>
                      <a:pt x="0" y="633416"/>
                      <a:pt x="0" y="408129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Oval 6">
                <a:extLst>
                  <a:ext uri="{FF2B5EF4-FFF2-40B4-BE49-F238E27FC236}">
                    <a16:creationId xmlns:a16="http://schemas.microsoft.com/office/drawing/2014/main" id="{031A024B-2ACB-4CF3-92BA-75CE82FE4627}"/>
                  </a:ext>
                </a:extLst>
              </p:cNvPr>
              <p:cNvSpPr/>
              <p:nvPr/>
            </p:nvSpPr>
            <p:spPr>
              <a:xfrm rot="20086111">
                <a:off x="4439482" y="1201971"/>
                <a:ext cx="2181976" cy="1737204"/>
              </a:xfrm>
              <a:custGeom>
                <a:avLst/>
                <a:gdLst>
                  <a:gd name="connsiteX0" fmla="*/ 0 w 1237957"/>
                  <a:gd name="connsiteY0" fmla="*/ 1154120 h 2308239"/>
                  <a:gd name="connsiteX1" fmla="*/ 618979 w 1237957"/>
                  <a:gd name="connsiteY1" fmla="*/ 0 h 2308239"/>
                  <a:gd name="connsiteX2" fmla="*/ 1237958 w 1237957"/>
                  <a:gd name="connsiteY2" fmla="*/ 1154120 h 2308239"/>
                  <a:gd name="connsiteX3" fmla="*/ 618979 w 1237957"/>
                  <a:gd name="connsiteY3" fmla="*/ 2308240 h 2308239"/>
                  <a:gd name="connsiteX4" fmla="*/ 0 w 1237957"/>
                  <a:gd name="connsiteY4" fmla="*/ 1154120 h 2308239"/>
                  <a:gd name="connsiteX0" fmla="*/ 0 w 1237958"/>
                  <a:gd name="connsiteY0" fmla="*/ 1154120 h 1298384"/>
                  <a:gd name="connsiteX1" fmla="*/ 618979 w 1237958"/>
                  <a:gd name="connsiteY1" fmla="*/ 0 h 1298384"/>
                  <a:gd name="connsiteX2" fmla="*/ 1237958 w 1237958"/>
                  <a:gd name="connsiteY2" fmla="*/ 1154120 h 1298384"/>
                  <a:gd name="connsiteX3" fmla="*/ 0 w 1237958"/>
                  <a:gd name="connsiteY3" fmla="*/ 1154120 h 1298384"/>
                  <a:gd name="connsiteX0" fmla="*/ 49139 w 1932190"/>
                  <a:gd name="connsiteY0" fmla="*/ 1224584 h 3269941"/>
                  <a:gd name="connsiteX1" fmla="*/ 668118 w 1932190"/>
                  <a:gd name="connsiteY1" fmla="*/ 70464 h 3269941"/>
                  <a:gd name="connsiteX2" fmla="*/ 1932190 w 1932190"/>
                  <a:gd name="connsiteY2" fmla="*/ 3254781 h 3269941"/>
                  <a:gd name="connsiteX3" fmla="*/ 49139 w 1932190"/>
                  <a:gd name="connsiteY3" fmla="*/ 1224584 h 3269941"/>
                  <a:gd name="connsiteX0" fmla="*/ 37413 w 2179756"/>
                  <a:gd name="connsiteY0" fmla="*/ 2991719 h 3359619"/>
                  <a:gd name="connsiteX1" fmla="*/ 915684 w 2179756"/>
                  <a:gd name="connsiteY1" fmla="*/ 309 h 3359619"/>
                  <a:gd name="connsiteX2" fmla="*/ 2179756 w 2179756"/>
                  <a:gd name="connsiteY2" fmla="*/ 3184626 h 3359619"/>
                  <a:gd name="connsiteX3" fmla="*/ 37413 w 2179756"/>
                  <a:gd name="connsiteY3" fmla="*/ 2991719 h 3359619"/>
                  <a:gd name="connsiteX0" fmla="*/ 83152 w 2225495"/>
                  <a:gd name="connsiteY0" fmla="*/ 2991688 h 3277128"/>
                  <a:gd name="connsiteX1" fmla="*/ 961423 w 2225495"/>
                  <a:gd name="connsiteY1" fmla="*/ 278 h 3277128"/>
                  <a:gd name="connsiteX2" fmla="*/ 2225495 w 2225495"/>
                  <a:gd name="connsiteY2" fmla="*/ 3184595 h 3277128"/>
                  <a:gd name="connsiteX3" fmla="*/ 83152 w 2225495"/>
                  <a:gd name="connsiteY3" fmla="*/ 2991688 h 3277128"/>
                  <a:gd name="connsiteX0" fmla="*/ 81822 w 2246688"/>
                  <a:gd name="connsiteY0" fmla="*/ 3105254 h 3315065"/>
                  <a:gd name="connsiteX1" fmla="*/ 982616 w 2246688"/>
                  <a:gd name="connsiteY1" fmla="*/ 46 h 3315065"/>
                  <a:gd name="connsiteX2" fmla="*/ 2246688 w 2246688"/>
                  <a:gd name="connsiteY2" fmla="*/ 3184363 h 3315065"/>
                  <a:gd name="connsiteX3" fmla="*/ 81822 w 2246688"/>
                  <a:gd name="connsiteY3" fmla="*/ 3105254 h 3315065"/>
                  <a:gd name="connsiteX0" fmla="*/ 102341 w 2267207"/>
                  <a:gd name="connsiteY0" fmla="*/ 3107187 h 3316998"/>
                  <a:gd name="connsiteX1" fmla="*/ 1003135 w 2267207"/>
                  <a:gd name="connsiteY1" fmla="*/ 1979 h 3316998"/>
                  <a:gd name="connsiteX2" fmla="*/ 2267207 w 2267207"/>
                  <a:gd name="connsiteY2" fmla="*/ 3186296 h 3316998"/>
                  <a:gd name="connsiteX3" fmla="*/ 102341 w 2267207"/>
                  <a:gd name="connsiteY3" fmla="*/ 3107187 h 3316998"/>
                  <a:gd name="connsiteX0" fmla="*/ 105143 w 2270009"/>
                  <a:gd name="connsiteY0" fmla="*/ 3127530 h 3337341"/>
                  <a:gd name="connsiteX1" fmla="*/ 1005937 w 2270009"/>
                  <a:gd name="connsiteY1" fmla="*/ 22322 h 3337341"/>
                  <a:gd name="connsiteX2" fmla="*/ 2270009 w 2270009"/>
                  <a:gd name="connsiteY2" fmla="*/ 3206639 h 3337341"/>
                  <a:gd name="connsiteX3" fmla="*/ 105143 w 2270009"/>
                  <a:gd name="connsiteY3" fmla="*/ 3127530 h 3337341"/>
                  <a:gd name="connsiteX0" fmla="*/ 6436 w 2171302"/>
                  <a:gd name="connsiteY0" fmla="*/ 3127530 h 3375904"/>
                  <a:gd name="connsiteX1" fmla="*/ 907230 w 2171302"/>
                  <a:gd name="connsiteY1" fmla="*/ 22322 h 3375904"/>
                  <a:gd name="connsiteX2" fmla="*/ 2171302 w 2171302"/>
                  <a:gd name="connsiteY2" fmla="*/ 3206639 h 3375904"/>
                  <a:gd name="connsiteX3" fmla="*/ 6436 w 2171302"/>
                  <a:gd name="connsiteY3" fmla="*/ 3127530 h 3375904"/>
                  <a:gd name="connsiteX0" fmla="*/ 6436 w 2171302"/>
                  <a:gd name="connsiteY0" fmla="*/ 3127856 h 3376230"/>
                  <a:gd name="connsiteX1" fmla="*/ 907230 w 2171302"/>
                  <a:gd name="connsiteY1" fmla="*/ 22648 h 3376230"/>
                  <a:gd name="connsiteX2" fmla="*/ 2171302 w 2171302"/>
                  <a:gd name="connsiteY2" fmla="*/ 3206965 h 3376230"/>
                  <a:gd name="connsiteX3" fmla="*/ 6436 w 2171302"/>
                  <a:gd name="connsiteY3" fmla="*/ 3127856 h 3376230"/>
                  <a:gd name="connsiteX0" fmla="*/ 4385 w 2169251"/>
                  <a:gd name="connsiteY0" fmla="*/ 3127856 h 3307863"/>
                  <a:gd name="connsiteX1" fmla="*/ 905179 w 2169251"/>
                  <a:gd name="connsiteY1" fmla="*/ 22648 h 3307863"/>
                  <a:gd name="connsiteX2" fmla="*/ 2169251 w 2169251"/>
                  <a:gd name="connsiteY2" fmla="*/ 3206965 h 3307863"/>
                  <a:gd name="connsiteX3" fmla="*/ 4385 w 2169251"/>
                  <a:gd name="connsiteY3" fmla="*/ 3127856 h 3307863"/>
                  <a:gd name="connsiteX0" fmla="*/ 4385 w 2169251"/>
                  <a:gd name="connsiteY0" fmla="*/ 3127856 h 3251002"/>
                  <a:gd name="connsiteX1" fmla="*/ 905179 w 2169251"/>
                  <a:gd name="connsiteY1" fmla="*/ 22648 h 3251002"/>
                  <a:gd name="connsiteX2" fmla="*/ 2169251 w 2169251"/>
                  <a:gd name="connsiteY2" fmla="*/ 3206965 h 3251002"/>
                  <a:gd name="connsiteX3" fmla="*/ 4385 w 2169251"/>
                  <a:gd name="connsiteY3" fmla="*/ 3127856 h 3251002"/>
                  <a:gd name="connsiteX0" fmla="*/ 36675 w 2202036"/>
                  <a:gd name="connsiteY0" fmla="*/ 3105289 h 3389111"/>
                  <a:gd name="connsiteX1" fmla="*/ 937469 w 2202036"/>
                  <a:gd name="connsiteY1" fmla="*/ 81 h 3389111"/>
                  <a:gd name="connsiteX2" fmla="*/ 2202036 w 2202036"/>
                  <a:gd name="connsiteY2" fmla="*/ 3205690 h 3389111"/>
                  <a:gd name="connsiteX3" fmla="*/ 36675 w 2202036"/>
                  <a:gd name="connsiteY3" fmla="*/ 3105289 h 3389111"/>
                  <a:gd name="connsiteX0" fmla="*/ 36688 w 2202298"/>
                  <a:gd name="connsiteY0" fmla="*/ 3105306 h 3393752"/>
                  <a:gd name="connsiteX1" fmla="*/ 937482 w 2202298"/>
                  <a:gd name="connsiteY1" fmla="*/ 98 h 3393752"/>
                  <a:gd name="connsiteX2" fmla="*/ 2202298 w 2202298"/>
                  <a:gd name="connsiteY2" fmla="*/ 3216354 h 3393752"/>
                  <a:gd name="connsiteX3" fmla="*/ 36688 w 2202298"/>
                  <a:gd name="connsiteY3" fmla="*/ 3105306 h 3393752"/>
                  <a:gd name="connsiteX0" fmla="*/ 18596 w 2184206"/>
                  <a:gd name="connsiteY0" fmla="*/ 3105297 h 3267091"/>
                  <a:gd name="connsiteX1" fmla="*/ 919390 w 2184206"/>
                  <a:gd name="connsiteY1" fmla="*/ 89 h 3267091"/>
                  <a:gd name="connsiteX2" fmla="*/ 2184206 w 2184206"/>
                  <a:gd name="connsiteY2" fmla="*/ 3216345 h 3267091"/>
                  <a:gd name="connsiteX3" fmla="*/ 18596 w 2184206"/>
                  <a:gd name="connsiteY3" fmla="*/ 3105297 h 3267091"/>
                  <a:gd name="connsiteX0" fmla="*/ 16366 w 2181976"/>
                  <a:gd name="connsiteY0" fmla="*/ 3105295 h 3248177"/>
                  <a:gd name="connsiteX1" fmla="*/ 917160 w 2181976"/>
                  <a:gd name="connsiteY1" fmla="*/ 87 h 3248177"/>
                  <a:gd name="connsiteX2" fmla="*/ 2181976 w 2181976"/>
                  <a:gd name="connsiteY2" fmla="*/ 3216343 h 3248177"/>
                  <a:gd name="connsiteX3" fmla="*/ 16366 w 2181976"/>
                  <a:gd name="connsiteY3" fmla="*/ 3105295 h 324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976" h="3248177">
                    <a:moveTo>
                      <a:pt x="16366" y="3105295"/>
                    </a:moveTo>
                    <a:cubicBezTo>
                      <a:pt x="-113021" y="2955096"/>
                      <a:pt x="556225" y="-18421"/>
                      <a:pt x="917160" y="87"/>
                    </a:cubicBezTo>
                    <a:cubicBezTo>
                      <a:pt x="1278095" y="18595"/>
                      <a:pt x="1954381" y="2533894"/>
                      <a:pt x="2181976" y="3216343"/>
                    </a:cubicBezTo>
                    <a:cubicBezTo>
                      <a:pt x="2031710" y="3277640"/>
                      <a:pt x="145753" y="3255494"/>
                      <a:pt x="16366" y="3105295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11D64F8B-E29E-49D3-B5ED-727C7AEA62AD}"/>
                  </a:ext>
                </a:extLst>
              </p:cNvPr>
              <p:cNvSpPr/>
              <p:nvPr/>
            </p:nvSpPr>
            <p:spPr>
              <a:xfrm rot="20548788">
                <a:off x="6913818" y="4275044"/>
                <a:ext cx="1140457" cy="437340"/>
              </a:xfrm>
              <a:prstGeom prst="ellipse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28C34ED-07DF-4CC2-974E-BBDE00CF7130}"/>
                  </a:ext>
                </a:extLst>
              </p:cNvPr>
              <p:cNvSpPr/>
              <p:nvPr/>
            </p:nvSpPr>
            <p:spPr>
              <a:xfrm rot="20548788">
                <a:off x="5408572" y="5343450"/>
                <a:ext cx="1140457" cy="437340"/>
              </a:xfrm>
              <a:prstGeom prst="ellipse">
                <a:avLst/>
              </a:prstGeom>
              <a:solidFill>
                <a:srgbClr val="44546A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Oval 10">
                <a:extLst>
                  <a:ext uri="{FF2B5EF4-FFF2-40B4-BE49-F238E27FC236}">
                    <a16:creationId xmlns:a16="http://schemas.microsoft.com/office/drawing/2014/main" id="{44259BE2-F5EB-4427-9AA0-859EEB327703}"/>
                  </a:ext>
                </a:extLst>
              </p:cNvPr>
              <p:cNvSpPr/>
              <p:nvPr/>
            </p:nvSpPr>
            <p:spPr>
              <a:xfrm rot="19023686">
                <a:off x="3098303" y="4249447"/>
                <a:ext cx="5110607" cy="1478613"/>
              </a:xfrm>
              <a:custGeom>
                <a:avLst/>
                <a:gdLst>
                  <a:gd name="connsiteX0" fmla="*/ 0 w 3193366"/>
                  <a:gd name="connsiteY0" fmla="*/ 721459 h 1442918"/>
                  <a:gd name="connsiteX1" fmla="*/ 1596683 w 3193366"/>
                  <a:gd name="connsiteY1" fmla="*/ 0 h 1442918"/>
                  <a:gd name="connsiteX2" fmla="*/ 3193366 w 3193366"/>
                  <a:gd name="connsiteY2" fmla="*/ 721459 h 1442918"/>
                  <a:gd name="connsiteX3" fmla="*/ 1596683 w 3193366"/>
                  <a:gd name="connsiteY3" fmla="*/ 1442918 h 1442918"/>
                  <a:gd name="connsiteX4" fmla="*/ 0 w 3193366"/>
                  <a:gd name="connsiteY4" fmla="*/ 721459 h 1442918"/>
                  <a:gd name="connsiteX0" fmla="*/ 0 w 5075266"/>
                  <a:gd name="connsiteY0" fmla="*/ 738013 h 1611644"/>
                  <a:gd name="connsiteX1" fmla="*/ 1596683 w 5075266"/>
                  <a:gd name="connsiteY1" fmla="*/ 16554 h 1611644"/>
                  <a:gd name="connsiteX2" fmla="*/ 5075266 w 5075266"/>
                  <a:gd name="connsiteY2" fmla="*/ 1378891 h 1611644"/>
                  <a:gd name="connsiteX3" fmla="*/ 1596683 w 5075266"/>
                  <a:gd name="connsiteY3" fmla="*/ 1459472 h 1611644"/>
                  <a:gd name="connsiteX4" fmla="*/ 0 w 5075266"/>
                  <a:gd name="connsiteY4" fmla="*/ 738013 h 1611644"/>
                  <a:gd name="connsiteX0" fmla="*/ 0 w 5109736"/>
                  <a:gd name="connsiteY0" fmla="*/ 744052 h 1536275"/>
                  <a:gd name="connsiteX1" fmla="*/ 1596683 w 5109736"/>
                  <a:gd name="connsiteY1" fmla="*/ 22593 h 1536275"/>
                  <a:gd name="connsiteX2" fmla="*/ 3674127 w 5109736"/>
                  <a:gd name="connsiteY2" fmla="*/ 292732 h 1536275"/>
                  <a:gd name="connsiteX3" fmla="*/ 5075266 w 5109736"/>
                  <a:gd name="connsiteY3" fmla="*/ 1384930 h 1536275"/>
                  <a:gd name="connsiteX4" fmla="*/ 1596683 w 5109736"/>
                  <a:gd name="connsiteY4" fmla="*/ 1465511 h 1536275"/>
                  <a:gd name="connsiteX5" fmla="*/ 0 w 5109736"/>
                  <a:gd name="connsiteY5" fmla="*/ 744052 h 1536275"/>
                  <a:gd name="connsiteX0" fmla="*/ 69 w 5109805"/>
                  <a:gd name="connsiteY0" fmla="*/ 572816 h 1365039"/>
                  <a:gd name="connsiteX1" fmla="*/ 1647377 w 5109805"/>
                  <a:gd name="connsiteY1" fmla="*/ 116550 h 1365039"/>
                  <a:gd name="connsiteX2" fmla="*/ 3674196 w 5109805"/>
                  <a:gd name="connsiteY2" fmla="*/ 121496 h 1365039"/>
                  <a:gd name="connsiteX3" fmla="*/ 5075335 w 5109805"/>
                  <a:gd name="connsiteY3" fmla="*/ 1213694 h 1365039"/>
                  <a:gd name="connsiteX4" fmla="*/ 1596752 w 5109805"/>
                  <a:gd name="connsiteY4" fmla="*/ 1294275 h 1365039"/>
                  <a:gd name="connsiteX5" fmla="*/ 69 w 5109805"/>
                  <a:gd name="connsiteY5" fmla="*/ 572816 h 1365039"/>
                  <a:gd name="connsiteX0" fmla="*/ 1955 w 5111691"/>
                  <a:gd name="connsiteY0" fmla="*/ 572816 h 1365039"/>
                  <a:gd name="connsiteX1" fmla="*/ 1649263 w 5111691"/>
                  <a:gd name="connsiteY1" fmla="*/ 116550 h 1365039"/>
                  <a:gd name="connsiteX2" fmla="*/ 3676082 w 5111691"/>
                  <a:gd name="connsiteY2" fmla="*/ 121496 h 1365039"/>
                  <a:gd name="connsiteX3" fmla="*/ 5077221 w 5111691"/>
                  <a:gd name="connsiteY3" fmla="*/ 1213694 h 1365039"/>
                  <a:gd name="connsiteX4" fmla="*/ 1598638 w 5111691"/>
                  <a:gd name="connsiteY4" fmla="*/ 1294275 h 1365039"/>
                  <a:gd name="connsiteX5" fmla="*/ 1955 w 5111691"/>
                  <a:gd name="connsiteY5" fmla="*/ 572816 h 1365039"/>
                  <a:gd name="connsiteX0" fmla="*/ 18 w 5109754"/>
                  <a:gd name="connsiteY0" fmla="*/ 572816 h 1455715"/>
                  <a:gd name="connsiteX1" fmla="*/ 1647326 w 5109754"/>
                  <a:gd name="connsiteY1" fmla="*/ 116550 h 1455715"/>
                  <a:gd name="connsiteX2" fmla="*/ 3674145 w 5109754"/>
                  <a:gd name="connsiteY2" fmla="*/ 121496 h 1455715"/>
                  <a:gd name="connsiteX3" fmla="*/ 5075284 w 5109754"/>
                  <a:gd name="connsiteY3" fmla="*/ 1213694 h 1455715"/>
                  <a:gd name="connsiteX4" fmla="*/ 1621644 w 5109754"/>
                  <a:gd name="connsiteY4" fmla="*/ 1416615 h 1455715"/>
                  <a:gd name="connsiteX5" fmla="*/ 18 w 5109754"/>
                  <a:gd name="connsiteY5" fmla="*/ 572816 h 1455715"/>
                  <a:gd name="connsiteX0" fmla="*/ 24 w 5109760"/>
                  <a:gd name="connsiteY0" fmla="*/ 572816 h 1478613"/>
                  <a:gd name="connsiteX1" fmla="*/ 1647332 w 5109760"/>
                  <a:gd name="connsiteY1" fmla="*/ 116550 h 1478613"/>
                  <a:gd name="connsiteX2" fmla="*/ 3674151 w 5109760"/>
                  <a:gd name="connsiteY2" fmla="*/ 121496 h 1478613"/>
                  <a:gd name="connsiteX3" fmla="*/ 5075290 w 5109760"/>
                  <a:gd name="connsiteY3" fmla="*/ 1213694 h 1478613"/>
                  <a:gd name="connsiteX4" fmla="*/ 1621650 w 5109760"/>
                  <a:gd name="connsiteY4" fmla="*/ 1416615 h 1478613"/>
                  <a:gd name="connsiteX5" fmla="*/ 24 w 5109760"/>
                  <a:gd name="connsiteY5" fmla="*/ 572816 h 1478613"/>
                  <a:gd name="connsiteX0" fmla="*/ 871 w 5110607"/>
                  <a:gd name="connsiteY0" fmla="*/ 572816 h 1478613"/>
                  <a:gd name="connsiteX1" fmla="*/ 1648179 w 5110607"/>
                  <a:gd name="connsiteY1" fmla="*/ 116550 h 1478613"/>
                  <a:gd name="connsiteX2" fmla="*/ 3674998 w 5110607"/>
                  <a:gd name="connsiteY2" fmla="*/ 121496 h 1478613"/>
                  <a:gd name="connsiteX3" fmla="*/ 5076137 w 5110607"/>
                  <a:gd name="connsiteY3" fmla="*/ 1213694 h 1478613"/>
                  <a:gd name="connsiteX4" fmla="*/ 1622497 w 5110607"/>
                  <a:gd name="connsiteY4" fmla="*/ 1416615 h 1478613"/>
                  <a:gd name="connsiteX5" fmla="*/ 871 w 5110607"/>
                  <a:gd name="connsiteY5" fmla="*/ 572816 h 1478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10607" h="1478613">
                    <a:moveTo>
                      <a:pt x="871" y="572816"/>
                    </a:moveTo>
                    <a:cubicBezTo>
                      <a:pt x="-34848" y="100834"/>
                      <a:pt x="1035825" y="191770"/>
                      <a:pt x="1648179" y="116550"/>
                    </a:cubicBezTo>
                    <a:cubicBezTo>
                      <a:pt x="2260533" y="41330"/>
                      <a:pt x="3095234" y="-105560"/>
                      <a:pt x="3674998" y="121496"/>
                    </a:cubicBezTo>
                    <a:cubicBezTo>
                      <a:pt x="4254762" y="348552"/>
                      <a:pt x="5314992" y="1030654"/>
                      <a:pt x="5076137" y="1213694"/>
                    </a:cubicBezTo>
                    <a:cubicBezTo>
                      <a:pt x="4837282" y="1396734"/>
                      <a:pt x="2696233" y="1576845"/>
                      <a:pt x="1622497" y="1416615"/>
                    </a:cubicBezTo>
                    <a:cubicBezTo>
                      <a:pt x="548761" y="1256385"/>
                      <a:pt x="36590" y="1044798"/>
                      <a:pt x="871" y="572816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6A9C7AC-439C-4217-A7D5-BAB2CF4EF23D}"/>
                  </a:ext>
                </a:extLst>
              </p:cNvPr>
              <p:cNvSpPr/>
              <p:nvPr/>
            </p:nvSpPr>
            <p:spPr>
              <a:xfrm rot="20160439">
                <a:off x="5292420" y="3505541"/>
                <a:ext cx="189776" cy="322477"/>
              </a:xfrm>
              <a:prstGeom prst="ellipse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CA326183-FBB6-4EDC-AE7F-F88C11F5DB76}"/>
                  </a:ext>
                </a:extLst>
              </p:cNvPr>
              <p:cNvSpPr/>
              <p:nvPr/>
            </p:nvSpPr>
            <p:spPr>
              <a:xfrm rot="20160439">
                <a:off x="5641727" y="3405513"/>
                <a:ext cx="189776" cy="322477"/>
              </a:xfrm>
              <a:prstGeom prst="ellipse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F606A37-2C65-4EBF-8672-7C0DA19804B3}"/>
                  </a:ext>
                </a:extLst>
              </p:cNvPr>
              <p:cNvSpPr/>
              <p:nvPr/>
            </p:nvSpPr>
            <p:spPr>
              <a:xfrm rot="20160439">
                <a:off x="5959915" y="3270067"/>
                <a:ext cx="189776" cy="322477"/>
              </a:xfrm>
              <a:prstGeom prst="ellipse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815FA60-A512-444F-91B8-65D7F6257FF0}"/>
                  </a:ext>
                </a:extLst>
              </p:cNvPr>
              <p:cNvSpPr/>
              <p:nvPr/>
            </p:nvSpPr>
            <p:spPr>
              <a:xfrm rot="20160439">
                <a:off x="6234799" y="3168121"/>
                <a:ext cx="189776" cy="322477"/>
              </a:xfrm>
              <a:prstGeom prst="ellipse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18">
                <a:extLst>
                  <a:ext uri="{FF2B5EF4-FFF2-40B4-BE49-F238E27FC236}">
                    <a16:creationId xmlns:a16="http://schemas.microsoft.com/office/drawing/2014/main" id="{472619D1-8EE2-4489-A332-5914FD111C47}"/>
                  </a:ext>
                </a:extLst>
              </p:cNvPr>
              <p:cNvSpPr/>
              <p:nvPr/>
            </p:nvSpPr>
            <p:spPr>
              <a:xfrm rot="21340227">
                <a:off x="6810452" y="2503527"/>
                <a:ext cx="1011956" cy="421411"/>
              </a:xfrm>
              <a:custGeom>
                <a:avLst/>
                <a:gdLst>
                  <a:gd name="connsiteX0" fmla="*/ 0 w 998807"/>
                  <a:gd name="connsiteY0" fmla="*/ 0 h 247737"/>
                  <a:gd name="connsiteX1" fmla="*/ 998807 w 998807"/>
                  <a:gd name="connsiteY1" fmla="*/ 0 h 247737"/>
                  <a:gd name="connsiteX2" fmla="*/ 998807 w 998807"/>
                  <a:gd name="connsiteY2" fmla="*/ 247737 h 247737"/>
                  <a:gd name="connsiteX3" fmla="*/ 0 w 998807"/>
                  <a:gd name="connsiteY3" fmla="*/ 247737 h 247737"/>
                  <a:gd name="connsiteX4" fmla="*/ 0 w 998807"/>
                  <a:gd name="connsiteY4" fmla="*/ 0 h 247737"/>
                  <a:gd name="connsiteX0" fmla="*/ 0 w 1011956"/>
                  <a:gd name="connsiteY0" fmla="*/ 173674 h 421411"/>
                  <a:gd name="connsiteX1" fmla="*/ 1011956 w 1011956"/>
                  <a:gd name="connsiteY1" fmla="*/ 0 h 421411"/>
                  <a:gd name="connsiteX2" fmla="*/ 998807 w 1011956"/>
                  <a:gd name="connsiteY2" fmla="*/ 421411 h 421411"/>
                  <a:gd name="connsiteX3" fmla="*/ 0 w 1011956"/>
                  <a:gd name="connsiteY3" fmla="*/ 421411 h 421411"/>
                  <a:gd name="connsiteX4" fmla="*/ 0 w 1011956"/>
                  <a:gd name="connsiteY4" fmla="*/ 173674 h 421411"/>
                  <a:gd name="connsiteX0" fmla="*/ 2191 w 1011956"/>
                  <a:gd name="connsiteY0" fmla="*/ 144729 h 421411"/>
                  <a:gd name="connsiteX1" fmla="*/ 1011956 w 1011956"/>
                  <a:gd name="connsiteY1" fmla="*/ 0 h 421411"/>
                  <a:gd name="connsiteX2" fmla="*/ 998807 w 1011956"/>
                  <a:gd name="connsiteY2" fmla="*/ 421411 h 421411"/>
                  <a:gd name="connsiteX3" fmla="*/ 0 w 1011956"/>
                  <a:gd name="connsiteY3" fmla="*/ 421411 h 421411"/>
                  <a:gd name="connsiteX4" fmla="*/ 2191 w 1011956"/>
                  <a:gd name="connsiteY4" fmla="*/ 144729 h 421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11956" h="421411">
                    <a:moveTo>
                      <a:pt x="2191" y="144729"/>
                    </a:moveTo>
                    <a:lnTo>
                      <a:pt x="1011956" y="0"/>
                    </a:lnTo>
                    <a:lnTo>
                      <a:pt x="998807" y="421411"/>
                    </a:lnTo>
                    <a:lnTo>
                      <a:pt x="0" y="421411"/>
                    </a:lnTo>
                    <a:cubicBezTo>
                      <a:pt x="730" y="329184"/>
                      <a:pt x="1461" y="236956"/>
                      <a:pt x="2191" y="144729"/>
                    </a:cubicBez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Flowchart: Manual Operation 19">
                <a:extLst>
                  <a:ext uri="{FF2B5EF4-FFF2-40B4-BE49-F238E27FC236}">
                    <a16:creationId xmlns:a16="http://schemas.microsoft.com/office/drawing/2014/main" id="{AE4FDA59-A485-4A53-80BE-CD6D3DD1C878}"/>
                  </a:ext>
                </a:extLst>
              </p:cNvPr>
              <p:cNvSpPr/>
              <p:nvPr/>
            </p:nvSpPr>
            <p:spPr>
              <a:xfrm rot="20866405" flipV="1">
                <a:off x="7852287" y="2393966"/>
                <a:ext cx="384522" cy="456436"/>
              </a:xfrm>
              <a:custGeom>
                <a:avLst/>
                <a:gdLst>
                  <a:gd name="connsiteX0" fmla="*/ 0 w 10000"/>
                  <a:gd name="connsiteY0" fmla="*/ 0 h 10000"/>
                  <a:gd name="connsiteX1" fmla="*/ 10000 w 10000"/>
                  <a:gd name="connsiteY1" fmla="*/ 0 h 10000"/>
                  <a:gd name="connsiteX2" fmla="*/ 8000 w 10000"/>
                  <a:gd name="connsiteY2" fmla="*/ 10000 h 10000"/>
                  <a:gd name="connsiteX3" fmla="*/ 2000 w 10000"/>
                  <a:gd name="connsiteY3" fmla="*/ 10000 h 10000"/>
                  <a:gd name="connsiteX4" fmla="*/ 0 w 10000"/>
                  <a:gd name="connsiteY4" fmla="*/ 0 h 10000"/>
                  <a:gd name="connsiteX0" fmla="*/ 0 w 10000"/>
                  <a:gd name="connsiteY0" fmla="*/ 0 h 10206"/>
                  <a:gd name="connsiteX1" fmla="*/ 10000 w 10000"/>
                  <a:gd name="connsiteY1" fmla="*/ 0 h 10206"/>
                  <a:gd name="connsiteX2" fmla="*/ 6893 w 10000"/>
                  <a:gd name="connsiteY2" fmla="*/ 10206 h 10206"/>
                  <a:gd name="connsiteX3" fmla="*/ 2000 w 10000"/>
                  <a:gd name="connsiteY3" fmla="*/ 10000 h 10206"/>
                  <a:gd name="connsiteX4" fmla="*/ 0 w 10000"/>
                  <a:gd name="connsiteY4" fmla="*/ 0 h 10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206">
                    <a:moveTo>
                      <a:pt x="0" y="0"/>
                    </a:moveTo>
                    <a:lnTo>
                      <a:pt x="10000" y="0"/>
                    </a:lnTo>
                    <a:lnTo>
                      <a:pt x="6893" y="10206"/>
                    </a:lnTo>
                    <a:lnTo>
                      <a:pt x="2000" y="10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20">
                <a:extLst>
                  <a:ext uri="{FF2B5EF4-FFF2-40B4-BE49-F238E27FC236}">
                    <a16:creationId xmlns:a16="http://schemas.microsoft.com/office/drawing/2014/main" id="{1D7CFD0F-FDF1-4AA5-92E0-1748444885DC}"/>
                  </a:ext>
                </a:extLst>
              </p:cNvPr>
              <p:cNvSpPr/>
              <p:nvPr/>
            </p:nvSpPr>
            <p:spPr>
              <a:xfrm>
                <a:off x="8112022" y="2070573"/>
                <a:ext cx="1117184" cy="685047"/>
              </a:xfrm>
              <a:custGeom>
                <a:avLst/>
                <a:gdLst>
                  <a:gd name="connsiteX0" fmla="*/ 0 w 669509"/>
                  <a:gd name="connsiteY0" fmla="*/ 0 h 243722"/>
                  <a:gd name="connsiteX1" fmla="*/ 669509 w 669509"/>
                  <a:gd name="connsiteY1" fmla="*/ 0 h 243722"/>
                  <a:gd name="connsiteX2" fmla="*/ 669509 w 669509"/>
                  <a:gd name="connsiteY2" fmla="*/ 243722 h 243722"/>
                  <a:gd name="connsiteX3" fmla="*/ 0 w 669509"/>
                  <a:gd name="connsiteY3" fmla="*/ 243722 h 243722"/>
                  <a:gd name="connsiteX4" fmla="*/ 0 w 669509"/>
                  <a:gd name="connsiteY4" fmla="*/ 0 h 243722"/>
                  <a:gd name="connsiteX0" fmla="*/ 0 w 669509"/>
                  <a:gd name="connsiteY0" fmla="*/ 276225 h 519947"/>
                  <a:gd name="connsiteX1" fmla="*/ 431384 w 669509"/>
                  <a:gd name="connsiteY1" fmla="*/ 0 h 519947"/>
                  <a:gd name="connsiteX2" fmla="*/ 669509 w 669509"/>
                  <a:gd name="connsiteY2" fmla="*/ 519947 h 519947"/>
                  <a:gd name="connsiteX3" fmla="*/ 0 w 669509"/>
                  <a:gd name="connsiteY3" fmla="*/ 519947 h 519947"/>
                  <a:gd name="connsiteX4" fmla="*/ 0 w 669509"/>
                  <a:gd name="connsiteY4" fmla="*/ 276225 h 519947"/>
                  <a:gd name="connsiteX0" fmla="*/ 0 w 1002884"/>
                  <a:gd name="connsiteY0" fmla="*/ 276225 h 519947"/>
                  <a:gd name="connsiteX1" fmla="*/ 431384 w 1002884"/>
                  <a:gd name="connsiteY1" fmla="*/ 0 h 519947"/>
                  <a:gd name="connsiteX2" fmla="*/ 1002884 w 1002884"/>
                  <a:gd name="connsiteY2" fmla="*/ 138947 h 519947"/>
                  <a:gd name="connsiteX3" fmla="*/ 0 w 1002884"/>
                  <a:gd name="connsiteY3" fmla="*/ 519947 h 519947"/>
                  <a:gd name="connsiteX4" fmla="*/ 0 w 1002884"/>
                  <a:gd name="connsiteY4" fmla="*/ 276225 h 519947"/>
                  <a:gd name="connsiteX0" fmla="*/ 0 w 1002884"/>
                  <a:gd name="connsiteY0" fmla="*/ 276225 h 719972"/>
                  <a:gd name="connsiteX1" fmla="*/ 431384 w 1002884"/>
                  <a:gd name="connsiteY1" fmla="*/ 0 h 719972"/>
                  <a:gd name="connsiteX2" fmla="*/ 1002884 w 1002884"/>
                  <a:gd name="connsiteY2" fmla="*/ 138947 h 719972"/>
                  <a:gd name="connsiteX3" fmla="*/ 257175 w 1002884"/>
                  <a:gd name="connsiteY3" fmla="*/ 719972 h 719972"/>
                  <a:gd name="connsiteX4" fmla="*/ 0 w 1002884"/>
                  <a:gd name="connsiteY4" fmla="*/ 276225 h 719972"/>
                  <a:gd name="connsiteX0" fmla="*/ 0 w 1012409"/>
                  <a:gd name="connsiteY0" fmla="*/ 352425 h 719972"/>
                  <a:gd name="connsiteX1" fmla="*/ 440909 w 1012409"/>
                  <a:gd name="connsiteY1" fmla="*/ 0 h 719972"/>
                  <a:gd name="connsiteX2" fmla="*/ 1012409 w 1012409"/>
                  <a:gd name="connsiteY2" fmla="*/ 138947 h 719972"/>
                  <a:gd name="connsiteX3" fmla="*/ 266700 w 1012409"/>
                  <a:gd name="connsiteY3" fmla="*/ 719972 h 719972"/>
                  <a:gd name="connsiteX4" fmla="*/ 0 w 1012409"/>
                  <a:gd name="connsiteY4" fmla="*/ 352425 h 719972"/>
                  <a:gd name="connsiteX0" fmla="*/ 0 w 1012409"/>
                  <a:gd name="connsiteY0" fmla="*/ 352425 h 719972"/>
                  <a:gd name="connsiteX1" fmla="*/ 440909 w 1012409"/>
                  <a:gd name="connsiteY1" fmla="*/ 0 h 719972"/>
                  <a:gd name="connsiteX2" fmla="*/ 1012409 w 1012409"/>
                  <a:gd name="connsiteY2" fmla="*/ 138947 h 719972"/>
                  <a:gd name="connsiteX3" fmla="*/ 266700 w 1012409"/>
                  <a:gd name="connsiteY3" fmla="*/ 719972 h 719972"/>
                  <a:gd name="connsiteX4" fmla="*/ 0 w 1012409"/>
                  <a:gd name="connsiteY4" fmla="*/ 352425 h 719972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12409"/>
                  <a:gd name="connsiteY0" fmla="*/ 352425 h 691397"/>
                  <a:gd name="connsiteX1" fmla="*/ 440909 w 1012409"/>
                  <a:gd name="connsiteY1" fmla="*/ 0 h 691397"/>
                  <a:gd name="connsiteX2" fmla="*/ 1012409 w 1012409"/>
                  <a:gd name="connsiteY2" fmla="*/ 138947 h 691397"/>
                  <a:gd name="connsiteX3" fmla="*/ 257175 w 1012409"/>
                  <a:gd name="connsiteY3" fmla="*/ 691397 h 691397"/>
                  <a:gd name="connsiteX4" fmla="*/ 0 w 1012409"/>
                  <a:gd name="connsiteY4" fmla="*/ 352425 h 691397"/>
                  <a:gd name="connsiteX0" fmla="*/ 0 w 1082259"/>
                  <a:gd name="connsiteY0" fmla="*/ 361718 h 700690"/>
                  <a:gd name="connsiteX1" fmla="*/ 440909 w 1082259"/>
                  <a:gd name="connsiteY1" fmla="*/ 9293 h 700690"/>
                  <a:gd name="connsiteX2" fmla="*/ 1082259 w 1082259"/>
                  <a:gd name="connsiteY2" fmla="*/ 72040 h 700690"/>
                  <a:gd name="connsiteX3" fmla="*/ 257175 w 1082259"/>
                  <a:gd name="connsiteY3" fmla="*/ 700690 h 700690"/>
                  <a:gd name="connsiteX4" fmla="*/ 0 w 1082259"/>
                  <a:gd name="connsiteY4" fmla="*/ 361718 h 700690"/>
                  <a:gd name="connsiteX0" fmla="*/ 0 w 1082259"/>
                  <a:gd name="connsiteY0" fmla="*/ 354238 h 693210"/>
                  <a:gd name="connsiteX1" fmla="*/ 440909 w 1082259"/>
                  <a:gd name="connsiteY1" fmla="*/ 1813 h 693210"/>
                  <a:gd name="connsiteX2" fmla="*/ 1082259 w 1082259"/>
                  <a:gd name="connsiteY2" fmla="*/ 64560 h 693210"/>
                  <a:gd name="connsiteX3" fmla="*/ 257175 w 1082259"/>
                  <a:gd name="connsiteY3" fmla="*/ 693210 h 693210"/>
                  <a:gd name="connsiteX4" fmla="*/ 0 w 1082259"/>
                  <a:gd name="connsiteY4" fmla="*/ 354238 h 693210"/>
                  <a:gd name="connsiteX0" fmla="*/ 0 w 1082259"/>
                  <a:gd name="connsiteY0" fmla="*/ 353338 h 692310"/>
                  <a:gd name="connsiteX1" fmla="*/ 440909 w 1082259"/>
                  <a:gd name="connsiteY1" fmla="*/ 913 h 692310"/>
                  <a:gd name="connsiteX2" fmla="*/ 1082259 w 1082259"/>
                  <a:gd name="connsiteY2" fmla="*/ 63660 h 692310"/>
                  <a:gd name="connsiteX3" fmla="*/ 257175 w 1082259"/>
                  <a:gd name="connsiteY3" fmla="*/ 692310 h 692310"/>
                  <a:gd name="connsiteX4" fmla="*/ 0 w 1082259"/>
                  <a:gd name="connsiteY4" fmla="*/ 353338 h 692310"/>
                  <a:gd name="connsiteX0" fmla="*/ 0 w 1082259"/>
                  <a:gd name="connsiteY0" fmla="*/ 352509 h 691481"/>
                  <a:gd name="connsiteX1" fmla="*/ 440909 w 1082259"/>
                  <a:gd name="connsiteY1" fmla="*/ 84 h 691481"/>
                  <a:gd name="connsiteX2" fmla="*/ 1082259 w 1082259"/>
                  <a:gd name="connsiteY2" fmla="*/ 62831 h 691481"/>
                  <a:gd name="connsiteX3" fmla="*/ 257175 w 1082259"/>
                  <a:gd name="connsiteY3" fmla="*/ 691481 h 691481"/>
                  <a:gd name="connsiteX4" fmla="*/ 0 w 1082259"/>
                  <a:gd name="connsiteY4" fmla="*/ 352509 h 691481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62747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62747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53222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52425 h 691397"/>
                  <a:gd name="connsiteX1" fmla="*/ 440909 w 1082259"/>
                  <a:gd name="connsiteY1" fmla="*/ 0 h 691397"/>
                  <a:gd name="connsiteX2" fmla="*/ 1082259 w 1082259"/>
                  <a:gd name="connsiteY2" fmla="*/ 53222 h 691397"/>
                  <a:gd name="connsiteX3" fmla="*/ 257175 w 1082259"/>
                  <a:gd name="connsiteY3" fmla="*/ 691397 h 691397"/>
                  <a:gd name="connsiteX4" fmla="*/ 0 w 1082259"/>
                  <a:gd name="connsiteY4" fmla="*/ 352425 h 691397"/>
                  <a:gd name="connsiteX0" fmla="*/ 0 w 1082259"/>
                  <a:gd name="connsiteY0" fmla="*/ 346075 h 685047"/>
                  <a:gd name="connsiteX1" fmla="*/ 437734 w 1082259"/>
                  <a:gd name="connsiteY1" fmla="*/ 0 h 685047"/>
                  <a:gd name="connsiteX2" fmla="*/ 1082259 w 1082259"/>
                  <a:gd name="connsiteY2" fmla="*/ 46872 h 685047"/>
                  <a:gd name="connsiteX3" fmla="*/ 257175 w 1082259"/>
                  <a:gd name="connsiteY3" fmla="*/ 685047 h 685047"/>
                  <a:gd name="connsiteX4" fmla="*/ 0 w 1082259"/>
                  <a:gd name="connsiteY4" fmla="*/ 346075 h 685047"/>
                  <a:gd name="connsiteX0" fmla="*/ 0 w 1117184"/>
                  <a:gd name="connsiteY0" fmla="*/ 292100 h 685047"/>
                  <a:gd name="connsiteX1" fmla="*/ 472659 w 1117184"/>
                  <a:gd name="connsiteY1" fmla="*/ 0 h 685047"/>
                  <a:gd name="connsiteX2" fmla="*/ 1117184 w 1117184"/>
                  <a:gd name="connsiteY2" fmla="*/ 46872 h 685047"/>
                  <a:gd name="connsiteX3" fmla="*/ 292100 w 1117184"/>
                  <a:gd name="connsiteY3" fmla="*/ 685047 h 685047"/>
                  <a:gd name="connsiteX4" fmla="*/ 0 w 1117184"/>
                  <a:gd name="connsiteY4" fmla="*/ 292100 h 685047"/>
                  <a:gd name="connsiteX0" fmla="*/ 0 w 1117184"/>
                  <a:gd name="connsiteY0" fmla="*/ 292100 h 685047"/>
                  <a:gd name="connsiteX1" fmla="*/ 472659 w 1117184"/>
                  <a:gd name="connsiteY1" fmla="*/ 0 h 685047"/>
                  <a:gd name="connsiteX2" fmla="*/ 1117184 w 1117184"/>
                  <a:gd name="connsiteY2" fmla="*/ 46872 h 685047"/>
                  <a:gd name="connsiteX3" fmla="*/ 292100 w 1117184"/>
                  <a:gd name="connsiteY3" fmla="*/ 685047 h 685047"/>
                  <a:gd name="connsiteX4" fmla="*/ 0 w 1117184"/>
                  <a:gd name="connsiteY4" fmla="*/ 292100 h 685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7184" h="685047">
                    <a:moveTo>
                      <a:pt x="0" y="292100"/>
                    </a:moveTo>
                    <a:cubicBezTo>
                      <a:pt x="280320" y="193675"/>
                      <a:pt x="325689" y="117475"/>
                      <a:pt x="472659" y="0"/>
                    </a:cubicBezTo>
                    <a:cubicBezTo>
                      <a:pt x="607370" y="19102"/>
                      <a:pt x="729834" y="-13958"/>
                      <a:pt x="1117184" y="46872"/>
                    </a:cubicBezTo>
                    <a:cubicBezTo>
                      <a:pt x="865439" y="231022"/>
                      <a:pt x="791495" y="462797"/>
                      <a:pt x="292100" y="685047"/>
                    </a:cubicBezTo>
                    <a:lnTo>
                      <a:pt x="0" y="292100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7719E42C-6E4D-4DCD-AF0E-2F6CD272C92B}"/>
                  </a:ext>
                </a:extLst>
              </p:cNvPr>
              <p:cNvSpPr/>
              <p:nvPr/>
            </p:nvSpPr>
            <p:spPr>
              <a:xfrm rot="13911681">
                <a:off x="9805375" y="2164984"/>
                <a:ext cx="914400" cy="914400"/>
              </a:xfrm>
              <a:prstGeom prst="arc">
                <a:avLst>
                  <a:gd name="adj1" fmla="val 15301149"/>
                  <a:gd name="adj2" fmla="val 0"/>
                </a:avLst>
              </a:prstGeom>
              <a:noFill/>
              <a:ln w="63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2" name="Oval 4">
                <a:extLst>
                  <a:ext uri="{FF2B5EF4-FFF2-40B4-BE49-F238E27FC236}">
                    <a16:creationId xmlns:a16="http://schemas.microsoft.com/office/drawing/2014/main" id="{3AD16864-561C-434F-8E86-4F7340419F28}"/>
                  </a:ext>
                </a:extLst>
              </p:cNvPr>
              <p:cNvSpPr/>
              <p:nvPr/>
            </p:nvSpPr>
            <p:spPr>
              <a:xfrm rot="15421402" flipH="1" flipV="1">
                <a:off x="3220488" y="2116246"/>
                <a:ext cx="1376407" cy="2265581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solidFill>
                <a:srgbClr val="4472C4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Oval 4">
                <a:extLst>
                  <a:ext uri="{FF2B5EF4-FFF2-40B4-BE49-F238E27FC236}">
                    <a16:creationId xmlns:a16="http://schemas.microsoft.com/office/drawing/2014/main" id="{9F283C4E-0454-45AA-B51F-607CCA108DD5}"/>
                  </a:ext>
                </a:extLst>
              </p:cNvPr>
              <p:cNvSpPr/>
              <p:nvPr/>
            </p:nvSpPr>
            <p:spPr>
              <a:xfrm rot="15421402" flipH="1" flipV="1">
                <a:off x="3983544" y="2748207"/>
                <a:ext cx="706134" cy="1162305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32000">
                    <a:srgbClr val="4472C4">
                      <a:lumMod val="20000"/>
                      <a:lumOff val="80000"/>
                    </a:srgbClr>
                  </a:gs>
                </a:gsLst>
                <a:lin ang="12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Oval 4">
                <a:extLst>
                  <a:ext uri="{FF2B5EF4-FFF2-40B4-BE49-F238E27FC236}">
                    <a16:creationId xmlns:a16="http://schemas.microsoft.com/office/drawing/2014/main" id="{0C74954B-8160-4522-B4F7-432324C28B44}"/>
                  </a:ext>
                </a:extLst>
              </p:cNvPr>
              <p:cNvSpPr/>
              <p:nvPr/>
            </p:nvSpPr>
            <p:spPr>
              <a:xfrm rot="13544545" flipV="1">
                <a:off x="5223904" y="4085256"/>
                <a:ext cx="706134" cy="2821469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32000">
                    <a:srgbClr val="4472C4">
                      <a:lumMod val="20000"/>
                      <a:lumOff val="80000"/>
                    </a:srgbClr>
                  </a:gs>
                </a:gsLst>
                <a:lin ang="12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Oval 4">
                <a:extLst>
                  <a:ext uri="{FF2B5EF4-FFF2-40B4-BE49-F238E27FC236}">
                    <a16:creationId xmlns:a16="http://schemas.microsoft.com/office/drawing/2014/main" id="{E3C868B9-FAE4-458B-9416-CA6006CF7AAF}"/>
                  </a:ext>
                </a:extLst>
              </p:cNvPr>
              <p:cNvSpPr/>
              <p:nvPr/>
            </p:nvSpPr>
            <p:spPr>
              <a:xfrm rot="4060593" flipV="1">
                <a:off x="5059218" y="1431785"/>
                <a:ext cx="706134" cy="1162305"/>
              </a:xfrm>
              <a:custGeom>
                <a:avLst/>
                <a:gdLst>
                  <a:gd name="connsiteX0" fmla="*/ 0 w 1704956"/>
                  <a:gd name="connsiteY0" fmla="*/ 407919 h 815837"/>
                  <a:gd name="connsiteX1" fmla="*/ 852478 w 1704956"/>
                  <a:gd name="connsiteY1" fmla="*/ 0 h 815837"/>
                  <a:gd name="connsiteX2" fmla="*/ 1704956 w 1704956"/>
                  <a:gd name="connsiteY2" fmla="*/ 407919 h 815837"/>
                  <a:gd name="connsiteX3" fmla="*/ 852478 w 1704956"/>
                  <a:gd name="connsiteY3" fmla="*/ 815838 h 815837"/>
                  <a:gd name="connsiteX4" fmla="*/ 0 w 1704956"/>
                  <a:gd name="connsiteY4" fmla="*/ 407919 h 815837"/>
                  <a:gd name="connsiteX0" fmla="*/ 324 w 1705280"/>
                  <a:gd name="connsiteY0" fmla="*/ 407919 h 815838"/>
                  <a:gd name="connsiteX1" fmla="*/ 852802 w 1705280"/>
                  <a:gd name="connsiteY1" fmla="*/ 0 h 815838"/>
                  <a:gd name="connsiteX2" fmla="*/ 1705280 w 1705280"/>
                  <a:gd name="connsiteY2" fmla="*/ 407919 h 815838"/>
                  <a:gd name="connsiteX3" fmla="*/ 852802 w 1705280"/>
                  <a:gd name="connsiteY3" fmla="*/ 815838 h 815838"/>
                  <a:gd name="connsiteX4" fmla="*/ 324 w 1705280"/>
                  <a:gd name="connsiteY4" fmla="*/ 407919 h 815838"/>
                  <a:gd name="connsiteX0" fmla="*/ 0 w 1704956"/>
                  <a:gd name="connsiteY0" fmla="*/ 407919 h 815838"/>
                  <a:gd name="connsiteX1" fmla="*/ 852478 w 1704956"/>
                  <a:gd name="connsiteY1" fmla="*/ 0 h 815838"/>
                  <a:gd name="connsiteX2" fmla="*/ 1704956 w 1704956"/>
                  <a:gd name="connsiteY2" fmla="*/ 407919 h 815838"/>
                  <a:gd name="connsiteX3" fmla="*/ 852478 w 1704956"/>
                  <a:gd name="connsiteY3" fmla="*/ 815838 h 815838"/>
                  <a:gd name="connsiteX4" fmla="*/ 0 w 1704956"/>
                  <a:gd name="connsiteY4" fmla="*/ 407919 h 815838"/>
                  <a:gd name="connsiteX0" fmla="*/ 0 w 1704956"/>
                  <a:gd name="connsiteY0" fmla="*/ 407919 h 818785"/>
                  <a:gd name="connsiteX1" fmla="*/ 852478 w 1704956"/>
                  <a:gd name="connsiteY1" fmla="*/ 0 h 818785"/>
                  <a:gd name="connsiteX2" fmla="*/ 1704956 w 1704956"/>
                  <a:gd name="connsiteY2" fmla="*/ 407919 h 818785"/>
                  <a:gd name="connsiteX3" fmla="*/ 852478 w 1704956"/>
                  <a:gd name="connsiteY3" fmla="*/ 815838 h 818785"/>
                  <a:gd name="connsiteX4" fmla="*/ 0 w 1704956"/>
                  <a:gd name="connsiteY4" fmla="*/ 407919 h 818785"/>
                  <a:gd name="connsiteX0" fmla="*/ 0 w 1788498"/>
                  <a:gd name="connsiteY0" fmla="*/ 407919 h 818893"/>
                  <a:gd name="connsiteX1" fmla="*/ 852478 w 1788498"/>
                  <a:gd name="connsiteY1" fmla="*/ 0 h 818893"/>
                  <a:gd name="connsiteX2" fmla="*/ 1704956 w 1788498"/>
                  <a:gd name="connsiteY2" fmla="*/ 407919 h 818893"/>
                  <a:gd name="connsiteX3" fmla="*/ 852478 w 1788498"/>
                  <a:gd name="connsiteY3" fmla="*/ 815838 h 818893"/>
                  <a:gd name="connsiteX4" fmla="*/ 0 w 1788498"/>
                  <a:gd name="connsiteY4" fmla="*/ 407919 h 818893"/>
                  <a:gd name="connsiteX0" fmla="*/ 0 w 1858201"/>
                  <a:gd name="connsiteY0" fmla="*/ 408129 h 816335"/>
                  <a:gd name="connsiteX1" fmla="*/ 852478 w 1858201"/>
                  <a:gd name="connsiteY1" fmla="*/ 210 h 816335"/>
                  <a:gd name="connsiteX2" fmla="*/ 1813248 w 1858201"/>
                  <a:gd name="connsiteY2" fmla="*/ 452654 h 816335"/>
                  <a:gd name="connsiteX3" fmla="*/ 852478 w 1858201"/>
                  <a:gd name="connsiteY3" fmla="*/ 816048 h 816335"/>
                  <a:gd name="connsiteX4" fmla="*/ 0 w 1858201"/>
                  <a:gd name="connsiteY4" fmla="*/ 408129 h 816335"/>
                  <a:gd name="connsiteX0" fmla="*/ 0 w 1872533"/>
                  <a:gd name="connsiteY0" fmla="*/ 408129 h 816274"/>
                  <a:gd name="connsiteX1" fmla="*/ 852478 w 1872533"/>
                  <a:gd name="connsiteY1" fmla="*/ 210 h 816274"/>
                  <a:gd name="connsiteX2" fmla="*/ 1813248 w 1872533"/>
                  <a:gd name="connsiteY2" fmla="*/ 452654 h 816274"/>
                  <a:gd name="connsiteX3" fmla="*/ 852478 w 1872533"/>
                  <a:gd name="connsiteY3" fmla="*/ 816048 h 816274"/>
                  <a:gd name="connsiteX4" fmla="*/ 0 w 1872533"/>
                  <a:gd name="connsiteY4" fmla="*/ 408129 h 816274"/>
                  <a:gd name="connsiteX0" fmla="*/ 0 w 1887030"/>
                  <a:gd name="connsiteY0" fmla="*/ 408129 h 819976"/>
                  <a:gd name="connsiteX1" fmla="*/ 852478 w 1887030"/>
                  <a:gd name="connsiteY1" fmla="*/ 210 h 819976"/>
                  <a:gd name="connsiteX2" fmla="*/ 1813248 w 1887030"/>
                  <a:gd name="connsiteY2" fmla="*/ 452654 h 819976"/>
                  <a:gd name="connsiteX3" fmla="*/ 852478 w 1887030"/>
                  <a:gd name="connsiteY3" fmla="*/ 816048 h 819976"/>
                  <a:gd name="connsiteX4" fmla="*/ 0 w 1887030"/>
                  <a:gd name="connsiteY4" fmla="*/ 408129 h 819976"/>
                  <a:gd name="connsiteX0" fmla="*/ 0 w 959038"/>
                  <a:gd name="connsiteY0" fmla="*/ 419258 h 838516"/>
                  <a:gd name="connsiteX1" fmla="*/ 852478 w 959038"/>
                  <a:gd name="connsiteY1" fmla="*/ 11339 h 838516"/>
                  <a:gd name="connsiteX2" fmla="*/ 852478 w 959038"/>
                  <a:gd name="connsiteY2" fmla="*/ 827177 h 838516"/>
                  <a:gd name="connsiteX3" fmla="*/ 0 w 959038"/>
                  <a:gd name="connsiteY3" fmla="*/ 419258 h 838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9038" h="838516">
                    <a:moveTo>
                      <a:pt x="0" y="419258"/>
                    </a:moveTo>
                    <a:cubicBezTo>
                      <a:pt x="0" y="193971"/>
                      <a:pt x="710398" y="-56648"/>
                      <a:pt x="852478" y="11339"/>
                    </a:cubicBezTo>
                    <a:cubicBezTo>
                      <a:pt x="994558" y="79326"/>
                      <a:pt x="994558" y="759190"/>
                      <a:pt x="852478" y="827177"/>
                    </a:cubicBezTo>
                    <a:cubicBezTo>
                      <a:pt x="710398" y="895164"/>
                      <a:pt x="0" y="644545"/>
                      <a:pt x="0" y="419258"/>
                    </a:cubicBezTo>
                    <a:close/>
                  </a:path>
                </a:pathLst>
              </a:custGeom>
              <a:gradFill>
                <a:gsLst>
                  <a:gs pos="100000">
                    <a:srgbClr val="4472C4">
                      <a:lumMod val="5000"/>
                      <a:lumOff val="95000"/>
                    </a:srgbClr>
                  </a:gs>
                  <a:gs pos="32000">
                    <a:srgbClr val="4472C4">
                      <a:lumMod val="20000"/>
                      <a:lumOff val="80000"/>
                    </a:srgbClr>
                  </a:gs>
                </a:gsLst>
                <a:lin ang="4800000" scaled="0"/>
              </a:gradFill>
              <a:ln w="12700" cap="flat" cmpd="sng" algn="ctr">
                <a:noFill/>
                <a:prstDash val="solid"/>
                <a:miter lim="800000"/>
              </a:ln>
              <a:effectLst>
                <a:softEdge rad="63500"/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67F1565-D2C6-488F-A499-5B5CC6CAE670}"/>
                </a:ext>
              </a:extLst>
            </p:cNvPr>
            <p:cNvSpPr txBox="1"/>
            <p:nvPr/>
          </p:nvSpPr>
          <p:spPr>
            <a:xfrm>
              <a:off x="7690264" y="2032171"/>
              <a:ext cx="5549206" cy="1512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2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A</a:t>
              </a:r>
              <a:r>
                <a:rPr kumimoji="0" lang="en-US" sz="7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 Black" panose="020B0A04020102020204" pitchFamily="34" charset="0"/>
                </a:rPr>
                <a:t>irplane</a:t>
              </a:r>
              <a:endParaRPr kumimoji="0" lang="en-US" sz="7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66" name="ttsMP3.com_VoiceText_2025-1-6_20-4-22">
            <a:hlinkClick r:id="" action="ppaction://media"/>
            <a:extLst>
              <a:ext uri="{FF2B5EF4-FFF2-40B4-BE49-F238E27FC236}">
                <a16:creationId xmlns:a16="http://schemas.microsoft.com/office/drawing/2014/main" id="{C5905DF2-6600-473A-AD67-AF322FEF0A7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-1981043" y="522369"/>
            <a:ext cx="609600" cy="609600"/>
          </a:xfrm>
          <a:prstGeom prst="rect">
            <a:avLst/>
          </a:prstGeom>
        </p:spPr>
      </p:pic>
      <p:pic>
        <p:nvPicPr>
          <p:cNvPr id="67" name="ttsMP3.com_VoiceText_2025-1-6_20-10-28">
            <a:hlinkClick r:id="" action="ppaction://media"/>
            <a:extLst>
              <a:ext uri="{FF2B5EF4-FFF2-40B4-BE49-F238E27FC236}">
                <a16:creationId xmlns:a16="http://schemas.microsoft.com/office/drawing/2014/main" id="{39C1147F-E51F-444D-B71A-CE92933EFB9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68" name="ttsMP3.com_VoiceText_2025-1-6_20-5-58">
            <a:hlinkClick r:id="" action="ppaction://media"/>
            <a:extLst>
              <a:ext uri="{FF2B5EF4-FFF2-40B4-BE49-F238E27FC236}">
                <a16:creationId xmlns:a16="http://schemas.microsoft.com/office/drawing/2014/main" id="{AF27A4E0-9D2E-4D51-97E0-0C8DC003031E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9659677" y="1201966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55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52" fill="hold"/>
                                        <p:tgtEl>
                                          <p:spTgt spid="6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480" fill="hold"/>
                                        <p:tgtEl>
                                          <p:spTgt spid="6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1" dur="552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6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7"/>
                </p:tgtEl>
              </p:cMediaNode>
            </p:audio>
            <p:audio>
              <p:cMediaNode vol="80000" showWhenStopped="0">
                <p:cTn id="2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8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47</Words>
  <Application>Microsoft Office PowerPoint</Application>
  <PresentationFormat>Widescreen</PresentationFormat>
  <Paragraphs>41</Paragraphs>
  <Slides>10</Slides>
  <Notes>0</Notes>
  <HiddenSlides>0</HiddenSlides>
  <MMClips>15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3</cp:revision>
  <dcterms:created xsi:type="dcterms:W3CDTF">2025-01-06T19:58:38Z</dcterms:created>
  <dcterms:modified xsi:type="dcterms:W3CDTF">2025-01-06T20:42:25Z</dcterms:modified>
</cp:coreProperties>
</file>