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E4ED-EF56-49EC-8902-9487565C4A4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1CDB-04B7-4D64-9F51-6BAC146E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1E8F54-3619-4E2D-B408-E72F385CC9C2}"/>
              </a:ext>
            </a:extLst>
          </p:cNvPr>
          <p:cNvGrpSpPr/>
          <p:nvPr/>
        </p:nvGrpSpPr>
        <p:grpSpPr>
          <a:xfrm>
            <a:off x="1349490" y="2203807"/>
            <a:ext cx="4159019" cy="4595578"/>
            <a:chOff x="-3816165" y="-994462"/>
            <a:chExt cx="2440439" cy="265156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BD12ED6-4E96-486B-92DA-3EA884D27E94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D94D9-F97A-44A5-AB04-3AED07DD6984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BCAD3D-0A2D-420C-A28F-B44E5004D4EC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FBE3205-DB70-4CE4-8B8A-9D027BA25DE4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5447D0-F939-45ED-B6E5-F6E67C163C79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C6C3026-E47A-484A-AB40-69698F75AC0F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a</a:t>
            </a:r>
          </a:p>
        </p:txBody>
      </p:sp>
      <p:pic>
        <p:nvPicPr>
          <p:cNvPr id="12" name="a">
            <a:hlinkClick r:id="" action="ppaction://media"/>
            <a:extLst>
              <a:ext uri="{FF2B5EF4-FFF2-40B4-BE49-F238E27FC236}">
                <a16:creationId xmlns:a16="http://schemas.microsoft.com/office/drawing/2014/main" id="{27190B38-15DA-468A-81AE-11A74A2ED2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1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F00CE9-5EB6-4420-9675-6595CD8C5228}"/>
              </a:ext>
            </a:extLst>
          </p:cNvPr>
          <p:cNvGrpSpPr/>
          <p:nvPr/>
        </p:nvGrpSpPr>
        <p:grpSpPr>
          <a:xfrm>
            <a:off x="1350459" y="3337324"/>
            <a:ext cx="4157082" cy="3222373"/>
            <a:chOff x="1352335" y="3589221"/>
            <a:chExt cx="2735238" cy="21202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8004191-02C1-4217-A2AD-3C3482191973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171FFB4-0C50-4BD4-9A8C-A14FBB20574C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94CA3E-157E-4641-B990-B0698F92835D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C76382-F604-4B1D-AD69-F3019430CA7B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B24913-3C1E-4BB2-9E5D-DA0379EC8B8F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o">
            <a:hlinkClick r:id="" action="ppaction://media"/>
            <a:extLst>
              <a:ext uri="{FF2B5EF4-FFF2-40B4-BE49-F238E27FC236}">
                <a16:creationId xmlns:a16="http://schemas.microsoft.com/office/drawing/2014/main" id="{4D5B913C-2D01-4610-9624-3B5C68C3F0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0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40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of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831806" y="4226900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1EE7F1-6532-4A41-877F-BD41DDD37BB3}"/>
              </a:ext>
            </a:extLst>
          </p:cNvPr>
          <p:cNvGrpSpPr/>
          <p:nvPr/>
        </p:nvGrpSpPr>
        <p:grpSpPr>
          <a:xfrm>
            <a:off x="794489" y="4190123"/>
            <a:ext cx="2735238" cy="2120227"/>
            <a:chOff x="1352335" y="3589221"/>
            <a:chExt cx="2735238" cy="212022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AA403F-A34D-4D57-A2C7-5BB776457C3D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677BF5C-F3E6-4F3B-84F6-7DFDFA419D37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EE903DC-6B55-4E70-BC22-6AD5FEC2C117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98F7640-C39D-4B54-ABFD-C9E25D3C10D5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65889A5-61D7-42C0-A124-02CC10514A3A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of">
            <a:hlinkClick r:id="" action="ppaction://media"/>
            <a:extLst>
              <a:ext uri="{FF2B5EF4-FFF2-40B4-BE49-F238E27FC236}">
                <a16:creationId xmlns:a16="http://schemas.microsoft.com/office/drawing/2014/main" id="{20DE767B-9D96-451F-A749-ABF1CC508C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solidFill>
                  <a:prstClr val="black"/>
                </a:solidFill>
                <a:latin typeface="Calibri" panose="020F0502020204030204"/>
              </a:rPr>
              <a:t>u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C474DF-92C3-4E85-B6E7-09A7D1DEDAE2}"/>
              </a:ext>
            </a:extLst>
          </p:cNvPr>
          <p:cNvGrpSpPr/>
          <p:nvPr/>
        </p:nvGrpSpPr>
        <p:grpSpPr>
          <a:xfrm>
            <a:off x="1346640" y="2002800"/>
            <a:ext cx="4141086" cy="4556897"/>
            <a:chOff x="-3816165" y="-994462"/>
            <a:chExt cx="2427759" cy="2671533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C6B29DD-649D-42AD-8723-2B2A9BEEDDB4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929DBA-4532-46EB-8EE4-C6AD491BFEEC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1B306F-21A1-4446-A55B-8A4DD5FBA18A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83">
              <a:extLst>
                <a:ext uri="{FF2B5EF4-FFF2-40B4-BE49-F238E27FC236}">
                  <a16:creationId xmlns:a16="http://schemas.microsoft.com/office/drawing/2014/main" id="{DE44E4EB-F3CE-4012-BFC9-2E79E94EB32F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A3EFC8-29C0-4604-8CC3-A79B96339F26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AF5B2C-D4D9-484D-9938-5E879E96B1CB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58131D-A8D2-4F03-BB03-624C589BFA25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a">
            <a:hlinkClick r:id="" action="ppaction://media"/>
            <a:extLst>
              <a:ext uri="{FF2B5EF4-FFF2-40B4-BE49-F238E27FC236}">
                <a16:creationId xmlns:a16="http://schemas.microsoft.com/office/drawing/2014/main" id="{0BE6E4F7-0C91-4044-8A01-73DBDA625D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20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800" dirty="0">
                <a:solidFill>
                  <a:prstClr val="black"/>
                </a:solidFill>
                <a:latin typeface="Calibri" panose="020F0502020204030204"/>
              </a:rPr>
              <a:t>u</a:t>
            </a:r>
            <a:r>
              <a:rPr kumimoji="0" lang="en-US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650275" y="4122125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af">
            <a:hlinkClick r:id="" action="ppaction://media"/>
            <a:extLst>
              <a:ext uri="{FF2B5EF4-FFF2-40B4-BE49-F238E27FC236}">
                <a16:creationId xmlns:a16="http://schemas.microsoft.com/office/drawing/2014/main" id="{73A447C4-747A-4957-9470-208596B04B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C57426D-B145-4ED3-A0CD-2D7196A398FD}"/>
              </a:ext>
            </a:extLst>
          </p:cNvPr>
          <p:cNvGrpSpPr/>
          <p:nvPr/>
        </p:nvGrpSpPr>
        <p:grpSpPr>
          <a:xfrm>
            <a:off x="964299" y="3682528"/>
            <a:ext cx="2427759" cy="2671533"/>
            <a:chOff x="-3816165" y="-994462"/>
            <a:chExt cx="2427759" cy="2671533"/>
          </a:xfrm>
        </p:grpSpPr>
        <p:sp>
          <p:nvSpPr>
            <p:cNvPr id="35" name="Rectangle 3">
              <a:extLst>
                <a:ext uri="{FF2B5EF4-FFF2-40B4-BE49-F238E27FC236}">
                  <a16:creationId xmlns:a16="http://schemas.microsoft.com/office/drawing/2014/main" id="{5EEA6F2B-E8D0-40FC-A375-6490BCB26589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21477B-3593-4BA7-8C27-3F45B8A14158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3A0A4D-0507-4E62-BEDB-BB9877AF16F6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83">
              <a:extLst>
                <a:ext uri="{FF2B5EF4-FFF2-40B4-BE49-F238E27FC236}">
                  <a16:creationId xmlns:a16="http://schemas.microsoft.com/office/drawing/2014/main" id="{2571A329-AC0C-4A0F-8AEC-72C2EA75C168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B85AA3-E71E-4EC5-8F4A-ADBB153128BF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5241F5-EEA0-4B45-8EC7-2F5CC2C57D93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FD29D0-E7C9-41C7-817B-BA5EDEF89E42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14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7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af</a:t>
            </a:r>
            <a:endParaRPr lang="en-US" sz="13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650275" y="4122125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4D256E-DF3D-4929-94FC-9441AC89023C}"/>
              </a:ext>
            </a:extLst>
          </p:cNvPr>
          <p:cNvGrpSpPr/>
          <p:nvPr/>
        </p:nvGrpSpPr>
        <p:grpSpPr>
          <a:xfrm>
            <a:off x="933145" y="3723866"/>
            <a:ext cx="2413642" cy="2666994"/>
            <a:chOff x="-3816165" y="-994462"/>
            <a:chExt cx="2440439" cy="2651565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CF3FFAF-59CF-4CE0-9D7B-CD1F896DA8C1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5FB9F0-6739-40F7-8316-4FD33714555C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98F539-A642-4E79-B2E7-D48230513FE8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C659DD-2A47-4B80-8A14-B3E4BE0CF593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365E264-8384-4CE0-8BE4-7967EE4DD39D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EA0F56-3E03-46B6-A716-D9065FFCEE4E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af">
            <a:hlinkClick r:id="" action="ppaction://media"/>
            <a:extLst>
              <a:ext uri="{FF2B5EF4-FFF2-40B4-BE49-F238E27FC236}">
                <a16:creationId xmlns:a16="http://schemas.microsoft.com/office/drawing/2014/main" id="{73A447C4-747A-4957-9470-208596B04B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F8134C-88C4-426A-AE75-4A91E45186E4}"/>
              </a:ext>
            </a:extLst>
          </p:cNvPr>
          <p:cNvGrpSpPr/>
          <p:nvPr/>
        </p:nvGrpSpPr>
        <p:grpSpPr>
          <a:xfrm>
            <a:off x="1252702" y="3968750"/>
            <a:ext cx="4352595" cy="2449223"/>
            <a:chOff x="-693932" y="-805956"/>
            <a:chExt cx="2864580" cy="16119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0DAE43-8506-4063-B569-F6A7C3187DED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17" name="Rectangle 21">
                <a:extLst>
                  <a:ext uri="{FF2B5EF4-FFF2-40B4-BE49-F238E27FC236}">
                    <a16:creationId xmlns:a16="http://schemas.microsoft.com/office/drawing/2014/main" id="{1011ABE7-DE5B-484A-A694-043AAA6709B0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48">
                <a:extLst>
                  <a:ext uri="{FF2B5EF4-FFF2-40B4-BE49-F238E27FC236}">
                    <a16:creationId xmlns:a16="http://schemas.microsoft.com/office/drawing/2014/main" id="{5079D4F5-91A8-4336-A774-9BF10C6D688E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06EE866-70CD-453B-BE10-DD0540FB2D9F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35313D9-CB92-41D3-98AE-D5274D2F074E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980561-21B2-4F3D-9CC3-C205FA981E19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5E11F2-7B98-4826-BF0D-F885F78CF70D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FE83C6-C9E4-4142-88F6-D334C717ADDE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e">
            <a:hlinkClick r:id="" action="ppaction://media"/>
            <a:extLst>
              <a:ext uri="{FF2B5EF4-FFF2-40B4-BE49-F238E27FC236}">
                <a16:creationId xmlns:a16="http://schemas.microsoft.com/office/drawing/2014/main" id="{06F5B8B7-ECA4-4224-B323-A3853C2EE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50523" y="4326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6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err="1"/>
              <a:t>ef</a:t>
            </a:r>
            <a:endParaRPr lang="en-US" sz="13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831806" y="4226900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ef">
            <a:hlinkClick r:id="" action="ppaction://media"/>
            <a:extLst>
              <a:ext uri="{FF2B5EF4-FFF2-40B4-BE49-F238E27FC236}">
                <a16:creationId xmlns:a16="http://schemas.microsoft.com/office/drawing/2014/main" id="{DD6D974D-F769-4A5E-A585-CC6874A24A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12383" y="6475508"/>
            <a:ext cx="609600" cy="609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D7099E4-243B-487A-907A-37F0F7DB15F7}"/>
              </a:ext>
            </a:extLst>
          </p:cNvPr>
          <p:cNvGrpSpPr/>
          <p:nvPr/>
        </p:nvGrpSpPr>
        <p:grpSpPr>
          <a:xfrm>
            <a:off x="487662" y="4470148"/>
            <a:ext cx="3259016" cy="1833862"/>
            <a:chOff x="-693932" y="-805956"/>
            <a:chExt cx="2864580" cy="161191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20B1F9-1665-44CC-886F-72725553F8D1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FE1B02B3-C35E-4405-A8FC-910FB638FA37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48">
                <a:extLst>
                  <a:ext uri="{FF2B5EF4-FFF2-40B4-BE49-F238E27FC236}">
                    <a16:creationId xmlns:a16="http://schemas.microsoft.com/office/drawing/2014/main" id="{E084CCE1-B9C6-4B3F-B65C-A864B588C3C5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72F342-B97A-47FD-87DD-F7B77C040A1C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495918-F33F-4A2A-B1A6-408922A59B9E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D7556A7-CF08-4070-9044-87DC0B6CD58F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84F0967-B8B1-462F-8FEF-456569FD1C22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B883A1-CA76-4F12-B12D-39F0580D3760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65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i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F180-4DD5-45DE-B74D-48B2B1218F00}"/>
              </a:ext>
            </a:extLst>
          </p:cNvPr>
          <p:cNvGrpSpPr/>
          <p:nvPr/>
        </p:nvGrpSpPr>
        <p:grpSpPr>
          <a:xfrm>
            <a:off x="938839" y="3302035"/>
            <a:ext cx="4956688" cy="2793965"/>
            <a:chOff x="-2112808" y="-2562290"/>
            <a:chExt cx="2859642" cy="16119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9880AB-E2AC-4EAD-96A7-61AEB68ADE85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6896485B-F7BD-477A-9C39-EC2211BDA5E9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E9B82C-300F-40ED-9C97-20A69A357290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01FF71-2BF9-4CB5-B6E2-288215727FD6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B9F9416-AD31-4F1C-AA97-89DA60409486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00B83E-0F78-43C5-8A24-B91B7F56A437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D9436D8-F560-4A51-B0DE-E6EDFEDF4CC3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i">
            <a:hlinkClick r:id="" action="ppaction://media"/>
            <a:extLst>
              <a:ext uri="{FF2B5EF4-FFF2-40B4-BE49-F238E27FC236}">
                <a16:creationId xmlns:a16="http://schemas.microsoft.com/office/drawing/2014/main" id="{AAD302ED-6F29-478A-87A7-F775BCE22B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f</a:t>
            </a:r>
          </a:p>
        </p:txBody>
      </p:sp>
      <p:pic>
        <p:nvPicPr>
          <p:cNvPr id="2" name="f">
            <a:hlinkClick r:id="" action="ppaction://media"/>
            <a:extLst>
              <a:ext uri="{FF2B5EF4-FFF2-40B4-BE49-F238E27FC236}">
                <a16:creationId xmlns:a16="http://schemas.microsoft.com/office/drawing/2014/main" id="{9F938F14-A5DB-4DA0-B8EF-0FABFBF706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6254897"/>
            <a:ext cx="609600" cy="6096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1239458" y="2647300"/>
            <a:ext cx="4355450" cy="3392812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8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633D7BA-D1CA-419F-B4C7-631760DD4732}"/>
              </a:ext>
            </a:extLst>
          </p:cNvPr>
          <p:cNvSpPr txBox="1"/>
          <p:nvPr/>
        </p:nvSpPr>
        <p:spPr>
          <a:xfrm>
            <a:off x="1787675" y="6559697"/>
            <a:ext cx="32590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if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DC6CA9-E4D6-436A-AB31-CD97F4F823A0}"/>
              </a:ext>
            </a:extLst>
          </p:cNvPr>
          <p:cNvGrpSpPr/>
          <p:nvPr/>
        </p:nvGrpSpPr>
        <p:grpSpPr>
          <a:xfrm>
            <a:off x="3831806" y="4226900"/>
            <a:ext cx="2601219" cy="2026300"/>
            <a:chOff x="6827043" y="1537240"/>
            <a:chExt cx="1309688" cy="102022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DC4D2-33FD-4FF0-A8E2-D76D27577958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4F611B-9E96-45AC-BF6A-775A9D4811FC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900B38-E482-4D72-BF66-3CE8D849388D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8E51FE-6C2F-4474-B546-7BAD658F0890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E83356-38AB-4902-8C7F-56C7A2CDC354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E20486-1ECA-44BC-8DAE-801E235AFB24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718D5C08-027F-49D1-9B72-326A5B3CAF80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2B343E-A8C9-472D-9E4B-32FFA4D2D5C6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315AC-EA86-49DB-9CBC-53DB3A0BB695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01ED29-932D-4766-BBD7-462659405FF3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C702AB-AC8D-4034-A401-4D0DAF2CA9C5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9EF3F5-CAD9-476D-9BE9-72303AF2A1C2}"/>
                </a:ext>
              </a:extLst>
            </p:cNvPr>
            <p:cNvSpPr/>
            <p:nvPr/>
          </p:nvSpPr>
          <p:spPr>
            <a:xfrm rot="21155171" flipH="1" flipV="1">
              <a:off x="6829895" y="2025838"/>
              <a:ext cx="304447" cy="83107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460969-9AA1-42CB-94C6-8F0C3D304CEC}"/>
                </a:ext>
              </a:extLst>
            </p:cNvPr>
            <p:cNvSpPr/>
            <p:nvPr/>
          </p:nvSpPr>
          <p:spPr>
            <a:xfrm rot="516648" flipV="1">
              <a:off x="7836692" y="2033979"/>
              <a:ext cx="296805" cy="65550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2B82F4-C5A6-45BD-AE5B-F1605C939A61}"/>
              </a:ext>
            </a:extLst>
          </p:cNvPr>
          <p:cNvGrpSpPr/>
          <p:nvPr/>
        </p:nvGrpSpPr>
        <p:grpSpPr>
          <a:xfrm>
            <a:off x="640048" y="4654326"/>
            <a:ext cx="2859642" cy="1611911"/>
            <a:chOff x="-2112808" y="-2562290"/>
            <a:chExt cx="2859642" cy="16119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33CAB4-1486-43B3-8CC3-5CC182A45795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31" name="Rectangle 21">
                <a:extLst>
                  <a:ext uri="{FF2B5EF4-FFF2-40B4-BE49-F238E27FC236}">
                    <a16:creationId xmlns:a16="http://schemas.microsoft.com/office/drawing/2014/main" id="{BB0A5D87-60A6-42F6-BC88-93611DB81548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4A81C6-7AE7-49B3-A083-F9BD41045816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A59A0-1E3F-494D-9DC0-26D23A38E919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0C25FE-43E2-4F0E-A43C-DDBD247EF418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 w="12700" cap="flat" cmpd="sng" algn="ctr">
                <a:solidFill>
                  <a:srgbClr val="252B2A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DFC64C-53C9-4FAC-AE2A-7B18E7DFA699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AEF895-5949-498A-9A54-0CBE36F49D5A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 w="12700" cap="flat" cmpd="sng" algn="ctr">
              <a:solidFill>
                <a:srgbClr val="252B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if">
            <a:hlinkClick r:id="" action="ppaction://media"/>
            <a:extLst>
              <a:ext uri="{FF2B5EF4-FFF2-40B4-BE49-F238E27FC236}">
                <a16:creationId xmlns:a16="http://schemas.microsoft.com/office/drawing/2014/main" id="{2384A819-43BB-4B1B-8F98-F036201331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</Words>
  <Application>Microsoft Office PowerPoint</Application>
  <PresentationFormat>Widescreen</PresentationFormat>
  <Paragraphs>15</Paragraphs>
  <Slides>15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8</cp:revision>
  <dcterms:created xsi:type="dcterms:W3CDTF">2025-03-22T20:06:24Z</dcterms:created>
  <dcterms:modified xsi:type="dcterms:W3CDTF">2025-03-22T21:21:47Z</dcterms:modified>
</cp:coreProperties>
</file>