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5958"/>
    <a:srgbClr val="E74545"/>
    <a:srgbClr val="252B2A"/>
    <a:srgbClr val="D77971"/>
    <a:srgbClr val="2D2D2E"/>
    <a:srgbClr val="EE5955"/>
    <a:srgbClr val="F88F9F"/>
    <a:srgbClr val="FEF4E8"/>
    <a:srgbClr val="FFE294"/>
    <a:srgbClr val="74D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76BA-CEFA-427B-A93A-7E4E43AAD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D4CBC-0238-4EBC-ADE1-36F36ECE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BB95F-8DE5-456F-901C-A5A02167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704F-091E-4523-933B-A2BF883A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C9E0-01CA-425E-9267-4F3DAB7C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1947-06E3-4442-B26B-879AF134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5EB0-C943-4FB3-B7FF-30448A91F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B727-E348-407A-ACCD-C7397564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86FBB-42A3-491A-91EE-838774C1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810B-F951-4DF4-A8F4-3E48C3E2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494F8-E4E2-4537-AD55-02E1B25DF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366C8-705B-4CF2-AF93-003046CE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716C8-AEE7-4538-AAE9-7B73045A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EA5E-8AB8-4AAC-8E77-27ABA79F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DF72-C6BF-407E-8061-303F978A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6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34E4-F982-4DD1-A5C2-6BB02BCE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E3CF-8279-437E-B3BA-95F6ABC5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28254-6499-4DC0-A31E-0CCD1568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433FF-14F7-4D61-AAFC-D202AE11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C3895-28F3-4125-99B5-19DDEA8A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0436-5F4D-4EF0-854D-59B67B2E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59114-9380-4C3A-8E70-22F6A64A3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8C38E-15DB-4E75-95D7-B708294E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C6DE-0640-4EFB-8E59-AC5DD94A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58E2-80D1-44D7-A8FD-30623F59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C9B1-9DC4-4CC7-9D95-DF3F3D09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69EF-D1D0-4D1A-B736-D3CF8688B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166EE-6922-4DA0-9A35-EE25EFB5F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B45B8-71F1-4961-8079-37F10173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93438-410B-49EA-AAB6-A064B7C4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12DB4-1E35-4CDF-AC33-4659C890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0EB3-2943-4A18-8E0A-94536C46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F899-B016-40BC-A3F2-053087FA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F34E3-75B7-4C2A-8385-C0667D17C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0C594-C02A-4C61-8C2D-EB50E44B9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D6720-B83D-4F9E-A189-960430742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0E79A-1955-4676-B47D-204E7A52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255CB-6AAD-42A6-ABB8-3E83D980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FC45E-8252-4966-8381-F6C19F90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E91E-80CA-4FD0-AD79-AE1A1705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331AE-9BF7-407F-8C8F-1418C1F7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3F517-94A0-40EC-8B55-E92AF4D0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99D95-9F1E-42BB-9454-27EB0EB3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364F9-18FC-4129-9482-C140AEFF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2886D-30E8-4E94-A833-5D69AEF63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E4C93-0283-43A2-BED3-E53C1C68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1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CB85-D374-49AB-8225-5A862D0C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F07-EE3D-43BF-BF31-D78F07E7E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37D63-C38F-48FB-A1D2-EEEE1541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8008E-2C53-40BF-909B-36E2B425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2D70-178B-4E8B-875D-A97D127C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02A5B-67A3-4225-9593-015615F3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142F-99A5-471E-890B-C3BE8B73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C11D9-6FF7-43A5-AB52-FDD0511B4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67FAD-5A89-4231-A083-19E358C8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D2DF9-F2DE-41F0-9A0D-AD961984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08AB1-057E-4DA2-B3E8-4ACA204C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4F272-6262-4E76-855C-5FBEA80B6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AE31B-4412-4A65-AB11-70132B4D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EEA1E-6EFD-48B2-883A-F9855766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99C9-4189-4E33-B69B-4363D2B3C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871E-FEB9-4EC7-8D38-E3E327AF535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33C7-54B3-4E40-AFA9-863172435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EAB8-5223-4945-A892-683A80F2D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D89C-E6B0-4A78-9474-5BC11F8BA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9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FE5F21E7-3E97-450D-A109-31E976C04175}"/>
              </a:ext>
            </a:extLst>
          </p:cNvPr>
          <p:cNvGrpSpPr/>
          <p:nvPr/>
        </p:nvGrpSpPr>
        <p:grpSpPr>
          <a:xfrm>
            <a:off x="6620498" y="3488767"/>
            <a:ext cx="2700152" cy="1808571"/>
            <a:chOff x="7705876" y="3199340"/>
            <a:chExt cx="2700152" cy="180857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C6B0EE7-E04D-44CB-A7D0-319AFB7D3A63}"/>
                </a:ext>
              </a:extLst>
            </p:cNvPr>
            <p:cNvGrpSpPr/>
            <p:nvPr/>
          </p:nvGrpSpPr>
          <p:grpSpPr>
            <a:xfrm>
              <a:off x="7709843" y="3199340"/>
              <a:ext cx="2696185" cy="1808571"/>
              <a:chOff x="5824722" y="-2378077"/>
              <a:chExt cx="2696185" cy="1808571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3FDA5EF-11FF-46E3-B657-6836FB6DEF4B}"/>
                  </a:ext>
                </a:extLst>
              </p:cNvPr>
              <p:cNvSpPr/>
              <p:nvPr/>
            </p:nvSpPr>
            <p:spPr>
              <a:xfrm>
                <a:off x="6655554" y="-1616104"/>
                <a:ext cx="1090066" cy="375987"/>
              </a:xfrm>
              <a:custGeom>
                <a:avLst/>
                <a:gdLst>
                  <a:gd name="connsiteX0" fmla="*/ 882844 w 1090066"/>
                  <a:gd name="connsiteY0" fmla="*/ 45 h 375987"/>
                  <a:gd name="connsiteX1" fmla="*/ 1090066 w 1090066"/>
                  <a:gd name="connsiteY1" fmla="*/ 86678 h 375987"/>
                  <a:gd name="connsiteX2" fmla="*/ 0 w 1090066"/>
                  <a:gd name="connsiteY2" fmla="*/ 79534 h 375987"/>
                  <a:gd name="connsiteX3" fmla="*/ 541584 w 1090066"/>
                  <a:gd name="connsiteY3" fmla="*/ 70238 h 375987"/>
                  <a:gd name="connsiteX4" fmla="*/ 882844 w 1090066"/>
                  <a:gd name="connsiteY4" fmla="*/ 45 h 37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66" h="375987">
                    <a:moveTo>
                      <a:pt x="882844" y="45"/>
                    </a:moveTo>
                    <a:cubicBezTo>
                      <a:pt x="955706" y="-1099"/>
                      <a:pt x="1027236" y="19422"/>
                      <a:pt x="1090066" y="86678"/>
                    </a:cubicBezTo>
                    <a:cubicBezTo>
                      <a:pt x="736712" y="378619"/>
                      <a:pt x="488609" y="559117"/>
                      <a:pt x="0" y="79534"/>
                    </a:cubicBezTo>
                    <a:cubicBezTo>
                      <a:pt x="53367" y="-76082"/>
                      <a:pt x="416263" y="51585"/>
                      <a:pt x="541584" y="70238"/>
                    </a:cubicBezTo>
                    <a:cubicBezTo>
                      <a:pt x="636281" y="64037"/>
                      <a:pt x="761410" y="1951"/>
                      <a:pt x="882844" y="45"/>
                    </a:cubicBezTo>
                    <a:close/>
                  </a:path>
                </a:pathLst>
              </a:custGeom>
              <a:solidFill>
                <a:srgbClr val="252B2A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3643D2C-70CA-4C74-820D-07849D454A36}"/>
                  </a:ext>
                </a:extLst>
              </p:cNvPr>
              <p:cNvSpPr/>
              <p:nvPr/>
            </p:nvSpPr>
            <p:spPr>
              <a:xfrm>
                <a:off x="6745625" y="-1711402"/>
                <a:ext cx="909923" cy="237610"/>
              </a:xfrm>
              <a:custGeom>
                <a:avLst/>
                <a:gdLst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0 w 876300"/>
                  <a:gd name="connsiteY3" fmla="*/ 219075 h 219075"/>
                  <a:gd name="connsiteX4" fmla="*/ 0 w 876300"/>
                  <a:gd name="connsiteY4" fmla="*/ 0 h 219075"/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431006 w 876300"/>
                  <a:gd name="connsiteY3" fmla="*/ 164306 h 219075"/>
                  <a:gd name="connsiteX4" fmla="*/ 0 w 876300"/>
                  <a:gd name="connsiteY4" fmla="*/ 219075 h 219075"/>
                  <a:gd name="connsiteX5" fmla="*/ 0 w 876300"/>
                  <a:gd name="connsiteY5" fmla="*/ 0 h 219075"/>
                  <a:gd name="connsiteX0" fmla="*/ 42862 w 919162"/>
                  <a:gd name="connsiteY0" fmla="*/ 0 h 219075"/>
                  <a:gd name="connsiteX1" fmla="*/ 919162 w 919162"/>
                  <a:gd name="connsiteY1" fmla="*/ 0 h 219075"/>
                  <a:gd name="connsiteX2" fmla="*/ 919162 w 919162"/>
                  <a:gd name="connsiteY2" fmla="*/ 219075 h 219075"/>
                  <a:gd name="connsiteX3" fmla="*/ 473868 w 919162"/>
                  <a:gd name="connsiteY3" fmla="*/ 164306 h 219075"/>
                  <a:gd name="connsiteX4" fmla="*/ 0 w 919162"/>
                  <a:gd name="connsiteY4" fmla="*/ 85725 h 219075"/>
                  <a:gd name="connsiteX5" fmla="*/ 42862 w 919162"/>
                  <a:gd name="connsiteY5" fmla="*/ 0 h 219075"/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431006 w 876300"/>
                  <a:gd name="connsiteY3" fmla="*/ 164306 h 219075"/>
                  <a:gd name="connsiteX4" fmla="*/ 0 w 876300"/>
                  <a:gd name="connsiteY4" fmla="*/ 0 h 219075"/>
                  <a:gd name="connsiteX0" fmla="*/ 0 w 876300"/>
                  <a:gd name="connsiteY0" fmla="*/ 0 h 164306"/>
                  <a:gd name="connsiteX1" fmla="*/ 876300 w 876300"/>
                  <a:gd name="connsiteY1" fmla="*/ 0 h 164306"/>
                  <a:gd name="connsiteX2" fmla="*/ 431006 w 876300"/>
                  <a:gd name="connsiteY2" fmla="*/ 164306 h 164306"/>
                  <a:gd name="connsiteX3" fmla="*/ 0 w 876300"/>
                  <a:gd name="connsiteY3" fmla="*/ 0 h 164306"/>
                  <a:gd name="connsiteX0" fmla="*/ 0 w 896553"/>
                  <a:gd name="connsiteY0" fmla="*/ 0 h 202418"/>
                  <a:gd name="connsiteX1" fmla="*/ 876300 w 896553"/>
                  <a:gd name="connsiteY1" fmla="*/ 0 h 202418"/>
                  <a:gd name="connsiteX2" fmla="*/ 431006 w 896553"/>
                  <a:gd name="connsiteY2" fmla="*/ 164306 h 202418"/>
                  <a:gd name="connsiteX3" fmla="*/ 0 w 896553"/>
                  <a:gd name="connsiteY3" fmla="*/ 0 h 202418"/>
                  <a:gd name="connsiteX0" fmla="*/ 0 w 892916"/>
                  <a:gd name="connsiteY0" fmla="*/ 0 h 245715"/>
                  <a:gd name="connsiteX1" fmla="*/ 876300 w 892916"/>
                  <a:gd name="connsiteY1" fmla="*/ 0 h 245715"/>
                  <a:gd name="connsiteX2" fmla="*/ 431006 w 892916"/>
                  <a:gd name="connsiteY2" fmla="*/ 164306 h 245715"/>
                  <a:gd name="connsiteX3" fmla="*/ 0 w 892916"/>
                  <a:gd name="connsiteY3" fmla="*/ 0 h 245715"/>
                  <a:gd name="connsiteX0" fmla="*/ 0 w 895258"/>
                  <a:gd name="connsiteY0" fmla="*/ 0 h 231476"/>
                  <a:gd name="connsiteX1" fmla="*/ 876300 w 895258"/>
                  <a:gd name="connsiteY1" fmla="*/ 0 h 231476"/>
                  <a:gd name="connsiteX2" fmla="*/ 431006 w 895258"/>
                  <a:gd name="connsiteY2" fmla="*/ 164306 h 231476"/>
                  <a:gd name="connsiteX3" fmla="*/ 0 w 895258"/>
                  <a:gd name="connsiteY3" fmla="*/ 0 h 231476"/>
                  <a:gd name="connsiteX0" fmla="*/ 17998 w 913256"/>
                  <a:gd name="connsiteY0" fmla="*/ 0 h 231476"/>
                  <a:gd name="connsiteX1" fmla="*/ 894298 w 913256"/>
                  <a:gd name="connsiteY1" fmla="*/ 0 h 231476"/>
                  <a:gd name="connsiteX2" fmla="*/ 449004 w 913256"/>
                  <a:gd name="connsiteY2" fmla="*/ 164306 h 231476"/>
                  <a:gd name="connsiteX3" fmla="*/ 17998 w 913256"/>
                  <a:gd name="connsiteY3" fmla="*/ 0 h 231476"/>
                  <a:gd name="connsiteX0" fmla="*/ 14734 w 909992"/>
                  <a:gd name="connsiteY0" fmla="*/ 0 h 244979"/>
                  <a:gd name="connsiteX1" fmla="*/ 891034 w 909992"/>
                  <a:gd name="connsiteY1" fmla="*/ 0 h 244979"/>
                  <a:gd name="connsiteX2" fmla="*/ 445740 w 909992"/>
                  <a:gd name="connsiteY2" fmla="*/ 164306 h 244979"/>
                  <a:gd name="connsiteX3" fmla="*/ 14734 w 909992"/>
                  <a:gd name="connsiteY3" fmla="*/ 0 h 244979"/>
                  <a:gd name="connsiteX0" fmla="*/ 14734 w 909992"/>
                  <a:gd name="connsiteY0" fmla="*/ 0 h 237610"/>
                  <a:gd name="connsiteX1" fmla="*/ 891034 w 909992"/>
                  <a:gd name="connsiteY1" fmla="*/ 0 h 237610"/>
                  <a:gd name="connsiteX2" fmla="*/ 445740 w 909992"/>
                  <a:gd name="connsiteY2" fmla="*/ 164306 h 237610"/>
                  <a:gd name="connsiteX3" fmla="*/ 14734 w 909992"/>
                  <a:gd name="connsiteY3" fmla="*/ 0 h 237610"/>
                  <a:gd name="connsiteX0" fmla="*/ 14734 w 909923"/>
                  <a:gd name="connsiteY0" fmla="*/ 0 h 237610"/>
                  <a:gd name="connsiteX1" fmla="*/ 891034 w 909923"/>
                  <a:gd name="connsiteY1" fmla="*/ 0 h 237610"/>
                  <a:gd name="connsiteX2" fmla="*/ 445740 w 909923"/>
                  <a:gd name="connsiteY2" fmla="*/ 164306 h 237610"/>
                  <a:gd name="connsiteX3" fmla="*/ 14734 w 909923"/>
                  <a:gd name="connsiteY3" fmla="*/ 0 h 23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9923" h="237610">
                    <a:moveTo>
                      <a:pt x="14734" y="0"/>
                    </a:moveTo>
                    <a:lnTo>
                      <a:pt x="891034" y="0"/>
                    </a:lnTo>
                    <a:cubicBezTo>
                      <a:pt x="1016447" y="328613"/>
                      <a:pt x="477490" y="207168"/>
                      <a:pt x="445740" y="164306"/>
                    </a:cubicBezTo>
                    <a:cubicBezTo>
                      <a:pt x="411609" y="197643"/>
                      <a:pt x="-91628" y="381001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85A6B59-E840-4F9C-AADD-367EA514487F}"/>
                  </a:ext>
                </a:extLst>
              </p:cNvPr>
              <p:cNvSpPr/>
              <p:nvPr/>
            </p:nvSpPr>
            <p:spPr>
              <a:xfrm>
                <a:off x="6707020" y="-1412386"/>
                <a:ext cx="948528" cy="20010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971A9F8-DD09-4AAD-98A1-A57D171FF549}"/>
                  </a:ext>
                </a:extLst>
              </p:cNvPr>
              <p:cNvSpPr/>
              <p:nvPr/>
            </p:nvSpPr>
            <p:spPr>
              <a:xfrm>
                <a:off x="5824722" y="-2378077"/>
                <a:ext cx="2696185" cy="1808571"/>
              </a:xfrm>
              <a:custGeom>
                <a:avLst/>
                <a:gdLst>
                  <a:gd name="connsiteX0" fmla="*/ 1754684 w 2696185"/>
                  <a:gd name="connsiteY0" fmla="*/ 69 h 1808571"/>
                  <a:gd name="connsiteX1" fmla="*/ 2696185 w 2696185"/>
                  <a:gd name="connsiteY1" fmla="*/ 978703 h 1808571"/>
                  <a:gd name="connsiteX2" fmla="*/ 0 w 2696185"/>
                  <a:gd name="connsiteY2" fmla="*/ 1009183 h 1808571"/>
                  <a:gd name="connsiteX3" fmla="*/ 1389427 w 2696185"/>
                  <a:gd name="connsiteY3" fmla="*/ 128405 h 1808571"/>
                  <a:gd name="connsiteX4" fmla="*/ 1754684 w 2696185"/>
                  <a:gd name="connsiteY4" fmla="*/ 69 h 1808571"/>
                  <a:gd name="connsiteX5" fmla="*/ 1713676 w 2696185"/>
                  <a:gd name="connsiteY5" fmla="*/ 762018 h 1808571"/>
                  <a:gd name="connsiteX6" fmla="*/ 1372416 w 2696185"/>
                  <a:gd name="connsiteY6" fmla="*/ 832211 h 1808571"/>
                  <a:gd name="connsiteX7" fmla="*/ 830832 w 2696185"/>
                  <a:gd name="connsiteY7" fmla="*/ 841507 h 1808571"/>
                  <a:gd name="connsiteX8" fmla="*/ 1920898 w 2696185"/>
                  <a:gd name="connsiteY8" fmla="*/ 848651 h 1808571"/>
                  <a:gd name="connsiteX9" fmla="*/ 1713676 w 2696185"/>
                  <a:gd name="connsiteY9" fmla="*/ 762018 h 180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6185" h="1808571">
                    <a:moveTo>
                      <a:pt x="1754684" y="69"/>
                    </a:moveTo>
                    <a:cubicBezTo>
                      <a:pt x="2240232" y="-7874"/>
                      <a:pt x="2545550" y="671539"/>
                      <a:pt x="2696185" y="978703"/>
                    </a:cubicBezTo>
                    <a:cubicBezTo>
                      <a:pt x="2357844" y="1771500"/>
                      <a:pt x="945083" y="2347128"/>
                      <a:pt x="0" y="1009183"/>
                    </a:cubicBezTo>
                    <a:cubicBezTo>
                      <a:pt x="89444" y="898471"/>
                      <a:pt x="606562" y="-401915"/>
                      <a:pt x="1389427" y="128405"/>
                    </a:cubicBezTo>
                    <a:cubicBezTo>
                      <a:pt x="1520987" y="40341"/>
                      <a:pt x="1642634" y="1903"/>
                      <a:pt x="1754684" y="69"/>
                    </a:cubicBezTo>
                    <a:close/>
                    <a:moveTo>
                      <a:pt x="1713676" y="762018"/>
                    </a:moveTo>
                    <a:cubicBezTo>
                      <a:pt x="1592242" y="763924"/>
                      <a:pt x="1467113" y="826010"/>
                      <a:pt x="1372416" y="832211"/>
                    </a:cubicBezTo>
                    <a:cubicBezTo>
                      <a:pt x="1247095" y="813558"/>
                      <a:pt x="884199" y="685891"/>
                      <a:pt x="830832" y="841507"/>
                    </a:cubicBezTo>
                    <a:cubicBezTo>
                      <a:pt x="1319441" y="1321090"/>
                      <a:pt x="1567544" y="1140592"/>
                      <a:pt x="1920898" y="848651"/>
                    </a:cubicBezTo>
                    <a:cubicBezTo>
                      <a:pt x="1858068" y="781395"/>
                      <a:pt x="1786538" y="760874"/>
                      <a:pt x="1713676" y="762018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176EEE7-6A71-4124-9D27-227473DC0C80}"/>
                </a:ext>
              </a:extLst>
            </p:cNvPr>
            <p:cNvSpPr/>
            <p:nvPr/>
          </p:nvSpPr>
          <p:spPr>
            <a:xfrm>
              <a:off x="9608024" y="4025455"/>
              <a:ext cx="798004" cy="139576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F28190A-28FA-49C4-BEB7-47A6710D8347}"/>
                </a:ext>
              </a:extLst>
            </p:cNvPr>
            <p:cNvSpPr/>
            <p:nvPr/>
          </p:nvSpPr>
          <p:spPr>
            <a:xfrm rot="21449691" flipH="1">
              <a:off x="7705876" y="4025697"/>
              <a:ext cx="857236" cy="162788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554DB8-78A1-4EC4-8D8F-9364BC8709C0}"/>
              </a:ext>
            </a:extLst>
          </p:cNvPr>
          <p:cNvGrpSpPr/>
          <p:nvPr/>
        </p:nvGrpSpPr>
        <p:grpSpPr>
          <a:xfrm>
            <a:off x="2279094" y="3652811"/>
            <a:ext cx="2735238" cy="2120227"/>
            <a:chOff x="1352335" y="3589221"/>
            <a:chExt cx="2735238" cy="212022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74CAB54-EE01-49A3-BC54-2242D7398F61}"/>
                </a:ext>
              </a:extLst>
            </p:cNvPr>
            <p:cNvGrpSpPr/>
            <p:nvPr/>
          </p:nvGrpSpPr>
          <p:grpSpPr>
            <a:xfrm>
              <a:off x="1352335" y="3589221"/>
              <a:ext cx="2735238" cy="2120227"/>
              <a:chOff x="3935737" y="3223780"/>
              <a:chExt cx="2735238" cy="2120227"/>
            </a:xfrm>
            <a:solidFill>
              <a:srgbClr val="E95958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E69F7FE-5E06-418D-A7A0-57A2E028D661}"/>
                  </a:ext>
                </a:extLst>
              </p:cNvPr>
              <p:cNvSpPr/>
              <p:nvPr/>
            </p:nvSpPr>
            <p:spPr>
              <a:xfrm>
                <a:off x="4527993" y="3864092"/>
                <a:ext cx="1544885" cy="773684"/>
              </a:xfrm>
              <a:custGeom>
                <a:avLst/>
                <a:gdLst>
                  <a:gd name="connsiteX0" fmla="*/ 776908 w 1544885"/>
                  <a:gd name="connsiteY0" fmla="*/ 217 h 773684"/>
                  <a:gd name="connsiteX1" fmla="*/ 1544885 w 1544885"/>
                  <a:gd name="connsiteY1" fmla="*/ 345499 h 773684"/>
                  <a:gd name="connsiteX2" fmla="*/ 0 w 1544885"/>
                  <a:gd name="connsiteY2" fmla="*/ 390742 h 773684"/>
                  <a:gd name="connsiteX3" fmla="*/ 776908 w 1544885"/>
                  <a:gd name="connsiteY3" fmla="*/ 217 h 773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4885" h="773684">
                    <a:moveTo>
                      <a:pt x="776908" y="217"/>
                    </a:moveTo>
                    <a:cubicBezTo>
                      <a:pt x="1041631" y="6171"/>
                      <a:pt x="1304867" y="134759"/>
                      <a:pt x="1544885" y="345499"/>
                    </a:cubicBezTo>
                    <a:cubicBezTo>
                      <a:pt x="1452992" y="738405"/>
                      <a:pt x="453843" y="1050348"/>
                      <a:pt x="0" y="390742"/>
                    </a:cubicBezTo>
                    <a:cubicBezTo>
                      <a:pt x="245972" y="110945"/>
                      <a:pt x="512184" y="-5736"/>
                      <a:pt x="776908" y="217"/>
                    </a:cubicBezTo>
                    <a:close/>
                  </a:path>
                </a:pathLst>
              </a:custGeom>
              <a:solidFill>
                <a:srgbClr val="252B2A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81C91AA-E073-4183-8C37-BD52FE69106B}"/>
                  </a:ext>
                </a:extLst>
              </p:cNvPr>
              <p:cNvSpPr/>
              <p:nvPr/>
            </p:nvSpPr>
            <p:spPr>
              <a:xfrm>
                <a:off x="3935737" y="3223780"/>
                <a:ext cx="2735238" cy="2120227"/>
              </a:xfrm>
              <a:custGeom>
                <a:avLst/>
                <a:gdLst>
                  <a:gd name="connsiteX0" fmla="*/ 1747284 w 2735238"/>
                  <a:gd name="connsiteY0" fmla="*/ 4 h 2120227"/>
                  <a:gd name="connsiteX1" fmla="*/ 2735238 w 2735238"/>
                  <a:gd name="connsiteY1" fmla="*/ 1068870 h 2120227"/>
                  <a:gd name="connsiteX2" fmla="*/ 0 w 2735238"/>
                  <a:gd name="connsiteY2" fmla="*/ 1106970 h 2120227"/>
                  <a:gd name="connsiteX3" fmla="*/ 1374187 w 2735238"/>
                  <a:gd name="connsiteY3" fmla="*/ 134752 h 2120227"/>
                  <a:gd name="connsiteX4" fmla="*/ 1747284 w 2735238"/>
                  <a:gd name="connsiteY4" fmla="*/ 4 h 2120227"/>
                  <a:gd name="connsiteX5" fmla="*/ 1369163 w 2735238"/>
                  <a:gd name="connsiteY5" fmla="*/ 640529 h 2120227"/>
                  <a:gd name="connsiteX6" fmla="*/ 592255 w 2735238"/>
                  <a:gd name="connsiteY6" fmla="*/ 1031054 h 2120227"/>
                  <a:gd name="connsiteX7" fmla="*/ 2137140 w 2735238"/>
                  <a:gd name="connsiteY7" fmla="*/ 985811 h 2120227"/>
                  <a:gd name="connsiteX8" fmla="*/ 1369163 w 2735238"/>
                  <a:gd name="connsiteY8" fmla="*/ 640529 h 2120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35238" h="2120227">
                    <a:moveTo>
                      <a:pt x="1747284" y="4"/>
                    </a:moveTo>
                    <a:cubicBezTo>
                      <a:pt x="2248473" y="1807"/>
                      <a:pt x="2584603" y="761706"/>
                      <a:pt x="2735238" y="1068870"/>
                    </a:cubicBezTo>
                    <a:cubicBezTo>
                      <a:pt x="2533105" y="2243620"/>
                      <a:pt x="564083" y="2665895"/>
                      <a:pt x="0" y="1106970"/>
                    </a:cubicBezTo>
                    <a:cubicBezTo>
                      <a:pt x="89444" y="996258"/>
                      <a:pt x="560842" y="-426048"/>
                      <a:pt x="1374187" y="134752"/>
                    </a:cubicBezTo>
                    <a:cubicBezTo>
                      <a:pt x="1507176" y="39544"/>
                      <a:pt x="1631625" y="-412"/>
                      <a:pt x="1747284" y="4"/>
                    </a:cubicBezTo>
                    <a:close/>
                    <a:moveTo>
                      <a:pt x="1369163" y="640529"/>
                    </a:moveTo>
                    <a:cubicBezTo>
                      <a:pt x="1104439" y="634576"/>
                      <a:pt x="838227" y="751257"/>
                      <a:pt x="592255" y="1031054"/>
                    </a:cubicBezTo>
                    <a:cubicBezTo>
                      <a:pt x="1046098" y="1690660"/>
                      <a:pt x="2045247" y="1378717"/>
                      <a:pt x="2137140" y="985811"/>
                    </a:cubicBezTo>
                    <a:cubicBezTo>
                      <a:pt x="1897122" y="775071"/>
                      <a:pt x="1633886" y="646483"/>
                      <a:pt x="1369163" y="640529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8BCF9B5-21E2-448C-AD43-9CA2FA714964}"/>
                </a:ext>
              </a:extLst>
            </p:cNvPr>
            <p:cNvSpPr/>
            <p:nvPr/>
          </p:nvSpPr>
          <p:spPr>
            <a:xfrm>
              <a:off x="3489476" y="4562651"/>
              <a:ext cx="592256" cy="97274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5DBF6F8-E4CB-4205-BB11-DBDF36053C75}"/>
                </a:ext>
              </a:extLst>
            </p:cNvPr>
            <p:cNvSpPr/>
            <p:nvPr/>
          </p:nvSpPr>
          <p:spPr>
            <a:xfrm flipH="1">
              <a:off x="1352335" y="4603833"/>
              <a:ext cx="592256" cy="10017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7841 h 140671"/>
                <a:gd name="connsiteX1" fmla="*/ 791570 w 791570"/>
                <a:gd name="connsiteY1" fmla="*/ 140671 h 140671"/>
                <a:gd name="connsiteX2" fmla="*/ 791570 w 791570"/>
                <a:gd name="connsiteY2" fmla="*/ 140671 h 14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40671">
                  <a:moveTo>
                    <a:pt x="0" y="17841"/>
                  </a:moveTo>
                  <a:cubicBezTo>
                    <a:pt x="283588" y="-43249"/>
                    <a:pt x="527713" y="66195"/>
                    <a:pt x="791570" y="140671"/>
                  </a:cubicBezTo>
                  <a:lnTo>
                    <a:pt x="791570" y="140671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C9C4696-F9DA-41F5-9415-D2F98BC2AC52}"/>
              </a:ext>
            </a:extLst>
          </p:cNvPr>
          <p:cNvGrpSpPr/>
          <p:nvPr/>
        </p:nvGrpSpPr>
        <p:grpSpPr>
          <a:xfrm>
            <a:off x="8051712" y="977012"/>
            <a:ext cx="2864580" cy="1611911"/>
            <a:chOff x="-693932" y="-805956"/>
            <a:chExt cx="2864580" cy="161191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FA98168-25E7-4FDA-9F2E-284264EDC9D4}"/>
                </a:ext>
              </a:extLst>
            </p:cNvPr>
            <p:cNvGrpSpPr/>
            <p:nvPr/>
          </p:nvGrpSpPr>
          <p:grpSpPr>
            <a:xfrm>
              <a:off x="-675820" y="-805956"/>
              <a:ext cx="2844990" cy="1611911"/>
              <a:chOff x="8168255" y="1888526"/>
              <a:chExt cx="2844990" cy="1611911"/>
            </a:xfrm>
          </p:grpSpPr>
          <p:sp>
            <p:nvSpPr>
              <p:cNvPr id="44" name="Rectangle 21">
                <a:extLst>
                  <a:ext uri="{FF2B5EF4-FFF2-40B4-BE49-F238E27FC236}">
                    <a16:creationId xmlns:a16="http://schemas.microsoft.com/office/drawing/2014/main" id="{F215B651-D56C-4292-9C62-719457AD1A72}"/>
                  </a:ext>
                </a:extLst>
              </p:cNvPr>
              <p:cNvSpPr/>
              <p:nvPr/>
            </p:nvSpPr>
            <p:spPr>
              <a:xfrm>
                <a:off x="8211629" y="2324674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52B2A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988A3BF-10E1-4DDF-B5DB-C57A3143138E}"/>
                  </a:ext>
                </a:extLst>
              </p:cNvPr>
              <p:cNvSpPr/>
              <p:nvPr/>
            </p:nvSpPr>
            <p:spPr>
              <a:xfrm>
                <a:off x="8795873" y="2636658"/>
                <a:ext cx="1598089" cy="620903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AC701FF-6398-488B-8769-93793FFDB09C}"/>
                  </a:ext>
                </a:extLst>
              </p:cNvPr>
              <p:cNvSpPr/>
              <p:nvPr/>
            </p:nvSpPr>
            <p:spPr>
              <a:xfrm>
                <a:off x="8435544" y="2279887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097DA03-EA12-41D5-A2E4-94515441E9CA}"/>
                  </a:ext>
                </a:extLst>
              </p:cNvPr>
              <p:cNvSpPr/>
              <p:nvPr/>
            </p:nvSpPr>
            <p:spPr>
              <a:xfrm>
                <a:off x="9090658" y="2947722"/>
                <a:ext cx="948528" cy="20010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900B64C-3FCD-4BC6-B21B-82564C12E9B6}"/>
                  </a:ext>
                </a:extLst>
              </p:cNvPr>
              <p:cNvSpPr/>
              <p:nvPr/>
            </p:nvSpPr>
            <p:spPr>
              <a:xfrm>
                <a:off x="8168255" y="1888526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342C758-B4DE-4128-9F1F-D7944C4C1860}"/>
                </a:ext>
              </a:extLst>
            </p:cNvPr>
            <p:cNvSpPr/>
            <p:nvPr/>
          </p:nvSpPr>
          <p:spPr>
            <a:xfrm rot="12291759">
              <a:off x="-693932" y="-272021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ADBC05A-E865-4165-976F-F775D69EE96C}"/>
                </a:ext>
              </a:extLst>
            </p:cNvPr>
            <p:cNvSpPr/>
            <p:nvPr/>
          </p:nvSpPr>
          <p:spPr>
            <a:xfrm rot="10529348" flipH="1">
              <a:off x="2010355" y="-24916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9A9D4E-9104-49F4-87C6-F5C1441C5A4C}"/>
              </a:ext>
            </a:extLst>
          </p:cNvPr>
          <p:cNvGrpSpPr/>
          <p:nvPr/>
        </p:nvGrpSpPr>
        <p:grpSpPr>
          <a:xfrm>
            <a:off x="4328221" y="1016035"/>
            <a:ext cx="2859642" cy="1611911"/>
            <a:chOff x="-2112808" y="-2562290"/>
            <a:chExt cx="2859642" cy="161191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CE4F1A2-56C3-4B9E-AE01-FE6A0781B9AF}"/>
                </a:ext>
              </a:extLst>
            </p:cNvPr>
            <p:cNvGrpSpPr/>
            <p:nvPr/>
          </p:nvGrpSpPr>
          <p:grpSpPr>
            <a:xfrm>
              <a:off x="-2098315" y="-2562290"/>
              <a:ext cx="2844990" cy="1611911"/>
              <a:chOff x="6715172" y="618264"/>
              <a:chExt cx="2844990" cy="1611911"/>
            </a:xfrm>
            <a:solidFill>
              <a:srgbClr val="E95958"/>
            </a:solidFill>
          </p:grpSpPr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6F23DD75-92C3-4FB6-A577-2E4517BC6FA6}"/>
                  </a:ext>
                </a:extLst>
              </p:cNvPr>
              <p:cNvSpPr/>
              <p:nvPr/>
            </p:nvSpPr>
            <p:spPr>
              <a:xfrm>
                <a:off x="6758545" y="1054412"/>
                <a:ext cx="2743200" cy="787987"/>
              </a:xfrm>
              <a:custGeom>
                <a:avLst/>
                <a:gdLst>
                  <a:gd name="connsiteX0" fmla="*/ 0 w 2197290"/>
                  <a:gd name="connsiteY0" fmla="*/ 0 h 750627"/>
                  <a:gd name="connsiteX1" fmla="*/ 2197290 w 2197290"/>
                  <a:gd name="connsiteY1" fmla="*/ 0 h 750627"/>
                  <a:gd name="connsiteX2" fmla="*/ 2197290 w 2197290"/>
                  <a:gd name="connsiteY2" fmla="*/ 750627 h 750627"/>
                  <a:gd name="connsiteX3" fmla="*/ 0 w 2197290"/>
                  <a:gd name="connsiteY3" fmla="*/ 750627 h 750627"/>
                  <a:gd name="connsiteX4" fmla="*/ 0 w 2197290"/>
                  <a:gd name="connsiteY4" fmla="*/ 0 h 750627"/>
                  <a:gd name="connsiteX0" fmla="*/ 0 w 2197290"/>
                  <a:gd name="connsiteY0" fmla="*/ 177042 h 927669"/>
                  <a:gd name="connsiteX1" fmla="*/ 1076278 w 2197290"/>
                  <a:gd name="connsiteY1" fmla="*/ 0 h 927669"/>
                  <a:gd name="connsiteX2" fmla="*/ 2197290 w 2197290"/>
                  <a:gd name="connsiteY2" fmla="*/ 177042 h 927669"/>
                  <a:gd name="connsiteX3" fmla="*/ 2197290 w 2197290"/>
                  <a:gd name="connsiteY3" fmla="*/ 927669 h 927669"/>
                  <a:gd name="connsiteX4" fmla="*/ 0 w 2197290"/>
                  <a:gd name="connsiteY4" fmla="*/ 927669 h 927669"/>
                  <a:gd name="connsiteX5" fmla="*/ 0 w 2197290"/>
                  <a:gd name="connsiteY5" fmla="*/ 177042 h 927669"/>
                  <a:gd name="connsiteX0" fmla="*/ 0 w 2540190"/>
                  <a:gd name="connsiteY0" fmla="*/ 177042 h 927669"/>
                  <a:gd name="connsiteX1" fmla="*/ 1076278 w 2540190"/>
                  <a:gd name="connsiteY1" fmla="*/ 0 h 927669"/>
                  <a:gd name="connsiteX2" fmla="*/ 2540190 w 2540190"/>
                  <a:gd name="connsiteY2" fmla="*/ 481842 h 927669"/>
                  <a:gd name="connsiteX3" fmla="*/ 2197290 w 2540190"/>
                  <a:gd name="connsiteY3" fmla="*/ 927669 h 927669"/>
                  <a:gd name="connsiteX4" fmla="*/ 0 w 2540190"/>
                  <a:gd name="connsiteY4" fmla="*/ 927669 h 927669"/>
                  <a:gd name="connsiteX5" fmla="*/ 0 w 2540190"/>
                  <a:gd name="connsiteY5" fmla="*/ 1770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266700 w 2806890"/>
                  <a:gd name="connsiteY4" fmla="*/ 927669 h 927669"/>
                  <a:gd name="connsiteX5" fmla="*/ 0 w 2806890"/>
                  <a:gd name="connsiteY5" fmla="*/ 469142 h 927669"/>
                  <a:gd name="connsiteX0" fmla="*/ 0 w 2806890"/>
                  <a:gd name="connsiteY0" fmla="*/ 469142 h 927669"/>
                  <a:gd name="connsiteX1" fmla="*/ 1342978 w 2806890"/>
                  <a:gd name="connsiteY1" fmla="*/ 0 h 927669"/>
                  <a:gd name="connsiteX2" fmla="*/ 2806890 w 2806890"/>
                  <a:gd name="connsiteY2" fmla="*/ 481842 h 927669"/>
                  <a:gd name="connsiteX3" fmla="*/ 2463990 w 2806890"/>
                  <a:gd name="connsiteY3" fmla="*/ 927669 h 927669"/>
                  <a:gd name="connsiteX4" fmla="*/ 0 w 2806890"/>
                  <a:gd name="connsiteY4" fmla="*/ 469142 h 927669"/>
                  <a:gd name="connsiteX0" fmla="*/ 0 w 2806890"/>
                  <a:gd name="connsiteY0" fmla="*/ 469142 h 481842"/>
                  <a:gd name="connsiteX1" fmla="*/ 1342978 w 2806890"/>
                  <a:gd name="connsiteY1" fmla="*/ 0 h 481842"/>
                  <a:gd name="connsiteX2" fmla="*/ 2806890 w 2806890"/>
                  <a:gd name="connsiteY2" fmla="*/ 481842 h 481842"/>
                  <a:gd name="connsiteX3" fmla="*/ 0 w 2806890"/>
                  <a:gd name="connsiteY3" fmla="*/ 469142 h 481842"/>
                  <a:gd name="connsiteX0" fmla="*/ 0 w 2806890"/>
                  <a:gd name="connsiteY0" fmla="*/ 534591 h 547291"/>
                  <a:gd name="connsiteX1" fmla="*/ 1342978 w 2806890"/>
                  <a:gd name="connsiteY1" fmla="*/ 65449 h 547291"/>
                  <a:gd name="connsiteX2" fmla="*/ 2806890 w 2806890"/>
                  <a:gd name="connsiteY2" fmla="*/ 547291 h 547291"/>
                  <a:gd name="connsiteX3" fmla="*/ 0 w 2806890"/>
                  <a:gd name="connsiteY3" fmla="*/ 534591 h 547291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28258 h 540958"/>
                  <a:gd name="connsiteX1" fmla="*/ 1342978 w 2806890"/>
                  <a:gd name="connsiteY1" fmla="*/ 59116 h 540958"/>
                  <a:gd name="connsiteX2" fmla="*/ 2806890 w 2806890"/>
                  <a:gd name="connsiteY2" fmla="*/ 540958 h 540958"/>
                  <a:gd name="connsiteX3" fmla="*/ 0 w 2806890"/>
                  <a:gd name="connsiteY3" fmla="*/ 528258 h 540958"/>
                  <a:gd name="connsiteX0" fmla="*/ 0 w 2806890"/>
                  <a:gd name="connsiteY0" fmla="*/ 537691 h 550391"/>
                  <a:gd name="connsiteX1" fmla="*/ 1342978 w 2806890"/>
                  <a:gd name="connsiteY1" fmla="*/ 68549 h 550391"/>
                  <a:gd name="connsiteX2" fmla="*/ 2806890 w 2806890"/>
                  <a:gd name="connsiteY2" fmla="*/ 550391 h 550391"/>
                  <a:gd name="connsiteX3" fmla="*/ 0 w 2806890"/>
                  <a:gd name="connsiteY3" fmla="*/ 537691 h 550391"/>
                  <a:gd name="connsiteX0" fmla="*/ 0 w 2806890"/>
                  <a:gd name="connsiteY0" fmla="*/ 528404 h 541104"/>
                  <a:gd name="connsiteX1" fmla="*/ 1342978 w 2806890"/>
                  <a:gd name="connsiteY1" fmla="*/ 59262 h 541104"/>
                  <a:gd name="connsiteX2" fmla="*/ 2806890 w 2806890"/>
                  <a:gd name="connsiteY2" fmla="*/ 541104 h 541104"/>
                  <a:gd name="connsiteX3" fmla="*/ 0 w 2806890"/>
                  <a:gd name="connsiteY3" fmla="*/ 528404 h 541104"/>
                  <a:gd name="connsiteX0" fmla="*/ 0 w 2806890"/>
                  <a:gd name="connsiteY0" fmla="*/ 537470 h 550170"/>
                  <a:gd name="connsiteX1" fmla="*/ 1342978 w 2806890"/>
                  <a:gd name="connsiteY1" fmla="*/ 68328 h 550170"/>
                  <a:gd name="connsiteX2" fmla="*/ 2806890 w 2806890"/>
                  <a:gd name="connsiteY2" fmla="*/ 550170 h 550170"/>
                  <a:gd name="connsiteX3" fmla="*/ 0 w 2806890"/>
                  <a:gd name="connsiteY3" fmla="*/ 537470 h 550170"/>
                  <a:gd name="connsiteX0" fmla="*/ 0 w 2844990"/>
                  <a:gd name="connsiteY0" fmla="*/ 514854 h 552954"/>
                  <a:gd name="connsiteX1" fmla="*/ 1381078 w 2844990"/>
                  <a:gd name="connsiteY1" fmla="*/ 71112 h 552954"/>
                  <a:gd name="connsiteX2" fmla="*/ 2844990 w 2844990"/>
                  <a:gd name="connsiteY2" fmla="*/ 552954 h 552954"/>
                  <a:gd name="connsiteX3" fmla="*/ 0 w 2844990"/>
                  <a:gd name="connsiteY3" fmla="*/ 514854 h 552954"/>
                  <a:gd name="connsiteX0" fmla="*/ 0 w 2844990"/>
                  <a:gd name="connsiteY0" fmla="*/ 504929 h 543029"/>
                  <a:gd name="connsiteX1" fmla="*/ 1381078 w 2844990"/>
                  <a:gd name="connsiteY1" fmla="*/ 61187 h 543029"/>
                  <a:gd name="connsiteX2" fmla="*/ 2844990 w 2844990"/>
                  <a:gd name="connsiteY2" fmla="*/ 543029 h 543029"/>
                  <a:gd name="connsiteX3" fmla="*/ 0 w 2844990"/>
                  <a:gd name="connsiteY3" fmla="*/ 504929 h 543029"/>
                  <a:gd name="connsiteX0" fmla="*/ 0 w 2844990"/>
                  <a:gd name="connsiteY0" fmla="*/ 504929 h 1116030"/>
                  <a:gd name="connsiteX1" fmla="*/ 1381078 w 2844990"/>
                  <a:gd name="connsiteY1" fmla="*/ 61187 h 1116030"/>
                  <a:gd name="connsiteX2" fmla="*/ 2844990 w 2844990"/>
                  <a:gd name="connsiteY2" fmla="*/ 543029 h 1116030"/>
                  <a:gd name="connsiteX3" fmla="*/ 0 w 2844990"/>
                  <a:gd name="connsiteY3" fmla="*/ 504929 h 1116030"/>
                  <a:gd name="connsiteX0" fmla="*/ 0 w 2844990"/>
                  <a:gd name="connsiteY0" fmla="*/ 504929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0" fmla="*/ 0 w 2851340"/>
                  <a:gd name="connsiteY0" fmla="*/ 313239 h 1542672"/>
                  <a:gd name="connsiteX1" fmla="*/ 1387428 w 2851340"/>
                  <a:gd name="connsiteY1" fmla="*/ 88062 h 1542672"/>
                  <a:gd name="connsiteX2" fmla="*/ 2851340 w 2851340"/>
                  <a:gd name="connsiteY2" fmla="*/ 569904 h 1542672"/>
                  <a:gd name="connsiteX3" fmla="*/ 0 w 2851340"/>
                  <a:gd name="connsiteY3" fmla="*/ 313239 h 1542672"/>
                  <a:gd name="connsiteX0" fmla="*/ 0 w 2692590"/>
                  <a:gd name="connsiteY0" fmla="*/ 313239 h 1412968"/>
                  <a:gd name="connsiteX1" fmla="*/ 1387428 w 2692590"/>
                  <a:gd name="connsiteY1" fmla="*/ 88062 h 1412968"/>
                  <a:gd name="connsiteX2" fmla="*/ 2692590 w 2692590"/>
                  <a:gd name="connsiteY2" fmla="*/ 337680 h 1412968"/>
                  <a:gd name="connsiteX3" fmla="*/ 0 w 2692590"/>
                  <a:gd name="connsiteY3" fmla="*/ 313239 h 1412968"/>
                  <a:gd name="connsiteX0" fmla="*/ 0 w 2692590"/>
                  <a:gd name="connsiteY0" fmla="*/ 0 h 1099729"/>
                  <a:gd name="connsiteX1" fmla="*/ 2692590 w 2692590"/>
                  <a:gd name="connsiteY1" fmla="*/ 24441 h 1099729"/>
                  <a:gd name="connsiteX2" fmla="*/ 0 w 2692590"/>
                  <a:gd name="connsiteY2" fmla="*/ 0 h 1099729"/>
                  <a:gd name="connsiteX0" fmla="*/ 0 w 2692590"/>
                  <a:gd name="connsiteY0" fmla="*/ 192313 h 1292042"/>
                  <a:gd name="connsiteX1" fmla="*/ 2692590 w 2692590"/>
                  <a:gd name="connsiteY1" fmla="*/ 216754 h 1292042"/>
                  <a:gd name="connsiteX2" fmla="*/ 0 w 2692590"/>
                  <a:gd name="connsiteY2" fmla="*/ 192313 h 1292042"/>
                  <a:gd name="connsiteX0" fmla="*/ 0 w 2692590"/>
                  <a:gd name="connsiteY0" fmla="*/ 240044 h 1339773"/>
                  <a:gd name="connsiteX1" fmla="*/ 2692590 w 2692590"/>
                  <a:gd name="connsiteY1" fmla="*/ 264485 h 1339773"/>
                  <a:gd name="connsiteX2" fmla="*/ 0 w 2692590"/>
                  <a:gd name="connsiteY2" fmla="*/ 240044 h 1339773"/>
                  <a:gd name="connsiteX0" fmla="*/ 0 w 2692590"/>
                  <a:gd name="connsiteY0" fmla="*/ 264809 h 1364538"/>
                  <a:gd name="connsiteX1" fmla="*/ 2692590 w 2692590"/>
                  <a:gd name="connsiteY1" fmla="*/ 289250 h 1364538"/>
                  <a:gd name="connsiteX2" fmla="*/ 0 w 2692590"/>
                  <a:gd name="connsiteY2" fmla="*/ 264809 h 1364538"/>
                  <a:gd name="connsiteX0" fmla="*/ 0 w 2692590"/>
                  <a:gd name="connsiteY0" fmla="*/ 264809 h 1220348"/>
                  <a:gd name="connsiteX1" fmla="*/ 2692590 w 2692590"/>
                  <a:gd name="connsiteY1" fmla="*/ 289250 h 1220348"/>
                  <a:gd name="connsiteX2" fmla="*/ 0 w 2692590"/>
                  <a:gd name="connsiteY2" fmla="*/ 264809 h 1220348"/>
                  <a:gd name="connsiteX0" fmla="*/ 0 w 2692590"/>
                  <a:gd name="connsiteY0" fmla="*/ 264809 h 1546770"/>
                  <a:gd name="connsiteX1" fmla="*/ 2692590 w 2692590"/>
                  <a:gd name="connsiteY1" fmla="*/ 289250 h 1546770"/>
                  <a:gd name="connsiteX2" fmla="*/ 0 w 2692590"/>
                  <a:gd name="connsiteY2" fmla="*/ 264809 h 1546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92590" h="1546770">
                    <a:moveTo>
                      <a:pt x="0" y="264809"/>
                    </a:moveTo>
                    <a:cubicBezTo>
                      <a:pt x="878480" y="-177833"/>
                      <a:pt x="1998260" y="7897"/>
                      <a:pt x="2692590" y="289250"/>
                    </a:cubicBezTo>
                    <a:cubicBezTo>
                      <a:pt x="2195110" y="1443462"/>
                      <a:pt x="948330" y="2429665"/>
                      <a:pt x="0" y="264809"/>
                    </a:cubicBezTo>
                    <a:close/>
                  </a:path>
                </a:pathLst>
              </a:custGeom>
              <a:solidFill>
                <a:srgbClr val="2D2D2E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2B0C0D9-825D-411B-B5A3-B2DA24745D4E}"/>
                  </a:ext>
                </a:extLst>
              </p:cNvPr>
              <p:cNvSpPr/>
              <p:nvPr/>
            </p:nvSpPr>
            <p:spPr>
              <a:xfrm>
                <a:off x="6982460" y="1066030"/>
                <a:ext cx="2310413" cy="49638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10413" h="496382">
                    <a:moveTo>
                      <a:pt x="885334" y="1784"/>
                    </a:moveTo>
                    <a:cubicBezTo>
                      <a:pt x="1368181" y="-8973"/>
                      <a:pt x="1848845" y="30078"/>
                      <a:pt x="2243982" y="87980"/>
                    </a:cubicBezTo>
                    <a:lnTo>
                      <a:pt x="2310413" y="98377"/>
                    </a:lnTo>
                    <a:lnTo>
                      <a:pt x="2308911" y="103213"/>
                    </a:lnTo>
                    <a:cubicBezTo>
                      <a:pt x="2280225" y="218036"/>
                      <a:pt x="2273975" y="350270"/>
                      <a:pt x="2088237" y="343202"/>
                    </a:cubicBezTo>
                    <a:cubicBezTo>
                      <a:pt x="1999866" y="413631"/>
                      <a:pt x="1900383" y="448242"/>
                      <a:pt x="1808043" y="377333"/>
                    </a:cubicBezTo>
                    <a:cubicBezTo>
                      <a:pt x="1765710" y="427868"/>
                      <a:pt x="1730652" y="475758"/>
                      <a:pt x="1577061" y="417814"/>
                    </a:cubicBezTo>
                    <a:cubicBezTo>
                      <a:pt x="1506814" y="543227"/>
                      <a:pt x="1201220" y="491633"/>
                      <a:pt x="1157961" y="446389"/>
                    </a:cubicBezTo>
                    <a:cubicBezTo>
                      <a:pt x="1124227" y="472583"/>
                      <a:pt x="796673" y="546005"/>
                      <a:pt x="755530" y="405908"/>
                    </a:cubicBezTo>
                    <a:cubicBezTo>
                      <a:pt x="611332" y="488458"/>
                      <a:pt x="540953" y="416226"/>
                      <a:pt x="530105" y="339233"/>
                    </a:cubicBezTo>
                    <a:cubicBezTo>
                      <a:pt x="436972" y="434747"/>
                      <a:pt x="312882" y="370718"/>
                      <a:pt x="250705" y="332883"/>
                    </a:cubicBezTo>
                    <a:cubicBezTo>
                      <a:pt x="55443" y="325862"/>
                      <a:pt x="37434" y="211239"/>
                      <a:pt x="5808" y="107554"/>
                    </a:cubicBezTo>
                    <a:lnTo>
                      <a:pt x="0" y="91144"/>
                    </a:lnTo>
                    <a:lnTo>
                      <a:pt x="169845" y="59144"/>
                    </a:lnTo>
                    <a:cubicBezTo>
                      <a:pt x="401942" y="24993"/>
                      <a:pt x="643911" y="7162"/>
                      <a:pt x="885334" y="17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ED45DD6-C492-4077-A13B-C37C7FB77B7E}"/>
                  </a:ext>
                </a:extLst>
              </p:cNvPr>
              <p:cNvSpPr/>
              <p:nvPr/>
            </p:nvSpPr>
            <p:spPr>
              <a:xfrm>
                <a:off x="7256464" y="1536858"/>
                <a:ext cx="1688959" cy="274690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88959" h="274690">
                    <a:moveTo>
                      <a:pt x="69664" y="598"/>
                    </a:moveTo>
                    <a:cubicBezTo>
                      <a:pt x="125958" y="-3751"/>
                      <a:pt x="159147" y="16343"/>
                      <a:pt x="172244" y="37778"/>
                    </a:cubicBezTo>
                    <a:cubicBezTo>
                      <a:pt x="200818" y="15553"/>
                      <a:pt x="329407" y="-16197"/>
                      <a:pt x="379413" y="63972"/>
                    </a:cubicBezTo>
                    <a:cubicBezTo>
                      <a:pt x="431801" y="56034"/>
                      <a:pt x="469900" y="52860"/>
                      <a:pt x="515144" y="75878"/>
                    </a:cubicBezTo>
                    <a:cubicBezTo>
                      <a:pt x="570707" y="62385"/>
                      <a:pt x="616744" y="53653"/>
                      <a:pt x="667544" y="83022"/>
                    </a:cubicBezTo>
                    <a:cubicBezTo>
                      <a:pt x="721518" y="66353"/>
                      <a:pt x="770732" y="47303"/>
                      <a:pt x="841375" y="80641"/>
                    </a:cubicBezTo>
                    <a:cubicBezTo>
                      <a:pt x="912019" y="65559"/>
                      <a:pt x="935037" y="57622"/>
                      <a:pt x="996156" y="85403"/>
                    </a:cubicBezTo>
                    <a:cubicBezTo>
                      <a:pt x="1092994" y="56828"/>
                      <a:pt x="1099344" y="66352"/>
                      <a:pt x="1169988" y="87784"/>
                    </a:cubicBezTo>
                    <a:cubicBezTo>
                      <a:pt x="1219994" y="70322"/>
                      <a:pt x="1253331" y="48097"/>
                      <a:pt x="1317625" y="71116"/>
                    </a:cubicBezTo>
                    <a:cubicBezTo>
                      <a:pt x="1398587" y="6028"/>
                      <a:pt x="1450975" y="29047"/>
                      <a:pt x="1517650" y="49684"/>
                    </a:cubicBezTo>
                    <a:cubicBezTo>
                      <a:pt x="1588293" y="6817"/>
                      <a:pt x="1606549" y="9193"/>
                      <a:pt x="1672430" y="21095"/>
                    </a:cubicBezTo>
                    <a:cubicBezTo>
                      <a:pt x="1677490" y="28990"/>
                      <a:pt x="1681807" y="40010"/>
                      <a:pt x="1685518" y="53569"/>
                    </a:cubicBezTo>
                    <a:lnTo>
                      <a:pt x="1688959" y="70924"/>
                    </a:lnTo>
                    <a:lnTo>
                      <a:pt x="1564382" y="127935"/>
                    </a:lnTo>
                    <a:cubicBezTo>
                      <a:pt x="1132645" y="304089"/>
                      <a:pt x="595439" y="352384"/>
                      <a:pt x="83732" y="99486"/>
                    </a:cubicBezTo>
                    <a:lnTo>
                      <a:pt x="0" y="54832"/>
                    </a:lnTo>
                    <a:lnTo>
                      <a:pt x="979" y="30911"/>
                    </a:lnTo>
                    <a:cubicBezTo>
                      <a:pt x="1984" y="20960"/>
                      <a:pt x="3472" y="15001"/>
                      <a:pt x="5556" y="13952"/>
                    </a:cubicBezTo>
                    <a:cubicBezTo>
                      <a:pt x="29567" y="6214"/>
                      <a:pt x="50899" y="2048"/>
                      <a:pt x="69664" y="59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6ED9745-65D6-4595-B1E8-E276E4B54B24}"/>
                  </a:ext>
                </a:extLst>
              </p:cNvPr>
              <p:cNvSpPr/>
              <p:nvPr/>
            </p:nvSpPr>
            <p:spPr>
              <a:xfrm>
                <a:off x="6715172" y="618264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0BEE091-EB00-472E-B1E1-D71AC1158EA6}"/>
                </a:ext>
              </a:extLst>
            </p:cNvPr>
            <p:cNvSpPr/>
            <p:nvPr/>
          </p:nvSpPr>
          <p:spPr>
            <a:xfrm rot="10529348" flipH="1">
              <a:off x="586541" y="-2011430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D5AC9D6-7E55-4116-8DF5-9FD051D01B97}"/>
                </a:ext>
              </a:extLst>
            </p:cNvPr>
            <p:cNvSpPr/>
            <p:nvPr/>
          </p:nvSpPr>
          <p:spPr>
            <a:xfrm rot="12291759">
              <a:off x="-2112808" y="-2027476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1EBFFA9-2C7A-4382-A6F2-E015B75FAE06}"/>
              </a:ext>
            </a:extLst>
          </p:cNvPr>
          <p:cNvGrpSpPr/>
          <p:nvPr/>
        </p:nvGrpSpPr>
        <p:grpSpPr>
          <a:xfrm>
            <a:off x="798927" y="244118"/>
            <a:ext cx="2427759" cy="2671533"/>
            <a:chOff x="-3816165" y="-994462"/>
            <a:chExt cx="2427759" cy="2671533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BD3419DD-29E1-4B56-9EF5-BF522E793547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7777B4F-1CA5-4435-81DD-3B17510032B2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51EC674-D45F-4822-8649-4C6D5BCF53F3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83FDC03A-B449-4068-8109-7BAE5198D34A}"/>
                </a:ext>
              </a:extLst>
            </p:cNvPr>
            <p:cNvSpPr/>
            <p:nvPr/>
          </p:nvSpPr>
          <p:spPr>
            <a:xfrm>
              <a:off x="-2817467" y="1018807"/>
              <a:ext cx="481469" cy="237512"/>
            </a:xfrm>
            <a:custGeom>
              <a:avLst/>
              <a:gdLst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37019 w 468769"/>
                <a:gd name="connsiteY3" fmla="*/ 6350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59244 w 468769"/>
                <a:gd name="connsiteY2" fmla="*/ 79375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81469"/>
                <a:gd name="connsiteY0" fmla="*/ 88900 h 227141"/>
                <a:gd name="connsiteX1" fmla="*/ 12700 w 481469"/>
                <a:gd name="connsiteY1" fmla="*/ 0 h 227141"/>
                <a:gd name="connsiteX2" fmla="*/ 471944 w 481469"/>
                <a:gd name="connsiteY2" fmla="*/ 79375 h 227141"/>
                <a:gd name="connsiteX3" fmla="*/ 481469 w 481469"/>
                <a:gd name="connsiteY3" fmla="*/ 227141 h 227141"/>
                <a:gd name="connsiteX4" fmla="*/ 481469 w 481469"/>
                <a:gd name="connsiteY4" fmla="*/ 227141 h 227141"/>
                <a:gd name="connsiteX5" fmla="*/ 12700 w 481469"/>
                <a:gd name="connsiteY5" fmla="*/ 227141 h 227141"/>
                <a:gd name="connsiteX6" fmla="*/ 12700 w 481469"/>
                <a:gd name="connsiteY6" fmla="*/ 227141 h 227141"/>
                <a:gd name="connsiteX7" fmla="*/ 0 w 481469"/>
                <a:gd name="connsiteY7" fmla="*/ 88900 h 227141"/>
                <a:gd name="connsiteX0" fmla="*/ 0 w 481469"/>
                <a:gd name="connsiteY0" fmla="*/ 9525 h 147766"/>
                <a:gd name="connsiteX1" fmla="*/ 471944 w 481469"/>
                <a:gd name="connsiteY1" fmla="*/ 0 h 147766"/>
                <a:gd name="connsiteX2" fmla="*/ 481469 w 481469"/>
                <a:gd name="connsiteY2" fmla="*/ 147766 h 147766"/>
                <a:gd name="connsiteX3" fmla="*/ 481469 w 481469"/>
                <a:gd name="connsiteY3" fmla="*/ 147766 h 147766"/>
                <a:gd name="connsiteX4" fmla="*/ 12700 w 481469"/>
                <a:gd name="connsiteY4" fmla="*/ 147766 h 147766"/>
                <a:gd name="connsiteX5" fmla="*/ 12700 w 481469"/>
                <a:gd name="connsiteY5" fmla="*/ 147766 h 147766"/>
                <a:gd name="connsiteX6" fmla="*/ 0 w 481469"/>
                <a:gd name="connsiteY6" fmla="*/ 9525 h 147766"/>
                <a:gd name="connsiteX0" fmla="*/ 0 w 481469"/>
                <a:gd name="connsiteY0" fmla="*/ 82240 h 220481"/>
                <a:gd name="connsiteX1" fmla="*/ 471944 w 481469"/>
                <a:gd name="connsiteY1" fmla="*/ 72715 h 220481"/>
                <a:gd name="connsiteX2" fmla="*/ 481469 w 481469"/>
                <a:gd name="connsiteY2" fmla="*/ 220481 h 220481"/>
                <a:gd name="connsiteX3" fmla="*/ 481469 w 481469"/>
                <a:gd name="connsiteY3" fmla="*/ 220481 h 220481"/>
                <a:gd name="connsiteX4" fmla="*/ 12700 w 481469"/>
                <a:gd name="connsiteY4" fmla="*/ 220481 h 220481"/>
                <a:gd name="connsiteX5" fmla="*/ 12700 w 481469"/>
                <a:gd name="connsiteY5" fmla="*/ 220481 h 220481"/>
                <a:gd name="connsiteX6" fmla="*/ 0 w 481469"/>
                <a:gd name="connsiteY6" fmla="*/ 82240 h 220481"/>
                <a:gd name="connsiteX0" fmla="*/ 0 w 481469"/>
                <a:gd name="connsiteY0" fmla="*/ 99870 h 238111"/>
                <a:gd name="connsiteX1" fmla="*/ 471944 w 481469"/>
                <a:gd name="connsiteY1" fmla="*/ 90345 h 238111"/>
                <a:gd name="connsiteX2" fmla="*/ 481469 w 481469"/>
                <a:gd name="connsiteY2" fmla="*/ 238111 h 238111"/>
                <a:gd name="connsiteX3" fmla="*/ 481469 w 481469"/>
                <a:gd name="connsiteY3" fmla="*/ 238111 h 238111"/>
                <a:gd name="connsiteX4" fmla="*/ 12700 w 481469"/>
                <a:gd name="connsiteY4" fmla="*/ 238111 h 238111"/>
                <a:gd name="connsiteX5" fmla="*/ 12700 w 481469"/>
                <a:gd name="connsiteY5" fmla="*/ 238111 h 238111"/>
                <a:gd name="connsiteX6" fmla="*/ 0 w 481469"/>
                <a:gd name="connsiteY6" fmla="*/ 99870 h 238111"/>
                <a:gd name="connsiteX0" fmla="*/ 0 w 481469"/>
                <a:gd name="connsiteY0" fmla="*/ 87729 h 225970"/>
                <a:gd name="connsiteX1" fmla="*/ 471944 w 481469"/>
                <a:gd name="connsiteY1" fmla="*/ 78204 h 225970"/>
                <a:gd name="connsiteX2" fmla="*/ 481469 w 481469"/>
                <a:gd name="connsiteY2" fmla="*/ 225970 h 225970"/>
                <a:gd name="connsiteX3" fmla="*/ 481469 w 481469"/>
                <a:gd name="connsiteY3" fmla="*/ 225970 h 225970"/>
                <a:gd name="connsiteX4" fmla="*/ 12700 w 481469"/>
                <a:gd name="connsiteY4" fmla="*/ 225970 h 225970"/>
                <a:gd name="connsiteX5" fmla="*/ 12700 w 481469"/>
                <a:gd name="connsiteY5" fmla="*/ 225970 h 225970"/>
                <a:gd name="connsiteX6" fmla="*/ 0 w 481469"/>
                <a:gd name="connsiteY6" fmla="*/ 87729 h 225970"/>
                <a:gd name="connsiteX0" fmla="*/ 0 w 481469"/>
                <a:gd name="connsiteY0" fmla="*/ 99271 h 237512"/>
                <a:gd name="connsiteX1" fmla="*/ 471944 w 481469"/>
                <a:gd name="connsiteY1" fmla="*/ 89746 h 237512"/>
                <a:gd name="connsiteX2" fmla="*/ 481469 w 481469"/>
                <a:gd name="connsiteY2" fmla="*/ 237512 h 237512"/>
                <a:gd name="connsiteX3" fmla="*/ 481469 w 481469"/>
                <a:gd name="connsiteY3" fmla="*/ 237512 h 237512"/>
                <a:gd name="connsiteX4" fmla="*/ 12700 w 481469"/>
                <a:gd name="connsiteY4" fmla="*/ 237512 h 237512"/>
                <a:gd name="connsiteX5" fmla="*/ 12700 w 481469"/>
                <a:gd name="connsiteY5" fmla="*/ 237512 h 237512"/>
                <a:gd name="connsiteX6" fmla="*/ 0 w 481469"/>
                <a:gd name="connsiteY6" fmla="*/ 99271 h 23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469" h="237512">
                  <a:moveTo>
                    <a:pt x="0" y="99271"/>
                  </a:moveTo>
                  <a:cubicBezTo>
                    <a:pt x="58890" y="-53129"/>
                    <a:pt x="454329" y="-8679"/>
                    <a:pt x="471944" y="89746"/>
                  </a:cubicBezTo>
                  <a:lnTo>
                    <a:pt x="481469" y="237512"/>
                  </a:lnTo>
                  <a:lnTo>
                    <a:pt x="481469" y="237512"/>
                  </a:lnTo>
                  <a:lnTo>
                    <a:pt x="12700" y="237512"/>
                  </a:lnTo>
                  <a:lnTo>
                    <a:pt x="12700" y="237512"/>
                  </a:lnTo>
                  <a:lnTo>
                    <a:pt x="0" y="9927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E183FD-CF75-442A-86B7-812489AACF03}"/>
                </a:ext>
              </a:extLst>
            </p:cNvPr>
            <p:cNvSpPr/>
            <p:nvPr/>
          </p:nvSpPr>
          <p:spPr>
            <a:xfrm>
              <a:off x="-3816165" y="-994462"/>
              <a:ext cx="2426757" cy="2671533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6757" h="2671533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82081" y="1213298"/>
                    <a:pt x="2418581" y="1479114"/>
                  </a:cubicBezTo>
                  <a:cubicBezTo>
                    <a:pt x="2214277" y="2733321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CEAF9FE-CA66-4056-B5C8-837A2DFC6812}"/>
                </a:ext>
              </a:extLst>
            </p:cNvPr>
            <p:cNvSpPr/>
            <p:nvPr/>
          </p:nvSpPr>
          <p:spPr>
            <a:xfrm rot="20602544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3B27776-ED9F-4FFF-AEE9-B3851002A5D1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53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21A56-0A18-4E9C-8748-BF7CE6AD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2805" y="735065"/>
            <a:ext cx="10638075" cy="525417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4CD3C44-0964-4936-B32D-3B3D429E24DC}"/>
              </a:ext>
            </a:extLst>
          </p:cNvPr>
          <p:cNvGrpSpPr/>
          <p:nvPr/>
        </p:nvGrpSpPr>
        <p:grpSpPr>
          <a:xfrm>
            <a:off x="10256472" y="1912045"/>
            <a:ext cx="1644475" cy="925353"/>
            <a:chOff x="3381537" y="3721472"/>
            <a:chExt cx="2864580" cy="1611911"/>
          </a:xfrm>
        </p:grpSpPr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1D98792A-EAE7-40C4-822A-8EAAA9A165B0}"/>
                </a:ext>
              </a:extLst>
            </p:cNvPr>
            <p:cNvSpPr/>
            <p:nvPr/>
          </p:nvSpPr>
          <p:spPr>
            <a:xfrm>
              <a:off x="3422522" y="4179129"/>
              <a:ext cx="2743200" cy="787987"/>
            </a:xfrm>
            <a:custGeom>
              <a:avLst/>
              <a:gdLst>
                <a:gd name="connsiteX0" fmla="*/ 0 w 2197290"/>
                <a:gd name="connsiteY0" fmla="*/ 0 h 750627"/>
                <a:gd name="connsiteX1" fmla="*/ 2197290 w 2197290"/>
                <a:gd name="connsiteY1" fmla="*/ 0 h 750627"/>
                <a:gd name="connsiteX2" fmla="*/ 2197290 w 2197290"/>
                <a:gd name="connsiteY2" fmla="*/ 750627 h 750627"/>
                <a:gd name="connsiteX3" fmla="*/ 0 w 2197290"/>
                <a:gd name="connsiteY3" fmla="*/ 750627 h 750627"/>
                <a:gd name="connsiteX4" fmla="*/ 0 w 2197290"/>
                <a:gd name="connsiteY4" fmla="*/ 0 h 750627"/>
                <a:gd name="connsiteX0" fmla="*/ 0 w 2197290"/>
                <a:gd name="connsiteY0" fmla="*/ 177042 h 927669"/>
                <a:gd name="connsiteX1" fmla="*/ 1076278 w 2197290"/>
                <a:gd name="connsiteY1" fmla="*/ 0 h 927669"/>
                <a:gd name="connsiteX2" fmla="*/ 2197290 w 2197290"/>
                <a:gd name="connsiteY2" fmla="*/ 177042 h 927669"/>
                <a:gd name="connsiteX3" fmla="*/ 2197290 w 2197290"/>
                <a:gd name="connsiteY3" fmla="*/ 927669 h 927669"/>
                <a:gd name="connsiteX4" fmla="*/ 0 w 2197290"/>
                <a:gd name="connsiteY4" fmla="*/ 927669 h 927669"/>
                <a:gd name="connsiteX5" fmla="*/ 0 w 2197290"/>
                <a:gd name="connsiteY5" fmla="*/ 177042 h 927669"/>
                <a:gd name="connsiteX0" fmla="*/ 0 w 2540190"/>
                <a:gd name="connsiteY0" fmla="*/ 177042 h 927669"/>
                <a:gd name="connsiteX1" fmla="*/ 1076278 w 2540190"/>
                <a:gd name="connsiteY1" fmla="*/ 0 h 927669"/>
                <a:gd name="connsiteX2" fmla="*/ 2540190 w 2540190"/>
                <a:gd name="connsiteY2" fmla="*/ 481842 h 927669"/>
                <a:gd name="connsiteX3" fmla="*/ 2197290 w 2540190"/>
                <a:gd name="connsiteY3" fmla="*/ 927669 h 927669"/>
                <a:gd name="connsiteX4" fmla="*/ 0 w 2540190"/>
                <a:gd name="connsiteY4" fmla="*/ 927669 h 927669"/>
                <a:gd name="connsiteX5" fmla="*/ 0 w 2540190"/>
                <a:gd name="connsiteY5" fmla="*/ 1770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266700 w 2806890"/>
                <a:gd name="connsiteY4" fmla="*/ 927669 h 927669"/>
                <a:gd name="connsiteX5" fmla="*/ 0 w 2806890"/>
                <a:gd name="connsiteY5" fmla="*/ 4691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0 w 2806890"/>
                <a:gd name="connsiteY4" fmla="*/ 469142 h 927669"/>
                <a:gd name="connsiteX0" fmla="*/ 0 w 2806890"/>
                <a:gd name="connsiteY0" fmla="*/ 469142 h 481842"/>
                <a:gd name="connsiteX1" fmla="*/ 1342978 w 2806890"/>
                <a:gd name="connsiteY1" fmla="*/ 0 h 481842"/>
                <a:gd name="connsiteX2" fmla="*/ 2806890 w 2806890"/>
                <a:gd name="connsiteY2" fmla="*/ 481842 h 481842"/>
                <a:gd name="connsiteX3" fmla="*/ 0 w 2806890"/>
                <a:gd name="connsiteY3" fmla="*/ 469142 h 481842"/>
                <a:gd name="connsiteX0" fmla="*/ 0 w 2806890"/>
                <a:gd name="connsiteY0" fmla="*/ 534591 h 547291"/>
                <a:gd name="connsiteX1" fmla="*/ 1342978 w 2806890"/>
                <a:gd name="connsiteY1" fmla="*/ 65449 h 547291"/>
                <a:gd name="connsiteX2" fmla="*/ 2806890 w 2806890"/>
                <a:gd name="connsiteY2" fmla="*/ 547291 h 547291"/>
                <a:gd name="connsiteX3" fmla="*/ 0 w 2806890"/>
                <a:gd name="connsiteY3" fmla="*/ 534591 h 547291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37691 h 550391"/>
                <a:gd name="connsiteX1" fmla="*/ 1342978 w 2806890"/>
                <a:gd name="connsiteY1" fmla="*/ 68549 h 550391"/>
                <a:gd name="connsiteX2" fmla="*/ 2806890 w 2806890"/>
                <a:gd name="connsiteY2" fmla="*/ 550391 h 550391"/>
                <a:gd name="connsiteX3" fmla="*/ 0 w 2806890"/>
                <a:gd name="connsiteY3" fmla="*/ 537691 h 550391"/>
                <a:gd name="connsiteX0" fmla="*/ 0 w 2806890"/>
                <a:gd name="connsiteY0" fmla="*/ 528404 h 541104"/>
                <a:gd name="connsiteX1" fmla="*/ 1342978 w 2806890"/>
                <a:gd name="connsiteY1" fmla="*/ 59262 h 541104"/>
                <a:gd name="connsiteX2" fmla="*/ 2806890 w 2806890"/>
                <a:gd name="connsiteY2" fmla="*/ 541104 h 541104"/>
                <a:gd name="connsiteX3" fmla="*/ 0 w 2806890"/>
                <a:gd name="connsiteY3" fmla="*/ 528404 h 541104"/>
                <a:gd name="connsiteX0" fmla="*/ 0 w 2806890"/>
                <a:gd name="connsiteY0" fmla="*/ 537470 h 550170"/>
                <a:gd name="connsiteX1" fmla="*/ 1342978 w 2806890"/>
                <a:gd name="connsiteY1" fmla="*/ 68328 h 550170"/>
                <a:gd name="connsiteX2" fmla="*/ 2806890 w 2806890"/>
                <a:gd name="connsiteY2" fmla="*/ 550170 h 550170"/>
                <a:gd name="connsiteX3" fmla="*/ 0 w 2806890"/>
                <a:gd name="connsiteY3" fmla="*/ 537470 h 550170"/>
                <a:gd name="connsiteX0" fmla="*/ 0 w 2844990"/>
                <a:gd name="connsiteY0" fmla="*/ 514854 h 552954"/>
                <a:gd name="connsiteX1" fmla="*/ 1381078 w 2844990"/>
                <a:gd name="connsiteY1" fmla="*/ 71112 h 552954"/>
                <a:gd name="connsiteX2" fmla="*/ 2844990 w 2844990"/>
                <a:gd name="connsiteY2" fmla="*/ 552954 h 552954"/>
                <a:gd name="connsiteX3" fmla="*/ 0 w 2844990"/>
                <a:gd name="connsiteY3" fmla="*/ 514854 h 552954"/>
                <a:gd name="connsiteX0" fmla="*/ 0 w 2844990"/>
                <a:gd name="connsiteY0" fmla="*/ 504929 h 543029"/>
                <a:gd name="connsiteX1" fmla="*/ 1381078 w 2844990"/>
                <a:gd name="connsiteY1" fmla="*/ 61187 h 543029"/>
                <a:gd name="connsiteX2" fmla="*/ 2844990 w 2844990"/>
                <a:gd name="connsiteY2" fmla="*/ 543029 h 543029"/>
                <a:gd name="connsiteX3" fmla="*/ 0 w 2844990"/>
                <a:gd name="connsiteY3" fmla="*/ 504929 h 543029"/>
                <a:gd name="connsiteX0" fmla="*/ 0 w 2844990"/>
                <a:gd name="connsiteY0" fmla="*/ 504929 h 1116030"/>
                <a:gd name="connsiteX1" fmla="*/ 1381078 w 2844990"/>
                <a:gd name="connsiteY1" fmla="*/ 61187 h 1116030"/>
                <a:gd name="connsiteX2" fmla="*/ 2844990 w 2844990"/>
                <a:gd name="connsiteY2" fmla="*/ 543029 h 1116030"/>
                <a:gd name="connsiteX3" fmla="*/ 0 w 2844990"/>
                <a:gd name="connsiteY3" fmla="*/ 504929 h 1116030"/>
                <a:gd name="connsiteX0" fmla="*/ 0 w 2844990"/>
                <a:gd name="connsiteY0" fmla="*/ 504929 h 1611911"/>
                <a:gd name="connsiteX1" fmla="*/ 1381078 w 2844990"/>
                <a:gd name="connsiteY1" fmla="*/ 61187 h 1611911"/>
                <a:gd name="connsiteX2" fmla="*/ 2844990 w 2844990"/>
                <a:gd name="connsiteY2" fmla="*/ 543029 h 1611911"/>
                <a:gd name="connsiteX3" fmla="*/ 0 w 2844990"/>
                <a:gd name="connsiteY3" fmla="*/ 504929 h 1611911"/>
                <a:gd name="connsiteX0" fmla="*/ 0 w 2851340"/>
                <a:gd name="connsiteY0" fmla="*/ 313239 h 1542672"/>
                <a:gd name="connsiteX1" fmla="*/ 1387428 w 2851340"/>
                <a:gd name="connsiteY1" fmla="*/ 88062 h 1542672"/>
                <a:gd name="connsiteX2" fmla="*/ 2851340 w 2851340"/>
                <a:gd name="connsiteY2" fmla="*/ 569904 h 1542672"/>
                <a:gd name="connsiteX3" fmla="*/ 0 w 2851340"/>
                <a:gd name="connsiteY3" fmla="*/ 313239 h 1542672"/>
                <a:gd name="connsiteX0" fmla="*/ 0 w 2692590"/>
                <a:gd name="connsiteY0" fmla="*/ 313239 h 1412968"/>
                <a:gd name="connsiteX1" fmla="*/ 1387428 w 2692590"/>
                <a:gd name="connsiteY1" fmla="*/ 88062 h 1412968"/>
                <a:gd name="connsiteX2" fmla="*/ 2692590 w 2692590"/>
                <a:gd name="connsiteY2" fmla="*/ 337680 h 1412968"/>
                <a:gd name="connsiteX3" fmla="*/ 0 w 2692590"/>
                <a:gd name="connsiteY3" fmla="*/ 313239 h 1412968"/>
                <a:gd name="connsiteX0" fmla="*/ 0 w 2692590"/>
                <a:gd name="connsiteY0" fmla="*/ 0 h 1099729"/>
                <a:gd name="connsiteX1" fmla="*/ 2692590 w 2692590"/>
                <a:gd name="connsiteY1" fmla="*/ 24441 h 1099729"/>
                <a:gd name="connsiteX2" fmla="*/ 0 w 2692590"/>
                <a:gd name="connsiteY2" fmla="*/ 0 h 1099729"/>
                <a:gd name="connsiteX0" fmla="*/ 0 w 2692590"/>
                <a:gd name="connsiteY0" fmla="*/ 192313 h 1292042"/>
                <a:gd name="connsiteX1" fmla="*/ 2692590 w 2692590"/>
                <a:gd name="connsiteY1" fmla="*/ 216754 h 1292042"/>
                <a:gd name="connsiteX2" fmla="*/ 0 w 2692590"/>
                <a:gd name="connsiteY2" fmla="*/ 192313 h 1292042"/>
                <a:gd name="connsiteX0" fmla="*/ 0 w 2692590"/>
                <a:gd name="connsiteY0" fmla="*/ 240044 h 1339773"/>
                <a:gd name="connsiteX1" fmla="*/ 2692590 w 2692590"/>
                <a:gd name="connsiteY1" fmla="*/ 264485 h 1339773"/>
                <a:gd name="connsiteX2" fmla="*/ 0 w 2692590"/>
                <a:gd name="connsiteY2" fmla="*/ 240044 h 1339773"/>
                <a:gd name="connsiteX0" fmla="*/ 0 w 2692590"/>
                <a:gd name="connsiteY0" fmla="*/ 264809 h 1364538"/>
                <a:gd name="connsiteX1" fmla="*/ 2692590 w 2692590"/>
                <a:gd name="connsiteY1" fmla="*/ 289250 h 1364538"/>
                <a:gd name="connsiteX2" fmla="*/ 0 w 2692590"/>
                <a:gd name="connsiteY2" fmla="*/ 264809 h 1364538"/>
                <a:gd name="connsiteX0" fmla="*/ 0 w 2692590"/>
                <a:gd name="connsiteY0" fmla="*/ 264809 h 1220348"/>
                <a:gd name="connsiteX1" fmla="*/ 2692590 w 2692590"/>
                <a:gd name="connsiteY1" fmla="*/ 289250 h 1220348"/>
                <a:gd name="connsiteX2" fmla="*/ 0 w 2692590"/>
                <a:gd name="connsiteY2" fmla="*/ 264809 h 1220348"/>
                <a:gd name="connsiteX0" fmla="*/ 0 w 2692590"/>
                <a:gd name="connsiteY0" fmla="*/ 264809 h 1546770"/>
                <a:gd name="connsiteX1" fmla="*/ 2692590 w 2692590"/>
                <a:gd name="connsiteY1" fmla="*/ 289250 h 1546770"/>
                <a:gd name="connsiteX2" fmla="*/ 0 w 2692590"/>
                <a:gd name="connsiteY2" fmla="*/ 264809 h 154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2590" h="1546770">
                  <a:moveTo>
                    <a:pt x="0" y="264809"/>
                  </a:moveTo>
                  <a:cubicBezTo>
                    <a:pt x="878480" y="-177833"/>
                    <a:pt x="1998260" y="7897"/>
                    <a:pt x="2692590" y="289250"/>
                  </a:cubicBezTo>
                  <a:cubicBezTo>
                    <a:pt x="2195110" y="1443462"/>
                    <a:pt x="948330" y="2429665"/>
                    <a:pt x="0" y="264809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60282D6-3573-448A-9F5B-3279DE0F934F}"/>
                </a:ext>
              </a:extLst>
            </p:cNvPr>
            <p:cNvGrpSpPr/>
            <p:nvPr/>
          </p:nvGrpSpPr>
          <p:grpSpPr>
            <a:xfrm>
              <a:off x="3381537" y="3721472"/>
              <a:ext cx="2864580" cy="1611911"/>
              <a:chOff x="3643322" y="3697287"/>
              <a:chExt cx="2864580" cy="1611911"/>
            </a:xfrm>
          </p:grpSpPr>
          <p:sp>
            <p:nvSpPr>
              <p:cNvPr id="29" name="Oval 48">
                <a:extLst>
                  <a:ext uri="{FF2B5EF4-FFF2-40B4-BE49-F238E27FC236}">
                    <a16:creationId xmlns:a16="http://schemas.microsoft.com/office/drawing/2014/main" id="{4D2A9B18-1AC6-4410-8647-A7035C59C14B}"/>
                  </a:ext>
                </a:extLst>
              </p:cNvPr>
              <p:cNvSpPr/>
              <p:nvPr/>
            </p:nvSpPr>
            <p:spPr>
              <a:xfrm>
                <a:off x="4289051" y="4318254"/>
                <a:ext cx="1598089" cy="748068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CB8EB8D-1F18-42B0-855E-5A6F27F76B1F}"/>
                  </a:ext>
                </a:extLst>
              </p:cNvPr>
              <p:cNvSpPr/>
              <p:nvPr/>
            </p:nvSpPr>
            <p:spPr>
              <a:xfrm>
                <a:off x="4006848" y="4648941"/>
                <a:ext cx="2098115" cy="42904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35BAA25-537C-487C-81C1-AD8ED4C3E8A9}"/>
                  </a:ext>
                </a:extLst>
              </p:cNvPr>
              <p:cNvSpPr/>
              <p:nvPr/>
            </p:nvSpPr>
            <p:spPr>
              <a:xfrm>
                <a:off x="3778593" y="4013197"/>
                <a:ext cx="2594675" cy="527486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331098 w 2310413"/>
                  <a:gd name="connsiteY10" fmla="*/ 392562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79525 w 2304604"/>
                  <a:gd name="connsiteY0" fmla="*/ 1784 h 496382"/>
                  <a:gd name="connsiteX1" fmla="*/ 2238173 w 2304604"/>
                  <a:gd name="connsiteY1" fmla="*/ 87980 h 496382"/>
                  <a:gd name="connsiteX2" fmla="*/ 2304604 w 2304604"/>
                  <a:gd name="connsiteY2" fmla="*/ 98377 h 496382"/>
                  <a:gd name="connsiteX3" fmla="*/ 2303102 w 2304604"/>
                  <a:gd name="connsiteY3" fmla="*/ 103213 h 496382"/>
                  <a:gd name="connsiteX4" fmla="*/ 2082428 w 2304604"/>
                  <a:gd name="connsiteY4" fmla="*/ 343202 h 496382"/>
                  <a:gd name="connsiteX5" fmla="*/ 1802234 w 2304604"/>
                  <a:gd name="connsiteY5" fmla="*/ 377333 h 496382"/>
                  <a:gd name="connsiteX6" fmla="*/ 1571252 w 2304604"/>
                  <a:gd name="connsiteY6" fmla="*/ 417814 h 496382"/>
                  <a:gd name="connsiteX7" fmla="*/ 1152152 w 2304604"/>
                  <a:gd name="connsiteY7" fmla="*/ 446389 h 496382"/>
                  <a:gd name="connsiteX8" fmla="*/ 749721 w 2304604"/>
                  <a:gd name="connsiteY8" fmla="*/ 405908 h 496382"/>
                  <a:gd name="connsiteX9" fmla="*/ 546627 w 2304604"/>
                  <a:gd name="connsiteY9" fmla="*/ 390953 h 496382"/>
                  <a:gd name="connsiteX10" fmla="*/ 325289 w 2304604"/>
                  <a:gd name="connsiteY10" fmla="*/ 392562 h 496382"/>
                  <a:gd name="connsiteX11" fmla="*/ -1 w 2304604"/>
                  <a:gd name="connsiteY11" fmla="*/ 107554 h 496382"/>
                  <a:gd name="connsiteX12" fmla="*/ 164036 w 2304604"/>
                  <a:gd name="connsiteY12" fmla="*/ 59144 h 496382"/>
                  <a:gd name="connsiteX13" fmla="*/ 879525 w 2304604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1912708 w 2242076"/>
                  <a:gd name="connsiteY4" fmla="*/ 375031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240574 w 2242076"/>
                  <a:gd name="connsiteY3" fmla="*/ 103535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151247 w 2242076"/>
                  <a:gd name="connsiteY3" fmla="*/ 95579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51247" h="496704">
                    <a:moveTo>
                      <a:pt x="816997" y="2106"/>
                    </a:moveTo>
                    <a:cubicBezTo>
                      <a:pt x="1299844" y="-8651"/>
                      <a:pt x="1686714" y="22443"/>
                      <a:pt x="2081851" y="80345"/>
                    </a:cubicBezTo>
                    <a:lnTo>
                      <a:pt x="2151247" y="95579"/>
                    </a:lnTo>
                    <a:cubicBezTo>
                      <a:pt x="2122561" y="210402"/>
                      <a:pt x="2098446" y="382421"/>
                      <a:pt x="1912708" y="375353"/>
                    </a:cubicBezTo>
                    <a:cubicBezTo>
                      <a:pt x="1824337" y="445782"/>
                      <a:pt x="1756119" y="480393"/>
                      <a:pt x="1663779" y="409484"/>
                    </a:cubicBezTo>
                    <a:cubicBezTo>
                      <a:pt x="1621446" y="460019"/>
                      <a:pt x="1530710" y="452209"/>
                      <a:pt x="1472993" y="418137"/>
                    </a:cubicBezTo>
                    <a:cubicBezTo>
                      <a:pt x="1402746" y="543550"/>
                      <a:pt x="1132883" y="491955"/>
                      <a:pt x="1089624" y="446711"/>
                    </a:cubicBezTo>
                    <a:cubicBezTo>
                      <a:pt x="1055890" y="472905"/>
                      <a:pt x="728336" y="546327"/>
                      <a:pt x="687193" y="406230"/>
                    </a:cubicBezTo>
                    <a:cubicBezTo>
                      <a:pt x="648893" y="435114"/>
                      <a:pt x="557477" y="468269"/>
                      <a:pt x="484099" y="391275"/>
                    </a:cubicBezTo>
                    <a:cubicBezTo>
                      <a:pt x="390966" y="486789"/>
                      <a:pt x="324938" y="430719"/>
                      <a:pt x="262761" y="392884"/>
                    </a:cubicBezTo>
                    <a:cubicBezTo>
                      <a:pt x="31769" y="385864"/>
                      <a:pt x="31626" y="211561"/>
                      <a:pt x="0" y="107876"/>
                    </a:cubicBezTo>
                    <a:lnTo>
                      <a:pt x="101508" y="59466"/>
                    </a:lnTo>
                    <a:cubicBezTo>
                      <a:pt x="333605" y="25315"/>
                      <a:pt x="575574" y="7484"/>
                      <a:pt x="816997" y="2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EBD1C51-26F6-4C84-A654-C599F0373937}"/>
                  </a:ext>
                </a:extLst>
              </p:cNvPr>
              <p:cNvSpPr/>
              <p:nvPr/>
            </p:nvSpPr>
            <p:spPr>
              <a:xfrm>
                <a:off x="3661434" y="3697287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055F85A-CAEE-4F16-BDA0-F235D8AB2015}"/>
                  </a:ext>
                </a:extLst>
              </p:cNvPr>
              <p:cNvSpPr/>
              <p:nvPr/>
            </p:nvSpPr>
            <p:spPr>
              <a:xfrm rot="12291759">
                <a:off x="3643322" y="4231222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37B0847-69B3-4021-9D6F-72D418825723}"/>
                  </a:ext>
                </a:extLst>
              </p:cNvPr>
              <p:cNvSpPr/>
              <p:nvPr/>
            </p:nvSpPr>
            <p:spPr>
              <a:xfrm rot="10529348" flipH="1">
                <a:off x="6347609" y="4254081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5A50E559-11CA-4E7F-9A54-EE8C86062617}"/>
              </a:ext>
            </a:extLst>
          </p:cNvPr>
          <p:cNvSpPr/>
          <p:nvPr/>
        </p:nvSpPr>
        <p:spPr>
          <a:xfrm>
            <a:off x="1558925" y="814149"/>
            <a:ext cx="1350963" cy="1116474"/>
          </a:xfrm>
          <a:custGeom>
            <a:avLst/>
            <a:gdLst>
              <a:gd name="connsiteX0" fmla="*/ 0 w 939800"/>
              <a:gd name="connsiteY0" fmla="*/ 0 h 1077954"/>
              <a:gd name="connsiteX1" fmla="*/ 939800 w 939800"/>
              <a:gd name="connsiteY1" fmla="*/ 0 h 1077954"/>
              <a:gd name="connsiteX2" fmla="*/ 939800 w 939800"/>
              <a:gd name="connsiteY2" fmla="*/ 1077954 h 1077954"/>
              <a:gd name="connsiteX3" fmla="*/ 0 w 939800"/>
              <a:gd name="connsiteY3" fmla="*/ 1077954 h 1077954"/>
              <a:gd name="connsiteX4" fmla="*/ 0 w 939800"/>
              <a:gd name="connsiteY4" fmla="*/ 0 h 1077954"/>
              <a:gd name="connsiteX0" fmla="*/ 0 w 939800"/>
              <a:gd name="connsiteY0" fmla="*/ 2 h 1077956"/>
              <a:gd name="connsiteX1" fmla="*/ 496888 w 939800"/>
              <a:gd name="connsiteY1" fmla="*/ 13636 h 1077956"/>
              <a:gd name="connsiteX2" fmla="*/ 939800 w 939800"/>
              <a:gd name="connsiteY2" fmla="*/ 2 h 1077956"/>
              <a:gd name="connsiteX3" fmla="*/ 939800 w 939800"/>
              <a:gd name="connsiteY3" fmla="*/ 1077956 h 1077956"/>
              <a:gd name="connsiteX4" fmla="*/ 0 w 939800"/>
              <a:gd name="connsiteY4" fmla="*/ 1077956 h 1077956"/>
              <a:gd name="connsiteX5" fmla="*/ 0 w 939800"/>
              <a:gd name="connsiteY5" fmla="*/ 2 h 1077956"/>
              <a:gd name="connsiteX0" fmla="*/ 0 w 1120775"/>
              <a:gd name="connsiteY0" fmla="*/ 633413 h 1077954"/>
              <a:gd name="connsiteX1" fmla="*/ 677863 w 1120775"/>
              <a:gd name="connsiteY1" fmla="*/ 13634 h 1077954"/>
              <a:gd name="connsiteX2" fmla="*/ 1120775 w 1120775"/>
              <a:gd name="connsiteY2" fmla="*/ 0 h 1077954"/>
              <a:gd name="connsiteX3" fmla="*/ 1120775 w 1120775"/>
              <a:gd name="connsiteY3" fmla="*/ 1077954 h 1077954"/>
              <a:gd name="connsiteX4" fmla="*/ 180975 w 1120775"/>
              <a:gd name="connsiteY4" fmla="*/ 1077954 h 1077954"/>
              <a:gd name="connsiteX5" fmla="*/ 0 w 1120775"/>
              <a:gd name="connsiteY5" fmla="*/ 633413 h 1077954"/>
              <a:gd name="connsiteX0" fmla="*/ 0 w 1311275"/>
              <a:gd name="connsiteY0" fmla="*/ 619779 h 1064320"/>
              <a:gd name="connsiteX1" fmla="*/ 677863 w 1311275"/>
              <a:gd name="connsiteY1" fmla="*/ 0 h 1064320"/>
              <a:gd name="connsiteX2" fmla="*/ 1311275 w 1311275"/>
              <a:gd name="connsiteY2" fmla="*/ 448328 h 1064320"/>
              <a:gd name="connsiteX3" fmla="*/ 1120775 w 1311275"/>
              <a:gd name="connsiteY3" fmla="*/ 1064320 h 1064320"/>
              <a:gd name="connsiteX4" fmla="*/ 180975 w 1311275"/>
              <a:gd name="connsiteY4" fmla="*/ 1064320 h 1064320"/>
              <a:gd name="connsiteX5" fmla="*/ 0 w 1311275"/>
              <a:gd name="connsiteY5" fmla="*/ 619779 h 1064320"/>
              <a:gd name="connsiteX0" fmla="*/ 0 w 1363663"/>
              <a:gd name="connsiteY0" fmla="*/ 619779 h 1064320"/>
              <a:gd name="connsiteX1" fmla="*/ 677863 w 1363663"/>
              <a:gd name="connsiteY1" fmla="*/ 0 h 1064320"/>
              <a:gd name="connsiteX2" fmla="*/ 1363663 w 1363663"/>
              <a:gd name="connsiteY2" fmla="*/ 643591 h 1064320"/>
              <a:gd name="connsiteX3" fmla="*/ 1120775 w 1363663"/>
              <a:gd name="connsiteY3" fmla="*/ 1064320 h 1064320"/>
              <a:gd name="connsiteX4" fmla="*/ 180975 w 1363663"/>
              <a:gd name="connsiteY4" fmla="*/ 1064320 h 1064320"/>
              <a:gd name="connsiteX5" fmla="*/ 0 w 1363663"/>
              <a:gd name="connsiteY5" fmla="*/ 619779 h 1064320"/>
              <a:gd name="connsiteX0" fmla="*/ 0 w 1363663"/>
              <a:gd name="connsiteY0" fmla="*/ 619779 h 1064320"/>
              <a:gd name="connsiteX1" fmla="*/ 677863 w 1363663"/>
              <a:gd name="connsiteY1" fmla="*/ 0 h 1064320"/>
              <a:gd name="connsiteX2" fmla="*/ 1363663 w 1363663"/>
              <a:gd name="connsiteY2" fmla="*/ 643591 h 1064320"/>
              <a:gd name="connsiteX3" fmla="*/ 180975 w 1363663"/>
              <a:gd name="connsiteY3" fmla="*/ 1064320 h 1064320"/>
              <a:gd name="connsiteX4" fmla="*/ 0 w 1363663"/>
              <a:gd name="connsiteY4" fmla="*/ 619779 h 1064320"/>
              <a:gd name="connsiteX0" fmla="*/ 0 w 1363663"/>
              <a:gd name="connsiteY0" fmla="*/ 619779 h 643591"/>
              <a:gd name="connsiteX1" fmla="*/ 677863 w 1363663"/>
              <a:gd name="connsiteY1" fmla="*/ 0 h 643591"/>
              <a:gd name="connsiteX2" fmla="*/ 1363663 w 1363663"/>
              <a:gd name="connsiteY2" fmla="*/ 643591 h 643591"/>
              <a:gd name="connsiteX3" fmla="*/ 0 w 1363663"/>
              <a:gd name="connsiteY3" fmla="*/ 619779 h 643591"/>
              <a:gd name="connsiteX0" fmla="*/ 0 w 1363663"/>
              <a:gd name="connsiteY0" fmla="*/ 619779 h 932057"/>
              <a:gd name="connsiteX1" fmla="*/ 677863 w 1363663"/>
              <a:gd name="connsiteY1" fmla="*/ 0 h 932057"/>
              <a:gd name="connsiteX2" fmla="*/ 1363663 w 1363663"/>
              <a:gd name="connsiteY2" fmla="*/ 643591 h 932057"/>
              <a:gd name="connsiteX3" fmla="*/ 0 w 1363663"/>
              <a:gd name="connsiteY3" fmla="*/ 619779 h 932057"/>
              <a:gd name="connsiteX0" fmla="*/ 0 w 1363663"/>
              <a:gd name="connsiteY0" fmla="*/ 619779 h 1078903"/>
              <a:gd name="connsiteX1" fmla="*/ 677863 w 1363663"/>
              <a:gd name="connsiteY1" fmla="*/ 0 h 1078903"/>
              <a:gd name="connsiteX2" fmla="*/ 1363663 w 1363663"/>
              <a:gd name="connsiteY2" fmla="*/ 643591 h 1078903"/>
              <a:gd name="connsiteX3" fmla="*/ 0 w 1363663"/>
              <a:gd name="connsiteY3" fmla="*/ 619779 h 1078903"/>
              <a:gd name="connsiteX0" fmla="*/ 0 w 1363663"/>
              <a:gd name="connsiteY0" fmla="*/ 619779 h 1071289"/>
              <a:gd name="connsiteX1" fmla="*/ 677863 w 1363663"/>
              <a:gd name="connsiteY1" fmla="*/ 0 h 1071289"/>
              <a:gd name="connsiteX2" fmla="*/ 1363663 w 1363663"/>
              <a:gd name="connsiteY2" fmla="*/ 643591 h 1071289"/>
              <a:gd name="connsiteX3" fmla="*/ 0 w 1363663"/>
              <a:gd name="connsiteY3" fmla="*/ 619779 h 1071289"/>
              <a:gd name="connsiteX0" fmla="*/ 0 w 1363663"/>
              <a:gd name="connsiteY0" fmla="*/ 619779 h 1071289"/>
              <a:gd name="connsiteX1" fmla="*/ 677863 w 1363663"/>
              <a:gd name="connsiteY1" fmla="*/ 0 h 1071289"/>
              <a:gd name="connsiteX2" fmla="*/ 1363663 w 1363663"/>
              <a:gd name="connsiteY2" fmla="*/ 643591 h 1071289"/>
              <a:gd name="connsiteX3" fmla="*/ 0 w 1363663"/>
              <a:gd name="connsiteY3" fmla="*/ 619779 h 1071289"/>
              <a:gd name="connsiteX0" fmla="*/ 0 w 1363663"/>
              <a:gd name="connsiteY0" fmla="*/ 619779 h 1071289"/>
              <a:gd name="connsiteX1" fmla="*/ 677863 w 1363663"/>
              <a:gd name="connsiteY1" fmla="*/ 0 h 1071289"/>
              <a:gd name="connsiteX2" fmla="*/ 1363663 w 1363663"/>
              <a:gd name="connsiteY2" fmla="*/ 643591 h 1071289"/>
              <a:gd name="connsiteX3" fmla="*/ 0 w 1363663"/>
              <a:gd name="connsiteY3" fmla="*/ 619779 h 1071289"/>
              <a:gd name="connsiteX0" fmla="*/ 0 w 1363663"/>
              <a:gd name="connsiteY0" fmla="*/ 655386 h 1106896"/>
              <a:gd name="connsiteX1" fmla="*/ 677863 w 1363663"/>
              <a:gd name="connsiteY1" fmla="*/ 35607 h 1106896"/>
              <a:gd name="connsiteX2" fmla="*/ 1363663 w 1363663"/>
              <a:gd name="connsiteY2" fmla="*/ 679198 h 1106896"/>
              <a:gd name="connsiteX3" fmla="*/ 0 w 1363663"/>
              <a:gd name="connsiteY3" fmla="*/ 655386 h 1106896"/>
              <a:gd name="connsiteX0" fmla="*/ 0 w 1363663"/>
              <a:gd name="connsiteY0" fmla="*/ 655386 h 1106896"/>
              <a:gd name="connsiteX1" fmla="*/ 677863 w 1363663"/>
              <a:gd name="connsiteY1" fmla="*/ 35607 h 1106896"/>
              <a:gd name="connsiteX2" fmla="*/ 1363663 w 1363663"/>
              <a:gd name="connsiteY2" fmla="*/ 679198 h 1106896"/>
              <a:gd name="connsiteX3" fmla="*/ 0 w 1363663"/>
              <a:gd name="connsiteY3" fmla="*/ 655386 h 1106896"/>
              <a:gd name="connsiteX0" fmla="*/ 0 w 1360488"/>
              <a:gd name="connsiteY0" fmla="*/ 664413 h 1110704"/>
              <a:gd name="connsiteX1" fmla="*/ 674688 w 1360488"/>
              <a:gd name="connsiteY1" fmla="*/ 35109 h 1110704"/>
              <a:gd name="connsiteX2" fmla="*/ 1360488 w 1360488"/>
              <a:gd name="connsiteY2" fmla="*/ 678700 h 1110704"/>
              <a:gd name="connsiteX3" fmla="*/ 0 w 1360488"/>
              <a:gd name="connsiteY3" fmla="*/ 664413 h 1110704"/>
              <a:gd name="connsiteX0" fmla="*/ 0 w 1360488"/>
              <a:gd name="connsiteY0" fmla="*/ 663649 h 1109940"/>
              <a:gd name="connsiteX1" fmla="*/ 674688 w 1360488"/>
              <a:gd name="connsiteY1" fmla="*/ 34345 h 1109940"/>
              <a:gd name="connsiteX2" fmla="*/ 1360488 w 1360488"/>
              <a:gd name="connsiteY2" fmla="*/ 677936 h 1109940"/>
              <a:gd name="connsiteX3" fmla="*/ 0 w 1360488"/>
              <a:gd name="connsiteY3" fmla="*/ 663649 h 1109940"/>
              <a:gd name="connsiteX0" fmla="*/ 0 w 1360488"/>
              <a:gd name="connsiteY0" fmla="*/ 678754 h 1116474"/>
              <a:gd name="connsiteX1" fmla="*/ 674688 w 1360488"/>
              <a:gd name="connsiteY1" fmla="*/ 33575 h 1116474"/>
              <a:gd name="connsiteX2" fmla="*/ 1360488 w 1360488"/>
              <a:gd name="connsiteY2" fmla="*/ 677166 h 1116474"/>
              <a:gd name="connsiteX3" fmla="*/ 0 w 1360488"/>
              <a:gd name="connsiteY3" fmla="*/ 678754 h 1116474"/>
              <a:gd name="connsiteX0" fmla="*/ 0 w 1350963"/>
              <a:gd name="connsiteY0" fmla="*/ 678754 h 1116474"/>
              <a:gd name="connsiteX1" fmla="*/ 665163 w 1350963"/>
              <a:gd name="connsiteY1" fmla="*/ 33575 h 1116474"/>
              <a:gd name="connsiteX2" fmla="*/ 1350963 w 1350963"/>
              <a:gd name="connsiteY2" fmla="*/ 677166 h 1116474"/>
              <a:gd name="connsiteX3" fmla="*/ 0 w 1350963"/>
              <a:gd name="connsiteY3" fmla="*/ 678754 h 111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0963" h="1116474">
                <a:moveTo>
                  <a:pt x="0" y="678754"/>
                </a:moveTo>
                <a:cubicBezTo>
                  <a:pt x="16404" y="418186"/>
                  <a:pt x="334434" y="-142420"/>
                  <a:pt x="665163" y="33575"/>
                </a:cubicBezTo>
                <a:cubicBezTo>
                  <a:pt x="965200" y="-118608"/>
                  <a:pt x="1279525" y="281661"/>
                  <a:pt x="1350963" y="677166"/>
                </a:cubicBezTo>
                <a:cubicBezTo>
                  <a:pt x="1001184" y="1316929"/>
                  <a:pt x="254529" y="1205803"/>
                  <a:pt x="0" y="67875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D8073-ACE7-45B2-9949-6423171E787F}"/>
              </a:ext>
            </a:extLst>
          </p:cNvPr>
          <p:cNvSpPr/>
          <p:nvPr/>
        </p:nvSpPr>
        <p:spPr>
          <a:xfrm>
            <a:off x="1671637" y="1104772"/>
            <a:ext cx="1143001" cy="504656"/>
          </a:xfrm>
          <a:custGeom>
            <a:avLst/>
            <a:gdLst>
              <a:gd name="connsiteX0" fmla="*/ 0 w 461963"/>
              <a:gd name="connsiteY0" fmla="*/ 0 h 371529"/>
              <a:gd name="connsiteX1" fmla="*/ 461963 w 461963"/>
              <a:gd name="connsiteY1" fmla="*/ 0 h 371529"/>
              <a:gd name="connsiteX2" fmla="*/ 461963 w 461963"/>
              <a:gd name="connsiteY2" fmla="*/ 371529 h 371529"/>
              <a:gd name="connsiteX3" fmla="*/ 0 w 461963"/>
              <a:gd name="connsiteY3" fmla="*/ 371529 h 371529"/>
              <a:gd name="connsiteX4" fmla="*/ 0 w 461963"/>
              <a:gd name="connsiteY4" fmla="*/ 0 h 371529"/>
              <a:gd name="connsiteX0" fmla="*/ 0 w 781051"/>
              <a:gd name="connsiteY0" fmla="*/ 266700 h 371529"/>
              <a:gd name="connsiteX1" fmla="*/ 781051 w 781051"/>
              <a:gd name="connsiteY1" fmla="*/ 0 h 371529"/>
              <a:gd name="connsiteX2" fmla="*/ 781051 w 781051"/>
              <a:gd name="connsiteY2" fmla="*/ 371529 h 371529"/>
              <a:gd name="connsiteX3" fmla="*/ 319088 w 781051"/>
              <a:gd name="connsiteY3" fmla="*/ 371529 h 371529"/>
              <a:gd name="connsiteX4" fmla="*/ 0 w 781051"/>
              <a:gd name="connsiteY4" fmla="*/ 266700 h 371529"/>
              <a:gd name="connsiteX0" fmla="*/ 0 w 1143001"/>
              <a:gd name="connsiteY0" fmla="*/ 4763 h 109592"/>
              <a:gd name="connsiteX1" fmla="*/ 1143001 w 1143001"/>
              <a:gd name="connsiteY1" fmla="*/ 0 h 109592"/>
              <a:gd name="connsiteX2" fmla="*/ 781051 w 1143001"/>
              <a:gd name="connsiteY2" fmla="*/ 109592 h 109592"/>
              <a:gd name="connsiteX3" fmla="*/ 319088 w 1143001"/>
              <a:gd name="connsiteY3" fmla="*/ 109592 h 109592"/>
              <a:gd name="connsiteX4" fmla="*/ 0 w 1143001"/>
              <a:gd name="connsiteY4" fmla="*/ 4763 h 109592"/>
              <a:gd name="connsiteX0" fmla="*/ 0 w 1143001"/>
              <a:gd name="connsiteY0" fmla="*/ 323797 h 428626"/>
              <a:gd name="connsiteX1" fmla="*/ 590551 w 1143001"/>
              <a:gd name="connsiteY1" fmla="*/ 0 h 428626"/>
              <a:gd name="connsiteX2" fmla="*/ 1143001 w 1143001"/>
              <a:gd name="connsiteY2" fmla="*/ 319034 h 428626"/>
              <a:gd name="connsiteX3" fmla="*/ 781051 w 1143001"/>
              <a:gd name="connsiteY3" fmla="*/ 428626 h 428626"/>
              <a:gd name="connsiteX4" fmla="*/ 319088 w 1143001"/>
              <a:gd name="connsiteY4" fmla="*/ 428626 h 428626"/>
              <a:gd name="connsiteX5" fmla="*/ 0 w 1143001"/>
              <a:gd name="connsiteY5" fmla="*/ 323797 h 428626"/>
              <a:gd name="connsiteX0" fmla="*/ 0 w 1143001"/>
              <a:gd name="connsiteY0" fmla="*/ 348723 h 453552"/>
              <a:gd name="connsiteX1" fmla="*/ 590551 w 1143001"/>
              <a:gd name="connsiteY1" fmla="*/ 24926 h 453552"/>
              <a:gd name="connsiteX2" fmla="*/ 1143001 w 1143001"/>
              <a:gd name="connsiteY2" fmla="*/ 343960 h 453552"/>
              <a:gd name="connsiteX3" fmla="*/ 781051 w 1143001"/>
              <a:gd name="connsiteY3" fmla="*/ 453552 h 453552"/>
              <a:gd name="connsiteX4" fmla="*/ 319088 w 1143001"/>
              <a:gd name="connsiteY4" fmla="*/ 453552 h 453552"/>
              <a:gd name="connsiteX5" fmla="*/ 0 w 1143001"/>
              <a:gd name="connsiteY5" fmla="*/ 348723 h 453552"/>
              <a:gd name="connsiteX0" fmla="*/ 0 w 1143001"/>
              <a:gd name="connsiteY0" fmla="*/ 356018 h 460847"/>
              <a:gd name="connsiteX1" fmla="*/ 590551 w 1143001"/>
              <a:gd name="connsiteY1" fmla="*/ 32221 h 460847"/>
              <a:gd name="connsiteX2" fmla="*/ 1143001 w 1143001"/>
              <a:gd name="connsiteY2" fmla="*/ 351255 h 460847"/>
              <a:gd name="connsiteX3" fmla="*/ 781051 w 1143001"/>
              <a:gd name="connsiteY3" fmla="*/ 460847 h 460847"/>
              <a:gd name="connsiteX4" fmla="*/ 319088 w 1143001"/>
              <a:gd name="connsiteY4" fmla="*/ 460847 h 460847"/>
              <a:gd name="connsiteX5" fmla="*/ 0 w 1143001"/>
              <a:gd name="connsiteY5" fmla="*/ 356018 h 460847"/>
              <a:gd name="connsiteX0" fmla="*/ 0 w 1143001"/>
              <a:gd name="connsiteY0" fmla="*/ 354826 h 459655"/>
              <a:gd name="connsiteX1" fmla="*/ 590551 w 1143001"/>
              <a:gd name="connsiteY1" fmla="*/ 31029 h 459655"/>
              <a:gd name="connsiteX2" fmla="*/ 1143001 w 1143001"/>
              <a:gd name="connsiteY2" fmla="*/ 350063 h 459655"/>
              <a:gd name="connsiteX3" fmla="*/ 781051 w 1143001"/>
              <a:gd name="connsiteY3" fmla="*/ 459655 h 459655"/>
              <a:gd name="connsiteX4" fmla="*/ 319088 w 1143001"/>
              <a:gd name="connsiteY4" fmla="*/ 459655 h 459655"/>
              <a:gd name="connsiteX5" fmla="*/ 0 w 1143001"/>
              <a:gd name="connsiteY5" fmla="*/ 354826 h 459655"/>
              <a:gd name="connsiteX0" fmla="*/ 0 w 1143001"/>
              <a:gd name="connsiteY0" fmla="*/ 354826 h 459655"/>
              <a:gd name="connsiteX1" fmla="*/ 590551 w 1143001"/>
              <a:gd name="connsiteY1" fmla="*/ 31029 h 459655"/>
              <a:gd name="connsiteX2" fmla="*/ 1143001 w 1143001"/>
              <a:gd name="connsiteY2" fmla="*/ 350063 h 459655"/>
              <a:gd name="connsiteX3" fmla="*/ 781051 w 1143001"/>
              <a:gd name="connsiteY3" fmla="*/ 459655 h 459655"/>
              <a:gd name="connsiteX4" fmla="*/ 319088 w 1143001"/>
              <a:gd name="connsiteY4" fmla="*/ 459655 h 459655"/>
              <a:gd name="connsiteX5" fmla="*/ 0 w 1143001"/>
              <a:gd name="connsiteY5" fmla="*/ 354826 h 459655"/>
              <a:gd name="connsiteX0" fmla="*/ 0 w 1143001"/>
              <a:gd name="connsiteY0" fmla="*/ 354826 h 483467"/>
              <a:gd name="connsiteX1" fmla="*/ 590551 w 1143001"/>
              <a:gd name="connsiteY1" fmla="*/ 31029 h 483467"/>
              <a:gd name="connsiteX2" fmla="*/ 1143001 w 1143001"/>
              <a:gd name="connsiteY2" fmla="*/ 350063 h 483467"/>
              <a:gd name="connsiteX3" fmla="*/ 781051 w 1143001"/>
              <a:gd name="connsiteY3" fmla="*/ 459655 h 483467"/>
              <a:gd name="connsiteX4" fmla="*/ 316706 w 1143001"/>
              <a:gd name="connsiteY4" fmla="*/ 483467 h 483467"/>
              <a:gd name="connsiteX5" fmla="*/ 0 w 1143001"/>
              <a:gd name="connsiteY5" fmla="*/ 354826 h 483467"/>
              <a:gd name="connsiteX0" fmla="*/ 0 w 1143001"/>
              <a:gd name="connsiteY0" fmla="*/ 354826 h 483467"/>
              <a:gd name="connsiteX1" fmla="*/ 590551 w 1143001"/>
              <a:gd name="connsiteY1" fmla="*/ 31029 h 483467"/>
              <a:gd name="connsiteX2" fmla="*/ 1143001 w 1143001"/>
              <a:gd name="connsiteY2" fmla="*/ 350063 h 483467"/>
              <a:gd name="connsiteX3" fmla="*/ 783432 w 1143001"/>
              <a:gd name="connsiteY3" fmla="*/ 478705 h 483467"/>
              <a:gd name="connsiteX4" fmla="*/ 316706 w 1143001"/>
              <a:gd name="connsiteY4" fmla="*/ 483467 h 483467"/>
              <a:gd name="connsiteX5" fmla="*/ 0 w 1143001"/>
              <a:gd name="connsiteY5" fmla="*/ 354826 h 483467"/>
              <a:gd name="connsiteX0" fmla="*/ 0 w 1143001"/>
              <a:gd name="connsiteY0" fmla="*/ 354826 h 483467"/>
              <a:gd name="connsiteX1" fmla="*/ 590551 w 1143001"/>
              <a:gd name="connsiteY1" fmla="*/ 31029 h 483467"/>
              <a:gd name="connsiteX2" fmla="*/ 1143001 w 1143001"/>
              <a:gd name="connsiteY2" fmla="*/ 350063 h 483467"/>
              <a:gd name="connsiteX3" fmla="*/ 783432 w 1143001"/>
              <a:gd name="connsiteY3" fmla="*/ 478705 h 483467"/>
              <a:gd name="connsiteX4" fmla="*/ 316706 w 1143001"/>
              <a:gd name="connsiteY4" fmla="*/ 483467 h 483467"/>
              <a:gd name="connsiteX5" fmla="*/ 0 w 1143001"/>
              <a:gd name="connsiteY5" fmla="*/ 354826 h 483467"/>
              <a:gd name="connsiteX0" fmla="*/ 0 w 1143001"/>
              <a:gd name="connsiteY0" fmla="*/ 354826 h 497276"/>
              <a:gd name="connsiteX1" fmla="*/ 590551 w 1143001"/>
              <a:gd name="connsiteY1" fmla="*/ 31029 h 497276"/>
              <a:gd name="connsiteX2" fmla="*/ 1143001 w 1143001"/>
              <a:gd name="connsiteY2" fmla="*/ 350063 h 497276"/>
              <a:gd name="connsiteX3" fmla="*/ 783432 w 1143001"/>
              <a:gd name="connsiteY3" fmla="*/ 478705 h 497276"/>
              <a:gd name="connsiteX4" fmla="*/ 316706 w 1143001"/>
              <a:gd name="connsiteY4" fmla="*/ 483467 h 497276"/>
              <a:gd name="connsiteX5" fmla="*/ 0 w 1143001"/>
              <a:gd name="connsiteY5" fmla="*/ 354826 h 497276"/>
              <a:gd name="connsiteX0" fmla="*/ 0 w 1143001"/>
              <a:gd name="connsiteY0" fmla="*/ 354826 h 506982"/>
              <a:gd name="connsiteX1" fmla="*/ 590551 w 1143001"/>
              <a:gd name="connsiteY1" fmla="*/ 31029 h 506982"/>
              <a:gd name="connsiteX2" fmla="*/ 1143001 w 1143001"/>
              <a:gd name="connsiteY2" fmla="*/ 350063 h 506982"/>
              <a:gd name="connsiteX3" fmla="*/ 783432 w 1143001"/>
              <a:gd name="connsiteY3" fmla="*/ 478705 h 506982"/>
              <a:gd name="connsiteX4" fmla="*/ 316706 w 1143001"/>
              <a:gd name="connsiteY4" fmla="*/ 483467 h 506982"/>
              <a:gd name="connsiteX5" fmla="*/ 0 w 1143001"/>
              <a:gd name="connsiteY5" fmla="*/ 354826 h 506982"/>
              <a:gd name="connsiteX0" fmla="*/ 0 w 1143001"/>
              <a:gd name="connsiteY0" fmla="*/ 354826 h 506982"/>
              <a:gd name="connsiteX1" fmla="*/ 566739 w 1143001"/>
              <a:gd name="connsiteY1" fmla="*/ 31029 h 506982"/>
              <a:gd name="connsiteX2" fmla="*/ 1143001 w 1143001"/>
              <a:gd name="connsiteY2" fmla="*/ 350063 h 506982"/>
              <a:gd name="connsiteX3" fmla="*/ 783432 w 1143001"/>
              <a:gd name="connsiteY3" fmla="*/ 478705 h 506982"/>
              <a:gd name="connsiteX4" fmla="*/ 316706 w 1143001"/>
              <a:gd name="connsiteY4" fmla="*/ 483467 h 506982"/>
              <a:gd name="connsiteX5" fmla="*/ 0 w 1143001"/>
              <a:gd name="connsiteY5" fmla="*/ 354826 h 506982"/>
              <a:gd name="connsiteX0" fmla="*/ 0 w 1143001"/>
              <a:gd name="connsiteY0" fmla="*/ 351952 h 504108"/>
              <a:gd name="connsiteX1" fmla="*/ 566739 w 1143001"/>
              <a:gd name="connsiteY1" fmla="*/ 28155 h 504108"/>
              <a:gd name="connsiteX2" fmla="*/ 1143001 w 1143001"/>
              <a:gd name="connsiteY2" fmla="*/ 347189 h 504108"/>
              <a:gd name="connsiteX3" fmla="*/ 783432 w 1143001"/>
              <a:gd name="connsiteY3" fmla="*/ 475831 h 504108"/>
              <a:gd name="connsiteX4" fmla="*/ 316706 w 1143001"/>
              <a:gd name="connsiteY4" fmla="*/ 480593 h 504108"/>
              <a:gd name="connsiteX5" fmla="*/ 0 w 1143001"/>
              <a:gd name="connsiteY5" fmla="*/ 351952 h 504108"/>
              <a:gd name="connsiteX0" fmla="*/ 0 w 1143001"/>
              <a:gd name="connsiteY0" fmla="*/ 351952 h 504108"/>
              <a:gd name="connsiteX1" fmla="*/ 566739 w 1143001"/>
              <a:gd name="connsiteY1" fmla="*/ 28155 h 504108"/>
              <a:gd name="connsiteX2" fmla="*/ 1143001 w 1143001"/>
              <a:gd name="connsiteY2" fmla="*/ 347189 h 504108"/>
              <a:gd name="connsiteX3" fmla="*/ 783432 w 1143001"/>
              <a:gd name="connsiteY3" fmla="*/ 475831 h 504108"/>
              <a:gd name="connsiteX4" fmla="*/ 316706 w 1143001"/>
              <a:gd name="connsiteY4" fmla="*/ 480593 h 504108"/>
              <a:gd name="connsiteX5" fmla="*/ 0 w 1143001"/>
              <a:gd name="connsiteY5" fmla="*/ 351952 h 504108"/>
              <a:gd name="connsiteX0" fmla="*/ 0 w 1143001"/>
              <a:gd name="connsiteY0" fmla="*/ 353183 h 505339"/>
              <a:gd name="connsiteX1" fmla="*/ 566739 w 1143001"/>
              <a:gd name="connsiteY1" fmla="*/ 29386 h 505339"/>
              <a:gd name="connsiteX2" fmla="*/ 1143001 w 1143001"/>
              <a:gd name="connsiteY2" fmla="*/ 348420 h 505339"/>
              <a:gd name="connsiteX3" fmla="*/ 783432 w 1143001"/>
              <a:gd name="connsiteY3" fmla="*/ 477062 h 505339"/>
              <a:gd name="connsiteX4" fmla="*/ 316706 w 1143001"/>
              <a:gd name="connsiteY4" fmla="*/ 481824 h 505339"/>
              <a:gd name="connsiteX5" fmla="*/ 0 w 1143001"/>
              <a:gd name="connsiteY5" fmla="*/ 353183 h 505339"/>
              <a:gd name="connsiteX0" fmla="*/ 0 w 1143001"/>
              <a:gd name="connsiteY0" fmla="*/ 353183 h 505339"/>
              <a:gd name="connsiteX1" fmla="*/ 566739 w 1143001"/>
              <a:gd name="connsiteY1" fmla="*/ 29386 h 505339"/>
              <a:gd name="connsiteX2" fmla="*/ 1143001 w 1143001"/>
              <a:gd name="connsiteY2" fmla="*/ 348420 h 505339"/>
              <a:gd name="connsiteX3" fmla="*/ 783432 w 1143001"/>
              <a:gd name="connsiteY3" fmla="*/ 477062 h 505339"/>
              <a:gd name="connsiteX4" fmla="*/ 316706 w 1143001"/>
              <a:gd name="connsiteY4" fmla="*/ 481824 h 505339"/>
              <a:gd name="connsiteX5" fmla="*/ 0 w 1143001"/>
              <a:gd name="connsiteY5" fmla="*/ 353183 h 505339"/>
              <a:gd name="connsiteX0" fmla="*/ 0 w 1143001"/>
              <a:gd name="connsiteY0" fmla="*/ 353183 h 505339"/>
              <a:gd name="connsiteX1" fmla="*/ 566739 w 1143001"/>
              <a:gd name="connsiteY1" fmla="*/ 29386 h 505339"/>
              <a:gd name="connsiteX2" fmla="*/ 1143001 w 1143001"/>
              <a:gd name="connsiteY2" fmla="*/ 348420 h 505339"/>
              <a:gd name="connsiteX3" fmla="*/ 783432 w 1143001"/>
              <a:gd name="connsiteY3" fmla="*/ 477062 h 505339"/>
              <a:gd name="connsiteX4" fmla="*/ 316706 w 1143001"/>
              <a:gd name="connsiteY4" fmla="*/ 481824 h 505339"/>
              <a:gd name="connsiteX5" fmla="*/ 0 w 1143001"/>
              <a:gd name="connsiteY5" fmla="*/ 353183 h 505339"/>
              <a:gd name="connsiteX0" fmla="*/ 0 w 1143001"/>
              <a:gd name="connsiteY0" fmla="*/ 353183 h 505339"/>
              <a:gd name="connsiteX1" fmla="*/ 566739 w 1143001"/>
              <a:gd name="connsiteY1" fmla="*/ 29386 h 505339"/>
              <a:gd name="connsiteX2" fmla="*/ 1143001 w 1143001"/>
              <a:gd name="connsiteY2" fmla="*/ 348420 h 505339"/>
              <a:gd name="connsiteX3" fmla="*/ 783432 w 1143001"/>
              <a:gd name="connsiteY3" fmla="*/ 477062 h 505339"/>
              <a:gd name="connsiteX4" fmla="*/ 316706 w 1143001"/>
              <a:gd name="connsiteY4" fmla="*/ 481824 h 505339"/>
              <a:gd name="connsiteX5" fmla="*/ 0 w 1143001"/>
              <a:gd name="connsiteY5" fmla="*/ 353183 h 505339"/>
              <a:gd name="connsiteX0" fmla="*/ 0 w 1143001"/>
              <a:gd name="connsiteY0" fmla="*/ 353183 h 505339"/>
              <a:gd name="connsiteX1" fmla="*/ 566739 w 1143001"/>
              <a:gd name="connsiteY1" fmla="*/ 29386 h 505339"/>
              <a:gd name="connsiteX2" fmla="*/ 1143001 w 1143001"/>
              <a:gd name="connsiteY2" fmla="*/ 348420 h 505339"/>
              <a:gd name="connsiteX3" fmla="*/ 783432 w 1143001"/>
              <a:gd name="connsiteY3" fmla="*/ 477062 h 505339"/>
              <a:gd name="connsiteX4" fmla="*/ 316706 w 1143001"/>
              <a:gd name="connsiteY4" fmla="*/ 481824 h 505339"/>
              <a:gd name="connsiteX5" fmla="*/ 0 w 1143001"/>
              <a:gd name="connsiteY5" fmla="*/ 353183 h 505339"/>
              <a:gd name="connsiteX0" fmla="*/ 0 w 1143001"/>
              <a:gd name="connsiteY0" fmla="*/ 352500 h 504656"/>
              <a:gd name="connsiteX1" fmla="*/ 566739 w 1143001"/>
              <a:gd name="connsiteY1" fmla="*/ 28703 h 504656"/>
              <a:gd name="connsiteX2" fmla="*/ 1143001 w 1143001"/>
              <a:gd name="connsiteY2" fmla="*/ 347737 h 504656"/>
              <a:gd name="connsiteX3" fmla="*/ 783432 w 1143001"/>
              <a:gd name="connsiteY3" fmla="*/ 476379 h 504656"/>
              <a:gd name="connsiteX4" fmla="*/ 316706 w 1143001"/>
              <a:gd name="connsiteY4" fmla="*/ 481141 h 504656"/>
              <a:gd name="connsiteX5" fmla="*/ 0 w 1143001"/>
              <a:gd name="connsiteY5" fmla="*/ 352500 h 504656"/>
              <a:gd name="connsiteX0" fmla="*/ 0 w 1143001"/>
              <a:gd name="connsiteY0" fmla="*/ 352500 h 504656"/>
              <a:gd name="connsiteX1" fmla="*/ 566739 w 1143001"/>
              <a:gd name="connsiteY1" fmla="*/ 28703 h 504656"/>
              <a:gd name="connsiteX2" fmla="*/ 1143001 w 1143001"/>
              <a:gd name="connsiteY2" fmla="*/ 347737 h 504656"/>
              <a:gd name="connsiteX3" fmla="*/ 783432 w 1143001"/>
              <a:gd name="connsiteY3" fmla="*/ 476379 h 504656"/>
              <a:gd name="connsiteX4" fmla="*/ 316706 w 1143001"/>
              <a:gd name="connsiteY4" fmla="*/ 481141 h 504656"/>
              <a:gd name="connsiteX5" fmla="*/ 0 w 1143001"/>
              <a:gd name="connsiteY5" fmla="*/ 352500 h 50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1" h="504656">
                <a:moveTo>
                  <a:pt x="0" y="352500"/>
                </a:moveTo>
                <a:cubicBezTo>
                  <a:pt x="84932" y="361248"/>
                  <a:pt x="136526" y="-120540"/>
                  <a:pt x="566739" y="28703"/>
                </a:cubicBezTo>
                <a:cubicBezTo>
                  <a:pt x="1008064" y="-88789"/>
                  <a:pt x="1006476" y="248536"/>
                  <a:pt x="1143001" y="347737"/>
                </a:cubicBezTo>
                <a:cubicBezTo>
                  <a:pt x="1054101" y="328706"/>
                  <a:pt x="903288" y="433498"/>
                  <a:pt x="783432" y="476379"/>
                </a:cubicBezTo>
                <a:cubicBezTo>
                  <a:pt x="580232" y="516066"/>
                  <a:pt x="479425" y="510510"/>
                  <a:pt x="316706" y="481141"/>
                </a:cubicBezTo>
                <a:cubicBezTo>
                  <a:pt x="210343" y="446198"/>
                  <a:pt x="94457" y="313624"/>
                  <a:pt x="0" y="3525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82025A-889C-40BA-B72E-BEA06DB13FD2}"/>
              </a:ext>
            </a:extLst>
          </p:cNvPr>
          <p:cNvGrpSpPr/>
          <p:nvPr/>
        </p:nvGrpSpPr>
        <p:grpSpPr>
          <a:xfrm>
            <a:off x="119854" y="697540"/>
            <a:ext cx="1373712" cy="1106896"/>
            <a:chOff x="119854" y="697540"/>
            <a:chExt cx="1373712" cy="1106896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4473A54-72EB-406B-A77F-6C1F8E4CDA5B}"/>
                </a:ext>
              </a:extLst>
            </p:cNvPr>
            <p:cNvSpPr/>
            <p:nvPr/>
          </p:nvSpPr>
          <p:spPr>
            <a:xfrm>
              <a:off x="245267" y="990197"/>
              <a:ext cx="1143001" cy="504655"/>
            </a:xfrm>
            <a:custGeom>
              <a:avLst/>
              <a:gdLst>
                <a:gd name="connsiteX0" fmla="*/ 422352 w 1143001"/>
                <a:gd name="connsiteY0" fmla="*/ 125 h 504655"/>
                <a:gd name="connsiteX1" fmla="*/ 566739 w 1143001"/>
                <a:gd name="connsiteY1" fmla="*/ 28702 h 504655"/>
                <a:gd name="connsiteX2" fmla="*/ 1143001 w 1143001"/>
                <a:gd name="connsiteY2" fmla="*/ 347736 h 504655"/>
                <a:gd name="connsiteX3" fmla="*/ 783432 w 1143001"/>
                <a:gd name="connsiteY3" fmla="*/ 476378 h 504655"/>
                <a:gd name="connsiteX4" fmla="*/ 316706 w 1143001"/>
                <a:gd name="connsiteY4" fmla="*/ 481140 h 504655"/>
                <a:gd name="connsiteX5" fmla="*/ 0 w 1143001"/>
                <a:gd name="connsiteY5" fmla="*/ 352499 h 504655"/>
                <a:gd name="connsiteX6" fmla="*/ 422352 w 1143001"/>
                <a:gd name="connsiteY6" fmla="*/ 125 h 50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1" h="504655">
                  <a:moveTo>
                    <a:pt x="422352" y="125"/>
                  </a:moveTo>
                  <a:cubicBezTo>
                    <a:pt x="465102" y="1251"/>
                    <a:pt x="512962" y="10047"/>
                    <a:pt x="566739" y="28702"/>
                  </a:cubicBezTo>
                  <a:cubicBezTo>
                    <a:pt x="1008064" y="-88790"/>
                    <a:pt x="1006476" y="248535"/>
                    <a:pt x="1143001" y="347736"/>
                  </a:cubicBezTo>
                  <a:cubicBezTo>
                    <a:pt x="1054101" y="328705"/>
                    <a:pt x="903288" y="433497"/>
                    <a:pt x="783432" y="476378"/>
                  </a:cubicBezTo>
                  <a:cubicBezTo>
                    <a:pt x="580232" y="516065"/>
                    <a:pt x="479425" y="510509"/>
                    <a:pt x="316706" y="481140"/>
                  </a:cubicBezTo>
                  <a:cubicBezTo>
                    <a:pt x="210343" y="446197"/>
                    <a:pt x="94457" y="313623"/>
                    <a:pt x="0" y="352499"/>
                  </a:cubicBezTo>
                  <a:cubicBezTo>
                    <a:pt x="74316" y="360154"/>
                    <a:pt x="123107" y="-7759"/>
                    <a:pt x="422352" y="125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0435399-2FE4-4190-9629-A81894076ACA}"/>
                </a:ext>
              </a:extLst>
            </p:cNvPr>
            <p:cNvSpPr/>
            <p:nvPr/>
          </p:nvSpPr>
          <p:spPr>
            <a:xfrm>
              <a:off x="119854" y="697540"/>
              <a:ext cx="1363663" cy="1106896"/>
            </a:xfrm>
            <a:custGeom>
              <a:avLst/>
              <a:gdLst>
                <a:gd name="connsiteX0" fmla="*/ 554063 w 1363663"/>
                <a:gd name="connsiteY0" fmla="*/ 370 h 1106896"/>
                <a:gd name="connsiteX1" fmla="*/ 677863 w 1363663"/>
                <a:gd name="connsiteY1" fmla="*/ 35607 h 1106896"/>
                <a:gd name="connsiteX2" fmla="*/ 1363663 w 1363663"/>
                <a:gd name="connsiteY2" fmla="*/ 679198 h 1106896"/>
                <a:gd name="connsiteX3" fmla="*/ 0 w 1363663"/>
                <a:gd name="connsiteY3" fmla="*/ 655386 h 1106896"/>
                <a:gd name="connsiteX4" fmla="*/ 554063 w 1363663"/>
                <a:gd name="connsiteY4" fmla="*/ 370 h 1106896"/>
                <a:gd name="connsiteX5" fmla="*/ 547765 w 1363663"/>
                <a:gd name="connsiteY5" fmla="*/ 292781 h 1106896"/>
                <a:gd name="connsiteX6" fmla="*/ 125413 w 1363663"/>
                <a:gd name="connsiteY6" fmla="*/ 645155 h 1106896"/>
                <a:gd name="connsiteX7" fmla="*/ 442119 w 1363663"/>
                <a:gd name="connsiteY7" fmla="*/ 773796 h 1106896"/>
                <a:gd name="connsiteX8" fmla="*/ 908845 w 1363663"/>
                <a:gd name="connsiteY8" fmla="*/ 769034 h 1106896"/>
                <a:gd name="connsiteX9" fmla="*/ 1268414 w 1363663"/>
                <a:gd name="connsiteY9" fmla="*/ 640392 h 1106896"/>
                <a:gd name="connsiteX10" fmla="*/ 692152 w 1363663"/>
                <a:gd name="connsiteY10" fmla="*/ 321358 h 1106896"/>
                <a:gd name="connsiteX11" fmla="*/ 547765 w 1363663"/>
                <a:gd name="connsiteY11" fmla="*/ 292781 h 110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3663" h="1106896">
                  <a:moveTo>
                    <a:pt x="554063" y="370"/>
                  </a:moveTo>
                  <a:cubicBezTo>
                    <a:pt x="595032" y="2473"/>
                    <a:pt x="636522" y="13608"/>
                    <a:pt x="677863" y="35607"/>
                  </a:cubicBezTo>
                  <a:cubicBezTo>
                    <a:pt x="977900" y="-116576"/>
                    <a:pt x="1292225" y="283693"/>
                    <a:pt x="1363663" y="679198"/>
                  </a:cubicBezTo>
                  <a:cubicBezTo>
                    <a:pt x="1013884" y="1318961"/>
                    <a:pt x="254529" y="1182435"/>
                    <a:pt x="0" y="655386"/>
                  </a:cubicBezTo>
                  <a:cubicBezTo>
                    <a:pt x="6019" y="413498"/>
                    <a:pt x="267279" y="-14350"/>
                    <a:pt x="554063" y="370"/>
                  </a:cubicBezTo>
                  <a:close/>
                  <a:moveTo>
                    <a:pt x="547765" y="292781"/>
                  </a:moveTo>
                  <a:cubicBezTo>
                    <a:pt x="248520" y="284897"/>
                    <a:pt x="199729" y="652810"/>
                    <a:pt x="125413" y="645155"/>
                  </a:cubicBezTo>
                  <a:cubicBezTo>
                    <a:pt x="219870" y="606279"/>
                    <a:pt x="335756" y="738853"/>
                    <a:pt x="442119" y="773796"/>
                  </a:cubicBezTo>
                  <a:cubicBezTo>
                    <a:pt x="604838" y="803165"/>
                    <a:pt x="705645" y="808721"/>
                    <a:pt x="908845" y="769034"/>
                  </a:cubicBezTo>
                  <a:cubicBezTo>
                    <a:pt x="1028701" y="726153"/>
                    <a:pt x="1179514" y="621361"/>
                    <a:pt x="1268414" y="640392"/>
                  </a:cubicBezTo>
                  <a:cubicBezTo>
                    <a:pt x="1131889" y="541191"/>
                    <a:pt x="1133477" y="203866"/>
                    <a:pt x="692152" y="321358"/>
                  </a:cubicBezTo>
                  <a:cubicBezTo>
                    <a:pt x="638375" y="302703"/>
                    <a:pt x="590515" y="293907"/>
                    <a:pt x="547765" y="292781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5854A89-4C06-4ADB-A814-037F73D98410}"/>
                </a:ext>
              </a:extLst>
            </p:cNvPr>
            <p:cNvSpPr/>
            <p:nvPr/>
          </p:nvSpPr>
          <p:spPr>
            <a:xfrm rot="315230">
              <a:off x="123489" y="1339742"/>
              <a:ext cx="119063" cy="21432"/>
            </a:xfrm>
            <a:custGeom>
              <a:avLst/>
              <a:gdLst>
                <a:gd name="connsiteX0" fmla="*/ 104775 w 104775"/>
                <a:gd name="connsiteY0" fmla="*/ 0 h 19050"/>
                <a:gd name="connsiteX1" fmla="*/ 0 w 104775"/>
                <a:gd name="connsiteY1" fmla="*/ 19050 h 19050"/>
                <a:gd name="connsiteX2" fmla="*/ 0 w 104775"/>
                <a:gd name="connsiteY2" fmla="*/ 19050 h 19050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63" h="21432">
                  <a:moveTo>
                    <a:pt x="119063" y="0"/>
                  </a:moveTo>
                  <a:cubicBezTo>
                    <a:pt x="79375" y="7144"/>
                    <a:pt x="51594" y="1"/>
                    <a:pt x="0" y="21432"/>
                  </a:cubicBezTo>
                  <a:lnTo>
                    <a:pt x="0" y="21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61A57CD-73DA-445C-B37F-8691EDA9227B}"/>
                </a:ext>
              </a:extLst>
            </p:cNvPr>
            <p:cNvSpPr/>
            <p:nvPr/>
          </p:nvSpPr>
          <p:spPr>
            <a:xfrm rot="985865" flipH="1">
              <a:off x="1374503" y="1346384"/>
              <a:ext cx="119063" cy="21432"/>
            </a:xfrm>
            <a:custGeom>
              <a:avLst/>
              <a:gdLst>
                <a:gd name="connsiteX0" fmla="*/ 104775 w 104775"/>
                <a:gd name="connsiteY0" fmla="*/ 0 h 19050"/>
                <a:gd name="connsiteX1" fmla="*/ 0 w 104775"/>
                <a:gd name="connsiteY1" fmla="*/ 19050 h 19050"/>
                <a:gd name="connsiteX2" fmla="*/ 0 w 104775"/>
                <a:gd name="connsiteY2" fmla="*/ 19050 h 19050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63" h="21432">
                  <a:moveTo>
                    <a:pt x="119063" y="0"/>
                  </a:moveTo>
                  <a:cubicBezTo>
                    <a:pt x="79375" y="7144"/>
                    <a:pt x="51594" y="1"/>
                    <a:pt x="0" y="21432"/>
                  </a:cubicBezTo>
                  <a:lnTo>
                    <a:pt x="0" y="2143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58560-3D14-4CF4-8078-7B1ECF9FF573}"/>
              </a:ext>
            </a:extLst>
          </p:cNvPr>
          <p:cNvSpPr/>
          <p:nvPr/>
        </p:nvSpPr>
        <p:spPr>
          <a:xfrm>
            <a:off x="7493794" y="2768232"/>
            <a:ext cx="1300161" cy="942226"/>
          </a:xfrm>
          <a:custGeom>
            <a:avLst/>
            <a:gdLst>
              <a:gd name="connsiteX0" fmla="*/ 0 w 781050"/>
              <a:gd name="connsiteY0" fmla="*/ 0 h 648752"/>
              <a:gd name="connsiteX1" fmla="*/ 781050 w 781050"/>
              <a:gd name="connsiteY1" fmla="*/ 0 h 648752"/>
              <a:gd name="connsiteX2" fmla="*/ 781050 w 781050"/>
              <a:gd name="connsiteY2" fmla="*/ 648752 h 648752"/>
              <a:gd name="connsiteX3" fmla="*/ 0 w 781050"/>
              <a:gd name="connsiteY3" fmla="*/ 648752 h 648752"/>
              <a:gd name="connsiteX4" fmla="*/ 0 w 781050"/>
              <a:gd name="connsiteY4" fmla="*/ 0 h 648752"/>
              <a:gd name="connsiteX0" fmla="*/ 0 w 781050"/>
              <a:gd name="connsiteY0" fmla="*/ 34669 h 683421"/>
              <a:gd name="connsiteX1" fmla="*/ 381000 w 781050"/>
              <a:gd name="connsiteY1" fmla="*/ 2 h 683421"/>
              <a:gd name="connsiteX2" fmla="*/ 781050 w 781050"/>
              <a:gd name="connsiteY2" fmla="*/ 34669 h 683421"/>
              <a:gd name="connsiteX3" fmla="*/ 781050 w 781050"/>
              <a:gd name="connsiteY3" fmla="*/ 683421 h 683421"/>
              <a:gd name="connsiteX4" fmla="*/ 0 w 781050"/>
              <a:gd name="connsiteY4" fmla="*/ 683421 h 683421"/>
              <a:gd name="connsiteX5" fmla="*/ 0 w 781050"/>
              <a:gd name="connsiteY5" fmla="*/ 34669 h 683421"/>
              <a:gd name="connsiteX0" fmla="*/ 0 w 1050131"/>
              <a:gd name="connsiteY0" fmla="*/ 34669 h 683421"/>
              <a:gd name="connsiteX1" fmla="*/ 381000 w 1050131"/>
              <a:gd name="connsiteY1" fmla="*/ 2 h 683421"/>
              <a:gd name="connsiteX2" fmla="*/ 1050131 w 1050131"/>
              <a:gd name="connsiteY2" fmla="*/ 339469 h 683421"/>
              <a:gd name="connsiteX3" fmla="*/ 781050 w 1050131"/>
              <a:gd name="connsiteY3" fmla="*/ 683421 h 683421"/>
              <a:gd name="connsiteX4" fmla="*/ 0 w 1050131"/>
              <a:gd name="connsiteY4" fmla="*/ 683421 h 683421"/>
              <a:gd name="connsiteX5" fmla="*/ 0 w 1050131"/>
              <a:gd name="connsiteY5" fmla="*/ 34669 h 683421"/>
              <a:gd name="connsiteX0" fmla="*/ 0 w 1302543"/>
              <a:gd name="connsiteY0" fmla="*/ 346612 h 683420"/>
              <a:gd name="connsiteX1" fmla="*/ 633412 w 1302543"/>
              <a:gd name="connsiteY1" fmla="*/ 1 h 683420"/>
              <a:gd name="connsiteX2" fmla="*/ 1302543 w 1302543"/>
              <a:gd name="connsiteY2" fmla="*/ 339468 h 683420"/>
              <a:gd name="connsiteX3" fmla="*/ 1033462 w 1302543"/>
              <a:gd name="connsiteY3" fmla="*/ 683420 h 683420"/>
              <a:gd name="connsiteX4" fmla="*/ 252412 w 1302543"/>
              <a:gd name="connsiteY4" fmla="*/ 683420 h 683420"/>
              <a:gd name="connsiteX5" fmla="*/ 0 w 1302543"/>
              <a:gd name="connsiteY5" fmla="*/ 346612 h 683420"/>
              <a:gd name="connsiteX0" fmla="*/ 0 w 1302543"/>
              <a:gd name="connsiteY0" fmla="*/ 346614 h 683422"/>
              <a:gd name="connsiteX1" fmla="*/ 633412 w 1302543"/>
              <a:gd name="connsiteY1" fmla="*/ 3 h 683422"/>
              <a:gd name="connsiteX2" fmla="*/ 1302543 w 1302543"/>
              <a:gd name="connsiteY2" fmla="*/ 339470 h 683422"/>
              <a:gd name="connsiteX3" fmla="*/ 1033462 w 1302543"/>
              <a:gd name="connsiteY3" fmla="*/ 683422 h 683422"/>
              <a:gd name="connsiteX4" fmla="*/ 252412 w 1302543"/>
              <a:gd name="connsiteY4" fmla="*/ 683422 h 683422"/>
              <a:gd name="connsiteX5" fmla="*/ 0 w 1302543"/>
              <a:gd name="connsiteY5" fmla="*/ 346614 h 683422"/>
              <a:gd name="connsiteX0" fmla="*/ 0 w 1302543"/>
              <a:gd name="connsiteY0" fmla="*/ 389132 h 725940"/>
              <a:gd name="connsiteX1" fmla="*/ 633412 w 1302543"/>
              <a:gd name="connsiteY1" fmla="*/ 42521 h 725940"/>
              <a:gd name="connsiteX2" fmla="*/ 1302543 w 1302543"/>
              <a:gd name="connsiteY2" fmla="*/ 381988 h 725940"/>
              <a:gd name="connsiteX3" fmla="*/ 1033462 w 1302543"/>
              <a:gd name="connsiteY3" fmla="*/ 725940 h 725940"/>
              <a:gd name="connsiteX4" fmla="*/ 252412 w 1302543"/>
              <a:gd name="connsiteY4" fmla="*/ 725940 h 725940"/>
              <a:gd name="connsiteX5" fmla="*/ 0 w 1302543"/>
              <a:gd name="connsiteY5" fmla="*/ 389132 h 725940"/>
              <a:gd name="connsiteX0" fmla="*/ 0 w 1302543"/>
              <a:gd name="connsiteY0" fmla="*/ 389132 h 725940"/>
              <a:gd name="connsiteX1" fmla="*/ 633412 w 1302543"/>
              <a:gd name="connsiteY1" fmla="*/ 42521 h 725940"/>
              <a:gd name="connsiteX2" fmla="*/ 1302543 w 1302543"/>
              <a:gd name="connsiteY2" fmla="*/ 381988 h 725940"/>
              <a:gd name="connsiteX3" fmla="*/ 1033462 w 1302543"/>
              <a:gd name="connsiteY3" fmla="*/ 725940 h 725940"/>
              <a:gd name="connsiteX4" fmla="*/ 252412 w 1302543"/>
              <a:gd name="connsiteY4" fmla="*/ 725940 h 725940"/>
              <a:gd name="connsiteX5" fmla="*/ 0 w 1302543"/>
              <a:gd name="connsiteY5" fmla="*/ 389132 h 725940"/>
              <a:gd name="connsiteX0" fmla="*/ 0 w 1302543"/>
              <a:gd name="connsiteY0" fmla="*/ 389331 h 726139"/>
              <a:gd name="connsiteX1" fmla="*/ 633412 w 1302543"/>
              <a:gd name="connsiteY1" fmla="*/ 42720 h 726139"/>
              <a:gd name="connsiteX2" fmla="*/ 1302543 w 1302543"/>
              <a:gd name="connsiteY2" fmla="*/ 382187 h 726139"/>
              <a:gd name="connsiteX3" fmla="*/ 1033462 w 1302543"/>
              <a:gd name="connsiteY3" fmla="*/ 726139 h 726139"/>
              <a:gd name="connsiteX4" fmla="*/ 252412 w 1302543"/>
              <a:gd name="connsiteY4" fmla="*/ 726139 h 726139"/>
              <a:gd name="connsiteX5" fmla="*/ 0 w 1302543"/>
              <a:gd name="connsiteY5" fmla="*/ 389331 h 726139"/>
              <a:gd name="connsiteX0" fmla="*/ 0 w 1302543"/>
              <a:gd name="connsiteY0" fmla="*/ 381110 h 717918"/>
              <a:gd name="connsiteX1" fmla="*/ 635794 w 1302543"/>
              <a:gd name="connsiteY1" fmla="*/ 44024 h 717918"/>
              <a:gd name="connsiteX2" fmla="*/ 1302543 w 1302543"/>
              <a:gd name="connsiteY2" fmla="*/ 373966 h 717918"/>
              <a:gd name="connsiteX3" fmla="*/ 1033462 w 1302543"/>
              <a:gd name="connsiteY3" fmla="*/ 717918 h 717918"/>
              <a:gd name="connsiteX4" fmla="*/ 252412 w 1302543"/>
              <a:gd name="connsiteY4" fmla="*/ 717918 h 717918"/>
              <a:gd name="connsiteX5" fmla="*/ 0 w 1302543"/>
              <a:gd name="connsiteY5" fmla="*/ 381110 h 717918"/>
              <a:gd name="connsiteX0" fmla="*/ 0 w 1302543"/>
              <a:gd name="connsiteY0" fmla="*/ 381110 h 717918"/>
              <a:gd name="connsiteX1" fmla="*/ 635794 w 1302543"/>
              <a:gd name="connsiteY1" fmla="*/ 44024 h 717918"/>
              <a:gd name="connsiteX2" fmla="*/ 1302543 w 1302543"/>
              <a:gd name="connsiteY2" fmla="*/ 373966 h 717918"/>
              <a:gd name="connsiteX3" fmla="*/ 1033462 w 1302543"/>
              <a:gd name="connsiteY3" fmla="*/ 717918 h 717918"/>
              <a:gd name="connsiteX4" fmla="*/ 252412 w 1302543"/>
              <a:gd name="connsiteY4" fmla="*/ 717918 h 717918"/>
              <a:gd name="connsiteX5" fmla="*/ 0 w 1302543"/>
              <a:gd name="connsiteY5" fmla="*/ 381110 h 717918"/>
              <a:gd name="connsiteX0" fmla="*/ 0 w 1300161"/>
              <a:gd name="connsiteY0" fmla="*/ 381110 h 717918"/>
              <a:gd name="connsiteX1" fmla="*/ 635794 w 1300161"/>
              <a:gd name="connsiteY1" fmla="*/ 44024 h 717918"/>
              <a:gd name="connsiteX2" fmla="*/ 1300161 w 1300161"/>
              <a:gd name="connsiteY2" fmla="*/ 373966 h 717918"/>
              <a:gd name="connsiteX3" fmla="*/ 1033462 w 1300161"/>
              <a:gd name="connsiteY3" fmla="*/ 717918 h 717918"/>
              <a:gd name="connsiteX4" fmla="*/ 252412 w 1300161"/>
              <a:gd name="connsiteY4" fmla="*/ 717918 h 717918"/>
              <a:gd name="connsiteX5" fmla="*/ 0 w 1300161"/>
              <a:gd name="connsiteY5" fmla="*/ 381110 h 717918"/>
              <a:gd name="connsiteX0" fmla="*/ 0 w 1300161"/>
              <a:gd name="connsiteY0" fmla="*/ 381110 h 717918"/>
              <a:gd name="connsiteX1" fmla="*/ 635794 w 1300161"/>
              <a:gd name="connsiteY1" fmla="*/ 44024 h 717918"/>
              <a:gd name="connsiteX2" fmla="*/ 1300161 w 1300161"/>
              <a:gd name="connsiteY2" fmla="*/ 373966 h 717918"/>
              <a:gd name="connsiteX3" fmla="*/ 1033462 w 1300161"/>
              <a:gd name="connsiteY3" fmla="*/ 717918 h 717918"/>
              <a:gd name="connsiteX4" fmla="*/ 0 w 1300161"/>
              <a:gd name="connsiteY4" fmla="*/ 381110 h 717918"/>
              <a:gd name="connsiteX0" fmla="*/ 0 w 1300161"/>
              <a:gd name="connsiteY0" fmla="*/ 381110 h 381110"/>
              <a:gd name="connsiteX1" fmla="*/ 635794 w 1300161"/>
              <a:gd name="connsiteY1" fmla="*/ 44024 h 381110"/>
              <a:gd name="connsiteX2" fmla="*/ 1300161 w 1300161"/>
              <a:gd name="connsiteY2" fmla="*/ 373966 h 381110"/>
              <a:gd name="connsiteX3" fmla="*/ 0 w 1300161"/>
              <a:gd name="connsiteY3" fmla="*/ 381110 h 381110"/>
              <a:gd name="connsiteX0" fmla="*/ 0 w 1300161"/>
              <a:gd name="connsiteY0" fmla="*/ 381110 h 681418"/>
              <a:gd name="connsiteX1" fmla="*/ 635794 w 1300161"/>
              <a:gd name="connsiteY1" fmla="*/ 44024 h 681418"/>
              <a:gd name="connsiteX2" fmla="*/ 1300161 w 1300161"/>
              <a:gd name="connsiteY2" fmla="*/ 373966 h 681418"/>
              <a:gd name="connsiteX3" fmla="*/ 0 w 1300161"/>
              <a:gd name="connsiteY3" fmla="*/ 381110 h 681418"/>
              <a:gd name="connsiteX0" fmla="*/ 0 w 1300161"/>
              <a:gd name="connsiteY0" fmla="*/ 381110 h 943928"/>
              <a:gd name="connsiteX1" fmla="*/ 635794 w 1300161"/>
              <a:gd name="connsiteY1" fmla="*/ 44024 h 943928"/>
              <a:gd name="connsiteX2" fmla="*/ 1300161 w 1300161"/>
              <a:gd name="connsiteY2" fmla="*/ 373966 h 943928"/>
              <a:gd name="connsiteX3" fmla="*/ 0 w 1300161"/>
              <a:gd name="connsiteY3" fmla="*/ 381110 h 943928"/>
              <a:gd name="connsiteX0" fmla="*/ 0 w 1300161"/>
              <a:gd name="connsiteY0" fmla="*/ 381110 h 942226"/>
              <a:gd name="connsiteX1" fmla="*/ 635794 w 1300161"/>
              <a:gd name="connsiteY1" fmla="*/ 44024 h 942226"/>
              <a:gd name="connsiteX2" fmla="*/ 1300161 w 1300161"/>
              <a:gd name="connsiteY2" fmla="*/ 373966 h 942226"/>
              <a:gd name="connsiteX3" fmla="*/ 0 w 1300161"/>
              <a:gd name="connsiteY3" fmla="*/ 381110 h 94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161" h="942226">
                <a:moveTo>
                  <a:pt x="0" y="381110"/>
                </a:moveTo>
                <a:cubicBezTo>
                  <a:pt x="81756" y="81423"/>
                  <a:pt x="349251" y="-77770"/>
                  <a:pt x="635794" y="44024"/>
                </a:cubicBezTo>
                <a:cubicBezTo>
                  <a:pt x="863600" y="-83326"/>
                  <a:pt x="1219992" y="77454"/>
                  <a:pt x="1300161" y="373966"/>
                </a:cubicBezTo>
                <a:cubicBezTo>
                  <a:pt x="1023936" y="1202641"/>
                  <a:pt x="159543" y="1055003"/>
                  <a:pt x="0" y="38111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0F66A7-FAD6-40E5-815D-EF7D15C56888}"/>
              </a:ext>
            </a:extLst>
          </p:cNvPr>
          <p:cNvSpPr/>
          <p:nvPr/>
        </p:nvSpPr>
        <p:spPr>
          <a:xfrm>
            <a:off x="7500938" y="2958107"/>
            <a:ext cx="1273968" cy="517843"/>
          </a:xfrm>
          <a:custGeom>
            <a:avLst/>
            <a:gdLst>
              <a:gd name="connsiteX0" fmla="*/ 0 w 621506"/>
              <a:gd name="connsiteY0" fmla="*/ 0 h 152400"/>
              <a:gd name="connsiteX1" fmla="*/ 621506 w 621506"/>
              <a:gd name="connsiteY1" fmla="*/ 0 h 152400"/>
              <a:gd name="connsiteX2" fmla="*/ 621506 w 621506"/>
              <a:gd name="connsiteY2" fmla="*/ 152400 h 152400"/>
              <a:gd name="connsiteX3" fmla="*/ 0 w 621506"/>
              <a:gd name="connsiteY3" fmla="*/ 152400 h 152400"/>
              <a:gd name="connsiteX4" fmla="*/ 0 w 621506"/>
              <a:gd name="connsiteY4" fmla="*/ 0 h 152400"/>
              <a:gd name="connsiteX0" fmla="*/ 0 w 969168"/>
              <a:gd name="connsiteY0" fmla="*/ 0 h 152400"/>
              <a:gd name="connsiteX1" fmla="*/ 621506 w 969168"/>
              <a:gd name="connsiteY1" fmla="*/ 0 h 152400"/>
              <a:gd name="connsiteX2" fmla="*/ 969168 w 969168"/>
              <a:gd name="connsiteY2" fmla="*/ 100012 h 152400"/>
              <a:gd name="connsiteX3" fmla="*/ 0 w 969168"/>
              <a:gd name="connsiteY3" fmla="*/ 152400 h 152400"/>
              <a:gd name="connsiteX4" fmla="*/ 0 w 969168"/>
              <a:gd name="connsiteY4" fmla="*/ 0 h 152400"/>
              <a:gd name="connsiteX0" fmla="*/ 304800 w 1273968"/>
              <a:gd name="connsiteY0" fmla="*/ 0 h 100012"/>
              <a:gd name="connsiteX1" fmla="*/ 926306 w 1273968"/>
              <a:gd name="connsiteY1" fmla="*/ 0 h 100012"/>
              <a:gd name="connsiteX2" fmla="*/ 1273968 w 1273968"/>
              <a:gd name="connsiteY2" fmla="*/ 100012 h 100012"/>
              <a:gd name="connsiteX3" fmla="*/ 0 w 1273968"/>
              <a:gd name="connsiteY3" fmla="*/ 100012 h 100012"/>
              <a:gd name="connsiteX4" fmla="*/ 304800 w 1273968"/>
              <a:gd name="connsiteY4" fmla="*/ 0 h 100012"/>
              <a:gd name="connsiteX0" fmla="*/ 0 w 1273968"/>
              <a:gd name="connsiteY0" fmla="*/ 100012 h 100012"/>
              <a:gd name="connsiteX1" fmla="*/ 926306 w 1273968"/>
              <a:gd name="connsiteY1" fmla="*/ 0 h 100012"/>
              <a:gd name="connsiteX2" fmla="*/ 1273968 w 1273968"/>
              <a:gd name="connsiteY2" fmla="*/ 100012 h 100012"/>
              <a:gd name="connsiteX3" fmla="*/ 0 w 1273968"/>
              <a:gd name="connsiteY3" fmla="*/ 100012 h 100012"/>
              <a:gd name="connsiteX0" fmla="*/ 0 w 1273968"/>
              <a:gd name="connsiteY0" fmla="*/ 100012 h 276753"/>
              <a:gd name="connsiteX1" fmla="*/ 926306 w 1273968"/>
              <a:gd name="connsiteY1" fmla="*/ 0 h 276753"/>
              <a:gd name="connsiteX2" fmla="*/ 1273968 w 1273968"/>
              <a:gd name="connsiteY2" fmla="*/ 100012 h 276753"/>
              <a:gd name="connsiteX3" fmla="*/ 0 w 1273968"/>
              <a:gd name="connsiteY3" fmla="*/ 100012 h 276753"/>
              <a:gd name="connsiteX0" fmla="*/ 0 w 1273968"/>
              <a:gd name="connsiteY0" fmla="*/ 136882 h 313623"/>
              <a:gd name="connsiteX1" fmla="*/ 926306 w 1273968"/>
              <a:gd name="connsiteY1" fmla="*/ 36870 h 313623"/>
              <a:gd name="connsiteX2" fmla="*/ 1273968 w 1273968"/>
              <a:gd name="connsiteY2" fmla="*/ 136882 h 313623"/>
              <a:gd name="connsiteX3" fmla="*/ 0 w 1273968"/>
              <a:gd name="connsiteY3" fmla="*/ 136882 h 313623"/>
              <a:gd name="connsiteX0" fmla="*/ 0 w 1273968"/>
              <a:gd name="connsiteY0" fmla="*/ 0 h 176741"/>
              <a:gd name="connsiteX1" fmla="*/ 1273968 w 1273968"/>
              <a:gd name="connsiteY1" fmla="*/ 0 h 176741"/>
              <a:gd name="connsiteX2" fmla="*/ 0 w 1273968"/>
              <a:gd name="connsiteY2" fmla="*/ 0 h 176741"/>
              <a:gd name="connsiteX0" fmla="*/ 0 w 1273968"/>
              <a:gd name="connsiteY0" fmla="*/ 111124 h 287865"/>
              <a:gd name="connsiteX1" fmla="*/ 1273968 w 1273968"/>
              <a:gd name="connsiteY1" fmla="*/ 111124 h 287865"/>
              <a:gd name="connsiteX2" fmla="*/ 0 w 1273968"/>
              <a:gd name="connsiteY2" fmla="*/ 111124 h 287865"/>
              <a:gd name="connsiteX0" fmla="*/ 0 w 1273968"/>
              <a:gd name="connsiteY0" fmla="*/ 187523 h 364264"/>
              <a:gd name="connsiteX1" fmla="*/ 1273968 w 1273968"/>
              <a:gd name="connsiteY1" fmla="*/ 187523 h 364264"/>
              <a:gd name="connsiteX2" fmla="*/ 0 w 1273968"/>
              <a:gd name="connsiteY2" fmla="*/ 187523 h 364264"/>
              <a:gd name="connsiteX0" fmla="*/ 0 w 1273968"/>
              <a:gd name="connsiteY0" fmla="*/ 187523 h 505023"/>
              <a:gd name="connsiteX1" fmla="*/ 1273968 w 1273968"/>
              <a:gd name="connsiteY1" fmla="*/ 187523 h 505023"/>
              <a:gd name="connsiteX2" fmla="*/ 0 w 1273968"/>
              <a:gd name="connsiteY2" fmla="*/ 187523 h 505023"/>
              <a:gd name="connsiteX0" fmla="*/ 0 w 1273968"/>
              <a:gd name="connsiteY0" fmla="*/ 187523 h 567507"/>
              <a:gd name="connsiteX1" fmla="*/ 1273968 w 1273968"/>
              <a:gd name="connsiteY1" fmla="*/ 187523 h 567507"/>
              <a:gd name="connsiteX2" fmla="*/ 0 w 1273968"/>
              <a:gd name="connsiteY2" fmla="*/ 187523 h 567507"/>
              <a:gd name="connsiteX0" fmla="*/ 0 w 1273968"/>
              <a:gd name="connsiteY0" fmla="*/ 187523 h 556254"/>
              <a:gd name="connsiteX1" fmla="*/ 1273968 w 1273968"/>
              <a:gd name="connsiteY1" fmla="*/ 187523 h 556254"/>
              <a:gd name="connsiteX2" fmla="*/ 0 w 1273968"/>
              <a:gd name="connsiteY2" fmla="*/ 187523 h 556254"/>
              <a:gd name="connsiteX0" fmla="*/ 0 w 1273968"/>
              <a:gd name="connsiteY0" fmla="*/ 187523 h 509567"/>
              <a:gd name="connsiteX1" fmla="*/ 1273968 w 1273968"/>
              <a:gd name="connsiteY1" fmla="*/ 187523 h 509567"/>
              <a:gd name="connsiteX2" fmla="*/ 0 w 1273968"/>
              <a:gd name="connsiteY2" fmla="*/ 187523 h 509567"/>
              <a:gd name="connsiteX0" fmla="*/ 0 w 1273968"/>
              <a:gd name="connsiteY0" fmla="*/ 187523 h 517843"/>
              <a:gd name="connsiteX1" fmla="*/ 1273968 w 1273968"/>
              <a:gd name="connsiteY1" fmla="*/ 187523 h 517843"/>
              <a:gd name="connsiteX2" fmla="*/ 0 w 1273968"/>
              <a:gd name="connsiteY2" fmla="*/ 187523 h 51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968" h="517843">
                <a:moveTo>
                  <a:pt x="0" y="187523"/>
                </a:moveTo>
                <a:cubicBezTo>
                  <a:pt x="348456" y="-62508"/>
                  <a:pt x="913606" y="-62508"/>
                  <a:pt x="1273968" y="187523"/>
                </a:cubicBezTo>
                <a:cubicBezTo>
                  <a:pt x="956469" y="394692"/>
                  <a:pt x="698499" y="813792"/>
                  <a:pt x="0" y="18752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id="{1E4BA412-A5D4-49B2-BFB4-61C632099724}"/>
              </a:ext>
            </a:extLst>
          </p:cNvPr>
          <p:cNvSpPr/>
          <p:nvPr/>
        </p:nvSpPr>
        <p:spPr>
          <a:xfrm>
            <a:off x="2932113" y="2793798"/>
            <a:ext cx="1300161" cy="942226"/>
          </a:xfrm>
          <a:custGeom>
            <a:avLst/>
            <a:gdLst>
              <a:gd name="connsiteX0" fmla="*/ 0 w 781050"/>
              <a:gd name="connsiteY0" fmla="*/ 0 h 648752"/>
              <a:gd name="connsiteX1" fmla="*/ 781050 w 781050"/>
              <a:gd name="connsiteY1" fmla="*/ 0 h 648752"/>
              <a:gd name="connsiteX2" fmla="*/ 781050 w 781050"/>
              <a:gd name="connsiteY2" fmla="*/ 648752 h 648752"/>
              <a:gd name="connsiteX3" fmla="*/ 0 w 781050"/>
              <a:gd name="connsiteY3" fmla="*/ 648752 h 648752"/>
              <a:gd name="connsiteX4" fmla="*/ 0 w 781050"/>
              <a:gd name="connsiteY4" fmla="*/ 0 h 648752"/>
              <a:gd name="connsiteX0" fmla="*/ 0 w 781050"/>
              <a:gd name="connsiteY0" fmla="*/ 34669 h 683421"/>
              <a:gd name="connsiteX1" fmla="*/ 381000 w 781050"/>
              <a:gd name="connsiteY1" fmla="*/ 2 h 683421"/>
              <a:gd name="connsiteX2" fmla="*/ 781050 w 781050"/>
              <a:gd name="connsiteY2" fmla="*/ 34669 h 683421"/>
              <a:gd name="connsiteX3" fmla="*/ 781050 w 781050"/>
              <a:gd name="connsiteY3" fmla="*/ 683421 h 683421"/>
              <a:gd name="connsiteX4" fmla="*/ 0 w 781050"/>
              <a:gd name="connsiteY4" fmla="*/ 683421 h 683421"/>
              <a:gd name="connsiteX5" fmla="*/ 0 w 781050"/>
              <a:gd name="connsiteY5" fmla="*/ 34669 h 683421"/>
              <a:gd name="connsiteX0" fmla="*/ 0 w 1050131"/>
              <a:gd name="connsiteY0" fmla="*/ 34669 h 683421"/>
              <a:gd name="connsiteX1" fmla="*/ 381000 w 1050131"/>
              <a:gd name="connsiteY1" fmla="*/ 2 h 683421"/>
              <a:gd name="connsiteX2" fmla="*/ 1050131 w 1050131"/>
              <a:gd name="connsiteY2" fmla="*/ 339469 h 683421"/>
              <a:gd name="connsiteX3" fmla="*/ 781050 w 1050131"/>
              <a:gd name="connsiteY3" fmla="*/ 683421 h 683421"/>
              <a:gd name="connsiteX4" fmla="*/ 0 w 1050131"/>
              <a:gd name="connsiteY4" fmla="*/ 683421 h 683421"/>
              <a:gd name="connsiteX5" fmla="*/ 0 w 1050131"/>
              <a:gd name="connsiteY5" fmla="*/ 34669 h 683421"/>
              <a:gd name="connsiteX0" fmla="*/ 0 w 1302543"/>
              <a:gd name="connsiteY0" fmla="*/ 346612 h 683420"/>
              <a:gd name="connsiteX1" fmla="*/ 633412 w 1302543"/>
              <a:gd name="connsiteY1" fmla="*/ 1 h 683420"/>
              <a:gd name="connsiteX2" fmla="*/ 1302543 w 1302543"/>
              <a:gd name="connsiteY2" fmla="*/ 339468 h 683420"/>
              <a:gd name="connsiteX3" fmla="*/ 1033462 w 1302543"/>
              <a:gd name="connsiteY3" fmla="*/ 683420 h 683420"/>
              <a:gd name="connsiteX4" fmla="*/ 252412 w 1302543"/>
              <a:gd name="connsiteY4" fmla="*/ 683420 h 683420"/>
              <a:gd name="connsiteX5" fmla="*/ 0 w 1302543"/>
              <a:gd name="connsiteY5" fmla="*/ 346612 h 683420"/>
              <a:gd name="connsiteX0" fmla="*/ 0 w 1302543"/>
              <a:gd name="connsiteY0" fmla="*/ 346614 h 683422"/>
              <a:gd name="connsiteX1" fmla="*/ 633412 w 1302543"/>
              <a:gd name="connsiteY1" fmla="*/ 3 h 683422"/>
              <a:gd name="connsiteX2" fmla="*/ 1302543 w 1302543"/>
              <a:gd name="connsiteY2" fmla="*/ 339470 h 683422"/>
              <a:gd name="connsiteX3" fmla="*/ 1033462 w 1302543"/>
              <a:gd name="connsiteY3" fmla="*/ 683422 h 683422"/>
              <a:gd name="connsiteX4" fmla="*/ 252412 w 1302543"/>
              <a:gd name="connsiteY4" fmla="*/ 683422 h 683422"/>
              <a:gd name="connsiteX5" fmla="*/ 0 w 1302543"/>
              <a:gd name="connsiteY5" fmla="*/ 346614 h 683422"/>
              <a:gd name="connsiteX0" fmla="*/ 0 w 1302543"/>
              <a:gd name="connsiteY0" fmla="*/ 389132 h 725940"/>
              <a:gd name="connsiteX1" fmla="*/ 633412 w 1302543"/>
              <a:gd name="connsiteY1" fmla="*/ 42521 h 725940"/>
              <a:gd name="connsiteX2" fmla="*/ 1302543 w 1302543"/>
              <a:gd name="connsiteY2" fmla="*/ 381988 h 725940"/>
              <a:gd name="connsiteX3" fmla="*/ 1033462 w 1302543"/>
              <a:gd name="connsiteY3" fmla="*/ 725940 h 725940"/>
              <a:gd name="connsiteX4" fmla="*/ 252412 w 1302543"/>
              <a:gd name="connsiteY4" fmla="*/ 725940 h 725940"/>
              <a:gd name="connsiteX5" fmla="*/ 0 w 1302543"/>
              <a:gd name="connsiteY5" fmla="*/ 389132 h 725940"/>
              <a:gd name="connsiteX0" fmla="*/ 0 w 1302543"/>
              <a:gd name="connsiteY0" fmla="*/ 389132 h 725940"/>
              <a:gd name="connsiteX1" fmla="*/ 633412 w 1302543"/>
              <a:gd name="connsiteY1" fmla="*/ 42521 h 725940"/>
              <a:gd name="connsiteX2" fmla="*/ 1302543 w 1302543"/>
              <a:gd name="connsiteY2" fmla="*/ 381988 h 725940"/>
              <a:gd name="connsiteX3" fmla="*/ 1033462 w 1302543"/>
              <a:gd name="connsiteY3" fmla="*/ 725940 h 725940"/>
              <a:gd name="connsiteX4" fmla="*/ 252412 w 1302543"/>
              <a:gd name="connsiteY4" fmla="*/ 725940 h 725940"/>
              <a:gd name="connsiteX5" fmla="*/ 0 w 1302543"/>
              <a:gd name="connsiteY5" fmla="*/ 389132 h 725940"/>
              <a:gd name="connsiteX0" fmla="*/ 0 w 1302543"/>
              <a:gd name="connsiteY0" fmla="*/ 389331 h 726139"/>
              <a:gd name="connsiteX1" fmla="*/ 633412 w 1302543"/>
              <a:gd name="connsiteY1" fmla="*/ 42720 h 726139"/>
              <a:gd name="connsiteX2" fmla="*/ 1302543 w 1302543"/>
              <a:gd name="connsiteY2" fmla="*/ 382187 h 726139"/>
              <a:gd name="connsiteX3" fmla="*/ 1033462 w 1302543"/>
              <a:gd name="connsiteY3" fmla="*/ 726139 h 726139"/>
              <a:gd name="connsiteX4" fmla="*/ 252412 w 1302543"/>
              <a:gd name="connsiteY4" fmla="*/ 726139 h 726139"/>
              <a:gd name="connsiteX5" fmla="*/ 0 w 1302543"/>
              <a:gd name="connsiteY5" fmla="*/ 389331 h 726139"/>
              <a:gd name="connsiteX0" fmla="*/ 0 w 1302543"/>
              <a:gd name="connsiteY0" fmla="*/ 381110 h 717918"/>
              <a:gd name="connsiteX1" fmla="*/ 635794 w 1302543"/>
              <a:gd name="connsiteY1" fmla="*/ 44024 h 717918"/>
              <a:gd name="connsiteX2" fmla="*/ 1302543 w 1302543"/>
              <a:gd name="connsiteY2" fmla="*/ 373966 h 717918"/>
              <a:gd name="connsiteX3" fmla="*/ 1033462 w 1302543"/>
              <a:gd name="connsiteY3" fmla="*/ 717918 h 717918"/>
              <a:gd name="connsiteX4" fmla="*/ 252412 w 1302543"/>
              <a:gd name="connsiteY4" fmla="*/ 717918 h 717918"/>
              <a:gd name="connsiteX5" fmla="*/ 0 w 1302543"/>
              <a:gd name="connsiteY5" fmla="*/ 381110 h 717918"/>
              <a:gd name="connsiteX0" fmla="*/ 0 w 1302543"/>
              <a:gd name="connsiteY0" fmla="*/ 381110 h 717918"/>
              <a:gd name="connsiteX1" fmla="*/ 635794 w 1302543"/>
              <a:gd name="connsiteY1" fmla="*/ 44024 h 717918"/>
              <a:gd name="connsiteX2" fmla="*/ 1302543 w 1302543"/>
              <a:gd name="connsiteY2" fmla="*/ 373966 h 717918"/>
              <a:gd name="connsiteX3" fmla="*/ 1033462 w 1302543"/>
              <a:gd name="connsiteY3" fmla="*/ 717918 h 717918"/>
              <a:gd name="connsiteX4" fmla="*/ 252412 w 1302543"/>
              <a:gd name="connsiteY4" fmla="*/ 717918 h 717918"/>
              <a:gd name="connsiteX5" fmla="*/ 0 w 1302543"/>
              <a:gd name="connsiteY5" fmla="*/ 381110 h 717918"/>
              <a:gd name="connsiteX0" fmla="*/ 0 w 1300161"/>
              <a:gd name="connsiteY0" fmla="*/ 381110 h 717918"/>
              <a:gd name="connsiteX1" fmla="*/ 635794 w 1300161"/>
              <a:gd name="connsiteY1" fmla="*/ 44024 h 717918"/>
              <a:gd name="connsiteX2" fmla="*/ 1300161 w 1300161"/>
              <a:gd name="connsiteY2" fmla="*/ 373966 h 717918"/>
              <a:gd name="connsiteX3" fmla="*/ 1033462 w 1300161"/>
              <a:gd name="connsiteY3" fmla="*/ 717918 h 717918"/>
              <a:gd name="connsiteX4" fmla="*/ 252412 w 1300161"/>
              <a:gd name="connsiteY4" fmla="*/ 717918 h 717918"/>
              <a:gd name="connsiteX5" fmla="*/ 0 w 1300161"/>
              <a:gd name="connsiteY5" fmla="*/ 381110 h 717918"/>
              <a:gd name="connsiteX0" fmla="*/ 0 w 1300161"/>
              <a:gd name="connsiteY0" fmla="*/ 381110 h 717918"/>
              <a:gd name="connsiteX1" fmla="*/ 635794 w 1300161"/>
              <a:gd name="connsiteY1" fmla="*/ 44024 h 717918"/>
              <a:gd name="connsiteX2" fmla="*/ 1300161 w 1300161"/>
              <a:gd name="connsiteY2" fmla="*/ 373966 h 717918"/>
              <a:gd name="connsiteX3" fmla="*/ 1033462 w 1300161"/>
              <a:gd name="connsiteY3" fmla="*/ 717918 h 717918"/>
              <a:gd name="connsiteX4" fmla="*/ 0 w 1300161"/>
              <a:gd name="connsiteY4" fmla="*/ 381110 h 717918"/>
              <a:gd name="connsiteX0" fmla="*/ 0 w 1300161"/>
              <a:gd name="connsiteY0" fmla="*/ 381110 h 381110"/>
              <a:gd name="connsiteX1" fmla="*/ 635794 w 1300161"/>
              <a:gd name="connsiteY1" fmla="*/ 44024 h 381110"/>
              <a:gd name="connsiteX2" fmla="*/ 1300161 w 1300161"/>
              <a:gd name="connsiteY2" fmla="*/ 373966 h 381110"/>
              <a:gd name="connsiteX3" fmla="*/ 0 w 1300161"/>
              <a:gd name="connsiteY3" fmla="*/ 381110 h 381110"/>
              <a:gd name="connsiteX0" fmla="*/ 0 w 1300161"/>
              <a:gd name="connsiteY0" fmla="*/ 381110 h 681418"/>
              <a:gd name="connsiteX1" fmla="*/ 635794 w 1300161"/>
              <a:gd name="connsiteY1" fmla="*/ 44024 h 681418"/>
              <a:gd name="connsiteX2" fmla="*/ 1300161 w 1300161"/>
              <a:gd name="connsiteY2" fmla="*/ 373966 h 681418"/>
              <a:gd name="connsiteX3" fmla="*/ 0 w 1300161"/>
              <a:gd name="connsiteY3" fmla="*/ 381110 h 681418"/>
              <a:gd name="connsiteX0" fmla="*/ 0 w 1300161"/>
              <a:gd name="connsiteY0" fmla="*/ 381110 h 943928"/>
              <a:gd name="connsiteX1" fmla="*/ 635794 w 1300161"/>
              <a:gd name="connsiteY1" fmla="*/ 44024 h 943928"/>
              <a:gd name="connsiteX2" fmla="*/ 1300161 w 1300161"/>
              <a:gd name="connsiteY2" fmla="*/ 373966 h 943928"/>
              <a:gd name="connsiteX3" fmla="*/ 0 w 1300161"/>
              <a:gd name="connsiteY3" fmla="*/ 381110 h 943928"/>
              <a:gd name="connsiteX0" fmla="*/ 0 w 1300161"/>
              <a:gd name="connsiteY0" fmla="*/ 381110 h 942226"/>
              <a:gd name="connsiteX1" fmla="*/ 635794 w 1300161"/>
              <a:gd name="connsiteY1" fmla="*/ 44024 h 942226"/>
              <a:gd name="connsiteX2" fmla="*/ 1300161 w 1300161"/>
              <a:gd name="connsiteY2" fmla="*/ 373966 h 942226"/>
              <a:gd name="connsiteX3" fmla="*/ 0 w 1300161"/>
              <a:gd name="connsiteY3" fmla="*/ 381110 h 94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161" h="942226">
                <a:moveTo>
                  <a:pt x="0" y="381110"/>
                </a:moveTo>
                <a:cubicBezTo>
                  <a:pt x="81756" y="81423"/>
                  <a:pt x="349251" y="-77770"/>
                  <a:pt x="635794" y="44024"/>
                </a:cubicBezTo>
                <a:cubicBezTo>
                  <a:pt x="863600" y="-83326"/>
                  <a:pt x="1219992" y="77454"/>
                  <a:pt x="1300161" y="373966"/>
                </a:cubicBezTo>
                <a:cubicBezTo>
                  <a:pt x="1023936" y="1202641"/>
                  <a:pt x="159543" y="1055003"/>
                  <a:pt x="0" y="38111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13">
            <a:extLst>
              <a:ext uri="{FF2B5EF4-FFF2-40B4-BE49-F238E27FC236}">
                <a16:creationId xmlns:a16="http://schemas.microsoft.com/office/drawing/2014/main" id="{ADB68BF7-731A-4DE7-A618-6A7A1DB64BD5}"/>
              </a:ext>
            </a:extLst>
          </p:cNvPr>
          <p:cNvSpPr/>
          <p:nvPr/>
        </p:nvSpPr>
        <p:spPr>
          <a:xfrm>
            <a:off x="2939257" y="2983674"/>
            <a:ext cx="1273968" cy="561252"/>
          </a:xfrm>
          <a:custGeom>
            <a:avLst/>
            <a:gdLst>
              <a:gd name="connsiteX0" fmla="*/ 0 w 621506"/>
              <a:gd name="connsiteY0" fmla="*/ 0 h 152400"/>
              <a:gd name="connsiteX1" fmla="*/ 621506 w 621506"/>
              <a:gd name="connsiteY1" fmla="*/ 0 h 152400"/>
              <a:gd name="connsiteX2" fmla="*/ 621506 w 621506"/>
              <a:gd name="connsiteY2" fmla="*/ 152400 h 152400"/>
              <a:gd name="connsiteX3" fmla="*/ 0 w 621506"/>
              <a:gd name="connsiteY3" fmla="*/ 152400 h 152400"/>
              <a:gd name="connsiteX4" fmla="*/ 0 w 621506"/>
              <a:gd name="connsiteY4" fmla="*/ 0 h 152400"/>
              <a:gd name="connsiteX0" fmla="*/ 0 w 969168"/>
              <a:gd name="connsiteY0" fmla="*/ 0 h 152400"/>
              <a:gd name="connsiteX1" fmla="*/ 621506 w 969168"/>
              <a:gd name="connsiteY1" fmla="*/ 0 h 152400"/>
              <a:gd name="connsiteX2" fmla="*/ 969168 w 969168"/>
              <a:gd name="connsiteY2" fmla="*/ 100012 h 152400"/>
              <a:gd name="connsiteX3" fmla="*/ 0 w 969168"/>
              <a:gd name="connsiteY3" fmla="*/ 152400 h 152400"/>
              <a:gd name="connsiteX4" fmla="*/ 0 w 969168"/>
              <a:gd name="connsiteY4" fmla="*/ 0 h 152400"/>
              <a:gd name="connsiteX0" fmla="*/ 304800 w 1273968"/>
              <a:gd name="connsiteY0" fmla="*/ 0 h 100012"/>
              <a:gd name="connsiteX1" fmla="*/ 926306 w 1273968"/>
              <a:gd name="connsiteY1" fmla="*/ 0 h 100012"/>
              <a:gd name="connsiteX2" fmla="*/ 1273968 w 1273968"/>
              <a:gd name="connsiteY2" fmla="*/ 100012 h 100012"/>
              <a:gd name="connsiteX3" fmla="*/ 0 w 1273968"/>
              <a:gd name="connsiteY3" fmla="*/ 100012 h 100012"/>
              <a:gd name="connsiteX4" fmla="*/ 304800 w 1273968"/>
              <a:gd name="connsiteY4" fmla="*/ 0 h 100012"/>
              <a:gd name="connsiteX0" fmla="*/ 0 w 1273968"/>
              <a:gd name="connsiteY0" fmla="*/ 100012 h 100012"/>
              <a:gd name="connsiteX1" fmla="*/ 926306 w 1273968"/>
              <a:gd name="connsiteY1" fmla="*/ 0 h 100012"/>
              <a:gd name="connsiteX2" fmla="*/ 1273968 w 1273968"/>
              <a:gd name="connsiteY2" fmla="*/ 100012 h 100012"/>
              <a:gd name="connsiteX3" fmla="*/ 0 w 1273968"/>
              <a:gd name="connsiteY3" fmla="*/ 100012 h 100012"/>
              <a:gd name="connsiteX0" fmla="*/ 0 w 1273968"/>
              <a:gd name="connsiteY0" fmla="*/ 100012 h 276753"/>
              <a:gd name="connsiteX1" fmla="*/ 926306 w 1273968"/>
              <a:gd name="connsiteY1" fmla="*/ 0 h 276753"/>
              <a:gd name="connsiteX2" fmla="*/ 1273968 w 1273968"/>
              <a:gd name="connsiteY2" fmla="*/ 100012 h 276753"/>
              <a:gd name="connsiteX3" fmla="*/ 0 w 1273968"/>
              <a:gd name="connsiteY3" fmla="*/ 100012 h 276753"/>
              <a:gd name="connsiteX0" fmla="*/ 0 w 1273968"/>
              <a:gd name="connsiteY0" fmla="*/ 136882 h 313623"/>
              <a:gd name="connsiteX1" fmla="*/ 926306 w 1273968"/>
              <a:gd name="connsiteY1" fmla="*/ 36870 h 313623"/>
              <a:gd name="connsiteX2" fmla="*/ 1273968 w 1273968"/>
              <a:gd name="connsiteY2" fmla="*/ 136882 h 313623"/>
              <a:gd name="connsiteX3" fmla="*/ 0 w 1273968"/>
              <a:gd name="connsiteY3" fmla="*/ 136882 h 313623"/>
              <a:gd name="connsiteX0" fmla="*/ 0 w 1273968"/>
              <a:gd name="connsiteY0" fmla="*/ 0 h 176741"/>
              <a:gd name="connsiteX1" fmla="*/ 1273968 w 1273968"/>
              <a:gd name="connsiteY1" fmla="*/ 0 h 176741"/>
              <a:gd name="connsiteX2" fmla="*/ 0 w 1273968"/>
              <a:gd name="connsiteY2" fmla="*/ 0 h 176741"/>
              <a:gd name="connsiteX0" fmla="*/ 0 w 1273968"/>
              <a:gd name="connsiteY0" fmla="*/ 111124 h 287865"/>
              <a:gd name="connsiteX1" fmla="*/ 1273968 w 1273968"/>
              <a:gd name="connsiteY1" fmla="*/ 111124 h 287865"/>
              <a:gd name="connsiteX2" fmla="*/ 0 w 1273968"/>
              <a:gd name="connsiteY2" fmla="*/ 111124 h 287865"/>
              <a:gd name="connsiteX0" fmla="*/ 0 w 1273968"/>
              <a:gd name="connsiteY0" fmla="*/ 187523 h 364264"/>
              <a:gd name="connsiteX1" fmla="*/ 1273968 w 1273968"/>
              <a:gd name="connsiteY1" fmla="*/ 187523 h 364264"/>
              <a:gd name="connsiteX2" fmla="*/ 0 w 1273968"/>
              <a:gd name="connsiteY2" fmla="*/ 187523 h 364264"/>
              <a:gd name="connsiteX0" fmla="*/ 0 w 1273968"/>
              <a:gd name="connsiteY0" fmla="*/ 187523 h 505023"/>
              <a:gd name="connsiteX1" fmla="*/ 1273968 w 1273968"/>
              <a:gd name="connsiteY1" fmla="*/ 187523 h 505023"/>
              <a:gd name="connsiteX2" fmla="*/ 0 w 1273968"/>
              <a:gd name="connsiteY2" fmla="*/ 187523 h 505023"/>
              <a:gd name="connsiteX0" fmla="*/ 0 w 1273968"/>
              <a:gd name="connsiteY0" fmla="*/ 187523 h 567507"/>
              <a:gd name="connsiteX1" fmla="*/ 1273968 w 1273968"/>
              <a:gd name="connsiteY1" fmla="*/ 187523 h 567507"/>
              <a:gd name="connsiteX2" fmla="*/ 0 w 1273968"/>
              <a:gd name="connsiteY2" fmla="*/ 187523 h 567507"/>
              <a:gd name="connsiteX0" fmla="*/ 0 w 1273968"/>
              <a:gd name="connsiteY0" fmla="*/ 187523 h 556254"/>
              <a:gd name="connsiteX1" fmla="*/ 1273968 w 1273968"/>
              <a:gd name="connsiteY1" fmla="*/ 187523 h 556254"/>
              <a:gd name="connsiteX2" fmla="*/ 0 w 1273968"/>
              <a:gd name="connsiteY2" fmla="*/ 187523 h 556254"/>
              <a:gd name="connsiteX0" fmla="*/ 0 w 1273968"/>
              <a:gd name="connsiteY0" fmla="*/ 187523 h 509567"/>
              <a:gd name="connsiteX1" fmla="*/ 1273968 w 1273968"/>
              <a:gd name="connsiteY1" fmla="*/ 187523 h 509567"/>
              <a:gd name="connsiteX2" fmla="*/ 0 w 1273968"/>
              <a:gd name="connsiteY2" fmla="*/ 187523 h 509567"/>
              <a:gd name="connsiteX0" fmla="*/ 0 w 1273968"/>
              <a:gd name="connsiteY0" fmla="*/ 187523 h 517843"/>
              <a:gd name="connsiteX1" fmla="*/ 1273968 w 1273968"/>
              <a:gd name="connsiteY1" fmla="*/ 187523 h 517843"/>
              <a:gd name="connsiteX2" fmla="*/ 0 w 1273968"/>
              <a:gd name="connsiteY2" fmla="*/ 187523 h 517843"/>
              <a:gd name="connsiteX0" fmla="*/ 0 w 1273968"/>
              <a:gd name="connsiteY0" fmla="*/ 187523 h 552439"/>
              <a:gd name="connsiteX1" fmla="*/ 1273968 w 1273968"/>
              <a:gd name="connsiteY1" fmla="*/ 187523 h 552439"/>
              <a:gd name="connsiteX2" fmla="*/ 0 w 1273968"/>
              <a:gd name="connsiteY2" fmla="*/ 187523 h 552439"/>
              <a:gd name="connsiteX0" fmla="*/ 0 w 1273968"/>
              <a:gd name="connsiteY0" fmla="*/ 187523 h 561252"/>
              <a:gd name="connsiteX1" fmla="*/ 1273968 w 1273968"/>
              <a:gd name="connsiteY1" fmla="*/ 187523 h 561252"/>
              <a:gd name="connsiteX2" fmla="*/ 0 w 1273968"/>
              <a:gd name="connsiteY2" fmla="*/ 187523 h 56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968" h="561252">
                <a:moveTo>
                  <a:pt x="0" y="187523"/>
                </a:moveTo>
                <a:cubicBezTo>
                  <a:pt x="348456" y="-62508"/>
                  <a:pt x="913606" y="-62508"/>
                  <a:pt x="1273968" y="187523"/>
                </a:cubicBezTo>
                <a:cubicBezTo>
                  <a:pt x="956469" y="426442"/>
                  <a:pt x="673099" y="893167"/>
                  <a:pt x="0" y="18752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2103724A-594D-49E4-B7D8-18E1622E58FA}"/>
              </a:ext>
            </a:extLst>
          </p:cNvPr>
          <p:cNvSpPr/>
          <p:nvPr/>
        </p:nvSpPr>
        <p:spPr>
          <a:xfrm>
            <a:off x="3155413" y="2998369"/>
            <a:ext cx="857383" cy="591258"/>
          </a:xfrm>
          <a:custGeom>
            <a:avLst/>
            <a:gdLst>
              <a:gd name="connsiteX0" fmla="*/ 253972 w 617405"/>
              <a:gd name="connsiteY0" fmla="*/ 815 h 683097"/>
              <a:gd name="connsiteX1" fmla="*/ 615553 w 617405"/>
              <a:gd name="connsiteY1" fmla="*/ 526361 h 683097"/>
              <a:gd name="connsiteX2" fmla="*/ 617405 w 617405"/>
              <a:gd name="connsiteY2" fmla="*/ 571789 h 683097"/>
              <a:gd name="connsiteX3" fmla="*/ 616493 w 617405"/>
              <a:gd name="connsiteY3" fmla="*/ 572694 h 683097"/>
              <a:gd name="connsiteX4" fmla="*/ 9072 w 617405"/>
              <a:gd name="connsiteY4" fmla="*/ 590665 h 683097"/>
              <a:gd name="connsiteX5" fmla="*/ 0 w 617405"/>
              <a:gd name="connsiteY5" fmla="*/ 583984 h 683097"/>
              <a:gd name="connsiteX6" fmla="*/ 861 w 617405"/>
              <a:gd name="connsiteY6" fmla="*/ 499439 h 683097"/>
              <a:gd name="connsiteX7" fmla="*/ 253972 w 617405"/>
              <a:gd name="connsiteY7" fmla="*/ 815 h 683097"/>
              <a:gd name="connsiteX0" fmla="*/ 253111 w 616544"/>
              <a:gd name="connsiteY0" fmla="*/ 815 h 683097"/>
              <a:gd name="connsiteX1" fmla="*/ 614692 w 616544"/>
              <a:gd name="connsiteY1" fmla="*/ 526361 h 683097"/>
              <a:gd name="connsiteX2" fmla="*/ 616544 w 616544"/>
              <a:gd name="connsiteY2" fmla="*/ 571789 h 683097"/>
              <a:gd name="connsiteX3" fmla="*/ 615632 w 616544"/>
              <a:gd name="connsiteY3" fmla="*/ 572694 h 683097"/>
              <a:gd name="connsiteX4" fmla="*/ 8211 w 616544"/>
              <a:gd name="connsiteY4" fmla="*/ 590665 h 683097"/>
              <a:gd name="connsiteX5" fmla="*/ 0 w 616544"/>
              <a:gd name="connsiteY5" fmla="*/ 499439 h 683097"/>
              <a:gd name="connsiteX6" fmla="*/ 253111 w 616544"/>
              <a:gd name="connsiteY6" fmla="*/ 815 h 683097"/>
              <a:gd name="connsiteX0" fmla="*/ 253111 w 616544"/>
              <a:gd name="connsiteY0" fmla="*/ 815 h 572694"/>
              <a:gd name="connsiteX1" fmla="*/ 614692 w 616544"/>
              <a:gd name="connsiteY1" fmla="*/ 526361 h 572694"/>
              <a:gd name="connsiteX2" fmla="*/ 616544 w 616544"/>
              <a:gd name="connsiteY2" fmla="*/ 571789 h 572694"/>
              <a:gd name="connsiteX3" fmla="*/ 615632 w 616544"/>
              <a:gd name="connsiteY3" fmla="*/ 572694 h 572694"/>
              <a:gd name="connsiteX4" fmla="*/ 0 w 616544"/>
              <a:gd name="connsiteY4" fmla="*/ 499439 h 572694"/>
              <a:gd name="connsiteX5" fmla="*/ 253111 w 616544"/>
              <a:gd name="connsiteY5" fmla="*/ 815 h 572694"/>
              <a:gd name="connsiteX0" fmla="*/ 223702 w 587135"/>
              <a:gd name="connsiteY0" fmla="*/ 815 h 673307"/>
              <a:gd name="connsiteX1" fmla="*/ 585283 w 587135"/>
              <a:gd name="connsiteY1" fmla="*/ 526361 h 673307"/>
              <a:gd name="connsiteX2" fmla="*/ 587135 w 587135"/>
              <a:gd name="connsiteY2" fmla="*/ 571789 h 673307"/>
              <a:gd name="connsiteX3" fmla="*/ 586223 w 587135"/>
              <a:gd name="connsiteY3" fmla="*/ 572694 h 673307"/>
              <a:gd name="connsiteX4" fmla="*/ 0 w 587135"/>
              <a:gd name="connsiteY4" fmla="*/ 645360 h 673307"/>
              <a:gd name="connsiteX5" fmla="*/ 223702 w 587135"/>
              <a:gd name="connsiteY5" fmla="*/ 815 h 673307"/>
              <a:gd name="connsiteX0" fmla="*/ 223702 w 587135"/>
              <a:gd name="connsiteY0" fmla="*/ 815 h 673307"/>
              <a:gd name="connsiteX1" fmla="*/ 585283 w 587135"/>
              <a:gd name="connsiteY1" fmla="*/ 526361 h 673307"/>
              <a:gd name="connsiteX2" fmla="*/ 587135 w 587135"/>
              <a:gd name="connsiteY2" fmla="*/ 571789 h 673307"/>
              <a:gd name="connsiteX3" fmla="*/ 586223 w 587135"/>
              <a:gd name="connsiteY3" fmla="*/ 572694 h 673307"/>
              <a:gd name="connsiteX4" fmla="*/ 0 w 587135"/>
              <a:gd name="connsiteY4" fmla="*/ 645360 h 673307"/>
              <a:gd name="connsiteX5" fmla="*/ 223702 w 587135"/>
              <a:gd name="connsiteY5" fmla="*/ 815 h 673307"/>
              <a:gd name="connsiteX0" fmla="*/ 223702 w 587135"/>
              <a:gd name="connsiteY0" fmla="*/ 228 h 672720"/>
              <a:gd name="connsiteX1" fmla="*/ 587135 w 587135"/>
              <a:gd name="connsiteY1" fmla="*/ 571202 h 672720"/>
              <a:gd name="connsiteX2" fmla="*/ 586223 w 587135"/>
              <a:gd name="connsiteY2" fmla="*/ 572107 h 672720"/>
              <a:gd name="connsiteX3" fmla="*/ 0 w 587135"/>
              <a:gd name="connsiteY3" fmla="*/ 644773 h 672720"/>
              <a:gd name="connsiteX4" fmla="*/ 223702 w 587135"/>
              <a:gd name="connsiteY4" fmla="*/ 228 h 672720"/>
              <a:gd name="connsiteX0" fmla="*/ 223702 w 587135"/>
              <a:gd name="connsiteY0" fmla="*/ 228 h 677821"/>
              <a:gd name="connsiteX1" fmla="*/ 587135 w 587135"/>
              <a:gd name="connsiteY1" fmla="*/ 571202 h 677821"/>
              <a:gd name="connsiteX2" fmla="*/ 565217 w 587135"/>
              <a:gd name="connsiteY2" fmla="*/ 609763 h 677821"/>
              <a:gd name="connsiteX3" fmla="*/ 0 w 587135"/>
              <a:gd name="connsiteY3" fmla="*/ 644773 h 677821"/>
              <a:gd name="connsiteX4" fmla="*/ 223702 w 587135"/>
              <a:gd name="connsiteY4" fmla="*/ 228 h 677821"/>
              <a:gd name="connsiteX0" fmla="*/ 223702 w 568563"/>
              <a:gd name="connsiteY0" fmla="*/ 50 h 677645"/>
              <a:gd name="connsiteX1" fmla="*/ 565217 w 568563"/>
              <a:gd name="connsiteY1" fmla="*/ 609585 h 677645"/>
              <a:gd name="connsiteX2" fmla="*/ 0 w 568563"/>
              <a:gd name="connsiteY2" fmla="*/ 644595 h 677645"/>
              <a:gd name="connsiteX3" fmla="*/ 223702 w 568563"/>
              <a:gd name="connsiteY3" fmla="*/ 50 h 677645"/>
              <a:gd name="connsiteX0" fmla="*/ 269917 w 569140"/>
              <a:gd name="connsiteY0" fmla="*/ 47 h 691762"/>
              <a:gd name="connsiteX1" fmla="*/ 565217 w 569140"/>
              <a:gd name="connsiteY1" fmla="*/ 623703 h 691762"/>
              <a:gd name="connsiteX2" fmla="*/ 0 w 569140"/>
              <a:gd name="connsiteY2" fmla="*/ 658713 h 691762"/>
              <a:gd name="connsiteX3" fmla="*/ 269917 w 569140"/>
              <a:gd name="connsiteY3" fmla="*/ 47 h 691762"/>
              <a:gd name="connsiteX0" fmla="*/ 269917 w 571066"/>
              <a:gd name="connsiteY0" fmla="*/ 9180 h 700895"/>
              <a:gd name="connsiteX1" fmla="*/ 565217 w 571066"/>
              <a:gd name="connsiteY1" fmla="*/ 632836 h 700895"/>
              <a:gd name="connsiteX2" fmla="*/ 0 w 571066"/>
              <a:gd name="connsiteY2" fmla="*/ 667846 h 700895"/>
              <a:gd name="connsiteX3" fmla="*/ 269917 w 571066"/>
              <a:gd name="connsiteY3" fmla="*/ 9180 h 700895"/>
              <a:gd name="connsiteX0" fmla="*/ 269917 w 567349"/>
              <a:gd name="connsiteY0" fmla="*/ 9180 h 700895"/>
              <a:gd name="connsiteX1" fmla="*/ 565217 w 567349"/>
              <a:gd name="connsiteY1" fmla="*/ 632836 h 700895"/>
              <a:gd name="connsiteX2" fmla="*/ 0 w 567349"/>
              <a:gd name="connsiteY2" fmla="*/ 667846 h 700895"/>
              <a:gd name="connsiteX3" fmla="*/ 269917 w 567349"/>
              <a:gd name="connsiteY3" fmla="*/ 9180 h 700895"/>
              <a:gd name="connsiteX0" fmla="*/ 269917 w 567165"/>
              <a:gd name="connsiteY0" fmla="*/ 6783 h 698498"/>
              <a:gd name="connsiteX1" fmla="*/ 565217 w 567165"/>
              <a:gd name="connsiteY1" fmla="*/ 630439 h 698498"/>
              <a:gd name="connsiteX2" fmla="*/ 0 w 567165"/>
              <a:gd name="connsiteY2" fmla="*/ 665449 h 698498"/>
              <a:gd name="connsiteX3" fmla="*/ 269917 w 567165"/>
              <a:gd name="connsiteY3" fmla="*/ 6783 h 698498"/>
              <a:gd name="connsiteX0" fmla="*/ 278320 w 567269"/>
              <a:gd name="connsiteY0" fmla="*/ 6454 h 731119"/>
              <a:gd name="connsiteX1" fmla="*/ 565217 w 567269"/>
              <a:gd name="connsiteY1" fmla="*/ 663060 h 731119"/>
              <a:gd name="connsiteX2" fmla="*/ 0 w 567269"/>
              <a:gd name="connsiteY2" fmla="*/ 698070 h 731119"/>
              <a:gd name="connsiteX3" fmla="*/ 278320 w 567269"/>
              <a:gd name="connsiteY3" fmla="*/ 6454 h 731119"/>
              <a:gd name="connsiteX0" fmla="*/ 278320 w 567269"/>
              <a:gd name="connsiteY0" fmla="*/ 6454 h 731119"/>
              <a:gd name="connsiteX1" fmla="*/ 565217 w 567269"/>
              <a:gd name="connsiteY1" fmla="*/ 663060 h 731119"/>
              <a:gd name="connsiteX2" fmla="*/ 0 w 567269"/>
              <a:gd name="connsiteY2" fmla="*/ 698070 h 731119"/>
              <a:gd name="connsiteX3" fmla="*/ 278320 w 567269"/>
              <a:gd name="connsiteY3" fmla="*/ 6454 h 731119"/>
              <a:gd name="connsiteX0" fmla="*/ 278320 w 567269"/>
              <a:gd name="connsiteY0" fmla="*/ 6454 h 731119"/>
              <a:gd name="connsiteX1" fmla="*/ 565217 w 567269"/>
              <a:gd name="connsiteY1" fmla="*/ 663060 h 731119"/>
              <a:gd name="connsiteX2" fmla="*/ 0 w 567269"/>
              <a:gd name="connsiteY2" fmla="*/ 698070 h 731119"/>
              <a:gd name="connsiteX3" fmla="*/ 278320 w 567269"/>
              <a:gd name="connsiteY3" fmla="*/ 6454 h 731119"/>
              <a:gd name="connsiteX0" fmla="*/ 278320 w 567269"/>
              <a:gd name="connsiteY0" fmla="*/ 6454 h 876572"/>
              <a:gd name="connsiteX1" fmla="*/ 565217 w 567269"/>
              <a:gd name="connsiteY1" fmla="*/ 663060 h 876572"/>
              <a:gd name="connsiteX2" fmla="*/ 0 w 567269"/>
              <a:gd name="connsiteY2" fmla="*/ 698070 h 876572"/>
              <a:gd name="connsiteX3" fmla="*/ 278320 w 567269"/>
              <a:gd name="connsiteY3" fmla="*/ 6454 h 87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269" h="876572">
                <a:moveTo>
                  <a:pt x="278320" y="6454"/>
                </a:moveTo>
                <a:cubicBezTo>
                  <a:pt x="450247" y="-69988"/>
                  <a:pt x="585696" y="555637"/>
                  <a:pt x="565217" y="663060"/>
                </a:cubicBezTo>
                <a:cubicBezTo>
                  <a:pt x="309111" y="1065228"/>
                  <a:pt x="60420" y="793383"/>
                  <a:pt x="0" y="698070"/>
                </a:cubicBezTo>
                <a:cubicBezTo>
                  <a:pt x="7001" y="231337"/>
                  <a:pt x="112779" y="-30916"/>
                  <a:pt x="278320" y="6454"/>
                </a:cubicBezTo>
                <a:close/>
              </a:path>
            </a:pathLst>
          </a:custGeom>
          <a:noFill/>
          <a:ln>
            <a:solidFill>
              <a:srgbClr val="25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1C59204-5B72-4465-B21E-1FCC59152835}"/>
              </a:ext>
            </a:extLst>
          </p:cNvPr>
          <p:cNvGrpSpPr/>
          <p:nvPr/>
        </p:nvGrpSpPr>
        <p:grpSpPr>
          <a:xfrm>
            <a:off x="6760089" y="2001556"/>
            <a:ext cx="1300161" cy="942226"/>
            <a:chOff x="7113668" y="2533724"/>
            <a:chExt cx="1300161" cy="942226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A6C1B70-D6FB-46B1-A55B-C5517675CAB8}"/>
                </a:ext>
              </a:extLst>
            </p:cNvPr>
            <p:cNvSpPr/>
            <p:nvPr/>
          </p:nvSpPr>
          <p:spPr>
            <a:xfrm>
              <a:off x="7120812" y="2723600"/>
              <a:ext cx="1273968" cy="517843"/>
            </a:xfrm>
            <a:custGeom>
              <a:avLst/>
              <a:gdLst>
                <a:gd name="connsiteX0" fmla="*/ 632519 w 1273968"/>
                <a:gd name="connsiteY0" fmla="*/ 0 h 517843"/>
                <a:gd name="connsiteX1" fmla="*/ 1273968 w 1273968"/>
                <a:gd name="connsiteY1" fmla="*/ 187523 h 517843"/>
                <a:gd name="connsiteX2" fmla="*/ 0 w 1273968"/>
                <a:gd name="connsiteY2" fmla="*/ 187523 h 517843"/>
                <a:gd name="connsiteX3" fmla="*/ 632519 w 1273968"/>
                <a:gd name="connsiteY3" fmla="*/ 0 h 51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968" h="517843">
                  <a:moveTo>
                    <a:pt x="632519" y="0"/>
                  </a:moveTo>
                  <a:cubicBezTo>
                    <a:pt x="862409" y="0"/>
                    <a:pt x="1093787" y="62508"/>
                    <a:pt x="1273968" y="187523"/>
                  </a:cubicBezTo>
                  <a:cubicBezTo>
                    <a:pt x="956469" y="394692"/>
                    <a:pt x="698499" y="813792"/>
                    <a:pt x="0" y="187523"/>
                  </a:cubicBezTo>
                  <a:cubicBezTo>
                    <a:pt x="174228" y="62508"/>
                    <a:pt x="402630" y="0"/>
                    <a:pt x="632519" y="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950818F-F6B5-4988-B8EB-D3B26C79D7FA}"/>
                </a:ext>
              </a:extLst>
            </p:cNvPr>
            <p:cNvSpPr/>
            <p:nvPr/>
          </p:nvSpPr>
          <p:spPr>
            <a:xfrm>
              <a:off x="7113668" y="2533724"/>
              <a:ext cx="1300161" cy="942226"/>
            </a:xfrm>
            <a:custGeom>
              <a:avLst/>
              <a:gdLst>
                <a:gd name="connsiteX0" fmla="*/ 824433 w 1300161"/>
                <a:gd name="connsiteY0" fmla="*/ 155 h 942226"/>
                <a:gd name="connsiteX1" fmla="*/ 1300161 w 1300161"/>
                <a:gd name="connsiteY1" fmla="*/ 373966 h 942226"/>
                <a:gd name="connsiteX2" fmla="*/ 0 w 1300161"/>
                <a:gd name="connsiteY2" fmla="*/ 381110 h 942226"/>
                <a:gd name="connsiteX3" fmla="*/ 635794 w 1300161"/>
                <a:gd name="connsiteY3" fmla="*/ 44024 h 942226"/>
                <a:gd name="connsiteX4" fmla="*/ 824433 w 1300161"/>
                <a:gd name="connsiteY4" fmla="*/ 155 h 942226"/>
                <a:gd name="connsiteX5" fmla="*/ 639663 w 1300161"/>
                <a:gd name="connsiteY5" fmla="*/ 189875 h 942226"/>
                <a:gd name="connsiteX6" fmla="*/ 7144 w 1300161"/>
                <a:gd name="connsiteY6" fmla="*/ 377398 h 942226"/>
                <a:gd name="connsiteX7" fmla="*/ 1281112 w 1300161"/>
                <a:gd name="connsiteY7" fmla="*/ 377398 h 942226"/>
                <a:gd name="connsiteX8" fmla="*/ 639663 w 1300161"/>
                <a:gd name="connsiteY8" fmla="*/ 189875 h 94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161" h="942226">
                  <a:moveTo>
                    <a:pt x="824433" y="155"/>
                  </a:moveTo>
                  <a:cubicBezTo>
                    <a:pt x="1024532" y="5547"/>
                    <a:pt x="1240034" y="151582"/>
                    <a:pt x="1300161" y="373966"/>
                  </a:cubicBezTo>
                  <a:cubicBezTo>
                    <a:pt x="1023936" y="1202641"/>
                    <a:pt x="159543" y="1055003"/>
                    <a:pt x="0" y="381110"/>
                  </a:cubicBezTo>
                  <a:cubicBezTo>
                    <a:pt x="81756" y="81423"/>
                    <a:pt x="349251" y="-77770"/>
                    <a:pt x="635794" y="44024"/>
                  </a:cubicBezTo>
                  <a:cubicBezTo>
                    <a:pt x="692746" y="12187"/>
                    <a:pt x="757734" y="-1643"/>
                    <a:pt x="824433" y="155"/>
                  </a:cubicBezTo>
                  <a:close/>
                  <a:moveTo>
                    <a:pt x="639663" y="189875"/>
                  </a:moveTo>
                  <a:cubicBezTo>
                    <a:pt x="409774" y="189875"/>
                    <a:pt x="181372" y="252383"/>
                    <a:pt x="7144" y="377398"/>
                  </a:cubicBezTo>
                  <a:cubicBezTo>
                    <a:pt x="705643" y="1003667"/>
                    <a:pt x="963613" y="584567"/>
                    <a:pt x="1281112" y="377398"/>
                  </a:cubicBezTo>
                  <a:cubicBezTo>
                    <a:pt x="1100931" y="252383"/>
                    <a:pt x="869553" y="189875"/>
                    <a:pt x="639663" y="189875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Rectangle 14">
              <a:extLst>
                <a:ext uri="{FF2B5EF4-FFF2-40B4-BE49-F238E27FC236}">
                  <a16:creationId xmlns:a16="http://schemas.microsoft.com/office/drawing/2014/main" id="{1E59330D-79BC-4646-B3FB-D1F0C23FA656}"/>
                </a:ext>
              </a:extLst>
            </p:cNvPr>
            <p:cNvSpPr/>
            <p:nvPr/>
          </p:nvSpPr>
          <p:spPr>
            <a:xfrm>
              <a:off x="7249875" y="2862233"/>
              <a:ext cx="1012032" cy="509666"/>
            </a:xfrm>
            <a:custGeom>
              <a:avLst/>
              <a:gdLst>
                <a:gd name="connsiteX0" fmla="*/ 0 w 812006"/>
                <a:gd name="connsiteY0" fmla="*/ 0 h 121444"/>
                <a:gd name="connsiteX1" fmla="*/ 812006 w 812006"/>
                <a:gd name="connsiteY1" fmla="*/ 0 h 121444"/>
                <a:gd name="connsiteX2" fmla="*/ 812006 w 812006"/>
                <a:gd name="connsiteY2" fmla="*/ 121444 h 121444"/>
                <a:gd name="connsiteX3" fmla="*/ 0 w 812006"/>
                <a:gd name="connsiteY3" fmla="*/ 121444 h 121444"/>
                <a:gd name="connsiteX4" fmla="*/ 0 w 812006"/>
                <a:gd name="connsiteY4" fmla="*/ 0 h 121444"/>
                <a:gd name="connsiteX0" fmla="*/ 0 w 950119"/>
                <a:gd name="connsiteY0" fmla="*/ 0 h 121444"/>
                <a:gd name="connsiteX1" fmla="*/ 950119 w 950119"/>
                <a:gd name="connsiteY1" fmla="*/ 35719 h 121444"/>
                <a:gd name="connsiteX2" fmla="*/ 812006 w 950119"/>
                <a:gd name="connsiteY2" fmla="*/ 121444 h 121444"/>
                <a:gd name="connsiteX3" fmla="*/ 0 w 950119"/>
                <a:gd name="connsiteY3" fmla="*/ 121444 h 121444"/>
                <a:gd name="connsiteX4" fmla="*/ 0 w 950119"/>
                <a:gd name="connsiteY4" fmla="*/ 0 h 121444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71438 w 1021557"/>
                <a:gd name="connsiteY3" fmla="*/ 109538 h 109538"/>
                <a:gd name="connsiteX4" fmla="*/ 0 w 1021557"/>
                <a:gd name="connsiteY4" fmla="*/ 0 h 109538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104775 w 1021557"/>
                <a:gd name="connsiteY3" fmla="*/ 85726 h 109538"/>
                <a:gd name="connsiteX4" fmla="*/ 0 w 1021557"/>
                <a:gd name="connsiteY4" fmla="*/ 0 h 109538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104775 w 1021557"/>
                <a:gd name="connsiteY3" fmla="*/ 104776 h 109538"/>
                <a:gd name="connsiteX4" fmla="*/ 0 w 1021557"/>
                <a:gd name="connsiteY4" fmla="*/ 0 h 109538"/>
                <a:gd name="connsiteX0" fmla="*/ 0 w 1021557"/>
                <a:gd name="connsiteY0" fmla="*/ 0 h 116682"/>
                <a:gd name="connsiteX1" fmla="*/ 1021557 w 1021557"/>
                <a:gd name="connsiteY1" fmla="*/ 23813 h 116682"/>
                <a:gd name="connsiteX2" fmla="*/ 904875 w 1021557"/>
                <a:gd name="connsiteY2" fmla="*/ 116682 h 116682"/>
                <a:gd name="connsiteX3" fmla="*/ 104775 w 1021557"/>
                <a:gd name="connsiteY3" fmla="*/ 104776 h 116682"/>
                <a:gd name="connsiteX4" fmla="*/ 0 w 1021557"/>
                <a:gd name="connsiteY4" fmla="*/ 0 h 116682"/>
                <a:gd name="connsiteX0" fmla="*/ 0 w 1021557"/>
                <a:gd name="connsiteY0" fmla="*/ 74861 h 191543"/>
                <a:gd name="connsiteX1" fmla="*/ 1021557 w 1021557"/>
                <a:gd name="connsiteY1" fmla="*/ 98674 h 191543"/>
                <a:gd name="connsiteX2" fmla="*/ 904875 w 1021557"/>
                <a:gd name="connsiteY2" fmla="*/ 191543 h 191543"/>
                <a:gd name="connsiteX3" fmla="*/ 104775 w 1021557"/>
                <a:gd name="connsiteY3" fmla="*/ 179637 h 191543"/>
                <a:gd name="connsiteX4" fmla="*/ 0 w 1021557"/>
                <a:gd name="connsiteY4" fmla="*/ 74861 h 191543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454669"/>
                <a:gd name="connsiteX1" fmla="*/ 1021557 w 1021557"/>
                <a:gd name="connsiteY1" fmla="*/ 146406 h 454669"/>
                <a:gd name="connsiteX2" fmla="*/ 904875 w 1021557"/>
                <a:gd name="connsiteY2" fmla="*/ 239275 h 454669"/>
                <a:gd name="connsiteX3" fmla="*/ 104775 w 1021557"/>
                <a:gd name="connsiteY3" fmla="*/ 227369 h 454669"/>
                <a:gd name="connsiteX4" fmla="*/ 0 w 1021557"/>
                <a:gd name="connsiteY4" fmla="*/ 122593 h 454669"/>
                <a:gd name="connsiteX0" fmla="*/ 0 w 1021557"/>
                <a:gd name="connsiteY0" fmla="*/ 122593 h 521396"/>
                <a:gd name="connsiteX1" fmla="*/ 1021557 w 1021557"/>
                <a:gd name="connsiteY1" fmla="*/ 146406 h 521396"/>
                <a:gd name="connsiteX2" fmla="*/ 904875 w 1021557"/>
                <a:gd name="connsiteY2" fmla="*/ 239275 h 521396"/>
                <a:gd name="connsiteX3" fmla="*/ 104775 w 1021557"/>
                <a:gd name="connsiteY3" fmla="*/ 227369 h 521396"/>
                <a:gd name="connsiteX4" fmla="*/ 0 w 1021557"/>
                <a:gd name="connsiteY4" fmla="*/ 122593 h 521396"/>
                <a:gd name="connsiteX0" fmla="*/ 0 w 1021557"/>
                <a:gd name="connsiteY0" fmla="*/ 122593 h 514390"/>
                <a:gd name="connsiteX1" fmla="*/ 1021557 w 1021557"/>
                <a:gd name="connsiteY1" fmla="*/ 146406 h 514390"/>
                <a:gd name="connsiteX2" fmla="*/ 904875 w 1021557"/>
                <a:gd name="connsiteY2" fmla="*/ 239275 h 514390"/>
                <a:gd name="connsiteX3" fmla="*/ 104775 w 1021557"/>
                <a:gd name="connsiteY3" fmla="*/ 227369 h 514390"/>
                <a:gd name="connsiteX4" fmla="*/ 0 w 1021557"/>
                <a:gd name="connsiteY4" fmla="*/ 122593 h 514390"/>
                <a:gd name="connsiteX0" fmla="*/ 0 w 1021557"/>
                <a:gd name="connsiteY0" fmla="*/ 122593 h 510398"/>
                <a:gd name="connsiteX1" fmla="*/ 1021557 w 1021557"/>
                <a:gd name="connsiteY1" fmla="*/ 146406 h 510398"/>
                <a:gd name="connsiteX2" fmla="*/ 904875 w 1021557"/>
                <a:gd name="connsiteY2" fmla="*/ 239275 h 510398"/>
                <a:gd name="connsiteX3" fmla="*/ 104775 w 1021557"/>
                <a:gd name="connsiteY3" fmla="*/ 227369 h 510398"/>
                <a:gd name="connsiteX4" fmla="*/ 0 w 1021557"/>
                <a:gd name="connsiteY4" fmla="*/ 122593 h 510398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08748"/>
                <a:gd name="connsiteX1" fmla="*/ 1021557 w 1021557"/>
                <a:gd name="connsiteY1" fmla="*/ 146406 h 508748"/>
                <a:gd name="connsiteX2" fmla="*/ 900112 w 1021557"/>
                <a:gd name="connsiteY2" fmla="*/ 227368 h 508748"/>
                <a:gd name="connsiteX3" fmla="*/ 104775 w 1021557"/>
                <a:gd name="connsiteY3" fmla="*/ 227369 h 508748"/>
                <a:gd name="connsiteX4" fmla="*/ 0 w 1021557"/>
                <a:gd name="connsiteY4" fmla="*/ 122593 h 508748"/>
                <a:gd name="connsiteX0" fmla="*/ 0 w 1012032"/>
                <a:gd name="connsiteY0" fmla="*/ 122593 h 508748"/>
                <a:gd name="connsiteX1" fmla="*/ 1012032 w 1012032"/>
                <a:gd name="connsiteY1" fmla="*/ 146406 h 508748"/>
                <a:gd name="connsiteX2" fmla="*/ 900112 w 1012032"/>
                <a:gd name="connsiteY2" fmla="*/ 227368 h 508748"/>
                <a:gd name="connsiteX3" fmla="*/ 104775 w 1012032"/>
                <a:gd name="connsiteY3" fmla="*/ 227369 h 508748"/>
                <a:gd name="connsiteX4" fmla="*/ 0 w 1012032"/>
                <a:gd name="connsiteY4" fmla="*/ 122593 h 508748"/>
                <a:gd name="connsiteX0" fmla="*/ 0 w 1012032"/>
                <a:gd name="connsiteY0" fmla="*/ 122593 h 509666"/>
                <a:gd name="connsiteX1" fmla="*/ 1012032 w 1012032"/>
                <a:gd name="connsiteY1" fmla="*/ 146406 h 509666"/>
                <a:gd name="connsiteX2" fmla="*/ 907256 w 1012032"/>
                <a:gd name="connsiteY2" fmla="*/ 229749 h 509666"/>
                <a:gd name="connsiteX3" fmla="*/ 104775 w 1012032"/>
                <a:gd name="connsiteY3" fmla="*/ 227369 h 509666"/>
                <a:gd name="connsiteX4" fmla="*/ 0 w 1012032"/>
                <a:gd name="connsiteY4" fmla="*/ 122593 h 5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032" h="509666">
                  <a:moveTo>
                    <a:pt x="0" y="122593"/>
                  </a:moveTo>
                  <a:cubicBezTo>
                    <a:pt x="319088" y="-55206"/>
                    <a:pt x="852488" y="-32982"/>
                    <a:pt x="1012032" y="146406"/>
                  </a:cubicBezTo>
                  <a:cubicBezTo>
                    <a:pt x="977901" y="196412"/>
                    <a:pt x="960437" y="208318"/>
                    <a:pt x="907256" y="229749"/>
                  </a:cubicBezTo>
                  <a:cubicBezTo>
                    <a:pt x="783431" y="473430"/>
                    <a:pt x="428626" y="714733"/>
                    <a:pt x="104775" y="227369"/>
                  </a:cubicBezTo>
                  <a:cubicBezTo>
                    <a:pt x="65088" y="204350"/>
                    <a:pt x="6350" y="171805"/>
                    <a:pt x="0" y="122593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6214A2E-2824-4A70-830A-77817D91D105}"/>
                </a:ext>
              </a:extLst>
            </p:cNvPr>
            <p:cNvSpPr/>
            <p:nvPr/>
          </p:nvSpPr>
          <p:spPr>
            <a:xfrm>
              <a:off x="7220419" y="2723599"/>
              <a:ext cx="1086658" cy="246030"/>
            </a:xfrm>
            <a:custGeom>
              <a:avLst/>
              <a:gdLst>
                <a:gd name="connsiteX0" fmla="*/ 505802 w 1086658"/>
                <a:gd name="connsiteY0" fmla="*/ 0 h 246030"/>
                <a:gd name="connsiteX1" fmla="*/ 566331 w 1086658"/>
                <a:gd name="connsiteY1" fmla="*/ 132 h 246030"/>
                <a:gd name="connsiteX2" fmla="*/ 706922 w 1086658"/>
                <a:gd name="connsiteY2" fmla="*/ 9719 h 246030"/>
                <a:gd name="connsiteX3" fmla="*/ 1032586 w 1086658"/>
                <a:gd name="connsiteY3" fmla="*/ 103481 h 246030"/>
                <a:gd name="connsiteX4" fmla="*/ 1086658 w 1086658"/>
                <a:gd name="connsiteY4" fmla="*/ 134306 h 246030"/>
                <a:gd name="connsiteX5" fmla="*/ 1058222 w 1086658"/>
                <a:gd name="connsiteY5" fmla="*/ 160619 h 246030"/>
                <a:gd name="connsiteX6" fmla="*/ 1004050 w 1086658"/>
                <a:gd name="connsiteY6" fmla="*/ 169765 h 246030"/>
                <a:gd name="connsiteX7" fmla="*/ 864547 w 1086658"/>
                <a:gd name="connsiteY7" fmla="*/ 186758 h 246030"/>
                <a:gd name="connsiteX8" fmla="*/ 749546 w 1086658"/>
                <a:gd name="connsiteY8" fmla="*/ 206913 h 246030"/>
                <a:gd name="connsiteX9" fmla="*/ 540885 w 1086658"/>
                <a:gd name="connsiteY9" fmla="*/ 221140 h 246030"/>
                <a:gd name="connsiteX10" fmla="*/ 340523 w 1086658"/>
                <a:gd name="connsiteY10" fmla="*/ 200985 h 246030"/>
                <a:gd name="connsiteX11" fmla="*/ 228288 w 1086658"/>
                <a:gd name="connsiteY11" fmla="*/ 167789 h 246030"/>
                <a:gd name="connsiteX12" fmla="*/ 89181 w 1086658"/>
                <a:gd name="connsiteY12" fmla="*/ 164627 h 246030"/>
                <a:gd name="connsiteX13" fmla="*/ 31330 w 1086658"/>
                <a:gd name="connsiteY13" fmla="*/ 152883 h 246030"/>
                <a:gd name="connsiteX14" fmla="*/ 0 w 1086658"/>
                <a:gd name="connsiteY14" fmla="*/ 128406 h 246030"/>
                <a:gd name="connsiteX15" fmla="*/ 42535 w 1086658"/>
                <a:gd name="connsiteY15" fmla="*/ 103481 h 246030"/>
                <a:gd name="connsiteX16" fmla="*/ 363734 w 1086658"/>
                <a:gd name="connsiteY16" fmla="*/ 9719 h 246030"/>
                <a:gd name="connsiteX17" fmla="*/ 505802 w 1086658"/>
                <a:gd name="connsiteY17" fmla="*/ 0 h 24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6658" h="246030">
                  <a:moveTo>
                    <a:pt x="505802" y="0"/>
                  </a:moveTo>
                  <a:lnTo>
                    <a:pt x="566331" y="132"/>
                  </a:lnTo>
                  <a:lnTo>
                    <a:pt x="706922" y="9719"/>
                  </a:lnTo>
                  <a:cubicBezTo>
                    <a:pt x="820593" y="25346"/>
                    <a:pt x="931343" y="56600"/>
                    <a:pt x="1032586" y="103481"/>
                  </a:cubicBezTo>
                  <a:lnTo>
                    <a:pt x="1086658" y="134306"/>
                  </a:lnTo>
                  <a:lnTo>
                    <a:pt x="1058222" y="160619"/>
                  </a:lnTo>
                  <a:cubicBezTo>
                    <a:pt x="1044702" y="167190"/>
                    <a:pt x="1027169" y="170645"/>
                    <a:pt x="1004050" y="169765"/>
                  </a:cubicBezTo>
                  <a:cubicBezTo>
                    <a:pt x="960052" y="204830"/>
                    <a:pt x="910522" y="222062"/>
                    <a:pt x="864547" y="186758"/>
                  </a:cubicBezTo>
                  <a:cubicBezTo>
                    <a:pt x="843471" y="211918"/>
                    <a:pt x="826016" y="235762"/>
                    <a:pt x="749546" y="206913"/>
                  </a:cubicBezTo>
                  <a:cubicBezTo>
                    <a:pt x="714572" y="269353"/>
                    <a:pt x="562423" y="243666"/>
                    <a:pt x="540885" y="221140"/>
                  </a:cubicBezTo>
                  <a:cubicBezTo>
                    <a:pt x="524089" y="234181"/>
                    <a:pt x="361007" y="270736"/>
                    <a:pt x="340523" y="200985"/>
                  </a:cubicBezTo>
                  <a:cubicBezTo>
                    <a:pt x="268730" y="242085"/>
                    <a:pt x="233689" y="206122"/>
                    <a:pt x="228288" y="167789"/>
                  </a:cubicBezTo>
                  <a:cubicBezTo>
                    <a:pt x="181919" y="215343"/>
                    <a:pt x="120138" y="183465"/>
                    <a:pt x="89181" y="164627"/>
                  </a:cubicBezTo>
                  <a:cubicBezTo>
                    <a:pt x="64877" y="163753"/>
                    <a:pt x="46088" y="159531"/>
                    <a:pt x="31330" y="152883"/>
                  </a:cubicBezTo>
                  <a:lnTo>
                    <a:pt x="0" y="128406"/>
                  </a:lnTo>
                  <a:lnTo>
                    <a:pt x="42535" y="103481"/>
                  </a:lnTo>
                  <a:cubicBezTo>
                    <a:pt x="141546" y="56600"/>
                    <a:pt x="250808" y="25346"/>
                    <a:pt x="363734" y="9719"/>
                  </a:cubicBezTo>
                  <a:lnTo>
                    <a:pt x="505802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090A256-C10C-444E-BF88-E8464F8D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39" y="330200"/>
            <a:ext cx="7521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4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8B3067-CB02-41DF-B01D-784F8C20A3A6}"/>
              </a:ext>
            </a:extLst>
          </p:cNvPr>
          <p:cNvGrpSpPr/>
          <p:nvPr/>
        </p:nvGrpSpPr>
        <p:grpSpPr>
          <a:xfrm>
            <a:off x="5413502" y="173932"/>
            <a:ext cx="1398171" cy="522210"/>
            <a:chOff x="4403172" y="2921305"/>
            <a:chExt cx="1398171" cy="522210"/>
          </a:xfrm>
          <a:solidFill>
            <a:srgbClr val="E95958"/>
          </a:solidFill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A04DADA3-1960-4710-BA2D-95EF45A3CD61}"/>
                </a:ext>
              </a:extLst>
            </p:cNvPr>
            <p:cNvSpPr/>
            <p:nvPr/>
          </p:nvSpPr>
          <p:spPr>
            <a:xfrm>
              <a:off x="4403172" y="2921305"/>
              <a:ext cx="1398171" cy="522210"/>
            </a:xfrm>
            <a:custGeom>
              <a:avLst/>
              <a:gdLst>
                <a:gd name="connsiteX0" fmla="*/ 0 w 4020457"/>
                <a:gd name="connsiteY0" fmla="*/ 0 h 2438400"/>
                <a:gd name="connsiteX1" fmla="*/ 4020457 w 4020457"/>
                <a:gd name="connsiteY1" fmla="*/ 0 h 2438400"/>
                <a:gd name="connsiteX2" fmla="*/ 4020457 w 4020457"/>
                <a:gd name="connsiteY2" fmla="*/ 2438400 h 2438400"/>
                <a:gd name="connsiteX3" fmla="*/ 0 w 4020457"/>
                <a:gd name="connsiteY3" fmla="*/ 2438400 h 2438400"/>
                <a:gd name="connsiteX4" fmla="*/ 0 w 4020457"/>
                <a:gd name="connsiteY4" fmla="*/ 0 h 2438400"/>
                <a:gd name="connsiteX0" fmla="*/ 1590675 w 4020457"/>
                <a:gd name="connsiteY0" fmla="*/ 395287 h 2438400"/>
                <a:gd name="connsiteX1" fmla="*/ 4020457 w 4020457"/>
                <a:gd name="connsiteY1" fmla="*/ 0 h 2438400"/>
                <a:gd name="connsiteX2" fmla="*/ 4020457 w 4020457"/>
                <a:gd name="connsiteY2" fmla="*/ 2438400 h 2438400"/>
                <a:gd name="connsiteX3" fmla="*/ 0 w 4020457"/>
                <a:gd name="connsiteY3" fmla="*/ 2438400 h 2438400"/>
                <a:gd name="connsiteX4" fmla="*/ 1590675 w 4020457"/>
                <a:gd name="connsiteY4" fmla="*/ 395287 h 2438400"/>
                <a:gd name="connsiteX0" fmla="*/ 1590675 w 4020457"/>
                <a:gd name="connsiteY0" fmla="*/ 0 h 2043113"/>
                <a:gd name="connsiteX1" fmla="*/ 2986994 w 4020457"/>
                <a:gd name="connsiteY1" fmla="*/ 28575 h 2043113"/>
                <a:gd name="connsiteX2" fmla="*/ 4020457 w 4020457"/>
                <a:gd name="connsiteY2" fmla="*/ 2043113 h 2043113"/>
                <a:gd name="connsiteX3" fmla="*/ 0 w 4020457"/>
                <a:gd name="connsiteY3" fmla="*/ 2043113 h 2043113"/>
                <a:gd name="connsiteX4" fmla="*/ 1590675 w 4020457"/>
                <a:gd name="connsiteY4" fmla="*/ 0 h 2043113"/>
                <a:gd name="connsiteX0" fmla="*/ 1590675 w 4020457"/>
                <a:gd name="connsiteY0" fmla="*/ 220685 h 2263798"/>
                <a:gd name="connsiteX1" fmla="*/ 2291050 w 4020457"/>
                <a:gd name="connsiteY1" fmla="*/ 23 h 2263798"/>
                <a:gd name="connsiteX2" fmla="*/ 2986994 w 4020457"/>
                <a:gd name="connsiteY2" fmla="*/ 249260 h 2263798"/>
                <a:gd name="connsiteX3" fmla="*/ 4020457 w 4020457"/>
                <a:gd name="connsiteY3" fmla="*/ 2263798 h 2263798"/>
                <a:gd name="connsiteX4" fmla="*/ 0 w 4020457"/>
                <a:gd name="connsiteY4" fmla="*/ 2263798 h 2263798"/>
                <a:gd name="connsiteX5" fmla="*/ 1590675 w 4020457"/>
                <a:gd name="connsiteY5" fmla="*/ 220685 h 2263798"/>
                <a:gd name="connsiteX0" fmla="*/ 0 w 2429782"/>
                <a:gd name="connsiteY0" fmla="*/ 220685 h 2263798"/>
                <a:gd name="connsiteX1" fmla="*/ 700375 w 2429782"/>
                <a:gd name="connsiteY1" fmla="*/ 23 h 2263798"/>
                <a:gd name="connsiteX2" fmla="*/ 1396319 w 2429782"/>
                <a:gd name="connsiteY2" fmla="*/ 249260 h 2263798"/>
                <a:gd name="connsiteX3" fmla="*/ 2429782 w 2429782"/>
                <a:gd name="connsiteY3" fmla="*/ 2263798 h 2263798"/>
                <a:gd name="connsiteX4" fmla="*/ 0 w 2429782"/>
                <a:gd name="connsiteY4" fmla="*/ 220685 h 2263798"/>
                <a:gd name="connsiteX0" fmla="*/ 0 w 1396319"/>
                <a:gd name="connsiteY0" fmla="*/ 220685 h 249260"/>
                <a:gd name="connsiteX1" fmla="*/ 700375 w 1396319"/>
                <a:gd name="connsiteY1" fmla="*/ 23 h 249260"/>
                <a:gd name="connsiteX2" fmla="*/ 1396319 w 1396319"/>
                <a:gd name="connsiteY2" fmla="*/ 249260 h 249260"/>
                <a:gd name="connsiteX3" fmla="*/ 0 w 1396319"/>
                <a:gd name="connsiteY3" fmla="*/ 220685 h 249260"/>
                <a:gd name="connsiteX0" fmla="*/ 0 w 1396319"/>
                <a:gd name="connsiteY0" fmla="*/ 220685 h 419460"/>
                <a:gd name="connsiteX1" fmla="*/ 700375 w 1396319"/>
                <a:gd name="connsiteY1" fmla="*/ 23 h 419460"/>
                <a:gd name="connsiteX2" fmla="*/ 1396319 w 1396319"/>
                <a:gd name="connsiteY2" fmla="*/ 249260 h 419460"/>
                <a:gd name="connsiteX3" fmla="*/ 0 w 1396319"/>
                <a:gd name="connsiteY3" fmla="*/ 220685 h 419460"/>
                <a:gd name="connsiteX0" fmla="*/ 0 w 1396319"/>
                <a:gd name="connsiteY0" fmla="*/ 220685 h 513058"/>
                <a:gd name="connsiteX1" fmla="*/ 700375 w 1396319"/>
                <a:gd name="connsiteY1" fmla="*/ 23 h 513058"/>
                <a:gd name="connsiteX2" fmla="*/ 1396319 w 1396319"/>
                <a:gd name="connsiteY2" fmla="*/ 249260 h 513058"/>
                <a:gd name="connsiteX3" fmla="*/ 0 w 1396319"/>
                <a:gd name="connsiteY3" fmla="*/ 220685 h 513058"/>
                <a:gd name="connsiteX0" fmla="*/ 151 w 1396470"/>
                <a:gd name="connsiteY0" fmla="*/ 220685 h 460525"/>
                <a:gd name="connsiteX1" fmla="*/ 700526 w 1396470"/>
                <a:gd name="connsiteY1" fmla="*/ 23 h 460525"/>
                <a:gd name="connsiteX2" fmla="*/ 1396470 w 1396470"/>
                <a:gd name="connsiteY2" fmla="*/ 249260 h 460525"/>
                <a:gd name="connsiteX3" fmla="*/ 665601 w 1396470"/>
                <a:gd name="connsiteY3" fmla="*/ 460398 h 460525"/>
                <a:gd name="connsiteX4" fmla="*/ 151 w 1396470"/>
                <a:gd name="connsiteY4" fmla="*/ 220685 h 460525"/>
                <a:gd name="connsiteX0" fmla="*/ 1852 w 1398171"/>
                <a:gd name="connsiteY0" fmla="*/ 220685 h 460525"/>
                <a:gd name="connsiteX1" fmla="*/ 702227 w 1398171"/>
                <a:gd name="connsiteY1" fmla="*/ 23 h 460525"/>
                <a:gd name="connsiteX2" fmla="*/ 1398171 w 1398171"/>
                <a:gd name="connsiteY2" fmla="*/ 249260 h 460525"/>
                <a:gd name="connsiteX3" fmla="*/ 667302 w 1398171"/>
                <a:gd name="connsiteY3" fmla="*/ 460398 h 460525"/>
                <a:gd name="connsiteX4" fmla="*/ 1852 w 1398171"/>
                <a:gd name="connsiteY4" fmla="*/ 220685 h 460525"/>
                <a:gd name="connsiteX0" fmla="*/ 1852 w 1398171"/>
                <a:gd name="connsiteY0" fmla="*/ 220685 h 461699"/>
                <a:gd name="connsiteX1" fmla="*/ 702227 w 1398171"/>
                <a:gd name="connsiteY1" fmla="*/ 23 h 461699"/>
                <a:gd name="connsiteX2" fmla="*/ 1398171 w 1398171"/>
                <a:gd name="connsiteY2" fmla="*/ 249260 h 461699"/>
                <a:gd name="connsiteX3" fmla="*/ 667302 w 1398171"/>
                <a:gd name="connsiteY3" fmla="*/ 460398 h 461699"/>
                <a:gd name="connsiteX4" fmla="*/ 1852 w 1398171"/>
                <a:gd name="connsiteY4" fmla="*/ 220685 h 461699"/>
                <a:gd name="connsiteX0" fmla="*/ 1852 w 1398171"/>
                <a:gd name="connsiteY0" fmla="*/ 220685 h 461699"/>
                <a:gd name="connsiteX1" fmla="*/ 702227 w 1398171"/>
                <a:gd name="connsiteY1" fmla="*/ 23 h 461699"/>
                <a:gd name="connsiteX2" fmla="*/ 1398171 w 1398171"/>
                <a:gd name="connsiteY2" fmla="*/ 249260 h 461699"/>
                <a:gd name="connsiteX3" fmla="*/ 667302 w 1398171"/>
                <a:gd name="connsiteY3" fmla="*/ 460398 h 461699"/>
                <a:gd name="connsiteX4" fmla="*/ 1852 w 1398171"/>
                <a:gd name="connsiteY4" fmla="*/ 220685 h 461699"/>
                <a:gd name="connsiteX0" fmla="*/ 1852 w 1398171"/>
                <a:gd name="connsiteY0" fmla="*/ 275261 h 516275"/>
                <a:gd name="connsiteX1" fmla="*/ 702227 w 1398171"/>
                <a:gd name="connsiteY1" fmla="*/ 54599 h 516275"/>
                <a:gd name="connsiteX2" fmla="*/ 1398171 w 1398171"/>
                <a:gd name="connsiteY2" fmla="*/ 303836 h 516275"/>
                <a:gd name="connsiteX3" fmla="*/ 667302 w 1398171"/>
                <a:gd name="connsiteY3" fmla="*/ 514974 h 516275"/>
                <a:gd name="connsiteX4" fmla="*/ 1852 w 1398171"/>
                <a:gd name="connsiteY4" fmla="*/ 275261 h 516275"/>
                <a:gd name="connsiteX0" fmla="*/ 1852 w 1398171"/>
                <a:gd name="connsiteY0" fmla="*/ 275261 h 516275"/>
                <a:gd name="connsiteX1" fmla="*/ 702227 w 1398171"/>
                <a:gd name="connsiteY1" fmla="*/ 54599 h 516275"/>
                <a:gd name="connsiteX2" fmla="*/ 1398171 w 1398171"/>
                <a:gd name="connsiteY2" fmla="*/ 303836 h 516275"/>
                <a:gd name="connsiteX3" fmla="*/ 667302 w 1398171"/>
                <a:gd name="connsiteY3" fmla="*/ 514974 h 516275"/>
                <a:gd name="connsiteX4" fmla="*/ 1852 w 1398171"/>
                <a:gd name="connsiteY4" fmla="*/ 275261 h 516275"/>
                <a:gd name="connsiteX0" fmla="*/ 1852 w 1398171"/>
                <a:gd name="connsiteY0" fmla="*/ 276557 h 517571"/>
                <a:gd name="connsiteX1" fmla="*/ 702227 w 1398171"/>
                <a:gd name="connsiteY1" fmla="*/ 55895 h 517571"/>
                <a:gd name="connsiteX2" fmla="*/ 1398171 w 1398171"/>
                <a:gd name="connsiteY2" fmla="*/ 305132 h 517571"/>
                <a:gd name="connsiteX3" fmla="*/ 667302 w 1398171"/>
                <a:gd name="connsiteY3" fmla="*/ 516270 h 517571"/>
                <a:gd name="connsiteX4" fmla="*/ 1852 w 1398171"/>
                <a:gd name="connsiteY4" fmla="*/ 276557 h 517571"/>
                <a:gd name="connsiteX0" fmla="*/ 1852 w 1398171"/>
                <a:gd name="connsiteY0" fmla="*/ 278332 h 519346"/>
                <a:gd name="connsiteX1" fmla="*/ 702227 w 1398171"/>
                <a:gd name="connsiteY1" fmla="*/ 57670 h 519346"/>
                <a:gd name="connsiteX2" fmla="*/ 1398171 w 1398171"/>
                <a:gd name="connsiteY2" fmla="*/ 306907 h 519346"/>
                <a:gd name="connsiteX3" fmla="*/ 667302 w 1398171"/>
                <a:gd name="connsiteY3" fmla="*/ 518045 h 519346"/>
                <a:gd name="connsiteX4" fmla="*/ 1852 w 1398171"/>
                <a:gd name="connsiteY4" fmla="*/ 278332 h 519346"/>
                <a:gd name="connsiteX0" fmla="*/ 1852 w 1398171"/>
                <a:gd name="connsiteY0" fmla="*/ 275262 h 516276"/>
                <a:gd name="connsiteX1" fmla="*/ 702227 w 1398171"/>
                <a:gd name="connsiteY1" fmla="*/ 54600 h 516276"/>
                <a:gd name="connsiteX2" fmla="*/ 1398171 w 1398171"/>
                <a:gd name="connsiteY2" fmla="*/ 303837 h 516276"/>
                <a:gd name="connsiteX3" fmla="*/ 667302 w 1398171"/>
                <a:gd name="connsiteY3" fmla="*/ 514975 h 516276"/>
                <a:gd name="connsiteX4" fmla="*/ 1852 w 1398171"/>
                <a:gd name="connsiteY4" fmla="*/ 275262 h 516276"/>
                <a:gd name="connsiteX0" fmla="*/ 1852 w 1398171"/>
                <a:gd name="connsiteY0" fmla="*/ 277468 h 517904"/>
                <a:gd name="connsiteX1" fmla="*/ 702227 w 1398171"/>
                <a:gd name="connsiteY1" fmla="*/ 56806 h 517904"/>
                <a:gd name="connsiteX2" fmla="*/ 1398171 w 1398171"/>
                <a:gd name="connsiteY2" fmla="*/ 290168 h 517904"/>
                <a:gd name="connsiteX3" fmla="*/ 667302 w 1398171"/>
                <a:gd name="connsiteY3" fmla="*/ 517181 h 517904"/>
                <a:gd name="connsiteX4" fmla="*/ 1852 w 1398171"/>
                <a:gd name="connsiteY4" fmla="*/ 277468 h 517904"/>
                <a:gd name="connsiteX0" fmla="*/ 1852 w 1398171"/>
                <a:gd name="connsiteY0" fmla="*/ 277468 h 520829"/>
                <a:gd name="connsiteX1" fmla="*/ 702227 w 1398171"/>
                <a:gd name="connsiteY1" fmla="*/ 56806 h 520829"/>
                <a:gd name="connsiteX2" fmla="*/ 1398171 w 1398171"/>
                <a:gd name="connsiteY2" fmla="*/ 290168 h 520829"/>
                <a:gd name="connsiteX3" fmla="*/ 667302 w 1398171"/>
                <a:gd name="connsiteY3" fmla="*/ 517181 h 520829"/>
                <a:gd name="connsiteX4" fmla="*/ 1852 w 1398171"/>
                <a:gd name="connsiteY4" fmla="*/ 277468 h 520829"/>
                <a:gd name="connsiteX0" fmla="*/ 1852 w 1398171"/>
                <a:gd name="connsiteY0" fmla="*/ 277468 h 518996"/>
                <a:gd name="connsiteX1" fmla="*/ 702227 w 1398171"/>
                <a:gd name="connsiteY1" fmla="*/ 56806 h 518996"/>
                <a:gd name="connsiteX2" fmla="*/ 1398171 w 1398171"/>
                <a:gd name="connsiteY2" fmla="*/ 290168 h 518996"/>
                <a:gd name="connsiteX3" fmla="*/ 667302 w 1398171"/>
                <a:gd name="connsiteY3" fmla="*/ 517181 h 518996"/>
                <a:gd name="connsiteX4" fmla="*/ 1852 w 1398171"/>
                <a:gd name="connsiteY4" fmla="*/ 277468 h 518996"/>
                <a:gd name="connsiteX0" fmla="*/ 1852 w 1398171"/>
                <a:gd name="connsiteY0" fmla="*/ 275849 h 517377"/>
                <a:gd name="connsiteX1" fmla="*/ 702227 w 1398171"/>
                <a:gd name="connsiteY1" fmla="*/ 55187 h 517377"/>
                <a:gd name="connsiteX2" fmla="*/ 1398171 w 1398171"/>
                <a:gd name="connsiteY2" fmla="*/ 288549 h 517377"/>
                <a:gd name="connsiteX3" fmla="*/ 667302 w 1398171"/>
                <a:gd name="connsiteY3" fmla="*/ 515562 h 517377"/>
                <a:gd name="connsiteX4" fmla="*/ 1852 w 1398171"/>
                <a:gd name="connsiteY4" fmla="*/ 275849 h 517377"/>
                <a:gd name="connsiteX0" fmla="*/ 1852 w 1398171"/>
                <a:gd name="connsiteY0" fmla="*/ 275456 h 516984"/>
                <a:gd name="connsiteX1" fmla="*/ 702227 w 1398171"/>
                <a:gd name="connsiteY1" fmla="*/ 54794 h 516984"/>
                <a:gd name="connsiteX2" fmla="*/ 1398171 w 1398171"/>
                <a:gd name="connsiteY2" fmla="*/ 288156 h 516984"/>
                <a:gd name="connsiteX3" fmla="*/ 667302 w 1398171"/>
                <a:gd name="connsiteY3" fmla="*/ 515169 h 516984"/>
                <a:gd name="connsiteX4" fmla="*/ 1852 w 1398171"/>
                <a:gd name="connsiteY4" fmla="*/ 275456 h 516984"/>
                <a:gd name="connsiteX0" fmla="*/ 1852 w 1398171"/>
                <a:gd name="connsiteY0" fmla="*/ 287267 h 528795"/>
                <a:gd name="connsiteX1" fmla="*/ 702227 w 1398171"/>
                <a:gd name="connsiteY1" fmla="*/ 66605 h 528795"/>
                <a:gd name="connsiteX2" fmla="*/ 1398171 w 1398171"/>
                <a:gd name="connsiteY2" fmla="*/ 299967 h 528795"/>
                <a:gd name="connsiteX3" fmla="*/ 667302 w 1398171"/>
                <a:gd name="connsiteY3" fmla="*/ 526980 h 528795"/>
                <a:gd name="connsiteX4" fmla="*/ 1852 w 1398171"/>
                <a:gd name="connsiteY4" fmla="*/ 287267 h 528795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710 h 522238"/>
                <a:gd name="connsiteX1" fmla="*/ 702227 w 1398171"/>
                <a:gd name="connsiteY1" fmla="*/ 60048 h 522238"/>
                <a:gd name="connsiteX2" fmla="*/ 1398171 w 1398171"/>
                <a:gd name="connsiteY2" fmla="*/ 293410 h 522238"/>
                <a:gd name="connsiteX3" fmla="*/ 667302 w 1398171"/>
                <a:gd name="connsiteY3" fmla="*/ 520423 h 522238"/>
                <a:gd name="connsiteX4" fmla="*/ 1852 w 1398171"/>
                <a:gd name="connsiteY4" fmla="*/ 280710 h 522238"/>
                <a:gd name="connsiteX0" fmla="*/ 1852 w 1398171"/>
                <a:gd name="connsiteY0" fmla="*/ 281760 h 523288"/>
                <a:gd name="connsiteX1" fmla="*/ 702227 w 1398171"/>
                <a:gd name="connsiteY1" fmla="*/ 61098 h 523288"/>
                <a:gd name="connsiteX2" fmla="*/ 1398171 w 1398171"/>
                <a:gd name="connsiteY2" fmla="*/ 294460 h 523288"/>
                <a:gd name="connsiteX3" fmla="*/ 667302 w 1398171"/>
                <a:gd name="connsiteY3" fmla="*/ 521473 h 523288"/>
                <a:gd name="connsiteX4" fmla="*/ 1852 w 1398171"/>
                <a:gd name="connsiteY4" fmla="*/ 281760 h 523288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  <a:gd name="connsiteX0" fmla="*/ 1852 w 1398171"/>
                <a:gd name="connsiteY0" fmla="*/ 280682 h 522210"/>
                <a:gd name="connsiteX1" fmla="*/ 702227 w 1398171"/>
                <a:gd name="connsiteY1" fmla="*/ 60020 h 522210"/>
                <a:gd name="connsiteX2" fmla="*/ 1398171 w 1398171"/>
                <a:gd name="connsiteY2" fmla="*/ 293382 h 522210"/>
                <a:gd name="connsiteX3" fmla="*/ 667302 w 1398171"/>
                <a:gd name="connsiteY3" fmla="*/ 520395 h 522210"/>
                <a:gd name="connsiteX4" fmla="*/ 1852 w 1398171"/>
                <a:gd name="connsiteY4" fmla="*/ 280682 h 522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171" h="522210">
                  <a:moveTo>
                    <a:pt x="1852" y="280682"/>
                  </a:moveTo>
                  <a:cubicBezTo>
                    <a:pt x="12267" y="264278"/>
                    <a:pt x="503694" y="-134713"/>
                    <a:pt x="702227" y="60020"/>
                  </a:cubicBezTo>
                  <a:cubicBezTo>
                    <a:pt x="832608" y="-120426"/>
                    <a:pt x="1201115" y="149978"/>
                    <a:pt x="1398171" y="293382"/>
                  </a:cubicBezTo>
                  <a:cubicBezTo>
                    <a:pt x="1347371" y="537857"/>
                    <a:pt x="900022" y="525157"/>
                    <a:pt x="667302" y="520395"/>
                  </a:cubicBezTo>
                  <a:cubicBezTo>
                    <a:pt x="434582" y="515633"/>
                    <a:pt x="-33073" y="506107"/>
                    <a:pt x="1852" y="280682"/>
                  </a:cubicBezTo>
                  <a:close/>
                </a:path>
              </a:pathLst>
            </a:custGeom>
            <a:grp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08BD1A-9544-4EEA-B5BE-D55E41409DA9}"/>
                </a:ext>
              </a:extLst>
            </p:cNvPr>
            <p:cNvSpPr/>
            <p:nvPr/>
          </p:nvSpPr>
          <p:spPr>
            <a:xfrm>
              <a:off x="4417219" y="3159919"/>
              <a:ext cx="1364456" cy="109539"/>
            </a:xfrm>
            <a:custGeom>
              <a:avLst/>
              <a:gdLst>
                <a:gd name="connsiteX0" fmla="*/ 0 w 1357312"/>
                <a:gd name="connsiteY0" fmla="*/ 112218 h 112218"/>
                <a:gd name="connsiteX1" fmla="*/ 414337 w 1357312"/>
                <a:gd name="connsiteY1" fmla="*/ 12205 h 112218"/>
                <a:gd name="connsiteX2" fmla="*/ 919162 w 1357312"/>
                <a:gd name="connsiteY2" fmla="*/ 12205 h 112218"/>
                <a:gd name="connsiteX3" fmla="*/ 1357312 w 1357312"/>
                <a:gd name="connsiteY3" fmla="*/ 107455 h 112218"/>
                <a:gd name="connsiteX4" fmla="*/ 1357312 w 1357312"/>
                <a:gd name="connsiteY4" fmla="*/ 107455 h 112218"/>
                <a:gd name="connsiteX0" fmla="*/ 0 w 1364456"/>
                <a:gd name="connsiteY0" fmla="*/ 119818 h 119818"/>
                <a:gd name="connsiteX1" fmla="*/ 421481 w 1364456"/>
                <a:gd name="connsiteY1" fmla="*/ 12661 h 119818"/>
                <a:gd name="connsiteX2" fmla="*/ 926306 w 1364456"/>
                <a:gd name="connsiteY2" fmla="*/ 12661 h 119818"/>
                <a:gd name="connsiteX3" fmla="*/ 1364456 w 1364456"/>
                <a:gd name="connsiteY3" fmla="*/ 107911 h 119818"/>
                <a:gd name="connsiteX4" fmla="*/ 1364456 w 1364456"/>
                <a:gd name="connsiteY4" fmla="*/ 107911 h 119818"/>
                <a:gd name="connsiteX0" fmla="*/ 0 w 1364456"/>
                <a:gd name="connsiteY0" fmla="*/ 119818 h 119818"/>
                <a:gd name="connsiteX1" fmla="*/ 421481 w 1364456"/>
                <a:gd name="connsiteY1" fmla="*/ 12661 h 119818"/>
                <a:gd name="connsiteX2" fmla="*/ 926306 w 1364456"/>
                <a:gd name="connsiteY2" fmla="*/ 12661 h 119818"/>
                <a:gd name="connsiteX3" fmla="*/ 1364456 w 1364456"/>
                <a:gd name="connsiteY3" fmla="*/ 107911 h 119818"/>
                <a:gd name="connsiteX4" fmla="*/ 1364456 w 1364456"/>
                <a:gd name="connsiteY4" fmla="*/ 107911 h 119818"/>
                <a:gd name="connsiteX0" fmla="*/ 0 w 1364456"/>
                <a:gd name="connsiteY0" fmla="*/ 131792 h 131792"/>
                <a:gd name="connsiteX1" fmla="*/ 421481 w 1364456"/>
                <a:gd name="connsiteY1" fmla="*/ 24635 h 131792"/>
                <a:gd name="connsiteX2" fmla="*/ 926306 w 1364456"/>
                <a:gd name="connsiteY2" fmla="*/ 24635 h 131792"/>
                <a:gd name="connsiteX3" fmla="*/ 1364456 w 1364456"/>
                <a:gd name="connsiteY3" fmla="*/ 119885 h 131792"/>
                <a:gd name="connsiteX4" fmla="*/ 1364456 w 1364456"/>
                <a:gd name="connsiteY4" fmla="*/ 119885 h 131792"/>
                <a:gd name="connsiteX0" fmla="*/ 0 w 1364456"/>
                <a:gd name="connsiteY0" fmla="*/ 124133 h 124133"/>
                <a:gd name="connsiteX1" fmla="*/ 421481 w 1364456"/>
                <a:gd name="connsiteY1" fmla="*/ 16976 h 124133"/>
                <a:gd name="connsiteX2" fmla="*/ 476250 w 1364456"/>
                <a:gd name="connsiteY2" fmla="*/ 307 h 124133"/>
                <a:gd name="connsiteX3" fmla="*/ 926306 w 1364456"/>
                <a:gd name="connsiteY3" fmla="*/ 16976 h 124133"/>
                <a:gd name="connsiteX4" fmla="*/ 1364456 w 1364456"/>
                <a:gd name="connsiteY4" fmla="*/ 112226 h 124133"/>
                <a:gd name="connsiteX5" fmla="*/ 1364456 w 1364456"/>
                <a:gd name="connsiteY5" fmla="*/ 112226 h 124133"/>
                <a:gd name="connsiteX0" fmla="*/ 0 w 1364456"/>
                <a:gd name="connsiteY0" fmla="*/ 131631 h 131631"/>
                <a:gd name="connsiteX1" fmla="*/ 476250 w 1364456"/>
                <a:gd name="connsiteY1" fmla="*/ 7805 h 131631"/>
                <a:gd name="connsiteX2" fmla="*/ 926306 w 1364456"/>
                <a:gd name="connsiteY2" fmla="*/ 24474 h 131631"/>
                <a:gd name="connsiteX3" fmla="*/ 1364456 w 1364456"/>
                <a:gd name="connsiteY3" fmla="*/ 119724 h 131631"/>
                <a:gd name="connsiteX4" fmla="*/ 1364456 w 1364456"/>
                <a:gd name="connsiteY4" fmla="*/ 119724 h 131631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16142 h 116142"/>
                <a:gd name="connsiteX1" fmla="*/ 450056 w 1364456"/>
                <a:gd name="connsiteY1" fmla="*/ 16129 h 116142"/>
                <a:gd name="connsiteX2" fmla="*/ 926306 w 1364456"/>
                <a:gd name="connsiteY2" fmla="*/ 8985 h 116142"/>
                <a:gd name="connsiteX3" fmla="*/ 1364456 w 1364456"/>
                <a:gd name="connsiteY3" fmla="*/ 104235 h 116142"/>
                <a:gd name="connsiteX4" fmla="*/ 1364456 w 1364456"/>
                <a:gd name="connsiteY4" fmla="*/ 104235 h 116142"/>
                <a:gd name="connsiteX0" fmla="*/ 0 w 1364456"/>
                <a:gd name="connsiteY0" fmla="*/ 108603 h 108603"/>
                <a:gd name="connsiteX1" fmla="*/ 450056 w 1364456"/>
                <a:gd name="connsiteY1" fmla="*/ 8590 h 108603"/>
                <a:gd name="connsiteX2" fmla="*/ 926306 w 1364456"/>
                <a:gd name="connsiteY2" fmla="*/ 1446 h 108603"/>
                <a:gd name="connsiteX3" fmla="*/ 1364456 w 1364456"/>
                <a:gd name="connsiteY3" fmla="*/ 96696 h 108603"/>
                <a:gd name="connsiteX4" fmla="*/ 1364456 w 1364456"/>
                <a:gd name="connsiteY4" fmla="*/ 96696 h 108603"/>
                <a:gd name="connsiteX0" fmla="*/ 0 w 1364456"/>
                <a:gd name="connsiteY0" fmla="*/ 111339 h 111339"/>
                <a:gd name="connsiteX1" fmla="*/ 450056 w 1364456"/>
                <a:gd name="connsiteY1" fmla="*/ 11326 h 111339"/>
                <a:gd name="connsiteX2" fmla="*/ 926306 w 1364456"/>
                <a:gd name="connsiteY2" fmla="*/ 4182 h 111339"/>
                <a:gd name="connsiteX3" fmla="*/ 1364456 w 1364456"/>
                <a:gd name="connsiteY3" fmla="*/ 99432 h 111339"/>
                <a:gd name="connsiteX4" fmla="*/ 1364456 w 1364456"/>
                <a:gd name="connsiteY4" fmla="*/ 99432 h 111339"/>
                <a:gd name="connsiteX0" fmla="*/ 0 w 1364456"/>
                <a:gd name="connsiteY0" fmla="*/ 122284 h 122284"/>
                <a:gd name="connsiteX1" fmla="*/ 450056 w 1364456"/>
                <a:gd name="connsiteY1" fmla="*/ 22271 h 122284"/>
                <a:gd name="connsiteX2" fmla="*/ 926306 w 1364456"/>
                <a:gd name="connsiteY2" fmla="*/ 15127 h 122284"/>
                <a:gd name="connsiteX3" fmla="*/ 962025 w 1364456"/>
                <a:gd name="connsiteY3" fmla="*/ 5601 h 122284"/>
                <a:gd name="connsiteX4" fmla="*/ 1364456 w 1364456"/>
                <a:gd name="connsiteY4" fmla="*/ 110377 h 122284"/>
                <a:gd name="connsiteX5" fmla="*/ 1364456 w 1364456"/>
                <a:gd name="connsiteY5" fmla="*/ 110377 h 122284"/>
                <a:gd name="connsiteX0" fmla="*/ 0 w 1364456"/>
                <a:gd name="connsiteY0" fmla="*/ 123240 h 123240"/>
                <a:gd name="connsiteX1" fmla="*/ 450056 w 1364456"/>
                <a:gd name="connsiteY1" fmla="*/ 23227 h 123240"/>
                <a:gd name="connsiteX2" fmla="*/ 962025 w 1364456"/>
                <a:gd name="connsiteY2" fmla="*/ 6557 h 123240"/>
                <a:gd name="connsiteX3" fmla="*/ 1364456 w 1364456"/>
                <a:gd name="connsiteY3" fmla="*/ 111333 h 123240"/>
                <a:gd name="connsiteX4" fmla="*/ 1364456 w 1364456"/>
                <a:gd name="connsiteY4" fmla="*/ 111333 h 123240"/>
                <a:gd name="connsiteX0" fmla="*/ 0 w 1364456"/>
                <a:gd name="connsiteY0" fmla="*/ 118131 h 118131"/>
                <a:gd name="connsiteX1" fmla="*/ 450056 w 1364456"/>
                <a:gd name="connsiteY1" fmla="*/ 18118 h 118131"/>
                <a:gd name="connsiteX2" fmla="*/ 950119 w 1364456"/>
                <a:gd name="connsiteY2" fmla="*/ 8592 h 118131"/>
                <a:gd name="connsiteX3" fmla="*/ 1364456 w 1364456"/>
                <a:gd name="connsiteY3" fmla="*/ 106224 h 118131"/>
                <a:gd name="connsiteX4" fmla="*/ 1364456 w 1364456"/>
                <a:gd name="connsiteY4" fmla="*/ 106224 h 118131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  <a:gd name="connsiteX0" fmla="*/ 0 w 1364456"/>
                <a:gd name="connsiteY0" fmla="*/ 109539 h 109539"/>
                <a:gd name="connsiteX1" fmla="*/ 450056 w 1364456"/>
                <a:gd name="connsiteY1" fmla="*/ 9526 h 109539"/>
                <a:gd name="connsiteX2" fmla="*/ 950119 w 1364456"/>
                <a:gd name="connsiteY2" fmla="*/ 0 h 109539"/>
                <a:gd name="connsiteX3" fmla="*/ 1364456 w 1364456"/>
                <a:gd name="connsiteY3" fmla="*/ 97632 h 109539"/>
                <a:gd name="connsiteX4" fmla="*/ 1364456 w 1364456"/>
                <a:gd name="connsiteY4" fmla="*/ 97632 h 10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4456" h="109539">
                  <a:moveTo>
                    <a:pt x="0" y="109539"/>
                  </a:moveTo>
                  <a:cubicBezTo>
                    <a:pt x="265906" y="88504"/>
                    <a:pt x="390922" y="3572"/>
                    <a:pt x="450056" y="9526"/>
                  </a:cubicBezTo>
                  <a:cubicBezTo>
                    <a:pt x="574676" y="37704"/>
                    <a:pt x="733425" y="92472"/>
                    <a:pt x="950119" y="0"/>
                  </a:cubicBezTo>
                  <a:cubicBezTo>
                    <a:pt x="1085057" y="53975"/>
                    <a:pt x="1216025" y="92869"/>
                    <a:pt x="1364456" y="97632"/>
                  </a:cubicBezTo>
                  <a:lnTo>
                    <a:pt x="1364456" y="97632"/>
                  </a:lnTo>
                </a:path>
              </a:pathLst>
            </a:custGeom>
            <a:grp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F0B5738-C97B-4C6E-A3AF-06FD3D8C68D1}"/>
              </a:ext>
            </a:extLst>
          </p:cNvPr>
          <p:cNvSpPr txBox="1"/>
          <p:nvPr/>
        </p:nvSpPr>
        <p:spPr>
          <a:xfrm>
            <a:off x="5421133" y="851453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m, b, 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E8020D-8232-4E7D-90AD-3CEF27C1E038}"/>
              </a:ext>
            </a:extLst>
          </p:cNvPr>
          <p:cNvGrpSpPr/>
          <p:nvPr/>
        </p:nvGrpSpPr>
        <p:grpSpPr>
          <a:xfrm>
            <a:off x="596293" y="4960801"/>
            <a:ext cx="1346329" cy="854371"/>
            <a:chOff x="1518313" y="4650921"/>
            <a:chExt cx="1346329" cy="854371"/>
          </a:xfrm>
          <a:solidFill>
            <a:srgbClr val="E95958"/>
          </a:solidFill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F524EDAD-7499-4CE0-AD71-23E91A3B7792}"/>
                </a:ext>
              </a:extLst>
            </p:cNvPr>
            <p:cNvSpPr/>
            <p:nvPr/>
          </p:nvSpPr>
          <p:spPr>
            <a:xfrm>
              <a:off x="1518313" y="4650921"/>
              <a:ext cx="1346329" cy="854371"/>
            </a:xfrm>
            <a:custGeom>
              <a:avLst/>
              <a:gdLst>
                <a:gd name="connsiteX0" fmla="*/ 0 w 1199485"/>
                <a:gd name="connsiteY0" fmla="*/ 0 h 645767"/>
                <a:gd name="connsiteX1" fmla="*/ 1199485 w 1199485"/>
                <a:gd name="connsiteY1" fmla="*/ 0 h 645767"/>
                <a:gd name="connsiteX2" fmla="*/ 1199485 w 1199485"/>
                <a:gd name="connsiteY2" fmla="*/ 645767 h 645767"/>
                <a:gd name="connsiteX3" fmla="*/ 0 w 1199485"/>
                <a:gd name="connsiteY3" fmla="*/ 645767 h 645767"/>
                <a:gd name="connsiteX4" fmla="*/ 0 w 1199485"/>
                <a:gd name="connsiteY4" fmla="*/ 0 h 645767"/>
                <a:gd name="connsiteX0" fmla="*/ 0 w 1199485"/>
                <a:gd name="connsiteY0" fmla="*/ 183 h 645950"/>
                <a:gd name="connsiteX1" fmla="*/ 605761 w 1199485"/>
                <a:gd name="connsiteY1" fmla="*/ 12883 h 645950"/>
                <a:gd name="connsiteX2" fmla="*/ 1199485 w 1199485"/>
                <a:gd name="connsiteY2" fmla="*/ 183 h 645950"/>
                <a:gd name="connsiteX3" fmla="*/ 1199485 w 1199485"/>
                <a:gd name="connsiteY3" fmla="*/ 645950 h 645950"/>
                <a:gd name="connsiteX4" fmla="*/ 0 w 1199485"/>
                <a:gd name="connsiteY4" fmla="*/ 645950 h 645950"/>
                <a:gd name="connsiteX5" fmla="*/ 0 w 1199485"/>
                <a:gd name="connsiteY5" fmla="*/ 183 h 645950"/>
                <a:gd name="connsiteX0" fmla="*/ 0 w 1294735"/>
                <a:gd name="connsiteY0" fmla="*/ 183 h 645950"/>
                <a:gd name="connsiteX1" fmla="*/ 605761 w 1294735"/>
                <a:gd name="connsiteY1" fmla="*/ 12883 h 645950"/>
                <a:gd name="connsiteX2" fmla="*/ 1294735 w 1294735"/>
                <a:gd name="connsiteY2" fmla="*/ 495483 h 645950"/>
                <a:gd name="connsiteX3" fmla="*/ 1199485 w 1294735"/>
                <a:gd name="connsiteY3" fmla="*/ 645950 h 645950"/>
                <a:gd name="connsiteX4" fmla="*/ 0 w 1294735"/>
                <a:gd name="connsiteY4" fmla="*/ 645950 h 645950"/>
                <a:gd name="connsiteX5" fmla="*/ 0 w 1294735"/>
                <a:gd name="connsiteY5" fmla="*/ 183 h 645950"/>
                <a:gd name="connsiteX0" fmla="*/ 0 w 1339185"/>
                <a:gd name="connsiteY0" fmla="*/ 438150 h 633067"/>
                <a:gd name="connsiteX1" fmla="*/ 650211 w 1339185"/>
                <a:gd name="connsiteY1" fmla="*/ 0 h 633067"/>
                <a:gd name="connsiteX2" fmla="*/ 1339185 w 1339185"/>
                <a:gd name="connsiteY2" fmla="*/ 482600 h 633067"/>
                <a:gd name="connsiteX3" fmla="*/ 1243935 w 1339185"/>
                <a:gd name="connsiteY3" fmla="*/ 633067 h 633067"/>
                <a:gd name="connsiteX4" fmla="*/ 44450 w 1339185"/>
                <a:gd name="connsiteY4" fmla="*/ 633067 h 633067"/>
                <a:gd name="connsiteX5" fmla="*/ 0 w 1339185"/>
                <a:gd name="connsiteY5" fmla="*/ 438150 h 633067"/>
                <a:gd name="connsiteX0" fmla="*/ 0 w 1339185"/>
                <a:gd name="connsiteY0" fmla="*/ 438150 h 633067"/>
                <a:gd name="connsiteX1" fmla="*/ 650211 w 1339185"/>
                <a:gd name="connsiteY1" fmla="*/ 0 h 633067"/>
                <a:gd name="connsiteX2" fmla="*/ 1339185 w 1339185"/>
                <a:gd name="connsiteY2" fmla="*/ 482600 h 633067"/>
                <a:gd name="connsiteX3" fmla="*/ 1243935 w 1339185"/>
                <a:gd name="connsiteY3" fmla="*/ 633067 h 633067"/>
                <a:gd name="connsiteX4" fmla="*/ 137319 w 1339185"/>
                <a:gd name="connsiteY4" fmla="*/ 542580 h 633067"/>
                <a:gd name="connsiteX5" fmla="*/ 0 w 1339185"/>
                <a:gd name="connsiteY5" fmla="*/ 438150 h 633067"/>
                <a:gd name="connsiteX0" fmla="*/ 0 w 1339185"/>
                <a:gd name="connsiteY0" fmla="*/ 438150 h 542580"/>
                <a:gd name="connsiteX1" fmla="*/ 650211 w 1339185"/>
                <a:gd name="connsiteY1" fmla="*/ 0 h 542580"/>
                <a:gd name="connsiteX2" fmla="*/ 1339185 w 1339185"/>
                <a:gd name="connsiteY2" fmla="*/ 482600 h 542580"/>
                <a:gd name="connsiteX3" fmla="*/ 1191548 w 1339185"/>
                <a:gd name="connsiteY3" fmla="*/ 542579 h 542580"/>
                <a:gd name="connsiteX4" fmla="*/ 137319 w 1339185"/>
                <a:gd name="connsiteY4" fmla="*/ 542580 h 542580"/>
                <a:gd name="connsiteX5" fmla="*/ 0 w 1339185"/>
                <a:gd name="connsiteY5" fmla="*/ 438150 h 542580"/>
                <a:gd name="connsiteX0" fmla="*/ 0 w 1339185"/>
                <a:gd name="connsiteY0" fmla="*/ 478797 h 583227"/>
                <a:gd name="connsiteX1" fmla="*/ 650211 w 1339185"/>
                <a:gd name="connsiteY1" fmla="*/ 40647 h 583227"/>
                <a:gd name="connsiteX2" fmla="*/ 1339185 w 1339185"/>
                <a:gd name="connsiteY2" fmla="*/ 523247 h 583227"/>
                <a:gd name="connsiteX3" fmla="*/ 1191548 w 1339185"/>
                <a:gd name="connsiteY3" fmla="*/ 583226 h 583227"/>
                <a:gd name="connsiteX4" fmla="*/ 137319 w 1339185"/>
                <a:gd name="connsiteY4" fmla="*/ 583227 h 583227"/>
                <a:gd name="connsiteX5" fmla="*/ 0 w 1339185"/>
                <a:gd name="connsiteY5" fmla="*/ 478797 h 583227"/>
                <a:gd name="connsiteX0" fmla="*/ 0 w 1339185"/>
                <a:gd name="connsiteY0" fmla="*/ 474333 h 578763"/>
                <a:gd name="connsiteX1" fmla="*/ 671642 w 1339185"/>
                <a:gd name="connsiteY1" fmla="*/ 40945 h 578763"/>
                <a:gd name="connsiteX2" fmla="*/ 1339185 w 1339185"/>
                <a:gd name="connsiteY2" fmla="*/ 518783 h 578763"/>
                <a:gd name="connsiteX3" fmla="*/ 1191548 w 1339185"/>
                <a:gd name="connsiteY3" fmla="*/ 578762 h 578763"/>
                <a:gd name="connsiteX4" fmla="*/ 137319 w 1339185"/>
                <a:gd name="connsiteY4" fmla="*/ 578763 h 578763"/>
                <a:gd name="connsiteX5" fmla="*/ 0 w 1339185"/>
                <a:gd name="connsiteY5" fmla="*/ 474333 h 578763"/>
                <a:gd name="connsiteX0" fmla="*/ 0 w 1339185"/>
                <a:gd name="connsiteY0" fmla="*/ 488919 h 593349"/>
                <a:gd name="connsiteX1" fmla="*/ 671642 w 1339185"/>
                <a:gd name="connsiteY1" fmla="*/ 55531 h 593349"/>
                <a:gd name="connsiteX2" fmla="*/ 1339185 w 1339185"/>
                <a:gd name="connsiteY2" fmla="*/ 533369 h 593349"/>
                <a:gd name="connsiteX3" fmla="*/ 1191548 w 1339185"/>
                <a:gd name="connsiteY3" fmla="*/ 593348 h 593349"/>
                <a:gd name="connsiteX4" fmla="*/ 137319 w 1339185"/>
                <a:gd name="connsiteY4" fmla="*/ 593349 h 593349"/>
                <a:gd name="connsiteX5" fmla="*/ 0 w 1339185"/>
                <a:gd name="connsiteY5" fmla="*/ 488919 h 593349"/>
                <a:gd name="connsiteX0" fmla="*/ 0 w 1336804"/>
                <a:gd name="connsiteY0" fmla="*/ 490412 h 594842"/>
                <a:gd name="connsiteX1" fmla="*/ 671642 w 1336804"/>
                <a:gd name="connsiteY1" fmla="*/ 57024 h 594842"/>
                <a:gd name="connsiteX2" fmla="*/ 1336804 w 1336804"/>
                <a:gd name="connsiteY2" fmla="*/ 515812 h 594842"/>
                <a:gd name="connsiteX3" fmla="*/ 1191548 w 1336804"/>
                <a:gd name="connsiteY3" fmla="*/ 594841 h 594842"/>
                <a:gd name="connsiteX4" fmla="*/ 137319 w 1336804"/>
                <a:gd name="connsiteY4" fmla="*/ 594842 h 594842"/>
                <a:gd name="connsiteX5" fmla="*/ 0 w 1336804"/>
                <a:gd name="connsiteY5" fmla="*/ 490412 h 594842"/>
                <a:gd name="connsiteX0" fmla="*/ 0 w 1336804"/>
                <a:gd name="connsiteY0" fmla="*/ 484716 h 589146"/>
                <a:gd name="connsiteX1" fmla="*/ 671642 w 1336804"/>
                <a:gd name="connsiteY1" fmla="*/ 51328 h 589146"/>
                <a:gd name="connsiteX2" fmla="*/ 1336804 w 1336804"/>
                <a:gd name="connsiteY2" fmla="*/ 510116 h 589146"/>
                <a:gd name="connsiteX3" fmla="*/ 1191548 w 1336804"/>
                <a:gd name="connsiteY3" fmla="*/ 589145 h 589146"/>
                <a:gd name="connsiteX4" fmla="*/ 137319 w 1336804"/>
                <a:gd name="connsiteY4" fmla="*/ 589146 h 589146"/>
                <a:gd name="connsiteX5" fmla="*/ 0 w 1336804"/>
                <a:gd name="connsiteY5" fmla="*/ 484716 h 589146"/>
                <a:gd name="connsiteX0" fmla="*/ 0 w 1346329"/>
                <a:gd name="connsiteY0" fmla="*/ 503766 h 589146"/>
                <a:gd name="connsiteX1" fmla="*/ 681167 w 1346329"/>
                <a:gd name="connsiteY1" fmla="*/ 51328 h 589146"/>
                <a:gd name="connsiteX2" fmla="*/ 1346329 w 1346329"/>
                <a:gd name="connsiteY2" fmla="*/ 510116 h 589146"/>
                <a:gd name="connsiteX3" fmla="*/ 1201073 w 1346329"/>
                <a:gd name="connsiteY3" fmla="*/ 589145 h 589146"/>
                <a:gd name="connsiteX4" fmla="*/ 146844 w 1346329"/>
                <a:gd name="connsiteY4" fmla="*/ 589146 h 589146"/>
                <a:gd name="connsiteX5" fmla="*/ 0 w 1346329"/>
                <a:gd name="connsiteY5" fmla="*/ 503766 h 589146"/>
                <a:gd name="connsiteX0" fmla="*/ 0 w 1346329"/>
                <a:gd name="connsiteY0" fmla="*/ 503766 h 589146"/>
                <a:gd name="connsiteX1" fmla="*/ 681167 w 1346329"/>
                <a:gd name="connsiteY1" fmla="*/ 51328 h 589146"/>
                <a:gd name="connsiteX2" fmla="*/ 1346329 w 1346329"/>
                <a:gd name="connsiteY2" fmla="*/ 510116 h 589146"/>
                <a:gd name="connsiteX3" fmla="*/ 1201073 w 1346329"/>
                <a:gd name="connsiteY3" fmla="*/ 589145 h 589146"/>
                <a:gd name="connsiteX4" fmla="*/ 146844 w 1346329"/>
                <a:gd name="connsiteY4" fmla="*/ 589146 h 589146"/>
                <a:gd name="connsiteX5" fmla="*/ 0 w 1346329"/>
                <a:gd name="connsiteY5" fmla="*/ 503766 h 589146"/>
                <a:gd name="connsiteX0" fmla="*/ 0 w 1346329"/>
                <a:gd name="connsiteY0" fmla="*/ 512682 h 598062"/>
                <a:gd name="connsiteX1" fmla="*/ 681167 w 1346329"/>
                <a:gd name="connsiteY1" fmla="*/ 60244 h 598062"/>
                <a:gd name="connsiteX2" fmla="*/ 1346329 w 1346329"/>
                <a:gd name="connsiteY2" fmla="*/ 519032 h 598062"/>
                <a:gd name="connsiteX3" fmla="*/ 1201073 w 1346329"/>
                <a:gd name="connsiteY3" fmla="*/ 598061 h 598062"/>
                <a:gd name="connsiteX4" fmla="*/ 146844 w 1346329"/>
                <a:gd name="connsiteY4" fmla="*/ 598062 h 598062"/>
                <a:gd name="connsiteX5" fmla="*/ 0 w 1346329"/>
                <a:gd name="connsiteY5" fmla="*/ 512682 h 598062"/>
                <a:gd name="connsiteX0" fmla="*/ 0 w 1346329"/>
                <a:gd name="connsiteY0" fmla="*/ 510556 h 595936"/>
                <a:gd name="connsiteX1" fmla="*/ 671642 w 1346329"/>
                <a:gd name="connsiteY1" fmla="*/ 60499 h 595936"/>
                <a:gd name="connsiteX2" fmla="*/ 1346329 w 1346329"/>
                <a:gd name="connsiteY2" fmla="*/ 516906 h 595936"/>
                <a:gd name="connsiteX3" fmla="*/ 1201073 w 1346329"/>
                <a:gd name="connsiteY3" fmla="*/ 595935 h 595936"/>
                <a:gd name="connsiteX4" fmla="*/ 146844 w 1346329"/>
                <a:gd name="connsiteY4" fmla="*/ 595936 h 595936"/>
                <a:gd name="connsiteX5" fmla="*/ 0 w 1346329"/>
                <a:gd name="connsiteY5" fmla="*/ 510556 h 595936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05935 h 591315"/>
                <a:gd name="connsiteX1" fmla="*/ 671642 w 1346329"/>
                <a:gd name="connsiteY1" fmla="*/ 55878 h 591315"/>
                <a:gd name="connsiteX2" fmla="*/ 1346329 w 1346329"/>
                <a:gd name="connsiteY2" fmla="*/ 512285 h 591315"/>
                <a:gd name="connsiteX3" fmla="*/ 1201073 w 1346329"/>
                <a:gd name="connsiteY3" fmla="*/ 591314 h 591315"/>
                <a:gd name="connsiteX4" fmla="*/ 146844 w 1346329"/>
                <a:gd name="connsiteY4" fmla="*/ 591315 h 591315"/>
                <a:gd name="connsiteX5" fmla="*/ 0 w 1346329"/>
                <a:gd name="connsiteY5" fmla="*/ 505935 h 591315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590659"/>
                <a:gd name="connsiteX1" fmla="*/ 671642 w 1346329"/>
                <a:gd name="connsiteY1" fmla="*/ 55222 h 590659"/>
                <a:gd name="connsiteX2" fmla="*/ 1346329 w 1346329"/>
                <a:gd name="connsiteY2" fmla="*/ 511629 h 590659"/>
                <a:gd name="connsiteX3" fmla="*/ 1201073 w 1346329"/>
                <a:gd name="connsiteY3" fmla="*/ 590658 h 590659"/>
                <a:gd name="connsiteX4" fmla="*/ 146844 w 1346329"/>
                <a:gd name="connsiteY4" fmla="*/ 590659 h 590659"/>
                <a:gd name="connsiteX5" fmla="*/ 0 w 1346329"/>
                <a:gd name="connsiteY5" fmla="*/ 512423 h 590659"/>
                <a:gd name="connsiteX0" fmla="*/ 0 w 1346329"/>
                <a:gd name="connsiteY0" fmla="*/ 512423 h 825608"/>
                <a:gd name="connsiteX1" fmla="*/ 671642 w 1346329"/>
                <a:gd name="connsiteY1" fmla="*/ 55222 h 825608"/>
                <a:gd name="connsiteX2" fmla="*/ 1346329 w 1346329"/>
                <a:gd name="connsiteY2" fmla="*/ 511629 h 825608"/>
                <a:gd name="connsiteX3" fmla="*/ 1201073 w 1346329"/>
                <a:gd name="connsiteY3" fmla="*/ 590658 h 825608"/>
                <a:gd name="connsiteX4" fmla="*/ 146844 w 1346329"/>
                <a:gd name="connsiteY4" fmla="*/ 590659 h 825608"/>
                <a:gd name="connsiteX5" fmla="*/ 0 w 1346329"/>
                <a:gd name="connsiteY5" fmla="*/ 512423 h 825608"/>
                <a:gd name="connsiteX0" fmla="*/ 0 w 1346329"/>
                <a:gd name="connsiteY0" fmla="*/ 512423 h 854371"/>
                <a:gd name="connsiteX1" fmla="*/ 671642 w 1346329"/>
                <a:gd name="connsiteY1" fmla="*/ 55222 h 854371"/>
                <a:gd name="connsiteX2" fmla="*/ 1346329 w 1346329"/>
                <a:gd name="connsiteY2" fmla="*/ 511629 h 854371"/>
                <a:gd name="connsiteX3" fmla="*/ 1201073 w 1346329"/>
                <a:gd name="connsiteY3" fmla="*/ 590658 h 854371"/>
                <a:gd name="connsiteX4" fmla="*/ 146844 w 1346329"/>
                <a:gd name="connsiteY4" fmla="*/ 590659 h 854371"/>
                <a:gd name="connsiteX5" fmla="*/ 0 w 1346329"/>
                <a:gd name="connsiteY5" fmla="*/ 512423 h 85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329" h="854371">
                  <a:moveTo>
                    <a:pt x="0" y="512423"/>
                  </a:moveTo>
                  <a:cubicBezTo>
                    <a:pt x="142389" y="274563"/>
                    <a:pt x="307797" y="-152211"/>
                    <a:pt x="671642" y="55222"/>
                  </a:cubicBezTo>
                  <a:cubicBezTo>
                    <a:pt x="1063226" y="-174436"/>
                    <a:pt x="1259546" y="434106"/>
                    <a:pt x="1346329" y="511629"/>
                  </a:cubicBezTo>
                  <a:cubicBezTo>
                    <a:pt x="1297910" y="537972"/>
                    <a:pt x="1261398" y="547646"/>
                    <a:pt x="1201073" y="590658"/>
                  </a:cubicBezTo>
                  <a:cubicBezTo>
                    <a:pt x="1059213" y="709720"/>
                    <a:pt x="667323" y="1119297"/>
                    <a:pt x="146844" y="590659"/>
                  </a:cubicBezTo>
                  <a:cubicBezTo>
                    <a:pt x="93133" y="555055"/>
                    <a:pt x="48948" y="538502"/>
                    <a:pt x="0" y="512423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7C84FC5E-BFFE-4CEC-9ECD-62EA121A94A4}"/>
                </a:ext>
              </a:extLst>
            </p:cNvPr>
            <p:cNvSpPr/>
            <p:nvPr/>
          </p:nvSpPr>
          <p:spPr>
            <a:xfrm>
              <a:off x="1905791" y="5053143"/>
              <a:ext cx="569961" cy="99910"/>
            </a:xfrm>
            <a:custGeom>
              <a:avLst/>
              <a:gdLst>
                <a:gd name="connsiteX0" fmla="*/ 0 w 295275"/>
                <a:gd name="connsiteY0" fmla="*/ 0 h 54769"/>
                <a:gd name="connsiteX1" fmla="*/ 295275 w 295275"/>
                <a:gd name="connsiteY1" fmla="*/ 0 h 54769"/>
                <a:gd name="connsiteX2" fmla="*/ 295275 w 295275"/>
                <a:gd name="connsiteY2" fmla="*/ 54769 h 54769"/>
                <a:gd name="connsiteX3" fmla="*/ 0 w 295275"/>
                <a:gd name="connsiteY3" fmla="*/ 54769 h 54769"/>
                <a:gd name="connsiteX4" fmla="*/ 0 w 295275"/>
                <a:gd name="connsiteY4" fmla="*/ 0 h 54769"/>
                <a:gd name="connsiteX0" fmla="*/ 0 w 442912"/>
                <a:gd name="connsiteY0" fmla="*/ 0 h 54769"/>
                <a:gd name="connsiteX1" fmla="*/ 442912 w 442912"/>
                <a:gd name="connsiteY1" fmla="*/ 0 h 54769"/>
                <a:gd name="connsiteX2" fmla="*/ 295275 w 442912"/>
                <a:gd name="connsiteY2" fmla="*/ 54769 h 54769"/>
                <a:gd name="connsiteX3" fmla="*/ 0 w 442912"/>
                <a:gd name="connsiteY3" fmla="*/ 54769 h 54769"/>
                <a:gd name="connsiteX4" fmla="*/ 0 w 442912"/>
                <a:gd name="connsiteY4" fmla="*/ 0 h 54769"/>
                <a:gd name="connsiteX0" fmla="*/ 0 w 552449"/>
                <a:gd name="connsiteY0" fmla="*/ 0 h 54769"/>
                <a:gd name="connsiteX1" fmla="*/ 552449 w 552449"/>
                <a:gd name="connsiteY1" fmla="*/ 0 h 54769"/>
                <a:gd name="connsiteX2" fmla="*/ 404812 w 552449"/>
                <a:gd name="connsiteY2" fmla="*/ 54769 h 54769"/>
                <a:gd name="connsiteX3" fmla="*/ 109537 w 552449"/>
                <a:gd name="connsiteY3" fmla="*/ 54769 h 54769"/>
                <a:gd name="connsiteX4" fmla="*/ 0 w 552449"/>
                <a:gd name="connsiteY4" fmla="*/ 0 h 54769"/>
                <a:gd name="connsiteX0" fmla="*/ 0 w 552449"/>
                <a:gd name="connsiteY0" fmla="*/ 0 h 54769"/>
                <a:gd name="connsiteX1" fmla="*/ 271462 w 552449"/>
                <a:gd name="connsiteY1" fmla="*/ 9525 h 54769"/>
                <a:gd name="connsiteX2" fmla="*/ 552449 w 552449"/>
                <a:gd name="connsiteY2" fmla="*/ 0 h 54769"/>
                <a:gd name="connsiteX3" fmla="*/ 404812 w 552449"/>
                <a:gd name="connsiteY3" fmla="*/ 54769 h 54769"/>
                <a:gd name="connsiteX4" fmla="*/ 109537 w 552449"/>
                <a:gd name="connsiteY4" fmla="*/ 54769 h 54769"/>
                <a:gd name="connsiteX5" fmla="*/ 0 w 552449"/>
                <a:gd name="connsiteY5" fmla="*/ 0 h 54769"/>
                <a:gd name="connsiteX0" fmla="*/ 0 w 552449"/>
                <a:gd name="connsiteY0" fmla="*/ 0 h 54769"/>
                <a:gd name="connsiteX1" fmla="*/ 271462 w 552449"/>
                <a:gd name="connsiteY1" fmla="*/ 9525 h 54769"/>
                <a:gd name="connsiteX2" fmla="*/ 552449 w 552449"/>
                <a:gd name="connsiteY2" fmla="*/ 0 h 54769"/>
                <a:gd name="connsiteX3" fmla="*/ 404812 w 552449"/>
                <a:gd name="connsiteY3" fmla="*/ 54769 h 54769"/>
                <a:gd name="connsiteX4" fmla="*/ 0 w 552449"/>
                <a:gd name="connsiteY4" fmla="*/ 0 h 54769"/>
                <a:gd name="connsiteX0" fmla="*/ 0 w 552449"/>
                <a:gd name="connsiteY0" fmla="*/ 0 h 9525"/>
                <a:gd name="connsiteX1" fmla="*/ 271462 w 552449"/>
                <a:gd name="connsiteY1" fmla="*/ 9525 h 9525"/>
                <a:gd name="connsiteX2" fmla="*/ 552449 w 552449"/>
                <a:gd name="connsiteY2" fmla="*/ 0 h 9525"/>
                <a:gd name="connsiteX3" fmla="*/ 0 w 552449"/>
                <a:gd name="connsiteY3" fmla="*/ 0 h 9525"/>
                <a:gd name="connsiteX0" fmla="*/ 0 w 10000"/>
                <a:gd name="connsiteY0" fmla="*/ 9139 h 19139"/>
                <a:gd name="connsiteX1" fmla="*/ 4914 w 10000"/>
                <a:gd name="connsiteY1" fmla="*/ 19139 h 19139"/>
                <a:gd name="connsiteX2" fmla="*/ 10000 w 10000"/>
                <a:gd name="connsiteY2" fmla="*/ 9139 h 19139"/>
                <a:gd name="connsiteX3" fmla="*/ 0 w 10000"/>
                <a:gd name="connsiteY3" fmla="*/ 9139 h 19139"/>
                <a:gd name="connsiteX0" fmla="*/ 0 w 10000"/>
                <a:gd name="connsiteY0" fmla="*/ 18488 h 28488"/>
                <a:gd name="connsiteX1" fmla="*/ 4914 w 10000"/>
                <a:gd name="connsiteY1" fmla="*/ 28488 h 28488"/>
                <a:gd name="connsiteX2" fmla="*/ 10000 w 10000"/>
                <a:gd name="connsiteY2" fmla="*/ 18488 h 28488"/>
                <a:gd name="connsiteX3" fmla="*/ 0 w 10000"/>
                <a:gd name="connsiteY3" fmla="*/ 18488 h 28488"/>
                <a:gd name="connsiteX0" fmla="*/ 0 w 10000"/>
                <a:gd name="connsiteY0" fmla="*/ 18488 h 28488"/>
                <a:gd name="connsiteX1" fmla="*/ 4914 w 10000"/>
                <a:gd name="connsiteY1" fmla="*/ 28488 h 28488"/>
                <a:gd name="connsiteX2" fmla="*/ 10000 w 10000"/>
                <a:gd name="connsiteY2" fmla="*/ 18488 h 28488"/>
                <a:gd name="connsiteX3" fmla="*/ 0 w 10000"/>
                <a:gd name="connsiteY3" fmla="*/ 18488 h 28488"/>
                <a:gd name="connsiteX0" fmla="*/ 0 w 10000"/>
                <a:gd name="connsiteY0" fmla="*/ 18488 h 74043"/>
                <a:gd name="connsiteX1" fmla="*/ 4914 w 10000"/>
                <a:gd name="connsiteY1" fmla="*/ 28488 h 74043"/>
                <a:gd name="connsiteX2" fmla="*/ 10000 w 10000"/>
                <a:gd name="connsiteY2" fmla="*/ 18488 h 74043"/>
                <a:gd name="connsiteX3" fmla="*/ 0 w 10000"/>
                <a:gd name="connsiteY3" fmla="*/ 18488 h 74043"/>
                <a:gd name="connsiteX0" fmla="*/ 0 w 10000"/>
                <a:gd name="connsiteY0" fmla="*/ 18488 h 107376"/>
                <a:gd name="connsiteX1" fmla="*/ 4914 w 10000"/>
                <a:gd name="connsiteY1" fmla="*/ 28488 h 107376"/>
                <a:gd name="connsiteX2" fmla="*/ 10000 w 10000"/>
                <a:gd name="connsiteY2" fmla="*/ 18488 h 107376"/>
                <a:gd name="connsiteX3" fmla="*/ 0 w 10000"/>
                <a:gd name="connsiteY3" fmla="*/ 18488 h 107376"/>
                <a:gd name="connsiteX0" fmla="*/ 208 w 10208"/>
                <a:gd name="connsiteY0" fmla="*/ 18488 h 33489"/>
                <a:gd name="connsiteX1" fmla="*/ 5122 w 10208"/>
                <a:gd name="connsiteY1" fmla="*/ 28488 h 33489"/>
                <a:gd name="connsiteX2" fmla="*/ 10208 w 10208"/>
                <a:gd name="connsiteY2" fmla="*/ 18488 h 33489"/>
                <a:gd name="connsiteX3" fmla="*/ 1846 w 10208"/>
                <a:gd name="connsiteY3" fmla="*/ 33489 h 33489"/>
                <a:gd name="connsiteX4" fmla="*/ 208 w 10208"/>
                <a:gd name="connsiteY4" fmla="*/ 18488 h 33489"/>
                <a:gd name="connsiteX0" fmla="*/ 208 w 10208"/>
                <a:gd name="connsiteY0" fmla="*/ 18488 h 105263"/>
                <a:gd name="connsiteX1" fmla="*/ 5122 w 10208"/>
                <a:gd name="connsiteY1" fmla="*/ 28488 h 105263"/>
                <a:gd name="connsiteX2" fmla="*/ 10208 w 10208"/>
                <a:gd name="connsiteY2" fmla="*/ 18488 h 105263"/>
                <a:gd name="connsiteX3" fmla="*/ 1846 w 10208"/>
                <a:gd name="connsiteY3" fmla="*/ 33489 h 105263"/>
                <a:gd name="connsiteX4" fmla="*/ 208 w 10208"/>
                <a:gd name="connsiteY4" fmla="*/ 18488 h 105263"/>
                <a:gd name="connsiteX0" fmla="*/ 208 w 10208"/>
                <a:gd name="connsiteY0" fmla="*/ 18488 h 103228"/>
                <a:gd name="connsiteX1" fmla="*/ 5122 w 10208"/>
                <a:gd name="connsiteY1" fmla="*/ 28488 h 103228"/>
                <a:gd name="connsiteX2" fmla="*/ 10208 w 10208"/>
                <a:gd name="connsiteY2" fmla="*/ 18488 h 103228"/>
                <a:gd name="connsiteX3" fmla="*/ 1846 w 10208"/>
                <a:gd name="connsiteY3" fmla="*/ 33489 h 103228"/>
                <a:gd name="connsiteX4" fmla="*/ 208 w 10208"/>
                <a:gd name="connsiteY4" fmla="*/ 18488 h 103228"/>
                <a:gd name="connsiteX0" fmla="*/ 208 w 10490"/>
                <a:gd name="connsiteY0" fmla="*/ 18488 h 33867"/>
                <a:gd name="connsiteX1" fmla="*/ 5122 w 10490"/>
                <a:gd name="connsiteY1" fmla="*/ 28488 h 33867"/>
                <a:gd name="connsiteX2" fmla="*/ 10208 w 10490"/>
                <a:gd name="connsiteY2" fmla="*/ 18488 h 33867"/>
                <a:gd name="connsiteX3" fmla="*/ 8958 w 10490"/>
                <a:gd name="connsiteY3" fmla="*/ 25989 h 33867"/>
                <a:gd name="connsiteX4" fmla="*/ 1846 w 10490"/>
                <a:gd name="connsiteY4" fmla="*/ 33489 h 33867"/>
                <a:gd name="connsiteX5" fmla="*/ 208 w 10490"/>
                <a:gd name="connsiteY5" fmla="*/ 18488 h 33867"/>
                <a:gd name="connsiteX0" fmla="*/ 208 w 10490"/>
                <a:gd name="connsiteY0" fmla="*/ 18488 h 79618"/>
                <a:gd name="connsiteX1" fmla="*/ 5122 w 10490"/>
                <a:gd name="connsiteY1" fmla="*/ 28488 h 79618"/>
                <a:gd name="connsiteX2" fmla="*/ 10208 w 10490"/>
                <a:gd name="connsiteY2" fmla="*/ 18488 h 79618"/>
                <a:gd name="connsiteX3" fmla="*/ 8958 w 10490"/>
                <a:gd name="connsiteY3" fmla="*/ 25989 h 79618"/>
                <a:gd name="connsiteX4" fmla="*/ 1846 w 10490"/>
                <a:gd name="connsiteY4" fmla="*/ 33489 h 79618"/>
                <a:gd name="connsiteX5" fmla="*/ 208 w 10490"/>
                <a:gd name="connsiteY5" fmla="*/ 18488 h 79618"/>
                <a:gd name="connsiteX0" fmla="*/ 208 w 10490"/>
                <a:gd name="connsiteY0" fmla="*/ 18488 h 107424"/>
                <a:gd name="connsiteX1" fmla="*/ 5122 w 10490"/>
                <a:gd name="connsiteY1" fmla="*/ 28488 h 107424"/>
                <a:gd name="connsiteX2" fmla="*/ 10208 w 10490"/>
                <a:gd name="connsiteY2" fmla="*/ 18488 h 107424"/>
                <a:gd name="connsiteX3" fmla="*/ 8958 w 10490"/>
                <a:gd name="connsiteY3" fmla="*/ 25989 h 107424"/>
                <a:gd name="connsiteX4" fmla="*/ 1846 w 10490"/>
                <a:gd name="connsiteY4" fmla="*/ 33489 h 107424"/>
                <a:gd name="connsiteX5" fmla="*/ 208 w 10490"/>
                <a:gd name="connsiteY5" fmla="*/ 18488 h 107424"/>
                <a:gd name="connsiteX0" fmla="*/ 208 w 10490"/>
                <a:gd name="connsiteY0" fmla="*/ 18488 h 106008"/>
                <a:gd name="connsiteX1" fmla="*/ 5122 w 10490"/>
                <a:gd name="connsiteY1" fmla="*/ 28488 h 106008"/>
                <a:gd name="connsiteX2" fmla="*/ 10208 w 10490"/>
                <a:gd name="connsiteY2" fmla="*/ 18488 h 106008"/>
                <a:gd name="connsiteX3" fmla="*/ 8958 w 10490"/>
                <a:gd name="connsiteY3" fmla="*/ 25989 h 106008"/>
                <a:gd name="connsiteX4" fmla="*/ 5337 w 10490"/>
                <a:gd name="connsiteY4" fmla="*/ 105989 h 106008"/>
                <a:gd name="connsiteX5" fmla="*/ 1846 w 10490"/>
                <a:gd name="connsiteY5" fmla="*/ 33489 h 106008"/>
                <a:gd name="connsiteX6" fmla="*/ 208 w 10490"/>
                <a:gd name="connsiteY6" fmla="*/ 18488 h 106008"/>
                <a:gd name="connsiteX0" fmla="*/ 215 w 10497"/>
                <a:gd name="connsiteY0" fmla="*/ 18488 h 106011"/>
                <a:gd name="connsiteX1" fmla="*/ 5129 w 10497"/>
                <a:gd name="connsiteY1" fmla="*/ 28488 h 106011"/>
                <a:gd name="connsiteX2" fmla="*/ 10215 w 10497"/>
                <a:gd name="connsiteY2" fmla="*/ 18488 h 106011"/>
                <a:gd name="connsiteX3" fmla="*/ 8965 w 10497"/>
                <a:gd name="connsiteY3" fmla="*/ 25989 h 106011"/>
                <a:gd name="connsiteX4" fmla="*/ 5344 w 10497"/>
                <a:gd name="connsiteY4" fmla="*/ 105989 h 106011"/>
                <a:gd name="connsiteX5" fmla="*/ 1810 w 10497"/>
                <a:gd name="connsiteY5" fmla="*/ 40990 h 106011"/>
                <a:gd name="connsiteX6" fmla="*/ 215 w 10497"/>
                <a:gd name="connsiteY6" fmla="*/ 18488 h 106011"/>
                <a:gd name="connsiteX0" fmla="*/ 151 w 10433"/>
                <a:gd name="connsiteY0" fmla="*/ 18488 h 106011"/>
                <a:gd name="connsiteX1" fmla="*/ 5065 w 10433"/>
                <a:gd name="connsiteY1" fmla="*/ 28488 h 106011"/>
                <a:gd name="connsiteX2" fmla="*/ 10151 w 10433"/>
                <a:gd name="connsiteY2" fmla="*/ 18488 h 106011"/>
                <a:gd name="connsiteX3" fmla="*/ 8901 w 10433"/>
                <a:gd name="connsiteY3" fmla="*/ 25989 h 106011"/>
                <a:gd name="connsiteX4" fmla="*/ 5280 w 10433"/>
                <a:gd name="connsiteY4" fmla="*/ 105989 h 106011"/>
                <a:gd name="connsiteX5" fmla="*/ 1746 w 10433"/>
                <a:gd name="connsiteY5" fmla="*/ 40990 h 106011"/>
                <a:gd name="connsiteX6" fmla="*/ 151 w 10433"/>
                <a:gd name="connsiteY6" fmla="*/ 18488 h 106011"/>
                <a:gd name="connsiteX0" fmla="*/ 151 w 10433"/>
                <a:gd name="connsiteY0" fmla="*/ 18488 h 106018"/>
                <a:gd name="connsiteX1" fmla="*/ 5065 w 10433"/>
                <a:gd name="connsiteY1" fmla="*/ 28488 h 106018"/>
                <a:gd name="connsiteX2" fmla="*/ 10151 w 10433"/>
                <a:gd name="connsiteY2" fmla="*/ 18488 h 106018"/>
                <a:gd name="connsiteX3" fmla="*/ 8901 w 10433"/>
                <a:gd name="connsiteY3" fmla="*/ 25989 h 106018"/>
                <a:gd name="connsiteX4" fmla="*/ 5280 w 10433"/>
                <a:gd name="connsiteY4" fmla="*/ 105989 h 106018"/>
                <a:gd name="connsiteX5" fmla="*/ 1746 w 10433"/>
                <a:gd name="connsiteY5" fmla="*/ 40990 h 106018"/>
                <a:gd name="connsiteX6" fmla="*/ 151 w 10433"/>
                <a:gd name="connsiteY6" fmla="*/ 18488 h 106018"/>
                <a:gd name="connsiteX0" fmla="*/ 151 w 10353"/>
                <a:gd name="connsiteY0" fmla="*/ 18488 h 106018"/>
                <a:gd name="connsiteX1" fmla="*/ 5065 w 10353"/>
                <a:gd name="connsiteY1" fmla="*/ 28488 h 106018"/>
                <a:gd name="connsiteX2" fmla="*/ 10151 w 10353"/>
                <a:gd name="connsiteY2" fmla="*/ 18488 h 106018"/>
                <a:gd name="connsiteX3" fmla="*/ 8901 w 10353"/>
                <a:gd name="connsiteY3" fmla="*/ 25989 h 106018"/>
                <a:gd name="connsiteX4" fmla="*/ 5280 w 10353"/>
                <a:gd name="connsiteY4" fmla="*/ 105989 h 106018"/>
                <a:gd name="connsiteX5" fmla="*/ 1746 w 10353"/>
                <a:gd name="connsiteY5" fmla="*/ 40990 h 106018"/>
                <a:gd name="connsiteX6" fmla="*/ 151 w 10353"/>
                <a:gd name="connsiteY6" fmla="*/ 18488 h 106018"/>
                <a:gd name="connsiteX0" fmla="*/ 151 w 10353"/>
                <a:gd name="connsiteY0" fmla="*/ 15343 h 102873"/>
                <a:gd name="connsiteX1" fmla="*/ 5367 w 10353"/>
                <a:gd name="connsiteY1" fmla="*/ 32843 h 102873"/>
                <a:gd name="connsiteX2" fmla="*/ 10151 w 10353"/>
                <a:gd name="connsiteY2" fmla="*/ 15343 h 102873"/>
                <a:gd name="connsiteX3" fmla="*/ 8901 w 10353"/>
                <a:gd name="connsiteY3" fmla="*/ 22844 h 102873"/>
                <a:gd name="connsiteX4" fmla="*/ 5280 w 10353"/>
                <a:gd name="connsiteY4" fmla="*/ 102844 h 102873"/>
                <a:gd name="connsiteX5" fmla="*/ 1746 w 10353"/>
                <a:gd name="connsiteY5" fmla="*/ 37845 h 102873"/>
                <a:gd name="connsiteX6" fmla="*/ 151 w 10353"/>
                <a:gd name="connsiteY6" fmla="*/ 15343 h 102873"/>
                <a:gd name="connsiteX0" fmla="*/ 151 w 10353"/>
                <a:gd name="connsiteY0" fmla="*/ 15592 h 103122"/>
                <a:gd name="connsiteX1" fmla="*/ 5367 w 10353"/>
                <a:gd name="connsiteY1" fmla="*/ 33092 h 103122"/>
                <a:gd name="connsiteX2" fmla="*/ 10151 w 10353"/>
                <a:gd name="connsiteY2" fmla="*/ 15592 h 103122"/>
                <a:gd name="connsiteX3" fmla="*/ 8901 w 10353"/>
                <a:gd name="connsiteY3" fmla="*/ 23093 h 103122"/>
                <a:gd name="connsiteX4" fmla="*/ 5280 w 10353"/>
                <a:gd name="connsiteY4" fmla="*/ 103093 h 103122"/>
                <a:gd name="connsiteX5" fmla="*/ 1746 w 10353"/>
                <a:gd name="connsiteY5" fmla="*/ 38094 h 103122"/>
                <a:gd name="connsiteX6" fmla="*/ 151 w 10353"/>
                <a:gd name="connsiteY6" fmla="*/ 15592 h 103122"/>
                <a:gd name="connsiteX0" fmla="*/ 151 w 10353"/>
                <a:gd name="connsiteY0" fmla="*/ 17364 h 104894"/>
                <a:gd name="connsiteX1" fmla="*/ 5195 w 10353"/>
                <a:gd name="connsiteY1" fmla="*/ 29865 h 104894"/>
                <a:gd name="connsiteX2" fmla="*/ 10151 w 10353"/>
                <a:gd name="connsiteY2" fmla="*/ 17364 h 104894"/>
                <a:gd name="connsiteX3" fmla="*/ 8901 w 10353"/>
                <a:gd name="connsiteY3" fmla="*/ 24865 h 104894"/>
                <a:gd name="connsiteX4" fmla="*/ 5280 w 10353"/>
                <a:gd name="connsiteY4" fmla="*/ 104865 h 104894"/>
                <a:gd name="connsiteX5" fmla="*/ 1746 w 10353"/>
                <a:gd name="connsiteY5" fmla="*/ 39866 h 104894"/>
                <a:gd name="connsiteX6" fmla="*/ 151 w 10353"/>
                <a:gd name="connsiteY6" fmla="*/ 17364 h 104894"/>
                <a:gd name="connsiteX0" fmla="*/ 115 w 10317"/>
                <a:gd name="connsiteY0" fmla="*/ 17364 h 104894"/>
                <a:gd name="connsiteX1" fmla="*/ 5159 w 10317"/>
                <a:gd name="connsiteY1" fmla="*/ 29865 h 104894"/>
                <a:gd name="connsiteX2" fmla="*/ 10115 w 10317"/>
                <a:gd name="connsiteY2" fmla="*/ 17364 h 104894"/>
                <a:gd name="connsiteX3" fmla="*/ 8865 w 10317"/>
                <a:gd name="connsiteY3" fmla="*/ 24865 h 104894"/>
                <a:gd name="connsiteX4" fmla="*/ 5244 w 10317"/>
                <a:gd name="connsiteY4" fmla="*/ 104865 h 104894"/>
                <a:gd name="connsiteX5" fmla="*/ 1710 w 10317"/>
                <a:gd name="connsiteY5" fmla="*/ 39866 h 104894"/>
                <a:gd name="connsiteX6" fmla="*/ 115 w 10317"/>
                <a:gd name="connsiteY6" fmla="*/ 17364 h 10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17" h="104894">
                  <a:moveTo>
                    <a:pt x="115" y="17364"/>
                  </a:moveTo>
                  <a:cubicBezTo>
                    <a:pt x="2213" y="-20135"/>
                    <a:pt x="3363" y="14865"/>
                    <a:pt x="5159" y="29865"/>
                  </a:cubicBezTo>
                  <a:cubicBezTo>
                    <a:pt x="8061" y="-8468"/>
                    <a:pt x="9541" y="-6803"/>
                    <a:pt x="10115" y="17364"/>
                  </a:cubicBezTo>
                  <a:cubicBezTo>
                    <a:pt x="10769" y="17781"/>
                    <a:pt x="9699" y="14866"/>
                    <a:pt x="8865" y="24865"/>
                  </a:cubicBezTo>
                  <a:cubicBezTo>
                    <a:pt x="8003" y="39448"/>
                    <a:pt x="6429" y="103615"/>
                    <a:pt x="5244" y="104865"/>
                  </a:cubicBezTo>
                  <a:cubicBezTo>
                    <a:pt x="4059" y="106115"/>
                    <a:pt x="2731" y="66949"/>
                    <a:pt x="1710" y="39866"/>
                  </a:cubicBezTo>
                  <a:cubicBezTo>
                    <a:pt x="1120" y="29866"/>
                    <a:pt x="-431" y="22364"/>
                    <a:pt x="115" y="17364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867480F-0713-4CA1-A4E9-7140844B9E8B}"/>
                </a:ext>
              </a:extLst>
            </p:cNvPr>
            <p:cNvSpPr/>
            <p:nvPr/>
          </p:nvSpPr>
          <p:spPr>
            <a:xfrm>
              <a:off x="1524000" y="5072063"/>
              <a:ext cx="376238" cy="85725"/>
            </a:xfrm>
            <a:custGeom>
              <a:avLst/>
              <a:gdLst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8" h="85725">
                  <a:moveTo>
                    <a:pt x="376238" y="0"/>
                  </a:moveTo>
                  <a:cubicBezTo>
                    <a:pt x="250825" y="28575"/>
                    <a:pt x="213519" y="57150"/>
                    <a:pt x="0" y="85725"/>
                  </a:cubicBezTo>
                  <a:lnTo>
                    <a:pt x="0" y="85725"/>
                  </a:lnTo>
                </a:path>
              </a:pathLst>
            </a:custGeom>
            <a:grp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871BBEA-7BC2-4D9E-8A70-D123118FC66E}"/>
                </a:ext>
              </a:extLst>
            </p:cNvPr>
            <p:cNvSpPr/>
            <p:nvPr/>
          </p:nvSpPr>
          <p:spPr>
            <a:xfrm flipH="1">
              <a:off x="2440781" y="5057879"/>
              <a:ext cx="411209" cy="99909"/>
            </a:xfrm>
            <a:custGeom>
              <a:avLst/>
              <a:gdLst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  <a:gd name="connsiteX0" fmla="*/ 376238 w 376238"/>
                <a:gd name="connsiteY0" fmla="*/ 0 h 85725"/>
                <a:gd name="connsiteX1" fmla="*/ 0 w 376238"/>
                <a:gd name="connsiteY1" fmla="*/ 85725 h 85725"/>
                <a:gd name="connsiteX2" fmla="*/ 0 w 376238"/>
                <a:gd name="connsiteY2" fmla="*/ 8572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8" h="85725">
                  <a:moveTo>
                    <a:pt x="376238" y="0"/>
                  </a:moveTo>
                  <a:cubicBezTo>
                    <a:pt x="250825" y="28575"/>
                    <a:pt x="184239" y="63280"/>
                    <a:pt x="0" y="85725"/>
                  </a:cubicBezTo>
                  <a:lnTo>
                    <a:pt x="0" y="85725"/>
                  </a:lnTo>
                </a:path>
              </a:pathLst>
            </a:custGeom>
            <a:grp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5B403F4-F80F-4944-B73D-D5C8F823802A}"/>
              </a:ext>
            </a:extLst>
          </p:cNvPr>
          <p:cNvSpPr txBox="1"/>
          <p:nvPr/>
        </p:nvSpPr>
        <p:spPr>
          <a:xfrm>
            <a:off x="1054280" y="5806626"/>
            <a:ext cx="4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42BC6D-CDFD-4CAE-B133-C92608198367}"/>
              </a:ext>
            </a:extLst>
          </p:cNvPr>
          <p:cNvGrpSpPr/>
          <p:nvPr/>
        </p:nvGrpSpPr>
        <p:grpSpPr>
          <a:xfrm>
            <a:off x="3828086" y="130956"/>
            <a:ext cx="1408278" cy="1542892"/>
            <a:chOff x="3742200" y="600760"/>
            <a:chExt cx="1161709" cy="127275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C18288CA-A763-4F94-9C5F-BC87E5217A2E}"/>
                </a:ext>
              </a:extLst>
            </p:cNvPr>
            <p:cNvSpPr/>
            <p:nvPr/>
          </p:nvSpPr>
          <p:spPr>
            <a:xfrm>
              <a:off x="3857624" y="840077"/>
              <a:ext cx="941387" cy="727937"/>
            </a:xfrm>
            <a:custGeom>
              <a:avLst/>
              <a:gdLst>
                <a:gd name="connsiteX0" fmla="*/ 0 w 812800"/>
                <a:gd name="connsiteY0" fmla="*/ 0 h 1016000"/>
                <a:gd name="connsiteX1" fmla="*/ 812800 w 812800"/>
                <a:gd name="connsiteY1" fmla="*/ 0 h 1016000"/>
                <a:gd name="connsiteX2" fmla="*/ 812800 w 812800"/>
                <a:gd name="connsiteY2" fmla="*/ 1016000 h 1016000"/>
                <a:gd name="connsiteX3" fmla="*/ 0 w 812800"/>
                <a:gd name="connsiteY3" fmla="*/ 1016000 h 1016000"/>
                <a:gd name="connsiteX4" fmla="*/ 0 w 812800"/>
                <a:gd name="connsiteY4" fmla="*/ 0 h 1016000"/>
                <a:gd name="connsiteX0" fmla="*/ 0 w 812800"/>
                <a:gd name="connsiteY0" fmla="*/ 69850 h 1085850"/>
                <a:gd name="connsiteX1" fmla="*/ 336550 w 812800"/>
                <a:gd name="connsiteY1" fmla="*/ 0 h 1085850"/>
                <a:gd name="connsiteX2" fmla="*/ 812800 w 812800"/>
                <a:gd name="connsiteY2" fmla="*/ 69850 h 1085850"/>
                <a:gd name="connsiteX3" fmla="*/ 812800 w 812800"/>
                <a:gd name="connsiteY3" fmla="*/ 1085850 h 1085850"/>
                <a:gd name="connsiteX4" fmla="*/ 0 w 812800"/>
                <a:gd name="connsiteY4" fmla="*/ 1085850 h 1085850"/>
                <a:gd name="connsiteX5" fmla="*/ 0 w 812800"/>
                <a:gd name="connsiteY5" fmla="*/ 69850 h 1085850"/>
                <a:gd name="connsiteX0" fmla="*/ 0 w 914400"/>
                <a:gd name="connsiteY0" fmla="*/ 69850 h 1085850"/>
                <a:gd name="connsiteX1" fmla="*/ 336550 w 914400"/>
                <a:gd name="connsiteY1" fmla="*/ 0 h 1085850"/>
                <a:gd name="connsiteX2" fmla="*/ 914400 w 914400"/>
                <a:gd name="connsiteY2" fmla="*/ 615950 h 1085850"/>
                <a:gd name="connsiteX3" fmla="*/ 812800 w 914400"/>
                <a:gd name="connsiteY3" fmla="*/ 1085850 h 1085850"/>
                <a:gd name="connsiteX4" fmla="*/ 0 w 914400"/>
                <a:gd name="connsiteY4" fmla="*/ 1085850 h 1085850"/>
                <a:gd name="connsiteX5" fmla="*/ 0 w 914400"/>
                <a:gd name="connsiteY5" fmla="*/ 69850 h 1085850"/>
                <a:gd name="connsiteX0" fmla="*/ 0 w 1143000"/>
                <a:gd name="connsiteY0" fmla="*/ 660400 h 1085850"/>
                <a:gd name="connsiteX1" fmla="*/ 565150 w 1143000"/>
                <a:gd name="connsiteY1" fmla="*/ 0 h 1085850"/>
                <a:gd name="connsiteX2" fmla="*/ 1143000 w 1143000"/>
                <a:gd name="connsiteY2" fmla="*/ 615950 h 1085850"/>
                <a:gd name="connsiteX3" fmla="*/ 1041400 w 1143000"/>
                <a:gd name="connsiteY3" fmla="*/ 1085850 h 1085850"/>
                <a:gd name="connsiteX4" fmla="*/ 228600 w 1143000"/>
                <a:gd name="connsiteY4" fmla="*/ 1085850 h 1085850"/>
                <a:gd name="connsiteX5" fmla="*/ 0 w 1143000"/>
                <a:gd name="connsiteY5" fmla="*/ 660400 h 1085850"/>
                <a:gd name="connsiteX0" fmla="*/ 0 w 1143000"/>
                <a:gd name="connsiteY0" fmla="*/ 660400 h 1085850"/>
                <a:gd name="connsiteX1" fmla="*/ 565150 w 1143000"/>
                <a:gd name="connsiteY1" fmla="*/ 0 h 1085850"/>
                <a:gd name="connsiteX2" fmla="*/ 1143000 w 1143000"/>
                <a:gd name="connsiteY2" fmla="*/ 615950 h 1085850"/>
                <a:gd name="connsiteX3" fmla="*/ 1041400 w 1143000"/>
                <a:gd name="connsiteY3" fmla="*/ 1085850 h 1085850"/>
                <a:gd name="connsiteX4" fmla="*/ 0 w 1143000"/>
                <a:gd name="connsiteY4" fmla="*/ 660400 h 1085850"/>
                <a:gd name="connsiteX0" fmla="*/ 0 w 1143000"/>
                <a:gd name="connsiteY0" fmla="*/ 660400 h 660400"/>
                <a:gd name="connsiteX1" fmla="*/ 565150 w 1143000"/>
                <a:gd name="connsiteY1" fmla="*/ 0 h 660400"/>
                <a:gd name="connsiteX2" fmla="*/ 1143000 w 1143000"/>
                <a:gd name="connsiteY2" fmla="*/ 615950 h 660400"/>
                <a:gd name="connsiteX3" fmla="*/ 0 w 1143000"/>
                <a:gd name="connsiteY3" fmla="*/ 660400 h 660400"/>
                <a:gd name="connsiteX0" fmla="*/ 0 w 1143000"/>
                <a:gd name="connsiteY0" fmla="*/ 660400 h 660400"/>
                <a:gd name="connsiteX1" fmla="*/ 565150 w 1143000"/>
                <a:gd name="connsiteY1" fmla="*/ 0 h 660400"/>
                <a:gd name="connsiteX2" fmla="*/ 1143000 w 1143000"/>
                <a:gd name="connsiteY2" fmla="*/ 644525 h 660400"/>
                <a:gd name="connsiteX3" fmla="*/ 0 w 1143000"/>
                <a:gd name="connsiteY3" fmla="*/ 660400 h 660400"/>
                <a:gd name="connsiteX0" fmla="*/ 0 w 1119187"/>
                <a:gd name="connsiteY0" fmla="*/ 708025 h 708025"/>
                <a:gd name="connsiteX1" fmla="*/ 541337 w 1119187"/>
                <a:gd name="connsiteY1" fmla="*/ 0 h 708025"/>
                <a:gd name="connsiteX2" fmla="*/ 1119187 w 1119187"/>
                <a:gd name="connsiteY2" fmla="*/ 644525 h 708025"/>
                <a:gd name="connsiteX3" fmla="*/ 0 w 1119187"/>
                <a:gd name="connsiteY3" fmla="*/ 708025 h 708025"/>
                <a:gd name="connsiteX0" fmla="*/ 28792 w 1147979"/>
                <a:gd name="connsiteY0" fmla="*/ 708025 h 708025"/>
                <a:gd name="connsiteX1" fmla="*/ 570129 w 1147979"/>
                <a:gd name="connsiteY1" fmla="*/ 0 h 708025"/>
                <a:gd name="connsiteX2" fmla="*/ 1147979 w 1147979"/>
                <a:gd name="connsiteY2" fmla="*/ 644525 h 708025"/>
                <a:gd name="connsiteX3" fmla="*/ 28792 w 1147979"/>
                <a:gd name="connsiteY3" fmla="*/ 708025 h 708025"/>
                <a:gd name="connsiteX0" fmla="*/ 35769 w 1154956"/>
                <a:gd name="connsiteY0" fmla="*/ 734257 h 734257"/>
                <a:gd name="connsiteX1" fmla="*/ 577106 w 1154956"/>
                <a:gd name="connsiteY1" fmla="*/ 26232 h 734257"/>
                <a:gd name="connsiteX2" fmla="*/ 1154956 w 1154956"/>
                <a:gd name="connsiteY2" fmla="*/ 670757 h 734257"/>
                <a:gd name="connsiteX3" fmla="*/ 35769 w 1154956"/>
                <a:gd name="connsiteY3" fmla="*/ 734257 h 734257"/>
                <a:gd name="connsiteX0" fmla="*/ 28957 w 1148144"/>
                <a:gd name="connsiteY0" fmla="*/ 731866 h 731866"/>
                <a:gd name="connsiteX1" fmla="*/ 570294 w 1148144"/>
                <a:gd name="connsiteY1" fmla="*/ 23841 h 731866"/>
                <a:gd name="connsiteX2" fmla="*/ 1148144 w 1148144"/>
                <a:gd name="connsiteY2" fmla="*/ 668366 h 731866"/>
                <a:gd name="connsiteX3" fmla="*/ 28957 w 1148144"/>
                <a:gd name="connsiteY3" fmla="*/ 731866 h 731866"/>
                <a:gd name="connsiteX0" fmla="*/ 28957 w 1169232"/>
                <a:gd name="connsiteY0" fmla="*/ 731866 h 731866"/>
                <a:gd name="connsiteX1" fmla="*/ 570294 w 1169232"/>
                <a:gd name="connsiteY1" fmla="*/ 23841 h 731866"/>
                <a:gd name="connsiteX2" fmla="*/ 1148144 w 1169232"/>
                <a:gd name="connsiteY2" fmla="*/ 668366 h 731866"/>
                <a:gd name="connsiteX3" fmla="*/ 28957 w 1169232"/>
                <a:gd name="connsiteY3" fmla="*/ 731866 h 731866"/>
                <a:gd name="connsiteX0" fmla="*/ 28957 w 1168411"/>
                <a:gd name="connsiteY0" fmla="*/ 732942 h 732942"/>
                <a:gd name="connsiteX1" fmla="*/ 570294 w 1168411"/>
                <a:gd name="connsiteY1" fmla="*/ 24917 h 732942"/>
                <a:gd name="connsiteX2" fmla="*/ 1148144 w 1168411"/>
                <a:gd name="connsiteY2" fmla="*/ 669442 h 732942"/>
                <a:gd name="connsiteX3" fmla="*/ 28957 w 1168411"/>
                <a:gd name="connsiteY3" fmla="*/ 732942 h 732942"/>
                <a:gd name="connsiteX0" fmla="*/ 29468 w 1168627"/>
                <a:gd name="connsiteY0" fmla="*/ 728509 h 728509"/>
                <a:gd name="connsiteX1" fmla="*/ 561280 w 1168627"/>
                <a:gd name="connsiteY1" fmla="*/ 25247 h 728509"/>
                <a:gd name="connsiteX2" fmla="*/ 1148655 w 1168627"/>
                <a:gd name="connsiteY2" fmla="*/ 665009 h 728509"/>
                <a:gd name="connsiteX3" fmla="*/ 29468 w 1168627"/>
                <a:gd name="connsiteY3" fmla="*/ 728509 h 728509"/>
                <a:gd name="connsiteX0" fmla="*/ 29468 w 1168627"/>
                <a:gd name="connsiteY0" fmla="*/ 728509 h 1028108"/>
                <a:gd name="connsiteX1" fmla="*/ 561280 w 1168627"/>
                <a:gd name="connsiteY1" fmla="*/ 25247 h 1028108"/>
                <a:gd name="connsiteX2" fmla="*/ 1148655 w 1168627"/>
                <a:gd name="connsiteY2" fmla="*/ 665009 h 1028108"/>
                <a:gd name="connsiteX3" fmla="*/ 29468 w 1168627"/>
                <a:gd name="connsiteY3" fmla="*/ 728509 h 1028108"/>
                <a:gd name="connsiteX0" fmla="*/ 29468 w 1168627"/>
                <a:gd name="connsiteY0" fmla="*/ 728509 h 1271016"/>
                <a:gd name="connsiteX1" fmla="*/ 561280 w 1168627"/>
                <a:gd name="connsiteY1" fmla="*/ 25247 h 1271016"/>
                <a:gd name="connsiteX2" fmla="*/ 1148655 w 1168627"/>
                <a:gd name="connsiteY2" fmla="*/ 665009 h 1271016"/>
                <a:gd name="connsiteX3" fmla="*/ 29468 w 1168627"/>
                <a:gd name="connsiteY3" fmla="*/ 728509 h 1271016"/>
                <a:gd name="connsiteX0" fmla="*/ 29468 w 1168627"/>
                <a:gd name="connsiteY0" fmla="*/ 728509 h 1266143"/>
                <a:gd name="connsiteX1" fmla="*/ 561280 w 1168627"/>
                <a:gd name="connsiteY1" fmla="*/ 25247 h 1266143"/>
                <a:gd name="connsiteX2" fmla="*/ 1148655 w 1168627"/>
                <a:gd name="connsiteY2" fmla="*/ 665009 h 1266143"/>
                <a:gd name="connsiteX3" fmla="*/ 29468 w 1168627"/>
                <a:gd name="connsiteY3" fmla="*/ 728509 h 1266143"/>
                <a:gd name="connsiteX0" fmla="*/ 29468 w 1168627"/>
                <a:gd name="connsiteY0" fmla="*/ 740872 h 1278506"/>
                <a:gd name="connsiteX1" fmla="*/ 561280 w 1168627"/>
                <a:gd name="connsiteY1" fmla="*/ 37610 h 1278506"/>
                <a:gd name="connsiteX2" fmla="*/ 1148655 w 1168627"/>
                <a:gd name="connsiteY2" fmla="*/ 677372 h 1278506"/>
                <a:gd name="connsiteX3" fmla="*/ 29468 w 1168627"/>
                <a:gd name="connsiteY3" fmla="*/ 740872 h 1278506"/>
                <a:gd name="connsiteX0" fmla="*/ 29468 w 1168260"/>
                <a:gd name="connsiteY0" fmla="*/ 735149 h 1272783"/>
                <a:gd name="connsiteX1" fmla="*/ 561280 w 1168260"/>
                <a:gd name="connsiteY1" fmla="*/ 31887 h 1272783"/>
                <a:gd name="connsiteX2" fmla="*/ 1148655 w 1168260"/>
                <a:gd name="connsiteY2" fmla="*/ 671649 h 1272783"/>
                <a:gd name="connsiteX3" fmla="*/ 29468 w 1168260"/>
                <a:gd name="connsiteY3" fmla="*/ 735149 h 1272783"/>
                <a:gd name="connsiteX0" fmla="*/ 29468 w 1168442"/>
                <a:gd name="connsiteY0" fmla="*/ 739715 h 1277349"/>
                <a:gd name="connsiteX1" fmla="*/ 561280 w 1168442"/>
                <a:gd name="connsiteY1" fmla="*/ 36453 h 1277349"/>
                <a:gd name="connsiteX2" fmla="*/ 1148655 w 1168442"/>
                <a:gd name="connsiteY2" fmla="*/ 676215 h 1277349"/>
                <a:gd name="connsiteX3" fmla="*/ 29468 w 1168442"/>
                <a:gd name="connsiteY3" fmla="*/ 739715 h 1277349"/>
                <a:gd name="connsiteX0" fmla="*/ 29468 w 1167654"/>
                <a:gd name="connsiteY0" fmla="*/ 738243 h 1275877"/>
                <a:gd name="connsiteX1" fmla="*/ 561280 w 1167654"/>
                <a:gd name="connsiteY1" fmla="*/ 34981 h 1275877"/>
                <a:gd name="connsiteX2" fmla="*/ 1148655 w 1167654"/>
                <a:gd name="connsiteY2" fmla="*/ 674743 h 1275877"/>
                <a:gd name="connsiteX3" fmla="*/ 29468 w 1167654"/>
                <a:gd name="connsiteY3" fmla="*/ 738243 h 1275877"/>
                <a:gd name="connsiteX0" fmla="*/ 29468 w 1168391"/>
                <a:gd name="connsiteY0" fmla="*/ 732679 h 1270313"/>
                <a:gd name="connsiteX1" fmla="*/ 561280 w 1168391"/>
                <a:gd name="connsiteY1" fmla="*/ 29417 h 1270313"/>
                <a:gd name="connsiteX2" fmla="*/ 1148655 w 1168391"/>
                <a:gd name="connsiteY2" fmla="*/ 669179 h 1270313"/>
                <a:gd name="connsiteX3" fmla="*/ 29468 w 1168391"/>
                <a:gd name="connsiteY3" fmla="*/ 732679 h 1270313"/>
                <a:gd name="connsiteX0" fmla="*/ 26521 w 1165444"/>
                <a:gd name="connsiteY0" fmla="*/ 732679 h 1270313"/>
                <a:gd name="connsiteX1" fmla="*/ 558333 w 1165444"/>
                <a:gd name="connsiteY1" fmla="*/ 29417 h 1270313"/>
                <a:gd name="connsiteX2" fmla="*/ 1145708 w 1165444"/>
                <a:gd name="connsiteY2" fmla="*/ 669179 h 1270313"/>
                <a:gd name="connsiteX3" fmla="*/ 26521 w 1165444"/>
                <a:gd name="connsiteY3" fmla="*/ 732679 h 1270313"/>
                <a:gd name="connsiteX0" fmla="*/ 26521 w 1163073"/>
                <a:gd name="connsiteY0" fmla="*/ 731631 h 1269265"/>
                <a:gd name="connsiteX1" fmla="*/ 558333 w 1163073"/>
                <a:gd name="connsiteY1" fmla="*/ 28369 h 1269265"/>
                <a:gd name="connsiteX2" fmla="*/ 1145708 w 1163073"/>
                <a:gd name="connsiteY2" fmla="*/ 668131 h 1269265"/>
                <a:gd name="connsiteX3" fmla="*/ 26521 w 1163073"/>
                <a:gd name="connsiteY3" fmla="*/ 731631 h 1269265"/>
                <a:gd name="connsiteX0" fmla="*/ 26521 w 1163247"/>
                <a:gd name="connsiteY0" fmla="*/ 735981 h 1273615"/>
                <a:gd name="connsiteX1" fmla="*/ 558333 w 1163247"/>
                <a:gd name="connsiteY1" fmla="*/ 32719 h 1273615"/>
                <a:gd name="connsiteX2" fmla="*/ 1145708 w 1163247"/>
                <a:gd name="connsiteY2" fmla="*/ 672481 h 1273615"/>
                <a:gd name="connsiteX3" fmla="*/ 26521 w 1163247"/>
                <a:gd name="connsiteY3" fmla="*/ 735981 h 1273615"/>
                <a:gd name="connsiteX0" fmla="*/ 26521 w 1161709"/>
                <a:gd name="connsiteY0" fmla="*/ 735120 h 1272754"/>
                <a:gd name="connsiteX1" fmla="*/ 558333 w 1161709"/>
                <a:gd name="connsiteY1" fmla="*/ 31858 h 1272754"/>
                <a:gd name="connsiteX2" fmla="*/ 1145708 w 1161709"/>
                <a:gd name="connsiteY2" fmla="*/ 671620 h 1272754"/>
                <a:gd name="connsiteX3" fmla="*/ 26521 w 1161709"/>
                <a:gd name="connsiteY3" fmla="*/ 735120 h 1272754"/>
                <a:gd name="connsiteX0" fmla="*/ 26521 w 1081715"/>
                <a:gd name="connsiteY0" fmla="*/ 726691 h 1397189"/>
                <a:gd name="connsiteX1" fmla="*/ 558333 w 1081715"/>
                <a:gd name="connsiteY1" fmla="*/ 23429 h 1397189"/>
                <a:gd name="connsiteX2" fmla="*/ 1063158 w 1081715"/>
                <a:gd name="connsiteY2" fmla="*/ 907666 h 1397189"/>
                <a:gd name="connsiteX3" fmla="*/ 26521 w 1081715"/>
                <a:gd name="connsiteY3" fmla="*/ 726691 h 1397189"/>
                <a:gd name="connsiteX0" fmla="*/ 31926 w 998220"/>
                <a:gd name="connsiteY0" fmla="*/ 971341 h 1507442"/>
                <a:gd name="connsiteX1" fmla="*/ 474838 w 998220"/>
                <a:gd name="connsiteY1" fmla="*/ 20429 h 1507442"/>
                <a:gd name="connsiteX2" fmla="*/ 979663 w 998220"/>
                <a:gd name="connsiteY2" fmla="*/ 904666 h 1507442"/>
                <a:gd name="connsiteX3" fmla="*/ 31926 w 998220"/>
                <a:gd name="connsiteY3" fmla="*/ 971341 h 1507442"/>
                <a:gd name="connsiteX0" fmla="*/ 31926 w 998220"/>
                <a:gd name="connsiteY0" fmla="*/ 971341 h 1348854"/>
                <a:gd name="connsiteX1" fmla="*/ 474838 w 998220"/>
                <a:gd name="connsiteY1" fmla="*/ 20429 h 1348854"/>
                <a:gd name="connsiteX2" fmla="*/ 979663 w 998220"/>
                <a:gd name="connsiteY2" fmla="*/ 904666 h 1348854"/>
                <a:gd name="connsiteX3" fmla="*/ 31926 w 998220"/>
                <a:gd name="connsiteY3" fmla="*/ 971341 h 1348854"/>
                <a:gd name="connsiteX0" fmla="*/ 31926 w 998220"/>
                <a:gd name="connsiteY0" fmla="*/ 971341 h 1244748"/>
                <a:gd name="connsiteX1" fmla="*/ 474838 w 998220"/>
                <a:gd name="connsiteY1" fmla="*/ 20429 h 1244748"/>
                <a:gd name="connsiteX2" fmla="*/ 979663 w 998220"/>
                <a:gd name="connsiteY2" fmla="*/ 904666 h 1244748"/>
                <a:gd name="connsiteX3" fmla="*/ 31926 w 998220"/>
                <a:gd name="connsiteY3" fmla="*/ 971341 h 1244748"/>
                <a:gd name="connsiteX0" fmla="*/ 44481 w 1007111"/>
                <a:gd name="connsiteY0" fmla="*/ 510552 h 783959"/>
                <a:gd name="connsiteX1" fmla="*/ 360393 w 1007111"/>
                <a:gd name="connsiteY1" fmla="*/ 67640 h 783959"/>
                <a:gd name="connsiteX2" fmla="*/ 992218 w 1007111"/>
                <a:gd name="connsiteY2" fmla="*/ 443877 h 783959"/>
                <a:gd name="connsiteX3" fmla="*/ 44481 w 1007111"/>
                <a:gd name="connsiteY3" fmla="*/ 510552 h 783959"/>
                <a:gd name="connsiteX0" fmla="*/ 44481 w 1008640"/>
                <a:gd name="connsiteY0" fmla="*/ 505934 h 779341"/>
                <a:gd name="connsiteX1" fmla="*/ 360393 w 1008640"/>
                <a:gd name="connsiteY1" fmla="*/ 63022 h 779341"/>
                <a:gd name="connsiteX2" fmla="*/ 627095 w 1008640"/>
                <a:gd name="connsiteY2" fmla="*/ 48731 h 779341"/>
                <a:gd name="connsiteX3" fmla="*/ 992218 w 1008640"/>
                <a:gd name="connsiteY3" fmla="*/ 439259 h 779341"/>
                <a:gd name="connsiteX4" fmla="*/ 44481 w 1008640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475998 h 749405"/>
                <a:gd name="connsiteX1" fmla="*/ 315912 w 964159"/>
                <a:gd name="connsiteY1" fmla="*/ 33086 h 749405"/>
                <a:gd name="connsiteX2" fmla="*/ 582614 w 964159"/>
                <a:gd name="connsiteY2" fmla="*/ 18795 h 749405"/>
                <a:gd name="connsiteX3" fmla="*/ 947737 w 964159"/>
                <a:gd name="connsiteY3" fmla="*/ 409323 h 749405"/>
                <a:gd name="connsiteX4" fmla="*/ 0 w 964159"/>
                <a:gd name="connsiteY4" fmla="*/ 475998 h 749405"/>
                <a:gd name="connsiteX0" fmla="*/ 0 w 964159"/>
                <a:gd name="connsiteY0" fmla="*/ 457203 h 730610"/>
                <a:gd name="connsiteX1" fmla="*/ 315912 w 964159"/>
                <a:gd name="connsiteY1" fmla="*/ 14291 h 730610"/>
                <a:gd name="connsiteX2" fmla="*/ 582614 w 964159"/>
                <a:gd name="connsiteY2" fmla="*/ 0 h 730610"/>
                <a:gd name="connsiteX3" fmla="*/ 947737 w 964159"/>
                <a:gd name="connsiteY3" fmla="*/ 390528 h 730610"/>
                <a:gd name="connsiteX4" fmla="*/ 0 w 964159"/>
                <a:gd name="connsiteY4" fmla="*/ 457203 h 730610"/>
                <a:gd name="connsiteX0" fmla="*/ 0 w 964159"/>
                <a:gd name="connsiteY0" fmla="*/ 457203 h 730610"/>
                <a:gd name="connsiteX1" fmla="*/ 315912 w 964159"/>
                <a:gd name="connsiteY1" fmla="*/ 14291 h 730610"/>
                <a:gd name="connsiteX2" fmla="*/ 582614 w 964159"/>
                <a:gd name="connsiteY2" fmla="*/ 0 h 730610"/>
                <a:gd name="connsiteX3" fmla="*/ 947737 w 964159"/>
                <a:gd name="connsiteY3" fmla="*/ 390528 h 730610"/>
                <a:gd name="connsiteX4" fmla="*/ 0 w 964159"/>
                <a:gd name="connsiteY4" fmla="*/ 457203 h 730610"/>
                <a:gd name="connsiteX0" fmla="*/ 0 w 947737"/>
                <a:gd name="connsiteY0" fmla="*/ 457203 h 730610"/>
                <a:gd name="connsiteX1" fmla="*/ 315912 w 947737"/>
                <a:gd name="connsiteY1" fmla="*/ 14291 h 730610"/>
                <a:gd name="connsiteX2" fmla="*/ 582614 w 947737"/>
                <a:gd name="connsiteY2" fmla="*/ 0 h 730610"/>
                <a:gd name="connsiteX3" fmla="*/ 947737 w 947737"/>
                <a:gd name="connsiteY3" fmla="*/ 390528 h 730610"/>
                <a:gd name="connsiteX4" fmla="*/ 0 w 94773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733 h 731140"/>
                <a:gd name="connsiteX1" fmla="*/ 315912 w 941387"/>
                <a:gd name="connsiteY1" fmla="*/ 14821 h 731140"/>
                <a:gd name="connsiteX2" fmla="*/ 582614 w 941387"/>
                <a:gd name="connsiteY2" fmla="*/ 530 h 731140"/>
                <a:gd name="connsiteX3" fmla="*/ 941387 w 941387"/>
                <a:gd name="connsiteY3" fmla="*/ 391058 h 731140"/>
                <a:gd name="connsiteX4" fmla="*/ 0 w 941387"/>
                <a:gd name="connsiteY4" fmla="*/ 457733 h 731140"/>
                <a:gd name="connsiteX0" fmla="*/ 0 w 941387"/>
                <a:gd name="connsiteY0" fmla="*/ 457292 h 730699"/>
                <a:gd name="connsiteX1" fmla="*/ 315912 w 941387"/>
                <a:gd name="connsiteY1" fmla="*/ 14380 h 730699"/>
                <a:gd name="connsiteX2" fmla="*/ 582614 w 941387"/>
                <a:gd name="connsiteY2" fmla="*/ 89 h 730699"/>
                <a:gd name="connsiteX3" fmla="*/ 941387 w 941387"/>
                <a:gd name="connsiteY3" fmla="*/ 390617 h 730699"/>
                <a:gd name="connsiteX4" fmla="*/ 0 w 941387"/>
                <a:gd name="connsiteY4" fmla="*/ 457292 h 730699"/>
                <a:gd name="connsiteX0" fmla="*/ 0 w 941387"/>
                <a:gd name="connsiteY0" fmla="*/ 463230 h 736637"/>
                <a:gd name="connsiteX1" fmla="*/ 315912 w 941387"/>
                <a:gd name="connsiteY1" fmla="*/ 20318 h 736637"/>
                <a:gd name="connsiteX2" fmla="*/ 582614 w 941387"/>
                <a:gd name="connsiteY2" fmla="*/ 6027 h 736637"/>
                <a:gd name="connsiteX3" fmla="*/ 941387 w 941387"/>
                <a:gd name="connsiteY3" fmla="*/ 396555 h 736637"/>
                <a:gd name="connsiteX4" fmla="*/ 0 w 941387"/>
                <a:gd name="connsiteY4" fmla="*/ 463230 h 736637"/>
                <a:gd name="connsiteX0" fmla="*/ 0 w 941387"/>
                <a:gd name="connsiteY0" fmla="*/ 460884 h 734291"/>
                <a:gd name="connsiteX1" fmla="*/ 315912 w 941387"/>
                <a:gd name="connsiteY1" fmla="*/ 17972 h 734291"/>
                <a:gd name="connsiteX2" fmla="*/ 568327 w 941387"/>
                <a:gd name="connsiteY2" fmla="*/ 6062 h 734291"/>
                <a:gd name="connsiteX3" fmla="*/ 941387 w 941387"/>
                <a:gd name="connsiteY3" fmla="*/ 394209 h 734291"/>
                <a:gd name="connsiteX4" fmla="*/ 0 w 941387"/>
                <a:gd name="connsiteY4" fmla="*/ 460884 h 734291"/>
                <a:gd name="connsiteX0" fmla="*/ 0 w 941387"/>
                <a:gd name="connsiteY0" fmla="*/ 453842 h 727249"/>
                <a:gd name="connsiteX1" fmla="*/ 315912 w 941387"/>
                <a:gd name="connsiteY1" fmla="*/ 10930 h 727249"/>
                <a:gd name="connsiteX2" fmla="*/ 554039 w 941387"/>
                <a:gd name="connsiteY2" fmla="*/ 6164 h 727249"/>
                <a:gd name="connsiteX3" fmla="*/ 941387 w 941387"/>
                <a:gd name="connsiteY3" fmla="*/ 387167 h 727249"/>
                <a:gd name="connsiteX4" fmla="*/ 0 w 941387"/>
                <a:gd name="connsiteY4" fmla="*/ 453842 h 727249"/>
                <a:gd name="connsiteX0" fmla="*/ 0 w 941387"/>
                <a:gd name="connsiteY0" fmla="*/ 453842 h 727249"/>
                <a:gd name="connsiteX1" fmla="*/ 315912 w 941387"/>
                <a:gd name="connsiteY1" fmla="*/ 10930 h 727249"/>
                <a:gd name="connsiteX2" fmla="*/ 554039 w 941387"/>
                <a:gd name="connsiteY2" fmla="*/ 6164 h 727249"/>
                <a:gd name="connsiteX3" fmla="*/ 941387 w 941387"/>
                <a:gd name="connsiteY3" fmla="*/ 387167 h 727249"/>
                <a:gd name="connsiteX4" fmla="*/ 0 w 941387"/>
                <a:gd name="connsiteY4" fmla="*/ 453842 h 727249"/>
                <a:gd name="connsiteX0" fmla="*/ 0 w 941387"/>
                <a:gd name="connsiteY0" fmla="*/ 446804 h 720211"/>
                <a:gd name="connsiteX1" fmla="*/ 315912 w 941387"/>
                <a:gd name="connsiteY1" fmla="*/ 3892 h 720211"/>
                <a:gd name="connsiteX2" fmla="*/ 532608 w 941387"/>
                <a:gd name="connsiteY2" fmla="*/ 6270 h 720211"/>
                <a:gd name="connsiteX3" fmla="*/ 941387 w 941387"/>
                <a:gd name="connsiteY3" fmla="*/ 380129 h 720211"/>
                <a:gd name="connsiteX4" fmla="*/ 0 w 941387"/>
                <a:gd name="connsiteY4" fmla="*/ 446804 h 720211"/>
                <a:gd name="connsiteX0" fmla="*/ 0 w 941387"/>
                <a:gd name="connsiteY0" fmla="*/ 454673 h 728080"/>
                <a:gd name="connsiteX1" fmla="*/ 315912 w 941387"/>
                <a:gd name="connsiteY1" fmla="*/ 11761 h 728080"/>
                <a:gd name="connsiteX2" fmla="*/ 532608 w 941387"/>
                <a:gd name="connsiteY2" fmla="*/ 14139 h 728080"/>
                <a:gd name="connsiteX3" fmla="*/ 941387 w 941387"/>
                <a:gd name="connsiteY3" fmla="*/ 387998 h 728080"/>
                <a:gd name="connsiteX4" fmla="*/ 0 w 941387"/>
                <a:gd name="connsiteY4" fmla="*/ 454673 h 728080"/>
                <a:gd name="connsiteX0" fmla="*/ 0 w 941387"/>
                <a:gd name="connsiteY0" fmla="*/ 454673 h 728080"/>
                <a:gd name="connsiteX1" fmla="*/ 315912 w 941387"/>
                <a:gd name="connsiteY1" fmla="*/ 11761 h 728080"/>
                <a:gd name="connsiteX2" fmla="*/ 532608 w 941387"/>
                <a:gd name="connsiteY2" fmla="*/ 14139 h 728080"/>
                <a:gd name="connsiteX3" fmla="*/ 941387 w 941387"/>
                <a:gd name="connsiteY3" fmla="*/ 387998 h 728080"/>
                <a:gd name="connsiteX4" fmla="*/ 0 w 941387"/>
                <a:gd name="connsiteY4" fmla="*/ 454673 h 728080"/>
                <a:gd name="connsiteX0" fmla="*/ 0 w 941387"/>
                <a:gd name="connsiteY0" fmla="*/ 456485 h 729892"/>
                <a:gd name="connsiteX1" fmla="*/ 315912 w 941387"/>
                <a:gd name="connsiteY1" fmla="*/ 13573 h 729892"/>
                <a:gd name="connsiteX2" fmla="*/ 532608 w 941387"/>
                <a:gd name="connsiteY2" fmla="*/ 15951 h 729892"/>
                <a:gd name="connsiteX3" fmla="*/ 941387 w 941387"/>
                <a:gd name="connsiteY3" fmla="*/ 389810 h 729892"/>
                <a:gd name="connsiteX4" fmla="*/ 0 w 941387"/>
                <a:gd name="connsiteY4" fmla="*/ 456485 h 729892"/>
                <a:gd name="connsiteX0" fmla="*/ 0 w 941387"/>
                <a:gd name="connsiteY0" fmla="*/ 468012 h 741419"/>
                <a:gd name="connsiteX1" fmla="*/ 315912 w 941387"/>
                <a:gd name="connsiteY1" fmla="*/ 25100 h 741419"/>
                <a:gd name="connsiteX2" fmla="*/ 551658 w 941387"/>
                <a:gd name="connsiteY2" fmla="*/ 15572 h 741419"/>
                <a:gd name="connsiteX3" fmla="*/ 941387 w 941387"/>
                <a:gd name="connsiteY3" fmla="*/ 401337 h 741419"/>
                <a:gd name="connsiteX4" fmla="*/ 0 w 941387"/>
                <a:gd name="connsiteY4" fmla="*/ 468012 h 741419"/>
                <a:gd name="connsiteX0" fmla="*/ 0 w 941387"/>
                <a:gd name="connsiteY0" fmla="*/ 454530 h 727937"/>
                <a:gd name="connsiteX1" fmla="*/ 315912 w 941387"/>
                <a:gd name="connsiteY1" fmla="*/ 11618 h 727937"/>
                <a:gd name="connsiteX2" fmla="*/ 551658 w 941387"/>
                <a:gd name="connsiteY2" fmla="*/ 2090 h 727937"/>
                <a:gd name="connsiteX3" fmla="*/ 941387 w 941387"/>
                <a:gd name="connsiteY3" fmla="*/ 387855 h 727937"/>
                <a:gd name="connsiteX4" fmla="*/ 0 w 941387"/>
                <a:gd name="connsiteY4" fmla="*/ 454530 h 72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387" h="727937">
                  <a:moveTo>
                    <a:pt x="0" y="454530"/>
                  </a:moveTo>
                  <a:cubicBezTo>
                    <a:pt x="9262" y="334144"/>
                    <a:pt x="201083" y="-18809"/>
                    <a:pt x="315912" y="11618"/>
                  </a:cubicBezTo>
                  <a:cubicBezTo>
                    <a:pt x="402961" y="28550"/>
                    <a:pt x="449529" y="31459"/>
                    <a:pt x="551658" y="2090"/>
                  </a:cubicBezTo>
                  <a:cubicBezTo>
                    <a:pt x="668867" y="-30455"/>
                    <a:pt x="923660" y="327000"/>
                    <a:pt x="941387" y="387855"/>
                  </a:cubicBezTo>
                  <a:cubicBezTo>
                    <a:pt x="695325" y="926547"/>
                    <a:pt x="128587" y="728638"/>
                    <a:pt x="0" y="45453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1F14C2-1BE7-4F11-8A87-9F2D3D641BEB}"/>
                </a:ext>
              </a:extLst>
            </p:cNvPr>
            <p:cNvSpPr/>
            <p:nvPr/>
          </p:nvSpPr>
          <p:spPr>
            <a:xfrm>
              <a:off x="4014353" y="895589"/>
              <a:ext cx="617405" cy="683097"/>
            </a:xfrm>
            <a:custGeom>
              <a:avLst/>
              <a:gdLst>
                <a:gd name="connsiteX0" fmla="*/ 253972 w 617405"/>
                <a:gd name="connsiteY0" fmla="*/ 815 h 683097"/>
                <a:gd name="connsiteX1" fmla="*/ 615553 w 617405"/>
                <a:gd name="connsiteY1" fmla="*/ 526361 h 683097"/>
                <a:gd name="connsiteX2" fmla="*/ 617405 w 617405"/>
                <a:gd name="connsiteY2" fmla="*/ 571789 h 683097"/>
                <a:gd name="connsiteX3" fmla="*/ 616493 w 617405"/>
                <a:gd name="connsiteY3" fmla="*/ 572694 h 683097"/>
                <a:gd name="connsiteX4" fmla="*/ 9072 w 617405"/>
                <a:gd name="connsiteY4" fmla="*/ 590665 h 683097"/>
                <a:gd name="connsiteX5" fmla="*/ 0 w 617405"/>
                <a:gd name="connsiteY5" fmla="*/ 583984 h 683097"/>
                <a:gd name="connsiteX6" fmla="*/ 861 w 617405"/>
                <a:gd name="connsiteY6" fmla="*/ 499439 h 683097"/>
                <a:gd name="connsiteX7" fmla="*/ 253972 w 617405"/>
                <a:gd name="connsiteY7" fmla="*/ 815 h 68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405" h="683097">
                  <a:moveTo>
                    <a:pt x="253972" y="815"/>
                  </a:moveTo>
                  <a:cubicBezTo>
                    <a:pt x="423958" y="-15650"/>
                    <a:pt x="585843" y="219645"/>
                    <a:pt x="615553" y="526361"/>
                  </a:cubicBezTo>
                  <a:lnTo>
                    <a:pt x="617405" y="571789"/>
                  </a:lnTo>
                  <a:lnTo>
                    <a:pt x="616493" y="572694"/>
                  </a:lnTo>
                  <a:cubicBezTo>
                    <a:pt x="425446" y="733391"/>
                    <a:pt x="177955" y="700202"/>
                    <a:pt x="9072" y="590665"/>
                  </a:cubicBezTo>
                  <a:lnTo>
                    <a:pt x="0" y="583984"/>
                  </a:lnTo>
                  <a:lnTo>
                    <a:pt x="861" y="499439"/>
                  </a:lnTo>
                  <a:cubicBezTo>
                    <a:pt x="14164" y="286890"/>
                    <a:pt x="105235" y="15223"/>
                    <a:pt x="253972" y="815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Rectangle 57">
              <a:extLst>
                <a:ext uri="{FF2B5EF4-FFF2-40B4-BE49-F238E27FC236}">
                  <a16:creationId xmlns:a16="http://schemas.microsoft.com/office/drawing/2014/main" id="{7D410FC2-0BCA-4A36-8CE6-5600EC05B045}"/>
                </a:ext>
              </a:extLst>
            </p:cNvPr>
            <p:cNvSpPr/>
            <p:nvPr/>
          </p:nvSpPr>
          <p:spPr>
            <a:xfrm>
              <a:off x="4049733" y="835225"/>
              <a:ext cx="489847" cy="127915"/>
            </a:xfrm>
            <a:custGeom>
              <a:avLst/>
              <a:gdLst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0 w 876300"/>
                <a:gd name="connsiteY3" fmla="*/ 219075 h 219075"/>
                <a:gd name="connsiteX4" fmla="*/ 0 w 876300"/>
                <a:gd name="connsiteY4" fmla="*/ 0 h 219075"/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431006 w 876300"/>
                <a:gd name="connsiteY3" fmla="*/ 164306 h 219075"/>
                <a:gd name="connsiteX4" fmla="*/ 0 w 876300"/>
                <a:gd name="connsiteY4" fmla="*/ 219075 h 219075"/>
                <a:gd name="connsiteX5" fmla="*/ 0 w 876300"/>
                <a:gd name="connsiteY5" fmla="*/ 0 h 219075"/>
                <a:gd name="connsiteX0" fmla="*/ 42862 w 919162"/>
                <a:gd name="connsiteY0" fmla="*/ 0 h 219075"/>
                <a:gd name="connsiteX1" fmla="*/ 919162 w 919162"/>
                <a:gd name="connsiteY1" fmla="*/ 0 h 219075"/>
                <a:gd name="connsiteX2" fmla="*/ 919162 w 919162"/>
                <a:gd name="connsiteY2" fmla="*/ 219075 h 219075"/>
                <a:gd name="connsiteX3" fmla="*/ 473868 w 919162"/>
                <a:gd name="connsiteY3" fmla="*/ 164306 h 219075"/>
                <a:gd name="connsiteX4" fmla="*/ 0 w 919162"/>
                <a:gd name="connsiteY4" fmla="*/ 85725 h 219075"/>
                <a:gd name="connsiteX5" fmla="*/ 42862 w 919162"/>
                <a:gd name="connsiteY5" fmla="*/ 0 h 219075"/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431006 w 876300"/>
                <a:gd name="connsiteY3" fmla="*/ 164306 h 219075"/>
                <a:gd name="connsiteX4" fmla="*/ 0 w 876300"/>
                <a:gd name="connsiteY4" fmla="*/ 0 h 219075"/>
                <a:gd name="connsiteX0" fmla="*/ 0 w 876300"/>
                <a:gd name="connsiteY0" fmla="*/ 0 h 164306"/>
                <a:gd name="connsiteX1" fmla="*/ 876300 w 876300"/>
                <a:gd name="connsiteY1" fmla="*/ 0 h 164306"/>
                <a:gd name="connsiteX2" fmla="*/ 431006 w 876300"/>
                <a:gd name="connsiteY2" fmla="*/ 164306 h 164306"/>
                <a:gd name="connsiteX3" fmla="*/ 0 w 876300"/>
                <a:gd name="connsiteY3" fmla="*/ 0 h 164306"/>
                <a:gd name="connsiteX0" fmla="*/ 0 w 896553"/>
                <a:gd name="connsiteY0" fmla="*/ 0 h 202418"/>
                <a:gd name="connsiteX1" fmla="*/ 876300 w 896553"/>
                <a:gd name="connsiteY1" fmla="*/ 0 h 202418"/>
                <a:gd name="connsiteX2" fmla="*/ 431006 w 896553"/>
                <a:gd name="connsiteY2" fmla="*/ 164306 h 202418"/>
                <a:gd name="connsiteX3" fmla="*/ 0 w 896553"/>
                <a:gd name="connsiteY3" fmla="*/ 0 h 202418"/>
                <a:gd name="connsiteX0" fmla="*/ 0 w 892916"/>
                <a:gd name="connsiteY0" fmla="*/ 0 h 245715"/>
                <a:gd name="connsiteX1" fmla="*/ 876300 w 892916"/>
                <a:gd name="connsiteY1" fmla="*/ 0 h 245715"/>
                <a:gd name="connsiteX2" fmla="*/ 431006 w 892916"/>
                <a:gd name="connsiteY2" fmla="*/ 164306 h 245715"/>
                <a:gd name="connsiteX3" fmla="*/ 0 w 892916"/>
                <a:gd name="connsiteY3" fmla="*/ 0 h 245715"/>
                <a:gd name="connsiteX0" fmla="*/ 0 w 895258"/>
                <a:gd name="connsiteY0" fmla="*/ 0 h 231476"/>
                <a:gd name="connsiteX1" fmla="*/ 876300 w 895258"/>
                <a:gd name="connsiteY1" fmla="*/ 0 h 231476"/>
                <a:gd name="connsiteX2" fmla="*/ 431006 w 895258"/>
                <a:gd name="connsiteY2" fmla="*/ 164306 h 231476"/>
                <a:gd name="connsiteX3" fmla="*/ 0 w 895258"/>
                <a:gd name="connsiteY3" fmla="*/ 0 h 231476"/>
                <a:gd name="connsiteX0" fmla="*/ 17998 w 913256"/>
                <a:gd name="connsiteY0" fmla="*/ 0 h 231476"/>
                <a:gd name="connsiteX1" fmla="*/ 894298 w 913256"/>
                <a:gd name="connsiteY1" fmla="*/ 0 h 231476"/>
                <a:gd name="connsiteX2" fmla="*/ 449004 w 913256"/>
                <a:gd name="connsiteY2" fmla="*/ 164306 h 231476"/>
                <a:gd name="connsiteX3" fmla="*/ 17998 w 913256"/>
                <a:gd name="connsiteY3" fmla="*/ 0 h 231476"/>
                <a:gd name="connsiteX0" fmla="*/ 14734 w 909992"/>
                <a:gd name="connsiteY0" fmla="*/ 0 h 244979"/>
                <a:gd name="connsiteX1" fmla="*/ 891034 w 909992"/>
                <a:gd name="connsiteY1" fmla="*/ 0 h 244979"/>
                <a:gd name="connsiteX2" fmla="*/ 445740 w 909992"/>
                <a:gd name="connsiteY2" fmla="*/ 164306 h 244979"/>
                <a:gd name="connsiteX3" fmla="*/ 14734 w 909992"/>
                <a:gd name="connsiteY3" fmla="*/ 0 h 244979"/>
                <a:gd name="connsiteX0" fmla="*/ 14734 w 909992"/>
                <a:gd name="connsiteY0" fmla="*/ 0 h 237610"/>
                <a:gd name="connsiteX1" fmla="*/ 891034 w 909992"/>
                <a:gd name="connsiteY1" fmla="*/ 0 h 237610"/>
                <a:gd name="connsiteX2" fmla="*/ 445740 w 909992"/>
                <a:gd name="connsiteY2" fmla="*/ 164306 h 237610"/>
                <a:gd name="connsiteX3" fmla="*/ 14734 w 909992"/>
                <a:gd name="connsiteY3" fmla="*/ 0 h 237610"/>
                <a:gd name="connsiteX0" fmla="*/ 14734 w 909923"/>
                <a:gd name="connsiteY0" fmla="*/ 0 h 237610"/>
                <a:gd name="connsiteX1" fmla="*/ 891034 w 909923"/>
                <a:gd name="connsiteY1" fmla="*/ 0 h 237610"/>
                <a:gd name="connsiteX2" fmla="*/ 445740 w 909923"/>
                <a:gd name="connsiteY2" fmla="*/ 164306 h 237610"/>
                <a:gd name="connsiteX3" fmla="*/ 14734 w 909923"/>
                <a:gd name="connsiteY3" fmla="*/ 0 h 23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923" h="237610">
                  <a:moveTo>
                    <a:pt x="14734" y="0"/>
                  </a:moveTo>
                  <a:lnTo>
                    <a:pt x="891034" y="0"/>
                  </a:lnTo>
                  <a:cubicBezTo>
                    <a:pt x="1016447" y="328613"/>
                    <a:pt x="477490" y="207168"/>
                    <a:pt x="445740" y="164306"/>
                  </a:cubicBezTo>
                  <a:cubicBezTo>
                    <a:pt x="411609" y="197643"/>
                    <a:pt x="-91628" y="381001"/>
                    <a:pt x="147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582FF4-580D-45E9-8FD7-4D1444E5B356}"/>
                </a:ext>
              </a:extLst>
            </p:cNvPr>
            <p:cNvSpPr/>
            <p:nvPr/>
          </p:nvSpPr>
          <p:spPr>
            <a:xfrm>
              <a:off x="4078130" y="1496792"/>
              <a:ext cx="489848" cy="120564"/>
            </a:xfrm>
            <a:custGeom>
              <a:avLst/>
              <a:gdLst>
                <a:gd name="connsiteX0" fmla="*/ 69664 w 1688959"/>
                <a:gd name="connsiteY0" fmla="*/ 598 h 274690"/>
                <a:gd name="connsiteX1" fmla="*/ 172244 w 1688959"/>
                <a:gd name="connsiteY1" fmla="*/ 37778 h 274690"/>
                <a:gd name="connsiteX2" fmla="*/ 379413 w 1688959"/>
                <a:gd name="connsiteY2" fmla="*/ 63972 h 274690"/>
                <a:gd name="connsiteX3" fmla="*/ 515144 w 1688959"/>
                <a:gd name="connsiteY3" fmla="*/ 75878 h 274690"/>
                <a:gd name="connsiteX4" fmla="*/ 667544 w 1688959"/>
                <a:gd name="connsiteY4" fmla="*/ 83022 h 274690"/>
                <a:gd name="connsiteX5" fmla="*/ 841375 w 1688959"/>
                <a:gd name="connsiteY5" fmla="*/ 80641 h 274690"/>
                <a:gd name="connsiteX6" fmla="*/ 996156 w 1688959"/>
                <a:gd name="connsiteY6" fmla="*/ 85403 h 274690"/>
                <a:gd name="connsiteX7" fmla="*/ 1169988 w 1688959"/>
                <a:gd name="connsiteY7" fmla="*/ 87784 h 274690"/>
                <a:gd name="connsiteX8" fmla="*/ 1317625 w 1688959"/>
                <a:gd name="connsiteY8" fmla="*/ 71116 h 274690"/>
                <a:gd name="connsiteX9" fmla="*/ 1517650 w 1688959"/>
                <a:gd name="connsiteY9" fmla="*/ 49684 h 274690"/>
                <a:gd name="connsiteX10" fmla="*/ 1672430 w 1688959"/>
                <a:gd name="connsiteY10" fmla="*/ 21095 h 274690"/>
                <a:gd name="connsiteX11" fmla="*/ 1685518 w 1688959"/>
                <a:gd name="connsiteY11" fmla="*/ 53569 h 274690"/>
                <a:gd name="connsiteX12" fmla="*/ 1688959 w 1688959"/>
                <a:gd name="connsiteY12" fmla="*/ 70924 h 274690"/>
                <a:gd name="connsiteX13" fmla="*/ 1564382 w 1688959"/>
                <a:gd name="connsiteY13" fmla="*/ 127935 h 274690"/>
                <a:gd name="connsiteX14" fmla="*/ 83732 w 1688959"/>
                <a:gd name="connsiteY14" fmla="*/ 99486 h 274690"/>
                <a:gd name="connsiteX15" fmla="*/ 0 w 1688959"/>
                <a:gd name="connsiteY15" fmla="*/ 54832 h 274690"/>
                <a:gd name="connsiteX16" fmla="*/ 979 w 1688959"/>
                <a:gd name="connsiteY16" fmla="*/ 30911 h 274690"/>
                <a:gd name="connsiteX17" fmla="*/ 5556 w 1688959"/>
                <a:gd name="connsiteY17" fmla="*/ 13952 h 274690"/>
                <a:gd name="connsiteX18" fmla="*/ 69664 w 1688959"/>
                <a:gd name="connsiteY18" fmla="*/ 598 h 274690"/>
                <a:gd name="connsiteX0" fmla="*/ 5556 w 1688959"/>
                <a:gd name="connsiteY0" fmla="*/ 150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17" fmla="*/ 5556 w 1688959"/>
                <a:gd name="connsiteY17" fmla="*/ 1503 h 262241"/>
                <a:gd name="connsiteX0" fmla="*/ 979 w 1688959"/>
                <a:gd name="connsiteY0" fmla="*/ 18462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0" fmla="*/ 0 w 1688959"/>
                <a:gd name="connsiteY0" fmla="*/ 4238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0" fmla="*/ 0 w 1605227"/>
                <a:gd name="connsiteY0" fmla="*/ 87037 h 262241"/>
                <a:gd name="connsiteX1" fmla="*/ 88512 w 1605227"/>
                <a:gd name="connsiteY1" fmla="*/ 25329 h 262241"/>
                <a:gd name="connsiteX2" fmla="*/ 295681 w 1605227"/>
                <a:gd name="connsiteY2" fmla="*/ 51523 h 262241"/>
                <a:gd name="connsiteX3" fmla="*/ 431412 w 1605227"/>
                <a:gd name="connsiteY3" fmla="*/ 63429 h 262241"/>
                <a:gd name="connsiteX4" fmla="*/ 583812 w 1605227"/>
                <a:gd name="connsiteY4" fmla="*/ 70573 h 262241"/>
                <a:gd name="connsiteX5" fmla="*/ 757643 w 1605227"/>
                <a:gd name="connsiteY5" fmla="*/ 68192 h 262241"/>
                <a:gd name="connsiteX6" fmla="*/ 912424 w 1605227"/>
                <a:gd name="connsiteY6" fmla="*/ 72954 h 262241"/>
                <a:gd name="connsiteX7" fmla="*/ 1086256 w 1605227"/>
                <a:gd name="connsiteY7" fmla="*/ 75335 h 262241"/>
                <a:gd name="connsiteX8" fmla="*/ 1233893 w 1605227"/>
                <a:gd name="connsiteY8" fmla="*/ 58667 h 262241"/>
                <a:gd name="connsiteX9" fmla="*/ 1433918 w 1605227"/>
                <a:gd name="connsiteY9" fmla="*/ 37235 h 262241"/>
                <a:gd name="connsiteX10" fmla="*/ 1588698 w 1605227"/>
                <a:gd name="connsiteY10" fmla="*/ 8646 h 262241"/>
                <a:gd name="connsiteX11" fmla="*/ 1601786 w 1605227"/>
                <a:gd name="connsiteY11" fmla="*/ 41120 h 262241"/>
                <a:gd name="connsiteX12" fmla="*/ 1605227 w 1605227"/>
                <a:gd name="connsiteY12" fmla="*/ 58475 h 262241"/>
                <a:gd name="connsiteX13" fmla="*/ 1480650 w 1605227"/>
                <a:gd name="connsiteY13" fmla="*/ 115486 h 262241"/>
                <a:gd name="connsiteX14" fmla="*/ 0 w 1605227"/>
                <a:gd name="connsiteY14" fmla="*/ 87037 h 262241"/>
                <a:gd name="connsiteX0" fmla="*/ 0 w 1605227"/>
                <a:gd name="connsiteY0" fmla="*/ 85881 h 261085"/>
                <a:gd name="connsiteX1" fmla="*/ 295681 w 1605227"/>
                <a:gd name="connsiteY1" fmla="*/ 50367 h 261085"/>
                <a:gd name="connsiteX2" fmla="*/ 431412 w 1605227"/>
                <a:gd name="connsiteY2" fmla="*/ 62273 h 261085"/>
                <a:gd name="connsiteX3" fmla="*/ 583812 w 1605227"/>
                <a:gd name="connsiteY3" fmla="*/ 69417 h 261085"/>
                <a:gd name="connsiteX4" fmla="*/ 757643 w 1605227"/>
                <a:gd name="connsiteY4" fmla="*/ 67036 h 261085"/>
                <a:gd name="connsiteX5" fmla="*/ 912424 w 1605227"/>
                <a:gd name="connsiteY5" fmla="*/ 71798 h 261085"/>
                <a:gd name="connsiteX6" fmla="*/ 1086256 w 1605227"/>
                <a:gd name="connsiteY6" fmla="*/ 74179 h 261085"/>
                <a:gd name="connsiteX7" fmla="*/ 1233893 w 1605227"/>
                <a:gd name="connsiteY7" fmla="*/ 57511 h 261085"/>
                <a:gd name="connsiteX8" fmla="*/ 1433918 w 1605227"/>
                <a:gd name="connsiteY8" fmla="*/ 36079 h 261085"/>
                <a:gd name="connsiteX9" fmla="*/ 1588698 w 1605227"/>
                <a:gd name="connsiteY9" fmla="*/ 7490 h 261085"/>
                <a:gd name="connsiteX10" fmla="*/ 1601786 w 1605227"/>
                <a:gd name="connsiteY10" fmla="*/ 39964 h 261085"/>
                <a:gd name="connsiteX11" fmla="*/ 1605227 w 1605227"/>
                <a:gd name="connsiteY11" fmla="*/ 57319 h 261085"/>
                <a:gd name="connsiteX12" fmla="*/ 1480650 w 1605227"/>
                <a:gd name="connsiteY12" fmla="*/ 114330 h 261085"/>
                <a:gd name="connsiteX13" fmla="*/ 0 w 1605227"/>
                <a:gd name="connsiteY13" fmla="*/ 85881 h 261085"/>
                <a:gd name="connsiteX0" fmla="*/ 0 w 1309952"/>
                <a:gd name="connsiteY0" fmla="*/ 162081 h 305286"/>
                <a:gd name="connsiteX1" fmla="*/ 406 w 1309952"/>
                <a:gd name="connsiteY1" fmla="*/ 50367 h 305286"/>
                <a:gd name="connsiteX2" fmla="*/ 136137 w 1309952"/>
                <a:gd name="connsiteY2" fmla="*/ 62273 h 305286"/>
                <a:gd name="connsiteX3" fmla="*/ 288537 w 1309952"/>
                <a:gd name="connsiteY3" fmla="*/ 69417 h 305286"/>
                <a:gd name="connsiteX4" fmla="*/ 462368 w 1309952"/>
                <a:gd name="connsiteY4" fmla="*/ 67036 h 305286"/>
                <a:gd name="connsiteX5" fmla="*/ 617149 w 1309952"/>
                <a:gd name="connsiteY5" fmla="*/ 71798 h 305286"/>
                <a:gd name="connsiteX6" fmla="*/ 790981 w 1309952"/>
                <a:gd name="connsiteY6" fmla="*/ 74179 h 305286"/>
                <a:gd name="connsiteX7" fmla="*/ 938618 w 1309952"/>
                <a:gd name="connsiteY7" fmla="*/ 57511 h 305286"/>
                <a:gd name="connsiteX8" fmla="*/ 1138643 w 1309952"/>
                <a:gd name="connsiteY8" fmla="*/ 36079 h 305286"/>
                <a:gd name="connsiteX9" fmla="*/ 1293423 w 1309952"/>
                <a:gd name="connsiteY9" fmla="*/ 7490 h 305286"/>
                <a:gd name="connsiteX10" fmla="*/ 1306511 w 1309952"/>
                <a:gd name="connsiteY10" fmla="*/ 39964 h 305286"/>
                <a:gd name="connsiteX11" fmla="*/ 1309952 w 1309952"/>
                <a:gd name="connsiteY11" fmla="*/ 57319 h 305286"/>
                <a:gd name="connsiteX12" fmla="*/ 1185375 w 1309952"/>
                <a:gd name="connsiteY12" fmla="*/ 114330 h 305286"/>
                <a:gd name="connsiteX13" fmla="*/ 0 w 1309952"/>
                <a:gd name="connsiteY13" fmla="*/ 162081 h 305286"/>
                <a:gd name="connsiteX0" fmla="*/ 59294 w 1369246"/>
                <a:gd name="connsiteY0" fmla="*/ 162081 h 305286"/>
                <a:gd name="connsiteX1" fmla="*/ 195431 w 1369246"/>
                <a:gd name="connsiteY1" fmla="*/ 62273 h 305286"/>
                <a:gd name="connsiteX2" fmla="*/ 347831 w 1369246"/>
                <a:gd name="connsiteY2" fmla="*/ 69417 h 305286"/>
                <a:gd name="connsiteX3" fmla="*/ 521662 w 1369246"/>
                <a:gd name="connsiteY3" fmla="*/ 67036 h 305286"/>
                <a:gd name="connsiteX4" fmla="*/ 676443 w 1369246"/>
                <a:gd name="connsiteY4" fmla="*/ 71798 h 305286"/>
                <a:gd name="connsiteX5" fmla="*/ 850275 w 1369246"/>
                <a:gd name="connsiteY5" fmla="*/ 74179 h 305286"/>
                <a:gd name="connsiteX6" fmla="*/ 997912 w 1369246"/>
                <a:gd name="connsiteY6" fmla="*/ 57511 h 305286"/>
                <a:gd name="connsiteX7" fmla="*/ 1197937 w 1369246"/>
                <a:gd name="connsiteY7" fmla="*/ 36079 h 305286"/>
                <a:gd name="connsiteX8" fmla="*/ 1352717 w 1369246"/>
                <a:gd name="connsiteY8" fmla="*/ 7490 h 305286"/>
                <a:gd name="connsiteX9" fmla="*/ 1365805 w 1369246"/>
                <a:gd name="connsiteY9" fmla="*/ 39964 h 305286"/>
                <a:gd name="connsiteX10" fmla="*/ 1369246 w 1369246"/>
                <a:gd name="connsiteY10" fmla="*/ 57319 h 305286"/>
                <a:gd name="connsiteX11" fmla="*/ 1244669 w 1369246"/>
                <a:gd name="connsiteY11" fmla="*/ 114330 h 305286"/>
                <a:gd name="connsiteX12" fmla="*/ 59294 w 1369246"/>
                <a:gd name="connsiteY12" fmla="*/ 162081 h 305286"/>
                <a:gd name="connsiteX0" fmla="*/ 76644 w 1296108"/>
                <a:gd name="connsiteY0" fmla="*/ 181131 h 317709"/>
                <a:gd name="connsiteX1" fmla="*/ 122293 w 1296108"/>
                <a:gd name="connsiteY1" fmla="*/ 62273 h 317709"/>
                <a:gd name="connsiteX2" fmla="*/ 274693 w 1296108"/>
                <a:gd name="connsiteY2" fmla="*/ 69417 h 317709"/>
                <a:gd name="connsiteX3" fmla="*/ 448524 w 1296108"/>
                <a:gd name="connsiteY3" fmla="*/ 67036 h 317709"/>
                <a:gd name="connsiteX4" fmla="*/ 603305 w 1296108"/>
                <a:gd name="connsiteY4" fmla="*/ 71798 h 317709"/>
                <a:gd name="connsiteX5" fmla="*/ 777137 w 1296108"/>
                <a:gd name="connsiteY5" fmla="*/ 74179 h 317709"/>
                <a:gd name="connsiteX6" fmla="*/ 924774 w 1296108"/>
                <a:gd name="connsiteY6" fmla="*/ 57511 h 317709"/>
                <a:gd name="connsiteX7" fmla="*/ 1124799 w 1296108"/>
                <a:gd name="connsiteY7" fmla="*/ 36079 h 317709"/>
                <a:gd name="connsiteX8" fmla="*/ 1279579 w 1296108"/>
                <a:gd name="connsiteY8" fmla="*/ 7490 h 317709"/>
                <a:gd name="connsiteX9" fmla="*/ 1292667 w 1296108"/>
                <a:gd name="connsiteY9" fmla="*/ 39964 h 317709"/>
                <a:gd name="connsiteX10" fmla="*/ 1296108 w 1296108"/>
                <a:gd name="connsiteY10" fmla="*/ 57319 h 317709"/>
                <a:gd name="connsiteX11" fmla="*/ 1171531 w 1296108"/>
                <a:gd name="connsiteY11" fmla="*/ 114330 h 317709"/>
                <a:gd name="connsiteX12" fmla="*/ 76644 w 1296108"/>
                <a:gd name="connsiteY12" fmla="*/ 181131 h 317709"/>
                <a:gd name="connsiteX0" fmla="*/ 68286 w 1287750"/>
                <a:gd name="connsiteY0" fmla="*/ 181131 h 317709"/>
                <a:gd name="connsiteX1" fmla="*/ 152035 w 1287750"/>
                <a:gd name="connsiteY1" fmla="*/ 76560 h 317709"/>
                <a:gd name="connsiteX2" fmla="*/ 266335 w 1287750"/>
                <a:gd name="connsiteY2" fmla="*/ 69417 h 317709"/>
                <a:gd name="connsiteX3" fmla="*/ 440166 w 1287750"/>
                <a:gd name="connsiteY3" fmla="*/ 67036 h 317709"/>
                <a:gd name="connsiteX4" fmla="*/ 594947 w 1287750"/>
                <a:gd name="connsiteY4" fmla="*/ 71798 h 317709"/>
                <a:gd name="connsiteX5" fmla="*/ 768779 w 1287750"/>
                <a:gd name="connsiteY5" fmla="*/ 74179 h 317709"/>
                <a:gd name="connsiteX6" fmla="*/ 916416 w 1287750"/>
                <a:gd name="connsiteY6" fmla="*/ 57511 h 317709"/>
                <a:gd name="connsiteX7" fmla="*/ 1116441 w 1287750"/>
                <a:gd name="connsiteY7" fmla="*/ 36079 h 317709"/>
                <a:gd name="connsiteX8" fmla="*/ 1271221 w 1287750"/>
                <a:gd name="connsiteY8" fmla="*/ 7490 h 317709"/>
                <a:gd name="connsiteX9" fmla="*/ 1284309 w 1287750"/>
                <a:gd name="connsiteY9" fmla="*/ 39964 h 317709"/>
                <a:gd name="connsiteX10" fmla="*/ 1287750 w 1287750"/>
                <a:gd name="connsiteY10" fmla="*/ 57319 h 317709"/>
                <a:gd name="connsiteX11" fmla="*/ 1163173 w 1287750"/>
                <a:gd name="connsiteY11" fmla="*/ 114330 h 317709"/>
                <a:gd name="connsiteX12" fmla="*/ 68286 w 1287750"/>
                <a:gd name="connsiteY12" fmla="*/ 181131 h 317709"/>
                <a:gd name="connsiteX0" fmla="*/ 76394 w 1295858"/>
                <a:gd name="connsiteY0" fmla="*/ 181131 h 317709"/>
                <a:gd name="connsiteX1" fmla="*/ 160143 w 1295858"/>
                <a:gd name="connsiteY1" fmla="*/ 76560 h 317709"/>
                <a:gd name="connsiteX2" fmla="*/ 274443 w 1295858"/>
                <a:gd name="connsiteY2" fmla="*/ 69417 h 317709"/>
                <a:gd name="connsiteX3" fmla="*/ 448274 w 1295858"/>
                <a:gd name="connsiteY3" fmla="*/ 67036 h 317709"/>
                <a:gd name="connsiteX4" fmla="*/ 603055 w 1295858"/>
                <a:gd name="connsiteY4" fmla="*/ 71798 h 317709"/>
                <a:gd name="connsiteX5" fmla="*/ 776887 w 1295858"/>
                <a:gd name="connsiteY5" fmla="*/ 74179 h 317709"/>
                <a:gd name="connsiteX6" fmla="*/ 924524 w 1295858"/>
                <a:gd name="connsiteY6" fmla="*/ 57511 h 317709"/>
                <a:gd name="connsiteX7" fmla="*/ 1124549 w 1295858"/>
                <a:gd name="connsiteY7" fmla="*/ 36079 h 317709"/>
                <a:gd name="connsiteX8" fmla="*/ 1279329 w 1295858"/>
                <a:gd name="connsiteY8" fmla="*/ 7490 h 317709"/>
                <a:gd name="connsiteX9" fmla="*/ 1292417 w 1295858"/>
                <a:gd name="connsiteY9" fmla="*/ 39964 h 317709"/>
                <a:gd name="connsiteX10" fmla="*/ 1295858 w 1295858"/>
                <a:gd name="connsiteY10" fmla="*/ 57319 h 317709"/>
                <a:gd name="connsiteX11" fmla="*/ 1171281 w 1295858"/>
                <a:gd name="connsiteY11" fmla="*/ 114330 h 317709"/>
                <a:gd name="connsiteX12" fmla="*/ 76394 w 1295858"/>
                <a:gd name="connsiteY12" fmla="*/ 181131 h 317709"/>
                <a:gd name="connsiteX0" fmla="*/ 76394 w 1292417"/>
                <a:gd name="connsiteY0" fmla="*/ 181131 h 317709"/>
                <a:gd name="connsiteX1" fmla="*/ 160143 w 1292417"/>
                <a:gd name="connsiteY1" fmla="*/ 76560 h 317709"/>
                <a:gd name="connsiteX2" fmla="*/ 274443 w 1292417"/>
                <a:gd name="connsiteY2" fmla="*/ 69417 h 317709"/>
                <a:gd name="connsiteX3" fmla="*/ 448274 w 1292417"/>
                <a:gd name="connsiteY3" fmla="*/ 67036 h 317709"/>
                <a:gd name="connsiteX4" fmla="*/ 603055 w 1292417"/>
                <a:gd name="connsiteY4" fmla="*/ 71798 h 317709"/>
                <a:gd name="connsiteX5" fmla="*/ 776887 w 1292417"/>
                <a:gd name="connsiteY5" fmla="*/ 74179 h 317709"/>
                <a:gd name="connsiteX6" fmla="*/ 924524 w 1292417"/>
                <a:gd name="connsiteY6" fmla="*/ 57511 h 317709"/>
                <a:gd name="connsiteX7" fmla="*/ 1124549 w 1292417"/>
                <a:gd name="connsiteY7" fmla="*/ 36079 h 317709"/>
                <a:gd name="connsiteX8" fmla="*/ 1279329 w 1292417"/>
                <a:gd name="connsiteY8" fmla="*/ 7490 h 317709"/>
                <a:gd name="connsiteX9" fmla="*/ 1292417 w 1292417"/>
                <a:gd name="connsiteY9" fmla="*/ 39964 h 317709"/>
                <a:gd name="connsiteX10" fmla="*/ 1171281 w 1292417"/>
                <a:gd name="connsiteY10" fmla="*/ 114330 h 317709"/>
                <a:gd name="connsiteX11" fmla="*/ 76394 w 1292417"/>
                <a:gd name="connsiteY11" fmla="*/ 181131 h 317709"/>
                <a:gd name="connsiteX0" fmla="*/ 76394 w 1303664"/>
                <a:gd name="connsiteY0" fmla="*/ 181131 h 317709"/>
                <a:gd name="connsiteX1" fmla="*/ 160143 w 1303664"/>
                <a:gd name="connsiteY1" fmla="*/ 76560 h 317709"/>
                <a:gd name="connsiteX2" fmla="*/ 274443 w 1303664"/>
                <a:gd name="connsiteY2" fmla="*/ 69417 h 317709"/>
                <a:gd name="connsiteX3" fmla="*/ 448274 w 1303664"/>
                <a:gd name="connsiteY3" fmla="*/ 67036 h 317709"/>
                <a:gd name="connsiteX4" fmla="*/ 603055 w 1303664"/>
                <a:gd name="connsiteY4" fmla="*/ 71798 h 317709"/>
                <a:gd name="connsiteX5" fmla="*/ 776887 w 1303664"/>
                <a:gd name="connsiteY5" fmla="*/ 74179 h 317709"/>
                <a:gd name="connsiteX6" fmla="*/ 924524 w 1303664"/>
                <a:gd name="connsiteY6" fmla="*/ 57511 h 317709"/>
                <a:gd name="connsiteX7" fmla="*/ 1124549 w 1303664"/>
                <a:gd name="connsiteY7" fmla="*/ 36079 h 317709"/>
                <a:gd name="connsiteX8" fmla="*/ 1279329 w 1303664"/>
                <a:gd name="connsiteY8" fmla="*/ 7490 h 317709"/>
                <a:gd name="connsiteX9" fmla="*/ 1171281 w 1303664"/>
                <a:gd name="connsiteY9" fmla="*/ 114330 h 317709"/>
                <a:gd name="connsiteX10" fmla="*/ 76394 w 1303664"/>
                <a:gd name="connsiteY10" fmla="*/ 181131 h 317709"/>
                <a:gd name="connsiteX0" fmla="*/ 76394 w 1279714"/>
                <a:gd name="connsiteY0" fmla="*/ 181131 h 337196"/>
                <a:gd name="connsiteX1" fmla="*/ 160143 w 1279714"/>
                <a:gd name="connsiteY1" fmla="*/ 76560 h 337196"/>
                <a:gd name="connsiteX2" fmla="*/ 274443 w 1279714"/>
                <a:gd name="connsiteY2" fmla="*/ 69417 h 337196"/>
                <a:gd name="connsiteX3" fmla="*/ 448274 w 1279714"/>
                <a:gd name="connsiteY3" fmla="*/ 67036 h 337196"/>
                <a:gd name="connsiteX4" fmla="*/ 603055 w 1279714"/>
                <a:gd name="connsiteY4" fmla="*/ 71798 h 337196"/>
                <a:gd name="connsiteX5" fmla="*/ 776887 w 1279714"/>
                <a:gd name="connsiteY5" fmla="*/ 74179 h 337196"/>
                <a:gd name="connsiteX6" fmla="*/ 924524 w 1279714"/>
                <a:gd name="connsiteY6" fmla="*/ 57511 h 337196"/>
                <a:gd name="connsiteX7" fmla="*/ 1124549 w 1279714"/>
                <a:gd name="connsiteY7" fmla="*/ 36079 h 337196"/>
                <a:gd name="connsiteX8" fmla="*/ 1279329 w 1279714"/>
                <a:gd name="connsiteY8" fmla="*/ 7490 h 337196"/>
                <a:gd name="connsiteX9" fmla="*/ 976019 w 1279714"/>
                <a:gd name="connsiteY9" fmla="*/ 166717 h 337196"/>
                <a:gd name="connsiteX10" fmla="*/ 76394 w 1279714"/>
                <a:gd name="connsiteY10" fmla="*/ 181131 h 337196"/>
                <a:gd name="connsiteX0" fmla="*/ 76394 w 1129532"/>
                <a:gd name="connsiteY0" fmla="*/ 166486 h 322551"/>
                <a:gd name="connsiteX1" fmla="*/ 160143 w 1129532"/>
                <a:gd name="connsiteY1" fmla="*/ 61915 h 322551"/>
                <a:gd name="connsiteX2" fmla="*/ 274443 w 1129532"/>
                <a:gd name="connsiteY2" fmla="*/ 54772 h 322551"/>
                <a:gd name="connsiteX3" fmla="*/ 448274 w 1129532"/>
                <a:gd name="connsiteY3" fmla="*/ 52391 h 322551"/>
                <a:gd name="connsiteX4" fmla="*/ 603055 w 1129532"/>
                <a:gd name="connsiteY4" fmla="*/ 57153 h 322551"/>
                <a:gd name="connsiteX5" fmla="*/ 776887 w 1129532"/>
                <a:gd name="connsiteY5" fmla="*/ 59534 h 322551"/>
                <a:gd name="connsiteX6" fmla="*/ 924524 w 1129532"/>
                <a:gd name="connsiteY6" fmla="*/ 42866 h 322551"/>
                <a:gd name="connsiteX7" fmla="*/ 1124549 w 1129532"/>
                <a:gd name="connsiteY7" fmla="*/ 21434 h 322551"/>
                <a:gd name="connsiteX8" fmla="*/ 976019 w 1129532"/>
                <a:gd name="connsiteY8" fmla="*/ 152072 h 322551"/>
                <a:gd name="connsiteX9" fmla="*/ 76394 w 1129532"/>
                <a:gd name="connsiteY9" fmla="*/ 166486 h 322551"/>
                <a:gd name="connsiteX0" fmla="*/ 76394 w 1033508"/>
                <a:gd name="connsiteY0" fmla="*/ 133475 h 289540"/>
                <a:gd name="connsiteX1" fmla="*/ 160143 w 1033508"/>
                <a:gd name="connsiteY1" fmla="*/ 28904 h 289540"/>
                <a:gd name="connsiteX2" fmla="*/ 274443 w 1033508"/>
                <a:gd name="connsiteY2" fmla="*/ 21761 h 289540"/>
                <a:gd name="connsiteX3" fmla="*/ 448274 w 1033508"/>
                <a:gd name="connsiteY3" fmla="*/ 19380 h 289540"/>
                <a:gd name="connsiteX4" fmla="*/ 603055 w 1033508"/>
                <a:gd name="connsiteY4" fmla="*/ 24142 h 289540"/>
                <a:gd name="connsiteX5" fmla="*/ 776887 w 1033508"/>
                <a:gd name="connsiteY5" fmla="*/ 26523 h 289540"/>
                <a:gd name="connsiteX6" fmla="*/ 924524 w 1033508"/>
                <a:gd name="connsiteY6" fmla="*/ 9855 h 289540"/>
                <a:gd name="connsiteX7" fmla="*/ 976019 w 1033508"/>
                <a:gd name="connsiteY7" fmla="*/ 119061 h 289540"/>
                <a:gd name="connsiteX8" fmla="*/ 76394 w 1033508"/>
                <a:gd name="connsiteY8" fmla="*/ 133475 h 289540"/>
                <a:gd name="connsiteX0" fmla="*/ 76394 w 1006338"/>
                <a:gd name="connsiteY0" fmla="*/ 132461 h 288526"/>
                <a:gd name="connsiteX1" fmla="*/ 160143 w 1006338"/>
                <a:gd name="connsiteY1" fmla="*/ 27890 h 288526"/>
                <a:gd name="connsiteX2" fmla="*/ 274443 w 1006338"/>
                <a:gd name="connsiteY2" fmla="*/ 20747 h 288526"/>
                <a:gd name="connsiteX3" fmla="*/ 448274 w 1006338"/>
                <a:gd name="connsiteY3" fmla="*/ 18366 h 288526"/>
                <a:gd name="connsiteX4" fmla="*/ 603055 w 1006338"/>
                <a:gd name="connsiteY4" fmla="*/ 23128 h 288526"/>
                <a:gd name="connsiteX5" fmla="*/ 776887 w 1006338"/>
                <a:gd name="connsiteY5" fmla="*/ 25509 h 288526"/>
                <a:gd name="connsiteX6" fmla="*/ 976019 w 1006338"/>
                <a:gd name="connsiteY6" fmla="*/ 118047 h 288526"/>
                <a:gd name="connsiteX7" fmla="*/ 76394 w 1006338"/>
                <a:gd name="connsiteY7" fmla="*/ 132461 h 288526"/>
                <a:gd name="connsiteX0" fmla="*/ 76394 w 1012279"/>
                <a:gd name="connsiteY0" fmla="*/ 138964 h 295029"/>
                <a:gd name="connsiteX1" fmla="*/ 160143 w 1012279"/>
                <a:gd name="connsiteY1" fmla="*/ 34393 h 295029"/>
                <a:gd name="connsiteX2" fmla="*/ 274443 w 1012279"/>
                <a:gd name="connsiteY2" fmla="*/ 27250 h 295029"/>
                <a:gd name="connsiteX3" fmla="*/ 448274 w 1012279"/>
                <a:gd name="connsiteY3" fmla="*/ 24869 h 295029"/>
                <a:gd name="connsiteX4" fmla="*/ 603055 w 1012279"/>
                <a:gd name="connsiteY4" fmla="*/ 29631 h 295029"/>
                <a:gd name="connsiteX5" fmla="*/ 776887 w 1012279"/>
                <a:gd name="connsiteY5" fmla="*/ 32012 h 295029"/>
                <a:gd name="connsiteX6" fmla="*/ 976019 w 1012279"/>
                <a:gd name="connsiteY6" fmla="*/ 124550 h 295029"/>
                <a:gd name="connsiteX7" fmla="*/ 76394 w 1012279"/>
                <a:gd name="connsiteY7" fmla="*/ 138964 h 295029"/>
                <a:gd name="connsiteX0" fmla="*/ 76394 w 944468"/>
                <a:gd name="connsiteY0" fmla="*/ 136724 h 300918"/>
                <a:gd name="connsiteX1" fmla="*/ 160143 w 944468"/>
                <a:gd name="connsiteY1" fmla="*/ 32153 h 300918"/>
                <a:gd name="connsiteX2" fmla="*/ 274443 w 944468"/>
                <a:gd name="connsiteY2" fmla="*/ 25010 h 300918"/>
                <a:gd name="connsiteX3" fmla="*/ 448274 w 944468"/>
                <a:gd name="connsiteY3" fmla="*/ 22629 h 300918"/>
                <a:gd name="connsiteX4" fmla="*/ 603055 w 944468"/>
                <a:gd name="connsiteY4" fmla="*/ 27391 h 300918"/>
                <a:gd name="connsiteX5" fmla="*/ 776887 w 944468"/>
                <a:gd name="connsiteY5" fmla="*/ 29772 h 300918"/>
                <a:gd name="connsiteX6" fmla="*/ 895056 w 944468"/>
                <a:gd name="connsiteY6" fmla="*/ 141360 h 300918"/>
                <a:gd name="connsiteX7" fmla="*/ 76394 w 944468"/>
                <a:gd name="connsiteY7" fmla="*/ 136724 h 300918"/>
                <a:gd name="connsiteX0" fmla="*/ 76394 w 944468"/>
                <a:gd name="connsiteY0" fmla="*/ 136724 h 264385"/>
                <a:gd name="connsiteX1" fmla="*/ 160143 w 944468"/>
                <a:gd name="connsiteY1" fmla="*/ 32153 h 264385"/>
                <a:gd name="connsiteX2" fmla="*/ 274443 w 944468"/>
                <a:gd name="connsiteY2" fmla="*/ 25010 h 264385"/>
                <a:gd name="connsiteX3" fmla="*/ 448274 w 944468"/>
                <a:gd name="connsiteY3" fmla="*/ 22629 h 264385"/>
                <a:gd name="connsiteX4" fmla="*/ 603055 w 944468"/>
                <a:gd name="connsiteY4" fmla="*/ 27391 h 264385"/>
                <a:gd name="connsiteX5" fmla="*/ 776887 w 944468"/>
                <a:gd name="connsiteY5" fmla="*/ 29772 h 264385"/>
                <a:gd name="connsiteX6" fmla="*/ 895056 w 944468"/>
                <a:gd name="connsiteY6" fmla="*/ 141360 h 264385"/>
                <a:gd name="connsiteX7" fmla="*/ 76394 w 944468"/>
                <a:gd name="connsiteY7" fmla="*/ 136724 h 264385"/>
                <a:gd name="connsiteX0" fmla="*/ 76394 w 944468"/>
                <a:gd name="connsiteY0" fmla="*/ 136724 h 196870"/>
                <a:gd name="connsiteX1" fmla="*/ 160143 w 944468"/>
                <a:gd name="connsiteY1" fmla="*/ 32153 h 196870"/>
                <a:gd name="connsiteX2" fmla="*/ 274443 w 944468"/>
                <a:gd name="connsiteY2" fmla="*/ 25010 h 196870"/>
                <a:gd name="connsiteX3" fmla="*/ 448274 w 944468"/>
                <a:gd name="connsiteY3" fmla="*/ 22629 h 196870"/>
                <a:gd name="connsiteX4" fmla="*/ 603055 w 944468"/>
                <a:gd name="connsiteY4" fmla="*/ 27391 h 196870"/>
                <a:gd name="connsiteX5" fmla="*/ 776887 w 944468"/>
                <a:gd name="connsiteY5" fmla="*/ 29772 h 196870"/>
                <a:gd name="connsiteX6" fmla="*/ 895056 w 944468"/>
                <a:gd name="connsiteY6" fmla="*/ 141360 h 196870"/>
                <a:gd name="connsiteX7" fmla="*/ 76394 w 944468"/>
                <a:gd name="connsiteY7" fmla="*/ 136724 h 196870"/>
                <a:gd name="connsiteX0" fmla="*/ 80454 w 948528"/>
                <a:gd name="connsiteY0" fmla="*/ 139956 h 200102"/>
                <a:gd name="connsiteX1" fmla="*/ 164203 w 948528"/>
                <a:gd name="connsiteY1" fmla="*/ 35385 h 200102"/>
                <a:gd name="connsiteX2" fmla="*/ 278503 w 948528"/>
                <a:gd name="connsiteY2" fmla="*/ 28242 h 200102"/>
                <a:gd name="connsiteX3" fmla="*/ 452334 w 948528"/>
                <a:gd name="connsiteY3" fmla="*/ 25861 h 200102"/>
                <a:gd name="connsiteX4" fmla="*/ 607115 w 948528"/>
                <a:gd name="connsiteY4" fmla="*/ 30623 h 200102"/>
                <a:gd name="connsiteX5" fmla="*/ 780947 w 948528"/>
                <a:gd name="connsiteY5" fmla="*/ 33004 h 200102"/>
                <a:gd name="connsiteX6" fmla="*/ 899116 w 948528"/>
                <a:gd name="connsiteY6" fmla="*/ 144592 h 200102"/>
                <a:gd name="connsiteX7" fmla="*/ 80454 w 948528"/>
                <a:gd name="connsiteY7" fmla="*/ 139956 h 20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528" h="200102">
                  <a:moveTo>
                    <a:pt x="80454" y="139956"/>
                  </a:moveTo>
                  <a:cubicBezTo>
                    <a:pt x="-94419" y="131280"/>
                    <a:pt x="54201" y="-82521"/>
                    <a:pt x="164203" y="35385"/>
                  </a:cubicBezTo>
                  <a:cubicBezTo>
                    <a:pt x="219766" y="21892"/>
                    <a:pt x="227703" y="-1127"/>
                    <a:pt x="278503" y="28242"/>
                  </a:cubicBezTo>
                  <a:cubicBezTo>
                    <a:pt x="332477" y="11573"/>
                    <a:pt x="381691" y="-7477"/>
                    <a:pt x="452334" y="25861"/>
                  </a:cubicBezTo>
                  <a:cubicBezTo>
                    <a:pt x="522978" y="10779"/>
                    <a:pt x="545996" y="2842"/>
                    <a:pt x="607115" y="30623"/>
                  </a:cubicBezTo>
                  <a:cubicBezTo>
                    <a:pt x="703953" y="2048"/>
                    <a:pt x="710303" y="11572"/>
                    <a:pt x="780947" y="33004"/>
                  </a:cubicBezTo>
                  <a:cubicBezTo>
                    <a:pt x="905020" y="-70239"/>
                    <a:pt x="1015865" y="126767"/>
                    <a:pt x="899116" y="144592"/>
                  </a:cubicBezTo>
                  <a:cubicBezTo>
                    <a:pt x="557866" y="201683"/>
                    <a:pt x="368323" y="235692"/>
                    <a:pt x="80454" y="13995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2B824A7-3D4C-4D03-BA4F-D655710E2CCE}"/>
                </a:ext>
              </a:extLst>
            </p:cNvPr>
            <p:cNvSpPr/>
            <p:nvPr/>
          </p:nvSpPr>
          <p:spPr>
            <a:xfrm>
              <a:off x="3742200" y="600760"/>
              <a:ext cx="1161709" cy="1272754"/>
            </a:xfrm>
            <a:custGeom>
              <a:avLst/>
              <a:gdLst>
                <a:gd name="connsiteX0" fmla="*/ 693383 w 1161709"/>
                <a:gd name="connsiteY0" fmla="*/ 721 h 1272754"/>
                <a:gd name="connsiteX1" fmla="*/ 1145708 w 1161709"/>
                <a:gd name="connsiteY1" fmla="*/ 671620 h 1272754"/>
                <a:gd name="connsiteX2" fmla="*/ 26521 w 1161709"/>
                <a:gd name="connsiteY2" fmla="*/ 735120 h 1272754"/>
                <a:gd name="connsiteX3" fmla="*/ 558333 w 1161709"/>
                <a:gd name="connsiteY3" fmla="*/ 31858 h 1272754"/>
                <a:gd name="connsiteX4" fmla="*/ 693383 w 1161709"/>
                <a:gd name="connsiteY4" fmla="*/ 721 h 1272754"/>
                <a:gd name="connsiteX5" fmla="*/ 690578 w 1161709"/>
                <a:gd name="connsiteY5" fmla="*/ 239706 h 1272754"/>
                <a:gd name="connsiteX6" fmla="*/ 667080 w 1161709"/>
                <a:gd name="connsiteY6" fmla="*/ 241406 h 1272754"/>
                <a:gd name="connsiteX7" fmla="*/ 431334 w 1161709"/>
                <a:gd name="connsiteY7" fmla="*/ 250934 h 1272754"/>
                <a:gd name="connsiteX8" fmla="*/ 115422 w 1161709"/>
                <a:gd name="connsiteY8" fmla="*/ 693846 h 1272754"/>
                <a:gd name="connsiteX9" fmla="*/ 1056809 w 1161709"/>
                <a:gd name="connsiteY9" fmla="*/ 627171 h 1272754"/>
                <a:gd name="connsiteX10" fmla="*/ 690578 w 1161709"/>
                <a:gd name="connsiteY10" fmla="*/ 239706 h 127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1709" h="1272754">
                  <a:moveTo>
                    <a:pt x="693383" y="721"/>
                  </a:moveTo>
                  <a:cubicBezTo>
                    <a:pt x="918763" y="16327"/>
                    <a:pt x="1236857" y="284237"/>
                    <a:pt x="1145708" y="671620"/>
                  </a:cubicBezTo>
                  <a:cubicBezTo>
                    <a:pt x="1039346" y="1461137"/>
                    <a:pt x="196383" y="1463253"/>
                    <a:pt x="26521" y="735120"/>
                  </a:cubicBezTo>
                  <a:cubicBezTo>
                    <a:pt x="-107092" y="205159"/>
                    <a:pt x="294279" y="-77944"/>
                    <a:pt x="558333" y="31858"/>
                  </a:cubicBezTo>
                  <a:cubicBezTo>
                    <a:pt x="594300" y="6954"/>
                    <a:pt x="641373" y="-2881"/>
                    <a:pt x="693383" y="721"/>
                  </a:cubicBezTo>
                  <a:close/>
                  <a:moveTo>
                    <a:pt x="690578" y="239706"/>
                  </a:moveTo>
                  <a:cubicBezTo>
                    <a:pt x="682269" y="238861"/>
                    <a:pt x="674406" y="239372"/>
                    <a:pt x="667080" y="241406"/>
                  </a:cubicBezTo>
                  <a:cubicBezTo>
                    <a:pt x="564951" y="270775"/>
                    <a:pt x="518383" y="267866"/>
                    <a:pt x="431334" y="250934"/>
                  </a:cubicBezTo>
                  <a:cubicBezTo>
                    <a:pt x="316505" y="220507"/>
                    <a:pt x="124684" y="573460"/>
                    <a:pt x="115422" y="693846"/>
                  </a:cubicBezTo>
                  <a:cubicBezTo>
                    <a:pt x="244009" y="967954"/>
                    <a:pt x="810747" y="1165863"/>
                    <a:pt x="1056809" y="627171"/>
                  </a:cubicBezTo>
                  <a:cubicBezTo>
                    <a:pt x="1040190" y="570119"/>
                    <a:pt x="815212" y="252384"/>
                    <a:pt x="690578" y="23970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B6E654-586E-4FA4-A65B-9373354EC9BA}"/>
                </a:ext>
              </a:extLst>
            </p:cNvPr>
            <p:cNvSpPr/>
            <p:nvPr/>
          </p:nvSpPr>
          <p:spPr>
            <a:xfrm>
              <a:off x="4798218" y="1220785"/>
              <a:ext cx="83344" cy="64294"/>
            </a:xfrm>
            <a:custGeom>
              <a:avLst/>
              <a:gdLst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44" h="64294">
                  <a:moveTo>
                    <a:pt x="0" y="0"/>
                  </a:moveTo>
                  <a:cubicBezTo>
                    <a:pt x="1588" y="73818"/>
                    <a:pt x="55563" y="42863"/>
                    <a:pt x="83344" y="64294"/>
                  </a:cubicBezTo>
                  <a:lnTo>
                    <a:pt x="83344" y="64294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E9CBE1-2917-46E2-AC7A-314AEAD5B4B5}"/>
                </a:ext>
              </a:extLst>
            </p:cNvPr>
            <p:cNvSpPr/>
            <p:nvPr/>
          </p:nvSpPr>
          <p:spPr>
            <a:xfrm flipH="1">
              <a:off x="3774280" y="1289301"/>
              <a:ext cx="83344" cy="64294"/>
            </a:xfrm>
            <a:custGeom>
              <a:avLst/>
              <a:gdLst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44" h="64294">
                  <a:moveTo>
                    <a:pt x="0" y="0"/>
                  </a:moveTo>
                  <a:cubicBezTo>
                    <a:pt x="1588" y="73818"/>
                    <a:pt x="55563" y="42863"/>
                    <a:pt x="83344" y="64294"/>
                  </a:cubicBezTo>
                  <a:lnTo>
                    <a:pt x="83344" y="64294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7FFF7E9-1EFD-4F64-B6DC-663885CBE1A9}"/>
              </a:ext>
            </a:extLst>
          </p:cNvPr>
          <p:cNvSpPr txBox="1"/>
          <p:nvPr/>
        </p:nvSpPr>
        <p:spPr>
          <a:xfrm>
            <a:off x="4293698" y="1745051"/>
            <a:ext cx="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BF5829-C07D-4F9E-8FB0-21556D48CDF9}"/>
              </a:ext>
            </a:extLst>
          </p:cNvPr>
          <p:cNvGrpSpPr/>
          <p:nvPr/>
        </p:nvGrpSpPr>
        <p:grpSpPr>
          <a:xfrm>
            <a:off x="2160084" y="92986"/>
            <a:ext cx="1393861" cy="1527097"/>
            <a:chOff x="5271915" y="1433551"/>
            <a:chExt cx="1161709" cy="1272754"/>
          </a:xfrm>
        </p:grpSpPr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2CF5DCB8-C1BF-4084-96F9-CA1ACCAA7D23}"/>
                </a:ext>
              </a:extLst>
            </p:cNvPr>
            <p:cNvSpPr/>
            <p:nvPr/>
          </p:nvSpPr>
          <p:spPr>
            <a:xfrm>
              <a:off x="5387339" y="1672868"/>
              <a:ext cx="941387" cy="727937"/>
            </a:xfrm>
            <a:custGeom>
              <a:avLst/>
              <a:gdLst>
                <a:gd name="connsiteX0" fmla="*/ 0 w 812800"/>
                <a:gd name="connsiteY0" fmla="*/ 0 h 1016000"/>
                <a:gd name="connsiteX1" fmla="*/ 812800 w 812800"/>
                <a:gd name="connsiteY1" fmla="*/ 0 h 1016000"/>
                <a:gd name="connsiteX2" fmla="*/ 812800 w 812800"/>
                <a:gd name="connsiteY2" fmla="*/ 1016000 h 1016000"/>
                <a:gd name="connsiteX3" fmla="*/ 0 w 812800"/>
                <a:gd name="connsiteY3" fmla="*/ 1016000 h 1016000"/>
                <a:gd name="connsiteX4" fmla="*/ 0 w 812800"/>
                <a:gd name="connsiteY4" fmla="*/ 0 h 1016000"/>
                <a:gd name="connsiteX0" fmla="*/ 0 w 812800"/>
                <a:gd name="connsiteY0" fmla="*/ 69850 h 1085850"/>
                <a:gd name="connsiteX1" fmla="*/ 336550 w 812800"/>
                <a:gd name="connsiteY1" fmla="*/ 0 h 1085850"/>
                <a:gd name="connsiteX2" fmla="*/ 812800 w 812800"/>
                <a:gd name="connsiteY2" fmla="*/ 69850 h 1085850"/>
                <a:gd name="connsiteX3" fmla="*/ 812800 w 812800"/>
                <a:gd name="connsiteY3" fmla="*/ 1085850 h 1085850"/>
                <a:gd name="connsiteX4" fmla="*/ 0 w 812800"/>
                <a:gd name="connsiteY4" fmla="*/ 1085850 h 1085850"/>
                <a:gd name="connsiteX5" fmla="*/ 0 w 812800"/>
                <a:gd name="connsiteY5" fmla="*/ 69850 h 1085850"/>
                <a:gd name="connsiteX0" fmla="*/ 0 w 914400"/>
                <a:gd name="connsiteY0" fmla="*/ 69850 h 1085850"/>
                <a:gd name="connsiteX1" fmla="*/ 336550 w 914400"/>
                <a:gd name="connsiteY1" fmla="*/ 0 h 1085850"/>
                <a:gd name="connsiteX2" fmla="*/ 914400 w 914400"/>
                <a:gd name="connsiteY2" fmla="*/ 615950 h 1085850"/>
                <a:gd name="connsiteX3" fmla="*/ 812800 w 914400"/>
                <a:gd name="connsiteY3" fmla="*/ 1085850 h 1085850"/>
                <a:gd name="connsiteX4" fmla="*/ 0 w 914400"/>
                <a:gd name="connsiteY4" fmla="*/ 1085850 h 1085850"/>
                <a:gd name="connsiteX5" fmla="*/ 0 w 914400"/>
                <a:gd name="connsiteY5" fmla="*/ 69850 h 1085850"/>
                <a:gd name="connsiteX0" fmla="*/ 0 w 1143000"/>
                <a:gd name="connsiteY0" fmla="*/ 660400 h 1085850"/>
                <a:gd name="connsiteX1" fmla="*/ 565150 w 1143000"/>
                <a:gd name="connsiteY1" fmla="*/ 0 h 1085850"/>
                <a:gd name="connsiteX2" fmla="*/ 1143000 w 1143000"/>
                <a:gd name="connsiteY2" fmla="*/ 615950 h 1085850"/>
                <a:gd name="connsiteX3" fmla="*/ 1041400 w 1143000"/>
                <a:gd name="connsiteY3" fmla="*/ 1085850 h 1085850"/>
                <a:gd name="connsiteX4" fmla="*/ 228600 w 1143000"/>
                <a:gd name="connsiteY4" fmla="*/ 1085850 h 1085850"/>
                <a:gd name="connsiteX5" fmla="*/ 0 w 1143000"/>
                <a:gd name="connsiteY5" fmla="*/ 660400 h 1085850"/>
                <a:gd name="connsiteX0" fmla="*/ 0 w 1143000"/>
                <a:gd name="connsiteY0" fmla="*/ 660400 h 1085850"/>
                <a:gd name="connsiteX1" fmla="*/ 565150 w 1143000"/>
                <a:gd name="connsiteY1" fmla="*/ 0 h 1085850"/>
                <a:gd name="connsiteX2" fmla="*/ 1143000 w 1143000"/>
                <a:gd name="connsiteY2" fmla="*/ 615950 h 1085850"/>
                <a:gd name="connsiteX3" fmla="*/ 1041400 w 1143000"/>
                <a:gd name="connsiteY3" fmla="*/ 1085850 h 1085850"/>
                <a:gd name="connsiteX4" fmla="*/ 0 w 1143000"/>
                <a:gd name="connsiteY4" fmla="*/ 660400 h 1085850"/>
                <a:gd name="connsiteX0" fmla="*/ 0 w 1143000"/>
                <a:gd name="connsiteY0" fmla="*/ 660400 h 660400"/>
                <a:gd name="connsiteX1" fmla="*/ 565150 w 1143000"/>
                <a:gd name="connsiteY1" fmla="*/ 0 h 660400"/>
                <a:gd name="connsiteX2" fmla="*/ 1143000 w 1143000"/>
                <a:gd name="connsiteY2" fmla="*/ 615950 h 660400"/>
                <a:gd name="connsiteX3" fmla="*/ 0 w 1143000"/>
                <a:gd name="connsiteY3" fmla="*/ 660400 h 660400"/>
                <a:gd name="connsiteX0" fmla="*/ 0 w 1143000"/>
                <a:gd name="connsiteY0" fmla="*/ 660400 h 660400"/>
                <a:gd name="connsiteX1" fmla="*/ 565150 w 1143000"/>
                <a:gd name="connsiteY1" fmla="*/ 0 h 660400"/>
                <a:gd name="connsiteX2" fmla="*/ 1143000 w 1143000"/>
                <a:gd name="connsiteY2" fmla="*/ 644525 h 660400"/>
                <a:gd name="connsiteX3" fmla="*/ 0 w 1143000"/>
                <a:gd name="connsiteY3" fmla="*/ 660400 h 660400"/>
                <a:gd name="connsiteX0" fmla="*/ 0 w 1119187"/>
                <a:gd name="connsiteY0" fmla="*/ 708025 h 708025"/>
                <a:gd name="connsiteX1" fmla="*/ 541337 w 1119187"/>
                <a:gd name="connsiteY1" fmla="*/ 0 h 708025"/>
                <a:gd name="connsiteX2" fmla="*/ 1119187 w 1119187"/>
                <a:gd name="connsiteY2" fmla="*/ 644525 h 708025"/>
                <a:gd name="connsiteX3" fmla="*/ 0 w 1119187"/>
                <a:gd name="connsiteY3" fmla="*/ 708025 h 708025"/>
                <a:gd name="connsiteX0" fmla="*/ 28792 w 1147979"/>
                <a:gd name="connsiteY0" fmla="*/ 708025 h 708025"/>
                <a:gd name="connsiteX1" fmla="*/ 570129 w 1147979"/>
                <a:gd name="connsiteY1" fmla="*/ 0 h 708025"/>
                <a:gd name="connsiteX2" fmla="*/ 1147979 w 1147979"/>
                <a:gd name="connsiteY2" fmla="*/ 644525 h 708025"/>
                <a:gd name="connsiteX3" fmla="*/ 28792 w 1147979"/>
                <a:gd name="connsiteY3" fmla="*/ 708025 h 708025"/>
                <a:gd name="connsiteX0" fmla="*/ 35769 w 1154956"/>
                <a:gd name="connsiteY0" fmla="*/ 734257 h 734257"/>
                <a:gd name="connsiteX1" fmla="*/ 577106 w 1154956"/>
                <a:gd name="connsiteY1" fmla="*/ 26232 h 734257"/>
                <a:gd name="connsiteX2" fmla="*/ 1154956 w 1154956"/>
                <a:gd name="connsiteY2" fmla="*/ 670757 h 734257"/>
                <a:gd name="connsiteX3" fmla="*/ 35769 w 1154956"/>
                <a:gd name="connsiteY3" fmla="*/ 734257 h 734257"/>
                <a:gd name="connsiteX0" fmla="*/ 28957 w 1148144"/>
                <a:gd name="connsiteY0" fmla="*/ 731866 h 731866"/>
                <a:gd name="connsiteX1" fmla="*/ 570294 w 1148144"/>
                <a:gd name="connsiteY1" fmla="*/ 23841 h 731866"/>
                <a:gd name="connsiteX2" fmla="*/ 1148144 w 1148144"/>
                <a:gd name="connsiteY2" fmla="*/ 668366 h 731866"/>
                <a:gd name="connsiteX3" fmla="*/ 28957 w 1148144"/>
                <a:gd name="connsiteY3" fmla="*/ 731866 h 731866"/>
                <a:gd name="connsiteX0" fmla="*/ 28957 w 1169232"/>
                <a:gd name="connsiteY0" fmla="*/ 731866 h 731866"/>
                <a:gd name="connsiteX1" fmla="*/ 570294 w 1169232"/>
                <a:gd name="connsiteY1" fmla="*/ 23841 h 731866"/>
                <a:gd name="connsiteX2" fmla="*/ 1148144 w 1169232"/>
                <a:gd name="connsiteY2" fmla="*/ 668366 h 731866"/>
                <a:gd name="connsiteX3" fmla="*/ 28957 w 1169232"/>
                <a:gd name="connsiteY3" fmla="*/ 731866 h 731866"/>
                <a:gd name="connsiteX0" fmla="*/ 28957 w 1168411"/>
                <a:gd name="connsiteY0" fmla="*/ 732942 h 732942"/>
                <a:gd name="connsiteX1" fmla="*/ 570294 w 1168411"/>
                <a:gd name="connsiteY1" fmla="*/ 24917 h 732942"/>
                <a:gd name="connsiteX2" fmla="*/ 1148144 w 1168411"/>
                <a:gd name="connsiteY2" fmla="*/ 669442 h 732942"/>
                <a:gd name="connsiteX3" fmla="*/ 28957 w 1168411"/>
                <a:gd name="connsiteY3" fmla="*/ 732942 h 732942"/>
                <a:gd name="connsiteX0" fmla="*/ 29468 w 1168627"/>
                <a:gd name="connsiteY0" fmla="*/ 728509 h 728509"/>
                <a:gd name="connsiteX1" fmla="*/ 561280 w 1168627"/>
                <a:gd name="connsiteY1" fmla="*/ 25247 h 728509"/>
                <a:gd name="connsiteX2" fmla="*/ 1148655 w 1168627"/>
                <a:gd name="connsiteY2" fmla="*/ 665009 h 728509"/>
                <a:gd name="connsiteX3" fmla="*/ 29468 w 1168627"/>
                <a:gd name="connsiteY3" fmla="*/ 728509 h 728509"/>
                <a:gd name="connsiteX0" fmla="*/ 29468 w 1168627"/>
                <a:gd name="connsiteY0" fmla="*/ 728509 h 1028108"/>
                <a:gd name="connsiteX1" fmla="*/ 561280 w 1168627"/>
                <a:gd name="connsiteY1" fmla="*/ 25247 h 1028108"/>
                <a:gd name="connsiteX2" fmla="*/ 1148655 w 1168627"/>
                <a:gd name="connsiteY2" fmla="*/ 665009 h 1028108"/>
                <a:gd name="connsiteX3" fmla="*/ 29468 w 1168627"/>
                <a:gd name="connsiteY3" fmla="*/ 728509 h 1028108"/>
                <a:gd name="connsiteX0" fmla="*/ 29468 w 1168627"/>
                <a:gd name="connsiteY0" fmla="*/ 728509 h 1271016"/>
                <a:gd name="connsiteX1" fmla="*/ 561280 w 1168627"/>
                <a:gd name="connsiteY1" fmla="*/ 25247 h 1271016"/>
                <a:gd name="connsiteX2" fmla="*/ 1148655 w 1168627"/>
                <a:gd name="connsiteY2" fmla="*/ 665009 h 1271016"/>
                <a:gd name="connsiteX3" fmla="*/ 29468 w 1168627"/>
                <a:gd name="connsiteY3" fmla="*/ 728509 h 1271016"/>
                <a:gd name="connsiteX0" fmla="*/ 29468 w 1168627"/>
                <a:gd name="connsiteY0" fmla="*/ 728509 h 1266143"/>
                <a:gd name="connsiteX1" fmla="*/ 561280 w 1168627"/>
                <a:gd name="connsiteY1" fmla="*/ 25247 h 1266143"/>
                <a:gd name="connsiteX2" fmla="*/ 1148655 w 1168627"/>
                <a:gd name="connsiteY2" fmla="*/ 665009 h 1266143"/>
                <a:gd name="connsiteX3" fmla="*/ 29468 w 1168627"/>
                <a:gd name="connsiteY3" fmla="*/ 728509 h 1266143"/>
                <a:gd name="connsiteX0" fmla="*/ 29468 w 1168627"/>
                <a:gd name="connsiteY0" fmla="*/ 740872 h 1278506"/>
                <a:gd name="connsiteX1" fmla="*/ 561280 w 1168627"/>
                <a:gd name="connsiteY1" fmla="*/ 37610 h 1278506"/>
                <a:gd name="connsiteX2" fmla="*/ 1148655 w 1168627"/>
                <a:gd name="connsiteY2" fmla="*/ 677372 h 1278506"/>
                <a:gd name="connsiteX3" fmla="*/ 29468 w 1168627"/>
                <a:gd name="connsiteY3" fmla="*/ 740872 h 1278506"/>
                <a:gd name="connsiteX0" fmla="*/ 29468 w 1168260"/>
                <a:gd name="connsiteY0" fmla="*/ 735149 h 1272783"/>
                <a:gd name="connsiteX1" fmla="*/ 561280 w 1168260"/>
                <a:gd name="connsiteY1" fmla="*/ 31887 h 1272783"/>
                <a:gd name="connsiteX2" fmla="*/ 1148655 w 1168260"/>
                <a:gd name="connsiteY2" fmla="*/ 671649 h 1272783"/>
                <a:gd name="connsiteX3" fmla="*/ 29468 w 1168260"/>
                <a:gd name="connsiteY3" fmla="*/ 735149 h 1272783"/>
                <a:gd name="connsiteX0" fmla="*/ 29468 w 1168442"/>
                <a:gd name="connsiteY0" fmla="*/ 739715 h 1277349"/>
                <a:gd name="connsiteX1" fmla="*/ 561280 w 1168442"/>
                <a:gd name="connsiteY1" fmla="*/ 36453 h 1277349"/>
                <a:gd name="connsiteX2" fmla="*/ 1148655 w 1168442"/>
                <a:gd name="connsiteY2" fmla="*/ 676215 h 1277349"/>
                <a:gd name="connsiteX3" fmla="*/ 29468 w 1168442"/>
                <a:gd name="connsiteY3" fmla="*/ 739715 h 1277349"/>
                <a:gd name="connsiteX0" fmla="*/ 29468 w 1167654"/>
                <a:gd name="connsiteY0" fmla="*/ 738243 h 1275877"/>
                <a:gd name="connsiteX1" fmla="*/ 561280 w 1167654"/>
                <a:gd name="connsiteY1" fmla="*/ 34981 h 1275877"/>
                <a:gd name="connsiteX2" fmla="*/ 1148655 w 1167654"/>
                <a:gd name="connsiteY2" fmla="*/ 674743 h 1275877"/>
                <a:gd name="connsiteX3" fmla="*/ 29468 w 1167654"/>
                <a:gd name="connsiteY3" fmla="*/ 738243 h 1275877"/>
                <a:gd name="connsiteX0" fmla="*/ 29468 w 1168391"/>
                <a:gd name="connsiteY0" fmla="*/ 732679 h 1270313"/>
                <a:gd name="connsiteX1" fmla="*/ 561280 w 1168391"/>
                <a:gd name="connsiteY1" fmla="*/ 29417 h 1270313"/>
                <a:gd name="connsiteX2" fmla="*/ 1148655 w 1168391"/>
                <a:gd name="connsiteY2" fmla="*/ 669179 h 1270313"/>
                <a:gd name="connsiteX3" fmla="*/ 29468 w 1168391"/>
                <a:gd name="connsiteY3" fmla="*/ 732679 h 1270313"/>
                <a:gd name="connsiteX0" fmla="*/ 26521 w 1165444"/>
                <a:gd name="connsiteY0" fmla="*/ 732679 h 1270313"/>
                <a:gd name="connsiteX1" fmla="*/ 558333 w 1165444"/>
                <a:gd name="connsiteY1" fmla="*/ 29417 h 1270313"/>
                <a:gd name="connsiteX2" fmla="*/ 1145708 w 1165444"/>
                <a:gd name="connsiteY2" fmla="*/ 669179 h 1270313"/>
                <a:gd name="connsiteX3" fmla="*/ 26521 w 1165444"/>
                <a:gd name="connsiteY3" fmla="*/ 732679 h 1270313"/>
                <a:gd name="connsiteX0" fmla="*/ 26521 w 1163073"/>
                <a:gd name="connsiteY0" fmla="*/ 731631 h 1269265"/>
                <a:gd name="connsiteX1" fmla="*/ 558333 w 1163073"/>
                <a:gd name="connsiteY1" fmla="*/ 28369 h 1269265"/>
                <a:gd name="connsiteX2" fmla="*/ 1145708 w 1163073"/>
                <a:gd name="connsiteY2" fmla="*/ 668131 h 1269265"/>
                <a:gd name="connsiteX3" fmla="*/ 26521 w 1163073"/>
                <a:gd name="connsiteY3" fmla="*/ 731631 h 1269265"/>
                <a:gd name="connsiteX0" fmla="*/ 26521 w 1163247"/>
                <a:gd name="connsiteY0" fmla="*/ 735981 h 1273615"/>
                <a:gd name="connsiteX1" fmla="*/ 558333 w 1163247"/>
                <a:gd name="connsiteY1" fmla="*/ 32719 h 1273615"/>
                <a:gd name="connsiteX2" fmla="*/ 1145708 w 1163247"/>
                <a:gd name="connsiteY2" fmla="*/ 672481 h 1273615"/>
                <a:gd name="connsiteX3" fmla="*/ 26521 w 1163247"/>
                <a:gd name="connsiteY3" fmla="*/ 735981 h 1273615"/>
                <a:gd name="connsiteX0" fmla="*/ 26521 w 1161709"/>
                <a:gd name="connsiteY0" fmla="*/ 735120 h 1272754"/>
                <a:gd name="connsiteX1" fmla="*/ 558333 w 1161709"/>
                <a:gd name="connsiteY1" fmla="*/ 31858 h 1272754"/>
                <a:gd name="connsiteX2" fmla="*/ 1145708 w 1161709"/>
                <a:gd name="connsiteY2" fmla="*/ 671620 h 1272754"/>
                <a:gd name="connsiteX3" fmla="*/ 26521 w 1161709"/>
                <a:gd name="connsiteY3" fmla="*/ 735120 h 1272754"/>
                <a:gd name="connsiteX0" fmla="*/ 26521 w 1081715"/>
                <a:gd name="connsiteY0" fmla="*/ 726691 h 1397189"/>
                <a:gd name="connsiteX1" fmla="*/ 558333 w 1081715"/>
                <a:gd name="connsiteY1" fmla="*/ 23429 h 1397189"/>
                <a:gd name="connsiteX2" fmla="*/ 1063158 w 1081715"/>
                <a:gd name="connsiteY2" fmla="*/ 907666 h 1397189"/>
                <a:gd name="connsiteX3" fmla="*/ 26521 w 1081715"/>
                <a:gd name="connsiteY3" fmla="*/ 726691 h 1397189"/>
                <a:gd name="connsiteX0" fmla="*/ 31926 w 998220"/>
                <a:gd name="connsiteY0" fmla="*/ 971341 h 1507442"/>
                <a:gd name="connsiteX1" fmla="*/ 474838 w 998220"/>
                <a:gd name="connsiteY1" fmla="*/ 20429 h 1507442"/>
                <a:gd name="connsiteX2" fmla="*/ 979663 w 998220"/>
                <a:gd name="connsiteY2" fmla="*/ 904666 h 1507442"/>
                <a:gd name="connsiteX3" fmla="*/ 31926 w 998220"/>
                <a:gd name="connsiteY3" fmla="*/ 971341 h 1507442"/>
                <a:gd name="connsiteX0" fmla="*/ 31926 w 998220"/>
                <a:gd name="connsiteY0" fmla="*/ 971341 h 1348854"/>
                <a:gd name="connsiteX1" fmla="*/ 474838 w 998220"/>
                <a:gd name="connsiteY1" fmla="*/ 20429 h 1348854"/>
                <a:gd name="connsiteX2" fmla="*/ 979663 w 998220"/>
                <a:gd name="connsiteY2" fmla="*/ 904666 h 1348854"/>
                <a:gd name="connsiteX3" fmla="*/ 31926 w 998220"/>
                <a:gd name="connsiteY3" fmla="*/ 971341 h 1348854"/>
                <a:gd name="connsiteX0" fmla="*/ 31926 w 998220"/>
                <a:gd name="connsiteY0" fmla="*/ 971341 h 1244748"/>
                <a:gd name="connsiteX1" fmla="*/ 474838 w 998220"/>
                <a:gd name="connsiteY1" fmla="*/ 20429 h 1244748"/>
                <a:gd name="connsiteX2" fmla="*/ 979663 w 998220"/>
                <a:gd name="connsiteY2" fmla="*/ 904666 h 1244748"/>
                <a:gd name="connsiteX3" fmla="*/ 31926 w 998220"/>
                <a:gd name="connsiteY3" fmla="*/ 971341 h 1244748"/>
                <a:gd name="connsiteX0" fmla="*/ 44481 w 1007111"/>
                <a:gd name="connsiteY0" fmla="*/ 510552 h 783959"/>
                <a:gd name="connsiteX1" fmla="*/ 360393 w 1007111"/>
                <a:gd name="connsiteY1" fmla="*/ 67640 h 783959"/>
                <a:gd name="connsiteX2" fmla="*/ 992218 w 1007111"/>
                <a:gd name="connsiteY2" fmla="*/ 443877 h 783959"/>
                <a:gd name="connsiteX3" fmla="*/ 44481 w 1007111"/>
                <a:gd name="connsiteY3" fmla="*/ 510552 h 783959"/>
                <a:gd name="connsiteX0" fmla="*/ 44481 w 1008640"/>
                <a:gd name="connsiteY0" fmla="*/ 505934 h 779341"/>
                <a:gd name="connsiteX1" fmla="*/ 360393 w 1008640"/>
                <a:gd name="connsiteY1" fmla="*/ 63022 h 779341"/>
                <a:gd name="connsiteX2" fmla="*/ 627095 w 1008640"/>
                <a:gd name="connsiteY2" fmla="*/ 48731 h 779341"/>
                <a:gd name="connsiteX3" fmla="*/ 992218 w 1008640"/>
                <a:gd name="connsiteY3" fmla="*/ 439259 h 779341"/>
                <a:gd name="connsiteX4" fmla="*/ 44481 w 1008640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505934 h 779341"/>
                <a:gd name="connsiteX1" fmla="*/ 315912 w 964159"/>
                <a:gd name="connsiteY1" fmla="*/ 63022 h 779341"/>
                <a:gd name="connsiteX2" fmla="*/ 582614 w 964159"/>
                <a:gd name="connsiteY2" fmla="*/ 48731 h 779341"/>
                <a:gd name="connsiteX3" fmla="*/ 947737 w 964159"/>
                <a:gd name="connsiteY3" fmla="*/ 439259 h 779341"/>
                <a:gd name="connsiteX4" fmla="*/ 0 w 964159"/>
                <a:gd name="connsiteY4" fmla="*/ 505934 h 779341"/>
                <a:gd name="connsiteX0" fmla="*/ 0 w 964159"/>
                <a:gd name="connsiteY0" fmla="*/ 475998 h 749405"/>
                <a:gd name="connsiteX1" fmla="*/ 315912 w 964159"/>
                <a:gd name="connsiteY1" fmla="*/ 33086 h 749405"/>
                <a:gd name="connsiteX2" fmla="*/ 582614 w 964159"/>
                <a:gd name="connsiteY2" fmla="*/ 18795 h 749405"/>
                <a:gd name="connsiteX3" fmla="*/ 947737 w 964159"/>
                <a:gd name="connsiteY3" fmla="*/ 409323 h 749405"/>
                <a:gd name="connsiteX4" fmla="*/ 0 w 964159"/>
                <a:gd name="connsiteY4" fmla="*/ 475998 h 749405"/>
                <a:gd name="connsiteX0" fmla="*/ 0 w 964159"/>
                <a:gd name="connsiteY0" fmla="*/ 457203 h 730610"/>
                <a:gd name="connsiteX1" fmla="*/ 315912 w 964159"/>
                <a:gd name="connsiteY1" fmla="*/ 14291 h 730610"/>
                <a:gd name="connsiteX2" fmla="*/ 582614 w 964159"/>
                <a:gd name="connsiteY2" fmla="*/ 0 h 730610"/>
                <a:gd name="connsiteX3" fmla="*/ 947737 w 964159"/>
                <a:gd name="connsiteY3" fmla="*/ 390528 h 730610"/>
                <a:gd name="connsiteX4" fmla="*/ 0 w 964159"/>
                <a:gd name="connsiteY4" fmla="*/ 457203 h 730610"/>
                <a:gd name="connsiteX0" fmla="*/ 0 w 964159"/>
                <a:gd name="connsiteY0" fmla="*/ 457203 h 730610"/>
                <a:gd name="connsiteX1" fmla="*/ 315912 w 964159"/>
                <a:gd name="connsiteY1" fmla="*/ 14291 h 730610"/>
                <a:gd name="connsiteX2" fmla="*/ 582614 w 964159"/>
                <a:gd name="connsiteY2" fmla="*/ 0 h 730610"/>
                <a:gd name="connsiteX3" fmla="*/ 947737 w 964159"/>
                <a:gd name="connsiteY3" fmla="*/ 390528 h 730610"/>
                <a:gd name="connsiteX4" fmla="*/ 0 w 964159"/>
                <a:gd name="connsiteY4" fmla="*/ 457203 h 730610"/>
                <a:gd name="connsiteX0" fmla="*/ 0 w 947737"/>
                <a:gd name="connsiteY0" fmla="*/ 457203 h 730610"/>
                <a:gd name="connsiteX1" fmla="*/ 315912 w 947737"/>
                <a:gd name="connsiteY1" fmla="*/ 14291 h 730610"/>
                <a:gd name="connsiteX2" fmla="*/ 582614 w 947737"/>
                <a:gd name="connsiteY2" fmla="*/ 0 h 730610"/>
                <a:gd name="connsiteX3" fmla="*/ 947737 w 947737"/>
                <a:gd name="connsiteY3" fmla="*/ 390528 h 730610"/>
                <a:gd name="connsiteX4" fmla="*/ 0 w 94773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203 h 730610"/>
                <a:gd name="connsiteX1" fmla="*/ 315912 w 941387"/>
                <a:gd name="connsiteY1" fmla="*/ 14291 h 730610"/>
                <a:gd name="connsiteX2" fmla="*/ 582614 w 941387"/>
                <a:gd name="connsiteY2" fmla="*/ 0 h 730610"/>
                <a:gd name="connsiteX3" fmla="*/ 941387 w 941387"/>
                <a:gd name="connsiteY3" fmla="*/ 390528 h 730610"/>
                <a:gd name="connsiteX4" fmla="*/ 0 w 941387"/>
                <a:gd name="connsiteY4" fmla="*/ 457203 h 730610"/>
                <a:gd name="connsiteX0" fmla="*/ 0 w 941387"/>
                <a:gd name="connsiteY0" fmla="*/ 457733 h 731140"/>
                <a:gd name="connsiteX1" fmla="*/ 315912 w 941387"/>
                <a:gd name="connsiteY1" fmla="*/ 14821 h 731140"/>
                <a:gd name="connsiteX2" fmla="*/ 582614 w 941387"/>
                <a:gd name="connsiteY2" fmla="*/ 530 h 731140"/>
                <a:gd name="connsiteX3" fmla="*/ 941387 w 941387"/>
                <a:gd name="connsiteY3" fmla="*/ 391058 h 731140"/>
                <a:gd name="connsiteX4" fmla="*/ 0 w 941387"/>
                <a:gd name="connsiteY4" fmla="*/ 457733 h 731140"/>
                <a:gd name="connsiteX0" fmla="*/ 0 w 941387"/>
                <a:gd name="connsiteY0" fmla="*/ 457292 h 730699"/>
                <a:gd name="connsiteX1" fmla="*/ 315912 w 941387"/>
                <a:gd name="connsiteY1" fmla="*/ 14380 h 730699"/>
                <a:gd name="connsiteX2" fmla="*/ 582614 w 941387"/>
                <a:gd name="connsiteY2" fmla="*/ 89 h 730699"/>
                <a:gd name="connsiteX3" fmla="*/ 941387 w 941387"/>
                <a:gd name="connsiteY3" fmla="*/ 390617 h 730699"/>
                <a:gd name="connsiteX4" fmla="*/ 0 w 941387"/>
                <a:gd name="connsiteY4" fmla="*/ 457292 h 730699"/>
                <a:gd name="connsiteX0" fmla="*/ 0 w 941387"/>
                <a:gd name="connsiteY0" fmla="*/ 463230 h 736637"/>
                <a:gd name="connsiteX1" fmla="*/ 315912 w 941387"/>
                <a:gd name="connsiteY1" fmla="*/ 20318 h 736637"/>
                <a:gd name="connsiteX2" fmla="*/ 582614 w 941387"/>
                <a:gd name="connsiteY2" fmla="*/ 6027 h 736637"/>
                <a:gd name="connsiteX3" fmla="*/ 941387 w 941387"/>
                <a:gd name="connsiteY3" fmla="*/ 396555 h 736637"/>
                <a:gd name="connsiteX4" fmla="*/ 0 w 941387"/>
                <a:gd name="connsiteY4" fmla="*/ 463230 h 736637"/>
                <a:gd name="connsiteX0" fmla="*/ 0 w 941387"/>
                <a:gd name="connsiteY0" fmla="*/ 460884 h 734291"/>
                <a:gd name="connsiteX1" fmla="*/ 315912 w 941387"/>
                <a:gd name="connsiteY1" fmla="*/ 17972 h 734291"/>
                <a:gd name="connsiteX2" fmla="*/ 568327 w 941387"/>
                <a:gd name="connsiteY2" fmla="*/ 6062 h 734291"/>
                <a:gd name="connsiteX3" fmla="*/ 941387 w 941387"/>
                <a:gd name="connsiteY3" fmla="*/ 394209 h 734291"/>
                <a:gd name="connsiteX4" fmla="*/ 0 w 941387"/>
                <a:gd name="connsiteY4" fmla="*/ 460884 h 734291"/>
                <a:gd name="connsiteX0" fmla="*/ 0 w 941387"/>
                <a:gd name="connsiteY0" fmla="*/ 453842 h 727249"/>
                <a:gd name="connsiteX1" fmla="*/ 315912 w 941387"/>
                <a:gd name="connsiteY1" fmla="*/ 10930 h 727249"/>
                <a:gd name="connsiteX2" fmla="*/ 554039 w 941387"/>
                <a:gd name="connsiteY2" fmla="*/ 6164 h 727249"/>
                <a:gd name="connsiteX3" fmla="*/ 941387 w 941387"/>
                <a:gd name="connsiteY3" fmla="*/ 387167 h 727249"/>
                <a:gd name="connsiteX4" fmla="*/ 0 w 941387"/>
                <a:gd name="connsiteY4" fmla="*/ 453842 h 727249"/>
                <a:gd name="connsiteX0" fmla="*/ 0 w 941387"/>
                <a:gd name="connsiteY0" fmla="*/ 453842 h 727249"/>
                <a:gd name="connsiteX1" fmla="*/ 315912 w 941387"/>
                <a:gd name="connsiteY1" fmla="*/ 10930 h 727249"/>
                <a:gd name="connsiteX2" fmla="*/ 554039 w 941387"/>
                <a:gd name="connsiteY2" fmla="*/ 6164 h 727249"/>
                <a:gd name="connsiteX3" fmla="*/ 941387 w 941387"/>
                <a:gd name="connsiteY3" fmla="*/ 387167 h 727249"/>
                <a:gd name="connsiteX4" fmla="*/ 0 w 941387"/>
                <a:gd name="connsiteY4" fmla="*/ 453842 h 727249"/>
                <a:gd name="connsiteX0" fmla="*/ 0 w 941387"/>
                <a:gd name="connsiteY0" fmla="*/ 446804 h 720211"/>
                <a:gd name="connsiteX1" fmla="*/ 315912 w 941387"/>
                <a:gd name="connsiteY1" fmla="*/ 3892 h 720211"/>
                <a:gd name="connsiteX2" fmla="*/ 532608 w 941387"/>
                <a:gd name="connsiteY2" fmla="*/ 6270 h 720211"/>
                <a:gd name="connsiteX3" fmla="*/ 941387 w 941387"/>
                <a:gd name="connsiteY3" fmla="*/ 380129 h 720211"/>
                <a:gd name="connsiteX4" fmla="*/ 0 w 941387"/>
                <a:gd name="connsiteY4" fmla="*/ 446804 h 720211"/>
                <a:gd name="connsiteX0" fmla="*/ 0 w 941387"/>
                <a:gd name="connsiteY0" fmla="*/ 454673 h 728080"/>
                <a:gd name="connsiteX1" fmla="*/ 315912 w 941387"/>
                <a:gd name="connsiteY1" fmla="*/ 11761 h 728080"/>
                <a:gd name="connsiteX2" fmla="*/ 532608 w 941387"/>
                <a:gd name="connsiteY2" fmla="*/ 14139 h 728080"/>
                <a:gd name="connsiteX3" fmla="*/ 941387 w 941387"/>
                <a:gd name="connsiteY3" fmla="*/ 387998 h 728080"/>
                <a:gd name="connsiteX4" fmla="*/ 0 w 941387"/>
                <a:gd name="connsiteY4" fmla="*/ 454673 h 728080"/>
                <a:gd name="connsiteX0" fmla="*/ 0 w 941387"/>
                <a:gd name="connsiteY0" fmla="*/ 454673 h 728080"/>
                <a:gd name="connsiteX1" fmla="*/ 315912 w 941387"/>
                <a:gd name="connsiteY1" fmla="*/ 11761 h 728080"/>
                <a:gd name="connsiteX2" fmla="*/ 532608 w 941387"/>
                <a:gd name="connsiteY2" fmla="*/ 14139 h 728080"/>
                <a:gd name="connsiteX3" fmla="*/ 941387 w 941387"/>
                <a:gd name="connsiteY3" fmla="*/ 387998 h 728080"/>
                <a:gd name="connsiteX4" fmla="*/ 0 w 941387"/>
                <a:gd name="connsiteY4" fmla="*/ 454673 h 728080"/>
                <a:gd name="connsiteX0" fmla="*/ 0 w 941387"/>
                <a:gd name="connsiteY0" fmla="*/ 456485 h 729892"/>
                <a:gd name="connsiteX1" fmla="*/ 315912 w 941387"/>
                <a:gd name="connsiteY1" fmla="*/ 13573 h 729892"/>
                <a:gd name="connsiteX2" fmla="*/ 532608 w 941387"/>
                <a:gd name="connsiteY2" fmla="*/ 15951 h 729892"/>
                <a:gd name="connsiteX3" fmla="*/ 941387 w 941387"/>
                <a:gd name="connsiteY3" fmla="*/ 389810 h 729892"/>
                <a:gd name="connsiteX4" fmla="*/ 0 w 941387"/>
                <a:gd name="connsiteY4" fmla="*/ 456485 h 729892"/>
                <a:gd name="connsiteX0" fmla="*/ 0 w 941387"/>
                <a:gd name="connsiteY0" fmla="*/ 468012 h 741419"/>
                <a:gd name="connsiteX1" fmla="*/ 315912 w 941387"/>
                <a:gd name="connsiteY1" fmla="*/ 25100 h 741419"/>
                <a:gd name="connsiteX2" fmla="*/ 551658 w 941387"/>
                <a:gd name="connsiteY2" fmla="*/ 15572 h 741419"/>
                <a:gd name="connsiteX3" fmla="*/ 941387 w 941387"/>
                <a:gd name="connsiteY3" fmla="*/ 401337 h 741419"/>
                <a:gd name="connsiteX4" fmla="*/ 0 w 941387"/>
                <a:gd name="connsiteY4" fmla="*/ 468012 h 741419"/>
                <a:gd name="connsiteX0" fmla="*/ 0 w 941387"/>
                <a:gd name="connsiteY0" fmla="*/ 454530 h 727937"/>
                <a:gd name="connsiteX1" fmla="*/ 315912 w 941387"/>
                <a:gd name="connsiteY1" fmla="*/ 11618 h 727937"/>
                <a:gd name="connsiteX2" fmla="*/ 551658 w 941387"/>
                <a:gd name="connsiteY2" fmla="*/ 2090 h 727937"/>
                <a:gd name="connsiteX3" fmla="*/ 941387 w 941387"/>
                <a:gd name="connsiteY3" fmla="*/ 387855 h 727937"/>
                <a:gd name="connsiteX4" fmla="*/ 0 w 941387"/>
                <a:gd name="connsiteY4" fmla="*/ 454530 h 72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387" h="727937">
                  <a:moveTo>
                    <a:pt x="0" y="454530"/>
                  </a:moveTo>
                  <a:cubicBezTo>
                    <a:pt x="9262" y="334144"/>
                    <a:pt x="201083" y="-18809"/>
                    <a:pt x="315912" y="11618"/>
                  </a:cubicBezTo>
                  <a:cubicBezTo>
                    <a:pt x="402961" y="28550"/>
                    <a:pt x="449529" y="31459"/>
                    <a:pt x="551658" y="2090"/>
                  </a:cubicBezTo>
                  <a:cubicBezTo>
                    <a:pt x="668867" y="-30455"/>
                    <a:pt x="923660" y="327000"/>
                    <a:pt x="941387" y="387855"/>
                  </a:cubicBezTo>
                  <a:cubicBezTo>
                    <a:pt x="695325" y="926547"/>
                    <a:pt x="128587" y="728638"/>
                    <a:pt x="0" y="45453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750DB35-C550-4314-AA4C-3664596E42DA}"/>
                </a:ext>
              </a:extLst>
            </p:cNvPr>
            <p:cNvSpPr/>
            <p:nvPr/>
          </p:nvSpPr>
          <p:spPr>
            <a:xfrm>
              <a:off x="5411878" y="1929108"/>
              <a:ext cx="933159" cy="460757"/>
            </a:xfrm>
            <a:custGeom>
              <a:avLst/>
              <a:gdLst>
                <a:gd name="connsiteX0" fmla="*/ 253972 w 617405"/>
                <a:gd name="connsiteY0" fmla="*/ 815 h 683097"/>
                <a:gd name="connsiteX1" fmla="*/ 615553 w 617405"/>
                <a:gd name="connsiteY1" fmla="*/ 526361 h 683097"/>
                <a:gd name="connsiteX2" fmla="*/ 617405 w 617405"/>
                <a:gd name="connsiteY2" fmla="*/ 571789 h 683097"/>
                <a:gd name="connsiteX3" fmla="*/ 616493 w 617405"/>
                <a:gd name="connsiteY3" fmla="*/ 572694 h 683097"/>
                <a:gd name="connsiteX4" fmla="*/ 9072 w 617405"/>
                <a:gd name="connsiteY4" fmla="*/ 590665 h 683097"/>
                <a:gd name="connsiteX5" fmla="*/ 0 w 617405"/>
                <a:gd name="connsiteY5" fmla="*/ 583984 h 683097"/>
                <a:gd name="connsiteX6" fmla="*/ 861 w 617405"/>
                <a:gd name="connsiteY6" fmla="*/ 499439 h 683097"/>
                <a:gd name="connsiteX7" fmla="*/ 253972 w 617405"/>
                <a:gd name="connsiteY7" fmla="*/ 815 h 683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7405" h="683097">
                  <a:moveTo>
                    <a:pt x="253972" y="815"/>
                  </a:moveTo>
                  <a:cubicBezTo>
                    <a:pt x="423958" y="-15650"/>
                    <a:pt x="585843" y="219645"/>
                    <a:pt x="615553" y="526361"/>
                  </a:cubicBezTo>
                  <a:lnTo>
                    <a:pt x="617405" y="571789"/>
                  </a:lnTo>
                  <a:lnTo>
                    <a:pt x="616493" y="572694"/>
                  </a:lnTo>
                  <a:cubicBezTo>
                    <a:pt x="425446" y="733391"/>
                    <a:pt x="177955" y="700202"/>
                    <a:pt x="9072" y="590665"/>
                  </a:cubicBezTo>
                  <a:lnTo>
                    <a:pt x="0" y="583984"/>
                  </a:lnTo>
                  <a:lnTo>
                    <a:pt x="861" y="499439"/>
                  </a:lnTo>
                  <a:cubicBezTo>
                    <a:pt x="14164" y="286890"/>
                    <a:pt x="105235" y="15223"/>
                    <a:pt x="253972" y="815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3203A14-51AB-476F-B77C-0CB736B90DBD}"/>
                </a:ext>
              </a:extLst>
            </p:cNvPr>
            <p:cNvSpPr/>
            <p:nvPr/>
          </p:nvSpPr>
          <p:spPr>
            <a:xfrm>
              <a:off x="5607845" y="2329583"/>
              <a:ext cx="489848" cy="120564"/>
            </a:xfrm>
            <a:custGeom>
              <a:avLst/>
              <a:gdLst>
                <a:gd name="connsiteX0" fmla="*/ 69664 w 1688959"/>
                <a:gd name="connsiteY0" fmla="*/ 598 h 274690"/>
                <a:gd name="connsiteX1" fmla="*/ 172244 w 1688959"/>
                <a:gd name="connsiteY1" fmla="*/ 37778 h 274690"/>
                <a:gd name="connsiteX2" fmla="*/ 379413 w 1688959"/>
                <a:gd name="connsiteY2" fmla="*/ 63972 h 274690"/>
                <a:gd name="connsiteX3" fmla="*/ 515144 w 1688959"/>
                <a:gd name="connsiteY3" fmla="*/ 75878 h 274690"/>
                <a:gd name="connsiteX4" fmla="*/ 667544 w 1688959"/>
                <a:gd name="connsiteY4" fmla="*/ 83022 h 274690"/>
                <a:gd name="connsiteX5" fmla="*/ 841375 w 1688959"/>
                <a:gd name="connsiteY5" fmla="*/ 80641 h 274690"/>
                <a:gd name="connsiteX6" fmla="*/ 996156 w 1688959"/>
                <a:gd name="connsiteY6" fmla="*/ 85403 h 274690"/>
                <a:gd name="connsiteX7" fmla="*/ 1169988 w 1688959"/>
                <a:gd name="connsiteY7" fmla="*/ 87784 h 274690"/>
                <a:gd name="connsiteX8" fmla="*/ 1317625 w 1688959"/>
                <a:gd name="connsiteY8" fmla="*/ 71116 h 274690"/>
                <a:gd name="connsiteX9" fmla="*/ 1517650 w 1688959"/>
                <a:gd name="connsiteY9" fmla="*/ 49684 h 274690"/>
                <a:gd name="connsiteX10" fmla="*/ 1672430 w 1688959"/>
                <a:gd name="connsiteY10" fmla="*/ 21095 h 274690"/>
                <a:gd name="connsiteX11" fmla="*/ 1685518 w 1688959"/>
                <a:gd name="connsiteY11" fmla="*/ 53569 h 274690"/>
                <a:gd name="connsiteX12" fmla="*/ 1688959 w 1688959"/>
                <a:gd name="connsiteY12" fmla="*/ 70924 h 274690"/>
                <a:gd name="connsiteX13" fmla="*/ 1564382 w 1688959"/>
                <a:gd name="connsiteY13" fmla="*/ 127935 h 274690"/>
                <a:gd name="connsiteX14" fmla="*/ 83732 w 1688959"/>
                <a:gd name="connsiteY14" fmla="*/ 99486 h 274690"/>
                <a:gd name="connsiteX15" fmla="*/ 0 w 1688959"/>
                <a:gd name="connsiteY15" fmla="*/ 54832 h 274690"/>
                <a:gd name="connsiteX16" fmla="*/ 979 w 1688959"/>
                <a:gd name="connsiteY16" fmla="*/ 30911 h 274690"/>
                <a:gd name="connsiteX17" fmla="*/ 5556 w 1688959"/>
                <a:gd name="connsiteY17" fmla="*/ 13952 h 274690"/>
                <a:gd name="connsiteX18" fmla="*/ 69664 w 1688959"/>
                <a:gd name="connsiteY18" fmla="*/ 598 h 274690"/>
                <a:gd name="connsiteX0" fmla="*/ 5556 w 1688959"/>
                <a:gd name="connsiteY0" fmla="*/ 150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17" fmla="*/ 5556 w 1688959"/>
                <a:gd name="connsiteY17" fmla="*/ 1503 h 262241"/>
                <a:gd name="connsiteX0" fmla="*/ 979 w 1688959"/>
                <a:gd name="connsiteY0" fmla="*/ 18462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0" fmla="*/ 0 w 1688959"/>
                <a:gd name="connsiteY0" fmla="*/ 4238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0" fmla="*/ 0 w 1605227"/>
                <a:gd name="connsiteY0" fmla="*/ 87037 h 262241"/>
                <a:gd name="connsiteX1" fmla="*/ 88512 w 1605227"/>
                <a:gd name="connsiteY1" fmla="*/ 25329 h 262241"/>
                <a:gd name="connsiteX2" fmla="*/ 295681 w 1605227"/>
                <a:gd name="connsiteY2" fmla="*/ 51523 h 262241"/>
                <a:gd name="connsiteX3" fmla="*/ 431412 w 1605227"/>
                <a:gd name="connsiteY3" fmla="*/ 63429 h 262241"/>
                <a:gd name="connsiteX4" fmla="*/ 583812 w 1605227"/>
                <a:gd name="connsiteY4" fmla="*/ 70573 h 262241"/>
                <a:gd name="connsiteX5" fmla="*/ 757643 w 1605227"/>
                <a:gd name="connsiteY5" fmla="*/ 68192 h 262241"/>
                <a:gd name="connsiteX6" fmla="*/ 912424 w 1605227"/>
                <a:gd name="connsiteY6" fmla="*/ 72954 h 262241"/>
                <a:gd name="connsiteX7" fmla="*/ 1086256 w 1605227"/>
                <a:gd name="connsiteY7" fmla="*/ 75335 h 262241"/>
                <a:gd name="connsiteX8" fmla="*/ 1233893 w 1605227"/>
                <a:gd name="connsiteY8" fmla="*/ 58667 h 262241"/>
                <a:gd name="connsiteX9" fmla="*/ 1433918 w 1605227"/>
                <a:gd name="connsiteY9" fmla="*/ 37235 h 262241"/>
                <a:gd name="connsiteX10" fmla="*/ 1588698 w 1605227"/>
                <a:gd name="connsiteY10" fmla="*/ 8646 h 262241"/>
                <a:gd name="connsiteX11" fmla="*/ 1601786 w 1605227"/>
                <a:gd name="connsiteY11" fmla="*/ 41120 h 262241"/>
                <a:gd name="connsiteX12" fmla="*/ 1605227 w 1605227"/>
                <a:gd name="connsiteY12" fmla="*/ 58475 h 262241"/>
                <a:gd name="connsiteX13" fmla="*/ 1480650 w 1605227"/>
                <a:gd name="connsiteY13" fmla="*/ 115486 h 262241"/>
                <a:gd name="connsiteX14" fmla="*/ 0 w 1605227"/>
                <a:gd name="connsiteY14" fmla="*/ 87037 h 262241"/>
                <a:gd name="connsiteX0" fmla="*/ 0 w 1605227"/>
                <a:gd name="connsiteY0" fmla="*/ 85881 h 261085"/>
                <a:gd name="connsiteX1" fmla="*/ 295681 w 1605227"/>
                <a:gd name="connsiteY1" fmla="*/ 50367 h 261085"/>
                <a:gd name="connsiteX2" fmla="*/ 431412 w 1605227"/>
                <a:gd name="connsiteY2" fmla="*/ 62273 h 261085"/>
                <a:gd name="connsiteX3" fmla="*/ 583812 w 1605227"/>
                <a:gd name="connsiteY3" fmla="*/ 69417 h 261085"/>
                <a:gd name="connsiteX4" fmla="*/ 757643 w 1605227"/>
                <a:gd name="connsiteY4" fmla="*/ 67036 h 261085"/>
                <a:gd name="connsiteX5" fmla="*/ 912424 w 1605227"/>
                <a:gd name="connsiteY5" fmla="*/ 71798 h 261085"/>
                <a:gd name="connsiteX6" fmla="*/ 1086256 w 1605227"/>
                <a:gd name="connsiteY6" fmla="*/ 74179 h 261085"/>
                <a:gd name="connsiteX7" fmla="*/ 1233893 w 1605227"/>
                <a:gd name="connsiteY7" fmla="*/ 57511 h 261085"/>
                <a:gd name="connsiteX8" fmla="*/ 1433918 w 1605227"/>
                <a:gd name="connsiteY8" fmla="*/ 36079 h 261085"/>
                <a:gd name="connsiteX9" fmla="*/ 1588698 w 1605227"/>
                <a:gd name="connsiteY9" fmla="*/ 7490 h 261085"/>
                <a:gd name="connsiteX10" fmla="*/ 1601786 w 1605227"/>
                <a:gd name="connsiteY10" fmla="*/ 39964 h 261085"/>
                <a:gd name="connsiteX11" fmla="*/ 1605227 w 1605227"/>
                <a:gd name="connsiteY11" fmla="*/ 57319 h 261085"/>
                <a:gd name="connsiteX12" fmla="*/ 1480650 w 1605227"/>
                <a:gd name="connsiteY12" fmla="*/ 114330 h 261085"/>
                <a:gd name="connsiteX13" fmla="*/ 0 w 1605227"/>
                <a:gd name="connsiteY13" fmla="*/ 85881 h 261085"/>
                <a:gd name="connsiteX0" fmla="*/ 0 w 1309952"/>
                <a:gd name="connsiteY0" fmla="*/ 162081 h 305286"/>
                <a:gd name="connsiteX1" fmla="*/ 406 w 1309952"/>
                <a:gd name="connsiteY1" fmla="*/ 50367 h 305286"/>
                <a:gd name="connsiteX2" fmla="*/ 136137 w 1309952"/>
                <a:gd name="connsiteY2" fmla="*/ 62273 h 305286"/>
                <a:gd name="connsiteX3" fmla="*/ 288537 w 1309952"/>
                <a:gd name="connsiteY3" fmla="*/ 69417 h 305286"/>
                <a:gd name="connsiteX4" fmla="*/ 462368 w 1309952"/>
                <a:gd name="connsiteY4" fmla="*/ 67036 h 305286"/>
                <a:gd name="connsiteX5" fmla="*/ 617149 w 1309952"/>
                <a:gd name="connsiteY5" fmla="*/ 71798 h 305286"/>
                <a:gd name="connsiteX6" fmla="*/ 790981 w 1309952"/>
                <a:gd name="connsiteY6" fmla="*/ 74179 h 305286"/>
                <a:gd name="connsiteX7" fmla="*/ 938618 w 1309952"/>
                <a:gd name="connsiteY7" fmla="*/ 57511 h 305286"/>
                <a:gd name="connsiteX8" fmla="*/ 1138643 w 1309952"/>
                <a:gd name="connsiteY8" fmla="*/ 36079 h 305286"/>
                <a:gd name="connsiteX9" fmla="*/ 1293423 w 1309952"/>
                <a:gd name="connsiteY9" fmla="*/ 7490 h 305286"/>
                <a:gd name="connsiteX10" fmla="*/ 1306511 w 1309952"/>
                <a:gd name="connsiteY10" fmla="*/ 39964 h 305286"/>
                <a:gd name="connsiteX11" fmla="*/ 1309952 w 1309952"/>
                <a:gd name="connsiteY11" fmla="*/ 57319 h 305286"/>
                <a:gd name="connsiteX12" fmla="*/ 1185375 w 1309952"/>
                <a:gd name="connsiteY12" fmla="*/ 114330 h 305286"/>
                <a:gd name="connsiteX13" fmla="*/ 0 w 1309952"/>
                <a:gd name="connsiteY13" fmla="*/ 162081 h 305286"/>
                <a:gd name="connsiteX0" fmla="*/ 59294 w 1369246"/>
                <a:gd name="connsiteY0" fmla="*/ 162081 h 305286"/>
                <a:gd name="connsiteX1" fmla="*/ 195431 w 1369246"/>
                <a:gd name="connsiteY1" fmla="*/ 62273 h 305286"/>
                <a:gd name="connsiteX2" fmla="*/ 347831 w 1369246"/>
                <a:gd name="connsiteY2" fmla="*/ 69417 h 305286"/>
                <a:gd name="connsiteX3" fmla="*/ 521662 w 1369246"/>
                <a:gd name="connsiteY3" fmla="*/ 67036 h 305286"/>
                <a:gd name="connsiteX4" fmla="*/ 676443 w 1369246"/>
                <a:gd name="connsiteY4" fmla="*/ 71798 h 305286"/>
                <a:gd name="connsiteX5" fmla="*/ 850275 w 1369246"/>
                <a:gd name="connsiteY5" fmla="*/ 74179 h 305286"/>
                <a:gd name="connsiteX6" fmla="*/ 997912 w 1369246"/>
                <a:gd name="connsiteY6" fmla="*/ 57511 h 305286"/>
                <a:gd name="connsiteX7" fmla="*/ 1197937 w 1369246"/>
                <a:gd name="connsiteY7" fmla="*/ 36079 h 305286"/>
                <a:gd name="connsiteX8" fmla="*/ 1352717 w 1369246"/>
                <a:gd name="connsiteY8" fmla="*/ 7490 h 305286"/>
                <a:gd name="connsiteX9" fmla="*/ 1365805 w 1369246"/>
                <a:gd name="connsiteY9" fmla="*/ 39964 h 305286"/>
                <a:gd name="connsiteX10" fmla="*/ 1369246 w 1369246"/>
                <a:gd name="connsiteY10" fmla="*/ 57319 h 305286"/>
                <a:gd name="connsiteX11" fmla="*/ 1244669 w 1369246"/>
                <a:gd name="connsiteY11" fmla="*/ 114330 h 305286"/>
                <a:gd name="connsiteX12" fmla="*/ 59294 w 1369246"/>
                <a:gd name="connsiteY12" fmla="*/ 162081 h 305286"/>
                <a:gd name="connsiteX0" fmla="*/ 76644 w 1296108"/>
                <a:gd name="connsiteY0" fmla="*/ 181131 h 317709"/>
                <a:gd name="connsiteX1" fmla="*/ 122293 w 1296108"/>
                <a:gd name="connsiteY1" fmla="*/ 62273 h 317709"/>
                <a:gd name="connsiteX2" fmla="*/ 274693 w 1296108"/>
                <a:gd name="connsiteY2" fmla="*/ 69417 h 317709"/>
                <a:gd name="connsiteX3" fmla="*/ 448524 w 1296108"/>
                <a:gd name="connsiteY3" fmla="*/ 67036 h 317709"/>
                <a:gd name="connsiteX4" fmla="*/ 603305 w 1296108"/>
                <a:gd name="connsiteY4" fmla="*/ 71798 h 317709"/>
                <a:gd name="connsiteX5" fmla="*/ 777137 w 1296108"/>
                <a:gd name="connsiteY5" fmla="*/ 74179 h 317709"/>
                <a:gd name="connsiteX6" fmla="*/ 924774 w 1296108"/>
                <a:gd name="connsiteY6" fmla="*/ 57511 h 317709"/>
                <a:gd name="connsiteX7" fmla="*/ 1124799 w 1296108"/>
                <a:gd name="connsiteY7" fmla="*/ 36079 h 317709"/>
                <a:gd name="connsiteX8" fmla="*/ 1279579 w 1296108"/>
                <a:gd name="connsiteY8" fmla="*/ 7490 h 317709"/>
                <a:gd name="connsiteX9" fmla="*/ 1292667 w 1296108"/>
                <a:gd name="connsiteY9" fmla="*/ 39964 h 317709"/>
                <a:gd name="connsiteX10" fmla="*/ 1296108 w 1296108"/>
                <a:gd name="connsiteY10" fmla="*/ 57319 h 317709"/>
                <a:gd name="connsiteX11" fmla="*/ 1171531 w 1296108"/>
                <a:gd name="connsiteY11" fmla="*/ 114330 h 317709"/>
                <a:gd name="connsiteX12" fmla="*/ 76644 w 1296108"/>
                <a:gd name="connsiteY12" fmla="*/ 181131 h 317709"/>
                <a:gd name="connsiteX0" fmla="*/ 68286 w 1287750"/>
                <a:gd name="connsiteY0" fmla="*/ 181131 h 317709"/>
                <a:gd name="connsiteX1" fmla="*/ 152035 w 1287750"/>
                <a:gd name="connsiteY1" fmla="*/ 76560 h 317709"/>
                <a:gd name="connsiteX2" fmla="*/ 266335 w 1287750"/>
                <a:gd name="connsiteY2" fmla="*/ 69417 h 317709"/>
                <a:gd name="connsiteX3" fmla="*/ 440166 w 1287750"/>
                <a:gd name="connsiteY3" fmla="*/ 67036 h 317709"/>
                <a:gd name="connsiteX4" fmla="*/ 594947 w 1287750"/>
                <a:gd name="connsiteY4" fmla="*/ 71798 h 317709"/>
                <a:gd name="connsiteX5" fmla="*/ 768779 w 1287750"/>
                <a:gd name="connsiteY5" fmla="*/ 74179 h 317709"/>
                <a:gd name="connsiteX6" fmla="*/ 916416 w 1287750"/>
                <a:gd name="connsiteY6" fmla="*/ 57511 h 317709"/>
                <a:gd name="connsiteX7" fmla="*/ 1116441 w 1287750"/>
                <a:gd name="connsiteY7" fmla="*/ 36079 h 317709"/>
                <a:gd name="connsiteX8" fmla="*/ 1271221 w 1287750"/>
                <a:gd name="connsiteY8" fmla="*/ 7490 h 317709"/>
                <a:gd name="connsiteX9" fmla="*/ 1284309 w 1287750"/>
                <a:gd name="connsiteY9" fmla="*/ 39964 h 317709"/>
                <a:gd name="connsiteX10" fmla="*/ 1287750 w 1287750"/>
                <a:gd name="connsiteY10" fmla="*/ 57319 h 317709"/>
                <a:gd name="connsiteX11" fmla="*/ 1163173 w 1287750"/>
                <a:gd name="connsiteY11" fmla="*/ 114330 h 317709"/>
                <a:gd name="connsiteX12" fmla="*/ 68286 w 1287750"/>
                <a:gd name="connsiteY12" fmla="*/ 181131 h 317709"/>
                <a:gd name="connsiteX0" fmla="*/ 76394 w 1295858"/>
                <a:gd name="connsiteY0" fmla="*/ 181131 h 317709"/>
                <a:gd name="connsiteX1" fmla="*/ 160143 w 1295858"/>
                <a:gd name="connsiteY1" fmla="*/ 76560 h 317709"/>
                <a:gd name="connsiteX2" fmla="*/ 274443 w 1295858"/>
                <a:gd name="connsiteY2" fmla="*/ 69417 h 317709"/>
                <a:gd name="connsiteX3" fmla="*/ 448274 w 1295858"/>
                <a:gd name="connsiteY3" fmla="*/ 67036 h 317709"/>
                <a:gd name="connsiteX4" fmla="*/ 603055 w 1295858"/>
                <a:gd name="connsiteY4" fmla="*/ 71798 h 317709"/>
                <a:gd name="connsiteX5" fmla="*/ 776887 w 1295858"/>
                <a:gd name="connsiteY5" fmla="*/ 74179 h 317709"/>
                <a:gd name="connsiteX6" fmla="*/ 924524 w 1295858"/>
                <a:gd name="connsiteY6" fmla="*/ 57511 h 317709"/>
                <a:gd name="connsiteX7" fmla="*/ 1124549 w 1295858"/>
                <a:gd name="connsiteY7" fmla="*/ 36079 h 317709"/>
                <a:gd name="connsiteX8" fmla="*/ 1279329 w 1295858"/>
                <a:gd name="connsiteY8" fmla="*/ 7490 h 317709"/>
                <a:gd name="connsiteX9" fmla="*/ 1292417 w 1295858"/>
                <a:gd name="connsiteY9" fmla="*/ 39964 h 317709"/>
                <a:gd name="connsiteX10" fmla="*/ 1295858 w 1295858"/>
                <a:gd name="connsiteY10" fmla="*/ 57319 h 317709"/>
                <a:gd name="connsiteX11" fmla="*/ 1171281 w 1295858"/>
                <a:gd name="connsiteY11" fmla="*/ 114330 h 317709"/>
                <a:gd name="connsiteX12" fmla="*/ 76394 w 1295858"/>
                <a:gd name="connsiteY12" fmla="*/ 181131 h 317709"/>
                <a:gd name="connsiteX0" fmla="*/ 76394 w 1292417"/>
                <a:gd name="connsiteY0" fmla="*/ 181131 h 317709"/>
                <a:gd name="connsiteX1" fmla="*/ 160143 w 1292417"/>
                <a:gd name="connsiteY1" fmla="*/ 76560 h 317709"/>
                <a:gd name="connsiteX2" fmla="*/ 274443 w 1292417"/>
                <a:gd name="connsiteY2" fmla="*/ 69417 h 317709"/>
                <a:gd name="connsiteX3" fmla="*/ 448274 w 1292417"/>
                <a:gd name="connsiteY3" fmla="*/ 67036 h 317709"/>
                <a:gd name="connsiteX4" fmla="*/ 603055 w 1292417"/>
                <a:gd name="connsiteY4" fmla="*/ 71798 h 317709"/>
                <a:gd name="connsiteX5" fmla="*/ 776887 w 1292417"/>
                <a:gd name="connsiteY5" fmla="*/ 74179 h 317709"/>
                <a:gd name="connsiteX6" fmla="*/ 924524 w 1292417"/>
                <a:gd name="connsiteY6" fmla="*/ 57511 h 317709"/>
                <a:gd name="connsiteX7" fmla="*/ 1124549 w 1292417"/>
                <a:gd name="connsiteY7" fmla="*/ 36079 h 317709"/>
                <a:gd name="connsiteX8" fmla="*/ 1279329 w 1292417"/>
                <a:gd name="connsiteY8" fmla="*/ 7490 h 317709"/>
                <a:gd name="connsiteX9" fmla="*/ 1292417 w 1292417"/>
                <a:gd name="connsiteY9" fmla="*/ 39964 h 317709"/>
                <a:gd name="connsiteX10" fmla="*/ 1171281 w 1292417"/>
                <a:gd name="connsiteY10" fmla="*/ 114330 h 317709"/>
                <a:gd name="connsiteX11" fmla="*/ 76394 w 1292417"/>
                <a:gd name="connsiteY11" fmla="*/ 181131 h 317709"/>
                <a:gd name="connsiteX0" fmla="*/ 76394 w 1303664"/>
                <a:gd name="connsiteY0" fmla="*/ 181131 h 317709"/>
                <a:gd name="connsiteX1" fmla="*/ 160143 w 1303664"/>
                <a:gd name="connsiteY1" fmla="*/ 76560 h 317709"/>
                <a:gd name="connsiteX2" fmla="*/ 274443 w 1303664"/>
                <a:gd name="connsiteY2" fmla="*/ 69417 h 317709"/>
                <a:gd name="connsiteX3" fmla="*/ 448274 w 1303664"/>
                <a:gd name="connsiteY3" fmla="*/ 67036 h 317709"/>
                <a:gd name="connsiteX4" fmla="*/ 603055 w 1303664"/>
                <a:gd name="connsiteY4" fmla="*/ 71798 h 317709"/>
                <a:gd name="connsiteX5" fmla="*/ 776887 w 1303664"/>
                <a:gd name="connsiteY5" fmla="*/ 74179 h 317709"/>
                <a:gd name="connsiteX6" fmla="*/ 924524 w 1303664"/>
                <a:gd name="connsiteY6" fmla="*/ 57511 h 317709"/>
                <a:gd name="connsiteX7" fmla="*/ 1124549 w 1303664"/>
                <a:gd name="connsiteY7" fmla="*/ 36079 h 317709"/>
                <a:gd name="connsiteX8" fmla="*/ 1279329 w 1303664"/>
                <a:gd name="connsiteY8" fmla="*/ 7490 h 317709"/>
                <a:gd name="connsiteX9" fmla="*/ 1171281 w 1303664"/>
                <a:gd name="connsiteY9" fmla="*/ 114330 h 317709"/>
                <a:gd name="connsiteX10" fmla="*/ 76394 w 1303664"/>
                <a:gd name="connsiteY10" fmla="*/ 181131 h 317709"/>
                <a:gd name="connsiteX0" fmla="*/ 76394 w 1279714"/>
                <a:gd name="connsiteY0" fmla="*/ 181131 h 337196"/>
                <a:gd name="connsiteX1" fmla="*/ 160143 w 1279714"/>
                <a:gd name="connsiteY1" fmla="*/ 76560 h 337196"/>
                <a:gd name="connsiteX2" fmla="*/ 274443 w 1279714"/>
                <a:gd name="connsiteY2" fmla="*/ 69417 h 337196"/>
                <a:gd name="connsiteX3" fmla="*/ 448274 w 1279714"/>
                <a:gd name="connsiteY3" fmla="*/ 67036 h 337196"/>
                <a:gd name="connsiteX4" fmla="*/ 603055 w 1279714"/>
                <a:gd name="connsiteY4" fmla="*/ 71798 h 337196"/>
                <a:gd name="connsiteX5" fmla="*/ 776887 w 1279714"/>
                <a:gd name="connsiteY5" fmla="*/ 74179 h 337196"/>
                <a:gd name="connsiteX6" fmla="*/ 924524 w 1279714"/>
                <a:gd name="connsiteY6" fmla="*/ 57511 h 337196"/>
                <a:gd name="connsiteX7" fmla="*/ 1124549 w 1279714"/>
                <a:gd name="connsiteY7" fmla="*/ 36079 h 337196"/>
                <a:gd name="connsiteX8" fmla="*/ 1279329 w 1279714"/>
                <a:gd name="connsiteY8" fmla="*/ 7490 h 337196"/>
                <a:gd name="connsiteX9" fmla="*/ 976019 w 1279714"/>
                <a:gd name="connsiteY9" fmla="*/ 166717 h 337196"/>
                <a:gd name="connsiteX10" fmla="*/ 76394 w 1279714"/>
                <a:gd name="connsiteY10" fmla="*/ 181131 h 337196"/>
                <a:gd name="connsiteX0" fmla="*/ 76394 w 1129532"/>
                <a:gd name="connsiteY0" fmla="*/ 166486 h 322551"/>
                <a:gd name="connsiteX1" fmla="*/ 160143 w 1129532"/>
                <a:gd name="connsiteY1" fmla="*/ 61915 h 322551"/>
                <a:gd name="connsiteX2" fmla="*/ 274443 w 1129532"/>
                <a:gd name="connsiteY2" fmla="*/ 54772 h 322551"/>
                <a:gd name="connsiteX3" fmla="*/ 448274 w 1129532"/>
                <a:gd name="connsiteY3" fmla="*/ 52391 h 322551"/>
                <a:gd name="connsiteX4" fmla="*/ 603055 w 1129532"/>
                <a:gd name="connsiteY4" fmla="*/ 57153 h 322551"/>
                <a:gd name="connsiteX5" fmla="*/ 776887 w 1129532"/>
                <a:gd name="connsiteY5" fmla="*/ 59534 h 322551"/>
                <a:gd name="connsiteX6" fmla="*/ 924524 w 1129532"/>
                <a:gd name="connsiteY6" fmla="*/ 42866 h 322551"/>
                <a:gd name="connsiteX7" fmla="*/ 1124549 w 1129532"/>
                <a:gd name="connsiteY7" fmla="*/ 21434 h 322551"/>
                <a:gd name="connsiteX8" fmla="*/ 976019 w 1129532"/>
                <a:gd name="connsiteY8" fmla="*/ 152072 h 322551"/>
                <a:gd name="connsiteX9" fmla="*/ 76394 w 1129532"/>
                <a:gd name="connsiteY9" fmla="*/ 166486 h 322551"/>
                <a:gd name="connsiteX0" fmla="*/ 76394 w 1033508"/>
                <a:gd name="connsiteY0" fmla="*/ 133475 h 289540"/>
                <a:gd name="connsiteX1" fmla="*/ 160143 w 1033508"/>
                <a:gd name="connsiteY1" fmla="*/ 28904 h 289540"/>
                <a:gd name="connsiteX2" fmla="*/ 274443 w 1033508"/>
                <a:gd name="connsiteY2" fmla="*/ 21761 h 289540"/>
                <a:gd name="connsiteX3" fmla="*/ 448274 w 1033508"/>
                <a:gd name="connsiteY3" fmla="*/ 19380 h 289540"/>
                <a:gd name="connsiteX4" fmla="*/ 603055 w 1033508"/>
                <a:gd name="connsiteY4" fmla="*/ 24142 h 289540"/>
                <a:gd name="connsiteX5" fmla="*/ 776887 w 1033508"/>
                <a:gd name="connsiteY5" fmla="*/ 26523 h 289540"/>
                <a:gd name="connsiteX6" fmla="*/ 924524 w 1033508"/>
                <a:gd name="connsiteY6" fmla="*/ 9855 h 289540"/>
                <a:gd name="connsiteX7" fmla="*/ 976019 w 1033508"/>
                <a:gd name="connsiteY7" fmla="*/ 119061 h 289540"/>
                <a:gd name="connsiteX8" fmla="*/ 76394 w 1033508"/>
                <a:gd name="connsiteY8" fmla="*/ 133475 h 289540"/>
                <a:gd name="connsiteX0" fmla="*/ 76394 w 1006338"/>
                <a:gd name="connsiteY0" fmla="*/ 132461 h 288526"/>
                <a:gd name="connsiteX1" fmla="*/ 160143 w 1006338"/>
                <a:gd name="connsiteY1" fmla="*/ 27890 h 288526"/>
                <a:gd name="connsiteX2" fmla="*/ 274443 w 1006338"/>
                <a:gd name="connsiteY2" fmla="*/ 20747 h 288526"/>
                <a:gd name="connsiteX3" fmla="*/ 448274 w 1006338"/>
                <a:gd name="connsiteY3" fmla="*/ 18366 h 288526"/>
                <a:gd name="connsiteX4" fmla="*/ 603055 w 1006338"/>
                <a:gd name="connsiteY4" fmla="*/ 23128 h 288526"/>
                <a:gd name="connsiteX5" fmla="*/ 776887 w 1006338"/>
                <a:gd name="connsiteY5" fmla="*/ 25509 h 288526"/>
                <a:gd name="connsiteX6" fmla="*/ 976019 w 1006338"/>
                <a:gd name="connsiteY6" fmla="*/ 118047 h 288526"/>
                <a:gd name="connsiteX7" fmla="*/ 76394 w 1006338"/>
                <a:gd name="connsiteY7" fmla="*/ 132461 h 288526"/>
                <a:gd name="connsiteX0" fmla="*/ 76394 w 1012279"/>
                <a:gd name="connsiteY0" fmla="*/ 138964 h 295029"/>
                <a:gd name="connsiteX1" fmla="*/ 160143 w 1012279"/>
                <a:gd name="connsiteY1" fmla="*/ 34393 h 295029"/>
                <a:gd name="connsiteX2" fmla="*/ 274443 w 1012279"/>
                <a:gd name="connsiteY2" fmla="*/ 27250 h 295029"/>
                <a:gd name="connsiteX3" fmla="*/ 448274 w 1012279"/>
                <a:gd name="connsiteY3" fmla="*/ 24869 h 295029"/>
                <a:gd name="connsiteX4" fmla="*/ 603055 w 1012279"/>
                <a:gd name="connsiteY4" fmla="*/ 29631 h 295029"/>
                <a:gd name="connsiteX5" fmla="*/ 776887 w 1012279"/>
                <a:gd name="connsiteY5" fmla="*/ 32012 h 295029"/>
                <a:gd name="connsiteX6" fmla="*/ 976019 w 1012279"/>
                <a:gd name="connsiteY6" fmla="*/ 124550 h 295029"/>
                <a:gd name="connsiteX7" fmla="*/ 76394 w 1012279"/>
                <a:gd name="connsiteY7" fmla="*/ 138964 h 295029"/>
                <a:gd name="connsiteX0" fmla="*/ 76394 w 944468"/>
                <a:gd name="connsiteY0" fmla="*/ 136724 h 300918"/>
                <a:gd name="connsiteX1" fmla="*/ 160143 w 944468"/>
                <a:gd name="connsiteY1" fmla="*/ 32153 h 300918"/>
                <a:gd name="connsiteX2" fmla="*/ 274443 w 944468"/>
                <a:gd name="connsiteY2" fmla="*/ 25010 h 300918"/>
                <a:gd name="connsiteX3" fmla="*/ 448274 w 944468"/>
                <a:gd name="connsiteY3" fmla="*/ 22629 h 300918"/>
                <a:gd name="connsiteX4" fmla="*/ 603055 w 944468"/>
                <a:gd name="connsiteY4" fmla="*/ 27391 h 300918"/>
                <a:gd name="connsiteX5" fmla="*/ 776887 w 944468"/>
                <a:gd name="connsiteY5" fmla="*/ 29772 h 300918"/>
                <a:gd name="connsiteX6" fmla="*/ 895056 w 944468"/>
                <a:gd name="connsiteY6" fmla="*/ 141360 h 300918"/>
                <a:gd name="connsiteX7" fmla="*/ 76394 w 944468"/>
                <a:gd name="connsiteY7" fmla="*/ 136724 h 300918"/>
                <a:gd name="connsiteX0" fmla="*/ 76394 w 944468"/>
                <a:gd name="connsiteY0" fmla="*/ 136724 h 264385"/>
                <a:gd name="connsiteX1" fmla="*/ 160143 w 944468"/>
                <a:gd name="connsiteY1" fmla="*/ 32153 h 264385"/>
                <a:gd name="connsiteX2" fmla="*/ 274443 w 944468"/>
                <a:gd name="connsiteY2" fmla="*/ 25010 h 264385"/>
                <a:gd name="connsiteX3" fmla="*/ 448274 w 944468"/>
                <a:gd name="connsiteY3" fmla="*/ 22629 h 264385"/>
                <a:gd name="connsiteX4" fmla="*/ 603055 w 944468"/>
                <a:gd name="connsiteY4" fmla="*/ 27391 h 264385"/>
                <a:gd name="connsiteX5" fmla="*/ 776887 w 944468"/>
                <a:gd name="connsiteY5" fmla="*/ 29772 h 264385"/>
                <a:gd name="connsiteX6" fmla="*/ 895056 w 944468"/>
                <a:gd name="connsiteY6" fmla="*/ 141360 h 264385"/>
                <a:gd name="connsiteX7" fmla="*/ 76394 w 944468"/>
                <a:gd name="connsiteY7" fmla="*/ 136724 h 264385"/>
                <a:gd name="connsiteX0" fmla="*/ 76394 w 944468"/>
                <a:gd name="connsiteY0" fmla="*/ 136724 h 196870"/>
                <a:gd name="connsiteX1" fmla="*/ 160143 w 944468"/>
                <a:gd name="connsiteY1" fmla="*/ 32153 h 196870"/>
                <a:gd name="connsiteX2" fmla="*/ 274443 w 944468"/>
                <a:gd name="connsiteY2" fmla="*/ 25010 h 196870"/>
                <a:gd name="connsiteX3" fmla="*/ 448274 w 944468"/>
                <a:gd name="connsiteY3" fmla="*/ 22629 h 196870"/>
                <a:gd name="connsiteX4" fmla="*/ 603055 w 944468"/>
                <a:gd name="connsiteY4" fmla="*/ 27391 h 196870"/>
                <a:gd name="connsiteX5" fmla="*/ 776887 w 944468"/>
                <a:gd name="connsiteY5" fmla="*/ 29772 h 196870"/>
                <a:gd name="connsiteX6" fmla="*/ 895056 w 944468"/>
                <a:gd name="connsiteY6" fmla="*/ 141360 h 196870"/>
                <a:gd name="connsiteX7" fmla="*/ 76394 w 944468"/>
                <a:gd name="connsiteY7" fmla="*/ 136724 h 196870"/>
                <a:gd name="connsiteX0" fmla="*/ 80454 w 948528"/>
                <a:gd name="connsiteY0" fmla="*/ 139956 h 200102"/>
                <a:gd name="connsiteX1" fmla="*/ 164203 w 948528"/>
                <a:gd name="connsiteY1" fmla="*/ 35385 h 200102"/>
                <a:gd name="connsiteX2" fmla="*/ 278503 w 948528"/>
                <a:gd name="connsiteY2" fmla="*/ 28242 h 200102"/>
                <a:gd name="connsiteX3" fmla="*/ 452334 w 948528"/>
                <a:gd name="connsiteY3" fmla="*/ 25861 h 200102"/>
                <a:gd name="connsiteX4" fmla="*/ 607115 w 948528"/>
                <a:gd name="connsiteY4" fmla="*/ 30623 h 200102"/>
                <a:gd name="connsiteX5" fmla="*/ 780947 w 948528"/>
                <a:gd name="connsiteY5" fmla="*/ 33004 h 200102"/>
                <a:gd name="connsiteX6" fmla="*/ 899116 w 948528"/>
                <a:gd name="connsiteY6" fmla="*/ 144592 h 200102"/>
                <a:gd name="connsiteX7" fmla="*/ 80454 w 948528"/>
                <a:gd name="connsiteY7" fmla="*/ 139956 h 20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528" h="200102">
                  <a:moveTo>
                    <a:pt x="80454" y="139956"/>
                  </a:moveTo>
                  <a:cubicBezTo>
                    <a:pt x="-94419" y="131280"/>
                    <a:pt x="54201" y="-82521"/>
                    <a:pt x="164203" y="35385"/>
                  </a:cubicBezTo>
                  <a:cubicBezTo>
                    <a:pt x="219766" y="21892"/>
                    <a:pt x="227703" y="-1127"/>
                    <a:pt x="278503" y="28242"/>
                  </a:cubicBezTo>
                  <a:cubicBezTo>
                    <a:pt x="332477" y="11573"/>
                    <a:pt x="381691" y="-7477"/>
                    <a:pt x="452334" y="25861"/>
                  </a:cubicBezTo>
                  <a:cubicBezTo>
                    <a:pt x="522978" y="10779"/>
                    <a:pt x="545996" y="2842"/>
                    <a:pt x="607115" y="30623"/>
                  </a:cubicBezTo>
                  <a:cubicBezTo>
                    <a:pt x="703953" y="2048"/>
                    <a:pt x="710303" y="11572"/>
                    <a:pt x="780947" y="33004"/>
                  </a:cubicBezTo>
                  <a:cubicBezTo>
                    <a:pt x="905020" y="-70239"/>
                    <a:pt x="1015865" y="126767"/>
                    <a:pt x="899116" y="144592"/>
                  </a:cubicBezTo>
                  <a:cubicBezTo>
                    <a:pt x="557866" y="201683"/>
                    <a:pt x="368323" y="235692"/>
                    <a:pt x="80454" y="13995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Rectangle 57">
              <a:extLst>
                <a:ext uri="{FF2B5EF4-FFF2-40B4-BE49-F238E27FC236}">
                  <a16:creationId xmlns:a16="http://schemas.microsoft.com/office/drawing/2014/main" id="{61187F9A-FE56-40BF-998F-F8784AEFBEFF}"/>
                </a:ext>
              </a:extLst>
            </p:cNvPr>
            <p:cNvSpPr/>
            <p:nvPr/>
          </p:nvSpPr>
          <p:spPr>
            <a:xfrm>
              <a:off x="5538493" y="1646845"/>
              <a:ext cx="602191" cy="138993"/>
            </a:xfrm>
            <a:custGeom>
              <a:avLst/>
              <a:gdLst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0 w 876300"/>
                <a:gd name="connsiteY3" fmla="*/ 219075 h 219075"/>
                <a:gd name="connsiteX4" fmla="*/ 0 w 876300"/>
                <a:gd name="connsiteY4" fmla="*/ 0 h 219075"/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431006 w 876300"/>
                <a:gd name="connsiteY3" fmla="*/ 164306 h 219075"/>
                <a:gd name="connsiteX4" fmla="*/ 0 w 876300"/>
                <a:gd name="connsiteY4" fmla="*/ 219075 h 219075"/>
                <a:gd name="connsiteX5" fmla="*/ 0 w 876300"/>
                <a:gd name="connsiteY5" fmla="*/ 0 h 219075"/>
                <a:gd name="connsiteX0" fmla="*/ 42862 w 919162"/>
                <a:gd name="connsiteY0" fmla="*/ 0 h 219075"/>
                <a:gd name="connsiteX1" fmla="*/ 919162 w 919162"/>
                <a:gd name="connsiteY1" fmla="*/ 0 h 219075"/>
                <a:gd name="connsiteX2" fmla="*/ 919162 w 919162"/>
                <a:gd name="connsiteY2" fmla="*/ 219075 h 219075"/>
                <a:gd name="connsiteX3" fmla="*/ 473868 w 919162"/>
                <a:gd name="connsiteY3" fmla="*/ 164306 h 219075"/>
                <a:gd name="connsiteX4" fmla="*/ 0 w 919162"/>
                <a:gd name="connsiteY4" fmla="*/ 85725 h 219075"/>
                <a:gd name="connsiteX5" fmla="*/ 42862 w 919162"/>
                <a:gd name="connsiteY5" fmla="*/ 0 h 219075"/>
                <a:gd name="connsiteX0" fmla="*/ 0 w 876300"/>
                <a:gd name="connsiteY0" fmla="*/ 0 h 219075"/>
                <a:gd name="connsiteX1" fmla="*/ 876300 w 876300"/>
                <a:gd name="connsiteY1" fmla="*/ 0 h 219075"/>
                <a:gd name="connsiteX2" fmla="*/ 876300 w 876300"/>
                <a:gd name="connsiteY2" fmla="*/ 219075 h 219075"/>
                <a:gd name="connsiteX3" fmla="*/ 431006 w 876300"/>
                <a:gd name="connsiteY3" fmla="*/ 164306 h 219075"/>
                <a:gd name="connsiteX4" fmla="*/ 0 w 876300"/>
                <a:gd name="connsiteY4" fmla="*/ 0 h 219075"/>
                <a:gd name="connsiteX0" fmla="*/ 0 w 876300"/>
                <a:gd name="connsiteY0" fmla="*/ 0 h 164306"/>
                <a:gd name="connsiteX1" fmla="*/ 876300 w 876300"/>
                <a:gd name="connsiteY1" fmla="*/ 0 h 164306"/>
                <a:gd name="connsiteX2" fmla="*/ 431006 w 876300"/>
                <a:gd name="connsiteY2" fmla="*/ 164306 h 164306"/>
                <a:gd name="connsiteX3" fmla="*/ 0 w 876300"/>
                <a:gd name="connsiteY3" fmla="*/ 0 h 164306"/>
                <a:gd name="connsiteX0" fmla="*/ 0 w 896553"/>
                <a:gd name="connsiteY0" fmla="*/ 0 h 202418"/>
                <a:gd name="connsiteX1" fmla="*/ 876300 w 896553"/>
                <a:gd name="connsiteY1" fmla="*/ 0 h 202418"/>
                <a:gd name="connsiteX2" fmla="*/ 431006 w 896553"/>
                <a:gd name="connsiteY2" fmla="*/ 164306 h 202418"/>
                <a:gd name="connsiteX3" fmla="*/ 0 w 896553"/>
                <a:gd name="connsiteY3" fmla="*/ 0 h 202418"/>
                <a:gd name="connsiteX0" fmla="*/ 0 w 892916"/>
                <a:gd name="connsiteY0" fmla="*/ 0 h 245715"/>
                <a:gd name="connsiteX1" fmla="*/ 876300 w 892916"/>
                <a:gd name="connsiteY1" fmla="*/ 0 h 245715"/>
                <a:gd name="connsiteX2" fmla="*/ 431006 w 892916"/>
                <a:gd name="connsiteY2" fmla="*/ 164306 h 245715"/>
                <a:gd name="connsiteX3" fmla="*/ 0 w 892916"/>
                <a:gd name="connsiteY3" fmla="*/ 0 h 245715"/>
                <a:gd name="connsiteX0" fmla="*/ 0 w 895258"/>
                <a:gd name="connsiteY0" fmla="*/ 0 h 231476"/>
                <a:gd name="connsiteX1" fmla="*/ 876300 w 895258"/>
                <a:gd name="connsiteY1" fmla="*/ 0 h 231476"/>
                <a:gd name="connsiteX2" fmla="*/ 431006 w 895258"/>
                <a:gd name="connsiteY2" fmla="*/ 164306 h 231476"/>
                <a:gd name="connsiteX3" fmla="*/ 0 w 895258"/>
                <a:gd name="connsiteY3" fmla="*/ 0 h 231476"/>
                <a:gd name="connsiteX0" fmla="*/ 17998 w 913256"/>
                <a:gd name="connsiteY0" fmla="*/ 0 h 231476"/>
                <a:gd name="connsiteX1" fmla="*/ 894298 w 913256"/>
                <a:gd name="connsiteY1" fmla="*/ 0 h 231476"/>
                <a:gd name="connsiteX2" fmla="*/ 449004 w 913256"/>
                <a:gd name="connsiteY2" fmla="*/ 164306 h 231476"/>
                <a:gd name="connsiteX3" fmla="*/ 17998 w 913256"/>
                <a:gd name="connsiteY3" fmla="*/ 0 h 231476"/>
                <a:gd name="connsiteX0" fmla="*/ 14734 w 909992"/>
                <a:gd name="connsiteY0" fmla="*/ 0 h 244979"/>
                <a:gd name="connsiteX1" fmla="*/ 891034 w 909992"/>
                <a:gd name="connsiteY1" fmla="*/ 0 h 244979"/>
                <a:gd name="connsiteX2" fmla="*/ 445740 w 909992"/>
                <a:gd name="connsiteY2" fmla="*/ 164306 h 244979"/>
                <a:gd name="connsiteX3" fmla="*/ 14734 w 909992"/>
                <a:gd name="connsiteY3" fmla="*/ 0 h 244979"/>
                <a:gd name="connsiteX0" fmla="*/ 14734 w 909992"/>
                <a:gd name="connsiteY0" fmla="*/ 0 h 237610"/>
                <a:gd name="connsiteX1" fmla="*/ 891034 w 909992"/>
                <a:gd name="connsiteY1" fmla="*/ 0 h 237610"/>
                <a:gd name="connsiteX2" fmla="*/ 445740 w 909992"/>
                <a:gd name="connsiteY2" fmla="*/ 164306 h 237610"/>
                <a:gd name="connsiteX3" fmla="*/ 14734 w 909992"/>
                <a:gd name="connsiteY3" fmla="*/ 0 h 237610"/>
                <a:gd name="connsiteX0" fmla="*/ 14734 w 909923"/>
                <a:gd name="connsiteY0" fmla="*/ 0 h 237610"/>
                <a:gd name="connsiteX1" fmla="*/ 891034 w 909923"/>
                <a:gd name="connsiteY1" fmla="*/ 0 h 237610"/>
                <a:gd name="connsiteX2" fmla="*/ 445740 w 909923"/>
                <a:gd name="connsiteY2" fmla="*/ 164306 h 237610"/>
                <a:gd name="connsiteX3" fmla="*/ 14734 w 909923"/>
                <a:gd name="connsiteY3" fmla="*/ 0 h 237610"/>
                <a:gd name="connsiteX0" fmla="*/ 14845 w 909901"/>
                <a:gd name="connsiteY0" fmla="*/ 0 h 251066"/>
                <a:gd name="connsiteX1" fmla="*/ 891145 w 909901"/>
                <a:gd name="connsiteY1" fmla="*/ 0 h 251066"/>
                <a:gd name="connsiteX2" fmla="*/ 441428 w 909901"/>
                <a:gd name="connsiteY2" fmla="*/ 190846 h 251066"/>
                <a:gd name="connsiteX3" fmla="*/ 14845 w 909901"/>
                <a:gd name="connsiteY3" fmla="*/ 0 h 251066"/>
                <a:gd name="connsiteX0" fmla="*/ 14847 w 950519"/>
                <a:gd name="connsiteY0" fmla="*/ 0 h 251068"/>
                <a:gd name="connsiteX1" fmla="*/ 891147 w 950519"/>
                <a:gd name="connsiteY1" fmla="*/ 0 h 251068"/>
                <a:gd name="connsiteX2" fmla="*/ 821085 w 950519"/>
                <a:gd name="connsiteY2" fmla="*/ 163958 h 251068"/>
                <a:gd name="connsiteX3" fmla="*/ 441430 w 950519"/>
                <a:gd name="connsiteY3" fmla="*/ 190846 h 251068"/>
                <a:gd name="connsiteX4" fmla="*/ 14847 w 950519"/>
                <a:gd name="connsiteY4" fmla="*/ 0 h 251068"/>
                <a:gd name="connsiteX0" fmla="*/ 61500 w 997170"/>
                <a:gd name="connsiteY0" fmla="*/ 0 h 197171"/>
                <a:gd name="connsiteX1" fmla="*/ 937800 w 997170"/>
                <a:gd name="connsiteY1" fmla="*/ 0 h 197171"/>
                <a:gd name="connsiteX2" fmla="*/ 867738 w 997170"/>
                <a:gd name="connsiteY2" fmla="*/ 163958 h 197171"/>
                <a:gd name="connsiteX3" fmla="*/ 488083 w 997170"/>
                <a:gd name="connsiteY3" fmla="*/ 190846 h 197171"/>
                <a:gd name="connsiteX4" fmla="*/ 120194 w 997170"/>
                <a:gd name="connsiteY4" fmla="*/ 172802 h 197171"/>
                <a:gd name="connsiteX5" fmla="*/ 61500 w 997170"/>
                <a:gd name="connsiteY5" fmla="*/ 0 h 197171"/>
                <a:gd name="connsiteX0" fmla="*/ 118358 w 1054030"/>
                <a:gd name="connsiteY0" fmla="*/ 0 h 197171"/>
                <a:gd name="connsiteX1" fmla="*/ 994658 w 1054030"/>
                <a:gd name="connsiteY1" fmla="*/ 0 h 197171"/>
                <a:gd name="connsiteX2" fmla="*/ 924596 w 1054030"/>
                <a:gd name="connsiteY2" fmla="*/ 163958 h 197171"/>
                <a:gd name="connsiteX3" fmla="*/ 544941 w 1054030"/>
                <a:gd name="connsiteY3" fmla="*/ 190846 h 197171"/>
                <a:gd name="connsiteX4" fmla="*/ 177052 w 1054030"/>
                <a:gd name="connsiteY4" fmla="*/ 172802 h 197171"/>
                <a:gd name="connsiteX5" fmla="*/ 118358 w 1054030"/>
                <a:gd name="connsiteY5" fmla="*/ 0 h 197171"/>
                <a:gd name="connsiteX0" fmla="*/ 118360 w 1056174"/>
                <a:gd name="connsiteY0" fmla="*/ 0 h 197171"/>
                <a:gd name="connsiteX1" fmla="*/ 994660 w 1056174"/>
                <a:gd name="connsiteY1" fmla="*/ 0 h 197171"/>
                <a:gd name="connsiteX2" fmla="*/ 933446 w 1056174"/>
                <a:gd name="connsiteY2" fmla="*/ 177228 h 197171"/>
                <a:gd name="connsiteX3" fmla="*/ 544943 w 1056174"/>
                <a:gd name="connsiteY3" fmla="*/ 190846 h 197171"/>
                <a:gd name="connsiteX4" fmla="*/ 177054 w 1056174"/>
                <a:gd name="connsiteY4" fmla="*/ 172802 h 197171"/>
                <a:gd name="connsiteX5" fmla="*/ 118360 w 1056174"/>
                <a:gd name="connsiteY5" fmla="*/ 0 h 197171"/>
                <a:gd name="connsiteX0" fmla="*/ 118360 w 1056172"/>
                <a:gd name="connsiteY0" fmla="*/ 0 h 205108"/>
                <a:gd name="connsiteX1" fmla="*/ 994660 w 1056172"/>
                <a:gd name="connsiteY1" fmla="*/ 0 h 205108"/>
                <a:gd name="connsiteX2" fmla="*/ 933446 w 1056172"/>
                <a:gd name="connsiteY2" fmla="*/ 177228 h 205108"/>
                <a:gd name="connsiteX3" fmla="*/ 544943 w 1056172"/>
                <a:gd name="connsiteY3" fmla="*/ 190846 h 205108"/>
                <a:gd name="connsiteX4" fmla="*/ 177054 w 1056172"/>
                <a:gd name="connsiteY4" fmla="*/ 172802 h 205108"/>
                <a:gd name="connsiteX5" fmla="*/ 118360 w 1056172"/>
                <a:gd name="connsiteY5" fmla="*/ 0 h 205108"/>
                <a:gd name="connsiteX0" fmla="*/ 118360 w 1056174"/>
                <a:gd name="connsiteY0" fmla="*/ 0 h 205108"/>
                <a:gd name="connsiteX1" fmla="*/ 994660 w 1056174"/>
                <a:gd name="connsiteY1" fmla="*/ 0 h 205108"/>
                <a:gd name="connsiteX2" fmla="*/ 933446 w 1056174"/>
                <a:gd name="connsiteY2" fmla="*/ 177228 h 205108"/>
                <a:gd name="connsiteX3" fmla="*/ 544943 w 1056174"/>
                <a:gd name="connsiteY3" fmla="*/ 190846 h 205108"/>
                <a:gd name="connsiteX4" fmla="*/ 177054 w 1056174"/>
                <a:gd name="connsiteY4" fmla="*/ 172802 h 205108"/>
                <a:gd name="connsiteX5" fmla="*/ 118360 w 1056174"/>
                <a:gd name="connsiteY5" fmla="*/ 0 h 205108"/>
                <a:gd name="connsiteX0" fmla="*/ 118360 w 1116391"/>
                <a:gd name="connsiteY0" fmla="*/ 0 h 207839"/>
                <a:gd name="connsiteX1" fmla="*/ 994660 w 1116391"/>
                <a:gd name="connsiteY1" fmla="*/ 0 h 207839"/>
                <a:gd name="connsiteX2" fmla="*/ 933446 w 1116391"/>
                <a:gd name="connsiteY2" fmla="*/ 177228 h 207839"/>
                <a:gd name="connsiteX3" fmla="*/ 544943 w 1116391"/>
                <a:gd name="connsiteY3" fmla="*/ 190846 h 207839"/>
                <a:gd name="connsiteX4" fmla="*/ 177054 w 1116391"/>
                <a:gd name="connsiteY4" fmla="*/ 172802 h 207839"/>
                <a:gd name="connsiteX5" fmla="*/ 118360 w 1116391"/>
                <a:gd name="connsiteY5" fmla="*/ 0 h 207839"/>
                <a:gd name="connsiteX0" fmla="*/ 116158 w 1118609"/>
                <a:gd name="connsiteY0" fmla="*/ 0 h 243224"/>
                <a:gd name="connsiteX1" fmla="*/ 996880 w 1118609"/>
                <a:gd name="connsiteY1" fmla="*/ 35387 h 243224"/>
                <a:gd name="connsiteX2" fmla="*/ 935666 w 1118609"/>
                <a:gd name="connsiteY2" fmla="*/ 212615 h 243224"/>
                <a:gd name="connsiteX3" fmla="*/ 547163 w 1118609"/>
                <a:gd name="connsiteY3" fmla="*/ 226233 h 243224"/>
                <a:gd name="connsiteX4" fmla="*/ 179274 w 1118609"/>
                <a:gd name="connsiteY4" fmla="*/ 208189 h 243224"/>
                <a:gd name="connsiteX5" fmla="*/ 116158 w 1118609"/>
                <a:gd name="connsiteY5" fmla="*/ 0 h 243224"/>
                <a:gd name="connsiteX0" fmla="*/ 116158 w 1118611"/>
                <a:gd name="connsiteY0" fmla="*/ 17693 h 258189"/>
                <a:gd name="connsiteX1" fmla="*/ 996881 w 1118611"/>
                <a:gd name="connsiteY1" fmla="*/ 0 h 258189"/>
                <a:gd name="connsiteX2" fmla="*/ 935666 w 1118611"/>
                <a:gd name="connsiteY2" fmla="*/ 230308 h 258189"/>
                <a:gd name="connsiteX3" fmla="*/ 547163 w 1118611"/>
                <a:gd name="connsiteY3" fmla="*/ 243926 h 258189"/>
                <a:gd name="connsiteX4" fmla="*/ 179274 w 1118611"/>
                <a:gd name="connsiteY4" fmla="*/ 225882 h 258189"/>
                <a:gd name="connsiteX5" fmla="*/ 116158 w 1118611"/>
                <a:gd name="connsiteY5" fmla="*/ 17693 h 258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8611" h="258189">
                  <a:moveTo>
                    <a:pt x="116158" y="17693"/>
                  </a:moveTo>
                  <a:lnTo>
                    <a:pt x="996881" y="0"/>
                  </a:lnTo>
                  <a:cubicBezTo>
                    <a:pt x="1133465" y="33961"/>
                    <a:pt x="1205246" y="348893"/>
                    <a:pt x="935666" y="230308"/>
                  </a:cubicBezTo>
                  <a:cubicBezTo>
                    <a:pt x="860713" y="262116"/>
                    <a:pt x="606141" y="266781"/>
                    <a:pt x="547163" y="243926"/>
                  </a:cubicBezTo>
                  <a:cubicBezTo>
                    <a:pt x="466069" y="265306"/>
                    <a:pt x="250371" y="257690"/>
                    <a:pt x="179274" y="225882"/>
                  </a:cubicBezTo>
                  <a:cubicBezTo>
                    <a:pt x="-77602" y="313503"/>
                    <a:pt x="-20847" y="53128"/>
                    <a:pt x="116158" y="1769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0D58BFE-960B-4A2B-B551-58A6CF0D12A6}"/>
                </a:ext>
              </a:extLst>
            </p:cNvPr>
            <p:cNvSpPr/>
            <p:nvPr/>
          </p:nvSpPr>
          <p:spPr>
            <a:xfrm>
              <a:off x="5271915" y="1433551"/>
              <a:ext cx="1161709" cy="1272754"/>
            </a:xfrm>
            <a:custGeom>
              <a:avLst/>
              <a:gdLst>
                <a:gd name="connsiteX0" fmla="*/ 693383 w 1161709"/>
                <a:gd name="connsiteY0" fmla="*/ 721 h 1272754"/>
                <a:gd name="connsiteX1" fmla="*/ 1145708 w 1161709"/>
                <a:gd name="connsiteY1" fmla="*/ 671620 h 1272754"/>
                <a:gd name="connsiteX2" fmla="*/ 26521 w 1161709"/>
                <a:gd name="connsiteY2" fmla="*/ 735120 h 1272754"/>
                <a:gd name="connsiteX3" fmla="*/ 558333 w 1161709"/>
                <a:gd name="connsiteY3" fmla="*/ 31858 h 1272754"/>
                <a:gd name="connsiteX4" fmla="*/ 693383 w 1161709"/>
                <a:gd name="connsiteY4" fmla="*/ 721 h 1272754"/>
                <a:gd name="connsiteX5" fmla="*/ 690578 w 1161709"/>
                <a:gd name="connsiteY5" fmla="*/ 239706 h 1272754"/>
                <a:gd name="connsiteX6" fmla="*/ 667080 w 1161709"/>
                <a:gd name="connsiteY6" fmla="*/ 241406 h 1272754"/>
                <a:gd name="connsiteX7" fmla="*/ 431334 w 1161709"/>
                <a:gd name="connsiteY7" fmla="*/ 250934 h 1272754"/>
                <a:gd name="connsiteX8" fmla="*/ 115422 w 1161709"/>
                <a:gd name="connsiteY8" fmla="*/ 693846 h 1272754"/>
                <a:gd name="connsiteX9" fmla="*/ 1056809 w 1161709"/>
                <a:gd name="connsiteY9" fmla="*/ 627171 h 1272754"/>
                <a:gd name="connsiteX10" fmla="*/ 690578 w 1161709"/>
                <a:gd name="connsiteY10" fmla="*/ 239706 h 127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1709" h="1272754">
                  <a:moveTo>
                    <a:pt x="693383" y="721"/>
                  </a:moveTo>
                  <a:cubicBezTo>
                    <a:pt x="918763" y="16327"/>
                    <a:pt x="1236857" y="284237"/>
                    <a:pt x="1145708" y="671620"/>
                  </a:cubicBezTo>
                  <a:cubicBezTo>
                    <a:pt x="1039346" y="1461137"/>
                    <a:pt x="196383" y="1463253"/>
                    <a:pt x="26521" y="735120"/>
                  </a:cubicBezTo>
                  <a:cubicBezTo>
                    <a:pt x="-107092" y="205159"/>
                    <a:pt x="294279" y="-77944"/>
                    <a:pt x="558333" y="31858"/>
                  </a:cubicBezTo>
                  <a:cubicBezTo>
                    <a:pt x="594300" y="6954"/>
                    <a:pt x="641373" y="-2881"/>
                    <a:pt x="693383" y="721"/>
                  </a:cubicBezTo>
                  <a:close/>
                  <a:moveTo>
                    <a:pt x="690578" y="239706"/>
                  </a:moveTo>
                  <a:cubicBezTo>
                    <a:pt x="682269" y="238861"/>
                    <a:pt x="674406" y="239372"/>
                    <a:pt x="667080" y="241406"/>
                  </a:cubicBezTo>
                  <a:cubicBezTo>
                    <a:pt x="564951" y="270775"/>
                    <a:pt x="518383" y="267866"/>
                    <a:pt x="431334" y="250934"/>
                  </a:cubicBezTo>
                  <a:cubicBezTo>
                    <a:pt x="316505" y="220507"/>
                    <a:pt x="124684" y="573460"/>
                    <a:pt x="115422" y="693846"/>
                  </a:cubicBezTo>
                  <a:cubicBezTo>
                    <a:pt x="244009" y="967954"/>
                    <a:pt x="810747" y="1165863"/>
                    <a:pt x="1056809" y="627171"/>
                  </a:cubicBezTo>
                  <a:cubicBezTo>
                    <a:pt x="1040190" y="570119"/>
                    <a:pt x="815212" y="252384"/>
                    <a:pt x="690578" y="23970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24DD7B-913C-4BB6-91B1-CF28E0E7291F}"/>
                </a:ext>
              </a:extLst>
            </p:cNvPr>
            <p:cNvSpPr/>
            <p:nvPr/>
          </p:nvSpPr>
          <p:spPr>
            <a:xfrm>
              <a:off x="6327933" y="2053576"/>
              <a:ext cx="83344" cy="64294"/>
            </a:xfrm>
            <a:custGeom>
              <a:avLst/>
              <a:gdLst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44" h="64294">
                  <a:moveTo>
                    <a:pt x="0" y="0"/>
                  </a:moveTo>
                  <a:cubicBezTo>
                    <a:pt x="1588" y="73818"/>
                    <a:pt x="55563" y="42863"/>
                    <a:pt x="83344" y="64294"/>
                  </a:cubicBezTo>
                  <a:lnTo>
                    <a:pt x="83344" y="64294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510099E-E1E2-4735-8C51-3B3CE716A420}"/>
                </a:ext>
              </a:extLst>
            </p:cNvPr>
            <p:cNvSpPr/>
            <p:nvPr/>
          </p:nvSpPr>
          <p:spPr>
            <a:xfrm flipH="1">
              <a:off x="5303995" y="2122092"/>
              <a:ext cx="83344" cy="64294"/>
            </a:xfrm>
            <a:custGeom>
              <a:avLst/>
              <a:gdLst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  <a:gd name="connsiteX0" fmla="*/ 0 w 83344"/>
                <a:gd name="connsiteY0" fmla="*/ 0 h 64294"/>
                <a:gd name="connsiteX1" fmla="*/ 83344 w 83344"/>
                <a:gd name="connsiteY1" fmla="*/ 64294 h 64294"/>
                <a:gd name="connsiteX2" fmla="*/ 83344 w 83344"/>
                <a:gd name="connsiteY2" fmla="*/ 64294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344" h="64294">
                  <a:moveTo>
                    <a:pt x="0" y="0"/>
                  </a:moveTo>
                  <a:cubicBezTo>
                    <a:pt x="1588" y="73818"/>
                    <a:pt x="55563" y="42863"/>
                    <a:pt x="83344" y="64294"/>
                  </a:cubicBezTo>
                  <a:lnTo>
                    <a:pt x="83344" y="64294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1E947F-D1F3-4160-B0DC-2D14021C23D1}"/>
              </a:ext>
            </a:extLst>
          </p:cNvPr>
          <p:cNvSpPr txBox="1"/>
          <p:nvPr/>
        </p:nvSpPr>
        <p:spPr>
          <a:xfrm>
            <a:off x="2523505" y="1589091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K, 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3BB785-E2AC-4F5A-9B48-E569D124C6D6}"/>
              </a:ext>
            </a:extLst>
          </p:cNvPr>
          <p:cNvGrpSpPr/>
          <p:nvPr/>
        </p:nvGrpSpPr>
        <p:grpSpPr>
          <a:xfrm>
            <a:off x="6802772" y="268486"/>
            <a:ext cx="1357122" cy="1057172"/>
            <a:chOff x="6827043" y="1537240"/>
            <a:chExt cx="1309688" cy="102022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D00044-4B4A-40FA-95FD-6ECCCD6180F6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50">
              <a:extLst>
                <a:ext uri="{FF2B5EF4-FFF2-40B4-BE49-F238E27FC236}">
                  <a16:creationId xmlns:a16="http://schemas.microsoft.com/office/drawing/2014/main" id="{682365FA-F56A-439B-9F73-65C17A9C42CE}"/>
                </a:ext>
              </a:extLst>
            </p:cNvPr>
            <p:cNvSpPr/>
            <p:nvPr/>
          </p:nvSpPr>
          <p:spPr>
            <a:xfrm>
              <a:off x="7140809" y="2025259"/>
              <a:ext cx="731665" cy="241568"/>
            </a:xfrm>
            <a:custGeom>
              <a:avLst/>
              <a:gdLst>
                <a:gd name="connsiteX0" fmla="*/ 0 w 731665"/>
                <a:gd name="connsiteY0" fmla="*/ 0 h 186028"/>
                <a:gd name="connsiteX1" fmla="*/ 731665 w 731665"/>
                <a:gd name="connsiteY1" fmla="*/ 0 h 186028"/>
                <a:gd name="connsiteX2" fmla="*/ 731665 w 731665"/>
                <a:gd name="connsiteY2" fmla="*/ 186028 h 186028"/>
                <a:gd name="connsiteX3" fmla="*/ 0 w 731665"/>
                <a:gd name="connsiteY3" fmla="*/ 186028 h 186028"/>
                <a:gd name="connsiteX4" fmla="*/ 0 w 731665"/>
                <a:gd name="connsiteY4" fmla="*/ 0 h 186028"/>
                <a:gd name="connsiteX0" fmla="*/ 0 w 731665"/>
                <a:gd name="connsiteY0" fmla="*/ 30 h 186058"/>
                <a:gd name="connsiteX1" fmla="*/ 122004 w 731665"/>
                <a:gd name="connsiteY1" fmla="*/ 48069 h 186058"/>
                <a:gd name="connsiteX2" fmla="*/ 731665 w 731665"/>
                <a:gd name="connsiteY2" fmla="*/ 30 h 186058"/>
                <a:gd name="connsiteX3" fmla="*/ 731665 w 731665"/>
                <a:gd name="connsiteY3" fmla="*/ 186058 h 186058"/>
                <a:gd name="connsiteX4" fmla="*/ 0 w 731665"/>
                <a:gd name="connsiteY4" fmla="*/ 186058 h 186058"/>
                <a:gd name="connsiteX5" fmla="*/ 0 w 731665"/>
                <a:gd name="connsiteY5" fmla="*/ 30 h 186058"/>
                <a:gd name="connsiteX0" fmla="*/ 0 w 731665"/>
                <a:gd name="connsiteY0" fmla="*/ 34 h 186062"/>
                <a:gd name="connsiteX1" fmla="*/ 106129 w 731665"/>
                <a:gd name="connsiteY1" fmla="*/ 41723 h 186062"/>
                <a:gd name="connsiteX2" fmla="*/ 731665 w 731665"/>
                <a:gd name="connsiteY2" fmla="*/ 34 h 186062"/>
                <a:gd name="connsiteX3" fmla="*/ 731665 w 731665"/>
                <a:gd name="connsiteY3" fmla="*/ 186062 h 186062"/>
                <a:gd name="connsiteX4" fmla="*/ 0 w 731665"/>
                <a:gd name="connsiteY4" fmla="*/ 186062 h 186062"/>
                <a:gd name="connsiteX5" fmla="*/ 0 w 731665"/>
                <a:gd name="connsiteY5" fmla="*/ 34 h 186062"/>
                <a:gd name="connsiteX0" fmla="*/ 0 w 731665"/>
                <a:gd name="connsiteY0" fmla="*/ 34 h 186062"/>
                <a:gd name="connsiteX1" fmla="*/ 106129 w 731665"/>
                <a:gd name="connsiteY1" fmla="*/ 41723 h 186062"/>
                <a:gd name="connsiteX2" fmla="*/ 731665 w 731665"/>
                <a:gd name="connsiteY2" fmla="*/ 34 h 186062"/>
                <a:gd name="connsiteX3" fmla="*/ 731665 w 731665"/>
                <a:gd name="connsiteY3" fmla="*/ 186062 h 186062"/>
                <a:gd name="connsiteX4" fmla="*/ 0 w 731665"/>
                <a:gd name="connsiteY4" fmla="*/ 186062 h 186062"/>
                <a:gd name="connsiteX5" fmla="*/ 0 w 731665"/>
                <a:gd name="connsiteY5" fmla="*/ 34 h 186062"/>
                <a:gd name="connsiteX0" fmla="*/ 0 w 731665"/>
                <a:gd name="connsiteY0" fmla="*/ 8946 h 194974"/>
                <a:gd name="connsiteX1" fmla="*/ 106129 w 731665"/>
                <a:gd name="connsiteY1" fmla="*/ 50635 h 194974"/>
                <a:gd name="connsiteX2" fmla="*/ 349016 w 731665"/>
                <a:gd name="connsiteY2" fmla="*/ 42697 h 194974"/>
                <a:gd name="connsiteX3" fmla="*/ 731665 w 731665"/>
                <a:gd name="connsiteY3" fmla="*/ 8946 h 194974"/>
                <a:gd name="connsiteX4" fmla="*/ 731665 w 731665"/>
                <a:gd name="connsiteY4" fmla="*/ 194974 h 194974"/>
                <a:gd name="connsiteX5" fmla="*/ 0 w 731665"/>
                <a:gd name="connsiteY5" fmla="*/ 194974 h 194974"/>
                <a:gd name="connsiteX6" fmla="*/ 0 w 731665"/>
                <a:gd name="connsiteY6" fmla="*/ 8946 h 194974"/>
                <a:gd name="connsiteX0" fmla="*/ 0 w 731665"/>
                <a:gd name="connsiteY0" fmla="*/ 8919 h 194947"/>
                <a:gd name="connsiteX1" fmla="*/ 106129 w 731665"/>
                <a:gd name="connsiteY1" fmla="*/ 50608 h 194947"/>
                <a:gd name="connsiteX2" fmla="*/ 222016 w 731665"/>
                <a:gd name="connsiteY2" fmla="*/ 14095 h 194947"/>
                <a:gd name="connsiteX3" fmla="*/ 349016 w 731665"/>
                <a:gd name="connsiteY3" fmla="*/ 42670 h 194947"/>
                <a:gd name="connsiteX4" fmla="*/ 731665 w 731665"/>
                <a:gd name="connsiteY4" fmla="*/ 8919 h 194947"/>
                <a:gd name="connsiteX5" fmla="*/ 731665 w 731665"/>
                <a:gd name="connsiteY5" fmla="*/ 194947 h 194947"/>
                <a:gd name="connsiteX6" fmla="*/ 0 w 731665"/>
                <a:gd name="connsiteY6" fmla="*/ 194947 h 194947"/>
                <a:gd name="connsiteX7" fmla="*/ 0 w 731665"/>
                <a:gd name="connsiteY7" fmla="*/ 8919 h 194947"/>
                <a:gd name="connsiteX0" fmla="*/ 0 w 731665"/>
                <a:gd name="connsiteY0" fmla="*/ 8919 h 194947"/>
                <a:gd name="connsiteX1" fmla="*/ 106129 w 731665"/>
                <a:gd name="connsiteY1" fmla="*/ 50608 h 194947"/>
                <a:gd name="connsiteX2" fmla="*/ 222016 w 731665"/>
                <a:gd name="connsiteY2" fmla="*/ 14095 h 194947"/>
                <a:gd name="connsiteX3" fmla="*/ 349016 w 731665"/>
                <a:gd name="connsiteY3" fmla="*/ 42670 h 194947"/>
                <a:gd name="connsiteX4" fmla="*/ 731665 w 731665"/>
                <a:gd name="connsiteY4" fmla="*/ 8919 h 194947"/>
                <a:gd name="connsiteX5" fmla="*/ 731665 w 731665"/>
                <a:gd name="connsiteY5" fmla="*/ 194947 h 194947"/>
                <a:gd name="connsiteX6" fmla="*/ 0 w 731665"/>
                <a:gd name="connsiteY6" fmla="*/ 194947 h 194947"/>
                <a:gd name="connsiteX7" fmla="*/ 0 w 731665"/>
                <a:gd name="connsiteY7" fmla="*/ 8919 h 194947"/>
                <a:gd name="connsiteX0" fmla="*/ 0 w 731665"/>
                <a:gd name="connsiteY0" fmla="*/ 8919 h 194947"/>
                <a:gd name="connsiteX1" fmla="*/ 106129 w 731665"/>
                <a:gd name="connsiteY1" fmla="*/ 50608 h 194947"/>
                <a:gd name="connsiteX2" fmla="*/ 222016 w 731665"/>
                <a:gd name="connsiteY2" fmla="*/ 14095 h 194947"/>
                <a:gd name="connsiteX3" fmla="*/ 349016 w 731665"/>
                <a:gd name="connsiteY3" fmla="*/ 42670 h 194947"/>
                <a:gd name="connsiteX4" fmla="*/ 731665 w 731665"/>
                <a:gd name="connsiteY4" fmla="*/ 8919 h 194947"/>
                <a:gd name="connsiteX5" fmla="*/ 731665 w 731665"/>
                <a:gd name="connsiteY5" fmla="*/ 194947 h 194947"/>
                <a:gd name="connsiteX6" fmla="*/ 0 w 731665"/>
                <a:gd name="connsiteY6" fmla="*/ 194947 h 194947"/>
                <a:gd name="connsiteX7" fmla="*/ 0 w 731665"/>
                <a:gd name="connsiteY7" fmla="*/ 8919 h 194947"/>
                <a:gd name="connsiteX0" fmla="*/ 0 w 731665"/>
                <a:gd name="connsiteY0" fmla="*/ 10402 h 196430"/>
                <a:gd name="connsiteX1" fmla="*/ 106129 w 731665"/>
                <a:gd name="connsiteY1" fmla="*/ 52091 h 196430"/>
                <a:gd name="connsiteX2" fmla="*/ 222016 w 731665"/>
                <a:gd name="connsiteY2" fmla="*/ 15578 h 196430"/>
                <a:gd name="connsiteX3" fmla="*/ 349016 w 731665"/>
                <a:gd name="connsiteY3" fmla="*/ 44153 h 196430"/>
                <a:gd name="connsiteX4" fmla="*/ 731665 w 731665"/>
                <a:gd name="connsiteY4" fmla="*/ 10402 h 196430"/>
                <a:gd name="connsiteX5" fmla="*/ 731665 w 731665"/>
                <a:gd name="connsiteY5" fmla="*/ 196430 h 196430"/>
                <a:gd name="connsiteX6" fmla="*/ 0 w 731665"/>
                <a:gd name="connsiteY6" fmla="*/ 196430 h 196430"/>
                <a:gd name="connsiteX7" fmla="*/ 0 w 731665"/>
                <a:gd name="connsiteY7" fmla="*/ 10402 h 196430"/>
                <a:gd name="connsiteX0" fmla="*/ 0 w 731665"/>
                <a:gd name="connsiteY0" fmla="*/ 16857 h 202885"/>
                <a:gd name="connsiteX1" fmla="*/ 106129 w 731665"/>
                <a:gd name="connsiteY1" fmla="*/ 58546 h 202885"/>
                <a:gd name="connsiteX2" fmla="*/ 222016 w 731665"/>
                <a:gd name="connsiteY2" fmla="*/ 22033 h 202885"/>
                <a:gd name="connsiteX3" fmla="*/ 349016 w 731665"/>
                <a:gd name="connsiteY3" fmla="*/ 50608 h 202885"/>
                <a:gd name="connsiteX4" fmla="*/ 539516 w 731665"/>
                <a:gd name="connsiteY4" fmla="*/ 12508 h 202885"/>
                <a:gd name="connsiteX5" fmla="*/ 731665 w 731665"/>
                <a:gd name="connsiteY5" fmla="*/ 16857 h 202885"/>
                <a:gd name="connsiteX6" fmla="*/ 731665 w 731665"/>
                <a:gd name="connsiteY6" fmla="*/ 202885 h 202885"/>
                <a:gd name="connsiteX7" fmla="*/ 0 w 731665"/>
                <a:gd name="connsiteY7" fmla="*/ 202885 h 202885"/>
                <a:gd name="connsiteX8" fmla="*/ 0 w 731665"/>
                <a:gd name="connsiteY8" fmla="*/ 16857 h 202885"/>
                <a:gd name="connsiteX0" fmla="*/ 0 w 731665"/>
                <a:gd name="connsiteY0" fmla="*/ 7787 h 193815"/>
                <a:gd name="connsiteX1" fmla="*/ 106129 w 731665"/>
                <a:gd name="connsiteY1" fmla="*/ 49476 h 193815"/>
                <a:gd name="connsiteX2" fmla="*/ 222016 w 731665"/>
                <a:gd name="connsiteY2" fmla="*/ 12963 h 193815"/>
                <a:gd name="connsiteX3" fmla="*/ 349016 w 731665"/>
                <a:gd name="connsiteY3" fmla="*/ 41538 h 193815"/>
                <a:gd name="connsiteX4" fmla="*/ 539516 w 731665"/>
                <a:gd name="connsiteY4" fmla="*/ 3438 h 193815"/>
                <a:gd name="connsiteX5" fmla="*/ 731665 w 731665"/>
                <a:gd name="connsiteY5" fmla="*/ 7787 h 193815"/>
                <a:gd name="connsiteX6" fmla="*/ 731665 w 731665"/>
                <a:gd name="connsiteY6" fmla="*/ 193815 h 193815"/>
                <a:gd name="connsiteX7" fmla="*/ 0 w 731665"/>
                <a:gd name="connsiteY7" fmla="*/ 193815 h 193815"/>
                <a:gd name="connsiteX8" fmla="*/ 0 w 731665"/>
                <a:gd name="connsiteY8" fmla="*/ 7787 h 193815"/>
                <a:gd name="connsiteX0" fmla="*/ 0 w 731665"/>
                <a:gd name="connsiteY0" fmla="*/ 5493 h 191521"/>
                <a:gd name="connsiteX1" fmla="*/ 106129 w 731665"/>
                <a:gd name="connsiteY1" fmla="*/ 47182 h 191521"/>
                <a:gd name="connsiteX2" fmla="*/ 222016 w 731665"/>
                <a:gd name="connsiteY2" fmla="*/ 10669 h 191521"/>
                <a:gd name="connsiteX3" fmla="*/ 349016 w 731665"/>
                <a:gd name="connsiteY3" fmla="*/ 39244 h 191521"/>
                <a:gd name="connsiteX4" fmla="*/ 539516 w 731665"/>
                <a:gd name="connsiteY4" fmla="*/ 1144 h 191521"/>
                <a:gd name="connsiteX5" fmla="*/ 731665 w 731665"/>
                <a:gd name="connsiteY5" fmla="*/ 5493 h 191521"/>
                <a:gd name="connsiteX6" fmla="*/ 731665 w 731665"/>
                <a:gd name="connsiteY6" fmla="*/ 191521 h 191521"/>
                <a:gd name="connsiteX7" fmla="*/ 0 w 731665"/>
                <a:gd name="connsiteY7" fmla="*/ 191521 h 191521"/>
                <a:gd name="connsiteX8" fmla="*/ 0 w 731665"/>
                <a:gd name="connsiteY8" fmla="*/ 5493 h 191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1665" h="191521">
                  <a:moveTo>
                    <a:pt x="0" y="5493"/>
                  </a:moveTo>
                  <a:cubicBezTo>
                    <a:pt x="39080" y="4043"/>
                    <a:pt x="67049" y="48632"/>
                    <a:pt x="106129" y="47182"/>
                  </a:cubicBezTo>
                  <a:cubicBezTo>
                    <a:pt x="154773" y="25291"/>
                    <a:pt x="181535" y="11992"/>
                    <a:pt x="222016" y="10669"/>
                  </a:cubicBezTo>
                  <a:cubicBezTo>
                    <a:pt x="262497" y="9346"/>
                    <a:pt x="296099" y="40831"/>
                    <a:pt x="349016" y="39244"/>
                  </a:cubicBezTo>
                  <a:cubicBezTo>
                    <a:pt x="401933" y="37657"/>
                    <a:pt x="475741" y="6769"/>
                    <a:pt x="539516" y="1144"/>
                  </a:cubicBezTo>
                  <a:cubicBezTo>
                    <a:pt x="562016" y="93944"/>
                    <a:pt x="699640" y="-26236"/>
                    <a:pt x="731665" y="5493"/>
                  </a:cubicBezTo>
                  <a:lnTo>
                    <a:pt x="731665" y="191521"/>
                  </a:lnTo>
                  <a:lnTo>
                    <a:pt x="0" y="191521"/>
                  </a:lnTo>
                  <a:lnTo>
                    <a:pt x="0" y="5493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1E198EF-EE2F-42B2-8819-3748BDD56606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21FFB7-0529-4955-8B0D-2C2ADA3516DF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D23AC73-4830-4F7B-BABE-68940A44C56E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B10C264-AF29-4230-BC1E-5AE4628FD9BD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CC866E-9471-4884-A8CA-0149F422BF8B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9">
              <a:extLst>
                <a:ext uri="{FF2B5EF4-FFF2-40B4-BE49-F238E27FC236}">
                  <a16:creationId xmlns:a16="http://schemas.microsoft.com/office/drawing/2014/main" id="{2C0D8CC1-92F1-4AF9-A8B3-AF7A6649412F}"/>
                </a:ext>
              </a:extLst>
            </p:cNvPr>
            <p:cNvSpPr/>
            <p:nvPr/>
          </p:nvSpPr>
          <p:spPr>
            <a:xfrm>
              <a:off x="7069931" y="1771649"/>
              <a:ext cx="864394" cy="347373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F6696C8-9EA2-4BD2-B934-10E61ABA6AFB}"/>
                </a:ext>
              </a:extLst>
            </p:cNvPr>
            <p:cNvSpPr/>
            <p:nvPr/>
          </p:nvSpPr>
          <p:spPr>
            <a:xfrm>
              <a:off x="7460922" y="1801158"/>
              <a:ext cx="45719" cy="30075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3B408B6-5F13-4448-AEDF-29E529C3C3F9}"/>
                </a:ext>
              </a:extLst>
            </p:cNvPr>
            <p:cNvSpPr/>
            <p:nvPr/>
          </p:nvSpPr>
          <p:spPr>
            <a:xfrm>
              <a:off x="7223325" y="1864519"/>
              <a:ext cx="45719" cy="24156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7E63C10-EDEF-44D3-8FB2-B5B834592DB7}"/>
                </a:ext>
              </a:extLst>
            </p:cNvPr>
            <p:cNvSpPr/>
            <p:nvPr/>
          </p:nvSpPr>
          <p:spPr>
            <a:xfrm flipH="1">
              <a:off x="7725245" y="1835944"/>
              <a:ext cx="45719" cy="26596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707693E-9EB4-4B12-917A-13AE5A5EDB5A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54948" y="761037"/>
                    <a:pt x="935973" y="715792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1B4EE8D-798B-40C2-AF46-0C9C54C1117E}"/>
                </a:ext>
              </a:extLst>
            </p:cNvPr>
            <p:cNvSpPr/>
            <p:nvPr/>
          </p:nvSpPr>
          <p:spPr>
            <a:xfrm rot="21384924" flipH="1" flipV="1">
              <a:off x="6829137" y="2043204"/>
              <a:ext cx="309212" cy="76645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DE7E21-C1DC-4102-A9D5-A49181643441}"/>
                </a:ext>
              </a:extLst>
            </p:cNvPr>
            <p:cNvSpPr/>
            <p:nvPr/>
          </p:nvSpPr>
          <p:spPr>
            <a:xfrm rot="215076" flipV="1">
              <a:off x="7833457" y="2047117"/>
              <a:ext cx="301634" cy="61886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E84B8A1-766C-417A-A5E0-E8C101D3E750}"/>
              </a:ext>
            </a:extLst>
          </p:cNvPr>
          <p:cNvSpPr txBox="1"/>
          <p:nvPr/>
        </p:nvSpPr>
        <p:spPr>
          <a:xfrm>
            <a:off x="7218741" y="1349945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sh</a:t>
            </a:r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14EAD8-A618-4B6F-922A-AD1331BF6047}"/>
              </a:ext>
            </a:extLst>
          </p:cNvPr>
          <p:cNvGrpSpPr/>
          <p:nvPr/>
        </p:nvGrpSpPr>
        <p:grpSpPr>
          <a:xfrm>
            <a:off x="8472210" y="381365"/>
            <a:ext cx="1644475" cy="925353"/>
            <a:chOff x="3381537" y="3721472"/>
            <a:chExt cx="2864580" cy="1611911"/>
          </a:xfrm>
        </p:grpSpPr>
        <p:sp>
          <p:nvSpPr>
            <p:cNvPr id="58" name="Rectangle 21">
              <a:extLst>
                <a:ext uri="{FF2B5EF4-FFF2-40B4-BE49-F238E27FC236}">
                  <a16:creationId xmlns:a16="http://schemas.microsoft.com/office/drawing/2014/main" id="{091008E2-E5E3-4CF2-A346-E9F1518C0897}"/>
                </a:ext>
              </a:extLst>
            </p:cNvPr>
            <p:cNvSpPr/>
            <p:nvPr/>
          </p:nvSpPr>
          <p:spPr>
            <a:xfrm>
              <a:off x="3422522" y="4179129"/>
              <a:ext cx="2743200" cy="787987"/>
            </a:xfrm>
            <a:custGeom>
              <a:avLst/>
              <a:gdLst>
                <a:gd name="connsiteX0" fmla="*/ 0 w 2197290"/>
                <a:gd name="connsiteY0" fmla="*/ 0 h 750627"/>
                <a:gd name="connsiteX1" fmla="*/ 2197290 w 2197290"/>
                <a:gd name="connsiteY1" fmla="*/ 0 h 750627"/>
                <a:gd name="connsiteX2" fmla="*/ 2197290 w 2197290"/>
                <a:gd name="connsiteY2" fmla="*/ 750627 h 750627"/>
                <a:gd name="connsiteX3" fmla="*/ 0 w 2197290"/>
                <a:gd name="connsiteY3" fmla="*/ 750627 h 750627"/>
                <a:gd name="connsiteX4" fmla="*/ 0 w 2197290"/>
                <a:gd name="connsiteY4" fmla="*/ 0 h 750627"/>
                <a:gd name="connsiteX0" fmla="*/ 0 w 2197290"/>
                <a:gd name="connsiteY0" fmla="*/ 177042 h 927669"/>
                <a:gd name="connsiteX1" fmla="*/ 1076278 w 2197290"/>
                <a:gd name="connsiteY1" fmla="*/ 0 h 927669"/>
                <a:gd name="connsiteX2" fmla="*/ 2197290 w 2197290"/>
                <a:gd name="connsiteY2" fmla="*/ 177042 h 927669"/>
                <a:gd name="connsiteX3" fmla="*/ 2197290 w 2197290"/>
                <a:gd name="connsiteY3" fmla="*/ 927669 h 927669"/>
                <a:gd name="connsiteX4" fmla="*/ 0 w 2197290"/>
                <a:gd name="connsiteY4" fmla="*/ 927669 h 927669"/>
                <a:gd name="connsiteX5" fmla="*/ 0 w 2197290"/>
                <a:gd name="connsiteY5" fmla="*/ 177042 h 927669"/>
                <a:gd name="connsiteX0" fmla="*/ 0 w 2540190"/>
                <a:gd name="connsiteY0" fmla="*/ 177042 h 927669"/>
                <a:gd name="connsiteX1" fmla="*/ 1076278 w 2540190"/>
                <a:gd name="connsiteY1" fmla="*/ 0 h 927669"/>
                <a:gd name="connsiteX2" fmla="*/ 2540190 w 2540190"/>
                <a:gd name="connsiteY2" fmla="*/ 481842 h 927669"/>
                <a:gd name="connsiteX3" fmla="*/ 2197290 w 2540190"/>
                <a:gd name="connsiteY3" fmla="*/ 927669 h 927669"/>
                <a:gd name="connsiteX4" fmla="*/ 0 w 2540190"/>
                <a:gd name="connsiteY4" fmla="*/ 927669 h 927669"/>
                <a:gd name="connsiteX5" fmla="*/ 0 w 2540190"/>
                <a:gd name="connsiteY5" fmla="*/ 1770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266700 w 2806890"/>
                <a:gd name="connsiteY4" fmla="*/ 927669 h 927669"/>
                <a:gd name="connsiteX5" fmla="*/ 0 w 2806890"/>
                <a:gd name="connsiteY5" fmla="*/ 4691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0 w 2806890"/>
                <a:gd name="connsiteY4" fmla="*/ 469142 h 927669"/>
                <a:gd name="connsiteX0" fmla="*/ 0 w 2806890"/>
                <a:gd name="connsiteY0" fmla="*/ 469142 h 481842"/>
                <a:gd name="connsiteX1" fmla="*/ 1342978 w 2806890"/>
                <a:gd name="connsiteY1" fmla="*/ 0 h 481842"/>
                <a:gd name="connsiteX2" fmla="*/ 2806890 w 2806890"/>
                <a:gd name="connsiteY2" fmla="*/ 481842 h 481842"/>
                <a:gd name="connsiteX3" fmla="*/ 0 w 2806890"/>
                <a:gd name="connsiteY3" fmla="*/ 469142 h 481842"/>
                <a:gd name="connsiteX0" fmla="*/ 0 w 2806890"/>
                <a:gd name="connsiteY0" fmla="*/ 534591 h 547291"/>
                <a:gd name="connsiteX1" fmla="*/ 1342978 w 2806890"/>
                <a:gd name="connsiteY1" fmla="*/ 65449 h 547291"/>
                <a:gd name="connsiteX2" fmla="*/ 2806890 w 2806890"/>
                <a:gd name="connsiteY2" fmla="*/ 547291 h 547291"/>
                <a:gd name="connsiteX3" fmla="*/ 0 w 2806890"/>
                <a:gd name="connsiteY3" fmla="*/ 534591 h 547291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37691 h 550391"/>
                <a:gd name="connsiteX1" fmla="*/ 1342978 w 2806890"/>
                <a:gd name="connsiteY1" fmla="*/ 68549 h 550391"/>
                <a:gd name="connsiteX2" fmla="*/ 2806890 w 2806890"/>
                <a:gd name="connsiteY2" fmla="*/ 550391 h 550391"/>
                <a:gd name="connsiteX3" fmla="*/ 0 w 2806890"/>
                <a:gd name="connsiteY3" fmla="*/ 537691 h 550391"/>
                <a:gd name="connsiteX0" fmla="*/ 0 w 2806890"/>
                <a:gd name="connsiteY0" fmla="*/ 528404 h 541104"/>
                <a:gd name="connsiteX1" fmla="*/ 1342978 w 2806890"/>
                <a:gd name="connsiteY1" fmla="*/ 59262 h 541104"/>
                <a:gd name="connsiteX2" fmla="*/ 2806890 w 2806890"/>
                <a:gd name="connsiteY2" fmla="*/ 541104 h 541104"/>
                <a:gd name="connsiteX3" fmla="*/ 0 w 2806890"/>
                <a:gd name="connsiteY3" fmla="*/ 528404 h 541104"/>
                <a:gd name="connsiteX0" fmla="*/ 0 w 2806890"/>
                <a:gd name="connsiteY0" fmla="*/ 537470 h 550170"/>
                <a:gd name="connsiteX1" fmla="*/ 1342978 w 2806890"/>
                <a:gd name="connsiteY1" fmla="*/ 68328 h 550170"/>
                <a:gd name="connsiteX2" fmla="*/ 2806890 w 2806890"/>
                <a:gd name="connsiteY2" fmla="*/ 550170 h 550170"/>
                <a:gd name="connsiteX3" fmla="*/ 0 w 2806890"/>
                <a:gd name="connsiteY3" fmla="*/ 537470 h 550170"/>
                <a:gd name="connsiteX0" fmla="*/ 0 w 2844990"/>
                <a:gd name="connsiteY0" fmla="*/ 514854 h 552954"/>
                <a:gd name="connsiteX1" fmla="*/ 1381078 w 2844990"/>
                <a:gd name="connsiteY1" fmla="*/ 71112 h 552954"/>
                <a:gd name="connsiteX2" fmla="*/ 2844990 w 2844990"/>
                <a:gd name="connsiteY2" fmla="*/ 552954 h 552954"/>
                <a:gd name="connsiteX3" fmla="*/ 0 w 2844990"/>
                <a:gd name="connsiteY3" fmla="*/ 514854 h 552954"/>
                <a:gd name="connsiteX0" fmla="*/ 0 w 2844990"/>
                <a:gd name="connsiteY0" fmla="*/ 504929 h 543029"/>
                <a:gd name="connsiteX1" fmla="*/ 1381078 w 2844990"/>
                <a:gd name="connsiteY1" fmla="*/ 61187 h 543029"/>
                <a:gd name="connsiteX2" fmla="*/ 2844990 w 2844990"/>
                <a:gd name="connsiteY2" fmla="*/ 543029 h 543029"/>
                <a:gd name="connsiteX3" fmla="*/ 0 w 2844990"/>
                <a:gd name="connsiteY3" fmla="*/ 504929 h 543029"/>
                <a:gd name="connsiteX0" fmla="*/ 0 w 2844990"/>
                <a:gd name="connsiteY0" fmla="*/ 504929 h 1116030"/>
                <a:gd name="connsiteX1" fmla="*/ 1381078 w 2844990"/>
                <a:gd name="connsiteY1" fmla="*/ 61187 h 1116030"/>
                <a:gd name="connsiteX2" fmla="*/ 2844990 w 2844990"/>
                <a:gd name="connsiteY2" fmla="*/ 543029 h 1116030"/>
                <a:gd name="connsiteX3" fmla="*/ 0 w 2844990"/>
                <a:gd name="connsiteY3" fmla="*/ 504929 h 1116030"/>
                <a:gd name="connsiteX0" fmla="*/ 0 w 2844990"/>
                <a:gd name="connsiteY0" fmla="*/ 504929 h 1611911"/>
                <a:gd name="connsiteX1" fmla="*/ 1381078 w 2844990"/>
                <a:gd name="connsiteY1" fmla="*/ 61187 h 1611911"/>
                <a:gd name="connsiteX2" fmla="*/ 2844990 w 2844990"/>
                <a:gd name="connsiteY2" fmla="*/ 543029 h 1611911"/>
                <a:gd name="connsiteX3" fmla="*/ 0 w 2844990"/>
                <a:gd name="connsiteY3" fmla="*/ 504929 h 1611911"/>
                <a:gd name="connsiteX0" fmla="*/ 0 w 2851340"/>
                <a:gd name="connsiteY0" fmla="*/ 313239 h 1542672"/>
                <a:gd name="connsiteX1" fmla="*/ 1387428 w 2851340"/>
                <a:gd name="connsiteY1" fmla="*/ 88062 h 1542672"/>
                <a:gd name="connsiteX2" fmla="*/ 2851340 w 2851340"/>
                <a:gd name="connsiteY2" fmla="*/ 569904 h 1542672"/>
                <a:gd name="connsiteX3" fmla="*/ 0 w 2851340"/>
                <a:gd name="connsiteY3" fmla="*/ 313239 h 1542672"/>
                <a:gd name="connsiteX0" fmla="*/ 0 w 2692590"/>
                <a:gd name="connsiteY0" fmla="*/ 313239 h 1412968"/>
                <a:gd name="connsiteX1" fmla="*/ 1387428 w 2692590"/>
                <a:gd name="connsiteY1" fmla="*/ 88062 h 1412968"/>
                <a:gd name="connsiteX2" fmla="*/ 2692590 w 2692590"/>
                <a:gd name="connsiteY2" fmla="*/ 337680 h 1412968"/>
                <a:gd name="connsiteX3" fmla="*/ 0 w 2692590"/>
                <a:gd name="connsiteY3" fmla="*/ 313239 h 1412968"/>
                <a:gd name="connsiteX0" fmla="*/ 0 w 2692590"/>
                <a:gd name="connsiteY0" fmla="*/ 0 h 1099729"/>
                <a:gd name="connsiteX1" fmla="*/ 2692590 w 2692590"/>
                <a:gd name="connsiteY1" fmla="*/ 24441 h 1099729"/>
                <a:gd name="connsiteX2" fmla="*/ 0 w 2692590"/>
                <a:gd name="connsiteY2" fmla="*/ 0 h 1099729"/>
                <a:gd name="connsiteX0" fmla="*/ 0 w 2692590"/>
                <a:gd name="connsiteY0" fmla="*/ 192313 h 1292042"/>
                <a:gd name="connsiteX1" fmla="*/ 2692590 w 2692590"/>
                <a:gd name="connsiteY1" fmla="*/ 216754 h 1292042"/>
                <a:gd name="connsiteX2" fmla="*/ 0 w 2692590"/>
                <a:gd name="connsiteY2" fmla="*/ 192313 h 1292042"/>
                <a:gd name="connsiteX0" fmla="*/ 0 w 2692590"/>
                <a:gd name="connsiteY0" fmla="*/ 240044 h 1339773"/>
                <a:gd name="connsiteX1" fmla="*/ 2692590 w 2692590"/>
                <a:gd name="connsiteY1" fmla="*/ 264485 h 1339773"/>
                <a:gd name="connsiteX2" fmla="*/ 0 w 2692590"/>
                <a:gd name="connsiteY2" fmla="*/ 240044 h 1339773"/>
                <a:gd name="connsiteX0" fmla="*/ 0 w 2692590"/>
                <a:gd name="connsiteY0" fmla="*/ 264809 h 1364538"/>
                <a:gd name="connsiteX1" fmla="*/ 2692590 w 2692590"/>
                <a:gd name="connsiteY1" fmla="*/ 289250 h 1364538"/>
                <a:gd name="connsiteX2" fmla="*/ 0 w 2692590"/>
                <a:gd name="connsiteY2" fmla="*/ 264809 h 1364538"/>
                <a:gd name="connsiteX0" fmla="*/ 0 w 2692590"/>
                <a:gd name="connsiteY0" fmla="*/ 264809 h 1220348"/>
                <a:gd name="connsiteX1" fmla="*/ 2692590 w 2692590"/>
                <a:gd name="connsiteY1" fmla="*/ 289250 h 1220348"/>
                <a:gd name="connsiteX2" fmla="*/ 0 w 2692590"/>
                <a:gd name="connsiteY2" fmla="*/ 264809 h 1220348"/>
                <a:gd name="connsiteX0" fmla="*/ 0 w 2692590"/>
                <a:gd name="connsiteY0" fmla="*/ 264809 h 1546770"/>
                <a:gd name="connsiteX1" fmla="*/ 2692590 w 2692590"/>
                <a:gd name="connsiteY1" fmla="*/ 289250 h 1546770"/>
                <a:gd name="connsiteX2" fmla="*/ 0 w 2692590"/>
                <a:gd name="connsiteY2" fmla="*/ 264809 h 154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2590" h="1546770">
                  <a:moveTo>
                    <a:pt x="0" y="264809"/>
                  </a:moveTo>
                  <a:cubicBezTo>
                    <a:pt x="878480" y="-177833"/>
                    <a:pt x="1998260" y="7897"/>
                    <a:pt x="2692590" y="289250"/>
                  </a:cubicBezTo>
                  <a:cubicBezTo>
                    <a:pt x="2195110" y="1443462"/>
                    <a:pt x="948330" y="2429665"/>
                    <a:pt x="0" y="264809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5C8AF5-0913-427C-98D6-39811F4F8174}"/>
                </a:ext>
              </a:extLst>
            </p:cNvPr>
            <p:cNvGrpSpPr/>
            <p:nvPr/>
          </p:nvGrpSpPr>
          <p:grpSpPr>
            <a:xfrm>
              <a:off x="3381537" y="3721472"/>
              <a:ext cx="2864580" cy="1611911"/>
              <a:chOff x="3643322" y="3697287"/>
              <a:chExt cx="2864580" cy="1611911"/>
            </a:xfrm>
          </p:grpSpPr>
          <p:sp>
            <p:nvSpPr>
              <p:cNvPr id="60" name="Oval 48">
                <a:extLst>
                  <a:ext uri="{FF2B5EF4-FFF2-40B4-BE49-F238E27FC236}">
                    <a16:creationId xmlns:a16="http://schemas.microsoft.com/office/drawing/2014/main" id="{81C3E9FD-FFC1-4CBB-90A9-1DFA218D189F}"/>
                  </a:ext>
                </a:extLst>
              </p:cNvPr>
              <p:cNvSpPr/>
              <p:nvPr/>
            </p:nvSpPr>
            <p:spPr>
              <a:xfrm>
                <a:off x="4289052" y="4445419"/>
                <a:ext cx="1598089" cy="620903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BFE9E6F-6BB3-404D-A71B-8CE2B8D27EF4}"/>
                  </a:ext>
                </a:extLst>
              </p:cNvPr>
              <p:cNvSpPr/>
              <p:nvPr/>
            </p:nvSpPr>
            <p:spPr>
              <a:xfrm>
                <a:off x="4006850" y="4517550"/>
                <a:ext cx="2098115" cy="42904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974EBB9-A928-450D-A1F6-729F04F07F6D}"/>
                  </a:ext>
                </a:extLst>
              </p:cNvPr>
              <p:cNvSpPr/>
              <p:nvPr/>
            </p:nvSpPr>
            <p:spPr>
              <a:xfrm>
                <a:off x="3778592" y="4074909"/>
                <a:ext cx="2594675" cy="527486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331098 w 2310413"/>
                  <a:gd name="connsiteY10" fmla="*/ 392562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79525 w 2304604"/>
                  <a:gd name="connsiteY0" fmla="*/ 1784 h 496382"/>
                  <a:gd name="connsiteX1" fmla="*/ 2238173 w 2304604"/>
                  <a:gd name="connsiteY1" fmla="*/ 87980 h 496382"/>
                  <a:gd name="connsiteX2" fmla="*/ 2304604 w 2304604"/>
                  <a:gd name="connsiteY2" fmla="*/ 98377 h 496382"/>
                  <a:gd name="connsiteX3" fmla="*/ 2303102 w 2304604"/>
                  <a:gd name="connsiteY3" fmla="*/ 103213 h 496382"/>
                  <a:gd name="connsiteX4" fmla="*/ 2082428 w 2304604"/>
                  <a:gd name="connsiteY4" fmla="*/ 343202 h 496382"/>
                  <a:gd name="connsiteX5" fmla="*/ 1802234 w 2304604"/>
                  <a:gd name="connsiteY5" fmla="*/ 377333 h 496382"/>
                  <a:gd name="connsiteX6" fmla="*/ 1571252 w 2304604"/>
                  <a:gd name="connsiteY6" fmla="*/ 417814 h 496382"/>
                  <a:gd name="connsiteX7" fmla="*/ 1152152 w 2304604"/>
                  <a:gd name="connsiteY7" fmla="*/ 446389 h 496382"/>
                  <a:gd name="connsiteX8" fmla="*/ 749721 w 2304604"/>
                  <a:gd name="connsiteY8" fmla="*/ 405908 h 496382"/>
                  <a:gd name="connsiteX9" fmla="*/ 546627 w 2304604"/>
                  <a:gd name="connsiteY9" fmla="*/ 390953 h 496382"/>
                  <a:gd name="connsiteX10" fmla="*/ 325289 w 2304604"/>
                  <a:gd name="connsiteY10" fmla="*/ 392562 h 496382"/>
                  <a:gd name="connsiteX11" fmla="*/ -1 w 2304604"/>
                  <a:gd name="connsiteY11" fmla="*/ 107554 h 496382"/>
                  <a:gd name="connsiteX12" fmla="*/ 164036 w 2304604"/>
                  <a:gd name="connsiteY12" fmla="*/ 59144 h 496382"/>
                  <a:gd name="connsiteX13" fmla="*/ 879525 w 2304604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1912708 w 2242076"/>
                  <a:gd name="connsiteY4" fmla="*/ 375031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240574 w 2242076"/>
                  <a:gd name="connsiteY3" fmla="*/ 103535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151247 w 2242076"/>
                  <a:gd name="connsiteY3" fmla="*/ 95579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51247" h="496704">
                    <a:moveTo>
                      <a:pt x="816997" y="2106"/>
                    </a:moveTo>
                    <a:cubicBezTo>
                      <a:pt x="1299844" y="-8651"/>
                      <a:pt x="1686714" y="22443"/>
                      <a:pt x="2081851" y="80345"/>
                    </a:cubicBezTo>
                    <a:lnTo>
                      <a:pt x="2151247" y="95579"/>
                    </a:lnTo>
                    <a:cubicBezTo>
                      <a:pt x="2122561" y="210402"/>
                      <a:pt x="2098446" y="382421"/>
                      <a:pt x="1912708" y="375353"/>
                    </a:cubicBezTo>
                    <a:cubicBezTo>
                      <a:pt x="1824337" y="445782"/>
                      <a:pt x="1756119" y="480393"/>
                      <a:pt x="1663779" y="409484"/>
                    </a:cubicBezTo>
                    <a:cubicBezTo>
                      <a:pt x="1621446" y="460019"/>
                      <a:pt x="1530710" y="452209"/>
                      <a:pt x="1472993" y="418137"/>
                    </a:cubicBezTo>
                    <a:cubicBezTo>
                      <a:pt x="1402746" y="543550"/>
                      <a:pt x="1132883" y="491955"/>
                      <a:pt x="1089624" y="446711"/>
                    </a:cubicBezTo>
                    <a:cubicBezTo>
                      <a:pt x="1055890" y="472905"/>
                      <a:pt x="728336" y="546327"/>
                      <a:pt x="687193" y="406230"/>
                    </a:cubicBezTo>
                    <a:cubicBezTo>
                      <a:pt x="648893" y="435114"/>
                      <a:pt x="557477" y="468269"/>
                      <a:pt x="484099" y="391275"/>
                    </a:cubicBezTo>
                    <a:cubicBezTo>
                      <a:pt x="390966" y="486789"/>
                      <a:pt x="324938" y="430719"/>
                      <a:pt x="262761" y="392884"/>
                    </a:cubicBezTo>
                    <a:cubicBezTo>
                      <a:pt x="31769" y="385864"/>
                      <a:pt x="31626" y="211561"/>
                      <a:pt x="0" y="107876"/>
                    </a:cubicBezTo>
                    <a:lnTo>
                      <a:pt x="101508" y="59466"/>
                    </a:lnTo>
                    <a:cubicBezTo>
                      <a:pt x="333605" y="25315"/>
                      <a:pt x="575574" y="7484"/>
                      <a:pt x="816997" y="2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E045D7-D5F2-40DD-AEDE-70A5E2B7F8DA}"/>
                  </a:ext>
                </a:extLst>
              </p:cNvPr>
              <p:cNvSpPr/>
              <p:nvPr/>
            </p:nvSpPr>
            <p:spPr>
              <a:xfrm>
                <a:off x="3661434" y="3697287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C0E5594-D339-43B3-9D7F-FD7A8BDB651E}"/>
                  </a:ext>
                </a:extLst>
              </p:cNvPr>
              <p:cNvSpPr/>
              <p:nvPr/>
            </p:nvSpPr>
            <p:spPr>
              <a:xfrm rot="12291759">
                <a:off x="3643322" y="4231222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07A91FD-728B-4A70-AE11-2D715CB6353F}"/>
                  </a:ext>
                </a:extLst>
              </p:cNvPr>
              <p:cNvSpPr/>
              <p:nvPr/>
            </p:nvSpPr>
            <p:spPr>
              <a:xfrm rot="10529348" flipH="1">
                <a:off x="6347609" y="4254081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30555C5-E2B4-4043-8BEC-EF35CBF0863D}"/>
              </a:ext>
            </a:extLst>
          </p:cNvPr>
          <p:cNvSpPr txBox="1"/>
          <p:nvPr/>
        </p:nvSpPr>
        <p:spPr>
          <a:xfrm>
            <a:off x="9051171" y="1348126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3C86C72-96C9-41D6-B701-EC9BE79F7A43}"/>
              </a:ext>
            </a:extLst>
          </p:cNvPr>
          <p:cNvGrpSpPr/>
          <p:nvPr/>
        </p:nvGrpSpPr>
        <p:grpSpPr>
          <a:xfrm>
            <a:off x="222149" y="1906336"/>
            <a:ext cx="1665401" cy="1489127"/>
            <a:chOff x="-3816165" y="-994462"/>
            <a:chExt cx="2440439" cy="2651565"/>
          </a:xfrm>
        </p:grpSpPr>
        <p:sp>
          <p:nvSpPr>
            <p:cNvPr id="76" name="Rectangle 3">
              <a:extLst>
                <a:ext uri="{FF2B5EF4-FFF2-40B4-BE49-F238E27FC236}">
                  <a16:creationId xmlns:a16="http://schemas.microsoft.com/office/drawing/2014/main" id="{D56C844E-10B7-40BE-9CD4-300452900892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4A54D84-B705-4DB7-8174-E3CEF95611C9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4715123-E7BA-47EE-A4D2-5744CAFD469B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Rectangle: Rounded Corners 83">
              <a:extLst>
                <a:ext uri="{FF2B5EF4-FFF2-40B4-BE49-F238E27FC236}">
                  <a16:creationId xmlns:a16="http://schemas.microsoft.com/office/drawing/2014/main" id="{973C04CC-D779-4A40-A739-37E69D093C95}"/>
                </a:ext>
              </a:extLst>
            </p:cNvPr>
            <p:cNvSpPr/>
            <p:nvPr/>
          </p:nvSpPr>
          <p:spPr>
            <a:xfrm>
              <a:off x="-2817467" y="1018807"/>
              <a:ext cx="481469" cy="237512"/>
            </a:xfrm>
            <a:custGeom>
              <a:avLst/>
              <a:gdLst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37019 w 468769"/>
                <a:gd name="connsiteY3" fmla="*/ 63500 h 227141"/>
                <a:gd name="connsiteX4" fmla="*/ 468769 w 468769"/>
                <a:gd name="connsiteY4" fmla="*/ 227141 h 227141"/>
                <a:gd name="connsiteX5" fmla="*/ 468769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227141 h 227141"/>
                <a:gd name="connsiteX8" fmla="*/ 0 w 468769"/>
                <a:gd name="connsiteY8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68769 w 468769"/>
                <a:gd name="connsiteY2" fmla="*/ 0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68769"/>
                <a:gd name="connsiteY0" fmla="*/ 0 h 227141"/>
                <a:gd name="connsiteX1" fmla="*/ 0 w 468769"/>
                <a:gd name="connsiteY1" fmla="*/ 0 h 227141"/>
                <a:gd name="connsiteX2" fmla="*/ 459244 w 468769"/>
                <a:gd name="connsiteY2" fmla="*/ 79375 h 227141"/>
                <a:gd name="connsiteX3" fmla="*/ 468769 w 468769"/>
                <a:gd name="connsiteY3" fmla="*/ 227141 h 227141"/>
                <a:gd name="connsiteX4" fmla="*/ 468769 w 468769"/>
                <a:gd name="connsiteY4" fmla="*/ 227141 h 227141"/>
                <a:gd name="connsiteX5" fmla="*/ 0 w 468769"/>
                <a:gd name="connsiteY5" fmla="*/ 227141 h 227141"/>
                <a:gd name="connsiteX6" fmla="*/ 0 w 468769"/>
                <a:gd name="connsiteY6" fmla="*/ 227141 h 227141"/>
                <a:gd name="connsiteX7" fmla="*/ 0 w 468769"/>
                <a:gd name="connsiteY7" fmla="*/ 0 h 227141"/>
                <a:gd name="connsiteX0" fmla="*/ 0 w 481469"/>
                <a:gd name="connsiteY0" fmla="*/ 88900 h 227141"/>
                <a:gd name="connsiteX1" fmla="*/ 12700 w 481469"/>
                <a:gd name="connsiteY1" fmla="*/ 0 h 227141"/>
                <a:gd name="connsiteX2" fmla="*/ 471944 w 481469"/>
                <a:gd name="connsiteY2" fmla="*/ 79375 h 227141"/>
                <a:gd name="connsiteX3" fmla="*/ 481469 w 481469"/>
                <a:gd name="connsiteY3" fmla="*/ 227141 h 227141"/>
                <a:gd name="connsiteX4" fmla="*/ 481469 w 481469"/>
                <a:gd name="connsiteY4" fmla="*/ 227141 h 227141"/>
                <a:gd name="connsiteX5" fmla="*/ 12700 w 481469"/>
                <a:gd name="connsiteY5" fmla="*/ 227141 h 227141"/>
                <a:gd name="connsiteX6" fmla="*/ 12700 w 481469"/>
                <a:gd name="connsiteY6" fmla="*/ 227141 h 227141"/>
                <a:gd name="connsiteX7" fmla="*/ 0 w 481469"/>
                <a:gd name="connsiteY7" fmla="*/ 88900 h 227141"/>
                <a:gd name="connsiteX0" fmla="*/ 0 w 481469"/>
                <a:gd name="connsiteY0" fmla="*/ 9525 h 147766"/>
                <a:gd name="connsiteX1" fmla="*/ 471944 w 481469"/>
                <a:gd name="connsiteY1" fmla="*/ 0 h 147766"/>
                <a:gd name="connsiteX2" fmla="*/ 481469 w 481469"/>
                <a:gd name="connsiteY2" fmla="*/ 147766 h 147766"/>
                <a:gd name="connsiteX3" fmla="*/ 481469 w 481469"/>
                <a:gd name="connsiteY3" fmla="*/ 147766 h 147766"/>
                <a:gd name="connsiteX4" fmla="*/ 12700 w 481469"/>
                <a:gd name="connsiteY4" fmla="*/ 147766 h 147766"/>
                <a:gd name="connsiteX5" fmla="*/ 12700 w 481469"/>
                <a:gd name="connsiteY5" fmla="*/ 147766 h 147766"/>
                <a:gd name="connsiteX6" fmla="*/ 0 w 481469"/>
                <a:gd name="connsiteY6" fmla="*/ 9525 h 147766"/>
                <a:gd name="connsiteX0" fmla="*/ 0 w 481469"/>
                <a:gd name="connsiteY0" fmla="*/ 82240 h 220481"/>
                <a:gd name="connsiteX1" fmla="*/ 471944 w 481469"/>
                <a:gd name="connsiteY1" fmla="*/ 72715 h 220481"/>
                <a:gd name="connsiteX2" fmla="*/ 481469 w 481469"/>
                <a:gd name="connsiteY2" fmla="*/ 220481 h 220481"/>
                <a:gd name="connsiteX3" fmla="*/ 481469 w 481469"/>
                <a:gd name="connsiteY3" fmla="*/ 220481 h 220481"/>
                <a:gd name="connsiteX4" fmla="*/ 12700 w 481469"/>
                <a:gd name="connsiteY4" fmla="*/ 220481 h 220481"/>
                <a:gd name="connsiteX5" fmla="*/ 12700 w 481469"/>
                <a:gd name="connsiteY5" fmla="*/ 220481 h 220481"/>
                <a:gd name="connsiteX6" fmla="*/ 0 w 481469"/>
                <a:gd name="connsiteY6" fmla="*/ 82240 h 220481"/>
                <a:gd name="connsiteX0" fmla="*/ 0 w 481469"/>
                <a:gd name="connsiteY0" fmla="*/ 99870 h 238111"/>
                <a:gd name="connsiteX1" fmla="*/ 471944 w 481469"/>
                <a:gd name="connsiteY1" fmla="*/ 90345 h 238111"/>
                <a:gd name="connsiteX2" fmla="*/ 481469 w 481469"/>
                <a:gd name="connsiteY2" fmla="*/ 238111 h 238111"/>
                <a:gd name="connsiteX3" fmla="*/ 481469 w 481469"/>
                <a:gd name="connsiteY3" fmla="*/ 238111 h 238111"/>
                <a:gd name="connsiteX4" fmla="*/ 12700 w 481469"/>
                <a:gd name="connsiteY4" fmla="*/ 238111 h 238111"/>
                <a:gd name="connsiteX5" fmla="*/ 12700 w 481469"/>
                <a:gd name="connsiteY5" fmla="*/ 238111 h 238111"/>
                <a:gd name="connsiteX6" fmla="*/ 0 w 481469"/>
                <a:gd name="connsiteY6" fmla="*/ 99870 h 238111"/>
                <a:gd name="connsiteX0" fmla="*/ 0 w 481469"/>
                <a:gd name="connsiteY0" fmla="*/ 87729 h 225970"/>
                <a:gd name="connsiteX1" fmla="*/ 471944 w 481469"/>
                <a:gd name="connsiteY1" fmla="*/ 78204 h 225970"/>
                <a:gd name="connsiteX2" fmla="*/ 481469 w 481469"/>
                <a:gd name="connsiteY2" fmla="*/ 225970 h 225970"/>
                <a:gd name="connsiteX3" fmla="*/ 481469 w 481469"/>
                <a:gd name="connsiteY3" fmla="*/ 225970 h 225970"/>
                <a:gd name="connsiteX4" fmla="*/ 12700 w 481469"/>
                <a:gd name="connsiteY4" fmla="*/ 225970 h 225970"/>
                <a:gd name="connsiteX5" fmla="*/ 12700 w 481469"/>
                <a:gd name="connsiteY5" fmla="*/ 225970 h 225970"/>
                <a:gd name="connsiteX6" fmla="*/ 0 w 481469"/>
                <a:gd name="connsiteY6" fmla="*/ 87729 h 225970"/>
                <a:gd name="connsiteX0" fmla="*/ 0 w 481469"/>
                <a:gd name="connsiteY0" fmla="*/ 99271 h 237512"/>
                <a:gd name="connsiteX1" fmla="*/ 471944 w 481469"/>
                <a:gd name="connsiteY1" fmla="*/ 89746 h 237512"/>
                <a:gd name="connsiteX2" fmla="*/ 481469 w 481469"/>
                <a:gd name="connsiteY2" fmla="*/ 237512 h 237512"/>
                <a:gd name="connsiteX3" fmla="*/ 481469 w 481469"/>
                <a:gd name="connsiteY3" fmla="*/ 237512 h 237512"/>
                <a:gd name="connsiteX4" fmla="*/ 12700 w 481469"/>
                <a:gd name="connsiteY4" fmla="*/ 237512 h 237512"/>
                <a:gd name="connsiteX5" fmla="*/ 12700 w 481469"/>
                <a:gd name="connsiteY5" fmla="*/ 237512 h 237512"/>
                <a:gd name="connsiteX6" fmla="*/ 0 w 481469"/>
                <a:gd name="connsiteY6" fmla="*/ 99271 h 23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469" h="237512">
                  <a:moveTo>
                    <a:pt x="0" y="99271"/>
                  </a:moveTo>
                  <a:cubicBezTo>
                    <a:pt x="58890" y="-53129"/>
                    <a:pt x="454329" y="-8679"/>
                    <a:pt x="471944" y="89746"/>
                  </a:cubicBezTo>
                  <a:lnTo>
                    <a:pt x="481469" y="237512"/>
                  </a:lnTo>
                  <a:lnTo>
                    <a:pt x="481469" y="237512"/>
                  </a:lnTo>
                  <a:lnTo>
                    <a:pt x="12700" y="237512"/>
                  </a:lnTo>
                  <a:lnTo>
                    <a:pt x="12700" y="237512"/>
                  </a:lnTo>
                  <a:lnTo>
                    <a:pt x="0" y="9927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E9D619D-04FD-4211-96F6-6161BC3BBE96}"/>
                </a:ext>
              </a:extLst>
            </p:cNvPr>
            <p:cNvSpPr/>
            <p:nvPr/>
          </p:nvSpPr>
          <p:spPr>
            <a:xfrm>
              <a:off x="-3816165" y="-994462"/>
              <a:ext cx="2440439" cy="2651565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  <a:gd name="connsiteX0" fmla="*/ 993969 w 2440439"/>
                <a:gd name="connsiteY0" fmla="*/ 743 h 2651565"/>
                <a:gd name="connsiteX1" fmla="*/ 1250403 w 2440439"/>
                <a:gd name="connsiteY1" fmla="*/ 57156 h 2651565"/>
                <a:gd name="connsiteX2" fmla="*/ 2432539 w 2440439"/>
                <a:gd name="connsiteY2" fmla="*/ 1432473 h 2651565"/>
                <a:gd name="connsiteX3" fmla="*/ 4698 w 2440439"/>
                <a:gd name="connsiteY3" fmla="*/ 1408877 h 2651565"/>
                <a:gd name="connsiteX4" fmla="*/ 993969 w 2440439"/>
                <a:gd name="connsiteY4" fmla="*/ 743 h 2651565"/>
                <a:gd name="connsiteX5" fmla="*/ 983485 w 2440439"/>
                <a:gd name="connsiteY5" fmla="*/ 629376 h 2651565"/>
                <a:gd name="connsiteX6" fmla="*/ 129483 w 2440439"/>
                <a:gd name="connsiteY6" fmla="*/ 1439278 h 2651565"/>
                <a:gd name="connsiteX7" fmla="*/ 2297322 w 2440439"/>
                <a:gd name="connsiteY7" fmla="*/ 1446361 h 2651565"/>
                <a:gd name="connsiteX8" fmla="*/ 1255590 w 2440439"/>
                <a:gd name="connsiteY8" fmla="*/ 685887 h 2651565"/>
                <a:gd name="connsiteX9" fmla="*/ 983485 w 2440439"/>
                <a:gd name="connsiteY9" fmla="*/ 629376 h 265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0439" h="2651565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96039" y="1166657"/>
                    <a:pt x="2432539" y="1432473"/>
                  </a:cubicBezTo>
                  <a:cubicBezTo>
                    <a:pt x="2228235" y="2686680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70CD524-4AB9-4CC2-8FAC-82690EFE3CAB}"/>
                </a:ext>
              </a:extLst>
            </p:cNvPr>
            <p:cNvSpPr/>
            <p:nvPr/>
          </p:nvSpPr>
          <p:spPr>
            <a:xfrm rot="20088446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863B5C9-F201-41D5-9E05-AB4378479A51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94D7F70-EED4-4AF0-9F7B-FE71D6131251}"/>
              </a:ext>
            </a:extLst>
          </p:cNvPr>
          <p:cNvGrpSpPr/>
          <p:nvPr/>
        </p:nvGrpSpPr>
        <p:grpSpPr>
          <a:xfrm>
            <a:off x="8565484" y="1879981"/>
            <a:ext cx="1644475" cy="925353"/>
            <a:chOff x="3381537" y="3721472"/>
            <a:chExt cx="2864580" cy="1611911"/>
          </a:xfrm>
        </p:grpSpPr>
        <p:sp>
          <p:nvSpPr>
            <p:cNvPr id="84" name="Rectangle 21">
              <a:extLst>
                <a:ext uri="{FF2B5EF4-FFF2-40B4-BE49-F238E27FC236}">
                  <a16:creationId xmlns:a16="http://schemas.microsoft.com/office/drawing/2014/main" id="{8745431C-DDD3-493E-83E8-58A25F18D6F4}"/>
                </a:ext>
              </a:extLst>
            </p:cNvPr>
            <p:cNvSpPr/>
            <p:nvPr/>
          </p:nvSpPr>
          <p:spPr>
            <a:xfrm>
              <a:off x="3422522" y="4179129"/>
              <a:ext cx="2743200" cy="787987"/>
            </a:xfrm>
            <a:custGeom>
              <a:avLst/>
              <a:gdLst>
                <a:gd name="connsiteX0" fmla="*/ 0 w 2197290"/>
                <a:gd name="connsiteY0" fmla="*/ 0 h 750627"/>
                <a:gd name="connsiteX1" fmla="*/ 2197290 w 2197290"/>
                <a:gd name="connsiteY1" fmla="*/ 0 h 750627"/>
                <a:gd name="connsiteX2" fmla="*/ 2197290 w 2197290"/>
                <a:gd name="connsiteY2" fmla="*/ 750627 h 750627"/>
                <a:gd name="connsiteX3" fmla="*/ 0 w 2197290"/>
                <a:gd name="connsiteY3" fmla="*/ 750627 h 750627"/>
                <a:gd name="connsiteX4" fmla="*/ 0 w 2197290"/>
                <a:gd name="connsiteY4" fmla="*/ 0 h 750627"/>
                <a:gd name="connsiteX0" fmla="*/ 0 w 2197290"/>
                <a:gd name="connsiteY0" fmla="*/ 177042 h 927669"/>
                <a:gd name="connsiteX1" fmla="*/ 1076278 w 2197290"/>
                <a:gd name="connsiteY1" fmla="*/ 0 h 927669"/>
                <a:gd name="connsiteX2" fmla="*/ 2197290 w 2197290"/>
                <a:gd name="connsiteY2" fmla="*/ 177042 h 927669"/>
                <a:gd name="connsiteX3" fmla="*/ 2197290 w 2197290"/>
                <a:gd name="connsiteY3" fmla="*/ 927669 h 927669"/>
                <a:gd name="connsiteX4" fmla="*/ 0 w 2197290"/>
                <a:gd name="connsiteY4" fmla="*/ 927669 h 927669"/>
                <a:gd name="connsiteX5" fmla="*/ 0 w 2197290"/>
                <a:gd name="connsiteY5" fmla="*/ 177042 h 927669"/>
                <a:gd name="connsiteX0" fmla="*/ 0 w 2540190"/>
                <a:gd name="connsiteY0" fmla="*/ 177042 h 927669"/>
                <a:gd name="connsiteX1" fmla="*/ 1076278 w 2540190"/>
                <a:gd name="connsiteY1" fmla="*/ 0 h 927669"/>
                <a:gd name="connsiteX2" fmla="*/ 2540190 w 2540190"/>
                <a:gd name="connsiteY2" fmla="*/ 481842 h 927669"/>
                <a:gd name="connsiteX3" fmla="*/ 2197290 w 2540190"/>
                <a:gd name="connsiteY3" fmla="*/ 927669 h 927669"/>
                <a:gd name="connsiteX4" fmla="*/ 0 w 2540190"/>
                <a:gd name="connsiteY4" fmla="*/ 927669 h 927669"/>
                <a:gd name="connsiteX5" fmla="*/ 0 w 2540190"/>
                <a:gd name="connsiteY5" fmla="*/ 1770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266700 w 2806890"/>
                <a:gd name="connsiteY4" fmla="*/ 927669 h 927669"/>
                <a:gd name="connsiteX5" fmla="*/ 0 w 2806890"/>
                <a:gd name="connsiteY5" fmla="*/ 469142 h 927669"/>
                <a:gd name="connsiteX0" fmla="*/ 0 w 2806890"/>
                <a:gd name="connsiteY0" fmla="*/ 469142 h 927669"/>
                <a:gd name="connsiteX1" fmla="*/ 1342978 w 2806890"/>
                <a:gd name="connsiteY1" fmla="*/ 0 h 927669"/>
                <a:gd name="connsiteX2" fmla="*/ 2806890 w 2806890"/>
                <a:gd name="connsiteY2" fmla="*/ 481842 h 927669"/>
                <a:gd name="connsiteX3" fmla="*/ 2463990 w 2806890"/>
                <a:gd name="connsiteY3" fmla="*/ 927669 h 927669"/>
                <a:gd name="connsiteX4" fmla="*/ 0 w 2806890"/>
                <a:gd name="connsiteY4" fmla="*/ 469142 h 927669"/>
                <a:gd name="connsiteX0" fmla="*/ 0 w 2806890"/>
                <a:gd name="connsiteY0" fmla="*/ 469142 h 481842"/>
                <a:gd name="connsiteX1" fmla="*/ 1342978 w 2806890"/>
                <a:gd name="connsiteY1" fmla="*/ 0 h 481842"/>
                <a:gd name="connsiteX2" fmla="*/ 2806890 w 2806890"/>
                <a:gd name="connsiteY2" fmla="*/ 481842 h 481842"/>
                <a:gd name="connsiteX3" fmla="*/ 0 w 2806890"/>
                <a:gd name="connsiteY3" fmla="*/ 469142 h 481842"/>
                <a:gd name="connsiteX0" fmla="*/ 0 w 2806890"/>
                <a:gd name="connsiteY0" fmla="*/ 534591 h 547291"/>
                <a:gd name="connsiteX1" fmla="*/ 1342978 w 2806890"/>
                <a:gd name="connsiteY1" fmla="*/ 65449 h 547291"/>
                <a:gd name="connsiteX2" fmla="*/ 2806890 w 2806890"/>
                <a:gd name="connsiteY2" fmla="*/ 547291 h 547291"/>
                <a:gd name="connsiteX3" fmla="*/ 0 w 2806890"/>
                <a:gd name="connsiteY3" fmla="*/ 534591 h 547291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28258 h 540958"/>
                <a:gd name="connsiteX1" fmla="*/ 1342978 w 2806890"/>
                <a:gd name="connsiteY1" fmla="*/ 59116 h 540958"/>
                <a:gd name="connsiteX2" fmla="*/ 2806890 w 2806890"/>
                <a:gd name="connsiteY2" fmla="*/ 540958 h 540958"/>
                <a:gd name="connsiteX3" fmla="*/ 0 w 2806890"/>
                <a:gd name="connsiteY3" fmla="*/ 528258 h 540958"/>
                <a:gd name="connsiteX0" fmla="*/ 0 w 2806890"/>
                <a:gd name="connsiteY0" fmla="*/ 537691 h 550391"/>
                <a:gd name="connsiteX1" fmla="*/ 1342978 w 2806890"/>
                <a:gd name="connsiteY1" fmla="*/ 68549 h 550391"/>
                <a:gd name="connsiteX2" fmla="*/ 2806890 w 2806890"/>
                <a:gd name="connsiteY2" fmla="*/ 550391 h 550391"/>
                <a:gd name="connsiteX3" fmla="*/ 0 w 2806890"/>
                <a:gd name="connsiteY3" fmla="*/ 537691 h 550391"/>
                <a:gd name="connsiteX0" fmla="*/ 0 w 2806890"/>
                <a:gd name="connsiteY0" fmla="*/ 528404 h 541104"/>
                <a:gd name="connsiteX1" fmla="*/ 1342978 w 2806890"/>
                <a:gd name="connsiteY1" fmla="*/ 59262 h 541104"/>
                <a:gd name="connsiteX2" fmla="*/ 2806890 w 2806890"/>
                <a:gd name="connsiteY2" fmla="*/ 541104 h 541104"/>
                <a:gd name="connsiteX3" fmla="*/ 0 w 2806890"/>
                <a:gd name="connsiteY3" fmla="*/ 528404 h 541104"/>
                <a:gd name="connsiteX0" fmla="*/ 0 w 2806890"/>
                <a:gd name="connsiteY0" fmla="*/ 537470 h 550170"/>
                <a:gd name="connsiteX1" fmla="*/ 1342978 w 2806890"/>
                <a:gd name="connsiteY1" fmla="*/ 68328 h 550170"/>
                <a:gd name="connsiteX2" fmla="*/ 2806890 w 2806890"/>
                <a:gd name="connsiteY2" fmla="*/ 550170 h 550170"/>
                <a:gd name="connsiteX3" fmla="*/ 0 w 2806890"/>
                <a:gd name="connsiteY3" fmla="*/ 537470 h 550170"/>
                <a:gd name="connsiteX0" fmla="*/ 0 w 2844990"/>
                <a:gd name="connsiteY0" fmla="*/ 514854 h 552954"/>
                <a:gd name="connsiteX1" fmla="*/ 1381078 w 2844990"/>
                <a:gd name="connsiteY1" fmla="*/ 71112 h 552954"/>
                <a:gd name="connsiteX2" fmla="*/ 2844990 w 2844990"/>
                <a:gd name="connsiteY2" fmla="*/ 552954 h 552954"/>
                <a:gd name="connsiteX3" fmla="*/ 0 w 2844990"/>
                <a:gd name="connsiteY3" fmla="*/ 514854 h 552954"/>
                <a:gd name="connsiteX0" fmla="*/ 0 w 2844990"/>
                <a:gd name="connsiteY0" fmla="*/ 504929 h 543029"/>
                <a:gd name="connsiteX1" fmla="*/ 1381078 w 2844990"/>
                <a:gd name="connsiteY1" fmla="*/ 61187 h 543029"/>
                <a:gd name="connsiteX2" fmla="*/ 2844990 w 2844990"/>
                <a:gd name="connsiteY2" fmla="*/ 543029 h 543029"/>
                <a:gd name="connsiteX3" fmla="*/ 0 w 2844990"/>
                <a:gd name="connsiteY3" fmla="*/ 504929 h 543029"/>
                <a:gd name="connsiteX0" fmla="*/ 0 w 2844990"/>
                <a:gd name="connsiteY0" fmla="*/ 504929 h 1116030"/>
                <a:gd name="connsiteX1" fmla="*/ 1381078 w 2844990"/>
                <a:gd name="connsiteY1" fmla="*/ 61187 h 1116030"/>
                <a:gd name="connsiteX2" fmla="*/ 2844990 w 2844990"/>
                <a:gd name="connsiteY2" fmla="*/ 543029 h 1116030"/>
                <a:gd name="connsiteX3" fmla="*/ 0 w 2844990"/>
                <a:gd name="connsiteY3" fmla="*/ 504929 h 1116030"/>
                <a:gd name="connsiteX0" fmla="*/ 0 w 2844990"/>
                <a:gd name="connsiteY0" fmla="*/ 504929 h 1611911"/>
                <a:gd name="connsiteX1" fmla="*/ 1381078 w 2844990"/>
                <a:gd name="connsiteY1" fmla="*/ 61187 h 1611911"/>
                <a:gd name="connsiteX2" fmla="*/ 2844990 w 2844990"/>
                <a:gd name="connsiteY2" fmla="*/ 543029 h 1611911"/>
                <a:gd name="connsiteX3" fmla="*/ 0 w 2844990"/>
                <a:gd name="connsiteY3" fmla="*/ 504929 h 1611911"/>
                <a:gd name="connsiteX0" fmla="*/ 0 w 2851340"/>
                <a:gd name="connsiteY0" fmla="*/ 313239 h 1542672"/>
                <a:gd name="connsiteX1" fmla="*/ 1387428 w 2851340"/>
                <a:gd name="connsiteY1" fmla="*/ 88062 h 1542672"/>
                <a:gd name="connsiteX2" fmla="*/ 2851340 w 2851340"/>
                <a:gd name="connsiteY2" fmla="*/ 569904 h 1542672"/>
                <a:gd name="connsiteX3" fmla="*/ 0 w 2851340"/>
                <a:gd name="connsiteY3" fmla="*/ 313239 h 1542672"/>
                <a:gd name="connsiteX0" fmla="*/ 0 w 2692590"/>
                <a:gd name="connsiteY0" fmla="*/ 313239 h 1412968"/>
                <a:gd name="connsiteX1" fmla="*/ 1387428 w 2692590"/>
                <a:gd name="connsiteY1" fmla="*/ 88062 h 1412968"/>
                <a:gd name="connsiteX2" fmla="*/ 2692590 w 2692590"/>
                <a:gd name="connsiteY2" fmla="*/ 337680 h 1412968"/>
                <a:gd name="connsiteX3" fmla="*/ 0 w 2692590"/>
                <a:gd name="connsiteY3" fmla="*/ 313239 h 1412968"/>
                <a:gd name="connsiteX0" fmla="*/ 0 w 2692590"/>
                <a:gd name="connsiteY0" fmla="*/ 0 h 1099729"/>
                <a:gd name="connsiteX1" fmla="*/ 2692590 w 2692590"/>
                <a:gd name="connsiteY1" fmla="*/ 24441 h 1099729"/>
                <a:gd name="connsiteX2" fmla="*/ 0 w 2692590"/>
                <a:gd name="connsiteY2" fmla="*/ 0 h 1099729"/>
                <a:gd name="connsiteX0" fmla="*/ 0 w 2692590"/>
                <a:gd name="connsiteY0" fmla="*/ 192313 h 1292042"/>
                <a:gd name="connsiteX1" fmla="*/ 2692590 w 2692590"/>
                <a:gd name="connsiteY1" fmla="*/ 216754 h 1292042"/>
                <a:gd name="connsiteX2" fmla="*/ 0 w 2692590"/>
                <a:gd name="connsiteY2" fmla="*/ 192313 h 1292042"/>
                <a:gd name="connsiteX0" fmla="*/ 0 w 2692590"/>
                <a:gd name="connsiteY0" fmla="*/ 240044 h 1339773"/>
                <a:gd name="connsiteX1" fmla="*/ 2692590 w 2692590"/>
                <a:gd name="connsiteY1" fmla="*/ 264485 h 1339773"/>
                <a:gd name="connsiteX2" fmla="*/ 0 w 2692590"/>
                <a:gd name="connsiteY2" fmla="*/ 240044 h 1339773"/>
                <a:gd name="connsiteX0" fmla="*/ 0 w 2692590"/>
                <a:gd name="connsiteY0" fmla="*/ 264809 h 1364538"/>
                <a:gd name="connsiteX1" fmla="*/ 2692590 w 2692590"/>
                <a:gd name="connsiteY1" fmla="*/ 289250 h 1364538"/>
                <a:gd name="connsiteX2" fmla="*/ 0 w 2692590"/>
                <a:gd name="connsiteY2" fmla="*/ 264809 h 1364538"/>
                <a:gd name="connsiteX0" fmla="*/ 0 w 2692590"/>
                <a:gd name="connsiteY0" fmla="*/ 264809 h 1220348"/>
                <a:gd name="connsiteX1" fmla="*/ 2692590 w 2692590"/>
                <a:gd name="connsiteY1" fmla="*/ 289250 h 1220348"/>
                <a:gd name="connsiteX2" fmla="*/ 0 w 2692590"/>
                <a:gd name="connsiteY2" fmla="*/ 264809 h 1220348"/>
                <a:gd name="connsiteX0" fmla="*/ 0 w 2692590"/>
                <a:gd name="connsiteY0" fmla="*/ 264809 h 1546770"/>
                <a:gd name="connsiteX1" fmla="*/ 2692590 w 2692590"/>
                <a:gd name="connsiteY1" fmla="*/ 289250 h 1546770"/>
                <a:gd name="connsiteX2" fmla="*/ 0 w 2692590"/>
                <a:gd name="connsiteY2" fmla="*/ 264809 h 1546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92590" h="1546770">
                  <a:moveTo>
                    <a:pt x="0" y="264809"/>
                  </a:moveTo>
                  <a:cubicBezTo>
                    <a:pt x="878480" y="-177833"/>
                    <a:pt x="1998260" y="7897"/>
                    <a:pt x="2692590" y="289250"/>
                  </a:cubicBezTo>
                  <a:cubicBezTo>
                    <a:pt x="2195110" y="1443462"/>
                    <a:pt x="948330" y="2429665"/>
                    <a:pt x="0" y="264809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3485B03-0A49-4315-9AD0-A56DAB408821}"/>
                </a:ext>
              </a:extLst>
            </p:cNvPr>
            <p:cNvGrpSpPr/>
            <p:nvPr/>
          </p:nvGrpSpPr>
          <p:grpSpPr>
            <a:xfrm>
              <a:off x="3381537" y="3721472"/>
              <a:ext cx="2864580" cy="1611911"/>
              <a:chOff x="3643322" y="3697287"/>
              <a:chExt cx="2864580" cy="1611911"/>
            </a:xfrm>
          </p:grpSpPr>
          <p:sp>
            <p:nvSpPr>
              <p:cNvPr id="86" name="Oval 48">
                <a:extLst>
                  <a:ext uri="{FF2B5EF4-FFF2-40B4-BE49-F238E27FC236}">
                    <a16:creationId xmlns:a16="http://schemas.microsoft.com/office/drawing/2014/main" id="{70F182CD-9DCF-4635-AE2F-4EB90D6E6DCF}"/>
                  </a:ext>
                </a:extLst>
              </p:cNvPr>
              <p:cNvSpPr/>
              <p:nvPr/>
            </p:nvSpPr>
            <p:spPr>
              <a:xfrm>
                <a:off x="4289051" y="4318254"/>
                <a:ext cx="1598089" cy="748068"/>
              </a:xfrm>
              <a:custGeom>
                <a:avLst/>
                <a:gdLst>
                  <a:gd name="connsiteX0" fmla="*/ 0 w 1605176"/>
                  <a:gd name="connsiteY0" fmla="*/ 523803 h 1047605"/>
                  <a:gd name="connsiteX1" fmla="*/ 802588 w 1605176"/>
                  <a:gd name="connsiteY1" fmla="*/ 0 h 1047605"/>
                  <a:gd name="connsiteX2" fmla="*/ 1605176 w 1605176"/>
                  <a:gd name="connsiteY2" fmla="*/ 523803 h 1047605"/>
                  <a:gd name="connsiteX3" fmla="*/ 802588 w 1605176"/>
                  <a:gd name="connsiteY3" fmla="*/ 1047606 h 1047605"/>
                  <a:gd name="connsiteX4" fmla="*/ 0 w 1605176"/>
                  <a:gd name="connsiteY4" fmla="*/ 523803 h 1047605"/>
                  <a:gd name="connsiteX0" fmla="*/ 0 w 1627486"/>
                  <a:gd name="connsiteY0" fmla="*/ 65475 h 589278"/>
                  <a:gd name="connsiteX1" fmla="*/ 1605176 w 1627486"/>
                  <a:gd name="connsiteY1" fmla="*/ 65475 h 589278"/>
                  <a:gd name="connsiteX2" fmla="*/ 802588 w 1627486"/>
                  <a:gd name="connsiteY2" fmla="*/ 589278 h 589278"/>
                  <a:gd name="connsiteX3" fmla="*/ 0 w 1627486"/>
                  <a:gd name="connsiteY3" fmla="*/ 65475 h 589278"/>
                  <a:gd name="connsiteX0" fmla="*/ 16221 w 1607759"/>
                  <a:gd name="connsiteY0" fmla="*/ 55424 h 579244"/>
                  <a:gd name="connsiteX1" fmla="*/ 1589647 w 1607759"/>
                  <a:gd name="connsiteY1" fmla="*/ 74474 h 579244"/>
                  <a:gd name="connsiteX2" fmla="*/ 818809 w 1607759"/>
                  <a:gd name="connsiteY2" fmla="*/ 579227 h 579244"/>
                  <a:gd name="connsiteX3" fmla="*/ 16221 w 1607759"/>
                  <a:gd name="connsiteY3" fmla="*/ 55424 h 579244"/>
                  <a:gd name="connsiteX0" fmla="*/ 16221 w 1607759"/>
                  <a:gd name="connsiteY0" fmla="*/ 76391 h 600211"/>
                  <a:gd name="connsiteX1" fmla="*/ 1589647 w 1607759"/>
                  <a:gd name="connsiteY1" fmla="*/ 95441 h 600211"/>
                  <a:gd name="connsiteX2" fmla="*/ 818809 w 1607759"/>
                  <a:gd name="connsiteY2" fmla="*/ 600194 h 600211"/>
                  <a:gd name="connsiteX3" fmla="*/ 16221 w 1607759"/>
                  <a:gd name="connsiteY3" fmla="*/ 76391 h 600211"/>
                  <a:gd name="connsiteX0" fmla="*/ 16221 w 1607759"/>
                  <a:gd name="connsiteY0" fmla="*/ 76391 h 600214"/>
                  <a:gd name="connsiteX1" fmla="*/ 1589647 w 1607759"/>
                  <a:gd name="connsiteY1" fmla="*/ 95441 h 600214"/>
                  <a:gd name="connsiteX2" fmla="*/ 818809 w 1607759"/>
                  <a:gd name="connsiteY2" fmla="*/ 600194 h 600214"/>
                  <a:gd name="connsiteX3" fmla="*/ 16221 w 1607759"/>
                  <a:gd name="connsiteY3" fmla="*/ 76391 h 600214"/>
                  <a:gd name="connsiteX0" fmla="*/ 19041 w 1610579"/>
                  <a:gd name="connsiteY0" fmla="*/ 100548 h 624371"/>
                  <a:gd name="connsiteX1" fmla="*/ 1592467 w 1610579"/>
                  <a:gd name="connsiteY1" fmla="*/ 119598 h 624371"/>
                  <a:gd name="connsiteX2" fmla="*/ 821629 w 1610579"/>
                  <a:gd name="connsiteY2" fmla="*/ 624351 h 624371"/>
                  <a:gd name="connsiteX3" fmla="*/ 19041 w 1610579"/>
                  <a:gd name="connsiteY3" fmla="*/ 100548 h 624371"/>
                  <a:gd name="connsiteX0" fmla="*/ 19300 w 1598089"/>
                  <a:gd name="connsiteY0" fmla="*/ 103441 h 620903"/>
                  <a:gd name="connsiteX1" fmla="*/ 1580026 w 1598089"/>
                  <a:gd name="connsiteY1" fmla="*/ 116141 h 620903"/>
                  <a:gd name="connsiteX2" fmla="*/ 809188 w 1598089"/>
                  <a:gd name="connsiteY2" fmla="*/ 620894 h 620903"/>
                  <a:gd name="connsiteX3" fmla="*/ 19300 w 1598089"/>
                  <a:gd name="connsiteY3" fmla="*/ 103441 h 620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98089" h="620903">
                    <a:moveTo>
                      <a:pt x="19300" y="103441"/>
                    </a:moveTo>
                    <a:cubicBezTo>
                      <a:pt x="160473" y="-44185"/>
                      <a:pt x="1433561" y="-28309"/>
                      <a:pt x="1580026" y="116141"/>
                    </a:cubicBezTo>
                    <a:cubicBezTo>
                      <a:pt x="1713791" y="254242"/>
                      <a:pt x="1069309" y="623011"/>
                      <a:pt x="809188" y="620894"/>
                    </a:cubicBezTo>
                    <a:cubicBezTo>
                      <a:pt x="549067" y="618777"/>
                      <a:pt x="-121873" y="251067"/>
                      <a:pt x="19300" y="103441"/>
                    </a:cubicBezTo>
                    <a:close/>
                  </a:path>
                </a:pathLst>
              </a:custGeom>
              <a:solidFill>
                <a:srgbClr val="D7797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6650953-BBB7-44B7-836E-3510CF2D0502}"/>
                  </a:ext>
                </a:extLst>
              </p:cNvPr>
              <p:cNvSpPr/>
              <p:nvPr/>
            </p:nvSpPr>
            <p:spPr>
              <a:xfrm>
                <a:off x="4006848" y="4648941"/>
                <a:ext cx="2098115" cy="42904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1685BBA-E93A-455E-9BAB-440E315EF967}"/>
                  </a:ext>
                </a:extLst>
              </p:cNvPr>
              <p:cNvSpPr/>
              <p:nvPr/>
            </p:nvSpPr>
            <p:spPr>
              <a:xfrm>
                <a:off x="3778593" y="4111641"/>
                <a:ext cx="2594675" cy="429042"/>
              </a:xfrm>
              <a:custGeom>
                <a:avLst/>
                <a:gdLst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30105 w 2310413"/>
                  <a:gd name="connsiteY9" fmla="*/ 33923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250705 w 2310413"/>
                  <a:gd name="connsiteY10" fmla="*/ 332883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85334 w 2310413"/>
                  <a:gd name="connsiteY0" fmla="*/ 1784 h 496382"/>
                  <a:gd name="connsiteX1" fmla="*/ 2243982 w 2310413"/>
                  <a:gd name="connsiteY1" fmla="*/ 87980 h 496382"/>
                  <a:gd name="connsiteX2" fmla="*/ 2310413 w 2310413"/>
                  <a:gd name="connsiteY2" fmla="*/ 98377 h 496382"/>
                  <a:gd name="connsiteX3" fmla="*/ 2308911 w 2310413"/>
                  <a:gd name="connsiteY3" fmla="*/ 103213 h 496382"/>
                  <a:gd name="connsiteX4" fmla="*/ 2088237 w 2310413"/>
                  <a:gd name="connsiteY4" fmla="*/ 343202 h 496382"/>
                  <a:gd name="connsiteX5" fmla="*/ 1808043 w 2310413"/>
                  <a:gd name="connsiteY5" fmla="*/ 377333 h 496382"/>
                  <a:gd name="connsiteX6" fmla="*/ 1577061 w 2310413"/>
                  <a:gd name="connsiteY6" fmla="*/ 417814 h 496382"/>
                  <a:gd name="connsiteX7" fmla="*/ 1157961 w 2310413"/>
                  <a:gd name="connsiteY7" fmla="*/ 446389 h 496382"/>
                  <a:gd name="connsiteX8" fmla="*/ 755530 w 2310413"/>
                  <a:gd name="connsiteY8" fmla="*/ 405908 h 496382"/>
                  <a:gd name="connsiteX9" fmla="*/ 552436 w 2310413"/>
                  <a:gd name="connsiteY9" fmla="*/ 390953 h 496382"/>
                  <a:gd name="connsiteX10" fmla="*/ 331098 w 2310413"/>
                  <a:gd name="connsiteY10" fmla="*/ 392562 h 496382"/>
                  <a:gd name="connsiteX11" fmla="*/ 5808 w 2310413"/>
                  <a:gd name="connsiteY11" fmla="*/ 107554 h 496382"/>
                  <a:gd name="connsiteX12" fmla="*/ 0 w 2310413"/>
                  <a:gd name="connsiteY12" fmla="*/ 91144 h 496382"/>
                  <a:gd name="connsiteX13" fmla="*/ 169845 w 2310413"/>
                  <a:gd name="connsiteY13" fmla="*/ 59144 h 496382"/>
                  <a:gd name="connsiteX14" fmla="*/ 885334 w 2310413"/>
                  <a:gd name="connsiteY14" fmla="*/ 1784 h 496382"/>
                  <a:gd name="connsiteX0" fmla="*/ 879525 w 2304604"/>
                  <a:gd name="connsiteY0" fmla="*/ 1784 h 496382"/>
                  <a:gd name="connsiteX1" fmla="*/ 2238173 w 2304604"/>
                  <a:gd name="connsiteY1" fmla="*/ 87980 h 496382"/>
                  <a:gd name="connsiteX2" fmla="*/ 2304604 w 2304604"/>
                  <a:gd name="connsiteY2" fmla="*/ 98377 h 496382"/>
                  <a:gd name="connsiteX3" fmla="*/ 2303102 w 2304604"/>
                  <a:gd name="connsiteY3" fmla="*/ 103213 h 496382"/>
                  <a:gd name="connsiteX4" fmla="*/ 2082428 w 2304604"/>
                  <a:gd name="connsiteY4" fmla="*/ 343202 h 496382"/>
                  <a:gd name="connsiteX5" fmla="*/ 1802234 w 2304604"/>
                  <a:gd name="connsiteY5" fmla="*/ 377333 h 496382"/>
                  <a:gd name="connsiteX6" fmla="*/ 1571252 w 2304604"/>
                  <a:gd name="connsiteY6" fmla="*/ 417814 h 496382"/>
                  <a:gd name="connsiteX7" fmla="*/ 1152152 w 2304604"/>
                  <a:gd name="connsiteY7" fmla="*/ 446389 h 496382"/>
                  <a:gd name="connsiteX8" fmla="*/ 749721 w 2304604"/>
                  <a:gd name="connsiteY8" fmla="*/ 405908 h 496382"/>
                  <a:gd name="connsiteX9" fmla="*/ 546627 w 2304604"/>
                  <a:gd name="connsiteY9" fmla="*/ 390953 h 496382"/>
                  <a:gd name="connsiteX10" fmla="*/ 325289 w 2304604"/>
                  <a:gd name="connsiteY10" fmla="*/ 392562 h 496382"/>
                  <a:gd name="connsiteX11" fmla="*/ -1 w 2304604"/>
                  <a:gd name="connsiteY11" fmla="*/ 107554 h 496382"/>
                  <a:gd name="connsiteX12" fmla="*/ 164036 w 2304604"/>
                  <a:gd name="connsiteY12" fmla="*/ 59144 h 496382"/>
                  <a:gd name="connsiteX13" fmla="*/ 879525 w 2304604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508724 w 2242076"/>
                  <a:gd name="connsiteY6" fmla="*/ 417814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739706 w 2242076"/>
                  <a:gd name="connsiteY5" fmla="*/ 377333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2019900 w 2242076"/>
                  <a:gd name="connsiteY4" fmla="*/ 343202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1784 h 496382"/>
                  <a:gd name="connsiteX1" fmla="*/ 2175645 w 2242076"/>
                  <a:gd name="connsiteY1" fmla="*/ 87980 h 496382"/>
                  <a:gd name="connsiteX2" fmla="*/ 2242076 w 2242076"/>
                  <a:gd name="connsiteY2" fmla="*/ 98377 h 496382"/>
                  <a:gd name="connsiteX3" fmla="*/ 2240574 w 2242076"/>
                  <a:gd name="connsiteY3" fmla="*/ 103213 h 496382"/>
                  <a:gd name="connsiteX4" fmla="*/ 1912708 w 2242076"/>
                  <a:gd name="connsiteY4" fmla="*/ 375031 h 496382"/>
                  <a:gd name="connsiteX5" fmla="*/ 1663779 w 2242076"/>
                  <a:gd name="connsiteY5" fmla="*/ 409162 h 496382"/>
                  <a:gd name="connsiteX6" fmla="*/ 1472993 w 2242076"/>
                  <a:gd name="connsiteY6" fmla="*/ 417815 h 496382"/>
                  <a:gd name="connsiteX7" fmla="*/ 1089624 w 2242076"/>
                  <a:gd name="connsiteY7" fmla="*/ 446389 h 496382"/>
                  <a:gd name="connsiteX8" fmla="*/ 687193 w 2242076"/>
                  <a:gd name="connsiteY8" fmla="*/ 405908 h 496382"/>
                  <a:gd name="connsiteX9" fmla="*/ 484099 w 2242076"/>
                  <a:gd name="connsiteY9" fmla="*/ 390953 h 496382"/>
                  <a:gd name="connsiteX10" fmla="*/ 262761 w 2242076"/>
                  <a:gd name="connsiteY10" fmla="*/ 392562 h 496382"/>
                  <a:gd name="connsiteX11" fmla="*/ 0 w 2242076"/>
                  <a:gd name="connsiteY11" fmla="*/ 107554 h 496382"/>
                  <a:gd name="connsiteX12" fmla="*/ 101508 w 2242076"/>
                  <a:gd name="connsiteY12" fmla="*/ 59144 h 496382"/>
                  <a:gd name="connsiteX13" fmla="*/ 816997 w 2242076"/>
                  <a:gd name="connsiteY13" fmla="*/ 1784 h 496382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240574 w 2242076"/>
                  <a:gd name="connsiteY3" fmla="*/ 103535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242076"/>
                  <a:gd name="connsiteY0" fmla="*/ 2106 h 496704"/>
                  <a:gd name="connsiteX1" fmla="*/ 2081851 w 2242076"/>
                  <a:gd name="connsiteY1" fmla="*/ 80345 h 496704"/>
                  <a:gd name="connsiteX2" fmla="*/ 2242076 w 2242076"/>
                  <a:gd name="connsiteY2" fmla="*/ 98699 h 496704"/>
                  <a:gd name="connsiteX3" fmla="*/ 2151247 w 2242076"/>
                  <a:gd name="connsiteY3" fmla="*/ 95579 h 496704"/>
                  <a:gd name="connsiteX4" fmla="*/ 1912708 w 2242076"/>
                  <a:gd name="connsiteY4" fmla="*/ 375353 h 496704"/>
                  <a:gd name="connsiteX5" fmla="*/ 1663779 w 2242076"/>
                  <a:gd name="connsiteY5" fmla="*/ 409484 h 496704"/>
                  <a:gd name="connsiteX6" fmla="*/ 1472993 w 2242076"/>
                  <a:gd name="connsiteY6" fmla="*/ 418137 h 496704"/>
                  <a:gd name="connsiteX7" fmla="*/ 1089624 w 2242076"/>
                  <a:gd name="connsiteY7" fmla="*/ 446711 h 496704"/>
                  <a:gd name="connsiteX8" fmla="*/ 687193 w 2242076"/>
                  <a:gd name="connsiteY8" fmla="*/ 406230 h 496704"/>
                  <a:gd name="connsiteX9" fmla="*/ 484099 w 2242076"/>
                  <a:gd name="connsiteY9" fmla="*/ 391275 h 496704"/>
                  <a:gd name="connsiteX10" fmla="*/ 262761 w 2242076"/>
                  <a:gd name="connsiteY10" fmla="*/ 392884 h 496704"/>
                  <a:gd name="connsiteX11" fmla="*/ 0 w 2242076"/>
                  <a:gd name="connsiteY11" fmla="*/ 107876 h 496704"/>
                  <a:gd name="connsiteX12" fmla="*/ 101508 w 2242076"/>
                  <a:gd name="connsiteY12" fmla="*/ 59466 h 496704"/>
                  <a:gd name="connsiteX13" fmla="*/ 816997 w 2242076"/>
                  <a:gd name="connsiteY13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  <a:gd name="connsiteX0" fmla="*/ 816997 w 2151247"/>
                  <a:gd name="connsiteY0" fmla="*/ 2106 h 496704"/>
                  <a:gd name="connsiteX1" fmla="*/ 2081851 w 2151247"/>
                  <a:gd name="connsiteY1" fmla="*/ 80345 h 496704"/>
                  <a:gd name="connsiteX2" fmla="*/ 2151247 w 2151247"/>
                  <a:gd name="connsiteY2" fmla="*/ 95579 h 496704"/>
                  <a:gd name="connsiteX3" fmla="*/ 1912708 w 2151247"/>
                  <a:gd name="connsiteY3" fmla="*/ 375353 h 496704"/>
                  <a:gd name="connsiteX4" fmla="*/ 1663779 w 2151247"/>
                  <a:gd name="connsiteY4" fmla="*/ 409484 h 496704"/>
                  <a:gd name="connsiteX5" fmla="*/ 1472993 w 2151247"/>
                  <a:gd name="connsiteY5" fmla="*/ 418137 h 496704"/>
                  <a:gd name="connsiteX6" fmla="*/ 1089624 w 2151247"/>
                  <a:gd name="connsiteY6" fmla="*/ 446711 h 496704"/>
                  <a:gd name="connsiteX7" fmla="*/ 687193 w 2151247"/>
                  <a:gd name="connsiteY7" fmla="*/ 406230 h 496704"/>
                  <a:gd name="connsiteX8" fmla="*/ 484099 w 2151247"/>
                  <a:gd name="connsiteY8" fmla="*/ 391275 h 496704"/>
                  <a:gd name="connsiteX9" fmla="*/ 262761 w 2151247"/>
                  <a:gd name="connsiteY9" fmla="*/ 392884 h 496704"/>
                  <a:gd name="connsiteX10" fmla="*/ 0 w 2151247"/>
                  <a:gd name="connsiteY10" fmla="*/ 107876 h 496704"/>
                  <a:gd name="connsiteX11" fmla="*/ 101508 w 2151247"/>
                  <a:gd name="connsiteY11" fmla="*/ 59466 h 496704"/>
                  <a:gd name="connsiteX12" fmla="*/ 816997 w 2151247"/>
                  <a:gd name="connsiteY12" fmla="*/ 2106 h 49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51247" h="496704">
                    <a:moveTo>
                      <a:pt x="816997" y="2106"/>
                    </a:moveTo>
                    <a:cubicBezTo>
                      <a:pt x="1299844" y="-8651"/>
                      <a:pt x="1686714" y="22443"/>
                      <a:pt x="2081851" y="80345"/>
                    </a:cubicBezTo>
                    <a:lnTo>
                      <a:pt x="2151247" y="95579"/>
                    </a:lnTo>
                    <a:cubicBezTo>
                      <a:pt x="2122561" y="210402"/>
                      <a:pt x="2098446" y="382421"/>
                      <a:pt x="1912708" y="375353"/>
                    </a:cubicBezTo>
                    <a:cubicBezTo>
                      <a:pt x="1824337" y="445782"/>
                      <a:pt x="1756119" y="480393"/>
                      <a:pt x="1663779" y="409484"/>
                    </a:cubicBezTo>
                    <a:cubicBezTo>
                      <a:pt x="1621446" y="460019"/>
                      <a:pt x="1530710" y="452209"/>
                      <a:pt x="1472993" y="418137"/>
                    </a:cubicBezTo>
                    <a:cubicBezTo>
                      <a:pt x="1402746" y="543550"/>
                      <a:pt x="1132883" y="491955"/>
                      <a:pt x="1089624" y="446711"/>
                    </a:cubicBezTo>
                    <a:cubicBezTo>
                      <a:pt x="1055890" y="472905"/>
                      <a:pt x="728336" y="546327"/>
                      <a:pt x="687193" y="406230"/>
                    </a:cubicBezTo>
                    <a:cubicBezTo>
                      <a:pt x="648893" y="435114"/>
                      <a:pt x="557477" y="468269"/>
                      <a:pt x="484099" y="391275"/>
                    </a:cubicBezTo>
                    <a:cubicBezTo>
                      <a:pt x="390966" y="486789"/>
                      <a:pt x="324938" y="430719"/>
                      <a:pt x="262761" y="392884"/>
                    </a:cubicBezTo>
                    <a:cubicBezTo>
                      <a:pt x="31769" y="385864"/>
                      <a:pt x="31626" y="211561"/>
                      <a:pt x="0" y="107876"/>
                    </a:cubicBezTo>
                    <a:lnTo>
                      <a:pt x="101508" y="59466"/>
                    </a:lnTo>
                    <a:cubicBezTo>
                      <a:pt x="333605" y="25315"/>
                      <a:pt x="575574" y="7484"/>
                      <a:pt x="816997" y="210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D1AC211-97E1-445C-A0B2-5DA53F4B756C}"/>
                  </a:ext>
                </a:extLst>
              </p:cNvPr>
              <p:cNvSpPr/>
              <p:nvPr/>
            </p:nvSpPr>
            <p:spPr>
              <a:xfrm>
                <a:off x="3661434" y="3697287"/>
                <a:ext cx="2844990" cy="1611911"/>
              </a:xfrm>
              <a:custGeom>
                <a:avLst/>
                <a:gdLst>
                  <a:gd name="connsiteX0" fmla="*/ 1018132 w 2844990"/>
                  <a:gd name="connsiteY0" fmla="*/ 67 h 1611911"/>
                  <a:gd name="connsiteX1" fmla="*/ 1381078 w 2844990"/>
                  <a:gd name="connsiteY1" fmla="*/ 61187 h 1611911"/>
                  <a:gd name="connsiteX2" fmla="*/ 2844990 w 2844990"/>
                  <a:gd name="connsiteY2" fmla="*/ 543029 h 1611911"/>
                  <a:gd name="connsiteX3" fmla="*/ 0 w 2844990"/>
                  <a:gd name="connsiteY3" fmla="*/ 504929 h 1611911"/>
                  <a:gd name="connsiteX4" fmla="*/ 1018132 w 2844990"/>
                  <a:gd name="connsiteY4" fmla="*/ 67 h 1611911"/>
                  <a:gd name="connsiteX5" fmla="*/ 1126707 w 2844990"/>
                  <a:gd name="connsiteY5" fmla="*/ 460337 h 1611911"/>
                  <a:gd name="connsiteX6" fmla="*/ 71779 w 2844990"/>
                  <a:gd name="connsiteY6" fmla="*/ 581650 h 1611911"/>
                  <a:gd name="connsiteX7" fmla="*/ 2764369 w 2844990"/>
                  <a:gd name="connsiteY7" fmla="*/ 593011 h 1611911"/>
                  <a:gd name="connsiteX8" fmla="*/ 1126707 w 2844990"/>
                  <a:gd name="connsiteY8" fmla="*/ 460337 h 16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4990" h="1611911">
                    <a:moveTo>
                      <a:pt x="1018132" y="67"/>
                    </a:moveTo>
                    <a:cubicBezTo>
                      <a:pt x="1133533" y="-1242"/>
                      <a:pt x="1255073" y="16690"/>
                      <a:pt x="1381078" y="61187"/>
                    </a:cubicBezTo>
                    <a:cubicBezTo>
                      <a:pt x="2097649" y="-171899"/>
                      <a:pt x="2572919" y="344315"/>
                      <a:pt x="2844990" y="543029"/>
                    </a:cubicBezTo>
                    <a:cubicBezTo>
                      <a:pt x="2411010" y="2079729"/>
                      <a:pt x="59330" y="1863829"/>
                      <a:pt x="0" y="504929"/>
                    </a:cubicBezTo>
                    <a:cubicBezTo>
                      <a:pt x="133271" y="372710"/>
                      <a:pt x="518062" y="5740"/>
                      <a:pt x="1018132" y="67"/>
                    </a:cubicBezTo>
                    <a:close/>
                    <a:moveTo>
                      <a:pt x="1126707" y="460337"/>
                    </a:moveTo>
                    <a:cubicBezTo>
                      <a:pt x="764572" y="468404"/>
                      <a:pt x="401209" y="504489"/>
                      <a:pt x="71779" y="581650"/>
                    </a:cubicBezTo>
                    <a:cubicBezTo>
                      <a:pt x="1020109" y="1587988"/>
                      <a:pt x="2266889" y="1129549"/>
                      <a:pt x="2764369" y="593011"/>
                    </a:cubicBezTo>
                    <a:cubicBezTo>
                      <a:pt x="2330413" y="511269"/>
                      <a:pt x="1730265" y="446891"/>
                      <a:pt x="1126707" y="460337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DC5F61F-23AE-4731-8B2E-0F059AE9858D}"/>
                  </a:ext>
                </a:extLst>
              </p:cNvPr>
              <p:cNvSpPr/>
              <p:nvPr/>
            </p:nvSpPr>
            <p:spPr>
              <a:xfrm rot="12291759">
                <a:off x="3643322" y="4231222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C2F3D3C-F881-45EB-8985-9A000D14B44C}"/>
                  </a:ext>
                </a:extLst>
              </p:cNvPr>
              <p:cNvSpPr/>
              <p:nvPr/>
            </p:nvSpPr>
            <p:spPr>
              <a:xfrm rot="10529348" flipH="1">
                <a:off x="6347609" y="4254081"/>
                <a:ext cx="160293" cy="45719"/>
              </a:xfrm>
              <a:custGeom>
                <a:avLst/>
                <a:gdLst>
                  <a:gd name="connsiteX0" fmla="*/ 0 w 791570"/>
                  <a:gd name="connsiteY0" fmla="*/ 0 h 122830"/>
                  <a:gd name="connsiteX1" fmla="*/ 791570 w 791570"/>
                  <a:gd name="connsiteY1" fmla="*/ 122830 h 122830"/>
                  <a:gd name="connsiteX2" fmla="*/ 791570 w 791570"/>
                  <a:gd name="connsiteY2" fmla="*/ 122830 h 122830"/>
                  <a:gd name="connsiteX0" fmla="*/ 0 w 791570"/>
                  <a:gd name="connsiteY0" fmla="*/ 26956 h 149786"/>
                  <a:gd name="connsiteX1" fmla="*/ 791570 w 791570"/>
                  <a:gd name="connsiteY1" fmla="*/ 149786 h 149786"/>
                  <a:gd name="connsiteX2" fmla="*/ 791570 w 791570"/>
                  <a:gd name="connsiteY2" fmla="*/ 149786 h 149786"/>
                  <a:gd name="connsiteX0" fmla="*/ 0 w 791570"/>
                  <a:gd name="connsiteY0" fmla="*/ 30727 h 153557"/>
                  <a:gd name="connsiteX1" fmla="*/ 791570 w 791570"/>
                  <a:gd name="connsiteY1" fmla="*/ 153557 h 153557"/>
                  <a:gd name="connsiteX2" fmla="*/ 791570 w 791570"/>
                  <a:gd name="connsiteY2" fmla="*/ 153557 h 153557"/>
                  <a:gd name="connsiteX0" fmla="*/ 0 w 791570"/>
                  <a:gd name="connsiteY0" fmla="*/ 13762 h 136592"/>
                  <a:gd name="connsiteX1" fmla="*/ 791570 w 791570"/>
                  <a:gd name="connsiteY1" fmla="*/ 136592 h 136592"/>
                  <a:gd name="connsiteX2" fmla="*/ 791570 w 791570"/>
                  <a:gd name="connsiteY2" fmla="*/ 136592 h 1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1570" h="136592">
                    <a:moveTo>
                      <a:pt x="0" y="13762"/>
                    </a:moveTo>
                    <a:cubicBezTo>
                      <a:pt x="446539" y="-36628"/>
                      <a:pt x="527713" y="62116"/>
                      <a:pt x="791570" y="136592"/>
                    </a:cubicBezTo>
                    <a:lnTo>
                      <a:pt x="791570" y="136592"/>
                    </a:lnTo>
                  </a:path>
                </a:pathLst>
              </a:custGeom>
              <a:noFill/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5DDB0AA-DF8E-447C-9309-13F27DA32C89}"/>
              </a:ext>
            </a:extLst>
          </p:cNvPr>
          <p:cNvSpPr txBox="1"/>
          <p:nvPr/>
        </p:nvSpPr>
        <p:spPr>
          <a:xfrm>
            <a:off x="9124935" y="3014042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702D990-A259-4893-97DA-B7C9C204F4AA}"/>
              </a:ext>
            </a:extLst>
          </p:cNvPr>
          <p:cNvGrpSpPr/>
          <p:nvPr/>
        </p:nvGrpSpPr>
        <p:grpSpPr>
          <a:xfrm>
            <a:off x="2137662" y="1929717"/>
            <a:ext cx="1353537" cy="1116474"/>
            <a:chOff x="1291608" y="395292"/>
            <a:chExt cx="1353537" cy="1116474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C338488-67E9-43A7-9CF2-8841960D9B73}"/>
                </a:ext>
              </a:extLst>
            </p:cNvPr>
            <p:cNvSpPr/>
            <p:nvPr/>
          </p:nvSpPr>
          <p:spPr>
            <a:xfrm>
              <a:off x="1406894" y="685917"/>
              <a:ext cx="1143001" cy="504655"/>
            </a:xfrm>
            <a:custGeom>
              <a:avLst/>
              <a:gdLst>
                <a:gd name="connsiteX0" fmla="*/ 422352 w 1143001"/>
                <a:gd name="connsiteY0" fmla="*/ 125 h 504655"/>
                <a:gd name="connsiteX1" fmla="*/ 566739 w 1143001"/>
                <a:gd name="connsiteY1" fmla="*/ 28702 h 504655"/>
                <a:gd name="connsiteX2" fmla="*/ 1143001 w 1143001"/>
                <a:gd name="connsiteY2" fmla="*/ 347736 h 504655"/>
                <a:gd name="connsiteX3" fmla="*/ 783432 w 1143001"/>
                <a:gd name="connsiteY3" fmla="*/ 476378 h 504655"/>
                <a:gd name="connsiteX4" fmla="*/ 316706 w 1143001"/>
                <a:gd name="connsiteY4" fmla="*/ 481140 h 504655"/>
                <a:gd name="connsiteX5" fmla="*/ 0 w 1143001"/>
                <a:gd name="connsiteY5" fmla="*/ 352499 h 504655"/>
                <a:gd name="connsiteX6" fmla="*/ 422352 w 1143001"/>
                <a:gd name="connsiteY6" fmla="*/ 125 h 504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1" h="504655">
                  <a:moveTo>
                    <a:pt x="422352" y="125"/>
                  </a:moveTo>
                  <a:cubicBezTo>
                    <a:pt x="465102" y="1251"/>
                    <a:pt x="512962" y="10047"/>
                    <a:pt x="566739" y="28702"/>
                  </a:cubicBezTo>
                  <a:cubicBezTo>
                    <a:pt x="1008064" y="-88790"/>
                    <a:pt x="1006476" y="248535"/>
                    <a:pt x="1143001" y="347736"/>
                  </a:cubicBezTo>
                  <a:cubicBezTo>
                    <a:pt x="1054101" y="328705"/>
                    <a:pt x="903288" y="433497"/>
                    <a:pt x="783432" y="476378"/>
                  </a:cubicBezTo>
                  <a:cubicBezTo>
                    <a:pt x="580232" y="516065"/>
                    <a:pt x="479425" y="510509"/>
                    <a:pt x="316706" y="481140"/>
                  </a:cubicBezTo>
                  <a:cubicBezTo>
                    <a:pt x="210343" y="446197"/>
                    <a:pt x="94457" y="313623"/>
                    <a:pt x="0" y="352499"/>
                  </a:cubicBezTo>
                  <a:cubicBezTo>
                    <a:pt x="74316" y="360154"/>
                    <a:pt x="123107" y="-7759"/>
                    <a:pt x="422352" y="125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D0315A-9129-4C82-BAEF-FC96E5756FB4}"/>
                </a:ext>
              </a:extLst>
            </p:cNvPr>
            <p:cNvSpPr/>
            <p:nvPr/>
          </p:nvSpPr>
          <p:spPr>
            <a:xfrm>
              <a:off x="1294182" y="395292"/>
              <a:ext cx="1350963" cy="1116474"/>
            </a:xfrm>
            <a:custGeom>
              <a:avLst/>
              <a:gdLst>
                <a:gd name="connsiteX0" fmla="*/ 542299 w 1350963"/>
                <a:gd name="connsiteY0" fmla="*/ 80 h 1116474"/>
                <a:gd name="connsiteX1" fmla="*/ 665163 w 1350963"/>
                <a:gd name="connsiteY1" fmla="*/ 33575 h 1116474"/>
                <a:gd name="connsiteX2" fmla="*/ 1350963 w 1350963"/>
                <a:gd name="connsiteY2" fmla="*/ 677166 h 1116474"/>
                <a:gd name="connsiteX3" fmla="*/ 0 w 1350963"/>
                <a:gd name="connsiteY3" fmla="*/ 678754 h 1116474"/>
                <a:gd name="connsiteX4" fmla="*/ 542299 w 1350963"/>
                <a:gd name="connsiteY4" fmla="*/ 80 h 1116474"/>
                <a:gd name="connsiteX5" fmla="*/ 535064 w 1350963"/>
                <a:gd name="connsiteY5" fmla="*/ 290749 h 1116474"/>
                <a:gd name="connsiteX6" fmla="*/ 112712 w 1350963"/>
                <a:gd name="connsiteY6" fmla="*/ 643123 h 1116474"/>
                <a:gd name="connsiteX7" fmla="*/ 429418 w 1350963"/>
                <a:gd name="connsiteY7" fmla="*/ 771764 h 1116474"/>
                <a:gd name="connsiteX8" fmla="*/ 896144 w 1350963"/>
                <a:gd name="connsiteY8" fmla="*/ 767002 h 1116474"/>
                <a:gd name="connsiteX9" fmla="*/ 1255713 w 1350963"/>
                <a:gd name="connsiteY9" fmla="*/ 638360 h 1116474"/>
                <a:gd name="connsiteX10" fmla="*/ 679451 w 1350963"/>
                <a:gd name="connsiteY10" fmla="*/ 319326 h 1116474"/>
                <a:gd name="connsiteX11" fmla="*/ 535064 w 1350963"/>
                <a:gd name="connsiteY11" fmla="*/ 290749 h 111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0963" h="1116474">
                  <a:moveTo>
                    <a:pt x="542299" y="80"/>
                  </a:moveTo>
                  <a:cubicBezTo>
                    <a:pt x="582679" y="1086"/>
                    <a:pt x="623822" y="11576"/>
                    <a:pt x="665163" y="33575"/>
                  </a:cubicBezTo>
                  <a:cubicBezTo>
                    <a:pt x="965200" y="-118608"/>
                    <a:pt x="1279525" y="281661"/>
                    <a:pt x="1350963" y="677166"/>
                  </a:cubicBezTo>
                  <a:cubicBezTo>
                    <a:pt x="1001184" y="1316929"/>
                    <a:pt x="254529" y="1205803"/>
                    <a:pt x="0" y="678754"/>
                  </a:cubicBezTo>
                  <a:cubicBezTo>
                    <a:pt x="14354" y="450757"/>
                    <a:pt x="259639" y="-6957"/>
                    <a:pt x="542299" y="80"/>
                  </a:cubicBezTo>
                  <a:close/>
                  <a:moveTo>
                    <a:pt x="535064" y="290749"/>
                  </a:moveTo>
                  <a:cubicBezTo>
                    <a:pt x="235819" y="282865"/>
                    <a:pt x="187028" y="650778"/>
                    <a:pt x="112712" y="643123"/>
                  </a:cubicBezTo>
                  <a:cubicBezTo>
                    <a:pt x="207169" y="604247"/>
                    <a:pt x="323055" y="736821"/>
                    <a:pt x="429418" y="771764"/>
                  </a:cubicBezTo>
                  <a:cubicBezTo>
                    <a:pt x="592137" y="801133"/>
                    <a:pt x="692944" y="806689"/>
                    <a:pt x="896144" y="767002"/>
                  </a:cubicBezTo>
                  <a:cubicBezTo>
                    <a:pt x="1016000" y="724121"/>
                    <a:pt x="1166813" y="619329"/>
                    <a:pt x="1255713" y="638360"/>
                  </a:cubicBezTo>
                  <a:cubicBezTo>
                    <a:pt x="1119188" y="539159"/>
                    <a:pt x="1120776" y="201834"/>
                    <a:pt x="679451" y="319326"/>
                  </a:cubicBezTo>
                  <a:cubicBezTo>
                    <a:pt x="625674" y="300671"/>
                    <a:pt x="577814" y="291875"/>
                    <a:pt x="535064" y="290749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0FB06B5-6E21-427A-9640-FAEA86654EFE}"/>
                </a:ext>
              </a:extLst>
            </p:cNvPr>
            <p:cNvSpPr/>
            <p:nvPr/>
          </p:nvSpPr>
          <p:spPr>
            <a:xfrm rot="985865" flipH="1">
              <a:off x="2525912" y="1040616"/>
              <a:ext cx="119063" cy="21432"/>
            </a:xfrm>
            <a:custGeom>
              <a:avLst/>
              <a:gdLst>
                <a:gd name="connsiteX0" fmla="*/ 104775 w 104775"/>
                <a:gd name="connsiteY0" fmla="*/ 0 h 19050"/>
                <a:gd name="connsiteX1" fmla="*/ 0 w 104775"/>
                <a:gd name="connsiteY1" fmla="*/ 19050 h 19050"/>
                <a:gd name="connsiteX2" fmla="*/ 0 w 104775"/>
                <a:gd name="connsiteY2" fmla="*/ 19050 h 19050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63" h="21432">
                  <a:moveTo>
                    <a:pt x="119063" y="0"/>
                  </a:moveTo>
                  <a:cubicBezTo>
                    <a:pt x="79375" y="7144"/>
                    <a:pt x="51594" y="1"/>
                    <a:pt x="0" y="21432"/>
                  </a:cubicBezTo>
                  <a:lnTo>
                    <a:pt x="0" y="21432"/>
                  </a:lnTo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40260C3-2799-4F8C-826A-33FD26D50B85}"/>
                </a:ext>
              </a:extLst>
            </p:cNvPr>
            <p:cNvSpPr/>
            <p:nvPr/>
          </p:nvSpPr>
          <p:spPr>
            <a:xfrm rot="21043572">
              <a:off x="1291608" y="1046765"/>
              <a:ext cx="119063" cy="21432"/>
            </a:xfrm>
            <a:custGeom>
              <a:avLst/>
              <a:gdLst>
                <a:gd name="connsiteX0" fmla="*/ 104775 w 104775"/>
                <a:gd name="connsiteY0" fmla="*/ 0 h 19050"/>
                <a:gd name="connsiteX1" fmla="*/ 0 w 104775"/>
                <a:gd name="connsiteY1" fmla="*/ 19050 h 19050"/>
                <a:gd name="connsiteX2" fmla="*/ 0 w 104775"/>
                <a:gd name="connsiteY2" fmla="*/ 19050 h 19050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  <a:gd name="connsiteX0" fmla="*/ 119063 w 119063"/>
                <a:gd name="connsiteY0" fmla="*/ 0 h 21432"/>
                <a:gd name="connsiteX1" fmla="*/ 0 w 119063"/>
                <a:gd name="connsiteY1" fmla="*/ 21432 h 21432"/>
                <a:gd name="connsiteX2" fmla="*/ 0 w 119063"/>
                <a:gd name="connsiteY2" fmla="*/ 21432 h 2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63" h="21432">
                  <a:moveTo>
                    <a:pt x="119063" y="0"/>
                  </a:moveTo>
                  <a:cubicBezTo>
                    <a:pt x="79375" y="7144"/>
                    <a:pt x="51594" y="1"/>
                    <a:pt x="0" y="21432"/>
                  </a:cubicBezTo>
                  <a:lnTo>
                    <a:pt x="0" y="21432"/>
                  </a:lnTo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B0C16C6-693C-4997-8C24-65BF48052D56}"/>
              </a:ext>
            </a:extLst>
          </p:cNvPr>
          <p:cNvSpPr txBox="1"/>
          <p:nvPr/>
        </p:nvSpPr>
        <p:spPr>
          <a:xfrm>
            <a:off x="2552525" y="3064652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4236E0F-8C9F-4DE6-905B-158F79A75B35}"/>
              </a:ext>
            </a:extLst>
          </p:cNvPr>
          <p:cNvSpPr txBox="1"/>
          <p:nvPr/>
        </p:nvSpPr>
        <p:spPr>
          <a:xfrm>
            <a:off x="918344" y="1483222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ah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D7966A-D964-45D2-BE4A-12FD7B3160AF}"/>
              </a:ext>
            </a:extLst>
          </p:cNvPr>
          <p:cNvSpPr txBox="1"/>
          <p:nvPr/>
        </p:nvSpPr>
        <p:spPr>
          <a:xfrm>
            <a:off x="883373" y="3433984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ay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D8C9330-A47F-40F4-9F5E-2B51C7D9E0AE}"/>
              </a:ext>
            </a:extLst>
          </p:cNvPr>
          <p:cNvGrpSpPr/>
          <p:nvPr/>
        </p:nvGrpSpPr>
        <p:grpSpPr>
          <a:xfrm>
            <a:off x="6760089" y="2001556"/>
            <a:ext cx="1300161" cy="942226"/>
            <a:chOff x="7113668" y="2533724"/>
            <a:chExt cx="1300161" cy="94222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BEC3B34-17E1-44A4-8F65-15599886B146}"/>
                </a:ext>
              </a:extLst>
            </p:cNvPr>
            <p:cNvSpPr/>
            <p:nvPr/>
          </p:nvSpPr>
          <p:spPr>
            <a:xfrm>
              <a:off x="7120812" y="2723600"/>
              <a:ext cx="1273968" cy="517843"/>
            </a:xfrm>
            <a:custGeom>
              <a:avLst/>
              <a:gdLst>
                <a:gd name="connsiteX0" fmla="*/ 632519 w 1273968"/>
                <a:gd name="connsiteY0" fmla="*/ 0 h 517843"/>
                <a:gd name="connsiteX1" fmla="*/ 1273968 w 1273968"/>
                <a:gd name="connsiteY1" fmla="*/ 187523 h 517843"/>
                <a:gd name="connsiteX2" fmla="*/ 0 w 1273968"/>
                <a:gd name="connsiteY2" fmla="*/ 187523 h 517843"/>
                <a:gd name="connsiteX3" fmla="*/ 632519 w 1273968"/>
                <a:gd name="connsiteY3" fmla="*/ 0 h 51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968" h="517843">
                  <a:moveTo>
                    <a:pt x="632519" y="0"/>
                  </a:moveTo>
                  <a:cubicBezTo>
                    <a:pt x="862409" y="0"/>
                    <a:pt x="1093787" y="62508"/>
                    <a:pt x="1273968" y="187523"/>
                  </a:cubicBezTo>
                  <a:cubicBezTo>
                    <a:pt x="956469" y="394692"/>
                    <a:pt x="698499" y="813792"/>
                    <a:pt x="0" y="187523"/>
                  </a:cubicBezTo>
                  <a:cubicBezTo>
                    <a:pt x="174228" y="62508"/>
                    <a:pt x="402630" y="0"/>
                    <a:pt x="632519" y="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7BE7DE4-3D5E-4967-A05A-9A7C36A986D8}"/>
                </a:ext>
              </a:extLst>
            </p:cNvPr>
            <p:cNvSpPr/>
            <p:nvPr/>
          </p:nvSpPr>
          <p:spPr>
            <a:xfrm>
              <a:off x="7113668" y="2533724"/>
              <a:ext cx="1300161" cy="942226"/>
            </a:xfrm>
            <a:custGeom>
              <a:avLst/>
              <a:gdLst>
                <a:gd name="connsiteX0" fmla="*/ 824433 w 1300161"/>
                <a:gd name="connsiteY0" fmla="*/ 155 h 942226"/>
                <a:gd name="connsiteX1" fmla="*/ 1300161 w 1300161"/>
                <a:gd name="connsiteY1" fmla="*/ 373966 h 942226"/>
                <a:gd name="connsiteX2" fmla="*/ 0 w 1300161"/>
                <a:gd name="connsiteY2" fmla="*/ 381110 h 942226"/>
                <a:gd name="connsiteX3" fmla="*/ 635794 w 1300161"/>
                <a:gd name="connsiteY3" fmla="*/ 44024 h 942226"/>
                <a:gd name="connsiteX4" fmla="*/ 824433 w 1300161"/>
                <a:gd name="connsiteY4" fmla="*/ 155 h 942226"/>
                <a:gd name="connsiteX5" fmla="*/ 639663 w 1300161"/>
                <a:gd name="connsiteY5" fmla="*/ 189875 h 942226"/>
                <a:gd name="connsiteX6" fmla="*/ 7144 w 1300161"/>
                <a:gd name="connsiteY6" fmla="*/ 377398 h 942226"/>
                <a:gd name="connsiteX7" fmla="*/ 1281112 w 1300161"/>
                <a:gd name="connsiteY7" fmla="*/ 377398 h 942226"/>
                <a:gd name="connsiteX8" fmla="*/ 639663 w 1300161"/>
                <a:gd name="connsiteY8" fmla="*/ 189875 h 94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161" h="942226">
                  <a:moveTo>
                    <a:pt x="824433" y="155"/>
                  </a:moveTo>
                  <a:cubicBezTo>
                    <a:pt x="1024532" y="5547"/>
                    <a:pt x="1240034" y="151582"/>
                    <a:pt x="1300161" y="373966"/>
                  </a:cubicBezTo>
                  <a:cubicBezTo>
                    <a:pt x="1023936" y="1202641"/>
                    <a:pt x="159543" y="1055003"/>
                    <a:pt x="0" y="381110"/>
                  </a:cubicBezTo>
                  <a:cubicBezTo>
                    <a:pt x="81756" y="81423"/>
                    <a:pt x="349251" y="-77770"/>
                    <a:pt x="635794" y="44024"/>
                  </a:cubicBezTo>
                  <a:cubicBezTo>
                    <a:pt x="692746" y="12187"/>
                    <a:pt x="757734" y="-1643"/>
                    <a:pt x="824433" y="155"/>
                  </a:cubicBezTo>
                  <a:close/>
                  <a:moveTo>
                    <a:pt x="639663" y="189875"/>
                  </a:moveTo>
                  <a:cubicBezTo>
                    <a:pt x="409774" y="189875"/>
                    <a:pt x="181372" y="252383"/>
                    <a:pt x="7144" y="377398"/>
                  </a:cubicBezTo>
                  <a:cubicBezTo>
                    <a:pt x="705643" y="1003667"/>
                    <a:pt x="963613" y="584567"/>
                    <a:pt x="1281112" y="377398"/>
                  </a:cubicBezTo>
                  <a:cubicBezTo>
                    <a:pt x="1100931" y="252383"/>
                    <a:pt x="869553" y="189875"/>
                    <a:pt x="639663" y="189875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Rectangle 14">
              <a:extLst>
                <a:ext uri="{FF2B5EF4-FFF2-40B4-BE49-F238E27FC236}">
                  <a16:creationId xmlns:a16="http://schemas.microsoft.com/office/drawing/2014/main" id="{61613196-1FC5-4ADC-A672-99C39F5FC569}"/>
                </a:ext>
              </a:extLst>
            </p:cNvPr>
            <p:cNvSpPr/>
            <p:nvPr/>
          </p:nvSpPr>
          <p:spPr>
            <a:xfrm>
              <a:off x="7249875" y="2862233"/>
              <a:ext cx="1012032" cy="509666"/>
            </a:xfrm>
            <a:custGeom>
              <a:avLst/>
              <a:gdLst>
                <a:gd name="connsiteX0" fmla="*/ 0 w 812006"/>
                <a:gd name="connsiteY0" fmla="*/ 0 h 121444"/>
                <a:gd name="connsiteX1" fmla="*/ 812006 w 812006"/>
                <a:gd name="connsiteY1" fmla="*/ 0 h 121444"/>
                <a:gd name="connsiteX2" fmla="*/ 812006 w 812006"/>
                <a:gd name="connsiteY2" fmla="*/ 121444 h 121444"/>
                <a:gd name="connsiteX3" fmla="*/ 0 w 812006"/>
                <a:gd name="connsiteY3" fmla="*/ 121444 h 121444"/>
                <a:gd name="connsiteX4" fmla="*/ 0 w 812006"/>
                <a:gd name="connsiteY4" fmla="*/ 0 h 121444"/>
                <a:gd name="connsiteX0" fmla="*/ 0 w 950119"/>
                <a:gd name="connsiteY0" fmla="*/ 0 h 121444"/>
                <a:gd name="connsiteX1" fmla="*/ 950119 w 950119"/>
                <a:gd name="connsiteY1" fmla="*/ 35719 h 121444"/>
                <a:gd name="connsiteX2" fmla="*/ 812006 w 950119"/>
                <a:gd name="connsiteY2" fmla="*/ 121444 h 121444"/>
                <a:gd name="connsiteX3" fmla="*/ 0 w 950119"/>
                <a:gd name="connsiteY3" fmla="*/ 121444 h 121444"/>
                <a:gd name="connsiteX4" fmla="*/ 0 w 950119"/>
                <a:gd name="connsiteY4" fmla="*/ 0 h 121444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71438 w 1021557"/>
                <a:gd name="connsiteY3" fmla="*/ 109538 h 109538"/>
                <a:gd name="connsiteX4" fmla="*/ 0 w 1021557"/>
                <a:gd name="connsiteY4" fmla="*/ 0 h 109538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104775 w 1021557"/>
                <a:gd name="connsiteY3" fmla="*/ 85726 h 109538"/>
                <a:gd name="connsiteX4" fmla="*/ 0 w 1021557"/>
                <a:gd name="connsiteY4" fmla="*/ 0 h 109538"/>
                <a:gd name="connsiteX0" fmla="*/ 0 w 1021557"/>
                <a:gd name="connsiteY0" fmla="*/ 0 h 109538"/>
                <a:gd name="connsiteX1" fmla="*/ 1021557 w 1021557"/>
                <a:gd name="connsiteY1" fmla="*/ 23813 h 109538"/>
                <a:gd name="connsiteX2" fmla="*/ 883444 w 1021557"/>
                <a:gd name="connsiteY2" fmla="*/ 109538 h 109538"/>
                <a:gd name="connsiteX3" fmla="*/ 104775 w 1021557"/>
                <a:gd name="connsiteY3" fmla="*/ 104776 h 109538"/>
                <a:gd name="connsiteX4" fmla="*/ 0 w 1021557"/>
                <a:gd name="connsiteY4" fmla="*/ 0 h 109538"/>
                <a:gd name="connsiteX0" fmla="*/ 0 w 1021557"/>
                <a:gd name="connsiteY0" fmla="*/ 0 h 116682"/>
                <a:gd name="connsiteX1" fmla="*/ 1021557 w 1021557"/>
                <a:gd name="connsiteY1" fmla="*/ 23813 h 116682"/>
                <a:gd name="connsiteX2" fmla="*/ 904875 w 1021557"/>
                <a:gd name="connsiteY2" fmla="*/ 116682 h 116682"/>
                <a:gd name="connsiteX3" fmla="*/ 104775 w 1021557"/>
                <a:gd name="connsiteY3" fmla="*/ 104776 h 116682"/>
                <a:gd name="connsiteX4" fmla="*/ 0 w 1021557"/>
                <a:gd name="connsiteY4" fmla="*/ 0 h 116682"/>
                <a:gd name="connsiteX0" fmla="*/ 0 w 1021557"/>
                <a:gd name="connsiteY0" fmla="*/ 74861 h 191543"/>
                <a:gd name="connsiteX1" fmla="*/ 1021557 w 1021557"/>
                <a:gd name="connsiteY1" fmla="*/ 98674 h 191543"/>
                <a:gd name="connsiteX2" fmla="*/ 904875 w 1021557"/>
                <a:gd name="connsiteY2" fmla="*/ 191543 h 191543"/>
                <a:gd name="connsiteX3" fmla="*/ 104775 w 1021557"/>
                <a:gd name="connsiteY3" fmla="*/ 179637 h 191543"/>
                <a:gd name="connsiteX4" fmla="*/ 0 w 1021557"/>
                <a:gd name="connsiteY4" fmla="*/ 74861 h 191543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239275"/>
                <a:gd name="connsiteX1" fmla="*/ 1021557 w 1021557"/>
                <a:gd name="connsiteY1" fmla="*/ 146406 h 239275"/>
                <a:gd name="connsiteX2" fmla="*/ 904875 w 1021557"/>
                <a:gd name="connsiteY2" fmla="*/ 239275 h 239275"/>
                <a:gd name="connsiteX3" fmla="*/ 104775 w 1021557"/>
                <a:gd name="connsiteY3" fmla="*/ 227369 h 239275"/>
                <a:gd name="connsiteX4" fmla="*/ 0 w 1021557"/>
                <a:gd name="connsiteY4" fmla="*/ 122593 h 239275"/>
                <a:gd name="connsiteX0" fmla="*/ 0 w 1021557"/>
                <a:gd name="connsiteY0" fmla="*/ 122593 h 454669"/>
                <a:gd name="connsiteX1" fmla="*/ 1021557 w 1021557"/>
                <a:gd name="connsiteY1" fmla="*/ 146406 h 454669"/>
                <a:gd name="connsiteX2" fmla="*/ 904875 w 1021557"/>
                <a:gd name="connsiteY2" fmla="*/ 239275 h 454669"/>
                <a:gd name="connsiteX3" fmla="*/ 104775 w 1021557"/>
                <a:gd name="connsiteY3" fmla="*/ 227369 h 454669"/>
                <a:gd name="connsiteX4" fmla="*/ 0 w 1021557"/>
                <a:gd name="connsiteY4" fmla="*/ 122593 h 454669"/>
                <a:gd name="connsiteX0" fmla="*/ 0 w 1021557"/>
                <a:gd name="connsiteY0" fmla="*/ 122593 h 521396"/>
                <a:gd name="connsiteX1" fmla="*/ 1021557 w 1021557"/>
                <a:gd name="connsiteY1" fmla="*/ 146406 h 521396"/>
                <a:gd name="connsiteX2" fmla="*/ 904875 w 1021557"/>
                <a:gd name="connsiteY2" fmla="*/ 239275 h 521396"/>
                <a:gd name="connsiteX3" fmla="*/ 104775 w 1021557"/>
                <a:gd name="connsiteY3" fmla="*/ 227369 h 521396"/>
                <a:gd name="connsiteX4" fmla="*/ 0 w 1021557"/>
                <a:gd name="connsiteY4" fmla="*/ 122593 h 521396"/>
                <a:gd name="connsiteX0" fmla="*/ 0 w 1021557"/>
                <a:gd name="connsiteY0" fmla="*/ 122593 h 514390"/>
                <a:gd name="connsiteX1" fmla="*/ 1021557 w 1021557"/>
                <a:gd name="connsiteY1" fmla="*/ 146406 h 514390"/>
                <a:gd name="connsiteX2" fmla="*/ 904875 w 1021557"/>
                <a:gd name="connsiteY2" fmla="*/ 239275 h 514390"/>
                <a:gd name="connsiteX3" fmla="*/ 104775 w 1021557"/>
                <a:gd name="connsiteY3" fmla="*/ 227369 h 514390"/>
                <a:gd name="connsiteX4" fmla="*/ 0 w 1021557"/>
                <a:gd name="connsiteY4" fmla="*/ 122593 h 514390"/>
                <a:gd name="connsiteX0" fmla="*/ 0 w 1021557"/>
                <a:gd name="connsiteY0" fmla="*/ 122593 h 510398"/>
                <a:gd name="connsiteX1" fmla="*/ 1021557 w 1021557"/>
                <a:gd name="connsiteY1" fmla="*/ 146406 h 510398"/>
                <a:gd name="connsiteX2" fmla="*/ 904875 w 1021557"/>
                <a:gd name="connsiteY2" fmla="*/ 239275 h 510398"/>
                <a:gd name="connsiteX3" fmla="*/ 104775 w 1021557"/>
                <a:gd name="connsiteY3" fmla="*/ 227369 h 510398"/>
                <a:gd name="connsiteX4" fmla="*/ 0 w 1021557"/>
                <a:gd name="connsiteY4" fmla="*/ 122593 h 510398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13391"/>
                <a:gd name="connsiteX1" fmla="*/ 1021557 w 1021557"/>
                <a:gd name="connsiteY1" fmla="*/ 146406 h 513391"/>
                <a:gd name="connsiteX2" fmla="*/ 904875 w 1021557"/>
                <a:gd name="connsiteY2" fmla="*/ 239275 h 513391"/>
                <a:gd name="connsiteX3" fmla="*/ 104775 w 1021557"/>
                <a:gd name="connsiteY3" fmla="*/ 227369 h 513391"/>
                <a:gd name="connsiteX4" fmla="*/ 0 w 1021557"/>
                <a:gd name="connsiteY4" fmla="*/ 122593 h 513391"/>
                <a:gd name="connsiteX0" fmla="*/ 0 w 1021557"/>
                <a:gd name="connsiteY0" fmla="*/ 122593 h 508748"/>
                <a:gd name="connsiteX1" fmla="*/ 1021557 w 1021557"/>
                <a:gd name="connsiteY1" fmla="*/ 146406 h 508748"/>
                <a:gd name="connsiteX2" fmla="*/ 900112 w 1021557"/>
                <a:gd name="connsiteY2" fmla="*/ 227368 h 508748"/>
                <a:gd name="connsiteX3" fmla="*/ 104775 w 1021557"/>
                <a:gd name="connsiteY3" fmla="*/ 227369 h 508748"/>
                <a:gd name="connsiteX4" fmla="*/ 0 w 1021557"/>
                <a:gd name="connsiteY4" fmla="*/ 122593 h 508748"/>
                <a:gd name="connsiteX0" fmla="*/ 0 w 1012032"/>
                <a:gd name="connsiteY0" fmla="*/ 122593 h 508748"/>
                <a:gd name="connsiteX1" fmla="*/ 1012032 w 1012032"/>
                <a:gd name="connsiteY1" fmla="*/ 146406 h 508748"/>
                <a:gd name="connsiteX2" fmla="*/ 900112 w 1012032"/>
                <a:gd name="connsiteY2" fmla="*/ 227368 h 508748"/>
                <a:gd name="connsiteX3" fmla="*/ 104775 w 1012032"/>
                <a:gd name="connsiteY3" fmla="*/ 227369 h 508748"/>
                <a:gd name="connsiteX4" fmla="*/ 0 w 1012032"/>
                <a:gd name="connsiteY4" fmla="*/ 122593 h 508748"/>
                <a:gd name="connsiteX0" fmla="*/ 0 w 1012032"/>
                <a:gd name="connsiteY0" fmla="*/ 122593 h 509666"/>
                <a:gd name="connsiteX1" fmla="*/ 1012032 w 1012032"/>
                <a:gd name="connsiteY1" fmla="*/ 146406 h 509666"/>
                <a:gd name="connsiteX2" fmla="*/ 907256 w 1012032"/>
                <a:gd name="connsiteY2" fmla="*/ 229749 h 509666"/>
                <a:gd name="connsiteX3" fmla="*/ 104775 w 1012032"/>
                <a:gd name="connsiteY3" fmla="*/ 227369 h 509666"/>
                <a:gd name="connsiteX4" fmla="*/ 0 w 1012032"/>
                <a:gd name="connsiteY4" fmla="*/ 122593 h 50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2032" h="509666">
                  <a:moveTo>
                    <a:pt x="0" y="122593"/>
                  </a:moveTo>
                  <a:cubicBezTo>
                    <a:pt x="319088" y="-55206"/>
                    <a:pt x="852488" y="-32982"/>
                    <a:pt x="1012032" y="146406"/>
                  </a:cubicBezTo>
                  <a:cubicBezTo>
                    <a:pt x="977901" y="196412"/>
                    <a:pt x="960437" y="208318"/>
                    <a:pt x="907256" y="229749"/>
                  </a:cubicBezTo>
                  <a:cubicBezTo>
                    <a:pt x="783431" y="473430"/>
                    <a:pt x="428626" y="714733"/>
                    <a:pt x="104775" y="227369"/>
                  </a:cubicBezTo>
                  <a:cubicBezTo>
                    <a:pt x="65088" y="204350"/>
                    <a:pt x="6350" y="171805"/>
                    <a:pt x="0" y="122593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446D91D-1F41-4FC6-91E9-0209EF68D64F}"/>
                </a:ext>
              </a:extLst>
            </p:cNvPr>
            <p:cNvSpPr/>
            <p:nvPr/>
          </p:nvSpPr>
          <p:spPr>
            <a:xfrm>
              <a:off x="7220419" y="2723599"/>
              <a:ext cx="1086658" cy="246030"/>
            </a:xfrm>
            <a:custGeom>
              <a:avLst/>
              <a:gdLst>
                <a:gd name="connsiteX0" fmla="*/ 505802 w 1086658"/>
                <a:gd name="connsiteY0" fmla="*/ 0 h 246030"/>
                <a:gd name="connsiteX1" fmla="*/ 566331 w 1086658"/>
                <a:gd name="connsiteY1" fmla="*/ 132 h 246030"/>
                <a:gd name="connsiteX2" fmla="*/ 706922 w 1086658"/>
                <a:gd name="connsiteY2" fmla="*/ 9719 h 246030"/>
                <a:gd name="connsiteX3" fmla="*/ 1032586 w 1086658"/>
                <a:gd name="connsiteY3" fmla="*/ 103481 h 246030"/>
                <a:gd name="connsiteX4" fmla="*/ 1086658 w 1086658"/>
                <a:gd name="connsiteY4" fmla="*/ 134306 h 246030"/>
                <a:gd name="connsiteX5" fmla="*/ 1058222 w 1086658"/>
                <a:gd name="connsiteY5" fmla="*/ 160619 h 246030"/>
                <a:gd name="connsiteX6" fmla="*/ 1004050 w 1086658"/>
                <a:gd name="connsiteY6" fmla="*/ 169765 h 246030"/>
                <a:gd name="connsiteX7" fmla="*/ 864547 w 1086658"/>
                <a:gd name="connsiteY7" fmla="*/ 186758 h 246030"/>
                <a:gd name="connsiteX8" fmla="*/ 749546 w 1086658"/>
                <a:gd name="connsiteY8" fmla="*/ 206913 h 246030"/>
                <a:gd name="connsiteX9" fmla="*/ 540885 w 1086658"/>
                <a:gd name="connsiteY9" fmla="*/ 221140 h 246030"/>
                <a:gd name="connsiteX10" fmla="*/ 340523 w 1086658"/>
                <a:gd name="connsiteY10" fmla="*/ 200985 h 246030"/>
                <a:gd name="connsiteX11" fmla="*/ 228288 w 1086658"/>
                <a:gd name="connsiteY11" fmla="*/ 167789 h 246030"/>
                <a:gd name="connsiteX12" fmla="*/ 89181 w 1086658"/>
                <a:gd name="connsiteY12" fmla="*/ 164627 h 246030"/>
                <a:gd name="connsiteX13" fmla="*/ 31330 w 1086658"/>
                <a:gd name="connsiteY13" fmla="*/ 152883 h 246030"/>
                <a:gd name="connsiteX14" fmla="*/ 0 w 1086658"/>
                <a:gd name="connsiteY14" fmla="*/ 128406 h 246030"/>
                <a:gd name="connsiteX15" fmla="*/ 42535 w 1086658"/>
                <a:gd name="connsiteY15" fmla="*/ 103481 h 246030"/>
                <a:gd name="connsiteX16" fmla="*/ 363734 w 1086658"/>
                <a:gd name="connsiteY16" fmla="*/ 9719 h 246030"/>
                <a:gd name="connsiteX17" fmla="*/ 505802 w 1086658"/>
                <a:gd name="connsiteY17" fmla="*/ 0 h 24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6658" h="246030">
                  <a:moveTo>
                    <a:pt x="505802" y="0"/>
                  </a:moveTo>
                  <a:lnTo>
                    <a:pt x="566331" y="132"/>
                  </a:lnTo>
                  <a:lnTo>
                    <a:pt x="706922" y="9719"/>
                  </a:lnTo>
                  <a:cubicBezTo>
                    <a:pt x="820593" y="25346"/>
                    <a:pt x="931343" y="56600"/>
                    <a:pt x="1032586" y="103481"/>
                  </a:cubicBezTo>
                  <a:lnTo>
                    <a:pt x="1086658" y="134306"/>
                  </a:lnTo>
                  <a:lnTo>
                    <a:pt x="1058222" y="160619"/>
                  </a:lnTo>
                  <a:cubicBezTo>
                    <a:pt x="1044702" y="167190"/>
                    <a:pt x="1027169" y="170645"/>
                    <a:pt x="1004050" y="169765"/>
                  </a:cubicBezTo>
                  <a:cubicBezTo>
                    <a:pt x="960052" y="204830"/>
                    <a:pt x="910522" y="222062"/>
                    <a:pt x="864547" y="186758"/>
                  </a:cubicBezTo>
                  <a:cubicBezTo>
                    <a:pt x="843471" y="211918"/>
                    <a:pt x="826016" y="235762"/>
                    <a:pt x="749546" y="206913"/>
                  </a:cubicBezTo>
                  <a:cubicBezTo>
                    <a:pt x="714572" y="269353"/>
                    <a:pt x="562423" y="243666"/>
                    <a:pt x="540885" y="221140"/>
                  </a:cubicBezTo>
                  <a:cubicBezTo>
                    <a:pt x="524089" y="234181"/>
                    <a:pt x="361007" y="270736"/>
                    <a:pt x="340523" y="200985"/>
                  </a:cubicBezTo>
                  <a:cubicBezTo>
                    <a:pt x="268730" y="242085"/>
                    <a:pt x="233689" y="206122"/>
                    <a:pt x="228288" y="167789"/>
                  </a:cubicBezTo>
                  <a:cubicBezTo>
                    <a:pt x="181919" y="215343"/>
                    <a:pt x="120138" y="183465"/>
                    <a:pt x="89181" y="164627"/>
                  </a:cubicBezTo>
                  <a:cubicBezTo>
                    <a:pt x="64877" y="163753"/>
                    <a:pt x="46088" y="159531"/>
                    <a:pt x="31330" y="152883"/>
                  </a:cubicBezTo>
                  <a:lnTo>
                    <a:pt x="0" y="128406"/>
                  </a:lnTo>
                  <a:lnTo>
                    <a:pt x="42535" y="103481"/>
                  </a:lnTo>
                  <a:cubicBezTo>
                    <a:pt x="141546" y="56600"/>
                    <a:pt x="250808" y="25346"/>
                    <a:pt x="363734" y="9719"/>
                  </a:cubicBezTo>
                  <a:lnTo>
                    <a:pt x="505802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AB9F6CAC-6ECD-43E5-A46B-98EA2EB1A61D}"/>
              </a:ext>
            </a:extLst>
          </p:cNvPr>
          <p:cNvSpPr txBox="1"/>
          <p:nvPr/>
        </p:nvSpPr>
        <p:spPr>
          <a:xfrm>
            <a:off x="7092475" y="3014042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th</a:t>
            </a:r>
            <a:endParaRPr lang="en-US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8889EF7-0344-456C-A9AB-A6851FEB7ACD}"/>
              </a:ext>
            </a:extLst>
          </p:cNvPr>
          <p:cNvGrpSpPr/>
          <p:nvPr/>
        </p:nvGrpSpPr>
        <p:grpSpPr>
          <a:xfrm>
            <a:off x="4449445" y="2252888"/>
            <a:ext cx="1300161" cy="942226"/>
            <a:chOff x="4562872" y="2957887"/>
            <a:chExt cx="1300161" cy="942226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59EB6A4-3910-4992-B90A-5B1971B14ED1}"/>
                </a:ext>
              </a:extLst>
            </p:cNvPr>
            <p:cNvSpPr/>
            <p:nvPr/>
          </p:nvSpPr>
          <p:spPr>
            <a:xfrm>
              <a:off x="4570016" y="3147763"/>
              <a:ext cx="1273968" cy="561252"/>
            </a:xfrm>
            <a:custGeom>
              <a:avLst/>
              <a:gdLst>
                <a:gd name="connsiteX0" fmla="*/ 632519 w 1273968"/>
                <a:gd name="connsiteY0" fmla="*/ 0 h 561252"/>
                <a:gd name="connsiteX1" fmla="*/ 1273968 w 1273968"/>
                <a:gd name="connsiteY1" fmla="*/ 187523 h 561252"/>
                <a:gd name="connsiteX2" fmla="*/ 0 w 1273968"/>
                <a:gd name="connsiteY2" fmla="*/ 187523 h 561252"/>
                <a:gd name="connsiteX3" fmla="*/ 632519 w 1273968"/>
                <a:gd name="connsiteY3" fmla="*/ 0 h 56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968" h="561252">
                  <a:moveTo>
                    <a:pt x="632519" y="0"/>
                  </a:moveTo>
                  <a:cubicBezTo>
                    <a:pt x="862409" y="0"/>
                    <a:pt x="1093787" y="62508"/>
                    <a:pt x="1273968" y="187523"/>
                  </a:cubicBezTo>
                  <a:cubicBezTo>
                    <a:pt x="956469" y="426442"/>
                    <a:pt x="673099" y="893167"/>
                    <a:pt x="0" y="187523"/>
                  </a:cubicBezTo>
                  <a:cubicBezTo>
                    <a:pt x="174228" y="62508"/>
                    <a:pt x="402630" y="0"/>
                    <a:pt x="632519" y="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8591C66-6E9F-4275-ABF2-09B0A0CC49B3}"/>
                </a:ext>
              </a:extLst>
            </p:cNvPr>
            <p:cNvSpPr/>
            <p:nvPr/>
          </p:nvSpPr>
          <p:spPr>
            <a:xfrm>
              <a:off x="4778308" y="3195918"/>
              <a:ext cx="857383" cy="591258"/>
            </a:xfrm>
            <a:custGeom>
              <a:avLst/>
              <a:gdLst>
                <a:gd name="connsiteX0" fmla="*/ 253972 w 617405"/>
                <a:gd name="connsiteY0" fmla="*/ 815 h 683097"/>
                <a:gd name="connsiteX1" fmla="*/ 615553 w 617405"/>
                <a:gd name="connsiteY1" fmla="*/ 526361 h 683097"/>
                <a:gd name="connsiteX2" fmla="*/ 617405 w 617405"/>
                <a:gd name="connsiteY2" fmla="*/ 571789 h 683097"/>
                <a:gd name="connsiteX3" fmla="*/ 616493 w 617405"/>
                <a:gd name="connsiteY3" fmla="*/ 572694 h 683097"/>
                <a:gd name="connsiteX4" fmla="*/ 9072 w 617405"/>
                <a:gd name="connsiteY4" fmla="*/ 590665 h 683097"/>
                <a:gd name="connsiteX5" fmla="*/ 0 w 617405"/>
                <a:gd name="connsiteY5" fmla="*/ 583984 h 683097"/>
                <a:gd name="connsiteX6" fmla="*/ 861 w 617405"/>
                <a:gd name="connsiteY6" fmla="*/ 499439 h 683097"/>
                <a:gd name="connsiteX7" fmla="*/ 253972 w 617405"/>
                <a:gd name="connsiteY7" fmla="*/ 815 h 683097"/>
                <a:gd name="connsiteX0" fmla="*/ 253111 w 616544"/>
                <a:gd name="connsiteY0" fmla="*/ 815 h 683097"/>
                <a:gd name="connsiteX1" fmla="*/ 614692 w 616544"/>
                <a:gd name="connsiteY1" fmla="*/ 526361 h 683097"/>
                <a:gd name="connsiteX2" fmla="*/ 616544 w 616544"/>
                <a:gd name="connsiteY2" fmla="*/ 571789 h 683097"/>
                <a:gd name="connsiteX3" fmla="*/ 615632 w 616544"/>
                <a:gd name="connsiteY3" fmla="*/ 572694 h 683097"/>
                <a:gd name="connsiteX4" fmla="*/ 8211 w 616544"/>
                <a:gd name="connsiteY4" fmla="*/ 590665 h 683097"/>
                <a:gd name="connsiteX5" fmla="*/ 0 w 616544"/>
                <a:gd name="connsiteY5" fmla="*/ 499439 h 683097"/>
                <a:gd name="connsiteX6" fmla="*/ 253111 w 616544"/>
                <a:gd name="connsiteY6" fmla="*/ 815 h 683097"/>
                <a:gd name="connsiteX0" fmla="*/ 253111 w 616544"/>
                <a:gd name="connsiteY0" fmla="*/ 815 h 572694"/>
                <a:gd name="connsiteX1" fmla="*/ 614692 w 616544"/>
                <a:gd name="connsiteY1" fmla="*/ 526361 h 572694"/>
                <a:gd name="connsiteX2" fmla="*/ 616544 w 616544"/>
                <a:gd name="connsiteY2" fmla="*/ 571789 h 572694"/>
                <a:gd name="connsiteX3" fmla="*/ 615632 w 616544"/>
                <a:gd name="connsiteY3" fmla="*/ 572694 h 572694"/>
                <a:gd name="connsiteX4" fmla="*/ 0 w 616544"/>
                <a:gd name="connsiteY4" fmla="*/ 499439 h 572694"/>
                <a:gd name="connsiteX5" fmla="*/ 253111 w 616544"/>
                <a:gd name="connsiteY5" fmla="*/ 815 h 572694"/>
                <a:gd name="connsiteX0" fmla="*/ 223702 w 587135"/>
                <a:gd name="connsiteY0" fmla="*/ 815 h 673307"/>
                <a:gd name="connsiteX1" fmla="*/ 585283 w 587135"/>
                <a:gd name="connsiteY1" fmla="*/ 526361 h 673307"/>
                <a:gd name="connsiteX2" fmla="*/ 587135 w 587135"/>
                <a:gd name="connsiteY2" fmla="*/ 571789 h 673307"/>
                <a:gd name="connsiteX3" fmla="*/ 586223 w 587135"/>
                <a:gd name="connsiteY3" fmla="*/ 572694 h 673307"/>
                <a:gd name="connsiteX4" fmla="*/ 0 w 587135"/>
                <a:gd name="connsiteY4" fmla="*/ 645360 h 673307"/>
                <a:gd name="connsiteX5" fmla="*/ 223702 w 587135"/>
                <a:gd name="connsiteY5" fmla="*/ 815 h 673307"/>
                <a:gd name="connsiteX0" fmla="*/ 223702 w 587135"/>
                <a:gd name="connsiteY0" fmla="*/ 815 h 673307"/>
                <a:gd name="connsiteX1" fmla="*/ 585283 w 587135"/>
                <a:gd name="connsiteY1" fmla="*/ 526361 h 673307"/>
                <a:gd name="connsiteX2" fmla="*/ 587135 w 587135"/>
                <a:gd name="connsiteY2" fmla="*/ 571789 h 673307"/>
                <a:gd name="connsiteX3" fmla="*/ 586223 w 587135"/>
                <a:gd name="connsiteY3" fmla="*/ 572694 h 673307"/>
                <a:gd name="connsiteX4" fmla="*/ 0 w 587135"/>
                <a:gd name="connsiteY4" fmla="*/ 645360 h 673307"/>
                <a:gd name="connsiteX5" fmla="*/ 223702 w 587135"/>
                <a:gd name="connsiteY5" fmla="*/ 815 h 673307"/>
                <a:gd name="connsiteX0" fmla="*/ 223702 w 587135"/>
                <a:gd name="connsiteY0" fmla="*/ 228 h 672720"/>
                <a:gd name="connsiteX1" fmla="*/ 587135 w 587135"/>
                <a:gd name="connsiteY1" fmla="*/ 571202 h 672720"/>
                <a:gd name="connsiteX2" fmla="*/ 586223 w 587135"/>
                <a:gd name="connsiteY2" fmla="*/ 572107 h 672720"/>
                <a:gd name="connsiteX3" fmla="*/ 0 w 587135"/>
                <a:gd name="connsiteY3" fmla="*/ 644773 h 672720"/>
                <a:gd name="connsiteX4" fmla="*/ 223702 w 587135"/>
                <a:gd name="connsiteY4" fmla="*/ 228 h 672720"/>
                <a:gd name="connsiteX0" fmla="*/ 223702 w 587135"/>
                <a:gd name="connsiteY0" fmla="*/ 228 h 677821"/>
                <a:gd name="connsiteX1" fmla="*/ 587135 w 587135"/>
                <a:gd name="connsiteY1" fmla="*/ 571202 h 677821"/>
                <a:gd name="connsiteX2" fmla="*/ 565217 w 587135"/>
                <a:gd name="connsiteY2" fmla="*/ 609763 h 677821"/>
                <a:gd name="connsiteX3" fmla="*/ 0 w 587135"/>
                <a:gd name="connsiteY3" fmla="*/ 644773 h 677821"/>
                <a:gd name="connsiteX4" fmla="*/ 223702 w 587135"/>
                <a:gd name="connsiteY4" fmla="*/ 228 h 677821"/>
                <a:gd name="connsiteX0" fmla="*/ 223702 w 568563"/>
                <a:gd name="connsiteY0" fmla="*/ 50 h 677645"/>
                <a:gd name="connsiteX1" fmla="*/ 565217 w 568563"/>
                <a:gd name="connsiteY1" fmla="*/ 609585 h 677645"/>
                <a:gd name="connsiteX2" fmla="*/ 0 w 568563"/>
                <a:gd name="connsiteY2" fmla="*/ 644595 h 677645"/>
                <a:gd name="connsiteX3" fmla="*/ 223702 w 568563"/>
                <a:gd name="connsiteY3" fmla="*/ 50 h 677645"/>
                <a:gd name="connsiteX0" fmla="*/ 269917 w 569140"/>
                <a:gd name="connsiteY0" fmla="*/ 47 h 691762"/>
                <a:gd name="connsiteX1" fmla="*/ 565217 w 569140"/>
                <a:gd name="connsiteY1" fmla="*/ 623703 h 691762"/>
                <a:gd name="connsiteX2" fmla="*/ 0 w 569140"/>
                <a:gd name="connsiteY2" fmla="*/ 658713 h 691762"/>
                <a:gd name="connsiteX3" fmla="*/ 269917 w 569140"/>
                <a:gd name="connsiteY3" fmla="*/ 47 h 691762"/>
                <a:gd name="connsiteX0" fmla="*/ 269917 w 571066"/>
                <a:gd name="connsiteY0" fmla="*/ 9180 h 700895"/>
                <a:gd name="connsiteX1" fmla="*/ 565217 w 571066"/>
                <a:gd name="connsiteY1" fmla="*/ 632836 h 700895"/>
                <a:gd name="connsiteX2" fmla="*/ 0 w 571066"/>
                <a:gd name="connsiteY2" fmla="*/ 667846 h 700895"/>
                <a:gd name="connsiteX3" fmla="*/ 269917 w 571066"/>
                <a:gd name="connsiteY3" fmla="*/ 9180 h 700895"/>
                <a:gd name="connsiteX0" fmla="*/ 269917 w 567349"/>
                <a:gd name="connsiteY0" fmla="*/ 9180 h 700895"/>
                <a:gd name="connsiteX1" fmla="*/ 565217 w 567349"/>
                <a:gd name="connsiteY1" fmla="*/ 632836 h 700895"/>
                <a:gd name="connsiteX2" fmla="*/ 0 w 567349"/>
                <a:gd name="connsiteY2" fmla="*/ 667846 h 700895"/>
                <a:gd name="connsiteX3" fmla="*/ 269917 w 567349"/>
                <a:gd name="connsiteY3" fmla="*/ 9180 h 700895"/>
                <a:gd name="connsiteX0" fmla="*/ 269917 w 567165"/>
                <a:gd name="connsiteY0" fmla="*/ 6783 h 698498"/>
                <a:gd name="connsiteX1" fmla="*/ 565217 w 567165"/>
                <a:gd name="connsiteY1" fmla="*/ 630439 h 698498"/>
                <a:gd name="connsiteX2" fmla="*/ 0 w 567165"/>
                <a:gd name="connsiteY2" fmla="*/ 665449 h 698498"/>
                <a:gd name="connsiteX3" fmla="*/ 269917 w 567165"/>
                <a:gd name="connsiteY3" fmla="*/ 6783 h 698498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876572"/>
                <a:gd name="connsiteX1" fmla="*/ 565217 w 567269"/>
                <a:gd name="connsiteY1" fmla="*/ 663060 h 876572"/>
                <a:gd name="connsiteX2" fmla="*/ 0 w 567269"/>
                <a:gd name="connsiteY2" fmla="*/ 698070 h 876572"/>
                <a:gd name="connsiteX3" fmla="*/ 278320 w 567269"/>
                <a:gd name="connsiteY3" fmla="*/ 6454 h 87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269" h="876572">
                  <a:moveTo>
                    <a:pt x="278320" y="6454"/>
                  </a:moveTo>
                  <a:cubicBezTo>
                    <a:pt x="450247" y="-69988"/>
                    <a:pt x="585696" y="555637"/>
                    <a:pt x="565217" y="663060"/>
                  </a:cubicBezTo>
                  <a:cubicBezTo>
                    <a:pt x="309111" y="1065228"/>
                    <a:pt x="60420" y="793383"/>
                    <a:pt x="0" y="698070"/>
                  </a:cubicBezTo>
                  <a:cubicBezTo>
                    <a:pt x="7001" y="231337"/>
                    <a:pt x="112779" y="-30916"/>
                    <a:pt x="278320" y="6454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5F1A075-35CF-464B-83C9-C8E73909F5EA}"/>
                </a:ext>
              </a:extLst>
            </p:cNvPr>
            <p:cNvSpPr/>
            <p:nvPr/>
          </p:nvSpPr>
          <p:spPr>
            <a:xfrm>
              <a:off x="4844742" y="3630854"/>
              <a:ext cx="764452" cy="156322"/>
            </a:xfrm>
            <a:custGeom>
              <a:avLst/>
              <a:gdLst>
                <a:gd name="connsiteX0" fmla="*/ 69664 w 1688959"/>
                <a:gd name="connsiteY0" fmla="*/ 598 h 274690"/>
                <a:gd name="connsiteX1" fmla="*/ 172244 w 1688959"/>
                <a:gd name="connsiteY1" fmla="*/ 37778 h 274690"/>
                <a:gd name="connsiteX2" fmla="*/ 379413 w 1688959"/>
                <a:gd name="connsiteY2" fmla="*/ 63972 h 274690"/>
                <a:gd name="connsiteX3" fmla="*/ 515144 w 1688959"/>
                <a:gd name="connsiteY3" fmla="*/ 75878 h 274690"/>
                <a:gd name="connsiteX4" fmla="*/ 667544 w 1688959"/>
                <a:gd name="connsiteY4" fmla="*/ 83022 h 274690"/>
                <a:gd name="connsiteX5" fmla="*/ 841375 w 1688959"/>
                <a:gd name="connsiteY5" fmla="*/ 80641 h 274690"/>
                <a:gd name="connsiteX6" fmla="*/ 996156 w 1688959"/>
                <a:gd name="connsiteY6" fmla="*/ 85403 h 274690"/>
                <a:gd name="connsiteX7" fmla="*/ 1169988 w 1688959"/>
                <a:gd name="connsiteY7" fmla="*/ 87784 h 274690"/>
                <a:gd name="connsiteX8" fmla="*/ 1317625 w 1688959"/>
                <a:gd name="connsiteY8" fmla="*/ 71116 h 274690"/>
                <a:gd name="connsiteX9" fmla="*/ 1517650 w 1688959"/>
                <a:gd name="connsiteY9" fmla="*/ 49684 h 274690"/>
                <a:gd name="connsiteX10" fmla="*/ 1672430 w 1688959"/>
                <a:gd name="connsiteY10" fmla="*/ 21095 h 274690"/>
                <a:gd name="connsiteX11" fmla="*/ 1685518 w 1688959"/>
                <a:gd name="connsiteY11" fmla="*/ 53569 h 274690"/>
                <a:gd name="connsiteX12" fmla="*/ 1688959 w 1688959"/>
                <a:gd name="connsiteY12" fmla="*/ 70924 h 274690"/>
                <a:gd name="connsiteX13" fmla="*/ 1564382 w 1688959"/>
                <a:gd name="connsiteY13" fmla="*/ 127935 h 274690"/>
                <a:gd name="connsiteX14" fmla="*/ 83732 w 1688959"/>
                <a:gd name="connsiteY14" fmla="*/ 99486 h 274690"/>
                <a:gd name="connsiteX15" fmla="*/ 0 w 1688959"/>
                <a:gd name="connsiteY15" fmla="*/ 54832 h 274690"/>
                <a:gd name="connsiteX16" fmla="*/ 979 w 1688959"/>
                <a:gd name="connsiteY16" fmla="*/ 30911 h 274690"/>
                <a:gd name="connsiteX17" fmla="*/ 5556 w 1688959"/>
                <a:gd name="connsiteY17" fmla="*/ 13952 h 274690"/>
                <a:gd name="connsiteX18" fmla="*/ 69664 w 1688959"/>
                <a:gd name="connsiteY18" fmla="*/ 598 h 274690"/>
                <a:gd name="connsiteX0" fmla="*/ 5556 w 1688959"/>
                <a:gd name="connsiteY0" fmla="*/ 150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17" fmla="*/ 5556 w 1688959"/>
                <a:gd name="connsiteY17" fmla="*/ 1503 h 262241"/>
                <a:gd name="connsiteX0" fmla="*/ 979 w 1688959"/>
                <a:gd name="connsiteY0" fmla="*/ 18462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0" fmla="*/ 0 w 1688959"/>
                <a:gd name="connsiteY0" fmla="*/ 4238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0" fmla="*/ 0 w 1605227"/>
                <a:gd name="connsiteY0" fmla="*/ 87037 h 262241"/>
                <a:gd name="connsiteX1" fmla="*/ 88512 w 1605227"/>
                <a:gd name="connsiteY1" fmla="*/ 25329 h 262241"/>
                <a:gd name="connsiteX2" fmla="*/ 295681 w 1605227"/>
                <a:gd name="connsiteY2" fmla="*/ 51523 h 262241"/>
                <a:gd name="connsiteX3" fmla="*/ 431412 w 1605227"/>
                <a:gd name="connsiteY3" fmla="*/ 63429 h 262241"/>
                <a:gd name="connsiteX4" fmla="*/ 583812 w 1605227"/>
                <a:gd name="connsiteY4" fmla="*/ 70573 h 262241"/>
                <a:gd name="connsiteX5" fmla="*/ 757643 w 1605227"/>
                <a:gd name="connsiteY5" fmla="*/ 68192 h 262241"/>
                <a:gd name="connsiteX6" fmla="*/ 912424 w 1605227"/>
                <a:gd name="connsiteY6" fmla="*/ 72954 h 262241"/>
                <a:gd name="connsiteX7" fmla="*/ 1086256 w 1605227"/>
                <a:gd name="connsiteY7" fmla="*/ 75335 h 262241"/>
                <a:gd name="connsiteX8" fmla="*/ 1233893 w 1605227"/>
                <a:gd name="connsiteY8" fmla="*/ 58667 h 262241"/>
                <a:gd name="connsiteX9" fmla="*/ 1433918 w 1605227"/>
                <a:gd name="connsiteY9" fmla="*/ 37235 h 262241"/>
                <a:gd name="connsiteX10" fmla="*/ 1588698 w 1605227"/>
                <a:gd name="connsiteY10" fmla="*/ 8646 h 262241"/>
                <a:gd name="connsiteX11" fmla="*/ 1601786 w 1605227"/>
                <a:gd name="connsiteY11" fmla="*/ 41120 h 262241"/>
                <a:gd name="connsiteX12" fmla="*/ 1605227 w 1605227"/>
                <a:gd name="connsiteY12" fmla="*/ 58475 h 262241"/>
                <a:gd name="connsiteX13" fmla="*/ 1480650 w 1605227"/>
                <a:gd name="connsiteY13" fmla="*/ 115486 h 262241"/>
                <a:gd name="connsiteX14" fmla="*/ 0 w 1605227"/>
                <a:gd name="connsiteY14" fmla="*/ 87037 h 262241"/>
                <a:gd name="connsiteX0" fmla="*/ 0 w 1605227"/>
                <a:gd name="connsiteY0" fmla="*/ 85881 h 261085"/>
                <a:gd name="connsiteX1" fmla="*/ 295681 w 1605227"/>
                <a:gd name="connsiteY1" fmla="*/ 50367 h 261085"/>
                <a:gd name="connsiteX2" fmla="*/ 431412 w 1605227"/>
                <a:gd name="connsiteY2" fmla="*/ 62273 h 261085"/>
                <a:gd name="connsiteX3" fmla="*/ 583812 w 1605227"/>
                <a:gd name="connsiteY3" fmla="*/ 69417 h 261085"/>
                <a:gd name="connsiteX4" fmla="*/ 757643 w 1605227"/>
                <a:gd name="connsiteY4" fmla="*/ 67036 h 261085"/>
                <a:gd name="connsiteX5" fmla="*/ 912424 w 1605227"/>
                <a:gd name="connsiteY5" fmla="*/ 71798 h 261085"/>
                <a:gd name="connsiteX6" fmla="*/ 1086256 w 1605227"/>
                <a:gd name="connsiteY6" fmla="*/ 74179 h 261085"/>
                <a:gd name="connsiteX7" fmla="*/ 1233893 w 1605227"/>
                <a:gd name="connsiteY7" fmla="*/ 57511 h 261085"/>
                <a:gd name="connsiteX8" fmla="*/ 1433918 w 1605227"/>
                <a:gd name="connsiteY8" fmla="*/ 36079 h 261085"/>
                <a:gd name="connsiteX9" fmla="*/ 1588698 w 1605227"/>
                <a:gd name="connsiteY9" fmla="*/ 7490 h 261085"/>
                <a:gd name="connsiteX10" fmla="*/ 1601786 w 1605227"/>
                <a:gd name="connsiteY10" fmla="*/ 39964 h 261085"/>
                <a:gd name="connsiteX11" fmla="*/ 1605227 w 1605227"/>
                <a:gd name="connsiteY11" fmla="*/ 57319 h 261085"/>
                <a:gd name="connsiteX12" fmla="*/ 1480650 w 1605227"/>
                <a:gd name="connsiteY12" fmla="*/ 114330 h 261085"/>
                <a:gd name="connsiteX13" fmla="*/ 0 w 1605227"/>
                <a:gd name="connsiteY13" fmla="*/ 85881 h 261085"/>
                <a:gd name="connsiteX0" fmla="*/ 0 w 1309952"/>
                <a:gd name="connsiteY0" fmla="*/ 162081 h 305286"/>
                <a:gd name="connsiteX1" fmla="*/ 406 w 1309952"/>
                <a:gd name="connsiteY1" fmla="*/ 50367 h 305286"/>
                <a:gd name="connsiteX2" fmla="*/ 136137 w 1309952"/>
                <a:gd name="connsiteY2" fmla="*/ 62273 h 305286"/>
                <a:gd name="connsiteX3" fmla="*/ 288537 w 1309952"/>
                <a:gd name="connsiteY3" fmla="*/ 69417 h 305286"/>
                <a:gd name="connsiteX4" fmla="*/ 462368 w 1309952"/>
                <a:gd name="connsiteY4" fmla="*/ 67036 h 305286"/>
                <a:gd name="connsiteX5" fmla="*/ 617149 w 1309952"/>
                <a:gd name="connsiteY5" fmla="*/ 71798 h 305286"/>
                <a:gd name="connsiteX6" fmla="*/ 790981 w 1309952"/>
                <a:gd name="connsiteY6" fmla="*/ 74179 h 305286"/>
                <a:gd name="connsiteX7" fmla="*/ 938618 w 1309952"/>
                <a:gd name="connsiteY7" fmla="*/ 57511 h 305286"/>
                <a:gd name="connsiteX8" fmla="*/ 1138643 w 1309952"/>
                <a:gd name="connsiteY8" fmla="*/ 36079 h 305286"/>
                <a:gd name="connsiteX9" fmla="*/ 1293423 w 1309952"/>
                <a:gd name="connsiteY9" fmla="*/ 7490 h 305286"/>
                <a:gd name="connsiteX10" fmla="*/ 1306511 w 1309952"/>
                <a:gd name="connsiteY10" fmla="*/ 39964 h 305286"/>
                <a:gd name="connsiteX11" fmla="*/ 1309952 w 1309952"/>
                <a:gd name="connsiteY11" fmla="*/ 57319 h 305286"/>
                <a:gd name="connsiteX12" fmla="*/ 1185375 w 1309952"/>
                <a:gd name="connsiteY12" fmla="*/ 114330 h 305286"/>
                <a:gd name="connsiteX13" fmla="*/ 0 w 1309952"/>
                <a:gd name="connsiteY13" fmla="*/ 162081 h 305286"/>
                <a:gd name="connsiteX0" fmla="*/ 59294 w 1369246"/>
                <a:gd name="connsiteY0" fmla="*/ 162081 h 305286"/>
                <a:gd name="connsiteX1" fmla="*/ 195431 w 1369246"/>
                <a:gd name="connsiteY1" fmla="*/ 62273 h 305286"/>
                <a:gd name="connsiteX2" fmla="*/ 347831 w 1369246"/>
                <a:gd name="connsiteY2" fmla="*/ 69417 h 305286"/>
                <a:gd name="connsiteX3" fmla="*/ 521662 w 1369246"/>
                <a:gd name="connsiteY3" fmla="*/ 67036 h 305286"/>
                <a:gd name="connsiteX4" fmla="*/ 676443 w 1369246"/>
                <a:gd name="connsiteY4" fmla="*/ 71798 h 305286"/>
                <a:gd name="connsiteX5" fmla="*/ 850275 w 1369246"/>
                <a:gd name="connsiteY5" fmla="*/ 74179 h 305286"/>
                <a:gd name="connsiteX6" fmla="*/ 997912 w 1369246"/>
                <a:gd name="connsiteY6" fmla="*/ 57511 h 305286"/>
                <a:gd name="connsiteX7" fmla="*/ 1197937 w 1369246"/>
                <a:gd name="connsiteY7" fmla="*/ 36079 h 305286"/>
                <a:gd name="connsiteX8" fmla="*/ 1352717 w 1369246"/>
                <a:gd name="connsiteY8" fmla="*/ 7490 h 305286"/>
                <a:gd name="connsiteX9" fmla="*/ 1365805 w 1369246"/>
                <a:gd name="connsiteY9" fmla="*/ 39964 h 305286"/>
                <a:gd name="connsiteX10" fmla="*/ 1369246 w 1369246"/>
                <a:gd name="connsiteY10" fmla="*/ 57319 h 305286"/>
                <a:gd name="connsiteX11" fmla="*/ 1244669 w 1369246"/>
                <a:gd name="connsiteY11" fmla="*/ 114330 h 305286"/>
                <a:gd name="connsiteX12" fmla="*/ 59294 w 1369246"/>
                <a:gd name="connsiteY12" fmla="*/ 162081 h 305286"/>
                <a:gd name="connsiteX0" fmla="*/ 76644 w 1296108"/>
                <a:gd name="connsiteY0" fmla="*/ 181131 h 317709"/>
                <a:gd name="connsiteX1" fmla="*/ 122293 w 1296108"/>
                <a:gd name="connsiteY1" fmla="*/ 62273 h 317709"/>
                <a:gd name="connsiteX2" fmla="*/ 274693 w 1296108"/>
                <a:gd name="connsiteY2" fmla="*/ 69417 h 317709"/>
                <a:gd name="connsiteX3" fmla="*/ 448524 w 1296108"/>
                <a:gd name="connsiteY3" fmla="*/ 67036 h 317709"/>
                <a:gd name="connsiteX4" fmla="*/ 603305 w 1296108"/>
                <a:gd name="connsiteY4" fmla="*/ 71798 h 317709"/>
                <a:gd name="connsiteX5" fmla="*/ 777137 w 1296108"/>
                <a:gd name="connsiteY5" fmla="*/ 74179 h 317709"/>
                <a:gd name="connsiteX6" fmla="*/ 924774 w 1296108"/>
                <a:gd name="connsiteY6" fmla="*/ 57511 h 317709"/>
                <a:gd name="connsiteX7" fmla="*/ 1124799 w 1296108"/>
                <a:gd name="connsiteY7" fmla="*/ 36079 h 317709"/>
                <a:gd name="connsiteX8" fmla="*/ 1279579 w 1296108"/>
                <a:gd name="connsiteY8" fmla="*/ 7490 h 317709"/>
                <a:gd name="connsiteX9" fmla="*/ 1292667 w 1296108"/>
                <a:gd name="connsiteY9" fmla="*/ 39964 h 317709"/>
                <a:gd name="connsiteX10" fmla="*/ 1296108 w 1296108"/>
                <a:gd name="connsiteY10" fmla="*/ 57319 h 317709"/>
                <a:gd name="connsiteX11" fmla="*/ 1171531 w 1296108"/>
                <a:gd name="connsiteY11" fmla="*/ 114330 h 317709"/>
                <a:gd name="connsiteX12" fmla="*/ 76644 w 1296108"/>
                <a:gd name="connsiteY12" fmla="*/ 181131 h 317709"/>
                <a:gd name="connsiteX0" fmla="*/ 68286 w 1287750"/>
                <a:gd name="connsiteY0" fmla="*/ 181131 h 317709"/>
                <a:gd name="connsiteX1" fmla="*/ 152035 w 1287750"/>
                <a:gd name="connsiteY1" fmla="*/ 76560 h 317709"/>
                <a:gd name="connsiteX2" fmla="*/ 266335 w 1287750"/>
                <a:gd name="connsiteY2" fmla="*/ 69417 h 317709"/>
                <a:gd name="connsiteX3" fmla="*/ 440166 w 1287750"/>
                <a:gd name="connsiteY3" fmla="*/ 67036 h 317709"/>
                <a:gd name="connsiteX4" fmla="*/ 594947 w 1287750"/>
                <a:gd name="connsiteY4" fmla="*/ 71798 h 317709"/>
                <a:gd name="connsiteX5" fmla="*/ 768779 w 1287750"/>
                <a:gd name="connsiteY5" fmla="*/ 74179 h 317709"/>
                <a:gd name="connsiteX6" fmla="*/ 916416 w 1287750"/>
                <a:gd name="connsiteY6" fmla="*/ 57511 h 317709"/>
                <a:gd name="connsiteX7" fmla="*/ 1116441 w 1287750"/>
                <a:gd name="connsiteY7" fmla="*/ 36079 h 317709"/>
                <a:gd name="connsiteX8" fmla="*/ 1271221 w 1287750"/>
                <a:gd name="connsiteY8" fmla="*/ 7490 h 317709"/>
                <a:gd name="connsiteX9" fmla="*/ 1284309 w 1287750"/>
                <a:gd name="connsiteY9" fmla="*/ 39964 h 317709"/>
                <a:gd name="connsiteX10" fmla="*/ 1287750 w 1287750"/>
                <a:gd name="connsiteY10" fmla="*/ 57319 h 317709"/>
                <a:gd name="connsiteX11" fmla="*/ 1163173 w 1287750"/>
                <a:gd name="connsiteY11" fmla="*/ 114330 h 317709"/>
                <a:gd name="connsiteX12" fmla="*/ 68286 w 1287750"/>
                <a:gd name="connsiteY12" fmla="*/ 181131 h 317709"/>
                <a:gd name="connsiteX0" fmla="*/ 76394 w 1295858"/>
                <a:gd name="connsiteY0" fmla="*/ 181131 h 317709"/>
                <a:gd name="connsiteX1" fmla="*/ 160143 w 1295858"/>
                <a:gd name="connsiteY1" fmla="*/ 76560 h 317709"/>
                <a:gd name="connsiteX2" fmla="*/ 274443 w 1295858"/>
                <a:gd name="connsiteY2" fmla="*/ 69417 h 317709"/>
                <a:gd name="connsiteX3" fmla="*/ 448274 w 1295858"/>
                <a:gd name="connsiteY3" fmla="*/ 67036 h 317709"/>
                <a:gd name="connsiteX4" fmla="*/ 603055 w 1295858"/>
                <a:gd name="connsiteY4" fmla="*/ 71798 h 317709"/>
                <a:gd name="connsiteX5" fmla="*/ 776887 w 1295858"/>
                <a:gd name="connsiteY5" fmla="*/ 74179 h 317709"/>
                <a:gd name="connsiteX6" fmla="*/ 924524 w 1295858"/>
                <a:gd name="connsiteY6" fmla="*/ 57511 h 317709"/>
                <a:gd name="connsiteX7" fmla="*/ 1124549 w 1295858"/>
                <a:gd name="connsiteY7" fmla="*/ 36079 h 317709"/>
                <a:gd name="connsiteX8" fmla="*/ 1279329 w 1295858"/>
                <a:gd name="connsiteY8" fmla="*/ 7490 h 317709"/>
                <a:gd name="connsiteX9" fmla="*/ 1292417 w 1295858"/>
                <a:gd name="connsiteY9" fmla="*/ 39964 h 317709"/>
                <a:gd name="connsiteX10" fmla="*/ 1295858 w 1295858"/>
                <a:gd name="connsiteY10" fmla="*/ 57319 h 317709"/>
                <a:gd name="connsiteX11" fmla="*/ 1171281 w 1295858"/>
                <a:gd name="connsiteY11" fmla="*/ 114330 h 317709"/>
                <a:gd name="connsiteX12" fmla="*/ 76394 w 1295858"/>
                <a:gd name="connsiteY12" fmla="*/ 181131 h 317709"/>
                <a:gd name="connsiteX0" fmla="*/ 76394 w 1292417"/>
                <a:gd name="connsiteY0" fmla="*/ 181131 h 317709"/>
                <a:gd name="connsiteX1" fmla="*/ 160143 w 1292417"/>
                <a:gd name="connsiteY1" fmla="*/ 76560 h 317709"/>
                <a:gd name="connsiteX2" fmla="*/ 274443 w 1292417"/>
                <a:gd name="connsiteY2" fmla="*/ 69417 h 317709"/>
                <a:gd name="connsiteX3" fmla="*/ 448274 w 1292417"/>
                <a:gd name="connsiteY3" fmla="*/ 67036 h 317709"/>
                <a:gd name="connsiteX4" fmla="*/ 603055 w 1292417"/>
                <a:gd name="connsiteY4" fmla="*/ 71798 h 317709"/>
                <a:gd name="connsiteX5" fmla="*/ 776887 w 1292417"/>
                <a:gd name="connsiteY5" fmla="*/ 74179 h 317709"/>
                <a:gd name="connsiteX6" fmla="*/ 924524 w 1292417"/>
                <a:gd name="connsiteY6" fmla="*/ 57511 h 317709"/>
                <a:gd name="connsiteX7" fmla="*/ 1124549 w 1292417"/>
                <a:gd name="connsiteY7" fmla="*/ 36079 h 317709"/>
                <a:gd name="connsiteX8" fmla="*/ 1279329 w 1292417"/>
                <a:gd name="connsiteY8" fmla="*/ 7490 h 317709"/>
                <a:gd name="connsiteX9" fmla="*/ 1292417 w 1292417"/>
                <a:gd name="connsiteY9" fmla="*/ 39964 h 317709"/>
                <a:gd name="connsiteX10" fmla="*/ 1171281 w 1292417"/>
                <a:gd name="connsiteY10" fmla="*/ 114330 h 317709"/>
                <a:gd name="connsiteX11" fmla="*/ 76394 w 1292417"/>
                <a:gd name="connsiteY11" fmla="*/ 181131 h 317709"/>
                <a:gd name="connsiteX0" fmla="*/ 76394 w 1303664"/>
                <a:gd name="connsiteY0" fmla="*/ 181131 h 317709"/>
                <a:gd name="connsiteX1" fmla="*/ 160143 w 1303664"/>
                <a:gd name="connsiteY1" fmla="*/ 76560 h 317709"/>
                <a:gd name="connsiteX2" fmla="*/ 274443 w 1303664"/>
                <a:gd name="connsiteY2" fmla="*/ 69417 h 317709"/>
                <a:gd name="connsiteX3" fmla="*/ 448274 w 1303664"/>
                <a:gd name="connsiteY3" fmla="*/ 67036 h 317709"/>
                <a:gd name="connsiteX4" fmla="*/ 603055 w 1303664"/>
                <a:gd name="connsiteY4" fmla="*/ 71798 h 317709"/>
                <a:gd name="connsiteX5" fmla="*/ 776887 w 1303664"/>
                <a:gd name="connsiteY5" fmla="*/ 74179 h 317709"/>
                <a:gd name="connsiteX6" fmla="*/ 924524 w 1303664"/>
                <a:gd name="connsiteY6" fmla="*/ 57511 h 317709"/>
                <a:gd name="connsiteX7" fmla="*/ 1124549 w 1303664"/>
                <a:gd name="connsiteY7" fmla="*/ 36079 h 317709"/>
                <a:gd name="connsiteX8" fmla="*/ 1279329 w 1303664"/>
                <a:gd name="connsiteY8" fmla="*/ 7490 h 317709"/>
                <a:gd name="connsiteX9" fmla="*/ 1171281 w 1303664"/>
                <a:gd name="connsiteY9" fmla="*/ 114330 h 317709"/>
                <a:gd name="connsiteX10" fmla="*/ 76394 w 1303664"/>
                <a:gd name="connsiteY10" fmla="*/ 181131 h 317709"/>
                <a:gd name="connsiteX0" fmla="*/ 76394 w 1279714"/>
                <a:gd name="connsiteY0" fmla="*/ 181131 h 337196"/>
                <a:gd name="connsiteX1" fmla="*/ 160143 w 1279714"/>
                <a:gd name="connsiteY1" fmla="*/ 76560 h 337196"/>
                <a:gd name="connsiteX2" fmla="*/ 274443 w 1279714"/>
                <a:gd name="connsiteY2" fmla="*/ 69417 h 337196"/>
                <a:gd name="connsiteX3" fmla="*/ 448274 w 1279714"/>
                <a:gd name="connsiteY3" fmla="*/ 67036 h 337196"/>
                <a:gd name="connsiteX4" fmla="*/ 603055 w 1279714"/>
                <a:gd name="connsiteY4" fmla="*/ 71798 h 337196"/>
                <a:gd name="connsiteX5" fmla="*/ 776887 w 1279714"/>
                <a:gd name="connsiteY5" fmla="*/ 74179 h 337196"/>
                <a:gd name="connsiteX6" fmla="*/ 924524 w 1279714"/>
                <a:gd name="connsiteY6" fmla="*/ 57511 h 337196"/>
                <a:gd name="connsiteX7" fmla="*/ 1124549 w 1279714"/>
                <a:gd name="connsiteY7" fmla="*/ 36079 h 337196"/>
                <a:gd name="connsiteX8" fmla="*/ 1279329 w 1279714"/>
                <a:gd name="connsiteY8" fmla="*/ 7490 h 337196"/>
                <a:gd name="connsiteX9" fmla="*/ 976019 w 1279714"/>
                <a:gd name="connsiteY9" fmla="*/ 166717 h 337196"/>
                <a:gd name="connsiteX10" fmla="*/ 76394 w 1279714"/>
                <a:gd name="connsiteY10" fmla="*/ 181131 h 337196"/>
                <a:gd name="connsiteX0" fmla="*/ 76394 w 1129532"/>
                <a:gd name="connsiteY0" fmla="*/ 166486 h 322551"/>
                <a:gd name="connsiteX1" fmla="*/ 160143 w 1129532"/>
                <a:gd name="connsiteY1" fmla="*/ 61915 h 322551"/>
                <a:gd name="connsiteX2" fmla="*/ 274443 w 1129532"/>
                <a:gd name="connsiteY2" fmla="*/ 54772 h 322551"/>
                <a:gd name="connsiteX3" fmla="*/ 448274 w 1129532"/>
                <a:gd name="connsiteY3" fmla="*/ 52391 h 322551"/>
                <a:gd name="connsiteX4" fmla="*/ 603055 w 1129532"/>
                <a:gd name="connsiteY4" fmla="*/ 57153 h 322551"/>
                <a:gd name="connsiteX5" fmla="*/ 776887 w 1129532"/>
                <a:gd name="connsiteY5" fmla="*/ 59534 h 322551"/>
                <a:gd name="connsiteX6" fmla="*/ 924524 w 1129532"/>
                <a:gd name="connsiteY6" fmla="*/ 42866 h 322551"/>
                <a:gd name="connsiteX7" fmla="*/ 1124549 w 1129532"/>
                <a:gd name="connsiteY7" fmla="*/ 21434 h 322551"/>
                <a:gd name="connsiteX8" fmla="*/ 976019 w 1129532"/>
                <a:gd name="connsiteY8" fmla="*/ 152072 h 322551"/>
                <a:gd name="connsiteX9" fmla="*/ 76394 w 1129532"/>
                <a:gd name="connsiteY9" fmla="*/ 166486 h 322551"/>
                <a:gd name="connsiteX0" fmla="*/ 76394 w 1033508"/>
                <a:gd name="connsiteY0" fmla="*/ 133475 h 289540"/>
                <a:gd name="connsiteX1" fmla="*/ 160143 w 1033508"/>
                <a:gd name="connsiteY1" fmla="*/ 28904 h 289540"/>
                <a:gd name="connsiteX2" fmla="*/ 274443 w 1033508"/>
                <a:gd name="connsiteY2" fmla="*/ 21761 h 289540"/>
                <a:gd name="connsiteX3" fmla="*/ 448274 w 1033508"/>
                <a:gd name="connsiteY3" fmla="*/ 19380 h 289540"/>
                <a:gd name="connsiteX4" fmla="*/ 603055 w 1033508"/>
                <a:gd name="connsiteY4" fmla="*/ 24142 h 289540"/>
                <a:gd name="connsiteX5" fmla="*/ 776887 w 1033508"/>
                <a:gd name="connsiteY5" fmla="*/ 26523 h 289540"/>
                <a:gd name="connsiteX6" fmla="*/ 924524 w 1033508"/>
                <a:gd name="connsiteY6" fmla="*/ 9855 h 289540"/>
                <a:gd name="connsiteX7" fmla="*/ 976019 w 1033508"/>
                <a:gd name="connsiteY7" fmla="*/ 119061 h 289540"/>
                <a:gd name="connsiteX8" fmla="*/ 76394 w 1033508"/>
                <a:gd name="connsiteY8" fmla="*/ 133475 h 289540"/>
                <a:gd name="connsiteX0" fmla="*/ 76394 w 1006338"/>
                <a:gd name="connsiteY0" fmla="*/ 132461 h 288526"/>
                <a:gd name="connsiteX1" fmla="*/ 160143 w 1006338"/>
                <a:gd name="connsiteY1" fmla="*/ 27890 h 288526"/>
                <a:gd name="connsiteX2" fmla="*/ 274443 w 1006338"/>
                <a:gd name="connsiteY2" fmla="*/ 20747 h 288526"/>
                <a:gd name="connsiteX3" fmla="*/ 448274 w 1006338"/>
                <a:gd name="connsiteY3" fmla="*/ 18366 h 288526"/>
                <a:gd name="connsiteX4" fmla="*/ 603055 w 1006338"/>
                <a:gd name="connsiteY4" fmla="*/ 23128 h 288526"/>
                <a:gd name="connsiteX5" fmla="*/ 776887 w 1006338"/>
                <a:gd name="connsiteY5" fmla="*/ 25509 h 288526"/>
                <a:gd name="connsiteX6" fmla="*/ 976019 w 1006338"/>
                <a:gd name="connsiteY6" fmla="*/ 118047 h 288526"/>
                <a:gd name="connsiteX7" fmla="*/ 76394 w 1006338"/>
                <a:gd name="connsiteY7" fmla="*/ 132461 h 288526"/>
                <a:gd name="connsiteX0" fmla="*/ 76394 w 1012279"/>
                <a:gd name="connsiteY0" fmla="*/ 138964 h 295029"/>
                <a:gd name="connsiteX1" fmla="*/ 160143 w 1012279"/>
                <a:gd name="connsiteY1" fmla="*/ 34393 h 295029"/>
                <a:gd name="connsiteX2" fmla="*/ 274443 w 1012279"/>
                <a:gd name="connsiteY2" fmla="*/ 27250 h 295029"/>
                <a:gd name="connsiteX3" fmla="*/ 448274 w 1012279"/>
                <a:gd name="connsiteY3" fmla="*/ 24869 h 295029"/>
                <a:gd name="connsiteX4" fmla="*/ 603055 w 1012279"/>
                <a:gd name="connsiteY4" fmla="*/ 29631 h 295029"/>
                <a:gd name="connsiteX5" fmla="*/ 776887 w 1012279"/>
                <a:gd name="connsiteY5" fmla="*/ 32012 h 295029"/>
                <a:gd name="connsiteX6" fmla="*/ 976019 w 1012279"/>
                <a:gd name="connsiteY6" fmla="*/ 124550 h 295029"/>
                <a:gd name="connsiteX7" fmla="*/ 76394 w 1012279"/>
                <a:gd name="connsiteY7" fmla="*/ 138964 h 295029"/>
                <a:gd name="connsiteX0" fmla="*/ 76394 w 944468"/>
                <a:gd name="connsiteY0" fmla="*/ 136724 h 300918"/>
                <a:gd name="connsiteX1" fmla="*/ 160143 w 944468"/>
                <a:gd name="connsiteY1" fmla="*/ 32153 h 300918"/>
                <a:gd name="connsiteX2" fmla="*/ 274443 w 944468"/>
                <a:gd name="connsiteY2" fmla="*/ 25010 h 300918"/>
                <a:gd name="connsiteX3" fmla="*/ 448274 w 944468"/>
                <a:gd name="connsiteY3" fmla="*/ 22629 h 300918"/>
                <a:gd name="connsiteX4" fmla="*/ 603055 w 944468"/>
                <a:gd name="connsiteY4" fmla="*/ 27391 h 300918"/>
                <a:gd name="connsiteX5" fmla="*/ 776887 w 944468"/>
                <a:gd name="connsiteY5" fmla="*/ 29772 h 300918"/>
                <a:gd name="connsiteX6" fmla="*/ 895056 w 944468"/>
                <a:gd name="connsiteY6" fmla="*/ 141360 h 300918"/>
                <a:gd name="connsiteX7" fmla="*/ 76394 w 944468"/>
                <a:gd name="connsiteY7" fmla="*/ 136724 h 300918"/>
                <a:gd name="connsiteX0" fmla="*/ 76394 w 944468"/>
                <a:gd name="connsiteY0" fmla="*/ 136724 h 264385"/>
                <a:gd name="connsiteX1" fmla="*/ 160143 w 944468"/>
                <a:gd name="connsiteY1" fmla="*/ 32153 h 264385"/>
                <a:gd name="connsiteX2" fmla="*/ 274443 w 944468"/>
                <a:gd name="connsiteY2" fmla="*/ 25010 h 264385"/>
                <a:gd name="connsiteX3" fmla="*/ 448274 w 944468"/>
                <a:gd name="connsiteY3" fmla="*/ 22629 h 264385"/>
                <a:gd name="connsiteX4" fmla="*/ 603055 w 944468"/>
                <a:gd name="connsiteY4" fmla="*/ 27391 h 264385"/>
                <a:gd name="connsiteX5" fmla="*/ 776887 w 944468"/>
                <a:gd name="connsiteY5" fmla="*/ 29772 h 264385"/>
                <a:gd name="connsiteX6" fmla="*/ 895056 w 944468"/>
                <a:gd name="connsiteY6" fmla="*/ 141360 h 264385"/>
                <a:gd name="connsiteX7" fmla="*/ 76394 w 944468"/>
                <a:gd name="connsiteY7" fmla="*/ 136724 h 264385"/>
                <a:gd name="connsiteX0" fmla="*/ 76394 w 944468"/>
                <a:gd name="connsiteY0" fmla="*/ 136724 h 196870"/>
                <a:gd name="connsiteX1" fmla="*/ 160143 w 944468"/>
                <a:gd name="connsiteY1" fmla="*/ 32153 h 196870"/>
                <a:gd name="connsiteX2" fmla="*/ 274443 w 944468"/>
                <a:gd name="connsiteY2" fmla="*/ 25010 h 196870"/>
                <a:gd name="connsiteX3" fmla="*/ 448274 w 944468"/>
                <a:gd name="connsiteY3" fmla="*/ 22629 h 196870"/>
                <a:gd name="connsiteX4" fmla="*/ 603055 w 944468"/>
                <a:gd name="connsiteY4" fmla="*/ 27391 h 196870"/>
                <a:gd name="connsiteX5" fmla="*/ 776887 w 944468"/>
                <a:gd name="connsiteY5" fmla="*/ 29772 h 196870"/>
                <a:gd name="connsiteX6" fmla="*/ 895056 w 944468"/>
                <a:gd name="connsiteY6" fmla="*/ 141360 h 196870"/>
                <a:gd name="connsiteX7" fmla="*/ 76394 w 944468"/>
                <a:gd name="connsiteY7" fmla="*/ 136724 h 196870"/>
                <a:gd name="connsiteX0" fmla="*/ 80454 w 948528"/>
                <a:gd name="connsiteY0" fmla="*/ 139956 h 200102"/>
                <a:gd name="connsiteX1" fmla="*/ 164203 w 948528"/>
                <a:gd name="connsiteY1" fmla="*/ 35385 h 200102"/>
                <a:gd name="connsiteX2" fmla="*/ 278503 w 948528"/>
                <a:gd name="connsiteY2" fmla="*/ 28242 h 200102"/>
                <a:gd name="connsiteX3" fmla="*/ 452334 w 948528"/>
                <a:gd name="connsiteY3" fmla="*/ 25861 h 200102"/>
                <a:gd name="connsiteX4" fmla="*/ 607115 w 948528"/>
                <a:gd name="connsiteY4" fmla="*/ 30623 h 200102"/>
                <a:gd name="connsiteX5" fmla="*/ 780947 w 948528"/>
                <a:gd name="connsiteY5" fmla="*/ 33004 h 200102"/>
                <a:gd name="connsiteX6" fmla="*/ 899116 w 948528"/>
                <a:gd name="connsiteY6" fmla="*/ 144592 h 200102"/>
                <a:gd name="connsiteX7" fmla="*/ 80454 w 948528"/>
                <a:gd name="connsiteY7" fmla="*/ 139956 h 20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528" h="200102">
                  <a:moveTo>
                    <a:pt x="80454" y="139956"/>
                  </a:moveTo>
                  <a:cubicBezTo>
                    <a:pt x="-94419" y="131280"/>
                    <a:pt x="54201" y="-82521"/>
                    <a:pt x="164203" y="35385"/>
                  </a:cubicBezTo>
                  <a:cubicBezTo>
                    <a:pt x="219766" y="21892"/>
                    <a:pt x="227703" y="-1127"/>
                    <a:pt x="278503" y="28242"/>
                  </a:cubicBezTo>
                  <a:cubicBezTo>
                    <a:pt x="332477" y="11573"/>
                    <a:pt x="381691" y="-7477"/>
                    <a:pt x="452334" y="25861"/>
                  </a:cubicBezTo>
                  <a:cubicBezTo>
                    <a:pt x="522978" y="10779"/>
                    <a:pt x="545996" y="2842"/>
                    <a:pt x="607115" y="30623"/>
                  </a:cubicBezTo>
                  <a:cubicBezTo>
                    <a:pt x="703953" y="2048"/>
                    <a:pt x="710303" y="11572"/>
                    <a:pt x="780947" y="33004"/>
                  </a:cubicBezTo>
                  <a:cubicBezTo>
                    <a:pt x="905020" y="-70239"/>
                    <a:pt x="1015865" y="126767"/>
                    <a:pt x="899116" y="144592"/>
                  </a:cubicBezTo>
                  <a:cubicBezTo>
                    <a:pt x="557866" y="201683"/>
                    <a:pt x="368323" y="235692"/>
                    <a:pt x="80454" y="13995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BA58668-EF9E-4026-B258-66BBCA0A8712}"/>
                </a:ext>
              </a:extLst>
            </p:cNvPr>
            <p:cNvSpPr/>
            <p:nvPr/>
          </p:nvSpPr>
          <p:spPr>
            <a:xfrm>
              <a:off x="4562872" y="2957887"/>
              <a:ext cx="1300161" cy="942226"/>
            </a:xfrm>
            <a:custGeom>
              <a:avLst/>
              <a:gdLst>
                <a:gd name="connsiteX0" fmla="*/ 824433 w 1300161"/>
                <a:gd name="connsiteY0" fmla="*/ 155 h 942226"/>
                <a:gd name="connsiteX1" fmla="*/ 1300161 w 1300161"/>
                <a:gd name="connsiteY1" fmla="*/ 373966 h 942226"/>
                <a:gd name="connsiteX2" fmla="*/ 0 w 1300161"/>
                <a:gd name="connsiteY2" fmla="*/ 381110 h 942226"/>
                <a:gd name="connsiteX3" fmla="*/ 635794 w 1300161"/>
                <a:gd name="connsiteY3" fmla="*/ 44024 h 942226"/>
                <a:gd name="connsiteX4" fmla="*/ 824433 w 1300161"/>
                <a:gd name="connsiteY4" fmla="*/ 155 h 942226"/>
                <a:gd name="connsiteX5" fmla="*/ 639663 w 1300161"/>
                <a:gd name="connsiteY5" fmla="*/ 189876 h 942226"/>
                <a:gd name="connsiteX6" fmla="*/ 7144 w 1300161"/>
                <a:gd name="connsiteY6" fmla="*/ 377399 h 942226"/>
                <a:gd name="connsiteX7" fmla="*/ 1281112 w 1300161"/>
                <a:gd name="connsiteY7" fmla="*/ 377399 h 942226"/>
                <a:gd name="connsiteX8" fmla="*/ 639663 w 1300161"/>
                <a:gd name="connsiteY8" fmla="*/ 189876 h 94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161" h="942226">
                  <a:moveTo>
                    <a:pt x="824433" y="155"/>
                  </a:moveTo>
                  <a:cubicBezTo>
                    <a:pt x="1024532" y="5547"/>
                    <a:pt x="1240034" y="151582"/>
                    <a:pt x="1300161" y="373966"/>
                  </a:cubicBezTo>
                  <a:cubicBezTo>
                    <a:pt x="1023936" y="1202641"/>
                    <a:pt x="159543" y="1055003"/>
                    <a:pt x="0" y="381110"/>
                  </a:cubicBezTo>
                  <a:cubicBezTo>
                    <a:pt x="81756" y="81423"/>
                    <a:pt x="349251" y="-77770"/>
                    <a:pt x="635794" y="44024"/>
                  </a:cubicBezTo>
                  <a:cubicBezTo>
                    <a:pt x="692746" y="12187"/>
                    <a:pt x="757734" y="-1643"/>
                    <a:pt x="824433" y="155"/>
                  </a:cubicBezTo>
                  <a:close/>
                  <a:moveTo>
                    <a:pt x="639663" y="189876"/>
                  </a:moveTo>
                  <a:cubicBezTo>
                    <a:pt x="409774" y="189876"/>
                    <a:pt x="181372" y="252384"/>
                    <a:pt x="7144" y="377399"/>
                  </a:cubicBezTo>
                  <a:cubicBezTo>
                    <a:pt x="680243" y="1083043"/>
                    <a:pt x="963613" y="616318"/>
                    <a:pt x="1281112" y="377399"/>
                  </a:cubicBezTo>
                  <a:cubicBezTo>
                    <a:pt x="1100931" y="252384"/>
                    <a:pt x="869553" y="189876"/>
                    <a:pt x="639663" y="18987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3BF30D2-AE7F-4918-A711-1F2C14D60089}"/>
                </a:ext>
              </a:extLst>
            </p:cNvPr>
            <p:cNvSpPr/>
            <p:nvPr/>
          </p:nvSpPr>
          <p:spPr>
            <a:xfrm>
              <a:off x="4663671" y="3141285"/>
              <a:ext cx="1086658" cy="246030"/>
            </a:xfrm>
            <a:custGeom>
              <a:avLst/>
              <a:gdLst>
                <a:gd name="connsiteX0" fmla="*/ 505802 w 1086658"/>
                <a:gd name="connsiteY0" fmla="*/ 0 h 246030"/>
                <a:gd name="connsiteX1" fmla="*/ 566331 w 1086658"/>
                <a:gd name="connsiteY1" fmla="*/ 132 h 246030"/>
                <a:gd name="connsiteX2" fmla="*/ 706922 w 1086658"/>
                <a:gd name="connsiteY2" fmla="*/ 9719 h 246030"/>
                <a:gd name="connsiteX3" fmla="*/ 1032586 w 1086658"/>
                <a:gd name="connsiteY3" fmla="*/ 103481 h 246030"/>
                <a:gd name="connsiteX4" fmla="*/ 1086658 w 1086658"/>
                <a:gd name="connsiteY4" fmla="*/ 134306 h 246030"/>
                <a:gd name="connsiteX5" fmla="*/ 1058222 w 1086658"/>
                <a:gd name="connsiteY5" fmla="*/ 160619 h 246030"/>
                <a:gd name="connsiteX6" fmla="*/ 1004050 w 1086658"/>
                <a:gd name="connsiteY6" fmla="*/ 169765 h 246030"/>
                <a:gd name="connsiteX7" fmla="*/ 864547 w 1086658"/>
                <a:gd name="connsiteY7" fmla="*/ 186758 h 246030"/>
                <a:gd name="connsiteX8" fmla="*/ 749546 w 1086658"/>
                <a:gd name="connsiteY8" fmla="*/ 206913 h 246030"/>
                <a:gd name="connsiteX9" fmla="*/ 540885 w 1086658"/>
                <a:gd name="connsiteY9" fmla="*/ 221140 h 246030"/>
                <a:gd name="connsiteX10" fmla="*/ 340523 w 1086658"/>
                <a:gd name="connsiteY10" fmla="*/ 200985 h 246030"/>
                <a:gd name="connsiteX11" fmla="*/ 228288 w 1086658"/>
                <a:gd name="connsiteY11" fmla="*/ 167789 h 246030"/>
                <a:gd name="connsiteX12" fmla="*/ 89181 w 1086658"/>
                <a:gd name="connsiteY12" fmla="*/ 164627 h 246030"/>
                <a:gd name="connsiteX13" fmla="*/ 31330 w 1086658"/>
                <a:gd name="connsiteY13" fmla="*/ 152883 h 246030"/>
                <a:gd name="connsiteX14" fmla="*/ 0 w 1086658"/>
                <a:gd name="connsiteY14" fmla="*/ 128406 h 246030"/>
                <a:gd name="connsiteX15" fmla="*/ 42535 w 1086658"/>
                <a:gd name="connsiteY15" fmla="*/ 103481 h 246030"/>
                <a:gd name="connsiteX16" fmla="*/ 363734 w 1086658"/>
                <a:gd name="connsiteY16" fmla="*/ 9719 h 246030"/>
                <a:gd name="connsiteX17" fmla="*/ 505802 w 1086658"/>
                <a:gd name="connsiteY17" fmla="*/ 0 h 24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6658" h="246030">
                  <a:moveTo>
                    <a:pt x="505802" y="0"/>
                  </a:moveTo>
                  <a:lnTo>
                    <a:pt x="566331" y="132"/>
                  </a:lnTo>
                  <a:lnTo>
                    <a:pt x="706922" y="9719"/>
                  </a:lnTo>
                  <a:cubicBezTo>
                    <a:pt x="820593" y="25346"/>
                    <a:pt x="931343" y="56600"/>
                    <a:pt x="1032586" y="103481"/>
                  </a:cubicBezTo>
                  <a:lnTo>
                    <a:pt x="1086658" y="134306"/>
                  </a:lnTo>
                  <a:lnTo>
                    <a:pt x="1058222" y="160619"/>
                  </a:lnTo>
                  <a:cubicBezTo>
                    <a:pt x="1044702" y="167190"/>
                    <a:pt x="1027169" y="170645"/>
                    <a:pt x="1004050" y="169765"/>
                  </a:cubicBezTo>
                  <a:cubicBezTo>
                    <a:pt x="960052" y="204830"/>
                    <a:pt x="910522" y="222062"/>
                    <a:pt x="864547" y="186758"/>
                  </a:cubicBezTo>
                  <a:cubicBezTo>
                    <a:pt x="843471" y="211918"/>
                    <a:pt x="826016" y="235762"/>
                    <a:pt x="749546" y="206913"/>
                  </a:cubicBezTo>
                  <a:cubicBezTo>
                    <a:pt x="714572" y="269353"/>
                    <a:pt x="562423" y="243666"/>
                    <a:pt x="540885" y="221140"/>
                  </a:cubicBezTo>
                  <a:cubicBezTo>
                    <a:pt x="524089" y="234181"/>
                    <a:pt x="361007" y="270736"/>
                    <a:pt x="340523" y="200985"/>
                  </a:cubicBezTo>
                  <a:cubicBezTo>
                    <a:pt x="268730" y="242085"/>
                    <a:pt x="233689" y="206122"/>
                    <a:pt x="228288" y="167789"/>
                  </a:cubicBezTo>
                  <a:cubicBezTo>
                    <a:pt x="181919" y="215343"/>
                    <a:pt x="120138" y="183465"/>
                    <a:pt x="89181" y="164627"/>
                  </a:cubicBezTo>
                  <a:cubicBezTo>
                    <a:pt x="64877" y="163753"/>
                    <a:pt x="46088" y="159531"/>
                    <a:pt x="31330" y="152883"/>
                  </a:cubicBezTo>
                  <a:lnTo>
                    <a:pt x="0" y="128406"/>
                  </a:lnTo>
                  <a:lnTo>
                    <a:pt x="42535" y="103481"/>
                  </a:lnTo>
                  <a:cubicBezTo>
                    <a:pt x="141546" y="56600"/>
                    <a:pt x="250808" y="25346"/>
                    <a:pt x="363734" y="9719"/>
                  </a:cubicBezTo>
                  <a:lnTo>
                    <a:pt x="505802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239C036-328B-4CFA-BD0B-7278BC690889}"/>
                </a:ext>
              </a:extLst>
            </p:cNvPr>
            <p:cNvCxnSpPr>
              <a:stCxn id="112" idx="9"/>
              <a:endCxn id="110" idx="3"/>
            </p:cNvCxnSpPr>
            <p:nvPr/>
          </p:nvCxnSpPr>
          <p:spPr>
            <a:xfrm>
              <a:off x="5204556" y="3362425"/>
              <a:ext cx="4738" cy="288632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6FF1926-825B-4EF3-85D8-A6574304E5D8}"/>
              </a:ext>
            </a:extLst>
          </p:cNvPr>
          <p:cNvSpPr txBox="1"/>
          <p:nvPr/>
        </p:nvSpPr>
        <p:spPr>
          <a:xfrm>
            <a:off x="4771712" y="3210797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1E2F50-2A25-45E9-BB59-99A147AB3E2D}"/>
              </a:ext>
            </a:extLst>
          </p:cNvPr>
          <p:cNvGrpSpPr/>
          <p:nvPr/>
        </p:nvGrpSpPr>
        <p:grpSpPr>
          <a:xfrm>
            <a:off x="248584" y="130956"/>
            <a:ext cx="1347667" cy="1489127"/>
            <a:chOff x="-3816165" y="-994462"/>
            <a:chExt cx="2440439" cy="2651565"/>
          </a:xfrm>
        </p:grpSpPr>
        <p:sp>
          <p:nvSpPr>
            <p:cNvPr id="116" name="Rectangle 3">
              <a:extLst>
                <a:ext uri="{FF2B5EF4-FFF2-40B4-BE49-F238E27FC236}">
                  <a16:creationId xmlns:a16="http://schemas.microsoft.com/office/drawing/2014/main" id="{D68EC538-2873-49E0-B784-C334A6B680EA}"/>
                </a:ext>
              </a:extLst>
            </p:cNvPr>
            <p:cNvSpPr/>
            <p:nvPr/>
          </p:nvSpPr>
          <p:spPr>
            <a:xfrm>
              <a:off x="-3756659" y="-493464"/>
              <a:ext cx="2307560" cy="1674780"/>
            </a:xfrm>
            <a:custGeom>
              <a:avLst/>
              <a:gdLst>
                <a:gd name="connsiteX0" fmla="*/ 0 w 1855305"/>
                <a:gd name="connsiteY0" fmla="*/ 0 h 1603513"/>
                <a:gd name="connsiteX1" fmla="*/ 1855305 w 1855305"/>
                <a:gd name="connsiteY1" fmla="*/ 0 h 1603513"/>
                <a:gd name="connsiteX2" fmla="*/ 1855305 w 1855305"/>
                <a:gd name="connsiteY2" fmla="*/ 1603513 h 1603513"/>
                <a:gd name="connsiteX3" fmla="*/ 0 w 1855305"/>
                <a:gd name="connsiteY3" fmla="*/ 1603513 h 1603513"/>
                <a:gd name="connsiteX4" fmla="*/ 0 w 1855305"/>
                <a:gd name="connsiteY4" fmla="*/ 0 h 1603513"/>
                <a:gd name="connsiteX0" fmla="*/ 0 w 1855305"/>
                <a:gd name="connsiteY0" fmla="*/ 490330 h 2093843"/>
                <a:gd name="connsiteX1" fmla="*/ 781879 w 1855305"/>
                <a:gd name="connsiteY1" fmla="*/ 0 h 2093843"/>
                <a:gd name="connsiteX2" fmla="*/ 1855305 w 1855305"/>
                <a:gd name="connsiteY2" fmla="*/ 490330 h 2093843"/>
                <a:gd name="connsiteX3" fmla="*/ 1855305 w 1855305"/>
                <a:gd name="connsiteY3" fmla="*/ 2093843 h 2093843"/>
                <a:gd name="connsiteX4" fmla="*/ 0 w 1855305"/>
                <a:gd name="connsiteY4" fmla="*/ 2093843 h 2093843"/>
                <a:gd name="connsiteX5" fmla="*/ 0 w 1855305"/>
                <a:gd name="connsiteY5" fmla="*/ 490330 h 2093843"/>
                <a:gd name="connsiteX0" fmla="*/ 0 w 2319131"/>
                <a:gd name="connsiteY0" fmla="*/ 1351721 h 2093843"/>
                <a:gd name="connsiteX1" fmla="*/ 1245705 w 2319131"/>
                <a:gd name="connsiteY1" fmla="*/ 0 h 2093843"/>
                <a:gd name="connsiteX2" fmla="*/ 2319131 w 2319131"/>
                <a:gd name="connsiteY2" fmla="*/ 490330 h 2093843"/>
                <a:gd name="connsiteX3" fmla="*/ 2319131 w 2319131"/>
                <a:gd name="connsiteY3" fmla="*/ 2093843 h 2093843"/>
                <a:gd name="connsiteX4" fmla="*/ 463826 w 2319131"/>
                <a:gd name="connsiteY4" fmla="*/ 2093843 h 2093843"/>
                <a:gd name="connsiteX5" fmla="*/ 0 w 2319131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2319131 w 2411896"/>
                <a:gd name="connsiteY3" fmla="*/ 2093843 h 2093843"/>
                <a:gd name="connsiteX4" fmla="*/ 463826 w 2411896"/>
                <a:gd name="connsiteY4" fmla="*/ 2093843 h 2093843"/>
                <a:gd name="connsiteX5" fmla="*/ 0 w 2411896"/>
                <a:gd name="connsiteY5" fmla="*/ 1351721 h 2093843"/>
                <a:gd name="connsiteX0" fmla="*/ 0 w 2411896"/>
                <a:gd name="connsiteY0" fmla="*/ 1351721 h 2093843"/>
                <a:gd name="connsiteX1" fmla="*/ 1245705 w 2411896"/>
                <a:gd name="connsiteY1" fmla="*/ 0 h 2093843"/>
                <a:gd name="connsiteX2" fmla="*/ 2411896 w 2411896"/>
                <a:gd name="connsiteY2" fmla="*/ 1364974 h 2093843"/>
                <a:gd name="connsiteX3" fmla="*/ 463826 w 2411896"/>
                <a:gd name="connsiteY3" fmla="*/ 2093843 h 2093843"/>
                <a:gd name="connsiteX4" fmla="*/ 0 w 2411896"/>
                <a:gd name="connsiteY4" fmla="*/ 1351721 h 2093843"/>
                <a:gd name="connsiteX0" fmla="*/ 0 w 2411896"/>
                <a:gd name="connsiteY0" fmla="*/ 1351721 h 1364974"/>
                <a:gd name="connsiteX1" fmla="*/ 1245705 w 2411896"/>
                <a:gd name="connsiteY1" fmla="*/ 0 h 1364974"/>
                <a:gd name="connsiteX2" fmla="*/ 2411896 w 2411896"/>
                <a:gd name="connsiteY2" fmla="*/ 1364974 h 1364974"/>
                <a:gd name="connsiteX3" fmla="*/ 0 w 2411896"/>
                <a:gd name="connsiteY3" fmla="*/ 1351721 h 1364974"/>
                <a:gd name="connsiteX0" fmla="*/ 0 w 2411896"/>
                <a:gd name="connsiteY0" fmla="*/ 1428551 h 1441804"/>
                <a:gd name="connsiteX1" fmla="*/ 1245705 w 2411896"/>
                <a:gd name="connsiteY1" fmla="*/ 76830 h 1441804"/>
                <a:gd name="connsiteX2" fmla="*/ 2411896 w 2411896"/>
                <a:gd name="connsiteY2" fmla="*/ 1441804 h 1441804"/>
                <a:gd name="connsiteX3" fmla="*/ 0 w 2411896"/>
                <a:gd name="connsiteY3" fmla="*/ 1428551 h 1441804"/>
                <a:gd name="connsiteX0" fmla="*/ 0 w 2451220"/>
                <a:gd name="connsiteY0" fmla="*/ 1419599 h 1432852"/>
                <a:gd name="connsiteX1" fmla="*/ 1245705 w 2451220"/>
                <a:gd name="connsiteY1" fmla="*/ 67878 h 1432852"/>
                <a:gd name="connsiteX2" fmla="*/ 2411896 w 2451220"/>
                <a:gd name="connsiteY2" fmla="*/ 1432852 h 1432852"/>
                <a:gd name="connsiteX3" fmla="*/ 0 w 2451220"/>
                <a:gd name="connsiteY3" fmla="*/ 1419599 h 1432852"/>
                <a:gd name="connsiteX0" fmla="*/ 0 w 2451220"/>
                <a:gd name="connsiteY0" fmla="*/ 1420570 h 1433823"/>
                <a:gd name="connsiteX1" fmla="*/ 1245705 w 2451220"/>
                <a:gd name="connsiteY1" fmla="*/ 68849 h 1433823"/>
                <a:gd name="connsiteX2" fmla="*/ 2411896 w 2451220"/>
                <a:gd name="connsiteY2" fmla="*/ 1433823 h 1433823"/>
                <a:gd name="connsiteX3" fmla="*/ 0 w 2451220"/>
                <a:gd name="connsiteY3" fmla="*/ 1420570 h 1433823"/>
                <a:gd name="connsiteX0" fmla="*/ 0 w 2451220"/>
                <a:gd name="connsiteY0" fmla="*/ 1420570 h 1955087"/>
                <a:gd name="connsiteX1" fmla="*/ 1245705 w 2451220"/>
                <a:gd name="connsiteY1" fmla="*/ 68849 h 1955087"/>
                <a:gd name="connsiteX2" fmla="*/ 2411896 w 2451220"/>
                <a:gd name="connsiteY2" fmla="*/ 1433823 h 1955087"/>
                <a:gd name="connsiteX3" fmla="*/ 0 w 2451220"/>
                <a:gd name="connsiteY3" fmla="*/ 1420570 h 1955087"/>
                <a:gd name="connsiteX0" fmla="*/ 5588 w 2456808"/>
                <a:gd name="connsiteY0" fmla="*/ 1426478 h 1960995"/>
                <a:gd name="connsiteX1" fmla="*/ 1251293 w 2456808"/>
                <a:gd name="connsiteY1" fmla="*/ 74757 h 1960995"/>
                <a:gd name="connsiteX2" fmla="*/ 2417484 w 2456808"/>
                <a:gd name="connsiteY2" fmla="*/ 1439731 h 1960995"/>
                <a:gd name="connsiteX3" fmla="*/ 5588 w 2456808"/>
                <a:gd name="connsiteY3" fmla="*/ 1426478 h 1960995"/>
                <a:gd name="connsiteX0" fmla="*/ 4698 w 2455918"/>
                <a:gd name="connsiteY0" fmla="*/ 1419599 h 1954116"/>
                <a:gd name="connsiteX1" fmla="*/ 1250403 w 2455918"/>
                <a:gd name="connsiteY1" fmla="*/ 67878 h 1954116"/>
                <a:gd name="connsiteX2" fmla="*/ 2416594 w 2455918"/>
                <a:gd name="connsiteY2" fmla="*/ 1432852 h 1954116"/>
                <a:gd name="connsiteX3" fmla="*/ 4698 w 2455918"/>
                <a:gd name="connsiteY3" fmla="*/ 1419599 h 1954116"/>
                <a:gd name="connsiteX0" fmla="*/ 4698 w 2454066"/>
                <a:gd name="connsiteY0" fmla="*/ 1419599 h 1954116"/>
                <a:gd name="connsiteX1" fmla="*/ 1250403 w 2454066"/>
                <a:gd name="connsiteY1" fmla="*/ 67878 h 1954116"/>
                <a:gd name="connsiteX2" fmla="*/ 2416594 w 2454066"/>
                <a:gd name="connsiteY2" fmla="*/ 1432852 h 1954116"/>
                <a:gd name="connsiteX3" fmla="*/ 4698 w 2454066"/>
                <a:gd name="connsiteY3" fmla="*/ 1419599 h 1954116"/>
                <a:gd name="connsiteX0" fmla="*/ 4698 w 2454066"/>
                <a:gd name="connsiteY0" fmla="*/ 1419599 h 2307502"/>
                <a:gd name="connsiteX1" fmla="*/ 1250403 w 2454066"/>
                <a:gd name="connsiteY1" fmla="*/ 67878 h 2307502"/>
                <a:gd name="connsiteX2" fmla="*/ 2416594 w 2454066"/>
                <a:gd name="connsiteY2" fmla="*/ 1432852 h 2307502"/>
                <a:gd name="connsiteX3" fmla="*/ 4698 w 2454066"/>
                <a:gd name="connsiteY3" fmla="*/ 1419599 h 2307502"/>
                <a:gd name="connsiteX0" fmla="*/ 4698 w 2454066"/>
                <a:gd name="connsiteY0" fmla="*/ 1419599 h 2675715"/>
                <a:gd name="connsiteX1" fmla="*/ 1250403 w 2454066"/>
                <a:gd name="connsiteY1" fmla="*/ 67878 h 2675715"/>
                <a:gd name="connsiteX2" fmla="*/ 2416594 w 2454066"/>
                <a:gd name="connsiteY2" fmla="*/ 1432852 h 2675715"/>
                <a:gd name="connsiteX3" fmla="*/ 4698 w 2454066"/>
                <a:gd name="connsiteY3" fmla="*/ 1419599 h 2675715"/>
                <a:gd name="connsiteX0" fmla="*/ 4698 w 2479366"/>
                <a:gd name="connsiteY0" fmla="*/ 1419599 h 2675715"/>
                <a:gd name="connsiteX1" fmla="*/ 1250403 w 2479366"/>
                <a:gd name="connsiteY1" fmla="*/ 67878 h 2675715"/>
                <a:gd name="connsiteX2" fmla="*/ 2443098 w 2479366"/>
                <a:gd name="connsiteY2" fmla="*/ 1432852 h 2675715"/>
                <a:gd name="connsiteX3" fmla="*/ 4698 w 2479366"/>
                <a:gd name="connsiteY3" fmla="*/ 1419599 h 2675715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55736"/>
                <a:gd name="connsiteY0" fmla="*/ 1420070 h 2676186"/>
                <a:gd name="connsiteX1" fmla="*/ 1250403 w 2455736"/>
                <a:gd name="connsiteY1" fmla="*/ 68349 h 2676186"/>
                <a:gd name="connsiteX2" fmla="*/ 2443098 w 2455736"/>
                <a:gd name="connsiteY2" fmla="*/ 1433323 h 2676186"/>
                <a:gd name="connsiteX3" fmla="*/ 4698 w 2455736"/>
                <a:gd name="connsiteY3" fmla="*/ 1420070 h 2676186"/>
                <a:gd name="connsiteX0" fmla="*/ 4698 w 2416817"/>
                <a:gd name="connsiteY0" fmla="*/ 1419093 h 2686616"/>
                <a:gd name="connsiteX1" fmla="*/ 1250403 w 2416817"/>
                <a:gd name="connsiteY1" fmla="*/ 67372 h 2686616"/>
                <a:gd name="connsiteX2" fmla="*/ 2403341 w 2416817"/>
                <a:gd name="connsiteY2" fmla="*/ 1458850 h 2686616"/>
                <a:gd name="connsiteX3" fmla="*/ 4698 w 2416817"/>
                <a:gd name="connsiteY3" fmla="*/ 1419093 h 2686616"/>
                <a:gd name="connsiteX0" fmla="*/ 4698 w 2443344"/>
                <a:gd name="connsiteY0" fmla="*/ 1423311 h 2690834"/>
                <a:gd name="connsiteX1" fmla="*/ 1250403 w 2443344"/>
                <a:gd name="connsiteY1" fmla="*/ 71590 h 2690834"/>
                <a:gd name="connsiteX2" fmla="*/ 2403341 w 2443344"/>
                <a:gd name="connsiteY2" fmla="*/ 1463068 h 2690834"/>
                <a:gd name="connsiteX3" fmla="*/ 4698 w 2443344"/>
                <a:gd name="connsiteY3" fmla="*/ 1423311 h 2690834"/>
                <a:gd name="connsiteX0" fmla="*/ 4698 w 2420331"/>
                <a:gd name="connsiteY0" fmla="*/ 1426408 h 2693931"/>
                <a:gd name="connsiteX1" fmla="*/ 1250403 w 2420331"/>
                <a:gd name="connsiteY1" fmla="*/ 74687 h 2693931"/>
                <a:gd name="connsiteX2" fmla="*/ 2403341 w 2420331"/>
                <a:gd name="connsiteY2" fmla="*/ 1466165 h 2693931"/>
                <a:gd name="connsiteX3" fmla="*/ 4698 w 2420331"/>
                <a:gd name="connsiteY3" fmla="*/ 1426408 h 2693931"/>
                <a:gd name="connsiteX0" fmla="*/ 4698 w 2407024"/>
                <a:gd name="connsiteY0" fmla="*/ 1415320 h 2682843"/>
                <a:gd name="connsiteX1" fmla="*/ 1250403 w 2407024"/>
                <a:gd name="connsiteY1" fmla="*/ 63599 h 2682843"/>
                <a:gd name="connsiteX2" fmla="*/ 2403341 w 2407024"/>
                <a:gd name="connsiteY2" fmla="*/ 1455077 h 2682843"/>
                <a:gd name="connsiteX3" fmla="*/ 4698 w 2407024"/>
                <a:gd name="connsiteY3" fmla="*/ 1415320 h 2682843"/>
                <a:gd name="connsiteX0" fmla="*/ 4698 w 2409946"/>
                <a:gd name="connsiteY0" fmla="*/ 1413364 h 2680887"/>
                <a:gd name="connsiteX1" fmla="*/ 1250403 w 2409946"/>
                <a:gd name="connsiteY1" fmla="*/ 61643 h 2680887"/>
                <a:gd name="connsiteX2" fmla="*/ 2403341 w 2409946"/>
                <a:gd name="connsiteY2" fmla="*/ 1453121 h 2680887"/>
                <a:gd name="connsiteX3" fmla="*/ 4698 w 2409946"/>
                <a:gd name="connsiteY3" fmla="*/ 1413364 h 2680887"/>
                <a:gd name="connsiteX0" fmla="*/ 4698 w 2409946"/>
                <a:gd name="connsiteY0" fmla="*/ 1408877 h 2676400"/>
                <a:gd name="connsiteX1" fmla="*/ 1250403 w 2409946"/>
                <a:gd name="connsiteY1" fmla="*/ 57156 h 2676400"/>
                <a:gd name="connsiteX2" fmla="*/ 2403341 w 2409946"/>
                <a:gd name="connsiteY2" fmla="*/ 1448634 h 2676400"/>
                <a:gd name="connsiteX3" fmla="*/ 4698 w 2409946"/>
                <a:gd name="connsiteY3" fmla="*/ 1408877 h 2676400"/>
                <a:gd name="connsiteX0" fmla="*/ 4698 w 2421879"/>
                <a:gd name="connsiteY0" fmla="*/ 1408877 h 2676400"/>
                <a:gd name="connsiteX1" fmla="*/ 1250403 w 2421879"/>
                <a:gd name="connsiteY1" fmla="*/ 57156 h 2676400"/>
                <a:gd name="connsiteX2" fmla="*/ 2403341 w 2421879"/>
                <a:gd name="connsiteY2" fmla="*/ 1448634 h 2676400"/>
                <a:gd name="connsiteX3" fmla="*/ 4698 w 2421879"/>
                <a:gd name="connsiteY3" fmla="*/ 1408877 h 2676400"/>
                <a:gd name="connsiteX0" fmla="*/ 4698 w 2451065"/>
                <a:gd name="connsiteY0" fmla="*/ 1408877 h 2679707"/>
                <a:gd name="connsiteX1" fmla="*/ 1250403 w 2451065"/>
                <a:gd name="connsiteY1" fmla="*/ 57156 h 2679707"/>
                <a:gd name="connsiteX2" fmla="*/ 2433821 w 2451065"/>
                <a:gd name="connsiteY2" fmla="*/ 1456254 h 2679707"/>
                <a:gd name="connsiteX3" fmla="*/ 4698 w 2451065"/>
                <a:gd name="connsiteY3" fmla="*/ 1408877 h 2679707"/>
                <a:gd name="connsiteX0" fmla="*/ 4698 w 2441434"/>
                <a:gd name="connsiteY0" fmla="*/ 1408877 h 2679707"/>
                <a:gd name="connsiteX1" fmla="*/ 1250403 w 2441434"/>
                <a:gd name="connsiteY1" fmla="*/ 57156 h 2679707"/>
                <a:gd name="connsiteX2" fmla="*/ 2433821 w 2441434"/>
                <a:gd name="connsiteY2" fmla="*/ 1456254 h 2679707"/>
                <a:gd name="connsiteX3" fmla="*/ 4698 w 2441434"/>
                <a:gd name="connsiteY3" fmla="*/ 1408877 h 2679707"/>
                <a:gd name="connsiteX0" fmla="*/ 4698 w 2441434"/>
                <a:gd name="connsiteY0" fmla="*/ 1408877 h 2638831"/>
                <a:gd name="connsiteX1" fmla="*/ 1250403 w 2441434"/>
                <a:gd name="connsiteY1" fmla="*/ 57156 h 2638831"/>
                <a:gd name="connsiteX2" fmla="*/ 2433821 w 2441434"/>
                <a:gd name="connsiteY2" fmla="*/ 1456254 h 2638831"/>
                <a:gd name="connsiteX3" fmla="*/ 4698 w 2441434"/>
                <a:gd name="connsiteY3" fmla="*/ 1408877 h 2638831"/>
                <a:gd name="connsiteX0" fmla="*/ 4698 w 2441434"/>
                <a:gd name="connsiteY0" fmla="*/ 1408877 h 2661689"/>
                <a:gd name="connsiteX1" fmla="*/ 1250403 w 2441434"/>
                <a:gd name="connsiteY1" fmla="*/ 57156 h 2661689"/>
                <a:gd name="connsiteX2" fmla="*/ 2433821 w 2441434"/>
                <a:gd name="connsiteY2" fmla="*/ 1456254 h 2661689"/>
                <a:gd name="connsiteX3" fmla="*/ 4698 w 2441434"/>
                <a:gd name="connsiteY3" fmla="*/ 1408877 h 2661689"/>
                <a:gd name="connsiteX0" fmla="*/ 4698 w 2426547"/>
                <a:gd name="connsiteY0" fmla="*/ 1408877 h 2671533"/>
                <a:gd name="connsiteX1" fmla="*/ 1250403 w 2426547"/>
                <a:gd name="connsiteY1" fmla="*/ 57156 h 2671533"/>
                <a:gd name="connsiteX2" fmla="*/ 2418581 w 2426547"/>
                <a:gd name="connsiteY2" fmla="*/ 1479114 h 2671533"/>
                <a:gd name="connsiteX3" fmla="*/ 4698 w 2426547"/>
                <a:gd name="connsiteY3" fmla="*/ 1408877 h 2671533"/>
                <a:gd name="connsiteX0" fmla="*/ 4698 w 2428346"/>
                <a:gd name="connsiteY0" fmla="*/ 1408877 h 2671533"/>
                <a:gd name="connsiteX1" fmla="*/ 1250403 w 2428346"/>
                <a:gd name="connsiteY1" fmla="*/ 57156 h 2671533"/>
                <a:gd name="connsiteX2" fmla="*/ 2418581 w 2428346"/>
                <a:gd name="connsiteY2" fmla="*/ 1479114 h 2671533"/>
                <a:gd name="connsiteX3" fmla="*/ 4698 w 2428346"/>
                <a:gd name="connsiteY3" fmla="*/ 1408877 h 2671533"/>
                <a:gd name="connsiteX0" fmla="*/ 4698 w 2426757"/>
                <a:gd name="connsiteY0" fmla="*/ 1408877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0" fmla="*/ 4504 w 2443653"/>
                <a:gd name="connsiteY0" fmla="*/ 1464131 h 2702453"/>
                <a:gd name="connsiteX1" fmla="*/ 1267299 w 2443653"/>
                <a:gd name="connsiteY1" fmla="*/ 55417 h 2702453"/>
                <a:gd name="connsiteX2" fmla="*/ 2435477 w 2443653"/>
                <a:gd name="connsiteY2" fmla="*/ 1477375 h 2702453"/>
                <a:gd name="connsiteX3" fmla="*/ 4504 w 2443653"/>
                <a:gd name="connsiteY3" fmla="*/ 1464131 h 2702453"/>
                <a:gd name="connsiteX0" fmla="*/ 1 w 2439150"/>
                <a:gd name="connsiteY0" fmla="*/ 1461055 h 2699375"/>
                <a:gd name="connsiteX1" fmla="*/ 1262796 w 2439150"/>
                <a:gd name="connsiteY1" fmla="*/ 52341 h 2699375"/>
                <a:gd name="connsiteX2" fmla="*/ 2430974 w 2439150"/>
                <a:gd name="connsiteY2" fmla="*/ 1474299 h 2699375"/>
                <a:gd name="connsiteX3" fmla="*/ 1 w 2439150"/>
                <a:gd name="connsiteY3" fmla="*/ 1461055 h 2699375"/>
                <a:gd name="connsiteX0" fmla="*/ 0 w 2439149"/>
                <a:gd name="connsiteY0" fmla="*/ 1506198 h 2744520"/>
                <a:gd name="connsiteX1" fmla="*/ 1262795 w 2439149"/>
                <a:gd name="connsiteY1" fmla="*/ 97484 h 2744520"/>
                <a:gd name="connsiteX2" fmla="*/ 2430973 w 2439149"/>
                <a:gd name="connsiteY2" fmla="*/ 1519442 h 2744520"/>
                <a:gd name="connsiteX3" fmla="*/ 0 w 2439149"/>
                <a:gd name="connsiteY3" fmla="*/ 1506198 h 2744520"/>
                <a:gd name="connsiteX0" fmla="*/ 0 w 2430973"/>
                <a:gd name="connsiteY0" fmla="*/ 1506198 h 2744518"/>
                <a:gd name="connsiteX1" fmla="*/ 1262795 w 2430973"/>
                <a:gd name="connsiteY1" fmla="*/ 97484 h 2744518"/>
                <a:gd name="connsiteX2" fmla="*/ 2430973 w 2430973"/>
                <a:gd name="connsiteY2" fmla="*/ 1519442 h 2744518"/>
                <a:gd name="connsiteX3" fmla="*/ 0 w 2430973"/>
                <a:gd name="connsiteY3" fmla="*/ 1506198 h 2744518"/>
                <a:gd name="connsiteX0" fmla="*/ 0 w 2430973"/>
                <a:gd name="connsiteY0" fmla="*/ 1506198 h 2744520"/>
                <a:gd name="connsiteX1" fmla="*/ 1262795 w 2430973"/>
                <a:gd name="connsiteY1" fmla="*/ 97484 h 2744520"/>
                <a:gd name="connsiteX2" fmla="*/ 2430973 w 2430973"/>
                <a:gd name="connsiteY2" fmla="*/ 1519442 h 2744520"/>
                <a:gd name="connsiteX3" fmla="*/ 0 w 2430973"/>
                <a:gd name="connsiteY3" fmla="*/ 1506198 h 2744520"/>
                <a:gd name="connsiteX0" fmla="*/ 0 w 2430973"/>
                <a:gd name="connsiteY0" fmla="*/ 1504450 h 2742770"/>
                <a:gd name="connsiteX1" fmla="*/ 1262795 w 2430973"/>
                <a:gd name="connsiteY1" fmla="*/ 95736 h 2742770"/>
                <a:gd name="connsiteX2" fmla="*/ 2430973 w 2430973"/>
                <a:gd name="connsiteY2" fmla="*/ 1517694 h 2742770"/>
                <a:gd name="connsiteX3" fmla="*/ 0 w 2430973"/>
                <a:gd name="connsiteY3" fmla="*/ 1504450 h 2742770"/>
                <a:gd name="connsiteX0" fmla="*/ 0 w 2430973"/>
                <a:gd name="connsiteY0" fmla="*/ 1514474 h 2752796"/>
                <a:gd name="connsiteX1" fmla="*/ 1262795 w 2430973"/>
                <a:gd name="connsiteY1" fmla="*/ 105760 h 2752796"/>
                <a:gd name="connsiteX2" fmla="*/ 2430973 w 2430973"/>
                <a:gd name="connsiteY2" fmla="*/ 1527718 h 2752796"/>
                <a:gd name="connsiteX3" fmla="*/ 0 w 2430973"/>
                <a:gd name="connsiteY3" fmla="*/ 1514474 h 2752796"/>
                <a:gd name="connsiteX0" fmla="*/ 0 w 2430973"/>
                <a:gd name="connsiteY0" fmla="*/ 1514474 h 2377896"/>
                <a:gd name="connsiteX1" fmla="*/ 1262795 w 2430973"/>
                <a:gd name="connsiteY1" fmla="*/ 105760 h 2377896"/>
                <a:gd name="connsiteX2" fmla="*/ 2430973 w 2430973"/>
                <a:gd name="connsiteY2" fmla="*/ 1527718 h 2377896"/>
                <a:gd name="connsiteX3" fmla="*/ 0 w 2430973"/>
                <a:gd name="connsiteY3" fmla="*/ 1514474 h 2377896"/>
                <a:gd name="connsiteX0" fmla="*/ 0 w 2430973"/>
                <a:gd name="connsiteY0" fmla="*/ 1514474 h 2700562"/>
                <a:gd name="connsiteX1" fmla="*/ 1262795 w 2430973"/>
                <a:gd name="connsiteY1" fmla="*/ 105760 h 2700562"/>
                <a:gd name="connsiteX2" fmla="*/ 2430973 w 2430973"/>
                <a:gd name="connsiteY2" fmla="*/ 1527718 h 2700562"/>
                <a:gd name="connsiteX3" fmla="*/ 0 w 2430973"/>
                <a:gd name="connsiteY3" fmla="*/ 1514474 h 270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0973" h="2700562">
                  <a:moveTo>
                    <a:pt x="0" y="1514474"/>
                  </a:moveTo>
                  <a:cubicBezTo>
                    <a:pt x="28312" y="1456181"/>
                    <a:pt x="384963" y="-464773"/>
                    <a:pt x="1262795" y="105760"/>
                  </a:cubicBezTo>
                  <a:cubicBezTo>
                    <a:pt x="2187313" y="-424906"/>
                    <a:pt x="2426114" y="1418631"/>
                    <a:pt x="2430973" y="1527718"/>
                  </a:cubicBezTo>
                  <a:cubicBezTo>
                    <a:pt x="1346542" y="3565573"/>
                    <a:pt x="590191" y="2537846"/>
                    <a:pt x="0" y="1514474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9CA2B59-17BA-425C-85AD-29C42E81C690}"/>
                </a:ext>
              </a:extLst>
            </p:cNvPr>
            <p:cNvSpPr/>
            <p:nvPr/>
          </p:nvSpPr>
          <p:spPr>
            <a:xfrm>
              <a:off x="-3449801" y="127607"/>
              <a:ext cx="1746139" cy="1128712"/>
            </a:xfrm>
            <a:custGeom>
              <a:avLst/>
              <a:gdLst>
                <a:gd name="connsiteX0" fmla="*/ 1242278 w 1746139"/>
                <a:gd name="connsiteY0" fmla="*/ 256 h 948416"/>
                <a:gd name="connsiteX1" fmla="*/ 1744722 w 1746139"/>
                <a:gd name="connsiteY1" fmla="*/ 420963 h 948416"/>
                <a:gd name="connsiteX2" fmla="*/ 1746139 w 1746139"/>
                <a:gd name="connsiteY2" fmla="*/ 518064 h 948416"/>
                <a:gd name="connsiteX3" fmla="*/ 1672090 w 1746139"/>
                <a:gd name="connsiteY3" fmla="*/ 585818 h 948416"/>
                <a:gd name="connsiteX4" fmla="*/ 81267 w 1746139"/>
                <a:gd name="connsiteY4" fmla="*/ 611371 h 948416"/>
                <a:gd name="connsiteX5" fmla="*/ 0 w 1746139"/>
                <a:gd name="connsiteY5" fmla="*/ 539803 h 948416"/>
                <a:gd name="connsiteX6" fmla="*/ 1354 w 1746139"/>
                <a:gd name="connsiteY6" fmla="*/ 494412 h 948416"/>
                <a:gd name="connsiteX7" fmla="*/ 854134 w 1746139"/>
                <a:gd name="connsiteY7" fmla="*/ 50902 h 948416"/>
                <a:gd name="connsiteX8" fmla="*/ 1242278 w 1746139"/>
                <a:gd name="connsiteY8" fmla="*/ 256 h 9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6139" h="948416">
                  <a:moveTo>
                    <a:pt x="1242278" y="256"/>
                  </a:moveTo>
                  <a:cubicBezTo>
                    <a:pt x="1665029" y="-8336"/>
                    <a:pt x="1733450" y="201432"/>
                    <a:pt x="1744722" y="420963"/>
                  </a:cubicBezTo>
                  <a:lnTo>
                    <a:pt x="1746139" y="518064"/>
                  </a:lnTo>
                  <a:lnTo>
                    <a:pt x="1672090" y="585818"/>
                  </a:lnTo>
                  <a:cubicBezTo>
                    <a:pt x="1015540" y="1158578"/>
                    <a:pt x="503137" y="963889"/>
                    <a:pt x="81267" y="611371"/>
                  </a:cubicBezTo>
                  <a:lnTo>
                    <a:pt x="0" y="539803"/>
                  </a:lnTo>
                  <a:lnTo>
                    <a:pt x="1354" y="494412"/>
                  </a:lnTo>
                  <a:cubicBezTo>
                    <a:pt x="24923" y="186544"/>
                    <a:pt x="191194" y="-109118"/>
                    <a:pt x="854134" y="50902"/>
                  </a:cubicBezTo>
                  <a:cubicBezTo>
                    <a:pt x="1008757" y="18200"/>
                    <a:pt x="1136590" y="2404"/>
                    <a:pt x="1242278" y="256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92F40B1-DD26-4952-B401-7674242B8D21}"/>
                </a:ext>
              </a:extLst>
            </p:cNvPr>
            <p:cNvSpPr/>
            <p:nvPr/>
          </p:nvSpPr>
          <p:spPr>
            <a:xfrm>
              <a:off x="-3496723" y="-377385"/>
              <a:ext cx="1839985" cy="551502"/>
            </a:xfrm>
            <a:custGeom>
              <a:avLst/>
              <a:gdLst>
                <a:gd name="connsiteX0" fmla="*/ 670928 w 1839985"/>
                <a:gd name="connsiteY0" fmla="*/ 51 h 551502"/>
                <a:gd name="connsiteX1" fmla="*/ 943033 w 1839985"/>
                <a:gd name="connsiteY1" fmla="*/ 56562 h 551502"/>
                <a:gd name="connsiteX2" fmla="*/ 1825548 w 1839985"/>
                <a:gd name="connsiteY2" fmla="*/ 391826 h 551502"/>
                <a:gd name="connsiteX3" fmla="*/ 1835680 w 1839985"/>
                <a:gd name="connsiteY3" fmla="*/ 410730 h 551502"/>
                <a:gd name="connsiteX4" fmla="*/ 1839985 w 1839985"/>
                <a:gd name="connsiteY4" fmla="*/ 490820 h 551502"/>
                <a:gd name="connsiteX5" fmla="*/ 1692496 w 1839985"/>
                <a:gd name="connsiteY5" fmla="*/ 499392 h 551502"/>
                <a:gd name="connsiteX6" fmla="*/ 1556765 w 1839985"/>
                <a:gd name="connsiteY6" fmla="*/ 514632 h 551502"/>
                <a:gd name="connsiteX7" fmla="*/ 1504377 w 1839985"/>
                <a:gd name="connsiteY7" fmla="*/ 357469 h 551502"/>
                <a:gd name="connsiteX8" fmla="*/ 1374837 w 1839985"/>
                <a:gd name="connsiteY8" fmla="*/ 330322 h 551502"/>
                <a:gd name="connsiteX9" fmla="*/ 932877 w 1839985"/>
                <a:gd name="connsiteY9" fmla="*/ 334610 h 551502"/>
                <a:gd name="connsiteX10" fmla="*/ 525207 w 1839985"/>
                <a:gd name="connsiteY10" fmla="*/ 342229 h 551502"/>
                <a:gd name="connsiteX11" fmla="*/ 384237 w 1839985"/>
                <a:gd name="connsiteY11" fmla="*/ 365090 h 551502"/>
                <a:gd name="connsiteX12" fmla="*/ 339946 w 1839985"/>
                <a:gd name="connsiteY12" fmla="*/ 535110 h 551502"/>
                <a:gd name="connsiteX13" fmla="*/ 180402 w 1839985"/>
                <a:gd name="connsiteY13" fmla="*/ 518442 h 551502"/>
                <a:gd name="connsiteX14" fmla="*/ 22763 w 1839985"/>
                <a:gd name="connsiteY14" fmla="*/ 515109 h 551502"/>
                <a:gd name="connsiteX15" fmla="*/ 6526 w 1839985"/>
                <a:gd name="connsiteY15" fmla="*/ 479504 h 551502"/>
                <a:gd name="connsiteX16" fmla="*/ 0 w 1839985"/>
                <a:gd name="connsiteY16" fmla="*/ 442936 h 551502"/>
                <a:gd name="connsiteX17" fmla="*/ 32595 w 1839985"/>
                <a:gd name="connsiteY17" fmla="*/ 392018 h 551502"/>
                <a:gd name="connsiteX18" fmla="*/ 670928 w 1839985"/>
                <a:gd name="connsiteY18" fmla="*/ 51 h 55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39985" h="551502">
                  <a:moveTo>
                    <a:pt x="670928" y="51"/>
                  </a:moveTo>
                  <a:cubicBezTo>
                    <a:pt x="754592" y="1101"/>
                    <a:pt x="845182" y="18421"/>
                    <a:pt x="943033" y="56562"/>
                  </a:cubicBezTo>
                  <a:cubicBezTo>
                    <a:pt x="1406784" y="-103078"/>
                    <a:pt x="1677055" y="139037"/>
                    <a:pt x="1825548" y="391826"/>
                  </a:cubicBezTo>
                  <a:lnTo>
                    <a:pt x="1835680" y="410730"/>
                  </a:lnTo>
                  <a:lnTo>
                    <a:pt x="1839985" y="490820"/>
                  </a:lnTo>
                  <a:cubicBezTo>
                    <a:pt x="1820880" y="594689"/>
                    <a:pt x="1739699" y="495423"/>
                    <a:pt x="1692496" y="499392"/>
                  </a:cubicBezTo>
                  <a:cubicBezTo>
                    <a:pt x="1645293" y="503361"/>
                    <a:pt x="1588515" y="546223"/>
                    <a:pt x="1556765" y="514632"/>
                  </a:cubicBezTo>
                  <a:cubicBezTo>
                    <a:pt x="1525015" y="483041"/>
                    <a:pt x="1553907" y="376519"/>
                    <a:pt x="1504377" y="357469"/>
                  </a:cubicBezTo>
                  <a:cubicBezTo>
                    <a:pt x="1438178" y="355087"/>
                    <a:pt x="1463737" y="336672"/>
                    <a:pt x="1374837" y="330322"/>
                  </a:cubicBezTo>
                  <a:cubicBezTo>
                    <a:pt x="1162112" y="395409"/>
                    <a:pt x="1052257" y="348580"/>
                    <a:pt x="932877" y="334610"/>
                  </a:cubicBezTo>
                  <a:cubicBezTo>
                    <a:pt x="723272" y="385410"/>
                    <a:pt x="610297" y="351119"/>
                    <a:pt x="525207" y="342229"/>
                  </a:cubicBezTo>
                  <a:cubicBezTo>
                    <a:pt x="440117" y="333339"/>
                    <a:pt x="448213" y="384933"/>
                    <a:pt x="384237" y="365090"/>
                  </a:cubicBezTo>
                  <a:cubicBezTo>
                    <a:pt x="313697" y="357152"/>
                    <a:pt x="357568" y="481293"/>
                    <a:pt x="339946" y="535110"/>
                  </a:cubicBezTo>
                  <a:cubicBezTo>
                    <a:pt x="278033" y="581147"/>
                    <a:pt x="232790" y="515267"/>
                    <a:pt x="180402" y="518442"/>
                  </a:cubicBezTo>
                  <a:cubicBezTo>
                    <a:pt x="127856" y="517331"/>
                    <a:pt x="82453" y="592420"/>
                    <a:pt x="22763" y="515109"/>
                  </a:cubicBezTo>
                  <a:cubicBezTo>
                    <a:pt x="16234" y="507636"/>
                    <a:pt x="10896" y="495475"/>
                    <a:pt x="6526" y="479504"/>
                  </a:cubicBezTo>
                  <a:lnTo>
                    <a:pt x="0" y="442936"/>
                  </a:lnTo>
                  <a:lnTo>
                    <a:pt x="32595" y="392018"/>
                  </a:lnTo>
                  <a:cubicBezTo>
                    <a:pt x="170128" y="192035"/>
                    <a:pt x="378106" y="-3621"/>
                    <a:pt x="670928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99C0C57-B4CE-4574-B44E-43766A262112}"/>
                </a:ext>
              </a:extLst>
            </p:cNvPr>
            <p:cNvSpPr/>
            <p:nvPr/>
          </p:nvSpPr>
          <p:spPr>
            <a:xfrm>
              <a:off x="-3816165" y="-994462"/>
              <a:ext cx="2440439" cy="2651565"/>
            </a:xfrm>
            <a:custGeom>
              <a:avLst/>
              <a:gdLst>
                <a:gd name="connsiteX0" fmla="*/ 993969 w 2426757"/>
                <a:gd name="connsiteY0" fmla="*/ 743 h 2671533"/>
                <a:gd name="connsiteX1" fmla="*/ 1250403 w 2426757"/>
                <a:gd name="connsiteY1" fmla="*/ 57156 h 2671533"/>
                <a:gd name="connsiteX2" fmla="*/ 2418581 w 2426757"/>
                <a:gd name="connsiteY2" fmla="*/ 1479114 h 2671533"/>
                <a:gd name="connsiteX3" fmla="*/ 4698 w 2426757"/>
                <a:gd name="connsiteY3" fmla="*/ 1408877 h 2671533"/>
                <a:gd name="connsiteX4" fmla="*/ 993969 w 2426757"/>
                <a:gd name="connsiteY4" fmla="*/ 743 h 2671533"/>
                <a:gd name="connsiteX5" fmla="*/ 983485 w 2426757"/>
                <a:gd name="connsiteY5" fmla="*/ 629376 h 2671533"/>
                <a:gd name="connsiteX6" fmla="*/ 129483 w 2426757"/>
                <a:gd name="connsiteY6" fmla="*/ 1439278 h 2671533"/>
                <a:gd name="connsiteX7" fmla="*/ 2297322 w 2426757"/>
                <a:gd name="connsiteY7" fmla="*/ 1446361 h 2671533"/>
                <a:gd name="connsiteX8" fmla="*/ 1255590 w 2426757"/>
                <a:gd name="connsiteY8" fmla="*/ 685887 h 2671533"/>
                <a:gd name="connsiteX9" fmla="*/ 983485 w 2426757"/>
                <a:gd name="connsiteY9" fmla="*/ 629376 h 2671533"/>
                <a:gd name="connsiteX0" fmla="*/ 993969 w 2440439"/>
                <a:gd name="connsiteY0" fmla="*/ 743 h 2651565"/>
                <a:gd name="connsiteX1" fmla="*/ 1250403 w 2440439"/>
                <a:gd name="connsiteY1" fmla="*/ 57156 h 2651565"/>
                <a:gd name="connsiteX2" fmla="*/ 2432539 w 2440439"/>
                <a:gd name="connsiteY2" fmla="*/ 1432473 h 2651565"/>
                <a:gd name="connsiteX3" fmla="*/ 4698 w 2440439"/>
                <a:gd name="connsiteY3" fmla="*/ 1408877 h 2651565"/>
                <a:gd name="connsiteX4" fmla="*/ 993969 w 2440439"/>
                <a:gd name="connsiteY4" fmla="*/ 743 h 2651565"/>
                <a:gd name="connsiteX5" fmla="*/ 983485 w 2440439"/>
                <a:gd name="connsiteY5" fmla="*/ 629376 h 2651565"/>
                <a:gd name="connsiteX6" fmla="*/ 129483 w 2440439"/>
                <a:gd name="connsiteY6" fmla="*/ 1439278 h 2651565"/>
                <a:gd name="connsiteX7" fmla="*/ 2297322 w 2440439"/>
                <a:gd name="connsiteY7" fmla="*/ 1446361 h 2651565"/>
                <a:gd name="connsiteX8" fmla="*/ 1255590 w 2440439"/>
                <a:gd name="connsiteY8" fmla="*/ 685887 h 2651565"/>
                <a:gd name="connsiteX9" fmla="*/ 983485 w 2440439"/>
                <a:gd name="connsiteY9" fmla="*/ 629376 h 265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0439" h="2651565">
                  <a:moveTo>
                    <a:pt x="993969" y="743"/>
                  </a:moveTo>
                  <a:cubicBezTo>
                    <a:pt x="1073893" y="4471"/>
                    <a:pt x="1159294" y="22369"/>
                    <a:pt x="1250403" y="57156"/>
                  </a:cubicBezTo>
                  <a:cubicBezTo>
                    <a:pt x="2183465" y="-288284"/>
                    <a:pt x="2496039" y="1166657"/>
                    <a:pt x="2432539" y="1432473"/>
                  </a:cubicBezTo>
                  <a:cubicBezTo>
                    <a:pt x="2228235" y="2686680"/>
                    <a:pt x="543619" y="3401122"/>
                    <a:pt x="4698" y="1408877"/>
                  </a:cubicBezTo>
                  <a:cubicBezTo>
                    <a:pt x="-39339" y="1252750"/>
                    <a:pt x="221374" y="-35298"/>
                    <a:pt x="993969" y="743"/>
                  </a:cubicBezTo>
                  <a:close/>
                  <a:moveTo>
                    <a:pt x="983485" y="629376"/>
                  </a:moveTo>
                  <a:cubicBezTo>
                    <a:pt x="397841" y="622032"/>
                    <a:pt x="151575" y="1411999"/>
                    <a:pt x="129483" y="1439278"/>
                  </a:cubicBezTo>
                  <a:cubicBezTo>
                    <a:pt x="655791" y="1986584"/>
                    <a:pt x="1330272" y="2536220"/>
                    <a:pt x="2297322" y="1446361"/>
                  </a:cubicBezTo>
                  <a:cubicBezTo>
                    <a:pt x="2292989" y="1388020"/>
                    <a:pt x="2080036" y="402083"/>
                    <a:pt x="1255590" y="685887"/>
                  </a:cubicBezTo>
                  <a:cubicBezTo>
                    <a:pt x="1157739" y="647746"/>
                    <a:pt x="1067149" y="630426"/>
                    <a:pt x="983485" y="62937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5FA12A6-A0A2-49E0-BADA-ADEA336933C8}"/>
                </a:ext>
              </a:extLst>
            </p:cNvPr>
            <p:cNvSpPr/>
            <p:nvPr/>
          </p:nvSpPr>
          <p:spPr>
            <a:xfrm rot="20088446">
              <a:off x="-1548699" y="440153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9BF13CA-F755-42CF-8003-07AEC0BAF9D5}"/>
                </a:ext>
              </a:extLst>
            </p:cNvPr>
            <p:cNvSpPr/>
            <p:nvPr/>
          </p:nvSpPr>
          <p:spPr>
            <a:xfrm rot="2008488" flipH="1">
              <a:off x="-3812620" y="421712"/>
              <a:ext cx="160293" cy="45719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3762 h 136592"/>
                <a:gd name="connsiteX1" fmla="*/ 791570 w 791570"/>
                <a:gd name="connsiteY1" fmla="*/ 136592 h 136592"/>
                <a:gd name="connsiteX2" fmla="*/ 791570 w 791570"/>
                <a:gd name="connsiteY2" fmla="*/ 136592 h 136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6592">
                  <a:moveTo>
                    <a:pt x="0" y="13762"/>
                  </a:moveTo>
                  <a:cubicBezTo>
                    <a:pt x="446539" y="-36628"/>
                    <a:pt x="527713" y="62116"/>
                    <a:pt x="791570" y="136592"/>
                  </a:cubicBezTo>
                  <a:lnTo>
                    <a:pt x="791570" y="136592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F62D7CC-8B2E-475E-AA96-0CF33E2CC5F9}"/>
              </a:ext>
            </a:extLst>
          </p:cNvPr>
          <p:cNvCxnSpPr>
            <a:cxnSpLocks/>
            <a:stCxn id="15" idx="2"/>
            <a:endCxn id="16" idx="3"/>
          </p:cNvCxnSpPr>
          <p:nvPr/>
        </p:nvCxnSpPr>
        <p:spPr>
          <a:xfrm>
            <a:off x="4491782" y="522412"/>
            <a:ext cx="26713" cy="713645"/>
          </a:xfrm>
          <a:prstGeom prst="line">
            <a:avLst/>
          </a:prstGeom>
          <a:ln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24A862A-AE82-45F3-8F77-4C4B8FE95E24}"/>
              </a:ext>
            </a:extLst>
          </p:cNvPr>
          <p:cNvSpPr txBox="1"/>
          <p:nvPr/>
        </p:nvSpPr>
        <p:spPr>
          <a:xfrm>
            <a:off x="4601269" y="4776135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EE05D52-4C57-4721-97BB-DAE2EE036F7E}"/>
              </a:ext>
            </a:extLst>
          </p:cNvPr>
          <p:cNvGrpSpPr/>
          <p:nvPr/>
        </p:nvGrpSpPr>
        <p:grpSpPr>
          <a:xfrm>
            <a:off x="6703128" y="3718963"/>
            <a:ext cx="1357122" cy="1057172"/>
            <a:chOff x="6827043" y="1537240"/>
            <a:chExt cx="1309688" cy="1020222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126FBA8-D18D-40BE-A56D-F6A2A7EE564F}"/>
                </a:ext>
              </a:extLst>
            </p:cNvPr>
            <p:cNvSpPr/>
            <p:nvPr/>
          </p:nvSpPr>
          <p:spPr>
            <a:xfrm>
              <a:off x="6991350" y="1800426"/>
              <a:ext cx="938213" cy="536096"/>
            </a:xfrm>
            <a:prstGeom prst="ellipse">
              <a:avLst/>
            </a:prstGeom>
            <a:solidFill>
              <a:srgbClr val="252B2A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8A4B565-DC1B-4969-8C62-20240D175821}"/>
                </a:ext>
              </a:extLst>
            </p:cNvPr>
            <p:cNvSpPr/>
            <p:nvPr/>
          </p:nvSpPr>
          <p:spPr>
            <a:xfrm rot="673380">
              <a:off x="7481293" y="210293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6DEE768-994C-49AA-B873-3611A6160C23}"/>
                </a:ext>
              </a:extLst>
            </p:cNvPr>
            <p:cNvSpPr/>
            <p:nvPr/>
          </p:nvSpPr>
          <p:spPr>
            <a:xfrm>
              <a:off x="7293063" y="2099699"/>
              <a:ext cx="16182" cy="12915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D8EEF5E-BD87-4A75-9FA1-19A2051D5745}"/>
                </a:ext>
              </a:extLst>
            </p:cNvPr>
            <p:cNvSpPr/>
            <p:nvPr/>
          </p:nvSpPr>
          <p:spPr>
            <a:xfrm>
              <a:off x="7690731" y="2095440"/>
              <a:ext cx="16182" cy="133409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7A145D0-7981-4978-BB22-5BB5C1DA6DFA}"/>
                </a:ext>
              </a:extLst>
            </p:cNvPr>
            <p:cNvSpPr/>
            <p:nvPr/>
          </p:nvSpPr>
          <p:spPr>
            <a:xfrm rot="673380">
              <a:off x="7379368" y="2098675"/>
              <a:ext cx="45719" cy="12693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7E494B4-CA51-4FF6-AE9A-1EDFD451A8CD}"/>
                </a:ext>
              </a:extLst>
            </p:cNvPr>
            <p:cNvSpPr/>
            <p:nvPr/>
          </p:nvSpPr>
          <p:spPr>
            <a:xfrm rot="20278374" flipH="1">
              <a:off x="7576112" y="2104803"/>
              <a:ext cx="45589" cy="107714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49">
              <a:extLst>
                <a:ext uri="{FF2B5EF4-FFF2-40B4-BE49-F238E27FC236}">
                  <a16:creationId xmlns:a16="http://schemas.microsoft.com/office/drawing/2014/main" id="{0F1ABC94-DD90-4263-A790-35A48971E91C}"/>
                </a:ext>
              </a:extLst>
            </p:cNvPr>
            <p:cNvSpPr/>
            <p:nvPr/>
          </p:nvSpPr>
          <p:spPr>
            <a:xfrm>
              <a:off x="7069931" y="1771649"/>
              <a:ext cx="864394" cy="386587"/>
            </a:xfrm>
            <a:custGeom>
              <a:avLst/>
              <a:gdLst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0 w 864394"/>
                <a:gd name="connsiteY3" fmla="*/ 350334 h 350334"/>
                <a:gd name="connsiteX4" fmla="*/ 0 w 864394"/>
                <a:gd name="connsiteY4" fmla="*/ 0 h 350334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864394 w 864394"/>
                <a:gd name="connsiteY2" fmla="*/ 350334 h 350334"/>
                <a:gd name="connsiteX3" fmla="*/ 194469 w 864394"/>
                <a:gd name="connsiteY3" fmla="*/ 333375 h 350334"/>
                <a:gd name="connsiteX4" fmla="*/ 0 w 864394"/>
                <a:gd name="connsiteY4" fmla="*/ 350334 h 350334"/>
                <a:gd name="connsiteX5" fmla="*/ 0 w 864394"/>
                <a:gd name="connsiteY5" fmla="*/ 0 h 350334"/>
                <a:gd name="connsiteX0" fmla="*/ 0 w 864394"/>
                <a:gd name="connsiteY0" fmla="*/ 0 h 370592"/>
                <a:gd name="connsiteX1" fmla="*/ 864394 w 864394"/>
                <a:gd name="connsiteY1" fmla="*/ 0 h 370592"/>
                <a:gd name="connsiteX2" fmla="*/ 864394 w 864394"/>
                <a:gd name="connsiteY2" fmla="*/ 350334 h 370592"/>
                <a:gd name="connsiteX3" fmla="*/ 435769 w 864394"/>
                <a:gd name="connsiteY3" fmla="*/ 327025 h 370592"/>
                <a:gd name="connsiteX4" fmla="*/ 194469 w 864394"/>
                <a:gd name="connsiteY4" fmla="*/ 333375 h 370592"/>
                <a:gd name="connsiteX5" fmla="*/ 0 w 864394"/>
                <a:gd name="connsiteY5" fmla="*/ 350334 h 370592"/>
                <a:gd name="connsiteX6" fmla="*/ 0 w 864394"/>
                <a:gd name="connsiteY6" fmla="*/ 0 h 370592"/>
                <a:gd name="connsiteX0" fmla="*/ 0 w 864394"/>
                <a:gd name="connsiteY0" fmla="*/ 0 h 374689"/>
                <a:gd name="connsiteX1" fmla="*/ 864394 w 864394"/>
                <a:gd name="connsiteY1" fmla="*/ 0 h 374689"/>
                <a:gd name="connsiteX2" fmla="*/ 864394 w 864394"/>
                <a:gd name="connsiteY2" fmla="*/ 350334 h 374689"/>
                <a:gd name="connsiteX3" fmla="*/ 654844 w 864394"/>
                <a:gd name="connsiteY3" fmla="*/ 339725 h 374689"/>
                <a:gd name="connsiteX4" fmla="*/ 435769 w 864394"/>
                <a:gd name="connsiteY4" fmla="*/ 327025 h 374689"/>
                <a:gd name="connsiteX5" fmla="*/ 194469 w 864394"/>
                <a:gd name="connsiteY5" fmla="*/ 333375 h 374689"/>
                <a:gd name="connsiteX6" fmla="*/ 0 w 864394"/>
                <a:gd name="connsiteY6" fmla="*/ 350334 h 374689"/>
                <a:gd name="connsiteX7" fmla="*/ 0 w 864394"/>
                <a:gd name="connsiteY7" fmla="*/ 0 h 374689"/>
                <a:gd name="connsiteX0" fmla="*/ 0 w 864394"/>
                <a:gd name="connsiteY0" fmla="*/ 0 h 350334"/>
                <a:gd name="connsiteX1" fmla="*/ 864394 w 864394"/>
                <a:gd name="connsiteY1" fmla="*/ 0 h 350334"/>
                <a:gd name="connsiteX2" fmla="*/ 654844 w 864394"/>
                <a:gd name="connsiteY2" fmla="*/ 339725 h 350334"/>
                <a:gd name="connsiteX3" fmla="*/ 435769 w 864394"/>
                <a:gd name="connsiteY3" fmla="*/ 327025 h 350334"/>
                <a:gd name="connsiteX4" fmla="*/ 194469 w 864394"/>
                <a:gd name="connsiteY4" fmla="*/ 333375 h 350334"/>
                <a:gd name="connsiteX5" fmla="*/ 0 w 864394"/>
                <a:gd name="connsiteY5" fmla="*/ 350334 h 350334"/>
                <a:gd name="connsiteX6" fmla="*/ 0 w 864394"/>
                <a:gd name="connsiteY6" fmla="*/ 0 h 350334"/>
                <a:gd name="connsiteX0" fmla="*/ 0 w 864394"/>
                <a:gd name="connsiteY0" fmla="*/ 0 h 339725"/>
                <a:gd name="connsiteX1" fmla="*/ 864394 w 864394"/>
                <a:gd name="connsiteY1" fmla="*/ 0 h 339725"/>
                <a:gd name="connsiteX2" fmla="*/ 654844 w 864394"/>
                <a:gd name="connsiteY2" fmla="*/ 339725 h 339725"/>
                <a:gd name="connsiteX3" fmla="*/ 435769 w 864394"/>
                <a:gd name="connsiteY3" fmla="*/ 327025 h 339725"/>
                <a:gd name="connsiteX4" fmla="*/ 194469 w 864394"/>
                <a:gd name="connsiteY4" fmla="*/ 333375 h 339725"/>
                <a:gd name="connsiteX5" fmla="*/ 0 w 864394"/>
                <a:gd name="connsiteY5" fmla="*/ 0 h 339725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9725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  <a:gd name="connsiteX0" fmla="*/ 0 w 864394"/>
                <a:gd name="connsiteY0" fmla="*/ 0 h 347373"/>
                <a:gd name="connsiteX1" fmla="*/ 864394 w 864394"/>
                <a:gd name="connsiteY1" fmla="*/ 0 h 347373"/>
                <a:gd name="connsiteX2" fmla="*/ 654844 w 864394"/>
                <a:gd name="connsiteY2" fmla="*/ 330200 h 347373"/>
                <a:gd name="connsiteX3" fmla="*/ 435769 w 864394"/>
                <a:gd name="connsiteY3" fmla="*/ 327025 h 347373"/>
                <a:gd name="connsiteX4" fmla="*/ 194469 w 864394"/>
                <a:gd name="connsiteY4" fmla="*/ 333375 h 347373"/>
                <a:gd name="connsiteX5" fmla="*/ 0 w 864394"/>
                <a:gd name="connsiteY5" fmla="*/ 0 h 34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94" h="347373">
                  <a:moveTo>
                    <a:pt x="0" y="0"/>
                  </a:moveTo>
                  <a:lnTo>
                    <a:pt x="864394" y="0"/>
                  </a:lnTo>
                  <a:cubicBezTo>
                    <a:pt x="794544" y="113242"/>
                    <a:pt x="940594" y="385233"/>
                    <a:pt x="654844" y="330200"/>
                  </a:cubicBezTo>
                  <a:cubicBezTo>
                    <a:pt x="578644" y="338667"/>
                    <a:pt x="518319" y="340783"/>
                    <a:pt x="435769" y="327025"/>
                  </a:cubicBezTo>
                  <a:cubicBezTo>
                    <a:pt x="348986" y="338667"/>
                    <a:pt x="274902" y="340783"/>
                    <a:pt x="194469" y="333375"/>
                  </a:cubicBezTo>
                  <a:cubicBezTo>
                    <a:pt x="-73554" y="415925"/>
                    <a:pt x="64823" y="11112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E0342CC-F8C9-4D8A-BFF7-F6F445927C0B}"/>
                </a:ext>
              </a:extLst>
            </p:cNvPr>
            <p:cNvSpPr/>
            <p:nvPr/>
          </p:nvSpPr>
          <p:spPr>
            <a:xfrm>
              <a:off x="7460922" y="1801158"/>
              <a:ext cx="61352" cy="403593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91300-1FEB-4DF4-91CC-E72E388FABC1}"/>
                </a:ext>
              </a:extLst>
            </p:cNvPr>
            <p:cNvSpPr/>
            <p:nvPr/>
          </p:nvSpPr>
          <p:spPr>
            <a:xfrm>
              <a:off x="7223325" y="1864518"/>
              <a:ext cx="108825" cy="364330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3939867-951A-44EE-B666-7D337225643A}"/>
                </a:ext>
              </a:extLst>
            </p:cNvPr>
            <p:cNvSpPr/>
            <p:nvPr/>
          </p:nvSpPr>
          <p:spPr>
            <a:xfrm flipH="1">
              <a:off x="7679891" y="1835944"/>
              <a:ext cx="91073" cy="368807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F965246-ADE4-40AB-BEEB-C665699ABAE3}"/>
                </a:ext>
              </a:extLst>
            </p:cNvPr>
            <p:cNvSpPr/>
            <p:nvPr/>
          </p:nvSpPr>
          <p:spPr>
            <a:xfrm>
              <a:off x="6827043" y="1537240"/>
              <a:ext cx="1309688" cy="1020222"/>
            </a:xfrm>
            <a:custGeom>
              <a:avLst/>
              <a:gdLst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  <a:gd name="connsiteX0" fmla="*/ 871448 w 1309688"/>
                <a:gd name="connsiteY0" fmla="*/ 428 h 1020222"/>
                <a:gd name="connsiteX1" fmla="*/ 1309688 w 1309688"/>
                <a:gd name="connsiteY1" fmla="*/ 517343 h 1020222"/>
                <a:gd name="connsiteX2" fmla="*/ 0 w 1309688"/>
                <a:gd name="connsiteY2" fmla="*/ 507818 h 1020222"/>
                <a:gd name="connsiteX3" fmla="*/ 676275 w 1309688"/>
                <a:gd name="connsiteY3" fmla="*/ 69668 h 1020222"/>
                <a:gd name="connsiteX4" fmla="*/ 871448 w 1309688"/>
                <a:gd name="connsiteY4" fmla="*/ 428 h 1020222"/>
                <a:gd name="connsiteX5" fmla="*/ 645758 w 1309688"/>
                <a:gd name="connsiteY5" fmla="*/ 291727 h 1020222"/>
                <a:gd name="connsiteX6" fmla="*/ 307323 w 1309688"/>
                <a:gd name="connsiteY6" fmla="*/ 540865 h 1020222"/>
                <a:gd name="connsiteX7" fmla="*/ 1007410 w 1309688"/>
                <a:gd name="connsiteY7" fmla="*/ 540865 h 1020222"/>
                <a:gd name="connsiteX8" fmla="*/ 645758 w 1309688"/>
                <a:gd name="connsiteY8" fmla="*/ 291727 h 102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9688" h="1020222">
                  <a:moveTo>
                    <a:pt x="871448" y="428"/>
                  </a:moveTo>
                  <a:cubicBezTo>
                    <a:pt x="1122982" y="16319"/>
                    <a:pt x="1247775" y="469618"/>
                    <a:pt x="1309688" y="517343"/>
                  </a:cubicBezTo>
                  <a:cubicBezTo>
                    <a:pt x="1050926" y="1223780"/>
                    <a:pt x="173038" y="1153930"/>
                    <a:pt x="0" y="507818"/>
                  </a:cubicBezTo>
                  <a:cubicBezTo>
                    <a:pt x="41275" y="463367"/>
                    <a:pt x="239713" y="-209731"/>
                    <a:pt x="676275" y="69668"/>
                  </a:cubicBezTo>
                  <a:cubicBezTo>
                    <a:pt x="748606" y="16387"/>
                    <a:pt x="813402" y="-3239"/>
                    <a:pt x="871448" y="428"/>
                  </a:cubicBezTo>
                  <a:close/>
                  <a:moveTo>
                    <a:pt x="645758" y="291727"/>
                  </a:moveTo>
                  <a:cubicBezTo>
                    <a:pt x="457937" y="299764"/>
                    <a:pt x="273985" y="390847"/>
                    <a:pt x="307323" y="540865"/>
                  </a:cubicBezTo>
                  <a:cubicBezTo>
                    <a:pt x="334266" y="648434"/>
                    <a:pt x="917589" y="642255"/>
                    <a:pt x="1007410" y="540865"/>
                  </a:cubicBezTo>
                  <a:cubicBezTo>
                    <a:pt x="1025269" y="358699"/>
                    <a:pt x="833579" y="283690"/>
                    <a:pt x="645758" y="291727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1B0E804-62C0-42C5-8BF7-E9C0BC750D31}"/>
                </a:ext>
              </a:extLst>
            </p:cNvPr>
            <p:cNvSpPr/>
            <p:nvPr/>
          </p:nvSpPr>
          <p:spPr>
            <a:xfrm rot="21155171" flipH="1" flipV="1">
              <a:off x="6828966" y="2032137"/>
              <a:ext cx="309212" cy="76645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  <a:gd name="connsiteX0" fmla="*/ 0 w 791570"/>
                <a:gd name="connsiteY0" fmla="*/ 12380 h 135210"/>
                <a:gd name="connsiteX1" fmla="*/ 791570 w 791570"/>
                <a:gd name="connsiteY1" fmla="*/ 135210 h 135210"/>
                <a:gd name="connsiteX2" fmla="*/ 791570 w 791570"/>
                <a:gd name="connsiteY2" fmla="*/ 135210 h 13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35210">
                  <a:moveTo>
                    <a:pt x="0" y="12380"/>
                  </a:moveTo>
                  <a:cubicBezTo>
                    <a:pt x="272941" y="-34286"/>
                    <a:pt x="527713" y="60734"/>
                    <a:pt x="791570" y="135210"/>
                  </a:cubicBezTo>
                  <a:lnTo>
                    <a:pt x="791570" y="13521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340AC91-C2D8-497B-A893-7EA237242484}"/>
                </a:ext>
              </a:extLst>
            </p:cNvPr>
            <p:cNvSpPr/>
            <p:nvPr/>
          </p:nvSpPr>
          <p:spPr>
            <a:xfrm rot="516648" flipV="1">
              <a:off x="7833401" y="2037531"/>
              <a:ext cx="301634" cy="61886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49251D1-4D35-4BB5-B784-1EC60DB87ABB}"/>
              </a:ext>
            </a:extLst>
          </p:cNvPr>
          <p:cNvGrpSpPr/>
          <p:nvPr/>
        </p:nvGrpSpPr>
        <p:grpSpPr>
          <a:xfrm>
            <a:off x="10258156" y="834091"/>
            <a:ext cx="1443807" cy="967067"/>
            <a:chOff x="7705876" y="3199340"/>
            <a:chExt cx="2700152" cy="1808571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FC2505F-535F-4F8E-98F5-7942322AC046}"/>
                </a:ext>
              </a:extLst>
            </p:cNvPr>
            <p:cNvGrpSpPr/>
            <p:nvPr/>
          </p:nvGrpSpPr>
          <p:grpSpPr>
            <a:xfrm>
              <a:off x="7709843" y="3199340"/>
              <a:ext cx="2696185" cy="1808571"/>
              <a:chOff x="5824722" y="-2378077"/>
              <a:chExt cx="2696185" cy="1808571"/>
            </a:xfrm>
          </p:grpSpPr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A8FBC63-FBA3-46F4-9A95-54F7D9C53674}"/>
                  </a:ext>
                </a:extLst>
              </p:cNvPr>
              <p:cNvSpPr/>
              <p:nvPr/>
            </p:nvSpPr>
            <p:spPr>
              <a:xfrm>
                <a:off x="6655554" y="-1616104"/>
                <a:ext cx="1090066" cy="375987"/>
              </a:xfrm>
              <a:custGeom>
                <a:avLst/>
                <a:gdLst>
                  <a:gd name="connsiteX0" fmla="*/ 882844 w 1090066"/>
                  <a:gd name="connsiteY0" fmla="*/ 45 h 375987"/>
                  <a:gd name="connsiteX1" fmla="*/ 1090066 w 1090066"/>
                  <a:gd name="connsiteY1" fmla="*/ 86678 h 375987"/>
                  <a:gd name="connsiteX2" fmla="*/ 0 w 1090066"/>
                  <a:gd name="connsiteY2" fmla="*/ 79534 h 375987"/>
                  <a:gd name="connsiteX3" fmla="*/ 541584 w 1090066"/>
                  <a:gd name="connsiteY3" fmla="*/ 70238 h 375987"/>
                  <a:gd name="connsiteX4" fmla="*/ 882844 w 1090066"/>
                  <a:gd name="connsiteY4" fmla="*/ 45 h 37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66" h="375987">
                    <a:moveTo>
                      <a:pt x="882844" y="45"/>
                    </a:moveTo>
                    <a:cubicBezTo>
                      <a:pt x="955706" y="-1099"/>
                      <a:pt x="1027236" y="19422"/>
                      <a:pt x="1090066" y="86678"/>
                    </a:cubicBezTo>
                    <a:cubicBezTo>
                      <a:pt x="736712" y="378619"/>
                      <a:pt x="488609" y="559117"/>
                      <a:pt x="0" y="79534"/>
                    </a:cubicBezTo>
                    <a:cubicBezTo>
                      <a:pt x="53367" y="-76082"/>
                      <a:pt x="416263" y="51585"/>
                      <a:pt x="541584" y="70238"/>
                    </a:cubicBezTo>
                    <a:cubicBezTo>
                      <a:pt x="636281" y="64037"/>
                      <a:pt x="761410" y="1951"/>
                      <a:pt x="882844" y="45"/>
                    </a:cubicBezTo>
                    <a:close/>
                  </a:path>
                </a:pathLst>
              </a:custGeom>
              <a:solidFill>
                <a:srgbClr val="252B2A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57">
                <a:extLst>
                  <a:ext uri="{FF2B5EF4-FFF2-40B4-BE49-F238E27FC236}">
                    <a16:creationId xmlns:a16="http://schemas.microsoft.com/office/drawing/2014/main" id="{452B4E8F-E9A8-453E-B0FF-4A0F404D73D2}"/>
                  </a:ext>
                </a:extLst>
              </p:cNvPr>
              <p:cNvSpPr/>
              <p:nvPr/>
            </p:nvSpPr>
            <p:spPr>
              <a:xfrm>
                <a:off x="6745625" y="-1711402"/>
                <a:ext cx="909923" cy="237610"/>
              </a:xfrm>
              <a:custGeom>
                <a:avLst/>
                <a:gdLst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0 w 876300"/>
                  <a:gd name="connsiteY3" fmla="*/ 219075 h 219075"/>
                  <a:gd name="connsiteX4" fmla="*/ 0 w 876300"/>
                  <a:gd name="connsiteY4" fmla="*/ 0 h 219075"/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431006 w 876300"/>
                  <a:gd name="connsiteY3" fmla="*/ 164306 h 219075"/>
                  <a:gd name="connsiteX4" fmla="*/ 0 w 876300"/>
                  <a:gd name="connsiteY4" fmla="*/ 219075 h 219075"/>
                  <a:gd name="connsiteX5" fmla="*/ 0 w 876300"/>
                  <a:gd name="connsiteY5" fmla="*/ 0 h 219075"/>
                  <a:gd name="connsiteX0" fmla="*/ 42862 w 919162"/>
                  <a:gd name="connsiteY0" fmla="*/ 0 h 219075"/>
                  <a:gd name="connsiteX1" fmla="*/ 919162 w 919162"/>
                  <a:gd name="connsiteY1" fmla="*/ 0 h 219075"/>
                  <a:gd name="connsiteX2" fmla="*/ 919162 w 919162"/>
                  <a:gd name="connsiteY2" fmla="*/ 219075 h 219075"/>
                  <a:gd name="connsiteX3" fmla="*/ 473868 w 919162"/>
                  <a:gd name="connsiteY3" fmla="*/ 164306 h 219075"/>
                  <a:gd name="connsiteX4" fmla="*/ 0 w 919162"/>
                  <a:gd name="connsiteY4" fmla="*/ 85725 h 219075"/>
                  <a:gd name="connsiteX5" fmla="*/ 42862 w 919162"/>
                  <a:gd name="connsiteY5" fmla="*/ 0 h 219075"/>
                  <a:gd name="connsiteX0" fmla="*/ 0 w 876300"/>
                  <a:gd name="connsiteY0" fmla="*/ 0 h 219075"/>
                  <a:gd name="connsiteX1" fmla="*/ 876300 w 876300"/>
                  <a:gd name="connsiteY1" fmla="*/ 0 h 219075"/>
                  <a:gd name="connsiteX2" fmla="*/ 876300 w 876300"/>
                  <a:gd name="connsiteY2" fmla="*/ 219075 h 219075"/>
                  <a:gd name="connsiteX3" fmla="*/ 431006 w 876300"/>
                  <a:gd name="connsiteY3" fmla="*/ 164306 h 219075"/>
                  <a:gd name="connsiteX4" fmla="*/ 0 w 876300"/>
                  <a:gd name="connsiteY4" fmla="*/ 0 h 219075"/>
                  <a:gd name="connsiteX0" fmla="*/ 0 w 876300"/>
                  <a:gd name="connsiteY0" fmla="*/ 0 h 164306"/>
                  <a:gd name="connsiteX1" fmla="*/ 876300 w 876300"/>
                  <a:gd name="connsiteY1" fmla="*/ 0 h 164306"/>
                  <a:gd name="connsiteX2" fmla="*/ 431006 w 876300"/>
                  <a:gd name="connsiteY2" fmla="*/ 164306 h 164306"/>
                  <a:gd name="connsiteX3" fmla="*/ 0 w 876300"/>
                  <a:gd name="connsiteY3" fmla="*/ 0 h 164306"/>
                  <a:gd name="connsiteX0" fmla="*/ 0 w 896553"/>
                  <a:gd name="connsiteY0" fmla="*/ 0 h 202418"/>
                  <a:gd name="connsiteX1" fmla="*/ 876300 w 896553"/>
                  <a:gd name="connsiteY1" fmla="*/ 0 h 202418"/>
                  <a:gd name="connsiteX2" fmla="*/ 431006 w 896553"/>
                  <a:gd name="connsiteY2" fmla="*/ 164306 h 202418"/>
                  <a:gd name="connsiteX3" fmla="*/ 0 w 896553"/>
                  <a:gd name="connsiteY3" fmla="*/ 0 h 202418"/>
                  <a:gd name="connsiteX0" fmla="*/ 0 w 892916"/>
                  <a:gd name="connsiteY0" fmla="*/ 0 h 245715"/>
                  <a:gd name="connsiteX1" fmla="*/ 876300 w 892916"/>
                  <a:gd name="connsiteY1" fmla="*/ 0 h 245715"/>
                  <a:gd name="connsiteX2" fmla="*/ 431006 w 892916"/>
                  <a:gd name="connsiteY2" fmla="*/ 164306 h 245715"/>
                  <a:gd name="connsiteX3" fmla="*/ 0 w 892916"/>
                  <a:gd name="connsiteY3" fmla="*/ 0 h 245715"/>
                  <a:gd name="connsiteX0" fmla="*/ 0 w 895258"/>
                  <a:gd name="connsiteY0" fmla="*/ 0 h 231476"/>
                  <a:gd name="connsiteX1" fmla="*/ 876300 w 895258"/>
                  <a:gd name="connsiteY1" fmla="*/ 0 h 231476"/>
                  <a:gd name="connsiteX2" fmla="*/ 431006 w 895258"/>
                  <a:gd name="connsiteY2" fmla="*/ 164306 h 231476"/>
                  <a:gd name="connsiteX3" fmla="*/ 0 w 895258"/>
                  <a:gd name="connsiteY3" fmla="*/ 0 h 231476"/>
                  <a:gd name="connsiteX0" fmla="*/ 17998 w 913256"/>
                  <a:gd name="connsiteY0" fmla="*/ 0 h 231476"/>
                  <a:gd name="connsiteX1" fmla="*/ 894298 w 913256"/>
                  <a:gd name="connsiteY1" fmla="*/ 0 h 231476"/>
                  <a:gd name="connsiteX2" fmla="*/ 449004 w 913256"/>
                  <a:gd name="connsiteY2" fmla="*/ 164306 h 231476"/>
                  <a:gd name="connsiteX3" fmla="*/ 17998 w 913256"/>
                  <a:gd name="connsiteY3" fmla="*/ 0 h 231476"/>
                  <a:gd name="connsiteX0" fmla="*/ 14734 w 909992"/>
                  <a:gd name="connsiteY0" fmla="*/ 0 h 244979"/>
                  <a:gd name="connsiteX1" fmla="*/ 891034 w 909992"/>
                  <a:gd name="connsiteY1" fmla="*/ 0 h 244979"/>
                  <a:gd name="connsiteX2" fmla="*/ 445740 w 909992"/>
                  <a:gd name="connsiteY2" fmla="*/ 164306 h 244979"/>
                  <a:gd name="connsiteX3" fmla="*/ 14734 w 909992"/>
                  <a:gd name="connsiteY3" fmla="*/ 0 h 244979"/>
                  <a:gd name="connsiteX0" fmla="*/ 14734 w 909992"/>
                  <a:gd name="connsiteY0" fmla="*/ 0 h 237610"/>
                  <a:gd name="connsiteX1" fmla="*/ 891034 w 909992"/>
                  <a:gd name="connsiteY1" fmla="*/ 0 h 237610"/>
                  <a:gd name="connsiteX2" fmla="*/ 445740 w 909992"/>
                  <a:gd name="connsiteY2" fmla="*/ 164306 h 237610"/>
                  <a:gd name="connsiteX3" fmla="*/ 14734 w 909992"/>
                  <a:gd name="connsiteY3" fmla="*/ 0 h 237610"/>
                  <a:gd name="connsiteX0" fmla="*/ 14734 w 909923"/>
                  <a:gd name="connsiteY0" fmla="*/ 0 h 237610"/>
                  <a:gd name="connsiteX1" fmla="*/ 891034 w 909923"/>
                  <a:gd name="connsiteY1" fmla="*/ 0 h 237610"/>
                  <a:gd name="connsiteX2" fmla="*/ 445740 w 909923"/>
                  <a:gd name="connsiteY2" fmla="*/ 164306 h 237610"/>
                  <a:gd name="connsiteX3" fmla="*/ 14734 w 909923"/>
                  <a:gd name="connsiteY3" fmla="*/ 0 h 23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9923" h="237610">
                    <a:moveTo>
                      <a:pt x="14734" y="0"/>
                    </a:moveTo>
                    <a:lnTo>
                      <a:pt x="891034" y="0"/>
                    </a:lnTo>
                    <a:cubicBezTo>
                      <a:pt x="1016447" y="328613"/>
                      <a:pt x="477490" y="207168"/>
                      <a:pt x="445740" y="164306"/>
                    </a:cubicBezTo>
                    <a:cubicBezTo>
                      <a:pt x="411609" y="197643"/>
                      <a:pt x="-91628" y="381001"/>
                      <a:pt x="1473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65807B2D-CF53-4B2F-9237-C95DAA37D69D}"/>
                  </a:ext>
                </a:extLst>
              </p:cNvPr>
              <p:cNvSpPr/>
              <p:nvPr/>
            </p:nvSpPr>
            <p:spPr>
              <a:xfrm>
                <a:off x="6707020" y="-1412386"/>
                <a:ext cx="948528" cy="200102"/>
              </a:xfrm>
              <a:custGeom>
                <a:avLst/>
                <a:gdLst>
                  <a:gd name="connsiteX0" fmla="*/ 69664 w 1688959"/>
                  <a:gd name="connsiteY0" fmla="*/ 598 h 274690"/>
                  <a:gd name="connsiteX1" fmla="*/ 172244 w 1688959"/>
                  <a:gd name="connsiteY1" fmla="*/ 37778 h 274690"/>
                  <a:gd name="connsiteX2" fmla="*/ 379413 w 1688959"/>
                  <a:gd name="connsiteY2" fmla="*/ 63972 h 274690"/>
                  <a:gd name="connsiteX3" fmla="*/ 515144 w 1688959"/>
                  <a:gd name="connsiteY3" fmla="*/ 75878 h 274690"/>
                  <a:gd name="connsiteX4" fmla="*/ 667544 w 1688959"/>
                  <a:gd name="connsiteY4" fmla="*/ 83022 h 274690"/>
                  <a:gd name="connsiteX5" fmla="*/ 841375 w 1688959"/>
                  <a:gd name="connsiteY5" fmla="*/ 80641 h 274690"/>
                  <a:gd name="connsiteX6" fmla="*/ 996156 w 1688959"/>
                  <a:gd name="connsiteY6" fmla="*/ 85403 h 274690"/>
                  <a:gd name="connsiteX7" fmla="*/ 1169988 w 1688959"/>
                  <a:gd name="connsiteY7" fmla="*/ 87784 h 274690"/>
                  <a:gd name="connsiteX8" fmla="*/ 1317625 w 1688959"/>
                  <a:gd name="connsiteY8" fmla="*/ 71116 h 274690"/>
                  <a:gd name="connsiteX9" fmla="*/ 1517650 w 1688959"/>
                  <a:gd name="connsiteY9" fmla="*/ 49684 h 274690"/>
                  <a:gd name="connsiteX10" fmla="*/ 1672430 w 1688959"/>
                  <a:gd name="connsiteY10" fmla="*/ 21095 h 274690"/>
                  <a:gd name="connsiteX11" fmla="*/ 1685518 w 1688959"/>
                  <a:gd name="connsiteY11" fmla="*/ 53569 h 274690"/>
                  <a:gd name="connsiteX12" fmla="*/ 1688959 w 1688959"/>
                  <a:gd name="connsiteY12" fmla="*/ 70924 h 274690"/>
                  <a:gd name="connsiteX13" fmla="*/ 1564382 w 1688959"/>
                  <a:gd name="connsiteY13" fmla="*/ 127935 h 274690"/>
                  <a:gd name="connsiteX14" fmla="*/ 83732 w 1688959"/>
                  <a:gd name="connsiteY14" fmla="*/ 99486 h 274690"/>
                  <a:gd name="connsiteX15" fmla="*/ 0 w 1688959"/>
                  <a:gd name="connsiteY15" fmla="*/ 54832 h 274690"/>
                  <a:gd name="connsiteX16" fmla="*/ 979 w 1688959"/>
                  <a:gd name="connsiteY16" fmla="*/ 30911 h 274690"/>
                  <a:gd name="connsiteX17" fmla="*/ 5556 w 1688959"/>
                  <a:gd name="connsiteY17" fmla="*/ 13952 h 274690"/>
                  <a:gd name="connsiteX18" fmla="*/ 69664 w 1688959"/>
                  <a:gd name="connsiteY18" fmla="*/ 598 h 274690"/>
                  <a:gd name="connsiteX0" fmla="*/ 5556 w 1688959"/>
                  <a:gd name="connsiteY0" fmla="*/ 150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17" fmla="*/ 5556 w 1688959"/>
                  <a:gd name="connsiteY17" fmla="*/ 1503 h 262241"/>
                  <a:gd name="connsiteX0" fmla="*/ 979 w 1688959"/>
                  <a:gd name="connsiteY0" fmla="*/ 18462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16" fmla="*/ 979 w 1688959"/>
                  <a:gd name="connsiteY16" fmla="*/ 18462 h 262241"/>
                  <a:gd name="connsiteX0" fmla="*/ 0 w 1688959"/>
                  <a:gd name="connsiteY0" fmla="*/ 42383 h 262241"/>
                  <a:gd name="connsiteX1" fmla="*/ 172244 w 1688959"/>
                  <a:gd name="connsiteY1" fmla="*/ 25329 h 262241"/>
                  <a:gd name="connsiteX2" fmla="*/ 379413 w 1688959"/>
                  <a:gd name="connsiteY2" fmla="*/ 51523 h 262241"/>
                  <a:gd name="connsiteX3" fmla="*/ 515144 w 1688959"/>
                  <a:gd name="connsiteY3" fmla="*/ 63429 h 262241"/>
                  <a:gd name="connsiteX4" fmla="*/ 667544 w 1688959"/>
                  <a:gd name="connsiteY4" fmla="*/ 70573 h 262241"/>
                  <a:gd name="connsiteX5" fmla="*/ 841375 w 1688959"/>
                  <a:gd name="connsiteY5" fmla="*/ 68192 h 262241"/>
                  <a:gd name="connsiteX6" fmla="*/ 996156 w 1688959"/>
                  <a:gd name="connsiteY6" fmla="*/ 72954 h 262241"/>
                  <a:gd name="connsiteX7" fmla="*/ 1169988 w 1688959"/>
                  <a:gd name="connsiteY7" fmla="*/ 75335 h 262241"/>
                  <a:gd name="connsiteX8" fmla="*/ 1317625 w 1688959"/>
                  <a:gd name="connsiteY8" fmla="*/ 58667 h 262241"/>
                  <a:gd name="connsiteX9" fmla="*/ 1517650 w 1688959"/>
                  <a:gd name="connsiteY9" fmla="*/ 37235 h 262241"/>
                  <a:gd name="connsiteX10" fmla="*/ 1672430 w 1688959"/>
                  <a:gd name="connsiteY10" fmla="*/ 8646 h 262241"/>
                  <a:gd name="connsiteX11" fmla="*/ 1685518 w 1688959"/>
                  <a:gd name="connsiteY11" fmla="*/ 41120 h 262241"/>
                  <a:gd name="connsiteX12" fmla="*/ 1688959 w 1688959"/>
                  <a:gd name="connsiteY12" fmla="*/ 58475 h 262241"/>
                  <a:gd name="connsiteX13" fmla="*/ 1564382 w 1688959"/>
                  <a:gd name="connsiteY13" fmla="*/ 115486 h 262241"/>
                  <a:gd name="connsiteX14" fmla="*/ 83732 w 1688959"/>
                  <a:gd name="connsiteY14" fmla="*/ 87037 h 262241"/>
                  <a:gd name="connsiteX15" fmla="*/ 0 w 1688959"/>
                  <a:gd name="connsiteY15" fmla="*/ 42383 h 262241"/>
                  <a:gd name="connsiteX0" fmla="*/ 0 w 1605227"/>
                  <a:gd name="connsiteY0" fmla="*/ 87037 h 262241"/>
                  <a:gd name="connsiteX1" fmla="*/ 88512 w 1605227"/>
                  <a:gd name="connsiteY1" fmla="*/ 25329 h 262241"/>
                  <a:gd name="connsiteX2" fmla="*/ 295681 w 1605227"/>
                  <a:gd name="connsiteY2" fmla="*/ 51523 h 262241"/>
                  <a:gd name="connsiteX3" fmla="*/ 431412 w 1605227"/>
                  <a:gd name="connsiteY3" fmla="*/ 63429 h 262241"/>
                  <a:gd name="connsiteX4" fmla="*/ 583812 w 1605227"/>
                  <a:gd name="connsiteY4" fmla="*/ 70573 h 262241"/>
                  <a:gd name="connsiteX5" fmla="*/ 757643 w 1605227"/>
                  <a:gd name="connsiteY5" fmla="*/ 68192 h 262241"/>
                  <a:gd name="connsiteX6" fmla="*/ 912424 w 1605227"/>
                  <a:gd name="connsiteY6" fmla="*/ 72954 h 262241"/>
                  <a:gd name="connsiteX7" fmla="*/ 1086256 w 1605227"/>
                  <a:gd name="connsiteY7" fmla="*/ 75335 h 262241"/>
                  <a:gd name="connsiteX8" fmla="*/ 1233893 w 1605227"/>
                  <a:gd name="connsiteY8" fmla="*/ 58667 h 262241"/>
                  <a:gd name="connsiteX9" fmla="*/ 1433918 w 1605227"/>
                  <a:gd name="connsiteY9" fmla="*/ 37235 h 262241"/>
                  <a:gd name="connsiteX10" fmla="*/ 1588698 w 1605227"/>
                  <a:gd name="connsiteY10" fmla="*/ 8646 h 262241"/>
                  <a:gd name="connsiteX11" fmla="*/ 1601786 w 1605227"/>
                  <a:gd name="connsiteY11" fmla="*/ 41120 h 262241"/>
                  <a:gd name="connsiteX12" fmla="*/ 1605227 w 1605227"/>
                  <a:gd name="connsiteY12" fmla="*/ 58475 h 262241"/>
                  <a:gd name="connsiteX13" fmla="*/ 1480650 w 1605227"/>
                  <a:gd name="connsiteY13" fmla="*/ 115486 h 262241"/>
                  <a:gd name="connsiteX14" fmla="*/ 0 w 1605227"/>
                  <a:gd name="connsiteY14" fmla="*/ 87037 h 262241"/>
                  <a:gd name="connsiteX0" fmla="*/ 0 w 1605227"/>
                  <a:gd name="connsiteY0" fmla="*/ 85881 h 261085"/>
                  <a:gd name="connsiteX1" fmla="*/ 295681 w 1605227"/>
                  <a:gd name="connsiteY1" fmla="*/ 50367 h 261085"/>
                  <a:gd name="connsiteX2" fmla="*/ 431412 w 1605227"/>
                  <a:gd name="connsiteY2" fmla="*/ 62273 h 261085"/>
                  <a:gd name="connsiteX3" fmla="*/ 583812 w 1605227"/>
                  <a:gd name="connsiteY3" fmla="*/ 69417 h 261085"/>
                  <a:gd name="connsiteX4" fmla="*/ 757643 w 1605227"/>
                  <a:gd name="connsiteY4" fmla="*/ 67036 h 261085"/>
                  <a:gd name="connsiteX5" fmla="*/ 912424 w 1605227"/>
                  <a:gd name="connsiteY5" fmla="*/ 71798 h 261085"/>
                  <a:gd name="connsiteX6" fmla="*/ 1086256 w 1605227"/>
                  <a:gd name="connsiteY6" fmla="*/ 74179 h 261085"/>
                  <a:gd name="connsiteX7" fmla="*/ 1233893 w 1605227"/>
                  <a:gd name="connsiteY7" fmla="*/ 57511 h 261085"/>
                  <a:gd name="connsiteX8" fmla="*/ 1433918 w 1605227"/>
                  <a:gd name="connsiteY8" fmla="*/ 36079 h 261085"/>
                  <a:gd name="connsiteX9" fmla="*/ 1588698 w 1605227"/>
                  <a:gd name="connsiteY9" fmla="*/ 7490 h 261085"/>
                  <a:gd name="connsiteX10" fmla="*/ 1601786 w 1605227"/>
                  <a:gd name="connsiteY10" fmla="*/ 39964 h 261085"/>
                  <a:gd name="connsiteX11" fmla="*/ 1605227 w 1605227"/>
                  <a:gd name="connsiteY11" fmla="*/ 57319 h 261085"/>
                  <a:gd name="connsiteX12" fmla="*/ 1480650 w 1605227"/>
                  <a:gd name="connsiteY12" fmla="*/ 114330 h 261085"/>
                  <a:gd name="connsiteX13" fmla="*/ 0 w 1605227"/>
                  <a:gd name="connsiteY13" fmla="*/ 85881 h 261085"/>
                  <a:gd name="connsiteX0" fmla="*/ 0 w 1309952"/>
                  <a:gd name="connsiteY0" fmla="*/ 162081 h 305286"/>
                  <a:gd name="connsiteX1" fmla="*/ 406 w 1309952"/>
                  <a:gd name="connsiteY1" fmla="*/ 50367 h 305286"/>
                  <a:gd name="connsiteX2" fmla="*/ 136137 w 1309952"/>
                  <a:gd name="connsiteY2" fmla="*/ 62273 h 305286"/>
                  <a:gd name="connsiteX3" fmla="*/ 288537 w 1309952"/>
                  <a:gd name="connsiteY3" fmla="*/ 69417 h 305286"/>
                  <a:gd name="connsiteX4" fmla="*/ 462368 w 1309952"/>
                  <a:gd name="connsiteY4" fmla="*/ 67036 h 305286"/>
                  <a:gd name="connsiteX5" fmla="*/ 617149 w 1309952"/>
                  <a:gd name="connsiteY5" fmla="*/ 71798 h 305286"/>
                  <a:gd name="connsiteX6" fmla="*/ 790981 w 1309952"/>
                  <a:gd name="connsiteY6" fmla="*/ 74179 h 305286"/>
                  <a:gd name="connsiteX7" fmla="*/ 938618 w 1309952"/>
                  <a:gd name="connsiteY7" fmla="*/ 57511 h 305286"/>
                  <a:gd name="connsiteX8" fmla="*/ 1138643 w 1309952"/>
                  <a:gd name="connsiteY8" fmla="*/ 36079 h 305286"/>
                  <a:gd name="connsiteX9" fmla="*/ 1293423 w 1309952"/>
                  <a:gd name="connsiteY9" fmla="*/ 7490 h 305286"/>
                  <a:gd name="connsiteX10" fmla="*/ 1306511 w 1309952"/>
                  <a:gd name="connsiteY10" fmla="*/ 39964 h 305286"/>
                  <a:gd name="connsiteX11" fmla="*/ 1309952 w 1309952"/>
                  <a:gd name="connsiteY11" fmla="*/ 57319 h 305286"/>
                  <a:gd name="connsiteX12" fmla="*/ 1185375 w 1309952"/>
                  <a:gd name="connsiteY12" fmla="*/ 114330 h 305286"/>
                  <a:gd name="connsiteX13" fmla="*/ 0 w 1309952"/>
                  <a:gd name="connsiteY13" fmla="*/ 162081 h 305286"/>
                  <a:gd name="connsiteX0" fmla="*/ 59294 w 1369246"/>
                  <a:gd name="connsiteY0" fmla="*/ 162081 h 305286"/>
                  <a:gd name="connsiteX1" fmla="*/ 195431 w 1369246"/>
                  <a:gd name="connsiteY1" fmla="*/ 62273 h 305286"/>
                  <a:gd name="connsiteX2" fmla="*/ 347831 w 1369246"/>
                  <a:gd name="connsiteY2" fmla="*/ 69417 h 305286"/>
                  <a:gd name="connsiteX3" fmla="*/ 521662 w 1369246"/>
                  <a:gd name="connsiteY3" fmla="*/ 67036 h 305286"/>
                  <a:gd name="connsiteX4" fmla="*/ 676443 w 1369246"/>
                  <a:gd name="connsiteY4" fmla="*/ 71798 h 305286"/>
                  <a:gd name="connsiteX5" fmla="*/ 850275 w 1369246"/>
                  <a:gd name="connsiteY5" fmla="*/ 74179 h 305286"/>
                  <a:gd name="connsiteX6" fmla="*/ 997912 w 1369246"/>
                  <a:gd name="connsiteY6" fmla="*/ 57511 h 305286"/>
                  <a:gd name="connsiteX7" fmla="*/ 1197937 w 1369246"/>
                  <a:gd name="connsiteY7" fmla="*/ 36079 h 305286"/>
                  <a:gd name="connsiteX8" fmla="*/ 1352717 w 1369246"/>
                  <a:gd name="connsiteY8" fmla="*/ 7490 h 305286"/>
                  <a:gd name="connsiteX9" fmla="*/ 1365805 w 1369246"/>
                  <a:gd name="connsiteY9" fmla="*/ 39964 h 305286"/>
                  <a:gd name="connsiteX10" fmla="*/ 1369246 w 1369246"/>
                  <a:gd name="connsiteY10" fmla="*/ 57319 h 305286"/>
                  <a:gd name="connsiteX11" fmla="*/ 1244669 w 1369246"/>
                  <a:gd name="connsiteY11" fmla="*/ 114330 h 305286"/>
                  <a:gd name="connsiteX12" fmla="*/ 59294 w 1369246"/>
                  <a:gd name="connsiteY12" fmla="*/ 162081 h 305286"/>
                  <a:gd name="connsiteX0" fmla="*/ 76644 w 1296108"/>
                  <a:gd name="connsiteY0" fmla="*/ 181131 h 317709"/>
                  <a:gd name="connsiteX1" fmla="*/ 122293 w 1296108"/>
                  <a:gd name="connsiteY1" fmla="*/ 62273 h 317709"/>
                  <a:gd name="connsiteX2" fmla="*/ 274693 w 1296108"/>
                  <a:gd name="connsiteY2" fmla="*/ 69417 h 317709"/>
                  <a:gd name="connsiteX3" fmla="*/ 448524 w 1296108"/>
                  <a:gd name="connsiteY3" fmla="*/ 67036 h 317709"/>
                  <a:gd name="connsiteX4" fmla="*/ 603305 w 1296108"/>
                  <a:gd name="connsiteY4" fmla="*/ 71798 h 317709"/>
                  <a:gd name="connsiteX5" fmla="*/ 777137 w 1296108"/>
                  <a:gd name="connsiteY5" fmla="*/ 74179 h 317709"/>
                  <a:gd name="connsiteX6" fmla="*/ 924774 w 1296108"/>
                  <a:gd name="connsiteY6" fmla="*/ 57511 h 317709"/>
                  <a:gd name="connsiteX7" fmla="*/ 1124799 w 1296108"/>
                  <a:gd name="connsiteY7" fmla="*/ 36079 h 317709"/>
                  <a:gd name="connsiteX8" fmla="*/ 1279579 w 1296108"/>
                  <a:gd name="connsiteY8" fmla="*/ 7490 h 317709"/>
                  <a:gd name="connsiteX9" fmla="*/ 1292667 w 1296108"/>
                  <a:gd name="connsiteY9" fmla="*/ 39964 h 317709"/>
                  <a:gd name="connsiteX10" fmla="*/ 1296108 w 1296108"/>
                  <a:gd name="connsiteY10" fmla="*/ 57319 h 317709"/>
                  <a:gd name="connsiteX11" fmla="*/ 1171531 w 1296108"/>
                  <a:gd name="connsiteY11" fmla="*/ 114330 h 317709"/>
                  <a:gd name="connsiteX12" fmla="*/ 76644 w 1296108"/>
                  <a:gd name="connsiteY12" fmla="*/ 181131 h 317709"/>
                  <a:gd name="connsiteX0" fmla="*/ 68286 w 1287750"/>
                  <a:gd name="connsiteY0" fmla="*/ 181131 h 317709"/>
                  <a:gd name="connsiteX1" fmla="*/ 152035 w 1287750"/>
                  <a:gd name="connsiteY1" fmla="*/ 76560 h 317709"/>
                  <a:gd name="connsiteX2" fmla="*/ 266335 w 1287750"/>
                  <a:gd name="connsiteY2" fmla="*/ 69417 h 317709"/>
                  <a:gd name="connsiteX3" fmla="*/ 440166 w 1287750"/>
                  <a:gd name="connsiteY3" fmla="*/ 67036 h 317709"/>
                  <a:gd name="connsiteX4" fmla="*/ 594947 w 1287750"/>
                  <a:gd name="connsiteY4" fmla="*/ 71798 h 317709"/>
                  <a:gd name="connsiteX5" fmla="*/ 768779 w 1287750"/>
                  <a:gd name="connsiteY5" fmla="*/ 74179 h 317709"/>
                  <a:gd name="connsiteX6" fmla="*/ 916416 w 1287750"/>
                  <a:gd name="connsiteY6" fmla="*/ 57511 h 317709"/>
                  <a:gd name="connsiteX7" fmla="*/ 1116441 w 1287750"/>
                  <a:gd name="connsiteY7" fmla="*/ 36079 h 317709"/>
                  <a:gd name="connsiteX8" fmla="*/ 1271221 w 1287750"/>
                  <a:gd name="connsiteY8" fmla="*/ 7490 h 317709"/>
                  <a:gd name="connsiteX9" fmla="*/ 1284309 w 1287750"/>
                  <a:gd name="connsiteY9" fmla="*/ 39964 h 317709"/>
                  <a:gd name="connsiteX10" fmla="*/ 1287750 w 1287750"/>
                  <a:gd name="connsiteY10" fmla="*/ 57319 h 317709"/>
                  <a:gd name="connsiteX11" fmla="*/ 1163173 w 1287750"/>
                  <a:gd name="connsiteY11" fmla="*/ 114330 h 317709"/>
                  <a:gd name="connsiteX12" fmla="*/ 68286 w 1287750"/>
                  <a:gd name="connsiteY12" fmla="*/ 181131 h 317709"/>
                  <a:gd name="connsiteX0" fmla="*/ 76394 w 1295858"/>
                  <a:gd name="connsiteY0" fmla="*/ 181131 h 317709"/>
                  <a:gd name="connsiteX1" fmla="*/ 160143 w 1295858"/>
                  <a:gd name="connsiteY1" fmla="*/ 76560 h 317709"/>
                  <a:gd name="connsiteX2" fmla="*/ 274443 w 1295858"/>
                  <a:gd name="connsiteY2" fmla="*/ 69417 h 317709"/>
                  <a:gd name="connsiteX3" fmla="*/ 448274 w 1295858"/>
                  <a:gd name="connsiteY3" fmla="*/ 67036 h 317709"/>
                  <a:gd name="connsiteX4" fmla="*/ 603055 w 1295858"/>
                  <a:gd name="connsiteY4" fmla="*/ 71798 h 317709"/>
                  <a:gd name="connsiteX5" fmla="*/ 776887 w 1295858"/>
                  <a:gd name="connsiteY5" fmla="*/ 74179 h 317709"/>
                  <a:gd name="connsiteX6" fmla="*/ 924524 w 1295858"/>
                  <a:gd name="connsiteY6" fmla="*/ 57511 h 317709"/>
                  <a:gd name="connsiteX7" fmla="*/ 1124549 w 1295858"/>
                  <a:gd name="connsiteY7" fmla="*/ 36079 h 317709"/>
                  <a:gd name="connsiteX8" fmla="*/ 1279329 w 1295858"/>
                  <a:gd name="connsiteY8" fmla="*/ 7490 h 317709"/>
                  <a:gd name="connsiteX9" fmla="*/ 1292417 w 1295858"/>
                  <a:gd name="connsiteY9" fmla="*/ 39964 h 317709"/>
                  <a:gd name="connsiteX10" fmla="*/ 1295858 w 1295858"/>
                  <a:gd name="connsiteY10" fmla="*/ 57319 h 317709"/>
                  <a:gd name="connsiteX11" fmla="*/ 1171281 w 1295858"/>
                  <a:gd name="connsiteY11" fmla="*/ 114330 h 317709"/>
                  <a:gd name="connsiteX12" fmla="*/ 76394 w 1295858"/>
                  <a:gd name="connsiteY12" fmla="*/ 181131 h 317709"/>
                  <a:gd name="connsiteX0" fmla="*/ 76394 w 1292417"/>
                  <a:gd name="connsiteY0" fmla="*/ 181131 h 317709"/>
                  <a:gd name="connsiteX1" fmla="*/ 160143 w 1292417"/>
                  <a:gd name="connsiteY1" fmla="*/ 76560 h 317709"/>
                  <a:gd name="connsiteX2" fmla="*/ 274443 w 1292417"/>
                  <a:gd name="connsiteY2" fmla="*/ 69417 h 317709"/>
                  <a:gd name="connsiteX3" fmla="*/ 448274 w 1292417"/>
                  <a:gd name="connsiteY3" fmla="*/ 67036 h 317709"/>
                  <a:gd name="connsiteX4" fmla="*/ 603055 w 1292417"/>
                  <a:gd name="connsiteY4" fmla="*/ 71798 h 317709"/>
                  <a:gd name="connsiteX5" fmla="*/ 776887 w 1292417"/>
                  <a:gd name="connsiteY5" fmla="*/ 74179 h 317709"/>
                  <a:gd name="connsiteX6" fmla="*/ 924524 w 1292417"/>
                  <a:gd name="connsiteY6" fmla="*/ 57511 h 317709"/>
                  <a:gd name="connsiteX7" fmla="*/ 1124549 w 1292417"/>
                  <a:gd name="connsiteY7" fmla="*/ 36079 h 317709"/>
                  <a:gd name="connsiteX8" fmla="*/ 1279329 w 1292417"/>
                  <a:gd name="connsiteY8" fmla="*/ 7490 h 317709"/>
                  <a:gd name="connsiteX9" fmla="*/ 1292417 w 1292417"/>
                  <a:gd name="connsiteY9" fmla="*/ 39964 h 317709"/>
                  <a:gd name="connsiteX10" fmla="*/ 1171281 w 1292417"/>
                  <a:gd name="connsiteY10" fmla="*/ 114330 h 317709"/>
                  <a:gd name="connsiteX11" fmla="*/ 76394 w 1292417"/>
                  <a:gd name="connsiteY11" fmla="*/ 181131 h 317709"/>
                  <a:gd name="connsiteX0" fmla="*/ 76394 w 1303664"/>
                  <a:gd name="connsiteY0" fmla="*/ 181131 h 317709"/>
                  <a:gd name="connsiteX1" fmla="*/ 160143 w 1303664"/>
                  <a:gd name="connsiteY1" fmla="*/ 76560 h 317709"/>
                  <a:gd name="connsiteX2" fmla="*/ 274443 w 1303664"/>
                  <a:gd name="connsiteY2" fmla="*/ 69417 h 317709"/>
                  <a:gd name="connsiteX3" fmla="*/ 448274 w 1303664"/>
                  <a:gd name="connsiteY3" fmla="*/ 67036 h 317709"/>
                  <a:gd name="connsiteX4" fmla="*/ 603055 w 1303664"/>
                  <a:gd name="connsiteY4" fmla="*/ 71798 h 317709"/>
                  <a:gd name="connsiteX5" fmla="*/ 776887 w 1303664"/>
                  <a:gd name="connsiteY5" fmla="*/ 74179 h 317709"/>
                  <a:gd name="connsiteX6" fmla="*/ 924524 w 1303664"/>
                  <a:gd name="connsiteY6" fmla="*/ 57511 h 317709"/>
                  <a:gd name="connsiteX7" fmla="*/ 1124549 w 1303664"/>
                  <a:gd name="connsiteY7" fmla="*/ 36079 h 317709"/>
                  <a:gd name="connsiteX8" fmla="*/ 1279329 w 1303664"/>
                  <a:gd name="connsiteY8" fmla="*/ 7490 h 317709"/>
                  <a:gd name="connsiteX9" fmla="*/ 1171281 w 1303664"/>
                  <a:gd name="connsiteY9" fmla="*/ 114330 h 317709"/>
                  <a:gd name="connsiteX10" fmla="*/ 76394 w 1303664"/>
                  <a:gd name="connsiteY10" fmla="*/ 181131 h 317709"/>
                  <a:gd name="connsiteX0" fmla="*/ 76394 w 1279714"/>
                  <a:gd name="connsiteY0" fmla="*/ 181131 h 337196"/>
                  <a:gd name="connsiteX1" fmla="*/ 160143 w 1279714"/>
                  <a:gd name="connsiteY1" fmla="*/ 76560 h 337196"/>
                  <a:gd name="connsiteX2" fmla="*/ 274443 w 1279714"/>
                  <a:gd name="connsiteY2" fmla="*/ 69417 h 337196"/>
                  <a:gd name="connsiteX3" fmla="*/ 448274 w 1279714"/>
                  <a:gd name="connsiteY3" fmla="*/ 67036 h 337196"/>
                  <a:gd name="connsiteX4" fmla="*/ 603055 w 1279714"/>
                  <a:gd name="connsiteY4" fmla="*/ 71798 h 337196"/>
                  <a:gd name="connsiteX5" fmla="*/ 776887 w 1279714"/>
                  <a:gd name="connsiteY5" fmla="*/ 74179 h 337196"/>
                  <a:gd name="connsiteX6" fmla="*/ 924524 w 1279714"/>
                  <a:gd name="connsiteY6" fmla="*/ 57511 h 337196"/>
                  <a:gd name="connsiteX7" fmla="*/ 1124549 w 1279714"/>
                  <a:gd name="connsiteY7" fmla="*/ 36079 h 337196"/>
                  <a:gd name="connsiteX8" fmla="*/ 1279329 w 1279714"/>
                  <a:gd name="connsiteY8" fmla="*/ 7490 h 337196"/>
                  <a:gd name="connsiteX9" fmla="*/ 976019 w 1279714"/>
                  <a:gd name="connsiteY9" fmla="*/ 166717 h 337196"/>
                  <a:gd name="connsiteX10" fmla="*/ 76394 w 1279714"/>
                  <a:gd name="connsiteY10" fmla="*/ 181131 h 337196"/>
                  <a:gd name="connsiteX0" fmla="*/ 76394 w 1129532"/>
                  <a:gd name="connsiteY0" fmla="*/ 166486 h 322551"/>
                  <a:gd name="connsiteX1" fmla="*/ 160143 w 1129532"/>
                  <a:gd name="connsiteY1" fmla="*/ 61915 h 322551"/>
                  <a:gd name="connsiteX2" fmla="*/ 274443 w 1129532"/>
                  <a:gd name="connsiteY2" fmla="*/ 54772 h 322551"/>
                  <a:gd name="connsiteX3" fmla="*/ 448274 w 1129532"/>
                  <a:gd name="connsiteY3" fmla="*/ 52391 h 322551"/>
                  <a:gd name="connsiteX4" fmla="*/ 603055 w 1129532"/>
                  <a:gd name="connsiteY4" fmla="*/ 57153 h 322551"/>
                  <a:gd name="connsiteX5" fmla="*/ 776887 w 1129532"/>
                  <a:gd name="connsiteY5" fmla="*/ 59534 h 322551"/>
                  <a:gd name="connsiteX6" fmla="*/ 924524 w 1129532"/>
                  <a:gd name="connsiteY6" fmla="*/ 42866 h 322551"/>
                  <a:gd name="connsiteX7" fmla="*/ 1124549 w 1129532"/>
                  <a:gd name="connsiteY7" fmla="*/ 21434 h 322551"/>
                  <a:gd name="connsiteX8" fmla="*/ 976019 w 1129532"/>
                  <a:gd name="connsiteY8" fmla="*/ 152072 h 322551"/>
                  <a:gd name="connsiteX9" fmla="*/ 76394 w 1129532"/>
                  <a:gd name="connsiteY9" fmla="*/ 166486 h 322551"/>
                  <a:gd name="connsiteX0" fmla="*/ 76394 w 1033508"/>
                  <a:gd name="connsiteY0" fmla="*/ 133475 h 289540"/>
                  <a:gd name="connsiteX1" fmla="*/ 160143 w 1033508"/>
                  <a:gd name="connsiteY1" fmla="*/ 28904 h 289540"/>
                  <a:gd name="connsiteX2" fmla="*/ 274443 w 1033508"/>
                  <a:gd name="connsiteY2" fmla="*/ 21761 h 289540"/>
                  <a:gd name="connsiteX3" fmla="*/ 448274 w 1033508"/>
                  <a:gd name="connsiteY3" fmla="*/ 19380 h 289540"/>
                  <a:gd name="connsiteX4" fmla="*/ 603055 w 1033508"/>
                  <a:gd name="connsiteY4" fmla="*/ 24142 h 289540"/>
                  <a:gd name="connsiteX5" fmla="*/ 776887 w 1033508"/>
                  <a:gd name="connsiteY5" fmla="*/ 26523 h 289540"/>
                  <a:gd name="connsiteX6" fmla="*/ 924524 w 1033508"/>
                  <a:gd name="connsiteY6" fmla="*/ 9855 h 289540"/>
                  <a:gd name="connsiteX7" fmla="*/ 976019 w 1033508"/>
                  <a:gd name="connsiteY7" fmla="*/ 119061 h 289540"/>
                  <a:gd name="connsiteX8" fmla="*/ 76394 w 1033508"/>
                  <a:gd name="connsiteY8" fmla="*/ 133475 h 289540"/>
                  <a:gd name="connsiteX0" fmla="*/ 76394 w 1006338"/>
                  <a:gd name="connsiteY0" fmla="*/ 132461 h 288526"/>
                  <a:gd name="connsiteX1" fmla="*/ 160143 w 1006338"/>
                  <a:gd name="connsiteY1" fmla="*/ 27890 h 288526"/>
                  <a:gd name="connsiteX2" fmla="*/ 274443 w 1006338"/>
                  <a:gd name="connsiteY2" fmla="*/ 20747 h 288526"/>
                  <a:gd name="connsiteX3" fmla="*/ 448274 w 1006338"/>
                  <a:gd name="connsiteY3" fmla="*/ 18366 h 288526"/>
                  <a:gd name="connsiteX4" fmla="*/ 603055 w 1006338"/>
                  <a:gd name="connsiteY4" fmla="*/ 23128 h 288526"/>
                  <a:gd name="connsiteX5" fmla="*/ 776887 w 1006338"/>
                  <a:gd name="connsiteY5" fmla="*/ 25509 h 288526"/>
                  <a:gd name="connsiteX6" fmla="*/ 976019 w 1006338"/>
                  <a:gd name="connsiteY6" fmla="*/ 118047 h 288526"/>
                  <a:gd name="connsiteX7" fmla="*/ 76394 w 1006338"/>
                  <a:gd name="connsiteY7" fmla="*/ 132461 h 288526"/>
                  <a:gd name="connsiteX0" fmla="*/ 76394 w 1012279"/>
                  <a:gd name="connsiteY0" fmla="*/ 138964 h 295029"/>
                  <a:gd name="connsiteX1" fmla="*/ 160143 w 1012279"/>
                  <a:gd name="connsiteY1" fmla="*/ 34393 h 295029"/>
                  <a:gd name="connsiteX2" fmla="*/ 274443 w 1012279"/>
                  <a:gd name="connsiteY2" fmla="*/ 27250 h 295029"/>
                  <a:gd name="connsiteX3" fmla="*/ 448274 w 1012279"/>
                  <a:gd name="connsiteY3" fmla="*/ 24869 h 295029"/>
                  <a:gd name="connsiteX4" fmla="*/ 603055 w 1012279"/>
                  <a:gd name="connsiteY4" fmla="*/ 29631 h 295029"/>
                  <a:gd name="connsiteX5" fmla="*/ 776887 w 1012279"/>
                  <a:gd name="connsiteY5" fmla="*/ 32012 h 295029"/>
                  <a:gd name="connsiteX6" fmla="*/ 976019 w 1012279"/>
                  <a:gd name="connsiteY6" fmla="*/ 124550 h 295029"/>
                  <a:gd name="connsiteX7" fmla="*/ 76394 w 1012279"/>
                  <a:gd name="connsiteY7" fmla="*/ 138964 h 295029"/>
                  <a:gd name="connsiteX0" fmla="*/ 76394 w 944468"/>
                  <a:gd name="connsiteY0" fmla="*/ 136724 h 300918"/>
                  <a:gd name="connsiteX1" fmla="*/ 160143 w 944468"/>
                  <a:gd name="connsiteY1" fmla="*/ 32153 h 300918"/>
                  <a:gd name="connsiteX2" fmla="*/ 274443 w 944468"/>
                  <a:gd name="connsiteY2" fmla="*/ 25010 h 300918"/>
                  <a:gd name="connsiteX3" fmla="*/ 448274 w 944468"/>
                  <a:gd name="connsiteY3" fmla="*/ 22629 h 300918"/>
                  <a:gd name="connsiteX4" fmla="*/ 603055 w 944468"/>
                  <a:gd name="connsiteY4" fmla="*/ 27391 h 300918"/>
                  <a:gd name="connsiteX5" fmla="*/ 776887 w 944468"/>
                  <a:gd name="connsiteY5" fmla="*/ 29772 h 300918"/>
                  <a:gd name="connsiteX6" fmla="*/ 895056 w 944468"/>
                  <a:gd name="connsiteY6" fmla="*/ 141360 h 300918"/>
                  <a:gd name="connsiteX7" fmla="*/ 76394 w 944468"/>
                  <a:gd name="connsiteY7" fmla="*/ 136724 h 300918"/>
                  <a:gd name="connsiteX0" fmla="*/ 76394 w 944468"/>
                  <a:gd name="connsiteY0" fmla="*/ 136724 h 264385"/>
                  <a:gd name="connsiteX1" fmla="*/ 160143 w 944468"/>
                  <a:gd name="connsiteY1" fmla="*/ 32153 h 264385"/>
                  <a:gd name="connsiteX2" fmla="*/ 274443 w 944468"/>
                  <a:gd name="connsiteY2" fmla="*/ 25010 h 264385"/>
                  <a:gd name="connsiteX3" fmla="*/ 448274 w 944468"/>
                  <a:gd name="connsiteY3" fmla="*/ 22629 h 264385"/>
                  <a:gd name="connsiteX4" fmla="*/ 603055 w 944468"/>
                  <a:gd name="connsiteY4" fmla="*/ 27391 h 264385"/>
                  <a:gd name="connsiteX5" fmla="*/ 776887 w 944468"/>
                  <a:gd name="connsiteY5" fmla="*/ 29772 h 264385"/>
                  <a:gd name="connsiteX6" fmla="*/ 895056 w 944468"/>
                  <a:gd name="connsiteY6" fmla="*/ 141360 h 264385"/>
                  <a:gd name="connsiteX7" fmla="*/ 76394 w 944468"/>
                  <a:gd name="connsiteY7" fmla="*/ 136724 h 264385"/>
                  <a:gd name="connsiteX0" fmla="*/ 76394 w 944468"/>
                  <a:gd name="connsiteY0" fmla="*/ 136724 h 196870"/>
                  <a:gd name="connsiteX1" fmla="*/ 160143 w 944468"/>
                  <a:gd name="connsiteY1" fmla="*/ 32153 h 196870"/>
                  <a:gd name="connsiteX2" fmla="*/ 274443 w 944468"/>
                  <a:gd name="connsiteY2" fmla="*/ 25010 h 196870"/>
                  <a:gd name="connsiteX3" fmla="*/ 448274 w 944468"/>
                  <a:gd name="connsiteY3" fmla="*/ 22629 h 196870"/>
                  <a:gd name="connsiteX4" fmla="*/ 603055 w 944468"/>
                  <a:gd name="connsiteY4" fmla="*/ 27391 h 196870"/>
                  <a:gd name="connsiteX5" fmla="*/ 776887 w 944468"/>
                  <a:gd name="connsiteY5" fmla="*/ 29772 h 196870"/>
                  <a:gd name="connsiteX6" fmla="*/ 895056 w 944468"/>
                  <a:gd name="connsiteY6" fmla="*/ 141360 h 196870"/>
                  <a:gd name="connsiteX7" fmla="*/ 76394 w 944468"/>
                  <a:gd name="connsiteY7" fmla="*/ 136724 h 196870"/>
                  <a:gd name="connsiteX0" fmla="*/ 80454 w 948528"/>
                  <a:gd name="connsiteY0" fmla="*/ 139956 h 200102"/>
                  <a:gd name="connsiteX1" fmla="*/ 164203 w 948528"/>
                  <a:gd name="connsiteY1" fmla="*/ 35385 h 200102"/>
                  <a:gd name="connsiteX2" fmla="*/ 278503 w 948528"/>
                  <a:gd name="connsiteY2" fmla="*/ 28242 h 200102"/>
                  <a:gd name="connsiteX3" fmla="*/ 452334 w 948528"/>
                  <a:gd name="connsiteY3" fmla="*/ 25861 h 200102"/>
                  <a:gd name="connsiteX4" fmla="*/ 607115 w 948528"/>
                  <a:gd name="connsiteY4" fmla="*/ 30623 h 200102"/>
                  <a:gd name="connsiteX5" fmla="*/ 780947 w 948528"/>
                  <a:gd name="connsiteY5" fmla="*/ 33004 h 200102"/>
                  <a:gd name="connsiteX6" fmla="*/ 899116 w 948528"/>
                  <a:gd name="connsiteY6" fmla="*/ 144592 h 200102"/>
                  <a:gd name="connsiteX7" fmla="*/ 80454 w 948528"/>
                  <a:gd name="connsiteY7" fmla="*/ 139956 h 20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8528" h="200102">
                    <a:moveTo>
                      <a:pt x="80454" y="139956"/>
                    </a:moveTo>
                    <a:cubicBezTo>
                      <a:pt x="-94419" y="131280"/>
                      <a:pt x="54201" y="-82521"/>
                      <a:pt x="164203" y="35385"/>
                    </a:cubicBezTo>
                    <a:cubicBezTo>
                      <a:pt x="219766" y="21892"/>
                      <a:pt x="227703" y="-1127"/>
                      <a:pt x="278503" y="28242"/>
                    </a:cubicBezTo>
                    <a:cubicBezTo>
                      <a:pt x="332477" y="11573"/>
                      <a:pt x="381691" y="-7477"/>
                      <a:pt x="452334" y="25861"/>
                    </a:cubicBezTo>
                    <a:cubicBezTo>
                      <a:pt x="522978" y="10779"/>
                      <a:pt x="545996" y="2842"/>
                      <a:pt x="607115" y="30623"/>
                    </a:cubicBezTo>
                    <a:cubicBezTo>
                      <a:pt x="703953" y="2048"/>
                      <a:pt x="710303" y="11572"/>
                      <a:pt x="780947" y="33004"/>
                    </a:cubicBezTo>
                    <a:cubicBezTo>
                      <a:pt x="905020" y="-70239"/>
                      <a:pt x="1015865" y="126767"/>
                      <a:pt x="899116" y="144592"/>
                    </a:cubicBezTo>
                    <a:cubicBezTo>
                      <a:pt x="557866" y="201683"/>
                      <a:pt x="368323" y="235692"/>
                      <a:pt x="80454" y="13995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C667B34-7026-40B4-8FB4-115866D44DE6}"/>
                  </a:ext>
                </a:extLst>
              </p:cNvPr>
              <p:cNvSpPr/>
              <p:nvPr/>
            </p:nvSpPr>
            <p:spPr>
              <a:xfrm>
                <a:off x="5824722" y="-2378077"/>
                <a:ext cx="2696185" cy="1808571"/>
              </a:xfrm>
              <a:custGeom>
                <a:avLst/>
                <a:gdLst>
                  <a:gd name="connsiteX0" fmla="*/ 1754684 w 2696185"/>
                  <a:gd name="connsiteY0" fmla="*/ 69 h 1808571"/>
                  <a:gd name="connsiteX1" fmla="*/ 2696185 w 2696185"/>
                  <a:gd name="connsiteY1" fmla="*/ 978703 h 1808571"/>
                  <a:gd name="connsiteX2" fmla="*/ 0 w 2696185"/>
                  <a:gd name="connsiteY2" fmla="*/ 1009183 h 1808571"/>
                  <a:gd name="connsiteX3" fmla="*/ 1389427 w 2696185"/>
                  <a:gd name="connsiteY3" fmla="*/ 128405 h 1808571"/>
                  <a:gd name="connsiteX4" fmla="*/ 1754684 w 2696185"/>
                  <a:gd name="connsiteY4" fmla="*/ 69 h 1808571"/>
                  <a:gd name="connsiteX5" fmla="*/ 1713676 w 2696185"/>
                  <a:gd name="connsiteY5" fmla="*/ 762018 h 1808571"/>
                  <a:gd name="connsiteX6" fmla="*/ 1372416 w 2696185"/>
                  <a:gd name="connsiteY6" fmla="*/ 832211 h 1808571"/>
                  <a:gd name="connsiteX7" fmla="*/ 830832 w 2696185"/>
                  <a:gd name="connsiteY7" fmla="*/ 841507 h 1808571"/>
                  <a:gd name="connsiteX8" fmla="*/ 1920898 w 2696185"/>
                  <a:gd name="connsiteY8" fmla="*/ 848651 h 1808571"/>
                  <a:gd name="connsiteX9" fmla="*/ 1713676 w 2696185"/>
                  <a:gd name="connsiteY9" fmla="*/ 762018 h 1808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96185" h="1808571">
                    <a:moveTo>
                      <a:pt x="1754684" y="69"/>
                    </a:moveTo>
                    <a:cubicBezTo>
                      <a:pt x="2240232" y="-7874"/>
                      <a:pt x="2545550" y="671539"/>
                      <a:pt x="2696185" y="978703"/>
                    </a:cubicBezTo>
                    <a:cubicBezTo>
                      <a:pt x="2357844" y="1771500"/>
                      <a:pt x="945083" y="2347128"/>
                      <a:pt x="0" y="1009183"/>
                    </a:cubicBezTo>
                    <a:cubicBezTo>
                      <a:pt x="89444" y="898471"/>
                      <a:pt x="606562" y="-401915"/>
                      <a:pt x="1389427" y="128405"/>
                    </a:cubicBezTo>
                    <a:cubicBezTo>
                      <a:pt x="1520987" y="40341"/>
                      <a:pt x="1642634" y="1903"/>
                      <a:pt x="1754684" y="69"/>
                    </a:cubicBezTo>
                    <a:close/>
                    <a:moveTo>
                      <a:pt x="1713676" y="762018"/>
                    </a:moveTo>
                    <a:cubicBezTo>
                      <a:pt x="1592242" y="763924"/>
                      <a:pt x="1467113" y="826010"/>
                      <a:pt x="1372416" y="832211"/>
                    </a:cubicBezTo>
                    <a:cubicBezTo>
                      <a:pt x="1247095" y="813558"/>
                      <a:pt x="884199" y="685891"/>
                      <a:pt x="830832" y="841507"/>
                    </a:cubicBezTo>
                    <a:cubicBezTo>
                      <a:pt x="1319441" y="1321090"/>
                      <a:pt x="1567544" y="1140592"/>
                      <a:pt x="1920898" y="848651"/>
                    </a:cubicBezTo>
                    <a:cubicBezTo>
                      <a:pt x="1858068" y="781395"/>
                      <a:pt x="1786538" y="760874"/>
                      <a:pt x="1713676" y="762018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rgbClr val="252B2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039DF08-BD0E-42ED-8848-48CB7C240041}"/>
                </a:ext>
              </a:extLst>
            </p:cNvPr>
            <p:cNvSpPr/>
            <p:nvPr/>
          </p:nvSpPr>
          <p:spPr>
            <a:xfrm>
              <a:off x="9608024" y="4025455"/>
              <a:ext cx="798004" cy="139576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9F28CC27-580F-44D7-9045-6526F0EF5A8F}"/>
                </a:ext>
              </a:extLst>
            </p:cNvPr>
            <p:cNvSpPr/>
            <p:nvPr/>
          </p:nvSpPr>
          <p:spPr>
            <a:xfrm rot="21449691" flipH="1">
              <a:off x="7705876" y="4025697"/>
              <a:ext cx="857236" cy="162788"/>
            </a:xfrm>
            <a:custGeom>
              <a:avLst/>
              <a:gdLst>
                <a:gd name="connsiteX0" fmla="*/ 0 w 791570"/>
                <a:gd name="connsiteY0" fmla="*/ 0 h 122830"/>
                <a:gd name="connsiteX1" fmla="*/ 791570 w 791570"/>
                <a:gd name="connsiteY1" fmla="*/ 122830 h 122830"/>
                <a:gd name="connsiteX2" fmla="*/ 791570 w 791570"/>
                <a:gd name="connsiteY2" fmla="*/ 122830 h 122830"/>
                <a:gd name="connsiteX0" fmla="*/ 0 w 791570"/>
                <a:gd name="connsiteY0" fmla="*/ 26956 h 149786"/>
                <a:gd name="connsiteX1" fmla="*/ 791570 w 791570"/>
                <a:gd name="connsiteY1" fmla="*/ 149786 h 149786"/>
                <a:gd name="connsiteX2" fmla="*/ 791570 w 791570"/>
                <a:gd name="connsiteY2" fmla="*/ 149786 h 149786"/>
                <a:gd name="connsiteX0" fmla="*/ 0 w 791570"/>
                <a:gd name="connsiteY0" fmla="*/ 30727 h 153557"/>
                <a:gd name="connsiteX1" fmla="*/ 791570 w 791570"/>
                <a:gd name="connsiteY1" fmla="*/ 153557 h 153557"/>
                <a:gd name="connsiteX2" fmla="*/ 791570 w 791570"/>
                <a:gd name="connsiteY2" fmla="*/ 153557 h 15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570" h="153557">
                  <a:moveTo>
                    <a:pt x="0" y="30727"/>
                  </a:moveTo>
                  <a:cubicBezTo>
                    <a:pt x="324326" y="-62463"/>
                    <a:pt x="527713" y="79081"/>
                    <a:pt x="791570" y="153557"/>
                  </a:cubicBezTo>
                  <a:lnTo>
                    <a:pt x="791570" y="153557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9722B1-1D7C-4B9E-95F9-CAA2EA1447FC}"/>
              </a:ext>
            </a:extLst>
          </p:cNvPr>
          <p:cNvGrpSpPr/>
          <p:nvPr/>
        </p:nvGrpSpPr>
        <p:grpSpPr>
          <a:xfrm>
            <a:off x="4082496" y="3774247"/>
            <a:ext cx="1795119" cy="1007871"/>
            <a:chOff x="4209740" y="3933153"/>
            <a:chExt cx="1427162" cy="801281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5865DF0-ED75-4467-BCEB-0032F64BCBDE}"/>
                </a:ext>
              </a:extLst>
            </p:cNvPr>
            <p:cNvGrpSpPr/>
            <p:nvPr/>
          </p:nvGrpSpPr>
          <p:grpSpPr>
            <a:xfrm>
              <a:off x="4209740" y="3933153"/>
              <a:ext cx="1427162" cy="801281"/>
              <a:chOff x="6019006" y="4838660"/>
              <a:chExt cx="1427162" cy="801281"/>
            </a:xfrm>
          </p:grpSpPr>
          <p:sp>
            <p:nvSpPr>
              <p:cNvPr id="125" name="Rectangle 23">
                <a:extLst>
                  <a:ext uri="{FF2B5EF4-FFF2-40B4-BE49-F238E27FC236}">
                    <a16:creationId xmlns:a16="http://schemas.microsoft.com/office/drawing/2014/main" id="{C82D0893-CCD9-4594-AB6A-99B1C6EA5A45}"/>
                  </a:ext>
                </a:extLst>
              </p:cNvPr>
              <p:cNvSpPr/>
              <p:nvPr/>
            </p:nvSpPr>
            <p:spPr>
              <a:xfrm>
                <a:off x="6019006" y="4838660"/>
                <a:ext cx="1427162" cy="801281"/>
              </a:xfrm>
              <a:custGeom>
                <a:avLst/>
                <a:gdLst>
                  <a:gd name="connsiteX0" fmla="*/ 0 w 749300"/>
                  <a:gd name="connsiteY0" fmla="*/ 0 h 279400"/>
                  <a:gd name="connsiteX1" fmla="*/ 749300 w 749300"/>
                  <a:gd name="connsiteY1" fmla="*/ 0 h 279400"/>
                  <a:gd name="connsiteX2" fmla="*/ 749300 w 749300"/>
                  <a:gd name="connsiteY2" fmla="*/ 279400 h 279400"/>
                  <a:gd name="connsiteX3" fmla="*/ 0 w 749300"/>
                  <a:gd name="connsiteY3" fmla="*/ 279400 h 279400"/>
                  <a:gd name="connsiteX4" fmla="*/ 0 w 749300"/>
                  <a:gd name="connsiteY4" fmla="*/ 0 h 279400"/>
                  <a:gd name="connsiteX0" fmla="*/ 0 w 749300"/>
                  <a:gd name="connsiteY0" fmla="*/ 70644 h 350044"/>
                  <a:gd name="connsiteX1" fmla="*/ 381794 w 749300"/>
                  <a:gd name="connsiteY1" fmla="*/ 0 h 350044"/>
                  <a:gd name="connsiteX2" fmla="*/ 749300 w 749300"/>
                  <a:gd name="connsiteY2" fmla="*/ 70644 h 350044"/>
                  <a:gd name="connsiteX3" fmla="*/ 749300 w 749300"/>
                  <a:gd name="connsiteY3" fmla="*/ 350044 h 350044"/>
                  <a:gd name="connsiteX4" fmla="*/ 0 w 749300"/>
                  <a:gd name="connsiteY4" fmla="*/ 350044 h 350044"/>
                  <a:gd name="connsiteX5" fmla="*/ 0 w 749300"/>
                  <a:gd name="connsiteY5" fmla="*/ 70644 h 350044"/>
                  <a:gd name="connsiteX0" fmla="*/ 0 w 1099344"/>
                  <a:gd name="connsiteY0" fmla="*/ 70644 h 530225"/>
                  <a:gd name="connsiteX1" fmla="*/ 381794 w 1099344"/>
                  <a:gd name="connsiteY1" fmla="*/ 0 h 530225"/>
                  <a:gd name="connsiteX2" fmla="*/ 1099344 w 1099344"/>
                  <a:gd name="connsiteY2" fmla="*/ 530225 h 530225"/>
                  <a:gd name="connsiteX3" fmla="*/ 749300 w 1099344"/>
                  <a:gd name="connsiteY3" fmla="*/ 350044 h 530225"/>
                  <a:gd name="connsiteX4" fmla="*/ 0 w 1099344"/>
                  <a:gd name="connsiteY4" fmla="*/ 350044 h 530225"/>
                  <a:gd name="connsiteX5" fmla="*/ 0 w 1099344"/>
                  <a:gd name="connsiteY5" fmla="*/ 70644 h 530225"/>
                  <a:gd name="connsiteX0" fmla="*/ 0 w 1099344"/>
                  <a:gd name="connsiteY0" fmla="*/ 70644 h 530225"/>
                  <a:gd name="connsiteX1" fmla="*/ 381794 w 1099344"/>
                  <a:gd name="connsiteY1" fmla="*/ 0 h 530225"/>
                  <a:gd name="connsiteX2" fmla="*/ 1099344 w 1099344"/>
                  <a:gd name="connsiteY2" fmla="*/ 530225 h 530225"/>
                  <a:gd name="connsiteX3" fmla="*/ 0 w 1099344"/>
                  <a:gd name="connsiteY3" fmla="*/ 350044 h 530225"/>
                  <a:gd name="connsiteX4" fmla="*/ 0 w 1099344"/>
                  <a:gd name="connsiteY4" fmla="*/ 70644 h 530225"/>
                  <a:gd name="connsiteX0" fmla="*/ 323850 w 1423194"/>
                  <a:gd name="connsiteY0" fmla="*/ 70644 h 530225"/>
                  <a:gd name="connsiteX1" fmla="*/ 705644 w 1423194"/>
                  <a:gd name="connsiteY1" fmla="*/ 0 h 530225"/>
                  <a:gd name="connsiteX2" fmla="*/ 1423194 w 1423194"/>
                  <a:gd name="connsiteY2" fmla="*/ 530225 h 530225"/>
                  <a:gd name="connsiteX3" fmla="*/ 0 w 1423194"/>
                  <a:gd name="connsiteY3" fmla="*/ 514350 h 530225"/>
                  <a:gd name="connsiteX4" fmla="*/ 323850 w 1423194"/>
                  <a:gd name="connsiteY4" fmla="*/ 70644 h 530225"/>
                  <a:gd name="connsiteX0" fmla="*/ 330993 w 1430337"/>
                  <a:gd name="connsiteY0" fmla="*/ 70644 h 530225"/>
                  <a:gd name="connsiteX1" fmla="*/ 712787 w 1430337"/>
                  <a:gd name="connsiteY1" fmla="*/ 0 h 530225"/>
                  <a:gd name="connsiteX2" fmla="*/ 1430337 w 1430337"/>
                  <a:gd name="connsiteY2" fmla="*/ 530225 h 530225"/>
                  <a:gd name="connsiteX3" fmla="*/ 0 w 1430337"/>
                  <a:gd name="connsiteY3" fmla="*/ 514350 h 530225"/>
                  <a:gd name="connsiteX4" fmla="*/ 330993 w 1430337"/>
                  <a:gd name="connsiteY4" fmla="*/ 70644 h 530225"/>
                  <a:gd name="connsiteX0" fmla="*/ 0 w 1430337"/>
                  <a:gd name="connsiteY0" fmla="*/ 514350 h 530225"/>
                  <a:gd name="connsiteX1" fmla="*/ 712787 w 1430337"/>
                  <a:gd name="connsiteY1" fmla="*/ 0 h 530225"/>
                  <a:gd name="connsiteX2" fmla="*/ 1430337 w 1430337"/>
                  <a:gd name="connsiteY2" fmla="*/ 530225 h 530225"/>
                  <a:gd name="connsiteX3" fmla="*/ 0 w 1430337"/>
                  <a:gd name="connsiteY3" fmla="*/ 514350 h 530225"/>
                  <a:gd name="connsiteX0" fmla="*/ 0 w 1430337"/>
                  <a:gd name="connsiteY0" fmla="*/ 579203 h 595078"/>
                  <a:gd name="connsiteX1" fmla="*/ 712787 w 1430337"/>
                  <a:gd name="connsiteY1" fmla="*/ 64853 h 595078"/>
                  <a:gd name="connsiteX2" fmla="*/ 1430337 w 1430337"/>
                  <a:gd name="connsiteY2" fmla="*/ 595078 h 595078"/>
                  <a:gd name="connsiteX3" fmla="*/ 0 w 1430337"/>
                  <a:gd name="connsiteY3" fmla="*/ 579203 h 595078"/>
                  <a:gd name="connsiteX0" fmla="*/ 0 w 1430337"/>
                  <a:gd name="connsiteY0" fmla="*/ 571425 h 587300"/>
                  <a:gd name="connsiteX1" fmla="*/ 712787 w 1430337"/>
                  <a:gd name="connsiteY1" fmla="*/ 57075 h 587300"/>
                  <a:gd name="connsiteX2" fmla="*/ 1430337 w 1430337"/>
                  <a:gd name="connsiteY2" fmla="*/ 587300 h 587300"/>
                  <a:gd name="connsiteX3" fmla="*/ 0 w 1430337"/>
                  <a:gd name="connsiteY3" fmla="*/ 571425 h 587300"/>
                  <a:gd name="connsiteX0" fmla="*/ 0 w 1430337"/>
                  <a:gd name="connsiteY0" fmla="*/ 577314 h 593189"/>
                  <a:gd name="connsiteX1" fmla="*/ 712787 w 1430337"/>
                  <a:gd name="connsiteY1" fmla="*/ 62964 h 593189"/>
                  <a:gd name="connsiteX2" fmla="*/ 1430337 w 1430337"/>
                  <a:gd name="connsiteY2" fmla="*/ 593189 h 593189"/>
                  <a:gd name="connsiteX3" fmla="*/ 0 w 1430337"/>
                  <a:gd name="connsiteY3" fmla="*/ 577314 h 593189"/>
                  <a:gd name="connsiteX0" fmla="*/ 0 w 1430337"/>
                  <a:gd name="connsiteY0" fmla="*/ 571425 h 587300"/>
                  <a:gd name="connsiteX1" fmla="*/ 712787 w 1430337"/>
                  <a:gd name="connsiteY1" fmla="*/ 57075 h 587300"/>
                  <a:gd name="connsiteX2" fmla="*/ 1430337 w 1430337"/>
                  <a:gd name="connsiteY2" fmla="*/ 587300 h 587300"/>
                  <a:gd name="connsiteX3" fmla="*/ 0 w 1430337"/>
                  <a:gd name="connsiteY3" fmla="*/ 571425 h 587300"/>
                  <a:gd name="connsiteX0" fmla="*/ 0 w 1430337"/>
                  <a:gd name="connsiteY0" fmla="*/ 581458 h 597333"/>
                  <a:gd name="connsiteX1" fmla="*/ 712787 w 1430337"/>
                  <a:gd name="connsiteY1" fmla="*/ 67108 h 597333"/>
                  <a:gd name="connsiteX2" fmla="*/ 1430337 w 1430337"/>
                  <a:gd name="connsiteY2" fmla="*/ 597333 h 597333"/>
                  <a:gd name="connsiteX3" fmla="*/ 0 w 1430337"/>
                  <a:gd name="connsiteY3" fmla="*/ 581458 h 597333"/>
                  <a:gd name="connsiteX0" fmla="*/ 0 w 1430337"/>
                  <a:gd name="connsiteY0" fmla="*/ 581458 h 597333"/>
                  <a:gd name="connsiteX1" fmla="*/ 712787 w 1430337"/>
                  <a:gd name="connsiteY1" fmla="*/ 67108 h 597333"/>
                  <a:gd name="connsiteX2" fmla="*/ 1430337 w 1430337"/>
                  <a:gd name="connsiteY2" fmla="*/ 597333 h 597333"/>
                  <a:gd name="connsiteX3" fmla="*/ 0 w 1430337"/>
                  <a:gd name="connsiteY3" fmla="*/ 581458 h 597333"/>
                  <a:gd name="connsiteX0" fmla="*/ 0 w 1430337"/>
                  <a:gd name="connsiteY0" fmla="*/ 581144 h 597019"/>
                  <a:gd name="connsiteX1" fmla="*/ 712787 w 1430337"/>
                  <a:gd name="connsiteY1" fmla="*/ 66794 h 597019"/>
                  <a:gd name="connsiteX2" fmla="*/ 1430337 w 1430337"/>
                  <a:gd name="connsiteY2" fmla="*/ 597019 h 597019"/>
                  <a:gd name="connsiteX3" fmla="*/ 0 w 1430337"/>
                  <a:gd name="connsiteY3" fmla="*/ 581144 h 597019"/>
                  <a:gd name="connsiteX0" fmla="*/ 0 w 1430337"/>
                  <a:gd name="connsiteY0" fmla="*/ 581144 h 746303"/>
                  <a:gd name="connsiteX1" fmla="*/ 712787 w 1430337"/>
                  <a:gd name="connsiteY1" fmla="*/ 66794 h 746303"/>
                  <a:gd name="connsiteX2" fmla="*/ 1430337 w 1430337"/>
                  <a:gd name="connsiteY2" fmla="*/ 597019 h 746303"/>
                  <a:gd name="connsiteX3" fmla="*/ 0 w 1430337"/>
                  <a:gd name="connsiteY3" fmla="*/ 581144 h 746303"/>
                  <a:gd name="connsiteX0" fmla="*/ 0 w 1430337"/>
                  <a:gd name="connsiteY0" fmla="*/ 581144 h 836642"/>
                  <a:gd name="connsiteX1" fmla="*/ 712787 w 1430337"/>
                  <a:gd name="connsiteY1" fmla="*/ 66794 h 836642"/>
                  <a:gd name="connsiteX2" fmla="*/ 1430337 w 1430337"/>
                  <a:gd name="connsiteY2" fmla="*/ 597019 h 836642"/>
                  <a:gd name="connsiteX3" fmla="*/ 0 w 1430337"/>
                  <a:gd name="connsiteY3" fmla="*/ 581144 h 836642"/>
                  <a:gd name="connsiteX0" fmla="*/ 0 w 1430337"/>
                  <a:gd name="connsiteY0" fmla="*/ 581144 h 828439"/>
                  <a:gd name="connsiteX1" fmla="*/ 712787 w 1430337"/>
                  <a:gd name="connsiteY1" fmla="*/ 66794 h 828439"/>
                  <a:gd name="connsiteX2" fmla="*/ 1430337 w 1430337"/>
                  <a:gd name="connsiteY2" fmla="*/ 597019 h 828439"/>
                  <a:gd name="connsiteX3" fmla="*/ 0 w 1430337"/>
                  <a:gd name="connsiteY3" fmla="*/ 581144 h 828439"/>
                  <a:gd name="connsiteX0" fmla="*/ 0 w 1430337"/>
                  <a:gd name="connsiteY0" fmla="*/ 581144 h 824929"/>
                  <a:gd name="connsiteX1" fmla="*/ 712787 w 1430337"/>
                  <a:gd name="connsiteY1" fmla="*/ 66794 h 824929"/>
                  <a:gd name="connsiteX2" fmla="*/ 1430337 w 1430337"/>
                  <a:gd name="connsiteY2" fmla="*/ 597019 h 824929"/>
                  <a:gd name="connsiteX3" fmla="*/ 0 w 1430337"/>
                  <a:gd name="connsiteY3" fmla="*/ 581144 h 824929"/>
                  <a:gd name="connsiteX0" fmla="*/ 36 w 1430373"/>
                  <a:gd name="connsiteY0" fmla="*/ 581144 h 793146"/>
                  <a:gd name="connsiteX1" fmla="*/ 712823 w 1430373"/>
                  <a:gd name="connsiteY1" fmla="*/ 66794 h 793146"/>
                  <a:gd name="connsiteX2" fmla="*/ 1430373 w 1430373"/>
                  <a:gd name="connsiteY2" fmla="*/ 597019 h 793146"/>
                  <a:gd name="connsiteX3" fmla="*/ 696155 w 1430373"/>
                  <a:gd name="connsiteY3" fmla="*/ 793077 h 793146"/>
                  <a:gd name="connsiteX4" fmla="*/ 36 w 1430373"/>
                  <a:gd name="connsiteY4" fmla="*/ 581144 h 793146"/>
                  <a:gd name="connsiteX0" fmla="*/ 42 w 1430379"/>
                  <a:gd name="connsiteY0" fmla="*/ 581144 h 793698"/>
                  <a:gd name="connsiteX1" fmla="*/ 712829 w 1430379"/>
                  <a:gd name="connsiteY1" fmla="*/ 66794 h 793698"/>
                  <a:gd name="connsiteX2" fmla="*/ 1430379 w 1430379"/>
                  <a:gd name="connsiteY2" fmla="*/ 597019 h 793698"/>
                  <a:gd name="connsiteX3" fmla="*/ 696161 w 1430379"/>
                  <a:gd name="connsiteY3" fmla="*/ 793077 h 793698"/>
                  <a:gd name="connsiteX4" fmla="*/ 42 w 1430379"/>
                  <a:gd name="connsiteY4" fmla="*/ 581144 h 793698"/>
                  <a:gd name="connsiteX0" fmla="*/ 42 w 1430379"/>
                  <a:gd name="connsiteY0" fmla="*/ 581144 h 796256"/>
                  <a:gd name="connsiteX1" fmla="*/ 712829 w 1430379"/>
                  <a:gd name="connsiteY1" fmla="*/ 66794 h 796256"/>
                  <a:gd name="connsiteX2" fmla="*/ 1430379 w 1430379"/>
                  <a:gd name="connsiteY2" fmla="*/ 597019 h 796256"/>
                  <a:gd name="connsiteX3" fmla="*/ 696161 w 1430379"/>
                  <a:gd name="connsiteY3" fmla="*/ 793077 h 796256"/>
                  <a:gd name="connsiteX4" fmla="*/ 42 w 1430379"/>
                  <a:gd name="connsiteY4" fmla="*/ 581144 h 796256"/>
                  <a:gd name="connsiteX0" fmla="*/ 42 w 1430379"/>
                  <a:gd name="connsiteY0" fmla="*/ 581144 h 798469"/>
                  <a:gd name="connsiteX1" fmla="*/ 712829 w 1430379"/>
                  <a:gd name="connsiteY1" fmla="*/ 66794 h 798469"/>
                  <a:gd name="connsiteX2" fmla="*/ 1430379 w 1430379"/>
                  <a:gd name="connsiteY2" fmla="*/ 597019 h 798469"/>
                  <a:gd name="connsiteX3" fmla="*/ 696161 w 1430379"/>
                  <a:gd name="connsiteY3" fmla="*/ 793077 h 798469"/>
                  <a:gd name="connsiteX4" fmla="*/ 42 w 1430379"/>
                  <a:gd name="connsiteY4" fmla="*/ 581144 h 798469"/>
                  <a:gd name="connsiteX0" fmla="*/ 0 w 1430337"/>
                  <a:gd name="connsiteY0" fmla="*/ 581144 h 798469"/>
                  <a:gd name="connsiteX1" fmla="*/ 712787 w 1430337"/>
                  <a:gd name="connsiteY1" fmla="*/ 66794 h 798469"/>
                  <a:gd name="connsiteX2" fmla="*/ 1430337 w 1430337"/>
                  <a:gd name="connsiteY2" fmla="*/ 597019 h 798469"/>
                  <a:gd name="connsiteX3" fmla="*/ 696119 w 1430337"/>
                  <a:gd name="connsiteY3" fmla="*/ 793077 h 798469"/>
                  <a:gd name="connsiteX4" fmla="*/ 0 w 1430337"/>
                  <a:gd name="connsiteY4" fmla="*/ 581144 h 798469"/>
                  <a:gd name="connsiteX0" fmla="*/ 0 w 1427162"/>
                  <a:gd name="connsiteY0" fmla="*/ 583445 h 799152"/>
                  <a:gd name="connsiteX1" fmla="*/ 712787 w 1427162"/>
                  <a:gd name="connsiteY1" fmla="*/ 69095 h 799152"/>
                  <a:gd name="connsiteX2" fmla="*/ 1427162 w 1427162"/>
                  <a:gd name="connsiteY2" fmla="*/ 567570 h 799152"/>
                  <a:gd name="connsiteX3" fmla="*/ 696119 w 1427162"/>
                  <a:gd name="connsiteY3" fmla="*/ 795378 h 799152"/>
                  <a:gd name="connsiteX4" fmla="*/ 0 w 1427162"/>
                  <a:gd name="connsiteY4" fmla="*/ 583445 h 799152"/>
                  <a:gd name="connsiteX0" fmla="*/ 0 w 1427162"/>
                  <a:gd name="connsiteY0" fmla="*/ 583445 h 801281"/>
                  <a:gd name="connsiteX1" fmla="*/ 712787 w 1427162"/>
                  <a:gd name="connsiteY1" fmla="*/ 69095 h 801281"/>
                  <a:gd name="connsiteX2" fmla="*/ 1427162 w 1427162"/>
                  <a:gd name="connsiteY2" fmla="*/ 567570 h 801281"/>
                  <a:gd name="connsiteX3" fmla="*/ 696119 w 1427162"/>
                  <a:gd name="connsiteY3" fmla="*/ 795378 h 801281"/>
                  <a:gd name="connsiteX4" fmla="*/ 0 w 1427162"/>
                  <a:gd name="connsiteY4" fmla="*/ 583445 h 801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7162" h="801281">
                    <a:moveTo>
                      <a:pt x="0" y="583445"/>
                    </a:moveTo>
                    <a:cubicBezTo>
                      <a:pt x="47096" y="528676"/>
                      <a:pt x="277548" y="-214275"/>
                      <a:pt x="712787" y="69095"/>
                    </a:cubicBezTo>
                    <a:cubicBezTo>
                      <a:pt x="1128183" y="-220888"/>
                      <a:pt x="1392766" y="490840"/>
                      <a:pt x="1427162" y="567570"/>
                    </a:cubicBezTo>
                    <a:cubicBezTo>
                      <a:pt x="1355725" y="787041"/>
                      <a:pt x="1008327" y="817074"/>
                      <a:pt x="696119" y="795378"/>
                    </a:cubicBezTo>
                    <a:cubicBezTo>
                      <a:pt x="393436" y="804638"/>
                      <a:pt x="14288" y="778310"/>
                      <a:pt x="0" y="583445"/>
                    </a:cubicBezTo>
                    <a:close/>
                  </a:path>
                </a:pathLst>
              </a:custGeom>
              <a:solidFill>
                <a:srgbClr val="E9595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A4F1E247-12D2-41DB-8D06-02B595DDB70E}"/>
                  </a:ext>
                </a:extLst>
              </p:cNvPr>
              <p:cNvSpPr/>
              <p:nvPr/>
            </p:nvSpPr>
            <p:spPr>
              <a:xfrm rot="232222">
                <a:off x="6027123" y="5356425"/>
                <a:ext cx="287488" cy="80941"/>
              </a:xfrm>
              <a:custGeom>
                <a:avLst/>
                <a:gdLst>
                  <a:gd name="connsiteX0" fmla="*/ 266700 w 266700"/>
                  <a:gd name="connsiteY0" fmla="*/ 0 h 95250"/>
                  <a:gd name="connsiteX1" fmla="*/ 0 w 266700"/>
                  <a:gd name="connsiteY1" fmla="*/ 95250 h 95250"/>
                  <a:gd name="connsiteX2" fmla="*/ 0 w 266700"/>
                  <a:gd name="connsiteY2" fmla="*/ 95250 h 95250"/>
                  <a:gd name="connsiteX0" fmla="*/ 288131 w 288131"/>
                  <a:gd name="connsiteY0" fmla="*/ 0 h 95250"/>
                  <a:gd name="connsiteX1" fmla="*/ 21431 w 288131"/>
                  <a:gd name="connsiteY1" fmla="*/ 95250 h 95250"/>
                  <a:gd name="connsiteX2" fmla="*/ 0 w 288131"/>
                  <a:gd name="connsiteY2" fmla="*/ 71438 h 95250"/>
                  <a:gd name="connsiteX0" fmla="*/ 288131 w 288131"/>
                  <a:gd name="connsiteY0" fmla="*/ 0 h 71438"/>
                  <a:gd name="connsiteX1" fmla="*/ 0 w 288131"/>
                  <a:gd name="connsiteY1" fmla="*/ 71438 h 71438"/>
                  <a:gd name="connsiteX0" fmla="*/ 287488 w 287488"/>
                  <a:gd name="connsiteY0" fmla="*/ 0 h 80941"/>
                  <a:gd name="connsiteX1" fmla="*/ 0 w 287488"/>
                  <a:gd name="connsiteY1" fmla="*/ 80941 h 8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488" h="80941">
                    <a:moveTo>
                      <a:pt x="287488" y="0"/>
                    </a:moveTo>
                    <a:lnTo>
                      <a:pt x="0" y="8094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3F0F927-E75C-42D3-9C24-A6FD9B6E39EC}"/>
                  </a:ext>
                </a:extLst>
              </p:cNvPr>
              <p:cNvSpPr/>
              <p:nvPr/>
            </p:nvSpPr>
            <p:spPr>
              <a:xfrm rot="21318413" flipH="1">
                <a:off x="7139289" y="5344732"/>
                <a:ext cx="306597" cy="80941"/>
              </a:xfrm>
              <a:custGeom>
                <a:avLst/>
                <a:gdLst>
                  <a:gd name="connsiteX0" fmla="*/ 266700 w 266700"/>
                  <a:gd name="connsiteY0" fmla="*/ 0 h 95250"/>
                  <a:gd name="connsiteX1" fmla="*/ 0 w 266700"/>
                  <a:gd name="connsiteY1" fmla="*/ 95250 h 95250"/>
                  <a:gd name="connsiteX2" fmla="*/ 0 w 266700"/>
                  <a:gd name="connsiteY2" fmla="*/ 95250 h 95250"/>
                  <a:gd name="connsiteX0" fmla="*/ 288131 w 288131"/>
                  <a:gd name="connsiteY0" fmla="*/ 0 h 95250"/>
                  <a:gd name="connsiteX1" fmla="*/ 21431 w 288131"/>
                  <a:gd name="connsiteY1" fmla="*/ 95250 h 95250"/>
                  <a:gd name="connsiteX2" fmla="*/ 0 w 288131"/>
                  <a:gd name="connsiteY2" fmla="*/ 71438 h 95250"/>
                  <a:gd name="connsiteX0" fmla="*/ 288131 w 288131"/>
                  <a:gd name="connsiteY0" fmla="*/ 0 h 71438"/>
                  <a:gd name="connsiteX1" fmla="*/ 0 w 288131"/>
                  <a:gd name="connsiteY1" fmla="*/ 71438 h 71438"/>
                  <a:gd name="connsiteX0" fmla="*/ 287488 w 287488"/>
                  <a:gd name="connsiteY0" fmla="*/ 0 h 80941"/>
                  <a:gd name="connsiteX1" fmla="*/ 0 w 287488"/>
                  <a:gd name="connsiteY1" fmla="*/ 80941 h 8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7488" h="80941">
                    <a:moveTo>
                      <a:pt x="287488" y="0"/>
                    </a:moveTo>
                    <a:lnTo>
                      <a:pt x="0" y="8094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24">
                <a:extLst>
                  <a:ext uri="{FF2B5EF4-FFF2-40B4-BE49-F238E27FC236}">
                    <a16:creationId xmlns:a16="http://schemas.microsoft.com/office/drawing/2014/main" id="{72FFA75E-2361-4E25-AE8B-4020E4780616}"/>
                  </a:ext>
                </a:extLst>
              </p:cNvPr>
              <p:cNvSpPr/>
              <p:nvPr/>
            </p:nvSpPr>
            <p:spPr>
              <a:xfrm>
                <a:off x="6317455" y="5166440"/>
                <a:ext cx="821549" cy="245578"/>
              </a:xfrm>
              <a:custGeom>
                <a:avLst/>
                <a:gdLst>
                  <a:gd name="connsiteX0" fmla="*/ 0 w 595312"/>
                  <a:gd name="connsiteY0" fmla="*/ 0 h 159543"/>
                  <a:gd name="connsiteX1" fmla="*/ 595312 w 595312"/>
                  <a:gd name="connsiteY1" fmla="*/ 0 h 159543"/>
                  <a:gd name="connsiteX2" fmla="*/ 595312 w 595312"/>
                  <a:gd name="connsiteY2" fmla="*/ 159543 h 159543"/>
                  <a:gd name="connsiteX3" fmla="*/ 0 w 595312"/>
                  <a:gd name="connsiteY3" fmla="*/ 159543 h 159543"/>
                  <a:gd name="connsiteX4" fmla="*/ 0 w 595312"/>
                  <a:gd name="connsiteY4" fmla="*/ 0 h 159543"/>
                  <a:gd name="connsiteX0" fmla="*/ 119063 w 714375"/>
                  <a:gd name="connsiteY0" fmla="*/ 0 h 178593"/>
                  <a:gd name="connsiteX1" fmla="*/ 714375 w 714375"/>
                  <a:gd name="connsiteY1" fmla="*/ 0 h 178593"/>
                  <a:gd name="connsiteX2" fmla="*/ 714375 w 714375"/>
                  <a:gd name="connsiteY2" fmla="*/ 159543 h 178593"/>
                  <a:gd name="connsiteX3" fmla="*/ 0 w 714375"/>
                  <a:gd name="connsiteY3" fmla="*/ 178593 h 178593"/>
                  <a:gd name="connsiteX4" fmla="*/ 119063 w 714375"/>
                  <a:gd name="connsiteY4" fmla="*/ 0 h 178593"/>
                  <a:gd name="connsiteX0" fmla="*/ 119063 w 828675"/>
                  <a:gd name="connsiteY0" fmla="*/ 0 h 188118"/>
                  <a:gd name="connsiteX1" fmla="*/ 714375 w 828675"/>
                  <a:gd name="connsiteY1" fmla="*/ 0 h 188118"/>
                  <a:gd name="connsiteX2" fmla="*/ 828675 w 828675"/>
                  <a:gd name="connsiteY2" fmla="*/ 188118 h 188118"/>
                  <a:gd name="connsiteX3" fmla="*/ 0 w 828675"/>
                  <a:gd name="connsiteY3" fmla="*/ 178593 h 188118"/>
                  <a:gd name="connsiteX4" fmla="*/ 119063 w 828675"/>
                  <a:gd name="connsiteY4" fmla="*/ 0 h 188118"/>
                  <a:gd name="connsiteX0" fmla="*/ 119063 w 828675"/>
                  <a:gd name="connsiteY0" fmla="*/ 0 h 188118"/>
                  <a:gd name="connsiteX1" fmla="*/ 828675 w 828675"/>
                  <a:gd name="connsiteY1" fmla="*/ 188118 h 188118"/>
                  <a:gd name="connsiteX2" fmla="*/ 0 w 828675"/>
                  <a:gd name="connsiteY2" fmla="*/ 178593 h 188118"/>
                  <a:gd name="connsiteX3" fmla="*/ 119063 w 828675"/>
                  <a:gd name="connsiteY3" fmla="*/ 0 h 188118"/>
                  <a:gd name="connsiteX0" fmla="*/ 0 w 828675"/>
                  <a:gd name="connsiteY0" fmla="*/ 0 h 9525"/>
                  <a:gd name="connsiteX1" fmla="*/ 828675 w 828675"/>
                  <a:gd name="connsiteY1" fmla="*/ 9525 h 9525"/>
                  <a:gd name="connsiteX2" fmla="*/ 0 w 828675"/>
                  <a:gd name="connsiteY2" fmla="*/ 0 h 9525"/>
                  <a:gd name="connsiteX0" fmla="*/ 0 w 10000"/>
                  <a:gd name="connsiteY0" fmla="*/ 175575 h 185575"/>
                  <a:gd name="connsiteX1" fmla="*/ 10000 w 10000"/>
                  <a:gd name="connsiteY1" fmla="*/ 185575 h 185575"/>
                  <a:gd name="connsiteX2" fmla="*/ 0 w 10000"/>
                  <a:gd name="connsiteY2" fmla="*/ 175575 h 185575"/>
                  <a:gd name="connsiteX0" fmla="*/ 0 w 10000"/>
                  <a:gd name="connsiteY0" fmla="*/ 175575 h 207938"/>
                  <a:gd name="connsiteX1" fmla="*/ 10000 w 10000"/>
                  <a:gd name="connsiteY1" fmla="*/ 185575 h 207938"/>
                  <a:gd name="connsiteX2" fmla="*/ 0 w 10000"/>
                  <a:gd name="connsiteY2" fmla="*/ 175575 h 207938"/>
                  <a:gd name="connsiteX0" fmla="*/ 0 w 10000"/>
                  <a:gd name="connsiteY0" fmla="*/ 198205 h 230568"/>
                  <a:gd name="connsiteX1" fmla="*/ 10000 w 10000"/>
                  <a:gd name="connsiteY1" fmla="*/ 208205 h 230568"/>
                  <a:gd name="connsiteX2" fmla="*/ 0 w 10000"/>
                  <a:gd name="connsiteY2" fmla="*/ 198205 h 230568"/>
                  <a:gd name="connsiteX0" fmla="*/ 535 w 10544"/>
                  <a:gd name="connsiteY0" fmla="*/ 198205 h 221777"/>
                  <a:gd name="connsiteX1" fmla="*/ 2345 w 10544"/>
                  <a:gd name="connsiteY1" fmla="*/ 221651 h 221777"/>
                  <a:gd name="connsiteX2" fmla="*/ 10535 w 10544"/>
                  <a:gd name="connsiteY2" fmla="*/ 208205 h 221777"/>
                  <a:gd name="connsiteX3" fmla="*/ 535 w 10544"/>
                  <a:gd name="connsiteY3" fmla="*/ 198205 h 221777"/>
                  <a:gd name="connsiteX0" fmla="*/ 535 w 10636"/>
                  <a:gd name="connsiteY0" fmla="*/ 198205 h 222528"/>
                  <a:gd name="connsiteX1" fmla="*/ 2345 w 10636"/>
                  <a:gd name="connsiteY1" fmla="*/ 221651 h 222528"/>
                  <a:gd name="connsiteX2" fmla="*/ 5506 w 10636"/>
                  <a:gd name="connsiteY2" fmla="*/ 219152 h 222528"/>
                  <a:gd name="connsiteX3" fmla="*/ 10535 w 10636"/>
                  <a:gd name="connsiteY3" fmla="*/ 208205 h 222528"/>
                  <a:gd name="connsiteX4" fmla="*/ 535 w 10636"/>
                  <a:gd name="connsiteY4" fmla="*/ 198205 h 222528"/>
                  <a:gd name="connsiteX0" fmla="*/ 535 w 10934"/>
                  <a:gd name="connsiteY0" fmla="*/ 198205 h 222528"/>
                  <a:gd name="connsiteX1" fmla="*/ 2345 w 10934"/>
                  <a:gd name="connsiteY1" fmla="*/ 221651 h 222528"/>
                  <a:gd name="connsiteX2" fmla="*/ 5506 w 10934"/>
                  <a:gd name="connsiteY2" fmla="*/ 219152 h 222528"/>
                  <a:gd name="connsiteX3" fmla="*/ 8610 w 10934"/>
                  <a:gd name="connsiteY3" fmla="*/ 219152 h 222528"/>
                  <a:gd name="connsiteX4" fmla="*/ 10535 w 10934"/>
                  <a:gd name="connsiteY4" fmla="*/ 208205 h 222528"/>
                  <a:gd name="connsiteX5" fmla="*/ 535 w 10934"/>
                  <a:gd name="connsiteY5" fmla="*/ 198205 h 222528"/>
                  <a:gd name="connsiteX0" fmla="*/ 0 w 10399"/>
                  <a:gd name="connsiteY0" fmla="*/ 198205 h 253804"/>
                  <a:gd name="connsiteX1" fmla="*/ 1810 w 10399"/>
                  <a:gd name="connsiteY1" fmla="*/ 221651 h 253804"/>
                  <a:gd name="connsiteX2" fmla="*/ 4971 w 10399"/>
                  <a:gd name="connsiteY2" fmla="*/ 219152 h 253804"/>
                  <a:gd name="connsiteX3" fmla="*/ 8075 w 10399"/>
                  <a:gd name="connsiteY3" fmla="*/ 219152 h 253804"/>
                  <a:gd name="connsiteX4" fmla="*/ 10000 w 10399"/>
                  <a:gd name="connsiteY4" fmla="*/ 208205 h 253804"/>
                  <a:gd name="connsiteX5" fmla="*/ 0 w 10399"/>
                  <a:gd name="connsiteY5" fmla="*/ 198205 h 253804"/>
                  <a:gd name="connsiteX0" fmla="*/ 0 w 10399"/>
                  <a:gd name="connsiteY0" fmla="*/ 198205 h 255194"/>
                  <a:gd name="connsiteX1" fmla="*/ 1810 w 10399"/>
                  <a:gd name="connsiteY1" fmla="*/ 221651 h 255194"/>
                  <a:gd name="connsiteX2" fmla="*/ 4971 w 10399"/>
                  <a:gd name="connsiteY2" fmla="*/ 219152 h 255194"/>
                  <a:gd name="connsiteX3" fmla="*/ 8075 w 10399"/>
                  <a:gd name="connsiteY3" fmla="*/ 219152 h 255194"/>
                  <a:gd name="connsiteX4" fmla="*/ 10000 w 10399"/>
                  <a:gd name="connsiteY4" fmla="*/ 208205 h 255194"/>
                  <a:gd name="connsiteX5" fmla="*/ 0 w 10399"/>
                  <a:gd name="connsiteY5" fmla="*/ 198205 h 255194"/>
                  <a:gd name="connsiteX0" fmla="*/ 0 w 10399"/>
                  <a:gd name="connsiteY0" fmla="*/ 198205 h 238126"/>
                  <a:gd name="connsiteX1" fmla="*/ 1810 w 10399"/>
                  <a:gd name="connsiteY1" fmla="*/ 221651 h 238126"/>
                  <a:gd name="connsiteX2" fmla="*/ 4971 w 10399"/>
                  <a:gd name="connsiteY2" fmla="*/ 219152 h 238126"/>
                  <a:gd name="connsiteX3" fmla="*/ 8075 w 10399"/>
                  <a:gd name="connsiteY3" fmla="*/ 219152 h 238126"/>
                  <a:gd name="connsiteX4" fmla="*/ 10000 w 10399"/>
                  <a:gd name="connsiteY4" fmla="*/ 208205 h 238126"/>
                  <a:gd name="connsiteX5" fmla="*/ 0 w 10399"/>
                  <a:gd name="connsiteY5" fmla="*/ 198205 h 238126"/>
                  <a:gd name="connsiteX0" fmla="*/ 0 w 10399"/>
                  <a:gd name="connsiteY0" fmla="*/ 198205 h 236068"/>
                  <a:gd name="connsiteX1" fmla="*/ 1810 w 10399"/>
                  <a:gd name="connsiteY1" fmla="*/ 221651 h 236068"/>
                  <a:gd name="connsiteX2" fmla="*/ 4971 w 10399"/>
                  <a:gd name="connsiteY2" fmla="*/ 219152 h 236068"/>
                  <a:gd name="connsiteX3" fmla="*/ 8075 w 10399"/>
                  <a:gd name="connsiteY3" fmla="*/ 219152 h 236068"/>
                  <a:gd name="connsiteX4" fmla="*/ 10000 w 10399"/>
                  <a:gd name="connsiteY4" fmla="*/ 208205 h 236068"/>
                  <a:gd name="connsiteX5" fmla="*/ 0 w 10399"/>
                  <a:gd name="connsiteY5" fmla="*/ 198205 h 236068"/>
                  <a:gd name="connsiteX0" fmla="*/ 0 w 10399"/>
                  <a:gd name="connsiteY0" fmla="*/ 198205 h 243609"/>
                  <a:gd name="connsiteX1" fmla="*/ 1810 w 10399"/>
                  <a:gd name="connsiteY1" fmla="*/ 221651 h 243609"/>
                  <a:gd name="connsiteX2" fmla="*/ 4971 w 10399"/>
                  <a:gd name="connsiteY2" fmla="*/ 219152 h 243609"/>
                  <a:gd name="connsiteX3" fmla="*/ 8075 w 10399"/>
                  <a:gd name="connsiteY3" fmla="*/ 219152 h 243609"/>
                  <a:gd name="connsiteX4" fmla="*/ 10000 w 10399"/>
                  <a:gd name="connsiteY4" fmla="*/ 208205 h 243609"/>
                  <a:gd name="connsiteX5" fmla="*/ 0 w 10399"/>
                  <a:gd name="connsiteY5" fmla="*/ 198205 h 243609"/>
                  <a:gd name="connsiteX0" fmla="*/ 0 w 10399"/>
                  <a:gd name="connsiteY0" fmla="*/ 198205 h 247956"/>
                  <a:gd name="connsiteX1" fmla="*/ 1810 w 10399"/>
                  <a:gd name="connsiteY1" fmla="*/ 221651 h 247956"/>
                  <a:gd name="connsiteX2" fmla="*/ 4971 w 10399"/>
                  <a:gd name="connsiteY2" fmla="*/ 219152 h 247956"/>
                  <a:gd name="connsiteX3" fmla="*/ 8075 w 10399"/>
                  <a:gd name="connsiteY3" fmla="*/ 219152 h 247956"/>
                  <a:gd name="connsiteX4" fmla="*/ 10000 w 10399"/>
                  <a:gd name="connsiteY4" fmla="*/ 208205 h 247956"/>
                  <a:gd name="connsiteX5" fmla="*/ 0 w 10399"/>
                  <a:gd name="connsiteY5" fmla="*/ 198205 h 247956"/>
                  <a:gd name="connsiteX0" fmla="*/ 0 w 10399"/>
                  <a:gd name="connsiteY0" fmla="*/ 198205 h 247956"/>
                  <a:gd name="connsiteX1" fmla="*/ 1810 w 10399"/>
                  <a:gd name="connsiteY1" fmla="*/ 221651 h 247956"/>
                  <a:gd name="connsiteX2" fmla="*/ 4971 w 10399"/>
                  <a:gd name="connsiteY2" fmla="*/ 219152 h 247956"/>
                  <a:gd name="connsiteX3" fmla="*/ 8075 w 10399"/>
                  <a:gd name="connsiteY3" fmla="*/ 219152 h 247956"/>
                  <a:gd name="connsiteX4" fmla="*/ 10000 w 10399"/>
                  <a:gd name="connsiteY4" fmla="*/ 208205 h 247956"/>
                  <a:gd name="connsiteX5" fmla="*/ 0 w 10399"/>
                  <a:gd name="connsiteY5" fmla="*/ 198205 h 247956"/>
                  <a:gd name="connsiteX0" fmla="*/ 0 w 10399"/>
                  <a:gd name="connsiteY0" fmla="*/ 198205 h 251059"/>
                  <a:gd name="connsiteX1" fmla="*/ 1810 w 10399"/>
                  <a:gd name="connsiteY1" fmla="*/ 221651 h 251059"/>
                  <a:gd name="connsiteX2" fmla="*/ 4971 w 10399"/>
                  <a:gd name="connsiteY2" fmla="*/ 219152 h 251059"/>
                  <a:gd name="connsiteX3" fmla="*/ 8075 w 10399"/>
                  <a:gd name="connsiteY3" fmla="*/ 219152 h 251059"/>
                  <a:gd name="connsiteX4" fmla="*/ 10000 w 10399"/>
                  <a:gd name="connsiteY4" fmla="*/ 208205 h 251059"/>
                  <a:gd name="connsiteX5" fmla="*/ 0 w 10399"/>
                  <a:gd name="connsiteY5" fmla="*/ 198205 h 251059"/>
                  <a:gd name="connsiteX0" fmla="*/ 0 w 10415"/>
                  <a:gd name="connsiteY0" fmla="*/ 198205 h 251059"/>
                  <a:gd name="connsiteX1" fmla="*/ 1810 w 10415"/>
                  <a:gd name="connsiteY1" fmla="*/ 221651 h 251059"/>
                  <a:gd name="connsiteX2" fmla="*/ 4971 w 10415"/>
                  <a:gd name="connsiteY2" fmla="*/ 219152 h 251059"/>
                  <a:gd name="connsiteX3" fmla="*/ 8075 w 10415"/>
                  <a:gd name="connsiteY3" fmla="*/ 219152 h 251059"/>
                  <a:gd name="connsiteX4" fmla="*/ 10000 w 10415"/>
                  <a:gd name="connsiteY4" fmla="*/ 208205 h 251059"/>
                  <a:gd name="connsiteX5" fmla="*/ 0 w 10415"/>
                  <a:gd name="connsiteY5" fmla="*/ 198205 h 251059"/>
                  <a:gd name="connsiteX0" fmla="*/ 0 w 10000"/>
                  <a:gd name="connsiteY0" fmla="*/ 198205 h 251059"/>
                  <a:gd name="connsiteX1" fmla="*/ 1810 w 10000"/>
                  <a:gd name="connsiteY1" fmla="*/ 221651 h 251059"/>
                  <a:gd name="connsiteX2" fmla="*/ 4971 w 10000"/>
                  <a:gd name="connsiteY2" fmla="*/ 219152 h 251059"/>
                  <a:gd name="connsiteX3" fmla="*/ 8075 w 10000"/>
                  <a:gd name="connsiteY3" fmla="*/ 219152 h 251059"/>
                  <a:gd name="connsiteX4" fmla="*/ 10000 w 10000"/>
                  <a:gd name="connsiteY4" fmla="*/ 208205 h 251059"/>
                  <a:gd name="connsiteX5" fmla="*/ 0 w 10000"/>
                  <a:gd name="connsiteY5" fmla="*/ 198205 h 251059"/>
                  <a:gd name="connsiteX0" fmla="*/ 0 w 10000"/>
                  <a:gd name="connsiteY0" fmla="*/ 202948 h 255802"/>
                  <a:gd name="connsiteX1" fmla="*/ 1810 w 10000"/>
                  <a:gd name="connsiteY1" fmla="*/ 226394 h 255802"/>
                  <a:gd name="connsiteX2" fmla="*/ 4971 w 10000"/>
                  <a:gd name="connsiteY2" fmla="*/ 223895 h 255802"/>
                  <a:gd name="connsiteX3" fmla="*/ 8075 w 10000"/>
                  <a:gd name="connsiteY3" fmla="*/ 223895 h 255802"/>
                  <a:gd name="connsiteX4" fmla="*/ 10000 w 10000"/>
                  <a:gd name="connsiteY4" fmla="*/ 197948 h 255802"/>
                  <a:gd name="connsiteX5" fmla="*/ 0 w 10000"/>
                  <a:gd name="connsiteY5" fmla="*/ 202948 h 255802"/>
                  <a:gd name="connsiteX0" fmla="*/ 0 w 10000"/>
                  <a:gd name="connsiteY0" fmla="*/ 202948 h 255802"/>
                  <a:gd name="connsiteX1" fmla="*/ 1810 w 10000"/>
                  <a:gd name="connsiteY1" fmla="*/ 226394 h 255802"/>
                  <a:gd name="connsiteX2" fmla="*/ 4971 w 10000"/>
                  <a:gd name="connsiteY2" fmla="*/ 223895 h 255802"/>
                  <a:gd name="connsiteX3" fmla="*/ 8075 w 10000"/>
                  <a:gd name="connsiteY3" fmla="*/ 223895 h 255802"/>
                  <a:gd name="connsiteX4" fmla="*/ 10000 w 10000"/>
                  <a:gd name="connsiteY4" fmla="*/ 197948 h 255802"/>
                  <a:gd name="connsiteX5" fmla="*/ 0 w 10000"/>
                  <a:gd name="connsiteY5" fmla="*/ 202948 h 255802"/>
                  <a:gd name="connsiteX0" fmla="*/ 0 w 10000"/>
                  <a:gd name="connsiteY0" fmla="*/ 202948 h 255802"/>
                  <a:gd name="connsiteX1" fmla="*/ 1810 w 10000"/>
                  <a:gd name="connsiteY1" fmla="*/ 226394 h 255802"/>
                  <a:gd name="connsiteX2" fmla="*/ 4971 w 10000"/>
                  <a:gd name="connsiteY2" fmla="*/ 223895 h 255802"/>
                  <a:gd name="connsiteX3" fmla="*/ 8075 w 10000"/>
                  <a:gd name="connsiteY3" fmla="*/ 223895 h 255802"/>
                  <a:gd name="connsiteX4" fmla="*/ 10000 w 10000"/>
                  <a:gd name="connsiteY4" fmla="*/ 197948 h 255802"/>
                  <a:gd name="connsiteX5" fmla="*/ 0 w 10000"/>
                  <a:gd name="connsiteY5" fmla="*/ 202948 h 255802"/>
                  <a:gd name="connsiteX0" fmla="*/ 0 w 9914"/>
                  <a:gd name="connsiteY0" fmla="*/ 202948 h 255802"/>
                  <a:gd name="connsiteX1" fmla="*/ 1810 w 9914"/>
                  <a:gd name="connsiteY1" fmla="*/ 226394 h 255802"/>
                  <a:gd name="connsiteX2" fmla="*/ 4971 w 9914"/>
                  <a:gd name="connsiteY2" fmla="*/ 223895 h 255802"/>
                  <a:gd name="connsiteX3" fmla="*/ 8075 w 9914"/>
                  <a:gd name="connsiteY3" fmla="*/ 223895 h 255802"/>
                  <a:gd name="connsiteX4" fmla="*/ 9914 w 9914"/>
                  <a:gd name="connsiteY4" fmla="*/ 197948 h 255802"/>
                  <a:gd name="connsiteX5" fmla="*/ 0 w 9914"/>
                  <a:gd name="connsiteY5" fmla="*/ 202948 h 255802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9"/>
                  <a:gd name="connsiteY0" fmla="*/ 8013 h 10079"/>
                  <a:gd name="connsiteX1" fmla="*/ 1826 w 10009"/>
                  <a:gd name="connsiteY1" fmla="*/ 8929 h 10079"/>
                  <a:gd name="connsiteX2" fmla="*/ 5014 w 10009"/>
                  <a:gd name="connsiteY2" fmla="*/ 8832 h 10079"/>
                  <a:gd name="connsiteX3" fmla="*/ 8145 w 10009"/>
                  <a:gd name="connsiteY3" fmla="*/ 8832 h 10079"/>
                  <a:gd name="connsiteX4" fmla="*/ 10000 w 10009"/>
                  <a:gd name="connsiteY4" fmla="*/ 7817 h 10079"/>
                  <a:gd name="connsiteX5" fmla="*/ 0 w 10009"/>
                  <a:gd name="connsiteY5" fmla="*/ 8013 h 10079"/>
                  <a:gd name="connsiteX0" fmla="*/ 0 w 10008"/>
                  <a:gd name="connsiteY0" fmla="*/ 8013 h 10079"/>
                  <a:gd name="connsiteX1" fmla="*/ 1826 w 10008"/>
                  <a:gd name="connsiteY1" fmla="*/ 8929 h 10079"/>
                  <a:gd name="connsiteX2" fmla="*/ 5014 w 10008"/>
                  <a:gd name="connsiteY2" fmla="*/ 8832 h 10079"/>
                  <a:gd name="connsiteX3" fmla="*/ 8145 w 10008"/>
                  <a:gd name="connsiteY3" fmla="*/ 8832 h 10079"/>
                  <a:gd name="connsiteX4" fmla="*/ 10000 w 10008"/>
                  <a:gd name="connsiteY4" fmla="*/ 7817 h 10079"/>
                  <a:gd name="connsiteX5" fmla="*/ 0 w 10008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  <a:gd name="connsiteX0" fmla="*/ 0 w 10000"/>
                  <a:gd name="connsiteY0" fmla="*/ 8013 h 10079"/>
                  <a:gd name="connsiteX1" fmla="*/ 1826 w 10000"/>
                  <a:gd name="connsiteY1" fmla="*/ 8929 h 10079"/>
                  <a:gd name="connsiteX2" fmla="*/ 5014 w 10000"/>
                  <a:gd name="connsiteY2" fmla="*/ 8832 h 10079"/>
                  <a:gd name="connsiteX3" fmla="*/ 8145 w 10000"/>
                  <a:gd name="connsiteY3" fmla="*/ 8832 h 10079"/>
                  <a:gd name="connsiteX4" fmla="*/ 10000 w 10000"/>
                  <a:gd name="connsiteY4" fmla="*/ 7817 h 10079"/>
                  <a:gd name="connsiteX5" fmla="*/ 0 w 10000"/>
                  <a:gd name="connsiteY5" fmla="*/ 8013 h 10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79">
                    <a:moveTo>
                      <a:pt x="0" y="8013"/>
                    </a:moveTo>
                    <a:cubicBezTo>
                      <a:pt x="672" y="10576"/>
                      <a:pt x="956" y="9060"/>
                      <a:pt x="1826" y="8929"/>
                    </a:cubicBezTo>
                    <a:cubicBezTo>
                      <a:pt x="3531" y="10874"/>
                      <a:pt x="4015" y="9603"/>
                      <a:pt x="5014" y="8832"/>
                    </a:cubicBezTo>
                    <a:cubicBezTo>
                      <a:pt x="6680" y="11275"/>
                      <a:pt x="7184" y="9489"/>
                      <a:pt x="8145" y="8832"/>
                    </a:cubicBezTo>
                    <a:cubicBezTo>
                      <a:pt x="9020" y="9250"/>
                      <a:pt x="9826" y="10316"/>
                      <a:pt x="10000" y="7817"/>
                    </a:cubicBezTo>
                    <a:cubicBezTo>
                      <a:pt x="8754" y="3680"/>
                      <a:pt x="4550" y="-7592"/>
                      <a:pt x="0" y="80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1EE53D0-4E33-46DF-9812-47FD17EF4B73}"/>
                </a:ext>
              </a:extLst>
            </p:cNvPr>
            <p:cNvSpPr/>
            <p:nvPr/>
          </p:nvSpPr>
          <p:spPr>
            <a:xfrm flipH="1">
              <a:off x="5170928" y="4362450"/>
              <a:ext cx="45719" cy="117245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EB802B6-124D-4D1C-BCE2-8766FF57CC06}"/>
                </a:ext>
              </a:extLst>
            </p:cNvPr>
            <p:cNvSpPr/>
            <p:nvPr/>
          </p:nvSpPr>
          <p:spPr>
            <a:xfrm rot="20955638" flipH="1">
              <a:off x="4905336" y="4262542"/>
              <a:ext cx="45719" cy="210968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D45F869-4B3D-422A-8647-07FA7937540C}"/>
                </a:ext>
              </a:extLst>
            </p:cNvPr>
            <p:cNvSpPr/>
            <p:nvPr/>
          </p:nvSpPr>
          <p:spPr>
            <a:xfrm rot="457402">
              <a:off x="4625355" y="4358677"/>
              <a:ext cx="45719" cy="117245"/>
            </a:xfrm>
            <a:custGeom>
              <a:avLst/>
              <a:gdLst>
                <a:gd name="connsiteX0" fmla="*/ 0 w 10230"/>
                <a:gd name="connsiteY0" fmla="*/ 0 h 117475"/>
                <a:gd name="connsiteX1" fmla="*/ 9525 w 10230"/>
                <a:gd name="connsiteY1" fmla="*/ 95250 h 117475"/>
                <a:gd name="connsiteX2" fmla="*/ 9525 w 10230"/>
                <a:gd name="connsiteY2" fmla="*/ 117475 h 117475"/>
                <a:gd name="connsiteX3" fmla="*/ 9525 w 10230"/>
                <a:gd name="connsiteY3" fmla="*/ 117475 h 117475"/>
                <a:gd name="connsiteX0" fmla="*/ 0 w 9525"/>
                <a:gd name="connsiteY0" fmla="*/ 0 h 117475"/>
                <a:gd name="connsiteX1" fmla="*/ 9525 w 9525"/>
                <a:gd name="connsiteY1" fmla="*/ 117475 h 117475"/>
                <a:gd name="connsiteX2" fmla="*/ 9525 w 9525"/>
                <a:gd name="connsiteY2" fmla="*/ 117475 h 117475"/>
                <a:gd name="connsiteX0" fmla="*/ 0 w 10000"/>
                <a:gd name="connsiteY0" fmla="*/ 0 h 10000"/>
                <a:gd name="connsiteX1" fmla="*/ 10000 w 10000"/>
                <a:gd name="connsiteY1" fmla="*/ 10000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3333" y="3333"/>
                    <a:pt x="1666" y="6262"/>
                    <a:pt x="10000" y="10000"/>
                  </a:cubicBezTo>
                  <a:lnTo>
                    <a:pt x="10000" y="10000"/>
                  </a:lnTo>
                </a:path>
              </a:pathLst>
            </a:custGeom>
            <a:noFill/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198AB28A-DEC8-485C-BB14-A6E4B7D2CAD2}"/>
              </a:ext>
            </a:extLst>
          </p:cNvPr>
          <p:cNvSpPr txBox="1"/>
          <p:nvPr/>
        </p:nvSpPr>
        <p:spPr>
          <a:xfrm>
            <a:off x="7042513" y="4798311"/>
            <a:ext cx="635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88449DA-2501-4337-AAA4-22D1B75D6511}"/>
              </a:ext>
            </a:extLst>
          </p:cNvPr>
          <p:cNvGrpSpPr/>
          <p:nvPr/>
        </p:nvGrpSpPr>
        <p:grpSpPr>
          <a:xfrm>
            <a:off x="5636902" y="5214141"/>
            <a:ext cx="1300161" cy="942226"/>
            <a:chOff x="4562872" y="2957887"/>
            <a:chExt cx="1300161" cy="942226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59761F1-7668-45EE-94DF-0A8F6588A4A2}"/>
                </a:ext>
              </a:extLst>
            </p:cNvPr>
            <p:cNvSpPr/>
            <p:nvPr/>
          </p:nvSpPr>
          <p:spPr>
            <a:xfrm>
              <a:off x="4570016" y="3147763"/>
              <a:ext cx="1273968" cy="561252"/>
            </a:xfrm>
            <a:custGeom>
              <a:avLst/>
              <a:gdLst>
                <a:gd name="connsiteX0" fmla="*/ 632519 w 1273968"/>
                <a:gd name="connsiteY0" fmla="*/ 0 h 561252"/>
                <a:gd name="connsiteX1" fmla="*/ 1273968 w 1273968"/>
                <a:gd name="connsiteY1" fmla="*/ 187523 h 561252"/>
                <a:gd name="connsiteX2" fmla="*/ 0 w 1273968"/>
                <a:gd name="connsiteY2" fmla="*/ 187523 h 561252"/>
                <a:gd name="connsiteX3" fmla="*/ 632519 w 1273968"/>
                <a:gd name="connsiteY3" fmla="*/ 0 h 56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968" h="561252">
                  <a:moveTo>
                    <a:pt x="632519" y="0"/>
                  </a:moveTo>
                  <a:cubicBezTo>
                    <a:pt x="862409" y="0"/>
                    <a:pt x="1093787" y="62508"/>
                    <a:pt x="1273968" y="187523"/>
                  </a:cubicBezTo>
                  <a:cubicBezTo>
                    <a:pt x="956469" y="426442"/>
                    <a:pt x="673099" y="893167"/>
                    <a:pt x="0" y="187523"/>
                  </a:cubicBezTo>
                  <a:cubicBezTo>
                    <a:pt x="174228" y="62508"/>
                    <a:pt x="402630" y="0"/>
                    <a:pt x="632519" y="0"/>
                  </a:cubicBezTo>
                  <a:close/>
                </a:path>
              </a:pathLst>
            </a:custGeom>
            <a:solidFill>
              <a:srgbClr val="252B2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3BEE512-E011-4945-9040-81AB99047AF3}"/>
                </a:ext>
              </a:extLst>
            </p:cNvPr>
            <p:cNvSpPr/>
            <p:nvPr/>
          </p:nvSpPr>
          <p:spPr>
            <a:xfrm>
              <a:off x="4854265" y="3313604"/>
              <a:ext cx="764453" cy="527173"/>
            </a:xfrm>
            <a:custGeom>
              <a:avLst/>
              <a:gdLst>
                <a:gd name="connsiteX0" fmla="*/ 253972 w 617405"/>
                <a:gd name="connsiteY0" fmla="*/ 815 h 683097"/>
                <a:gd name="connsiteX1" fmla="*/ 615553 w 617405"/>
                <a:gd name="connsiteY1" fmla="*/ 526361 h 683097"/>
                <a:gd name="connsiteX2" fmla="*/ 617405 w 617405"/>
                <a:gd name="connsiteY2" fmla="*/ 571789 h 683097"/>
                <a:gd name="connsiteX3" fmla="*/ 616493 w 617405"/>
                <a:gd name="connsiteY3" fmla="*/ 572694 h 683097"/>
                <a:gd name="connsiteX4" fmla="*/ 9072 w 617405"/>
                <a:gd name="connsiteY4" fmla="*/ 590665 h 683097"/>
                <a:gd name="connsiteX5" fmla="*/ 0 w 617405"/>
                <a:gd name="connsiteY5" fmla="*/ 583984 h 683097"/>
                <a:gd name="connsiteX6" fmla="*/ 861 w 617405"/>
                <a:gd name="connsiteY6" fmla="*/ 499439 h 683097"/>
                <a:gd name="connsiteX7" fmla="*/ 253972 w 617405"/>
                <a:gd name="connsiteY7" fmla="*/ 815 h 683097"/>
                <a:gd name="connsiteX0" fmla="*/ 253111 w 616544"/>
                <a:gd name="connsiteY0" fmla="*/ 815 h 683097"/>
                <a:gd name="connsiteX1" fmla="*/ 614692 w 616544"/>
                <a:gd name="connsiteY1" fmla="*/ 526361 h 683097"/>
                <a:gd name="connsiteX2" fmla="*/ 616544 w 616544"/>
                <a:gd name="connsiteY2" fmla="*/ 571789 h 683097"/>
                <a:gd name="connsiteX3" fmla="*/ 615632 w 616544"/>
                <a:gd name="connsiteY3" fmla="*/ 572694 h 683097"/>
                <a:gd name="connsiteX4" fmla="*/ 8211 w 616544"/>
                <a:gd name="connsiteY4" fmla="*/ 590665 h 683097"/>
                <a:gd name="connsiteX5" fmla="*/ 0 w 616544"/>
                <a:gd name="connsiteY5" fmla="*/ 499439 h 683097"/>
                <a:gd name="connsiteX6" fmla="*/ 253111 w 616544"/>
                <a:gd name="connsiteY6" fmla="*/ 815 h 683097"/>
                <a:gd name="connsiteX0" fmla="*/ 253111 w 616544"/>
                <a:gd name="connsiteY0" fmla="*/ 815 h 572694"/>
                <a:gd name="connsiteX1" fmla="*/ 614692 w 616544"/>
                <a:gd name="connsiteY1" fmla="*/ 526361 h 572694"/>
                <a:gd name="connsiteX2" fmla="*/ 616544 w 616544"/>
                <a:gd name="connsiteY2" fmla="*/ 571789 h 572694"/>
                <a:gd name="connsiteX3" fmla="*/ 615632 w 616544"/>
                <a:gd name="connsiteY3" fmla="*/ 572694 h 572694"/>
                <a:gd name="connsiteX4" fmla="*/ 0 w 616544"/>
                <a:gd name="connsiteY4" fmla="*/ 499439 h 572694"/>
                <a:gd name="connsiteX5" fmla="*/ 253111 w 616544"/>
                <a:gd name="connsiteY5" fmla="*/ 815 h 572694"/>
                <a:gd name="connsiteX0" fmla="*/ 223702 w 587135"/>
                <a:gd name="connsiteY0" fmla="*/ 815 h 673307"/>
                <a:gd name="connsiteX1" fmla="*/ 585283 w 587135"/>
                <a:gd name="connsiteY1" fmla="*/ 526361 h 673307"/>
                <a:gd name="connsiteX2" fmla="*/ 587135 w 587135"/>
                <a:gd name="connsiteY2" fmla="*/ 571789 h 673307"/>
                <a:gd name="connsiteX3" fmla="*/ 586223 w 587135"/>
                <a:gd name="connsiteY3" fmla="*/ 572694 h 673307"/>
                <a:gd name="connsiteX4" fmla="*/ 0 w 587135"/>
                <a:gd name="connsiteY4" fmla="*/ 645360 h 673307"/>
                <a:gd name="connsiteX5" fmla="*/ 223702 w 587135"/>
                <a:gd name="connsiteY5" fmla="*/ 815 h 673307"/>
                <a:gd name="connsiteX0" fmla="*/ 223702 w 587135"/>
                <a:gd name="connsiteY0" fmla="*/ 815 h 673307"/>
                <a:gd name="connsiteX1" fmla="*/ 585283 w 587135"/>
                <a:gd name="connsiteY1" fmla="*/ 526361 h 673307"/>
                <a:gd name="connsiteX2" fmla="*/ 587135 w 587135"/>
                <a:gd name="connsiteY2" fmla="*/ 571789 h 673307"/>
                <a:gd name="connsiteX3" fmla="*/ 586223 w 587135"/>
                <a:gd name="connsiteY3" fmla="*/ 572694 h 673307"/>
                <a:gd name="connsiteX4" fmla="*/ 0 w 587135"/>
                <a:gd name="connsiteY4" fmla="*/ 645360 h 673307"/>
                <a:gd name="connsiteX5" fmla="*/ 223702 w 587135"/>
                <a:gd name="connsiteY5" fmla="*/ 815 h 673307"/>
                <a:gd name="connsiteX0" fmla="*/ 223702 w 587135"/>
                <a:gd name="connsiteY0" fmla="*/ 228 h 672720"/>
                <a:gd name="connsiteX1" fmla="*/ 587135 w 587135"/>
                <a:gd name="connsiteY1" fmla="*/ 571202 h 672720"/>
                <a:gd name="connsiteX2" fmla="*/ 586223 w 587135"/>
                <a:gd name="connsiteY2" fmla="*/ 572107 h 672720"/>
                <a:gd name="connsiteX3" fmla="*/ 0 w 587135"/>
                <a:gd name="connsiteY3" fmla="*/ 644773 h 672720"/>
                <a:gd name="connsiteX4" fmla="*/ 223702 w 587135"/>
                <a:gd name="connsiteY4" fmla="*/ 228 h 672720"/>
                <a:gd name="connsiteX0" fmla="*/ 223702 w 587135"/>
                <a:gd name="connsiteY0" fmla="*/ 228 h 677821"/>
                <a:gd name="connsiteX1" fmla="*/ 587135 w 587135"/>
                <a:gd name="connsiteY1" fmla="*/ 571202 h 677821"/>
                <a:gd name="connsiteX2" fmla="*/ 565217 w 587135"/>
                <a:gd name="connsiteY2" fmla="*/ 609763 h 677821"/>
                <a:gd name="connsiteX3" fmla="*/ 0 w 587135"/>
                <a:gd name="connsiteY3" fmla="*/ 644773 h 677821"/>
                <a:gd name="connsiteX4" fmla="*/ 223702 w 587135"/>
                <a:gd name="connsiteY4" fmla="*/ 228 h 677821"/>
                <a:gd name="connsiteX0" fmla="*/ 223702 w 568563"/>
                <a:gd name="connsiteY0" fmla="*/ 50 h 677645"/>
                <a:gd name="connsiteX1" fmla="*/ 565217 w 568563"/>
                <a:gd name="connsiteY1" fmla="*/ 609585 h 677645"/>
                <a:gd name="connsiteX2" fmla="*/ 0 w 568563"/>
                <a:gd name="connsiteY2" fmla="*/ 644595 h 677645"/>
                <a:gd name="connsiteX3" fmla="*/ 223702 w 568563"/>
                <a:gd name="connsiteY3" fmla="*/ 50 h 677645"/>
                <a:gd name="connsiteX0" fmla="*/ 269917 w 569140"/>
                <a:gd name="connsiteY0" fmla="*/ 47 h 691762"/>
                <a:gd name="connsiteX1" fmla="*/ 565217 w 569140"/>
                <a:gd name="connsiteY1" fmla="*/ 623703 h 691762"/>
                <a:gd name="connsiteX2" fmla="*/ 0 w 569140"/>
                <a:gd name="connsiteY2" fmla="*/ 658713 h 691762"/>
                <a:gd name="connsiteX3" fmla="*/ 269917 w 569140"/>
                <a:gd name="connsiteY3" fmla="*/ 47 h 691762"/>
                <a:gd name="connsiteX0" fmla="*/ 269917 w 571066"/>
                <a:gd name="connsiteY0" fmla="*/ 9180 h 700895"/>
                <a:gd name="connsiteX1" fmla="*/ 565217 w 571066"/>
                <a:gd name="connsiteY1" fmla="*/ 632836 h 700895"/>
                <a:gd name="connsiteX2" fmla="*/ 0 w 571066"/>
                <a:gd name="connsiteY2" fmla="*/ 667846 h 700895"/>
                <a:gd name="connsiteX3" fmla="*/ 269917 w 571066"/>
                <a:gd name="connsiteY3" fmla="*/ 9180 h 700895"/>
                <a:gd name="connsiteX0" fmla="*/ 269917 w 567349"/>
                <a:gd name="connsiteY0" fmla="*/ 9180 h 700895"/>
                <a:gd name="connsiteX1" fmla="*/ 565217 w 567349"/>
                <a:gd name="connsiteY1" fmla="*/ 632836 h 700895"/>
                <a:gd name="connsiteX2" fmla="*/ 0 w 567349"/>
                <a:gd name="connsiteY2" fmla="*/ 667846 h 700895"/>
                <a:gd name="connsiteX3" fmla="*/ 269917 w 567349"/>
                <a:gd name="connsiteY3" fmla="*/ 9180 h 700895"/>
                <a:gd name="connsiteX0" fmla="*/ 269917 w 567165"/>
                <a:gd name="connsiteY0" fmla="*/ 6783 h 698498"/>
                <a:gd name="connsiteX1" fmla="*/ 565217 w 567165"/>
                <a:gd name="connsiteY1" fmla="*/ 630439 h 698498"/>
                <a:gd name="connsiteX2" fmla="*/ 0 w 567165"/>
                <a:gd name="connsiteY2" fmla="*/ 665449 h 698498"/>
                <a:gd name="connsiteX3" fmla="*/ 269917 w 567165"/>
                <a:gd name="connsiteY3" fmla="*/ 6783 h 698498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731119"/>
                <a:gd name="connsiteX1" fmla="*/ 565217 w 567269"/>
                <a:gd name="connsiteY1" fmla="*/ 663060 h 731119"/>
                <a:gd name="connsiteX2" fmla="*/ 0 w 567269"/>
                <a:gd name="connsiteY2" fmla="*/ 698070 h 731119"/>
                <a:gd name="connsiteX3" fmla="*/ 278320 w 567269"/>
                <a:gd name="connsiteY3" fmla="*/ 6454 h 731119"/>
                <a:gd name="connsiteX0" fmla="*/ 278320 w 567269"/>
                <a:gd name="connsiteY0" fmla="*/ 6454 h 876572"/>
                <a:gd name="connsiteX1" fmla="*/ 565217 w 567269"/>
                <a:gd name="connsiteY1" fmla="*/ 663060 h 876572"/>
                <a:gd name="connsiteX2" fmla="*/ 0 w 567269"/>
                <a:gd name="connsiteY2" fmla="*/ 698070 h 876572"/>
                <a:gd name="connsiteX3" fmla="*/ 278320 w 567269"/>
                <a:gd name="connsiteY3" fmla="*/ 6454 h 87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269" h="876572">
                  <a:moveTo>
                    <a:pt x="278320" y="6454"/>
                  </a:moveTo>
                  <a:cubicBezTo>
                    <a:pt x="450247" y="-69988"/>
                    <a:pt x="585696" y="555637"/>
                    <a:pt x="565217" y="663060"/>
                  </a:cubicBezTo>
                  <a:cubicBezTo>
                    <a:pt x="309111" y="1065228"/>
                    <a:pt x="60420" y="793383"/>
                    <a:pt x="0" y="698070"/>
                  </a:cubicBezTo>
                  <a:cubicBezTo>
                    <a:pt x="7001" y="231337"/>
                    <a:pt x="112779" y="-30916"/>
                    <a:pt x="278320" y="6454"/>
                  </a:cubicBezTo>
                  <a:close/>
                </a:path>
              </a:pathLst>
            </a:custGeom>
            <a:solidFill>
              <a:srgbClr val="D77971"/>
            </a:solidFill>
            <a:ln>
              <a:solidFill>
                <a:srgbClr val="25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2ABC577-76ED-43C5-B6AE-729E22A4419E}"/>
                </a:ext>
              </a:extLst>
            </p:cNvPr>
            <p:cNvSpPr/>
            <p:nvPr/>
          </p:nvSpPr>
          <p:spPr>
            <a:xfrm>
              <a:off x="4844742" y="3630854"/>
              <a:ext cx="764452" cy="156322"/>
            </a:xfrm>
            <a:custGeom>
              <a:avLst/>
              <a:gdLst>
                <a:gd name="connsiteX0" fmla="*/ 69664 w 1688959"/>
                <a:gd name="connsiteY0" fmla="*/ 598 h 274690"/>
                <a:gd name="connsiteX1" fmla="*/ 172244 w 1688959"/>
                <a:gd name="connsiteY1" fmla="*/ 37778 h 274690"/>
                <a:gd name="connsiteX2" fmla="*/ 379413 w 1688959"/>
                <a:gd name="connsiteY2" fmla="*/ 63972 h 274690"/>
                <a:gd name="connsiteX3" fmla="*/ 515144 w 1688959"/>
                <a:gd name="connsiteY3" fmla="*/ 75878 h 274690"/>
                <a:gd name="connsiteX4" fmla="*/ 667544 w 1688959"/>
                <a:gd name="connsiteY4" fmla="*/ 83022 h 274690"/>
                <a:gd name="connsiteX5" fmla="*/ 841375 w 1688959"/>
                <a:gd name="connsiteY5" fmla="*/ 80641 h 274690"/>
                <a:gd name="connsiteX6" fmla="*/ 996156 w 1688959"/>
                <a:gd name="connsiteY6" fmla="*/ 85403 h 274690"/>
                <a:gd name="connsiteX7" fmla="*/ 1169988 w 1688959"/>
                <a:gd name="connsiteY7" fmla="*/ 87784 h 274690"/>
                <a:gd name="connsiteX8" fmla="*/ 1317625 w 1688959"/>
                <a:gd name="connsiteY8" fmla="*/ 71116 h 274690"/>
                <a:gd name="connsiteX9" fmla="*/ 1517650 w 1688959"/>
                <a:gd name="connsiteY9" fmla="*/ 49684 h 274690"/>
                <a:gd name="connsiteX10" fmla="*/ 1672430 w 1688959"/>
                <a:gd name="connsiteY10" fmla="*/ 21095 h 274690"/>
                <a:gd name="connsiteX11" fmla="*/ 1685518 w 1688959"/>
                <a:gd name="connsiteY11" fmla="*/ 53569 h 274690"/>
                <a:gd name="connsiteX12" fmla="*/ 1688959 w 1688959"/>
                <a:gd name="connsiteY12" fmla="*/ 70924 h 274690"/>
                <a:gd name="connsiteX13" fmla="*/ 1564382 w 1688959"/>
                <a:gd name="connsiteY13" fmla="*/ 127935 h 274690"/>
                <a:gd name="connsiteX14" fmla="*/ 83732 w 1688959"/>
                <a:gd name="connsiteY14" fmla="*/ 99486 h 274690"/>
                <a:gd name="connsiteX15" fmla="*/ 0 w 1688959"/>
                <a:gd name="connsiteY15" fmla="*/ 54832 h 274690"/>
                <a:gd name="connsiteX16" fmla="*/ 979 w 1688959"/>
                <a:gd name="connsiteY16" fmla="*/ 30911 h 274690"/>
                <a:gd name="connsiteX17" fmla="*/ 5556 w 1688959"/>
                <a:gd name="connsiteY17" fmla="*/ 13952 h 274690"/>
                <a:gd name="connsiteX18" fmla="*/ 69664 w 1688959"/>
                <a:gd name="connsiteY18" fmla="*/ 598 h 274690"/>
                <a:gd name="connsiteX0" fmla="*/ 5556 w 1688959"/>
                <a:gd name="connsiteY0" fmla="*/ 150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17" fmla="*/ 5556 w 1688959"/>
                <a:gd name="connsiteY17" fmla="*/ 1503 h 262241"/>
                <a:gd name="connsiteX0" fmla="*/ 979 w 1688959"/>
                <a:gd name="connsiteY0" fmla="*/ 18462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16" fmla="*/ 979 w 1688959"/>
                <a:gd name="connsiteY16" fmla="*/ 18462 h 262241"/>
                <a:gd name="connsiteX0" fmla="*/ 0 w 1688959"/>
                <a:gd name="connsiteY0" fmla="*/ 42383 h 262241"/>
                <a:gd name="connsiteX1" fmla="*/ 172244 w 1688959"/>
                <a:gd name="connsiteY1" fmla="*/ 25329 h 262241"/>
                <a:gd name="connsiteX2" fmla="*/ 379413 w 1688959"/>
                <a:gd name="connsiteY2" fmla="*/ 51523 h 262241"/>
                <a:gd name="connsiteX3" fmla="*/ 515144 w 1688959"/>
                <a:gd name="connsiteY3" fmla="*/ 63429 h 262241"/>
                <a:gd name="connsiteX4" fmla="*/ 667544 w 1688959"/>
                <a:gd name="connsiteY4" fmla="*/ 70573 h 262241"/>
                <a:gd name="connsiteX5" fmla="*/ 841375 w 1688959"/>
                <a:gd name="connsiteY5" fmla="*/ 68192 h 262241"/>
                <a:gd name="connsiteX6" fmla="*/ 996156 w 1688959"/>
                <a:gd name="connsiteY6" fmla="*/ 72954 h 262241"/>
                <a:gd name="connsiteX7" fmla="*/ 1169988 w 1688959"/>
                <a:gd name="connsiteY7" fmla="*/ 75335 h 262241"/>
                <a:gd name="connsiteX8" fmla="*/ 1317625 w 1688959"/>
                <a:gd name="connsiteY8" fmla="*/ 58667 h 262241"/>
                <a:gd name="connsiteX9" fmla="*/ 1517650 w 1688959"/>
                <a:gd name="connsiteY9" fmla="*/ 37235 h 262241"/>
                <a:gd name="connsiteX10" fmla="*/ 1672430 w 1688959"/>
                <a:gd name="connsiteY10" fmla="*/ 8646 h 262241"/>
                <a:gd name="connsiteX11" fmla="*/ 1685518 w 1688959"/>
                <a:gd name="connsiteY11" fmla="*/ 41120 h 262241"/>
                <a:gd name="connsiteX12" fmla="*/ 1688959 w 1688959"/>
                <a:gd name="connsiteY12" fmla="*/ 58475 h 262241"/>
                <a:gd name="connsiteX13" fmla="*/ 1564382 w 1688959"/>
                <a:gd name="connsiteY13" fmla="*/ 115486 h 262241"/>
                <a:gd name="connsiteX14" fmla="*/ 83732 w 1688959"/>
                <a:gd name="connsiteY14" fmla="*/ 87037 h 262241"/>
                <a:gd name="connsiteX15" fmla="*/ 0 w 1688959"/>
                <a:gd name="connsiteY15" fmla="*/ 42383 h 262241"/>
                <a:gd name="connsiteX0" fmla="*/ 0 w 1605227"/>
                <a:gd name="connsiteY0" fmla="*/ 87037 h 262241"/>
                <a:gd name="connsiteX1" fmla="*/ 88512 w 1605227"/>
                <a:gd name="connsiteY1" fmla="*/ 25329 h 262241"/>
                <a:gd name="connsiteX2" fmla="*/ 295681 w 1605227"/>
                <a:gd name="connsiteY2" fmla="*/ 51523 h 262241"/>
                <a:gd name="connsiteX3" fmla="*/ 431412 w 1605227"/>
                <a:gd name="connsiteY3" fmla="*/ 63429 h 262241"/>
                <a:gd name="connsiteX4" fmla="*/ 583812 w 1605227"/>
                <a:gd name="connsiteY4" fmla="*/ 70573 h 262241"/>
                <a:gd name="connsiteX5" fmla="*/ 757643 w 1605227"/>
                <a:gd name="connsiteY5" fmla="*/ 68192 h 262241"/>
                <a:gd name="connsiteX6" fmla="*/ 912424 w 1605227"/>
                <a:gd name="connsiteY6" fmla="*/ 72954 h 262241"/>
                <a:gd name="connsiteX7" fmla="*/ 1086256 w 1605227"/>
                <a:gd name="connsiteY7" fmla="*/ 75335 h 262241"/>
                <a:gd name="connsiteX8" fmla="*/ 1233893 w 1605227"/>
                <a:gd name="connsiteY8" fmla="*/ 58667 h 262241"/>
                <a:gd name="connsiteX9" fmla="*/ 1433918 w 1605227"/>
                <a:gd name="connsiteY9" fmla="*/ 37235 h 262241"/>
                <a:gd name="connsiteX10" fmla="*/ 1588698 w 1605227"/>
                <a:gd name="connsiteY10" fmla="*/ 8646 h 262241"/>
                <a:gd name="connsiteX11" fmla="*/ 1601786 w 1605227"/>
                <a:gd name="connsiteY11" fmla="*/ 41120 h 262241"/>
                <a:gd name="connsiteX12" fmla="*/ 1605227 w 1605227"/>
                <a:gd name="connsiteY12" fmla="*/ 58475 h 262241"/>
                <a:gd name="connsiteX13" fmla="*/ 1480650 w 1605227"/>
                <a:gd name="connsiteY13" fmla="*/ 115486 h 262241"/>
                <a:gd name="connsiteX14" fmla="*/ 0 w 1605227"/>
                <a:gd name="connsiteY14" fmla="*/ 87037 h 262241"/>
                <a:gd name="connsiteX0" fmla="*/ 0 w 1605227"/>
                <a:gd name="connsiteY0" fmla="*/ 85881 h 261085"/>
                <a:gd name="connsiteX1" fmla="*/ 295681 w 1605227"/>
                <a:gd name="connsiteY1" fmla="*/ 50367 h 261085"/>
                <a:gd name="connsiteX2" fmla="*/ 431412 w 1605227"/>
                <a:gd name="connsiteY2" fmla="*/ 62273 h 261085"/>
                <a:gd name="connsiteX3" fmla="*/ 583812 w 1605227"/>
                <a:gd name="connsiteY3" fmla="*/ 69417 h 261085"/>
                <a:gd name="connsiteX4" fmla="*/ 757643 w 1605227"/>
                <a:gd name="connsiteY4" fmla="*/ 67036 h 261085"/>
                <a:gd name="connsiteX5" fmla="*/ 912424 w 1605227"/>
                <a:gd name="connsiteY5" fmla="*/ 71798 h 261085"/>
                <a:gd name="connsiteX6" fmla="*/ 1086256 w 1605227"/>
                <a:gd name="connsiteY6" fmla="*/ 74179 h 261085"/>
                <a:gd name="connsiteX7" fmla="*/ 1233893 w 1605227"/>
                <a:gd name="connsiteY7" fmla="*/ 57511 h 261085"/>
                <a:gd name="connsiteX8" fmla="*/ 1433918 w 1605227"/>
                <a:gd name="connsiteY8" fmla="*/ 36079 h 261085"/>
                <a:gd name="connsiteX9" fmla="*/ 1588698 w 1605227"/>
                <a:gd name="connsiteY9" fmla="*/ 7490 h 261085"/>
                <a:gd name="connsiteX10" fmla="*/ 1601786 w 1605227"/>
                <a:gd name="connsiteY10" fmla="*/ 39964 h 261085"/>
                <a:gd name="connsiteX11" fmla="*/ 1605227 w 1605227"/>
                <a:gd name="connsiteY11" fmla="*/ 57319 h 261085"/>
                <a:gd name="connsiteX12" fmla="*/ 1480650 w 1605227"/>
                <a:gd name="connsiteY12" fmla="*/ 114330 h 261085"/>
                <a:gd name="connsiteX13" fmla="*/ 0 w 1605227"/>
                <a:gd name="connsiteY13" fmla="*/ 85881 h 261085"/>
                <a:gd name="connsiteX0" fmla="*/ 0 w 1309952"/>
                <a:gd name="connsiteY0" fmla="*/ 162081 h 305286"/>
                <a:gd name="connsiteX1" fmla="*/ 406 w 1309952"/>
                <a:gd name="connsiteY1" fmla="*/ 50367 h 305286"/>
                <a:gd name="connsiteX2" fmla="*/ 136137 w 1309952"/>
                <a:gd name="connsiteY2" fmla="*/ 62273 h 305286"/>
                <a:gd name="connsiteX3" fmla="*/ 288537 w 1309952"/>
                <a:gd name="connsiteY3" fmla="*/ 69417 h 305286"/>
                <a:gd name="connsiteX4" fmla="*/ 462368 w 1309952"/>
                <a:gd name="connsiteY4" fmla="*/ 67036 h 305286"/>
                <a:gd name="connsiteX5" fmla="*/ 617149 w 1309952"/>
                <a:gd name="connsiteY5" fmla="*/ 71798 h 305286"/>
                <a:gd name="connsiteX6" fmla="*/ 790981 w 1309952"/>
                <a:gd name="connsiteY6" fmla="*/ 74179 h 305286"/>
                <a:gd name="connsiteX7" fmla="*/ 938618 w 1309952"/>
                <a:gd name="connsiteY7" fmla="*/ 57511 h 305286"/>
                <a:gd name="connsiteX8" fmla="*/ 1138643 w 1309952"/>
                <a:gd name="connsiteY8" fmla="*/ 36079 h 305286"/>
                <a:gd name="connsiteX9" fmla="*/ 1293423 w 1309952"/>
                <a:gd name="connsiteY9" fmla="*/ 7490 h 305286"/>
                <a:gd name="connsiteX10" fmla="*/ 1306511 w 1309952"/>
                <a:gd name="connsiteY10" fmla="*/ 39964 h 305286"/>
                <a:gd name="connsiteX11" fmla="*/ 1309952 w 1309952"/>
                <a:gd name="connsiteY11" fmla="*/ 57319 h 305286"/>
                <a:gd name="connsiteX12" fmla="*/ 1185375 w 1309952"/>
                <a:gd name="connsiteY12" fmla="*/ 114330 h 305286"/>
                <a:gd name="connsiteX13" fmla="*/ 0 w 1309952"/>
                <a:gd name="connsiteY13" fmla="*/ 162081 h 305286"/>
                <a:gd name="connsiteX0" fmla="*/ 59294 w 1369246"/>
                <a:gd name="connsiteY0" fmla="*/ 162081 h 305286"/>
                <a:gd name="connsiteX1" fmla="*/ 195431 w 1369246"/>
                <a:gd name="connsiteY1" fmla="*/ 62273 h 305286"/>
                <a:gd name="connsiteX2" fmla="*/ 347831 w 1369246"/>
                <a:gd name="connsiteY2" fmla="*/ 69417 h 305286"/>
                <a:gd name="connsiteX3" fmla="*/ 521662 w 1369246"/>
                <a:gd name="connsiteY3" fmla="*/ 67036 h 305286"/>
                <a:gd name="connsiteX4" fmla="*/ 676443 w 1369246"/>
                <a:gd name="connsiteY4" fmla="*/ 71798 h 305286"/>
                <a:gd name="connsiteX5" fmla="*/ 850275 w 1369246"/>
                <a:gd name="connsiteY5" fmla="*/ 74179 h 305286"/>
                <a:gd name="connsiteX6" fmla="*/ 997912 w 1369246"/>
                <a:gd name="connsiteY6" fmla="*/ 57511 h 305286"/>
                <a:gd name="connsiteX7" fmla="*/ 1197937 w 1369246"/>
                <a:gd name="connsiteY7" fmla="*/ 36079 h 305286"/>
                <a:gd name="connsiteX8" fmla="*/ 1352717 w 1369246"/>
                <a:gd name="connsiteY8" fmla="*/ 7490 h 305286"/>
                <a:gd name="connsiteX9" fmla="*/ 1365805 w 1369246"/>
                <a:gd name="connsiteY9" fmla="*/ 39964 h 305286"/>
                <a:gd name="connsiteX10" fmla="*/ 1369246 w 1369246"/>
                <a:gd name="connsiteY10" fmla="*/ 57319 h 305286"/>
                <a:gd name="connsiteX11" fmla="*/ 1244669 w 1369246"/>
                <a:gd name="connsiteY11" fmla="*/ 114330 h 305286"/>
                <a:gd name="connsiteX12" fmla="*/ 59294 w 1369246"/>
                <a:gd name="connsiteY12" fmla="*/ 162081 h 305286"/>
                <a:gd name="connsiteX0" fmla="*/ 76644 w 1296108"/>
                <a:gd name="connsiteY0" fmla="*/ 181131 h 317709"/>
                <a:gd name="connsiteX1" fmla="*/ 122293 w 1296108"/>
                <a:gd name="connsiteY1" fmla="*/ 62273 h 317709"/>
                <a:gd name="connsiteX2" fmla="*/ 274693 w 1296108"/>
                <a:gd name="connsiteY2" fmla="*/ 69417 h 317709"/>
                <a:gd name="connsiteX3" fmla="*/ 448524 w 1296108"/>
                <a:gd name="connsiteY3" fmla="*/ 67036 h 317709"/>
                <a:gd name="connsiteX4" fmla="*/ 603305 w 1296108"/>
                <a:gd name="connsiteY4" fmla="*/ 71798 h 317709"/>
                <a:gd name="connsiteX5" fmla="*/ 777137 w 1296108"/>
                <a:gd name="connsiteY5" fmla="*/ 74179 h 317709"/>
                <a:gd name="connsiteX6" fmla="*/ 924774 w 1296108"/>
                <a:gd name="connsiteY6" fmla="*/ 57511 h 317709"/>
                <a:gd name="connsiteX7" fmla="*/ 1124799 w 1296108"/>
                <a:gd name="connsiteY7" fmla="*/ 36079 h 317709"/>
                <a:gd name="connsiteX8" fmla="*/ 1279579 w 1296108"/>
                <a:gd name="connsiteY8" fmla="*/ 7490 h 317709"/>
                <a:gd name="connsiteX9" fmla="*/ 1292667 w 1296108"/>
                <a:gd name="connsiteY9" fmla="*/ 39964 h 317709"/>
                <a:gd name="connsiteX10" fmla="*/ 1296108 w 1296108"/>
                <a:gd name="connsiteY10" fmla="*/ 57319 h 317709"/>
                <a:gd name="connsiteX11" fmla="*/ 1171531 w 1296108"/>
                <a:gd name="connsiteY11" fmla="*/ 114330 h 317709"/>
                <a:gd name="connsiteX12" fmla="*/ 76644 w 1296108"/>
                <a:gd name="connsiteY12" fmla="*/ 181131 h 317709"/>
                <a:gd name="connsiteX0" fmla="*/ 68286 w 1287750"/>
                <a:gd name="connsiteY0" fmla="*/ 181131 h 317709"/>
                <a:gd name="connsiteX1" fmla="*/ 152035 w 1287750"/>
                <a:gd name="connsiteY1" fmla="*/ 76560 h 317709"/>
                <a:gd name="connsiteX2" fmla="*/ 266335 w 1287750"/>
                <a:gd name="connsiteY2" fmla="*/ 69417 h 317709"/>
                <a:gd name="connsiteX3" fmla="*/ 440166 w 1287750"/>
                <a:gd name="connsiteY3" fmla="*/ 67036 h 317709"/>
                <a:gd name="connsiteX4" fmla="*/ 594947 w 1287750"/>
                <a:gd name="connsiteY4" fmla="*/ 71798 h 317709"/>
                <a:gd name="connsiteX5" fmla="*/ 768779 w 1287750"/>
                <a:gd name="connsiteY5" fmla="*/ 74179 h 317709"/>
                <a:gd name="connsiteX6" fmla="*/ 916416 w 1287750"/>
                <a:gd name="connsiteY6" fmla="*/ 57511 h 317709"/>
                <a:gd name="connsiteX7" fmla="*/ 1116441 w 1287750"/>
                <a:gd name="connsiteY7" fmla="*/ 36079 h 317709"/>
                <a:gd name="connsiteX8" fmla="*/ 1271221 w 1287750"/>
                <a:gd name="connsiteY8" fmla="*/ 7490 h 317709"/>
                <a:gd name="connsiteX9" fmla="*/ 1284309 w 1287750"/>
                <a:gd name="connsiteY9" fmla="*/ 39964 h 317709"/>
                <a:gd name="connsiteX10" fmla="*/ 1287750 w 1287750"/>
                <a:gd name="connsiteY10" fmla="*/ 57319 h 317709"/>
                <a:gd name="connsiteX11" fmla="*/ 1163173 w 1287750"/>
                <a:gd name="connsiteY11" fmla="*/ 114330 h 317709"/>
                <a:gd name="connsiteX12" fmla="*/ 68286 w 1287750"/>
                <a:gd name="connsiteY12" fmla="*/ 181131 h 317709"/>
                <a:gd name="connsiteX0" fmla="*/ 76394 w 1295858"/>
                <a:gd name="connsiteY0" fmla="*/ 181131 h 317709"/>
                <a:gd name="connsiteX1" fmla="*/ 160143 w 1295858"/>
                <a:gd name="connsiteY1" fmla="*/ 76560 h 317709"/>
                <a:gd name="connsiteX2" fmla="*/ 274443 w 1295858"/>
                <a:gd name="connsiteY2" fmla="*/ 69417 h 317709"/>
                <a:gd name="connsiteX3" fmla="*/ 448274 w 1295858"/>
                <a:gd name="connsiteY3" fmla="*/ 67036 h 317709"/>
                <a:gd name="connsiteX4" fmla="*/ 603055 w 1295858"/>
                <a:gd name="connsiteY4" fmla="*/ 71798 h 317709"/>
                <a:gd name="connsiteX5" fmla="*/ 776887 w 1295858"/>
                <a:gd name="connsiteY5" fmla="*/ 74179 h 317709"/>
                <a:gd name="connsiteX6" fmla="*/ 924524 w 1295858"/>
                <a:gd name="connsiteY6" fmla="*/ 57511 h 317709"/>
                <a:gd name="connsiteX7" fmla="*/ 1124549 w 1295858"/>
                <a:gd name="connsiteY7" fmla="*/ 36079 h 317709"/>
                <a:gd name="connsiteX8" fmla="*/ 1279329 w 1295858"/>
                <a:gd name="connsiteY8" fmla="*/ 7490 h 317709"/>
                <a:gd name="connsiteX9" fmla="*/ 1292417 w 1295858"/>
                <a:gd name="connsiteY9" fmla="*/ 39964 h 317709"/>
                <a:gd name="connsiteX10" fmla="*/ 1295858 w 1295858"/>
                <a:gd name="connsiteY10" fmla="*/ 57319 h 317709"/>
                <a:gd name="connsiteX11" fmla="*/ 1171281 w 1295858"/>
                <a:gd name="connsiteY11" fmla="*/ 114330 h 317709"/>
                <a:gd name="connsiteX12" fmla="*/ 76394 w 1295858"/>
                <a:gd name="connsiteY12" fmla="*/ 181131 h 317709"/>
                <a:gd name="connsiteX0" fmla="*/ 76394 w 1292417"/>
                <a:gd name="connsiteY0" fmla="*/ 181131 h 317709"/>
                <a:gd name="connsiteX1" fmla="*/ 160143 w 1292417"/>
                <a:gd name="connsiteY1" fmla="*/ 76560 h 317709"/>
                <a:gd name="connsiteX2" fmla="*/ 274443 w 1292417"/>
                <a:gd name="connsiteY2" fmla="*/ 69417 h 317709"/>
                <a:gd name="connsiteX3" fmla="*/ 448274 w 1292417"/>
                <a:gd name="connsiteY3" fmla="*/ 67036 h 317709"/>
                <a:gd name="connsiteX4" fmla="*/ 603055 w 1292417"/>
                <a:gd name="connsiteY4" fmla="*/ 71798 h 317709"/>
                <a:gd name="connsiteX5" fmla="*/ 776887 w 1292417"/>
                <a:gd name="connsiteY5" fmla="*/ 74179 h 317709"/>
                <a:gd name="connsiteX6" fmla="*/ 924524 w 1292417"/>
                <a:gd name="connsiteY6" fmla="*/ 57511 h 317709"/>
                <a:gd name="connsiteX7" fmla="*/ 1124549 w 1292417"/>
                <a:gd name="connsiteY7" fmla="*/ 36079 h 317709"/>
                <a:gd name="connsiteX8" fmla="*/ 1279329 w 1292417"/>
                <a:gd name="connsiteY8" fmla="*/ 7490 h 317709"/>
                <a:gd name="connsiteX9" fmla="*/ 1292417 w 1292417"/>
                <a:gd name="connsiteY9" fmla="*/ 39964 h 317709"/>
                <a:gd name="connsiteX10" fmla="*/ 1171281 w 1292417"/>
                <a:gd name="connsiteY10" fmla="*/ 114330 h 317709"/>
                <a:gd name="connsiteX11" fmla="*/ 76394 w 1292417"/>
                <a:gd name="connsiteY11" fmla="*/ 181131 h 317709"/>
                <a:gd name="connsiteX0" fmla="*/ 76394 w 1303664"/>
                <a:gd name="connsiteY0" fmla="*/ 181131 h 317709"/>
                <a:gd name="connsiteX1" fmla="*/ 160143 w 1303664"/>
                <a:gd name="connsiteY1" fmla="*/ 76560 h 317709"/>
                <a:gd name="connsiteX2" fmla="*/ 274443 w 1303664"/>
                <a:gd name="connsiteY2" fmla="*/ 69417 h 317709"/>
                <a:gd name="connsiteX3" fmla="*/ 448274 w 1303664"/>
                <a:gd name="connsiteY3" fmla="*/ 67036 h 317709"/>
                <a:gd name="connsiteX4" fmla="*/ 603055 w 1303664"/>
                <a:gd name="connsiteY4" fmla="*/ 71798 h 317709"/>
                <a:gd name="connsiteX5" fmla="*/ 776887 w 1303664"/>
                <a:gd name="connsiteY5" fmla="*/ 74179 h 317709"/>
                <a:gd name="connsiteX6" fmla="*/ 924524 w 1303664"/>
                <a:gd name="connsiteY6" fmla="*/ 57511 h 317709"/>
                <a:gd name="connsiteX7" fmla="*/ 1124549 w 1303664"/>
                <a:gd name="connsiteY7" fmla="*/ 36079 h 317709"/>
                <a:gd name="connsiteX8" fmla="*/ 1279329 w 1303664"/>
                <a:gd name="connsiteY8" fmla="*/ 7490 h 317709"/>
                <a:gd name="connsiteX9" fmla="*/ 1171281 w 1303664"/>
                <a:gd name="connsiteY9" fmla="*/ 114330 h 317709"/>
                <a:gd name="connsiteX10" fmla="*/ 76394 w 1303664"/>
                <a:gd name="connsiteY10" fmla="*/ 181131 h 317709"/>
                <a:gd name="connsiteX0" fmla="*/ 76394 w 1279714"/>
                <a:gd name="connsiteY0" fmla="*/ 181131 h 337196"/>
                <a:gd name="connsiteX1" fmla="*/ 160143 w 1279714"/>
                <a:gd name="connsiteY1" fmla="*/ 76560 h 337196"/>
                <a:gd name="connsiteX2" fmla="*/ 274443 w 1279714"/>
                <a:gd name="connsiteY2" fmla="*/ 69417 h 337196"/>
                <a:gd name="connsiteX3" fmla="*/ 448274 w 1279714"/>
                <a:gd name="connsiteY3" fmla="*/ 67036 h 337196"/>
                <a:gd name="connsiteX4" fmla="*/ 603055 w 1279714"/>
                <a:gd name="connsiteY4" fmla="*/ 71798 h 337196"/>
                <a:gd name="connsiteX5" fmla="*/ 776887 w 1279714"/>
                <a:gd name="connsiteY5" fmla="*/ 74179 h 337196"/>
                <a:gd name="connsiteX6" fmla="*/ 924524 w 1279714"/>
                <a:gd name="connsiteY6" fmla="*/ 57511 h 337196"/>
                <a:gd name="connsiteX7" fmla="*/ 1124549 w 1279714"/>
                <a:gd name="connsiteY7" fmla="*/ 36079 h 337196"/>
                <a:gd name="connsiteX8" fmla="*/ 1279329 w 1279714"/>
                <a:gd name="connsiteY8" fmla="*/ 7490 h 337196"/>
                <a:gd name="connsiteX9" fmla="*/ 976019 w 1279714"/>
                <a:gd name="connsiteY9" fmla="*/ 166717 h 337196"/>
                <a:gd name="connsiteX10" fmla="*/ 76394 w 1279714"/>
                <a:gd name="connsiteY10" fmla="*/ 181131 h 337196"/>
                <a:gd name="connsiteX0" fmla="*/ 76394 w 1129532"/>
                <a:gd name="connsiteY0" fmla="*/ 166486 h 322551"/>
                <a:gd name="connsiteX1" fmla="*/ 160143 w 1129532"/>
                <a:gd name="connsiteY1" fmla="*/ 61915 h 322551"/>
                <a:gd name="connsiteX2" fmla="*/ 274443 w 1129532"/>
                <a:gd name="connsiteY2" fmla="*/ 54772 h 322551"/>
                <a:gd name="connsiteX3" fmla="*/ 448274 w 1129532"/>
                <a:gd name="connsiteY3" fmla="*/ 52391 h 322551"/>
                <a:gd name="connsiteX4" fmla="*/ 603055 w 1129532"/>
                <a:gd name="connsiteY4" fmla="*/ 57153 h 322551"/>
                <a:gd name="connsiteX5" fmla="*/ 776887 w 1129532"/>
                <a:gd name="connsiteY5" fmla="*/ 59534 h 322551"/>
                <a:gd name="connsiteX6" fmla="*/ 924524 w 1129532"/>
                <a:gd name="connsiteY6" fmla="*/ 42866 h 322551"/>
                <a:gd name="connsiteX7" fmla="*/ 1124549 w 1129532"/>
                <a:gd name="connsiteY7" fmla="*/ 21434 h 322551"/>
                <a:gd name="connsiteX8" fmla="*/ 976019 w 1129532"/>
                <a:gd name="connsiteY8" fmla="*/ 152072 h 322551"/>
                <a:gd name="connsiteX9" fmla="*/ 76394 w 1129532"/>
                <a:gd name="connsiteY9" fmla="*/ 166486 h 322551"/>
                <a:gd name="connsiteX0" fmla="*/ 76394 w 1033508"/>
                <a:gd name="connsiteY0" fmla="*/ 133475 h 289540"/>
                <a:gd name="connsiteX1" fmla="*/ 160143 w 1033508"/>
                <a:gd name="connsiteY1" fmla="*/ 28904 h 289540"/>
                <a:gd name="connsiteX2" fmla="*/ 274443 w 1033508"/>
                <a:gd name="connsiteY2" fmla="*/ 21761 h 289540"/>
                <a:gd name="connsiteX3" fmla="*/ 448274 w 1033508"/>
                <a:gd name="connsiteY3" fmla="*/ 19380 h 289540"/>
                <a:gd name="connsiteX4" fmla="*/ 603055 w 1033508"/>
                <a:gd name="connsiteY4" fmla="*/ 24142 h 289540"/>
                <a:gd name="connsiteX5" fmla="*/ 776887 w 1033508"/>
                <a:gd name="connsiteY5" fmla="*/ 26523 h 289540"/>
                <a:gd name="connsiteX6" fmla="*/ 924524 w 1033508"/>
                <a:gd name="connsiteY6" fmla="*/ 9855 h 289540"/>
                <a:gd name="connsiteX7" fmla="*/ 976019 w 1033508"/>
                <a:gd name="connsiteY7" fmla="*/ 119061 h 289540"/>
                <a:gd name="connsiteX8" fmla="*/ 76394 w 1033508"/>
                <a:gd name="connsiteY8" fmla="*/ 133475 h 289540"/>
                <a:gd name="connsiteX0" fmla="*/ 76394 w 1006338"/>
                <a:gd name="connsiteY0" fmla="*/ 132461 h 288526"/>
                <a:gd name="connsiteX1" fmla="*/ 160143 w 1006338"/>
                <a:gd name="connsiteY1" fmla="*/ 27890 h 288526"/>
                <a:gd name="connsiteX2" fmla="*/ 274443 w 1006338"/>
                <a:gd name="connsiteY2" fmla="*/ 20747 h 288526"/>
                <a:gd name="connsiteX3" fmla="*/ 448274 w 1006338"/>
                <a:gd name="connsiteY3" fmla="*/ 18366 h 288526"/>
                <a:gd name="connsiteX4" fmla="*/ 603055 w 1006338"/>
                <a:gd name="connsiteY4" fmla="*/ 23128 h 288526"/>
                <a:gd name="connsiteX5" fmla="*/ 776887 w 1006338"/>
                <a:gd name="connsiteY5" fmla="*/ 25509 h 288526"/>
                <a:gd name="connsiteX6" fmla="*/ 976019 w 1006338"/>
                <a:gd name="connsiteY6" fmla="*/ 118047 h 288526"/>
                <a:gd name="connsiteX7" fmla="*/ 76394 w 1006338"/>
                <a:gd name="connsiteY7" fmla="*/ 132461 h 288526"/>
                <a:gd name="connsiteX0" fmla="*/ 76394 w 1012279"/>
                <a:gd name="connsiteY0" fmla="*/ 138964 h 295029"/>
                <a:gd name="connsiteX1" fmla="*/ 160143 w 1012279"/>
                <a:gd name="connsiteY1" fmla="*/ 34393 h 295029"/>
                <a:gd name="connsiteX2" fmla="*/ 274443 w 1012279"/>
                <a:gd name="connsiteY2" fmla="*/ 27250 h 295029"/>
                <a:gd name="connsiteX3" fmla="*/ 448274 w 1012279"/>
                <a:gd name="connsiteY3" fmla="*/ 24869 h 295029"/>
                <a:gd name="connsiteX4" fmla="*/ 603055 w 1012279"/>
                <a:gd name="connsiteY4" fmla="*/ 29631 h 295029"/>
                <a:gd name="connsiteX5" fmla="*/ 776887 w 1012279"/>
                <a:gd name="connsiteY5" fmla="*/ 32012 h 295029"/>
                <a:gd name="connsiteX6" fmla="*/ 976019 w 1012279"/>
                <a:gd name="connsiteY6" fmla="*/ 124550 h 295029"/>
                <a:gd name="connsiteX7" fmla="*/ 76394 w 1012279"/>
                <a:gd name="connsiteY7" fmla="*/ 138964 h 295029"/>
                <a:gd name="connsiteX0" fmla="*/ 76394 w 944468"/>
                <a:gd name="connsiteY0" fmla="*/ 136724 h 300918"/>
                <a:gd name="connsiteX1" fmla="*/ 160143 w 944468"/>
                <a:gd name="connsiteY1" fmla="*/ 32153 h 300918"/>
                <a:gd name="connsiteX2" fmla="*/ 274443 w 944468"/>
                <a:gd name="connsiteY2" fmla="*/ 25010 h 300918"/>
                <a:gd name="connsiteX3" fmla="*/ 448274 w 944468"/>
                <a:gd name="connsiteY3" fmla="*/ 22629 h 300918"/>
                <a:gd name="connsiteX4" fmla="*/ 603055 w 944468"/>
                <a:gd name="connsiteY4" fmla="*/ 27391 h 300918"/>
                <a:gd name="connsiteX5" fmla="*/ 776887 w 944468"/>
                <a:gd name="connsiteY5" fmla="*/ 29772 h 300918"/>
                <a:gd name="connsiteX6" fmla="*/ 895056 w 944468"/>
                <a:gd name="connsiteY6" fmla="*/ 141360 h 300918"/>
                <a:gd name="connsiteX7" fmla="*/ 76394 w 944468"/>
                <a:gd name="connsiteY7" fmla="*/ 136724 h 300918"/>
                <a:gd name="connsiteX0" fmla="*/ 76394 w 944468"/>
                <a:gd name="connsiteY0" fmla="*/ 136724 h 264385"/>
                <a:gd name="connsiteX1" fmla="*/ 160143 w 944468"/>
                <a:gd name="connsiteY1" fmla="*/ 32153 h 264385"/>
                <a:gd name="connsiteX2" fmla="*/ 274443 w 944468"/>
                <a:gd name="connsiteY2" fmla="*/ 25010 h 264385"/>
                <a:gd name="connsiteX3" fmla="*/ 448274 w 944468"/>
                <a:gd name="connsiteY3" fmla="*/ 22629 h 264385"/>
                <a:gd name="connsiteX4" fmla="*/ 603055 w 944468"/>
                <a:gd name="connsiteY4" fmla="*/ 27391 h 264385"/>
                <a:gd name="connsiteX5" fmla="*/ 776887 w 944468"/>
                <a:gd name="connsiteY5" fmla="*/ 29772 h 264385"/>
                <a:gd name="connsiteX6" fmla="*/ 895056 w 944468"/>
                <a:gd name="connsiteY6" fmla="*/ 141360 h 264385"/>
                <a:gd name="connsiteX7" fmla="*/ 76394 w 944468"/>
                <a:gd name="connsiteY7" fmla="*/ 136724 h 264385"/>
                <a:gd name="connsiteX0" fmla="*/ 76394 w 944468"/>
                <a:gd name="connsiteY0" fmla="*/ 136724 h 196870"/>
                <a:gd name="connsiteX1" fmla="*/ 160143 w 944468"/>
                <a:gd name="connsiteY1" fmla="*/ 32153 h 196870"/>
                <a:gd name="connsiteX2" fmla="*/ 274443 w 944468"/>
                <a:gd name="connsiteY2" fmla="*/ 25010 h 196870"/>
                <a:gd name="connsiteX3" fmla="*/ 448274 w 944468"/>
                <a:gd name="connsiteY3" fmla="*/ 22629 h 196870"/>
                <a:gd name="connsiteX4" fmla="*/ 603055 w 944468"/>
                <a:gd name="connsiteY4" fmla="*/ 27391 h 196870"/>
                <a:gd name="connsiteX5" fmla="*/ 776887 w 944468"/>
                <a:gd name="connsiteY5" fmla="*/ 29772 h 196870"/>
                <a:gd name="connsiteX6" fmla="*/ 895056 w 944468"/>
                <a:gd name="connsiteY6" fmla="*/ 141360 h 196870"/>
                <a:gd name="connsiteX7" fmla="*/ 76394 w 944468"/>
                <a:gd name="connsiteY7" fmla="*/ 136724 h 196870"/>
                <a:gd name="connsiteX0" fmla="*/ 80454 w 948528"/>
                <a:gd name="connsiteY0" fmla="*/ 139956 h 200102"/>
                <a:gd name="connsiteX1" fmla="*/ 164203 w 948528"/>
                <a:gd name="connsiteY1" fmla="*/ 35385 h 200102"/>
                <a:gd name="connsiteX2" fmla="*/ 278503 w 948528"/>
                <a:gd name="connsiteY2" fmla="*/ 28242 h 200102"/>
                <a:gd name="connsiteX3" fmla="*/ 452334 w 948528"/>
                <a:gd name="connsiteY3" fmla="*/ 25861 h 200102"/>
                <a:gd name="connsiteX4" fmla="*/ 607115 w 948528"/>
                <a:gd name="connsiteY4" fmla="*/ 30623 h 200102"/>
                <a:gd name="connsiteX5" fmla="*/ 780947 w 948528"/>
                <a:gd name="connsiteY5" fmla="*/ 33004 h 200102"/>
                <a:gd name="connsiteX6" fmla="*/ 899116 w 948528"/>
                <a:gd name="connsiteY6" fmla="*/ 144592 h 200102"/>
                <a:gd name="connsiteX7" fmla="*/ 80454 w 948528"/>
                <a:gd name="connsiteY7" fmla="*/ 139956 h 200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8528" h="200102">
                  <a:moveTo>
                    <a:pt x="80454" y="139956"/>
                  </a:moveTo>
                  <a:cubicBezTo>
                    <a:pt x="-94419" y="131280"/>
                    <a:pt x="54201" y="-82521"/>
                    <a:pt x="164203" y="35385"/>
                  </a:cubicBezTo>
                  <a:cubicBezTo>
                    <a:pt x="219766" y="21892"/>
                    <a:pt x="227703" y="-1127"/>
                    <a:pt x="278503" y="28242"/>
                  </a:cubicBezTo>
                  <a:cubicBezTo>
                    <a:pt x="332477" y="11573"/>
                    <a:pt x="381691" y="-7477"/>
                    <a:pt x="452334" y="25861"/>
                  </a:cubicBezTo>
                  <a:cubicBezTo>
                    <a:pt x="522978" y="10779"/>
                    <a:pt x="545996" y="2842"/>
                    <a:pt x="607115" y="30623"/>
                  </a:cubicBezTo>
                  <a:cubicBezTo>
                    <a:pt x="703953" y="2048"/>
                    <a:pt x="710303" y="11572"/>
                    <a:pt x="780947" y="33004"/>
                  </a:cubicBezTo>
                  <a:cubicBezTo>
                    <a:pt x="905020" y="-70239"/>
                    <a:pt x="1015865" y="126767"/>
                    <a:pt x="899116" y="144592"/>
                  </a:cubicBezTo>
                  <a:cubicBezTo>
                    <a:pt x="557866" y="201683"/>
                    <a:pt x="368323" y="235692"/>
                    <a:pt x="80454" y="13995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63A71BD-ED5B-42CA-8806-397B3CFD1920}"/>
                </a:ext>
              </a:extLst>
            </p:cNvPr>
            <p:cNvSpPr/>
            <p:nvPr/>
          </p:nvSpPr>
          <p:spPr>
            <a:xfrm>
              <a:off x="4562872" y="2957887"/>
              <a:ext cx="1300161" cy="942226"/>
            </a:xfrm>
            <a:custGeom>
              <a:avLst/>
              <a:gdLst>
                <a:gd name="connsiteX0" fmla="*/ 824433 w 1300161"/>
                <a:gd name="connsiteY0" fmla="*/ 155 h 942226"/>
                <a:gd name="connsiteX1" fmla="*/ 1300161 w 1300161"/>
                <a:gd name="connsiteY1" fmla="*/ 373966 h 942226"/>
                <a:gd name="connsiteX2" fmla="*/ 0 w 1300161"/>
                <a:gd name="connsiteY2" fmla="*/ 381110 h 942226"/>
                <a:gd name="connsiteX3" fmla="*/ 635794 w 1300161"/>
                <a:gd name="connsiteY3" fmla="*/ 44024 h 942226"/>
                <a:gd name="connsiteX4" fmla="*/ 824433 w 1300161"/>
                <a:gd name="connsiteY4" fmla="*/ 155 h 942226"/>
                <a:gd name="connsiteX5" fmla="*/ 639663 w 1300161"/>
                <a:gd name="connsiteY5" fmla="*/ 189876 h 942226"/>
                <a:gd name="connsiteX6" fmla="*/ 7144 w 1300161"/>
                <a:gd name="connsiteY6" fmla="*/ 377399 h 942226"/>
                <a:gd name="connsiteX7" fmla="*/ 1281112 w 1300161"/>
                <a:gd name="connsiteY7" fmla="*/ 377399 h 942226"/>
                <a:gd name="connsiteX8" fmla="*/ 639663 w 1300161"/>
                <a:gd name="connsiteY8" fmla="*/ 189876 h 94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161" h="942226">
                  <a:moveTo>
                    <a:pt x="824433" y="155"/>
                  </a:moveTo>
                  <a:cubicBezTo>
                    <a:pt x="1024532" y="5547"/>
                    <a:pt x="1240034" y="151582"/>
                    <a:pt x="1300161" y="373966"/>
                  </a:cubicBezTo>
                  <a:cubicBezTo>
                    <a:pt x="1023936" y="1202641"/>
                    <a:pt x="159543" y="1055003"/>
                    <a:pt x="0" y="381110"/>
                  </a:cubicBezTo>
                  <a:cubicBezTo>
                    <a:pt x="81756" y="81423"/>
                    <a:pt x="349251" y="-77770"/>
                    <a:pt x="635794" y="44024"/>
                  </a:cubicBezTo>
                  <a:cubicBezTo>
                    <a:pt x="692746" y="12187"/>
                    <a:pt x="757734" y="-1643"/>
                    <a:pt x="824433" y="155"/>
                  </a:cubicBezTo>
                  <a:close/>
                  <a:moveTo>
                    <a:pt x="639663" y="189876"/>
                  </a:moveTo>
                  <a:cubicBezTo>
                    <a:pt x="409774" y="189876"/>
                    <a:pt x="181372" y="252384"/>
                    <a:pt x="7144" y="377399"/>
                  </a:cubicBezTo>
                  <a:cubicBezTo>
                    <a:pt x="680243" y="1083043"/>
                    <a:pt x="963613" y="616318"/>
                    <a:pt x="1281112" y="377399"/>
                  </a:cubicBezTo>
                  <a:cubicBezTo>
                    <a:pt x="1100931" y="252384"/>
                    <a:pt x="869553" y="189876"/>
                    <a:pt x="639663" y="189876"/>
                  </a:cubicBezTo>
                  <a:close/>
                </a:path>
              </a:pathLst>
            </a:custGeom>
            <a:solidFill>
              <a:srgbClr val="E959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1792DFC-3F3D-4A1A-A5C5-F30CF3F7CAEF}"/>
                </a:ext>
              </a:extLst>
            </p:cNvPr>
            <p:cNvSpPr/>
            <p:nvPr/>
          </p:nvSpPr>
          <p:spPr>
            <a:xfrm>
              <a:off x="4663671" y="3141285"/>
              <a:ext cx="1086658" cy="246030"/>
            </a:xfrm>
            <a:custGeom>
              <a:avLst/>
              <a:gdLst>
                <a:gd name="connsiteX0" fmla="*/ 505802 w 1086658"/>
                <a:gd name="connsiteY0" fmla="*/ 0 h 246030"/>
                <a:gd name="connsiteX1" fmla="*/ 566331 w 1086658"/>
                <a:gd name="connsiteY1" fmla="*/ 132 h 246030"/>
                <a:gd name="connsiteX2" fmla="*/ 706922 w 1086658"/>
                <a:gd name="connsiteY2" fmla="*/ 9719 h 246030"/>
                <a:gd name="connsiteX3" fmla="*/ 1032586 w 1086658"/>
                <a:gd name="connsiteY3" fmla="*/ 103481 h 246030"/>
                <a:gd name="connsiteX4" fmla="*/ 1086658 w 1086658"/>
                <a:gd name="connsiteY4" fmla="*/ 134306 h 246030"/>
                <a:gd name="connsiteX5" fmla="*/ 1058222 w 1086658"/>
                <a:gd name="connsiteY5" fmla="*/ 160619 h 246030"/>
                <a:gd name="connsiteX6" fmla="*/ 1004050 w 1086658"/>
                <a:gd name="connsiteY6" fmla="*/ 169765 h 246030"/>
                <a:gd name="connsiteX7" fmla="*/ 864547 w 1086658"/>
                <a:gd name="connsiteY7" fmla="*/ 186758 h 246030"/>
                <a:gd name="connsiteX8" fmla="*/ 749546 w 1086658"/>
                <a:gd name="connsiteY8" fmla="*/ 206913 h 246030"/>
                <a:gd name="connsiteX9" fmla="*/ 540885 w 1086658"/>
                <a:gd name="connsiteY9" fmla="*/ 221140 h 246030"/>
                <a:gd name="connsiteX10" fmla="*/ 340523 w 1086658"/>
                <a:gd name="connsiteY10" fmla="*/ 200985 h 246030"/>
                <a:gd name="connsiteX11" fmla="*/ 228288 w 1086658"/>
                <a:gd name="connsiteY11" fmla="*/ 167789 h 246030"/>
                <a:gd name="connsiteX12" fmla="*/ 89181 w 1086658"/>
                <a:gd name="connsiteY12" fmla="*/ 164627 h 246030"/>
                <a:gd name="connsiteX13" fmla="*/ 31330 w 1086658"/>
                <a:gd name="connsiteY13" fmla="*/ 152883 h 246030"/>
                <a:gd name="connsiteX14" fmla="*/ 0 w 1086658"/>
                <a:gd name="connsiteY14" fmla="*/ 128406 h 246030"/>
                <a:gd name="connsiteX15" fmla="*/ 42535 w 1086658"/>
                <a:gd name="connsiteY15" fmla="*/ 103481 h 246030"/>
                <a:gd name="connsiteX16" fmla="*/ 363734 w 1086658"/>
                <a:gd name="connsiteY16" fmla="*/ 9719 h 246030"/>
                <a:gd name="connsiteX17" fmla="*/ 505802 w 1086658"/>
                <a:gd name="connsiteY17" fmla="*/ 0 h 24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86658" h="246030">
                  <a:moveTo>
                    <a:pt x="505802" y="0"/>
                  </a:moveTo>
                  <a:lnTo>
                    <a:pt x="566331" y="132"/>
                  </a:lnTo>
                  <a:lnTo>
                    <a:pt x="706922" y="9719"/>
                  </a:lnTo>
                  <a:cubicBezTo>
                    <a:pt x="820593" y="25346"/>
                    <a:pt x="931343" y="56600"/>
                    <a:pt x="1032586" y="103481"/>
                  </a:cubicBezTo>
                  <a:lnTo>
                    <a:pt x="1086658" y="134306"/>
                  </a:lnTo>
                  <a:lnTo>
                    <a:pt x="1058222" y="160619"/>
                  </a:lnTo>
                  <a:cubicBezTo>
                    <a:pt x="1044702" y="167190"/>
                    <a:pt x="1027169" y="170645"/>
                    <a:pt x="1004050" y="169765"/>
                  </a:cubicBezTo>
                  <a:cubicBezTo>
                    <a:pt x="960052" y="204830"/>
                    <a:pt x="910522" y="222062"/>
                    <a:pt x="864547" y="186758"/>
                  </a:cubicBezTo>
                  <a:cubicBezTo>
                    <a:pt x="843471" y="211918"/>
                    <a:pt x="826016" y="235762"/>
                    <a:pt x="749546" y="206913"/>
                  </a:cubicBezTo>
                  <a:cubicBezTo>
                    <a:pt x="714572" y="269353"/>
                    <a:pt x="562423" y="243666"/>
                    <a:pt x="540885" y="221140"/>
                  </a:cubicBezTo>
                  <a:cubicBezTo>
                    <a:pt x="524089" y="234181"/>
                    <a:pt x="361007" y="270736"/>
                    <a:pt x="340523" y="200985"/>
                  </a:cubicBezTo>
                  <a:cubicBezTo>
                    <a:pt x="268730" y="242085"/>
                    <a:pt x="233689" y="206122"/>
                    <a:pt x="228288" y="167789"/>
                  </a:cubicBezTo>
                  <a:cubicBezTo>
                    <a:pt x="181919" y="215343"/>
                    <a:pt x="120138" y="183465"/>
                    <a:pt x="89181" y="164627"/>
                  </a:cubicBezTo>
                  <a:cubicBezTo>
                    <a:pt x="64877" y="163753"/>
                    <a:pt x="46088" y="159531"/>
                    <a:pt x="31330" y="152883"/>
                  </a:cubicBezTo>
                  <a:lnTo>
                    <a:pt x="0" y="128406"/>
                  </a:lnTo>
                  <a:lnTo>
                    <a:pt x="42535" y="103481"/>
                  </a:lnTo>
                  <a:cubicBezTo>
                    <a:pt x="141546" y="56600"/>
                    <a:pt x="250808" y="25346"/>
                    <a:pt x="363734" y="9719"/>
                  </a:cubicBezTo>
                  <a:lnTo>
                    <a:pt x="505802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9E6E34-183F-48AD-8427-BAF9A95D6F0E}"/>
                </a:ext>
              </a:extLst>
            </p:cNvPr>
            <p:cNvCxnSpPr>
              <a:stCxn id="168" idx="9"/>
              <a:endCxn id="166" idx="3"/>
            </p:cNvCxnSpPr>
            <p:nvPr/>
          </p:nvCxnSpPr>
          <p:spPr>
            <a:xfrm>
              <a:off x="5204556" y="3362425"/>
              <a:ext cx="4738" cy="288632"/>
            </a:xfrm>
            <a:prstGeom prst="line">
              <a:avLst/>
            </a:prstGeom>
            <a:ln>
              <a:solidFill>
                <a:schemeClr val="tx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896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20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65</cp:revision>
  <dcterms:created xsi:type="dcterms:W3CDTF">2025-03-11T18:55:36Z</dcterms:created>
  <dcterms:modified xsi:type="dcterms:W3CDTF">2025-03-23T12:46:24Z</dcterms:modified>
</cp:coreProperties>
</file>