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9" r:id="rId14"/>
    <p:sldId id="268" r:id="rId15"/>
    <p:sldId id="270" r:id="rId1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2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4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3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v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0BBA33-4BE3-44F4-9AC6-6DBB41A4C503}"/>
              </a:ext>
            </a:extLst>
          </p:cNvPr>
          <p:cNvGrpSpPr/>
          <p:nvPr/>
        </p:nvGrpSpPr>
        <p:grpSpPr>
          <a:xfrm>
            <a:off x="1194323" y="3586678"/>
            <a:ext cx="4469353" cy="2509322"/>
            <a:chOff x="4209740" y="3933153"/>
            <a:chExt cx="1427162" cy="80128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3972F27-E0CF-457E-803D-B26593D8A622}"/>
                </a:ext>
              </a:extLst>
            </p:cNvPr>
            <p:cNvGrpSpPr/>
            <p:nvPr/>
          </p:nvGrpSpPr>
          <p:grpSpPr>
            <a:xfrm>
              <a:off x="4209740" y="3933153"/>
              <a:ext cx="1427162" cy="801281"/>
              <a:chOff x="6019006" y="4838660"/>
              <a:chExt cx="1427162" cy="801281"/>
            </a:xfrm>
          </p:grpSpPr>
          <p:sp>
            <p:nvSpPr>
              <p:cNvPr id="32" name="Rectangle 23">
                <a:extLst>
                  <a:ext uri="{FF2B5EF4-FFF2-40B4-BE49-F238E27FC236}">
                    <a16:creationId xmlns:a16="http://schemas.microsoft.com/office/drawing/2014/main" id="{398013B8-1D6C-43C1-8206-FAF8D8BCF81C}"/>
                  </a:ext>
                </a:extLst>
              </p:cNvPr>
              <p:cNvSpPr/>
              <p:nvPr/>
            </p:nvSpPr>
            <p:spPr>
              <a:xfrm>
                <a:off x="6019006" y="4838660"/>
                <a:ext cx="1427162" cy="801281"/>
              </a:xfrm>
              <a:custGeom>
                <a:avLst/>
                <a:gdLst>
                  <a:gd name="connsiteX0" fmla="*/ 0 w 749300"/>
                  <a:gd name="connsiteY0" fmla="*/ 0 h 279400"/>
                  <a:gd name="connsiteX1" fmla="*/ 749300 w 749300"/>
                  <a:gd name="connsiteY1" fmla="*/ 0 h 279400"/>
                  <a:gd name="connsiteX2" fmla="*/ 749300 w 749300"/>
                  <a:gd name="connsiteY2" fmla="*/ 279400 h 279400"/>
                  <a:gd name="connsiteX3" fmla="*/ 0 w 749300"/>
                  <a:gd name="connsiteY3" fmla="*/ 279400 h 279400"/>
                  <a:gd name="connsiteX4" fmla="*/ 0 w 749300"/>
                  <a:gd name="connsiteY4" fmla="*/ 0 h 279400"/>
                  <a:gd name="connsiteX0" fmla="*/ 0 w 749300"/>
                  <a:gd name="connsiteY0" fmla="*/ 70644 h 350044"/>
                  <a:gd name="connsiteX1" fmla="*/ 381794 w 749300"/>
                  <a:gd name="connsiteY1" fmla="*/ 0 h 350044"/>
                  <a:gd name="connsiteX2" fmla="*/ 749300 w 749300"/>
                  <a:gd name="connsiteY2" fmla="*/ 70644 h 350044"/>
                  <a:gd name="connsiteX3" fmla="*/ 749300 w 749300"/>
                  <a:gd name="connsiteY3" fmla="*/ 350044 h 350044"/>
                  <a:gd name="connsiteX4" fmla="*/ 0 w 749300"/>
                  <a:gd name="connsiteY4" fmla="*/ 350044 h 350044"/>
                  <a:gd name="connsiteX5" fmla="*/ 0 w 749300"/>
                  <a:gd name="connsiteY5" fmla="*/ 70644 h 350044"/>
                  <a:gd name="connsiteX0" fmla="*/ 0 w 1099344"/>
                  <a:gd name="connsiteY0" fmla="*/ 70644 h 530225"/>
                  <a:gd name="connsiteX1" fmla="*/ 381794 w 1099344"/>
                  <a:gd name="connsiteY1" fmla="*/ 0 h 530225"/>
                  <a:gd name="connsiteX2" fmla="*/ 1099344 w 1099344"/>
                  <a:gd name="connsiteY2" fmla="*/ 530225 h 530225"/>
                  <a:gd name="connsiteX3" fmla="*/ 749300 w 1099344"/>
                  <a:gd name="connsiteY3" fmla="*/ 350044 h 530225"/>
                  <a:gd name="connsiteX4" fmla="*/ 0 w 1099344"/>
                  <a:gd name="connsiteY4" fmla="*/ 350044 h 530225"/>
                  <a:gd name="connsiteX5" fmla="*/ 0 w 1099344"/>
                  <a:gd name="connsiteY5" fmla="*/ 70644 h 530225"/>
                  <a:gd name="connsiteX0" fmla="*/ 0 w 1099344"/>
                  <a:gd name="connsiteY0" fmla="*/ 70644 h 530225"/>
                  <a:gd name="connsiteX1" fmla="*/ 381794 w 1099344"/>
                  <a:gd name="connsiteY1" fmla="*/ 0 h 530225"/>
                  <a:gd name="connsiteX2" fmla="*/ 1099344 w 1099344"/>
                  <a:gd name="connsiteY2" fmla="*/ 530225 h 530225"/>
                  <a:gd name="connsiteX3" fmla="*/ 0 w 1099344"/>
                  <a:gd name="connsiteY3" fmla="*/ 350044 h 530225"/>
                  <a:gd name="connsiteX4" fmla="*/ 0 w 1099344"/>
                  <a:gd name="connsiteY4" fmla="*/ 70644 h 530225"/>
                  <a:gd name="connsiteX0" fmla="*/ 323850 w 1423194"/>
                  <a:gd name="connsiteY0" fmla="*/ 70644 h 530225"/>
                  <a:gd name="connsiteX1" fmla="*/ 705644 w 1423194"/>
                  <a:gd name="connsiteY1" fmla="*/ 0 h 530225"/>
                  <a:gd name="connsiteX2" fmla="*/ 1423194 w 1423194"/>
                  <a:gd name="connsiteY2" fmla="*/ 530225 h 530225"/>
                  <a:gd name="connsiteX3" fmla="*/ 0 w 1423194"/>
                  <a:gd name="connsiteY3" fmla="*/ 514350 h 530225"/>
                  <a:gd name="connsiteX4" fmla="*/ 323850 w 1423194"/>
                  <a:gd name="connsiteY4" fmla="*/ 70644 h 530225"/>
                  <a:gd name="connsiteX0" fmla="*/ 330993 w 1430337"/>
                  <a:gd name="connsiteY0" fmla="*/ 70644 h 530225"/>
                  <a:gd name="connsiteX1" fmla="*/ 712787 w 1430337"/>
                  <a:gd name="connsiteY1" fmla="*/ 0 h 530225"/>
                  <a:gd name="connsiteX2" fmla="*/ 1430337 w 1430337"/>
                  <a:gd name="connsiteY2" fmla="*/ 530225 h 530225"/>
                  <a:gd name="connsiteX3" fmla="*/ 0 w 1430337"/>
                  <a:gd name="connsiteY3" fmla="*/ 514350 h 530225"/>
                  <a:gd name="connsiteX4" fmla="*/ 330993 w 1430337"/>
                  <a:gd name="connsiteY4" fmla="*/ 70644 h 530225"/>
                  <a:gd name="connsiteX0" fmla="*/ 0 w 1430337"/>
                  <a:gd name="connsiteY0" fmla="*/ 514350 h 530225"/>
                  <a:gd name="connsiteX1" fmla="*/ 712787 w 1430337"/>
                  <a:gd name="connsiteY1" fmla="*/ 0 h 530225"/>
                  <a:gd name="connsiteX2" fmla="*/ 1430337 w 1430337"/>
                  <a:gd name="connsiteY2" fmla="*/ 530225 h 530225"/>
                  <a:gd name="connsiteX3" fmla="*/ 0 w 1430337"/>
                  <a:gd name="connsiteY3" fmla="*/ 514350 h 530225"/>
                  <a:gd name="connsiteX0" fmla="*/ 0 w 1430337"/>
                  <a:gd name="connsiteY0" fmla="*/ 579203 h 595078"/>
                  <a:gd name="connsiteX1" fmla="*/ 712787 w 1430337"/>
                  <a:gd name="connsiteY1" fmla="*/ 64853 h 595078"/>
                  <a:gd name="connsiteX2" fmla="*/ 1430337 w 1430337"/>
                  <a:gd name="connsiteY2" fmla="*/ 595078 h 595078"/>
                  <a:gd name="connsiteX3" fmla="*/ 0 w 1430337"/>
                  <a:gd name="connsiteY3" fmla="*/ 579203 h 595078"/>
                  <a:gd name="connsiteX0" fmla="*/ 0 w 1430337"/>
                  <a:gd name="connsiteY0" fmla="*/ 571425 h 587300"/>
                  <a:gd name="connsiteX1" fmla="*/ 712787 w 1430337"/>
                  <a:gd name="connsiteY1" fmla="*/ 57075 h 587300"/>
                  <a:gd name="connsiteX2" fmla="*/ 1430337 w 1430337"/>
                  <a:gd name="connsiteY2" fmla="*/ 587300 h 587300"/>
                  <a:gd name="connsiteX3" fmla="*/ 0 w 1430337"/>
                  <a:gd name="connsiteY3" fmla="*/ 571425 h 587300"/>
                  <a:gd name="connsiteX0" fmla="*/ 0 w 1430337"/>
                  <a:gd name="connsiteY0" fmla="*/ 577314 h 593189"/>
                  <a:gd name="connsiteX1" fmla="*/ 712787 w 1430337"/>
                  <a:gd name="connsiteY1" fmla="*/ 62964 h 593189"/>
                  <a:gd name="connsiteX2" fmla="*/ 1430337 w 1430337"/>
                  <a:gd name="connsiteY2" fmla="*/ 593189 h 593189"/>
                  <a:gd name="connsiteX3" fmla="*/ 0 w 1430337"/>
                  <a:gd name="connsiteY3" fmla="*/ 577314 h 593189"/>
                  <a:gd name="connsiteX0" fmla="*/ 0 w 1430337"/>
                  <a:gd name="connsiteY0" fmla="*/ 571425 h 587300"/>
                  <a:gd name="connsiteX1" fmla="*/ 712787 w 1430337"/>
                  <a:gd name="connsiteY1" fmla="*/ 57075 h 587300"/>
                  <a:gd name="connsiteX2" fmla="*/ 1430337 w 1430337"/>
                  <a:gd name="connsiteY2" fmla="*/ 587300 h 587300"/>
                  <a:gd name="connsiteX3" fmla="*/ 0 w 1430337"/>
                  <a:gd name="connsiteY3" fmla="*/ 571425 h 587300"/>
                  <a:gd name="connsiteX0" fmla="*/ 0 w 1430337"/>
                  <a:gd name="connsiteY0" fmla="*/ 581458 h 597333"/>
                  <a:gd name="connsiteX1" fmla="*/ 712787 w 1430337"/>
                  <a:gd name="connsiteY1" fmla="*/ 67108 h 597333"/>
                  <a:gd name="connsiteX2" fmla="*/ 1430337 w 1430337"/>
                  <a:gd name="connsiteY2" fmla="*/ 597333 h 597333"/>
                  <a:gd name="connsiteX3" fmla="*/ 0 w 1430337"/>
                  <a:gd name="connsiteY3" fmla="*/ 581458 h 597333"/>
                  <a:gd name="connsiteX0" fmla="*/ 0 w 1430337"/>
                  <a:gd name="connsiteY0" fmla="*/ 581458 h 597333"/>
                  <a:gd name="connsiteX1" fmla="*/ 712787 w 1430337"/>
                  <a:gd name="connsiteY1" fmla="*/ 67108 h 597333"/>
                  <a:gd name="connsiteX2" fmla="*/ 1430337 w 1430337"/>
                  <a:gd name="connsiteY2" fmla="*/ 597333 h 597333"/>
                  <a:gd name="connsiteX3" fmla="*/ 0 w 1430337"/>
                  <a:gd name="connsiteY3" fmla="*/ 581458 h 597333"/>
                  <a:gd name="connsiteX0" fmla="*/ 0 w 1430337"/>
                  <a:gd name="connsiteY0" fmla="*/ 581144 h 597019"/>
                  <a:gd name="connsiteX1" fmla="*/ 712787 w 1430337"/>
                  <a:gd name="connsiteY1" fmla="*/ 66794 h 597019"/>
                  <a:gd name="connsiteX2" fmla="*/ 1430337 w 1430337"/>
                  <a:gd name="connsiteY2" fmla="*/ 597019 h 597019"/>
                  <a:gd name="connsiteX3" fmla="*/ 0 w 1430337"/>
                  <a:gd name="connsiteY3" fmla="*/ 581144 h 597019"/>
                  <a:gd name="connsiteX0" fmla="*/ 0 w 1430337"/>
                  <a:gd name="connsiteY0" fmla="*/ 581144 h 746303"/>
                  <a:gd name="connsiteX1" fmla="*/ 712787 w 1430337"/>
                  <a:gd name="connsiteY1" fmla="*/ 66794 h 746303"/>
                  <a:gd name="connsiteX2" fmla="*/ 1430337 w 1430337"/>
                  <a:gd name="connsiteY2" fmla="*/ 597019 h 746303"/>
                  <a:gd name="connsiteX3" fmla="*/ 0 w 1430337"/>
                  <a:gd name="connsiteY3" fmla="*/ 581144 h 746303"/>
                  <a:gd name="connsiteX0" fmla="*/ 0 w 1430337"/>
                  <a:gd name="connsiteY0" fmla="*/ 581144 h 836642"/>
                  <a:gd name="connsiteX1" fmla="*/ 712787 w 1430337"/>
                  <a:gd name="connsiteY1" fmla="*/ 66794 h 836642"/>
                  <a:gd name="connsiteX2" fmla="*/ 1430337 w 1430337"/>
                  <a:gd name="connsiteY2" fmla="*/ 597019 h 836642"/>
                  <a:gd name="connsiteX3" fmla="*/ 0 w 1430337"/>
                  <a:gd name="connsiteY3" fmla="*/ 581144 h 836642"/>
                  <a:gd name="connsiteX0" fmla="*/ 0 w 1430337"/>
                  <a:gd name="connsiteY0" fmla="*/ 581144 h 828439"/>
                  <a:gd name="connsiteX1" fmla="*/ 712787 w 1430337"/>
                  <a:gd name="connsiteY1" fmla="*/ 66794 h 828439"/>
                  <a:gd name="connsiteX2" fmla="*/ 1430337 w 1430337"/>
                  <a:gd name="connsiteY2" fmla="*/ 597019 h 828439"/>
                  <a:gd name="connsiteX3" fmla="*/ 0 w 1430337"/>
                  <a:gd name="connsiteY3" fmla="*/ 581144 h 828439"/>
                  <a:gd name="connsiteX0" fmla="*/ 0 w 1430337"/>
                  <a:gd name="connsiteY0" fmla="*/ 581144 h 824929"/>
                  <a:gd name="connsiteX1" fmla="*/ 712787 w 1430337"/>
                  <a:gd name="connsiteY1" fmla="*/ 66794 h 824929"/>
                  <a:gd name="connsiteX2" fmla="*/ 1430337 w 1430337"/>
                  <a:gd name="connsiteY2" fmla="*/ 597019 h 824929"/>
                  <a:gd name="connsiteX3" fmla="*/ 0 w 1430337"/>
                  <a:gd name="connsiteY3" fmla="*/ 581144 h 824929"/>
                  <a:gd name="connsiteX0" fmla="*/ 36 w 1430373"/>
                  <a:gd name="connsiteY0" fmla="*/ 581144 h 793146"/>
                  <a:gd name="connsiteX1" fmla="*/ 712823 w 1430373"/>
                  <a:gd name="connsiteY1" fmla="*/ 66794 h 793146"/>
                  <a:gd name="connsiteX2" fmla="*/ 1430373 w 1430373"/>
                  <a:gd name="connsiteY2" fmla="*/ 597019 h 793146"/>
                  <a:gd name="connsiteX3" fmla="*/ 696155 w 1430373"/>
                  <a:gd name="connsiteY3" fmla="*/ 793077 h 793146"/>
                  <a:gd name="connsiteX4" fmla="*/ 36 w 1430373"/>
                  <a:gd name="connsiteY4" fmla="*/ 581144 h 793146"/>
                  <a:gd name="connsiteX0" fmla="*/ 42 w 1430379"/>
                  <a:gd name="connsiteY0" fmla="*/ 581144 h 793698"/>
                  <a:gd name="connsiteX1" fmla="*/ 712829 w 1430379"/>
                  <a:gd name="connsiteY1" fmla="*/ 66794 h 793698"/>
                  <a:gd name="connsiteX2" fmla="*/ 1430379 w 1430379"/>
                  <a:gd name="connsiteY2" fmla="*/ 597019 h 793698"/>
                  <a:gd name="connsiteX3" fmla="*/ 696161 w 1430379"/>
                  <a:gd name="connsiteY3" fmla="*/ 793077 h 793698"/>
                  <a:gd name="connsiteX4" fmla="*/ 42 w 1430379"/>
                  <a:gd name="connsiteY4" fmla="*/ 581144 h 793698"/>
                  <a:gd name="connsiteX0" fmla="*/ 42 w 1430379"/>
                  <a:gd name="connsiteY0" fmla="*/ 581144 h 796256"/>
                  <a:gd name="connsiteX1" fmla="*/ 712829 w 1430379"/>
                  <a:gd name="connsiteY1" fmla="*/ 66794 h 796256"/>
                  <a:gd name="connsiteX2" fmla="*/ 1430379 w 1430379"/>
                  <a:gd name="connsiteY2" fmla="*/ 597019 h 796256"/>
                  <a:gd name="connsiteX3" fmla="*/ 696161 w 1430379"/>
                  <a:gd name="connsiteY3" fmla="*/ 793077 h 796256"/>
                  <a:gd name="connsiteX4" fmla="*/ 42 w 1430379"/>
                  <a:gd name="connsiteY4" fmla="*/ 581144 h 796256"/>
                  <a:gd name="connsiteX0" fmla="*/ 42 w 1430379"/>
                  <a:gd name="connsiteY0" fmla="*/ 581144 h 798469"/>
                  <a:gd name="connsiteX1" fmla="*/ 712829 w 1430379"/>
                  <a:gd name="connsiteY1" fmla="*/ 66794 h 798469"/>
                  <a:gd name="connsiteX2" fmla="*/ 1430379 w 1430379"/>
                  <a:gd name="connsiteY2" fmla="*/ 597019 h 798469"/>
                  <a:gd name="connsiteX3" fmla="*/ 696161 w 1430379"/>
                  <a:gd name="connsiteY3" fmla="*/ 793077 h 798469"/>
                  <a:gd name="connsiteX4" fmla="*/ 42 w 1430379"/>
                  <a:gd name="connsiteY4" fmla="*/ 581144 h 798469"/>
                  <a:gd name="connsiteX0" fmla="*/ 0 w 1430337"/>
                  <a:gd name="connsiteY0" fmla="*/ 581144 h 798469"/>
                  <a:gd name="connsiteX1" fmla="*/ 712787 w 1430337"/>
                  <a:gd name="connsiteY1" fmla="*/ 66794 h 798469"/>
                  <a:gd name="connsiteX2" fmla="*/ 1430337 w 1430337"/>
                  <a:gd name="connsiteY2" fmla="*/ 597019 h 798469"/>
                  <a:gd name="connsiteX3" fmla="*/ 696119 w 1430337"/>
                  <a:gd name="connsiteY3" fmla="*/ 793077 h 798469"/>
                  <a:gd name="connsiteX4" fmla="*/ 0 w 1430337"/>
                  <a:gd name="connsiteY4" fmla="*/ 581144 h 798469"/>
                  <a:gd name="connsiteX0" fmla="*/ 0 w 1427162"/>
                  <a:gd name="connsiteY0" fmla="*/ 583445 h 799152"/>
                  <a:gd name="connsiteX1" fmla="*/ 712787 w 1427162"/>
                  <a:gd name="connsiteY1" fmla="*/ 69095 h 799152"/>
                  <a:gd name="connsiteX2" fmla="*/ 1427162 w 1427162"/>
                  <a:gd name="connsiteY2" fmla="*/ 567570 h 799152"/>
                  <a:gd name="connsiteX3" fmla="*/ 696119 w 1427162"/>
                  <a:gd name="connsiteY3" fmla="*/ 795378 h 799152"/>
                  <a:gd name="connsiteX4" fmla="*/ 0 w 1427162"/>
                  <a:gd name="connsiteY4" fmla="*/ 583445 h 799152"/>
                  <a:gd name="connsiteX0" fmla="*/ 0 w 1427162"/>
                  <a:gd name="connsiteY0" fmla="*/ 583445 h 801281"/>
                  <a:gd name="connsiteX1" fmla="*/ 712787 w 1427162"/>
                  <a:gd name="connsiteY1" fmla="*/ 69095 h 801281"/>
                  <a:gd name="connsiteX2" fmla="*/ 1427162 w 1427162"/>
                  <a:gd name="connsiteY2" fmla="*/ 567570 h 801281"/>
                  <a:gd name="connsiteX3" fmla="*/ 696119 w 1427162"/>
                  <a:gd name="connsiteY3" fmla="*/ 795378 h 801281"/>
                  <a:gd name="connsiteX4" fmla="*/ 0 w 1427162"/>
                  <a:gd name="connsiteY4" fmla="*/ 583445 h 8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7162" h="801281">
                    <a:moveTo>
                      <a:pt x="0" y="583445"/>
                    </a:moveTo>
                    <a:cubicBezTo>
                      <a:pt x="47096" y="528676"/>
                      <a:pt x="277548" y="-214275"/>
                      <a:pt x="712787" y="69095"/>
                    </a:cubicBezTo>
                    <a:cubicBezTo>
                      <a:pt x="1128183" y="-220888"/>
                      <a:pt x="1392766" y="490840"/>
                      <a:pt x="1427162" y="567570"/>
                    </a:cubicBezTo>
                    <a:cubicBezTo>
                      <a:pt x="1355725" y="787041"/>
                      <a:pt x="1008327" y="817074"/>
                      <a:pt x="696119" y="795378"/>
                    </a:cubicBezTo>
                    <a:cubicBezTo>
                      <a:pt x="393436" y="804638"/>
                      <a:pt x="14288" y="778310"/>
                      <a:pt x="0" y="583445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E317E27-8BD9-4158-92FB-B7E66E4FB12F}"/>
                  </a:ext>
                </a:extLst>
              </p:cNvPr>
              <p:cNvSpPr/>
              <p:nvPr/>
            </p:nvSpPr>
            <p:spPr>
              <a:xfrm rot="232222">
                <a:off x="6027123" y="5356425"/>
                <a:ext cx="287488" cy="80941"/>
              </a:xfrm>
              <a:custGeom>
                <a:avLst/>
                <a:gdLst>
                  <a:gd name="connsiteX0" fmla="*/ 266700 w 266700"/>
                  <a:gd name="connsiteY0" fmla="*/ 0 h 95250"/>
                  <a:gd name="connsiteX1" fmla="*/ 0 w 266700"/>
                  <a:gd name="connsiteY1" fmla="*/ 95250 h 95250"/>
                  <a:gd name="connsiteX2" fmla="*/ 0 w 266700"/>
                  <a:gd name="connsiteY2" fmla="*/ 95250 h 95250"/>
                  <a:gd name="connsiteX0" fmla="*/ 288131 w 288131"/>
                  <a:gd name="connsiteY0" fmla="*/ 0 h 95250"/>
                  <a:gd name="connsiteX1" fmla="*/ 21431 w 288131"/>
                  <a:gd name="connsiteY1" fmla="*/ 95250 h 95250"/>
                  <a:gd name="connsiteX2" fmla="*/ 0 w 288131"/>
                  <a:gd name="connsiteY2" fmla="*/ 71438 h 95250"/>
                  <a:gd name="connsiteX0" fmla="*/ 288131 w 288131"/>
                  <a:gd name="connsiteY0" fmla="*/ 0 h 71438"/>
                  <a:gd name="connsiteX1" fmla="*/ 0 w 288131"/>
                  <a:gd name="connsiteY1" fmla="*/ 71438 h 71438"/>
                  <a:gd name="connsiteX0" fmla="*/ 287488 w 287488"/>
                  <a:gd name="connsiteY0" fmla="*/ 0 h 80941"/>
                  <a:gd name="connsiteX1" fmla="*/ 0 w 287488"/>
                  <a:gd name="connsiteY1" fmla="*/ 80941 h 8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488" h="80941">
                    <a:moveTo>
                      <a:pt x="287488" y="0"/>
                    </a:moveTo>
                    <a:lnTo>
                      <a:pt x="0" y="8094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49A3547-1466-4EB2-B174-0B5678F3C8AD}"/>
                  </a:ext>
                </a:extLst>
              </p:cNvPr>
              <p:cNvSpPr/>
              <p:nvPr/>
            </p:nvSpPr>
            <p:spPr>
              <a:xfrm rot="21318413" flipH="1">
                <a:off x="7139289" y="5344732"/>
                <a:ext cx="306597" cy="80941"/>
              </a:xfrm>
              <a:custGeom>
                <a:avLst/>
                <a:gdLst>
                  <a:gd name="connsiteX0" fmla="*/ 266700 w 266700"/>
                  <a:gd name="connsiteY0" fmla="*/ 0 h 95250"/>
                  <a:gd name="connsiteX1" fmla="*/ 0 w 266700"/>
                  <a:gd name="connsiteY1" fmla="*/ 95250 h 95250"/>
                  <a:gd name="connsiteX2" fmla="*/ 0 w 266700"/>
                  <a:gd name="connsiteY2" fmla="*/ 95250 h 95250"/>
                  <a:gd name="connsiteX0" fmla="*/ 288131 w 288131"/>
                  <a:gd name="connsiteY0" fmla="*/ 0 h 95250"/>
                  <a:gd name="connsiteX1" fmla="*/ 21431 w 288131"/>
                  <a:gd name="connsiteY1" fmla="*/ 95250 h 95250"/>
                  <a:gd name="connsiteX2" fmla="*/ 0 w 288131"/>
                  <a:gd name="connsiteY2" fmla="*/ 71438 h 95250"/>
                  <a:gd name="connsiteX0" fmla="*/ 288131 w 288131"/>
                  <a:gd name="connsiteY0" fmla="*/ 0 h 71438"/>
                  <a:gd name="connsiteX1" fmla="*/ 0 w 288131"/>
                  <a:gd name="connsiteY1" fmla="*/ 71438 h 71438"/>
                  <a:gd name="connsiteX0" fmla="*/ 287488 w 287488"/>
                  <a:gd name="connsiteY0" fmla="*/ 0 h 80941"/>
                  <a:gd name="connsiteX1" fmla="*/ 0 w 287488"/>
                  <a:gd name="connsiteY1" fmla="*/ 80941 h 8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488" h="80941">
                    <a:moveTo>
                      <a:pt x="287488" y="0"/>
                    </a:moveTo>
                    <a:lnTo>
                      <a:pt x="0" y="8094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100B577F-768C-4052-B51B-B9D5D3F6C23E}"/>
                  </a:ext>
                </a:extLst>
              </p:cNvPr>
              <p:cNvSpPr/>
              <p:nvPr/>
            </p:nvSpPr>
            <p:spPr>
              <a:xfrm>
                <a:off x="6317455" y="5166440"/>
                <a:ext cx="821549" cy="245578"/>
              </a:xfrm>
              <a:custGeom>
                <a:avLst/>
                <a:gdLst>
                  <a:gd name="connsiteX0" fmla="*/ 0 w 595312"/>
                  <a:gd name="connsiteY0" fmla="*/ 0 h 159543"/>
                  <a:gd name="connsiteX1" fmla="*/ 595312 w 595312"/>
                  <a:gd name="connsiteY1" fmla="*/ 0 h 159543"/>
                  <a:gd name="connsiteX2" fmla="*/ 595312 w 595312"/>
                  <a:gd name="connsiteY2" fmla="*/ 159543 h 159543"/>
                  <a:gd name="connsiteX3" fmla="*/ 0 w 595312"/>
                  <a:gd name="connsiteY3" fmla="*/ 159543 h 159543"/>
                  <a:gd name="connsiteX4" fmla="*/ 0 w 595312"/>
                  <a:gd name="connsiteY4" fmla="*/ 0 h 159543"/>
                  <a:gd name="connsiteX0" fmla="*/ 119063 w 714375"/>
                  <a:gd name="connsiteY0" fmla="*/ 0 h 178593"/>
                  <a:gd name="connsiteX1" fmla="*/ 714375 w 714375"/>
                  <a:gd name="connsiteY1" fmla="*/ 0 h 178593"/>
                  <a:gd name="connsiteX2" fmla="*/ 714375 w 714375"/>
                  <a:gd name="connsiteY2" fmla="*/ 159543 h 178593"/>
                  <a:gd name="connsiteX3" fmla="*/ 0 w 714375"/>
                  <a:gd name="connsiteY3" fmla="*/ 178593 h 178593"/>
                  <a:gd name="connsiteX4" fmla="*/ 119063 w 714375"/>
                  <a:gd name="connsiteY4" fmla="*/ 0 h 178593"/>
                  <a:gd name="connsiteX0" fmla="*/ 119063 w 828675"/>
                  <a:gd name="connsiteY0" fmla="*/ 0 h 188118"/>
                  <a:gd name="connsiteX1" fmla="*/ 714375 w 828675"/>
                  <a:gd name="connsiteY1" fmla="*/ 0 h 188118"/>
                  <a:gd name="connsiteX2" fmla="*/ 828675 w 828675"/>
                  <a:gd name="connsiteY2" fmla="*/ 188118 h 188118"/>
                  <a:gd name="connsiteX3" fmla="*/ 0 w 828675"/>
                  <a:gd name="connsiteY3" fmla="*/ 178593 h 188118"/>
                  <a:gd name="connsiteX4" fmla="*/ 119063 w 828675"/>
                  <a:gd name="connsiteY4" fmla="*/ 0 h 188118"/>
                  <a:gd name="connsiteX0" fmla="*/ 119063 w 828675"/>
                  <a:gd name="connsiteY0" fmla="*/ 0 h 188118"/>
                  <a:gd name="connsiteX1" fmla="*/ 828675 w 828675"/>
                  <a:gd name="connsiteY1" fmla="*/ 188118 h 188118"/>
                  <a:gd name="connsiteX2" fmla="*/ 0 w 828675"/>
                  <a:gd name="connsiteY2" fmla="*/ 178593 h 188118"/>
                  <a:gd name="connsiteX3" fmla="*/ 119063 w 828675"/>
                  <a:gd name="connsiteY3" fmla="*/ 0 h 188118"/>
                  <a:gd name="connsiteX0" fmla="*/ 0 w 828675"/>
                  <a:gd name="connsiteY0" fmla="*/ 0 h 9525"/>
                  <a:gd name="connsiteX1" fmla="*/ 828675 w 828675"/>
                  <a:gd name="connsiteY1" fmla="*/ 9525 h 9525"/>
                  <a:gd name="connsiteX2" fmla="*/ 0 w 828675"/>
                  <a:gd name="connsiteY2" fmla="*/ 0 h 9525"/>
                  <a:gd name="connsiteX0" fmla="*/ 0 w 10000"/>
                  <a:gd name="connsiteY0" fmla="*/ 175575 h 185575"/>
                  <a:gd name="connsiteX1" fmla="*/ 10000 w 10000"/>
                  <a:gd name="connsiteY1" fmla="*/ 185575 h 185575"/>
                  <a:gd name="connsiteX2" fmla="*/ 0 w 10000"/>
                  <a:gd name="connsiteY2" fmla="*/ 175575 h 185575"/>
                  <a:gd name="connsiteX0" fmla="*/ 0 w 10000"/>
                  <a:gd name="connsiteY0" fmla="*/ 175575 h 207938"/>
                  <a:gd name="connsiteX1" fmla="*/ 10000 w 10000"/>
                  <a:gd name="connsiteY1" fmla="*/ 185575 h 207938"/>
                  <a:gd name="connsiteX2" fmla="*/ 0 w 10000"/>
                  <a:gd name="connsiteY2" fmla="*/ 175575 h 207938"/>
                  <a:gd name="connsiteX0" fmla="*/ 0 w 10000"/>
                  <a:gd name="connsiteY0" fmla="*/ 198205 h 230568"/>
                  <a:gd name="connsiteX1" fmla="*/ 10000 w 10000"/>
                  <a:gd name="connsiteY1" fmla="*/ 208205 h 230568"/>
                  <a:gd name="connsiteX2" fmla="*/ 0 w 10000"/>
                  <a:gd name="connsiteY2" fmla="*/ 198205 h 230568"/>
                  <a:gd name="connsiteX0" fmla="*/ 535 w 10544"/>
                  <a:gd name="connsiteY0" fmla="*/ 198205 h 221777"/>
                  <a:gd name="connsiteX1" fmla="*/ 2345 w 10544"/>
                  <a:gd name="connsiteY1" fmla="*/ 221651 h 221777"/>
                  <a:gd name="connsiteX2" fmla="*/ 10535 w 10544"/>
                  <a:gd name="connsiteY2" fmla="*/ 208205 h 221777"/>
                  <a:gd name="connsiteX3" fmla="*/ 535 w 10544"/>
                  <a:gd name="connsiteY3" fmla="*/ 198205 h 221777"/>
                  <a:gd name="connsiteX0" fmla="*/ 535 w 10636"/>
                  <a:gd name="connsiteY0" fmla="*/ 198205 h 222528"/>
                  <a:gd name="connsiteX1" fmla="*/ 2345 w 10636"/>
                  <a:gd name="connsiteY1" fmla="*/ 221651 h 222528"/>
                  <a:gd name="connsiteX2" fmla="*/ 5506 w 10636"/>
                  <a:gd name="connsiteY2" fmla="*/ 219152 h 222528"/>
                  <a:gd name="connsiteX3" fmla="*/ 10535 w 10636"/>
                  <a:gd name="connsiteY3" fmla="*/ 208205 h 222528"/>
                  <a:gd name="connsiteX4" fmla="*/ 535 w 10636"/>
                  <a:gd name="connsiteY4" fmla="*/ 198205 h 222528"/>
                  <a:gd name="connsiteX0" fmla="*/ 535 w 10934"/>
                  <a:gd name="connsiteY0" fmla="*/ 198205 h 222528"/>
                  <a:gd name="connsiteX1" fmla="*/ 2345 w 10934"/>
                  <a:gd name="connsiteY1" fmla="*/ 221651 h 222528"/>
                  <a:gd name="connsiteX2" fmla="*/ 5506 w 10934"/>
                  <a:gd name="connsiteY2" fmla="*/ 219152 h 222528"/>
                  <a:gd name="connsiteX3" fmla="*/ 8610 w 10934"/>
                  <a:gd name="connsiteY3" fmla="*/ 219152 h 222528"/>
                  <a:gd name="connsiteX4" fmla="*/ 10535 w 10934"/>
                  <a:gd name="connsiteY4" fmla="*/ 208205 h 222528"/>
                  <a:gd name="connsiteX5" fmla="*/ 535 w 10934"/>
                  <a:gd name="connsiteY5" fmla="*/ 198205 h 222528"/>
                  <a:gd name="connsiteX0" fmla="*/ 0 w 10399"/>
                  <a:gd name="connsiteY0" fmla="*/ 198205 h 253804"/>
                  <a:gd name="connsiteX1" fmla="*/ 1810 w 10399"/>
                  <a:gd name="connsiteY1" fmla="*/ 221651 h 253804"/>
                  <a:gd name="connsiteX2" fmla="*/ 4971 w 10399"/>
                  <a:gd name="connsiteY2" fmla="*/ 219152 h 253804"/>
                  <a:gd name="connsiteX3" fmla="*/ 8075 w 10399"/>
                  <a:gd name="connsiteY3" fmla="*/ 219152 h 253804"/>
                  <a:gd name="connsiteX4" fmla="*/ 10000 w 10399"/>
                  <a:gd name="connsiteY4" fmla="*/ 208205 h 253804"/>
                  <a:gd name="connsiteX5" fmla="*/ 0 w 10399"/>
                  <a:gd name="connsiteY5" fmla="*/ 198205 h 253804"/>
                  <a:gd name="connsiteX0" fmla="*/ 0 w 10399"/>
                  <a:gd name="connsiteY0" fmla="*/ 198205 h 255194"/>
                  <a:gd name="connsiteX1" fmla="*/ 1810 w 10399"/>
                  <a:gd name="connsiteY1" fmla="*/ 221651 h 255194"/>
                  <a:gd name="connsiteX2" fmla="*/ 4971 w 10399"/>
                  <a:gd name="connsiteY2" fmla="*/ 219152 h 255194"/>
                  <a:gd name="connsiteX3" fmla="*/ 8075 w 10399"/>
                  <a:gd name="connsiteY3" fmla="*/ 219152 h 255194"/>
                  <a:gd name="connsiteX4" fmla="*/ 10000 w 10399"/>
                  <a:gd name="connsiteY4" fmla="*/ 208205 h 255194"/>
                  <a:gd name="connsiteX5" fmla="*/ 0 w 10399"/>
                  <a:gd name="connsiteY5" fmla="*/ 198205 h 255194"/>
                  <a:gd name="connsiteX0" fmla="*/ 0 w 10399"/>
                  <a:gd name="connsiteY0" fmla="*/ 198205 h 238126"/>
                  <a:gd name="connsiteX1" fmla="*/ 1810 w 10399"/>
                  <a:gd name="connsiteY1" fmla="*/ 221651 h 238126"/>
                  <a:gd name="connsiteX2" fmla="*/ 4971 w 10399"/>
                  <a:gd name="connsiteY2" fmla="*/ 219152 h 238126"/>
                  <a:gd name="connsiteX3" fmla="*/ 8075 w 10399"/>
                  <a:gd name="connsiteY3" fmla="*/ 219152 h 238126"/>
                  <a:gd name="connsiteX4" fmla="*/ 10000 w 10399"/>
                  <a:gd name="connsiteY4" fmla="*/ 208205 h 238126"/>
                  <a:gd name="connsiteX5" fmla="*/ 0 w 10399"/>
                  <a:gd name="connsiteY5" fmla="*/ 198205 h 238126"/>
                  <a:gd name="connsiteX0" fmla="*/ 0 w 10399"/>
                  <a:gd name="connsiteY0" fmla="*/ 198205 h 236068"/>
                  <a:gd name="connsiteX1" fmla="*/ 1810 w 10399"/>
                  <a:gd name="connsiteY1" fmla="*/ 221651 h 236068"/>
                  <a:gd name="connsiteX2" fmla="*/ 4971 w 10399"/>
                  <a:gd name="connsiteY2" fmla="*/ 219152 h 236068"/>
                  <a:gd name="connsiteX3" fmla="*/ 8075 w 10399"/>
                  <a:gd name="connsiteY3" fmla="*/ 219152 h 236068"/>
                  <a:gd name="connsiteX4" fmla="*/ 10000 w 10399"/>
                  <a:gd name="connsiteY4" fmla="*/ 208205 h 236068"/>
                  <a:gd name="connsiteX5" fmla="*/ 0 w 10399"/>
                  <a:gd name="connsiteY5" fmla="*/ 198205 h 236068"/>
                  <a:gd name="connsiteX0" fmla="*/ 0 w 10399"/>
                  <a:gd name="connsiteY0" fmla="*/ 198205 h 243609"/>
                  <a:gd name="connsiteX1" fmla="*/ 1810 w 10399"/>
                  <a:gd name="connsiteY1" fmla="*/ 221651 h 243609"/>
                  <a:gd name="connsiteX2" fmla="*/ 4971 w 10399"/>
                  <a:gd name="connsiteY2" fmla="*/ 219152 h 243609"/>
                  <a:gd name="connsiteX3" fmla="*/ 8075 w 10399"/>
                  <a:gd name="connsiteY3" fmla="*/ 219152 h 243609"/>
                  <a:gd name="connsiteX4" fmla="*/ 10000 w 10399"/>
                  <a:gd name="connsiteY4" fmla="*/ 208205 h 243609"/>
                  <a:gd name="connsiteX5" fmla="*/ 0 w 10399"/>
                  <a:gd name="connsiteY5" fmla="*/ 198205 h 243609"/>
                  <a:gd name="connsiteX0" fmla="*/ 0 w 10399"/>
                  <a:gd name="connsiteY0" fmla="*/ 198205 h 247956"/>
                  <a:gd name="connsiteX1" fmla="*/ 1810 w 10399"/>
                  <a:gd name="connsiteY1" fmla="*/ 221651 h 247956"/>
                  <a:gd name="connsiteX2" fmla="*/ 4971 w 10399"/>
                  <a:gd name="connsiteY2" fmla="*/ 219152 h 247956"/>
                  <a:gd name="connsiteX3" fmla="*/ 8075 w 10399"/>
                  <a:gd name="connsiteY3" fmla="*/ 219152 h 247956"/>
                  <a:gd name="connsiteX4" fmla="*/ 10000 w 10399"/>
                  <a:gd name="connsiteY4" fmla="*/ 208205 h 247956"/>
                  <a:gd name="connsiteX5" fmla="*/ 0 w 10399"/>
                  <a:gd name="connsiteY5" fmla="*/ 198205 h 247956"/>
                  <a:gd name="connsiteX0" fmla="*/ 0 w 10399"/>
                  <a:gd name="connsiteY0" fmla="*/ 198205 h 247956"/>
                  <a:gd name="connsiteX1" fmla="*/ 1810 w 10399"/>
                  <a:gd name="connsiteY1" fmla="*/ 221651 h 247956"/>
                  <a:gd name="connsiteX2" fmla="*/ 4971 w 10399"/>
                  <a:gd name="connsiteY2" fmla="*/ 219152 h 247956"/>
                  <a:gd name="connsiteX3" fmla="*/ 8075 w 10399"/>
                  <a:gd name="connsiteY3" fmla="*/ 219152 h 247956"/>
                  <a:gd name="connsiteX4" fmla="*/ 10000 w 10399"/>
                  <a:gd name="connsiteY4" fmla="*/ 208205 h 247956"/>
                  <a:gd name="connsiteX5" fmla="*/ 0 w 10399"/>
                  <a:gd name="connsiteY5" fmla="*/ 198205 h 247956"/>
                  <a:gd name="connsiteX0" fmla="*/ 0 w 10399"/>
                  <a:gd name="connsiteY0" fmla="*/ 198205 h 251059"/>
                  <a:gd name="connsiteX1" fmla="*/ 1810 w 10399"/>
                  <a:gd name="connsiteY1" fmla="*/ 221651 h 251059"/>
                  <a:gd name="connsiteX2" fmla="*/ 4971 w 10399"/>
                  <a:gd name="connsiteY2" fmla="*/ 219152 h 251059"/>
                  <a:gd name="connsiteX3" fmla="*/ 8075 w 10399"/>
                  <a:gd name="connsiteY3" fmla="*/ 219152 h 251059"/>
                  <a:gd name="connsiteX4" fmla="*/ 10000 w 10399"/>
                  <a:gd name="connsiteY4" fmla="*/ 208205 h 251059"/>
                  <a:gd name="connsiteX5" fmla="*/ 0 w 10399"/>
                  <a:gd name="connsiteY5" fmla="*/ 198205 h 251059"/>
                  <a:gd name="connsiteX0" fmla="*/ 0 w 10415"/>
                  <a:gd name="connsiteY0" fmla="*/ 198205 h 251059"/>
                  <a:gd name="connsiteX1" fmla="*/ 1810 w 10415"/>
                  <a:gd name="connsiteY1" fmla="*/ 221651 h 251059"/>
                  <a:gd name="connsiteX2" fmla="*/ 4971 w 10415"/>
                  <a:gd name="connsiteY2" fmla="*/ 219152 h 251059"/>
                  <a:gd name="connsiteX3" fmla="*/ 8075 w 10415"/>
                  <a:gd name="connsiteY3" fmla="*/ 219152 h 251059"/>
                  <a:gd name="connsiteX4" fmla="*/ 10000 w 10415"/>
                  <a:gd name="connsiteY4" fmla="*/ 208205 h 251059"/>
                  <a:gd name="connsiteX5" fmla="*/ 0 w 10415"/>
                  <a:gd name="connsiteY5" fmla="*/ 198205 h 251059"/>
                  <a:gd name="connsiteX0" fmla="*/ 0 w 10000"/>
                  <a:gd name="connsiteY0" fmla="*/ 198205 h 251059"/>
                  <a:gd name="connsiteX1" fmla="*/ 1810 w 10000"/>
                  <a:gd name="connsiteY1" fmla="*/ 221651 h 251059"/>
                  <a:gd name="connsiteX2" fmla="*/ 4971 w 10000"/>
                  <a:gd name="connsiteY2" fmla="*/ 219152 h 251059"/>
                  <a:gd name="connsiteX3" fmla="*/ 8075 w 10000"/>
                  <a:gd name="connsiteY3" fmla="*/ 219152 h 251059"/>
                  <a:gd name="connsiteX4" fmla="*/ 10000 w 10000"/>
                  <a:gd name="connsiteY4" fmla="*/ 208205 h 251059"/>
                  <a:gd name="connsiteX5" fmla="*/ 0 w 10000"/>
                  <a:gd name="connsiteY5" fmla="*/ 198205 h 251059"/>
                  <a:gd name="connsiteX0" fmla="*/ 0 w 10000"/>
                  <a:gd name="connsiteY0" fmla="*/ 202948 h 255802"/>
                  <a:gd name="connsiteX1" fmla="*/ 1810 w 10000"/>
                  <a:gd name="connsiteY1" fmla="*/ 226394 h 255802"/>
                  <a:gd name="connsiteX2" fmla="*/ 4971 w 10000"/>
                  <a:gd name="connsiteY2" fmla="*/ 223895 h 255802"/>
                  <a:gd name="connsiteX3" fmla="*/ 8075 w 10000"/>
                  <a:gd name="connsiteY3" fmla="*/ 223895 h 255802"/>
                  <a:gd name="connsiteX4" fmla="*/ 10000 w 10000"/>
                  <a:gd name="connsiteY4" fmla="*/ 197948 h 255802"/>
                  <a:gd name="connsiteX5" fmla="*/ 0 w 10000"/>
                  <a:gd name="connsiteY5" fmla="*/ 202948 h 255802"/>
                  <a:gd name="connsiteX0" fmla="*/ 0 w 10000"/>
                  <a:gd name="connsiteY0" fmla="*/ 202948 h 255802"/>
                  <a:gd name="connsiteX1" fmla="*/ 1810 w 10000"/>
                  <a:gd name="connsiteY1" fmla="*/ 226394 h 255802"/>
                  <a:gd name="connsiteX2" fmla="*/ 4971 w 10000"/>
                  <a:gd name="connsiteY2" fmla="*/ 223895 h 255802"/>
                  <a:gd name="connsiteX3" fmla="*/ 8075 w 10000"/>
                  <a:gd name="connsiteY3" fmla="*/ 223895 h 255802"/>
                  <a:gd name="connsiteX4" fmla="*/ 10000 w 10000"/>
                  <a:gd name="connsiteY4" fmla="*/ 197948 h 255802"/>
                  <a:gd name="connsiteX5" fmla="*/ 0 w 10000"/>
                  <a:gd name="connsiteY5" fmla="*/ 202948 h 255802"/>
                  <a:gd name="connsiteX0" fmla="*/ 0 w 10000"/>
                  <a:gd name="connsiteY0" fmla="*/ 202948 h 255802"/>
                  <a:gd name="connsiteX1" fmla="*/ 1810 w 10000"/>
                  <a:gd name="connsiteY1" fmla="*/ 226394 h 255802"/>
                  <a:gd name="connsiteX2" fmla="*/ 4971 w 10000"/>
                  <a:gd name="connsiteY2" fmla="*/ 223895 h 255802"/>
                  <a:gd name="connsiteX3" fmla="*/ 8075 w 10000"/>
                  <a:gd name="connsiteY3" fmla="*/ 223895 h 255802"/>
                  <a:gd name="connsiteX4" fmla="*/ 10000 w 10000"/>
                  <a:gd name="connsiteY4" fmla="*/ 197948 h 255802"/>
                  <a:gd name="connsiteX5" fmla="*/ 0 w 10000"/>
                  <a:gd name="connsiteY5" fmla="*/ 202948 h 255802"/>
                  <a:gd name="connsiteX0" fmla="*/ 0 w 9914"/>
                  <a:gd name="connsiteY0" fmla="*/ 202948 h 255802"/>
                  <a:gd name="connsiteX1" fmla="*/ 1810 w 9914"/>
                  <a:gd name="connsiteY1" fmla="*/ 226394 h 255802"/>
                  <a:gd name="connsiteX2" fmla="*/ 4971 w 9914"/>
                  <a:gd name="connsiteY2" fmla="*/ 223895 h 255802"/>
                  <a:gd name="connsiteX3" fmla="*/ 8075 w 9914"/>
                  <a:gd name="connsiteY3" fmla="*/ 223895 h 255802"/>
                  <a:gd name="connsiteX4" fmla="*/ 9914 w 9914"/>
                  <a:gd name="connsiteY4" fmla="*/ 197948 h 255802"/>
                  <a:gd name="connsiteX5" fmla="*/ 0 w 9914"/>
                  <a:gd name="connsiteY5" fmla="*/ 202948 h 255802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9"/>
                  <a:gd name="connsiteY0" fmla="*/ 8013 h 10079"/>
                  <a:gd name="connsiteX1" fmla="*/ 1826 w 10009"/>
                  <a:gd name="connsiteY1" fmla="*/ 8929 h 10079"/>
                  <a:gd name="connsiteX2" fmla="*/ 5014 w 10009"/>
                  <a:gd name="connsiteY2" fmla="*/ 8832 h 10079"/>
                  <a:gd name="connsiteX3" fmla="*/ 8145 w 10009"/>
                  <a:gd name="connsiteY3" fmla="*/ 8832 h 10079"/>
                  <a:gd name="connsiteX4" fmla="*/ 10000 w 10009"/>
                  <a:gd name="connsiteY4" fmla="*/ 7817 h 10079"/>
                  <a:gd name="connsiteX5" fmla="*/ 0 w 10009"/>
                  <a:gd name="connsiteY5" fmla="*/ 8013 h 10079"/>
                  <a:gd name="connsiteX0" fmla="*/ 0 w 10008"/>
                  <a:gd name="connsiteY0" fmla="*/ 8013 h 10079"/>
                  <a:gd name="connsiteX1" fmla="*/ 1826 w 10008"/>
                  <a:gd name="connsiteY1" fmla="*/ 8929 h 10079"/>
                  <a:gd name="connsiteX2" fmla="*/ 5014 w 10008"/>
                  <a:gd name="connsiteY2" fmla="*/ 8832 h 10079"/>
                  <a:gd name="connsiteX3" fmla="*/ 8145 w 10008"/>
                  <a:gd name="connsiteY3" fmla="*/ 8832 h 10079"/>
                  <a:gd name="connsiteX4" fmla="*/ 10000 w 10008"/>
                  <a:gd name="connsiteY4" fmla="*/ 7817 h 10079"/>
                  <a:gd name="connsiteX5" fmla="*/ 0 w 10008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79">
                    <a:moveTo>
                      <a:pt x="0" y="8013"/>
                    </a:moveTo>
                    <a:cubicBezTo>
                      <a:pt x="672" y="10576"/>
                      <a:pt x="956" y="9060"/>
                      <a:pt x="1826" y="8929"/>
                    </a:cubicBezTo>
                    <a:cubicBezTo>
                      <a:pt x="3531" y="10874"/>
                      <a:pt x="4015" y="9603"/>
                      <a:pt x="5014" y="8832"/>
                    </a:cubicBezTo>
                    <a:cubicBezTo>
                      <a:pt x="6680" y="11275"/>
                      <a:pt x="7184" y="9489"/>
                      <a:pt x="8145" y="8832"/>
                    </a:cubicBezTo>
                    <a:cubicBezTo>
                      <a:pt x="9020" y="9250"/>
                      <a:pt x="9826" y="10316"/>
                      <a:pt x="10000" y="7817"/>
                    </a:cubicBezTo>
                    <a:cubicBezTo>
                      <a:pt x="8754" y="3680"/>
                      <a:pt x="4550" y="-7592"/>
                      <a:pt x="0" y="801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10633F7-4F0C-428D-9CA1-5D21678BF192}"/>
                </a:ext>
              </a:extLst>
            </p:cNvPr>
            <p:cNvSpPr/>
            <p:nvPr/>
          </p:nvSpPr>
          <p:spPr>
            <a:xfrm flipH="1">
              <a:off x="5170928" y="4362450"/>
              <a:ext cx="45719" cy="117245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CAE28A-895E-40CF-A894-9F3AD1D69B32}"/>
                </a:ext>
              </a:extLst>
            </p:cNvPr>
            <p:cNvSpPr/>
            <p:nvPr/>
          </p:nvSpPr>
          <p:spPr>
            <a:xfrm rot="20955638" flipH="1">
              <a:off x="4905336" y="4262542"/>
              <a:ext cx="45719" cy="21096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414B70D-DC99-43AD-97AB-BDEFBD7C0B81}"/>
                </a:ext>
              </a:extLst>
            </p:cNvPr>
            <p:cNvSpPr/>
            <p:nvPr/>
          </p:nvSpPr>
          <p:spPr>
            <a:xfrm rot="457402">
              <a:off x="4625355" y="4358677"/>
              <a:ext cx="45719" cy="117245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alphasounds-v">
            <a:hlinkClick r:id="" action="ppaction://media"/>
            <a:extLst>
              <a:ext uri="{FF2B5EF4-FFF2-40B4-BE49-F238E27FC236}">
                <a16:creationId xmlns:a16="http://schemas.microsoft.com/office/drawing/2014/main" id="{48A1FFEE-02A9-43A9-9256-B4F14E33AE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0C9201-06DB-4866-8E77-53A52DBB8523}"/>
              </a:ext>
            </a:extLst>
          </p:cNvPr>
          <p:cNvGrpSpPr/>
          <p:nvPr/>
        </p:nvGrpSpPr>
        <p:grpSpPr>
          <a:xfrm>
            <a:off x="1000886" y="4282223"/>
            <a:ext cx="4856227" cy="1813777"/>
            <a:chOff x="4403172" y="2921305"/>
            <a:chExt cx="1398171" cy="522210"/>
          </a:xfrm>
          <a:solidFill>
            <a:srgbClr val="E95958"/>
          </a:solidFill>
        </p:grpSpPr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017705CF-9643-48ED-8740-777A501C541C}"/>
                </a:ext>
              </a:extLst>
            </p:cNvPr>
            <p:cNvSpPr/>
            <p:nvPr/>
          </p:nvSpPr>
          <p:spPr>
            <a:xfrm>
              <a:off x="4403172" y="2921305"/>
              <a:ext cx="1398171" cy="522210"/>
            </a:xfrm>
            <a:custGeom>
              <a:avLst/>
              <a:gdLst>
                <a:gd name="connsiteX0" fmla="*/ 0 w 4020457"/>
                <a:gd name="connsiteY0" fmla="*/ 0 h 2438400"/>
                <a:gd name="connsiteX1" fmla="*/ 4020457 w 4020457"/>
                <a:gd name="connsiteY1" fmla="*/ 0 h 2438400"/>
                <a:gd name="connsiteX2" fmla="*/ 4020457 w 4020457"/>
                <a:gd name="connsiteY2" fmla="*/ 2438400 h 2438400"/>
                <a:gd name="connsiteX3" fmla="*/ 0 w 4020457"/>
                <a:gd name="connsiteY3" fmla="*/ 2438400 h 2438400"/>
                <a:gd name="connsiteX4" fmla="*/ 0 w 4020457"/>
                <a:gd name="connsiteY4" fmla="*/ 0 h 2438400"/>
                <a:gd name="connsiteX0" fmla="*/ 1590675 w 4020457"/>
                <a:gd name="connsiteY0" fmla="*/ 395287 h 2438400"/>
                <a:gd name="connsiteX1" fmla="*/ 4020457 w 4020457"/>
                <a:gd name="connsiteY1" fmla="*/ 0 h 2438400"/>
                <a:gd name="connsiteX2" fmla="*/ 4020457 w 4020457"/>
                <a:gd name="connsiteY2" fmla="*/ 2438400 h 2438400"/>
                <a:gd name="connsiteX3" fmla="*/ 0 w 4020457"/>
                <a:gd name="connsiteY3" fmla="*/ 2438400 h 2438400"/>
                <a:gd name="connsiteX4" fmla="*/ 1590675 w 4020457"/>
                <a:gd name="connsiteY4" fmla="*/ 395287 h 2438400"/>
                <a:gd name="connsiteX0" fmla="*/ 1590675 w 4020457"/>
                <a:gd name="connsiteY0" fmla="*/ 0 h 2043113"/>
                <a:gd name="connsiteX1" fmla="*/ 2986994 w 4020457"/>
                <a:gd name="connsiteY1" fmla="*/ 28575 h 2043113"/>
                <a:gd name="connsiteX2" fmla="*/ 4020457 w 4020457"/>
                <a:gd name="connsiteY2" fmla="*/ 2043113 h 2043113"/>
                <a:gd name="connsiteX3" fmla="*/ 0 w 4020457"/>
                <a:gd name="connsiteY3" fmla="*/ 2043113 h 2043113"/>
                <a:gd name="connsiteX4" fmla="*/ 1590675 w 4020457"/>
                <a:gd name="connsiteY4" fmla="*/ 0 h 2043113"/>
                <a:gd name="connsiteX0" fmla="*/ 1590675 w 4020457"/>
                <a:gd name="connsiteY0" fmla="*/ 220685 h 2263798"/>
                <a:gd name="connsiteX1" fmla="*/ 2291050 w 4020457"/>
                <a:gd name="connsiteY1" fmla="*/ 23 h 2263798"/>
                <a:gd name="connsiteX2" fmla="*/ 2986994 w 4020457"/>
                <a:gd name="connsiteY2" fmla="*/ 249260 h 2263798"/>
                <a:gd name="connsiteX3" fmla="*/ 4020457 w 4020457"/>
                <a:gd name="connsiteY3" fmla="*/ 2263798 h 2263798"/>
                <a:gd name="connsiteX4" fmla="*/ 0 w 4020457"/>
                <a:gd name="connsiteY4" fmla="*/ 2263798 h 2263798"/>
                <a:gd name="connsiteX5" fmla="*/ 1590675 w 4020457"/>
                <a:gd name="connsiteY5" fmla="*/ 220685 h 2263798"/>
                <a:gd name="connsiteX0" fmla="*/ 0 w 2429782"/>
                <a:gd name="connsiteY0" fmla="*/ 220685 h 2263798"/>
                <a:gd name="connsiteX1" fmla="*/ 700375 w 2429782"/>
                <a:gd name="connsiteY1" fmla="*/ 23 h 2263798"/>
                <a:gd name="connsiteX2" fmla="*/ 1396319 w 2429782"/>
                <a:gd name="connsiteY2" fmla="*/ 249260 h 2263798"/>
                <a:gd name="connsiteX3" fmla="*/ 2429782 w 2429782"/>
                <a:gd name="connsiteY3" fmla="*/ 2263798 h 2263798"/>
                <a:gd name="connsiteX4" fmla="*/ 0 w 2429782"/>
                <a:gd name="connsiteY4" fmla="*/ 220685 h 2263798"/>
                <a:gd name="connsiteX0" fmla="*/ 0 w 1396319"/>
                <a:gd name="connsiteY0" fmla="*/ 220685 h 249260"/>
                <a:gd name="connsiteX1" fmla="*/ 700375 w 1396319"/>
                <a:gd name="connsiteY1" fmla="*/ 23 h 249260"/>
                <a:gd name="connsiteX2" fmla="*/ 1396319 w 1396319"/>
                <a:gd name="connsiteY2" fmla="*/ 249260 h 249260"/>
                <a:gd name="connsiteX3" fmla="*/ 0 w 1396319"/>
                <a:gd name="connsiteY3" fmla="*/ 220685 h 249260"/>
                <a:gd name="connsiteX0" fmla="*/ 0 w 1396319"/>
                <a:gd name="connsiteY0" fmla="*/ 220685 h 419460"/>
                <a:gd name="connsiteX1" fmla="*/ 700375 w 1396319"/>
                <a:gd name="connsiteY1" fmla="*/ 23 h 419460"/>
                <a:gd name="connsiteX2" fmla="*/ 1396319 w 1396319"/>
                <a:gd name="connsiteY2" fmla="*/ 249260 h 419460"/>
                <a:gd name="connsiteX3" fmla="*/ 0 w 1396319"/>
                <a:gd name="connsiteY3" fmla="*/ 220685 h 419460"/>
                <a:gd name="connsiteX0" fmla="*/ 0 w 1396319"/>
                <a:gd name="connsiteY0" fmla="*/ 220685 h 513058"/>
                <a:gd name="connsiteX1" fmla="*/ 700375 w 1396319"/>
                <a:gd name="connsiteY1" fmla="*/ 23 h 513058"/>
                <a:gd name="connsiteX2" fmla="*/ 1396319 w 1396319"/>
                <a:gd name="connsiteY2" fmla="*/ 249260 h 513058"/>
                <a:gd name="connsiteX3" fmla="*/ 0 w 1396319"/>
                <a:gd name="connsiteY3" fmla="*/ 220685 h 513058"/>
                <a:gd name="connsiteX0" fmla="*/ 151 w 1396470"/>
                <a:gd name="connsiteY0" fmla="*/ 220685 h 460525"/>
                <a:gd name="connsiteX1" fmla="*/ 700526 w 1396470"/>
                <a:gd name="connsiteY1" fmla="*/ 23 h 460525"/>
                <a:gd name="connsiteX2" fmla="*/ 1396470 w 1396470"/>
                <a:gd name="connsiteY2" fmla="*/ 249260 h 460525"/>
                <a:gd name="connsiteX3" fmla="*/ 665601 w 1396470"/>
                <a:gd name="connsiteY3" fmla="*/ 460398 h 460525"/>
                <a:gd name="connsiteX4" fmla="*/ 151 w 1396470"/>
                <a:gd name="connsiteY4" fmla="*/ 220685 h 460525"/>
                <a:gd name="connsiteX0" fmla="*/ 1852 w 1398171"/>
                <a:gd name="connsiteY0" fmla="*/ 220685 h 460525"/>
                <a:gd name="connsiteX1" fmla="*/ 702227 w 1398171"/>
                <a:gd name="connsiteY1" fmla="*/ 23 h 460525"/>
                <a:gd name="connsiteX2" fmla="*/ 1398171 w 1398171"/>
                <a:gd name="connsiteY2" fmla="*/ 249260 h 460525"/>
                <a:gd name="connsiteX3" fmla="*/ 667302 w 1398171"/>
                <a:gd name="connsiteY3" fmla="*/ 460398 h 460525"/>
                <a:gd name="connsiteX4" fmla="*/ 1852 w 1398171"/>
                <a:gd name="connsiteY4" fmla="*/ 220685 h 460525"/>
                <a:gd name="connsiteX0" fmla="*/ 1852 w 1398171"/>
                <a:gd name="connsiteY0" fmla="*/ 220685 h 461699"/>
                <a:gd name="connsiteX1" fmla="*/ 702227 w 1398171"/>
                <a:gd name="connsiteY1" fmla="*/ 23 h 461699"/>
                <a:gd name="connsiteX2" fmla="*/ 1398171 w 1398171"/>
                <a:gd name="connsiteY2" fmla="*/ 249260 h 461699"/>
                <a:gd name="connsiteX3" fmla="*/ 667302 w 1398171"/>
                <a:gd name="connsiteY3" fmla="*/ 460398 h 461699"/>
                <a:gd name="connsiteX4" fmla="*/ 1852 w 1398171"/>
                <a:gd name="connsiteY4" fmla="*/ 220685 h 461699"/>
                <a:gd name="connsiteX0" fmla="*/ 1852 w 1398171"/>
                <a:gd name="connsiteY0" fmla="*/ 220685 h 461699"/>
                <a:gd name="connsiteX1" fmla="*/ 702227 w 1398171"/>
                <a:gd name="connsiteY1" fmla="*/ 23 h 461699"/>
                <a:gd name="connsiteX2" fmla="*/ 1398171 w 1398171"/>
                <a:gd name="connsiteY2" fmla="*/ 249260 h 461699"/>
                <a:gd name="connsiteX3" fmla="*/ 667302 w 1398171"/>
                <a:gd name="connsiteY3" fmla="*/ 460398 h 461699"/>
                <a:gd name="connsiteX4" fmla="*/ 1852 w 1398171"/>
                <a:gd name="connsiteY4" fmla="*/ 220685 h 461699"/>
                <a:gd name="connsiteX0" fmla="*/ 1852 w 1398171"/>
                <a:gd name="connsiteY0" fmla="*/ 275261 h 516275"/>
                <a:gd name="connsiteX1" fmla="*/ 702227 w 1398171"/>
                <a:gd name="connsiteY1" fmla="*/ 54599 h 516275"/>
                <a:gd name="connsiteX2" fmla="*/ 1398171 w 1398171"/>
                <a:gd name="connsiteY2" fmla="*/ 303836 h 516275"/>
                <a:gd name="connsiteX3" fmla="*/ 667302 w 1398171"/>
                <a:gd name="connsiteY3" fmla="*/ 514974 h 516275"/>
                <a:gd name="connsiteX4" fmla="*/ 1852 w 1398171"/>
                <a:gd name="connsiteY4" fmla="*/ 275261 h 516275"/>
                <a:gd name="connsiteX0" fmla="*/ 1852 w 1398171"/>
                <a:gd name="connsiteY0" fmla="*/ 275261 h 516275"/>
                <a:gd name="connsiteX1" fmla="*/ 702227 w 1398171"/>
                <a:gd name="connsiteY1" fmla="*/ 54599 h 516275"/>
                <a:gd name="connsiteX2" fmla="*/ 1398171 w 1398171"/>
                <a:gd name="connsiteY2" fmla="*/ 303836 h 516275"/>
                <a:gd name="connsiteX3" fmla="*/ 667302 w 1398171"/>
                <a:gd name="connsiteY3" fmla="*/ 514974 h 516275"/>
                <a:gd name="connsiteX4" fmla="*/ 1852 w 1398171"/>
                <a:gd name="connsiteY4" fmla="*/ 275261 h 516275"/>
                <a:gd name="connsiteX0" fmla="*/ 1852 w 1398171"/>
                <a:gd name="connsiteY0" fmla="*/ 276557 h 517571"/>
                <a:gd name="connsiteX1" fmla="*/ 702227 w 1398171"/>
                <a:gd name="connsiteY1" fmla="*/ 55895 h 517571"/>
                <a:gd name="connsiteX2" fmla="*/ 1398171 w 1398171"/>
                <a:gd name="connsiteY2" fmla="*/ 305132 h 517571"/>
                <a:gd name="connsiteX3" fmla="*/ 667302 w 1398171"/>
                <a:gd name="connsiteY3" fmla="*/ 516270 h 517571"/>
                <a:gd name="connsiteX4" fmla="*/ 1852 w 1398171"/>
                <a:gd name="connsiteY4" fmla="*/ 276557 h 517571"/>
                <a:gd name="connsiteX0" fmla="*/ 1852 w 1398171"/>
                <a:gd name="connsiteY0" fmla="*/ 278332 h 519346"/>
                <a:gd name="connsiteX1" fmla="*/ 702227 w 1398171"/>
                <a:gd name="connsiteY1" fmla="*/ 57670 h 519346"/>
                <a:gd name="connsiteX2" fmla="*/ 1398171 w 1398171"/>
                <a:gd name="connsiteY2" fmla="*/ 306907 h 519346"/>
                <a:gd name="connsiteX3" fmla="*/ 667302 w 1398171"/>
                <a:gd name="connsiteY3" fmla="*/ 518045 h 519346"/>
                <a:gd name="connsiteX4" fmla="*/ 1852 w 1398171"/>
                <a:gd name="connsiteY4" fmla="*/ 278332 h 519346"/>
                <a:gd name="connsiteX0" fmla="*/ 1852 w 1398171"/>
                <a:gd name="connsiteY0" fmla="*/ 275262 h 516276"/>
                <a:gd name="connsiteX1" fmla="*/ 702227 w 1398171"/>
                <a:gd name="connsiteY1" fmla="*/ 54600 h 516276"/>
                <a:gd name="connsiteX2" fmla="*/ 1398171 w 1398171"/>
                <a:gd name="connsiteY2" fmla="*/ 303837 h 516276"/>
                <a:gd name="connsiteX3" fmla="*/ 667302 w 1398171"/>
                <a:gd name="connsiteY3" fmla="*/ 514975 h 516276"/>
                <a:gd name="connsiteX4" fmla="*/ 1852 w 1398171"/>
                <a:gd name="connsiteY4" fmla="*/ 275262 h 516276"/>
                <a:gd name="connsiteX0" fmla="*/ 1852 w 1398171"/>
                <a:gd name="connsiteY0" fmla="*/ 277468 h 517904"/>
                <a:gd name="connsiteX1" fmla="*/ 702227 w 1398171"/>
                <a:gd name="connsiteY1" fmla="*/ 56806 h 517904"/>
                <a:gd name="connsiteX2" fmla="*/ 1398171 w 1398171"/>
                <a:gd name="connsiteY2" fmla="*/ 290168 h 517904"/>
                <a:gd name="connsiteX3" fmla="*/ 667302 w 1398171"/>
                <a:gd name="connsiteY3" fmla="*/ 517181 h 517904"/>
                <a:gd name="connsiteX4" fmla="*/ 1852 w 1398171"/>
                <a:gd name="connsiteY4" fmla="*/ 277468 h 517904"/>
                <a:gd name="connsiteX0" fmla="*/ 1852 w 1398171"/>
                <a:gd name="connsiteY0" fmla="*/ 277468 h 520829"/>
                <a:gd name="connsiteX1" fmla="*/ 702227 w 1398171"/>
                <a:gd name="connsiteY1" fmla="*/ 56806 h 520829"/>
                <a:gd name="connsiteX2" fmla="*/ 1398171 w 1398171"/>
                <a:gd name="connsiteY2" fmla="*/ 290168 h 520829"/>
                <a:gd name="connsiteX3" fmla="*/ 667302 w 1398171"/>
                <a:gd name="connsiteY3" fmla="*/ 517181 h 520829"/>
                <a:gd name="connsiteX4" fmla="*/ 1852 w 1398171"/>
                <a:gd name="connsiteY4" fmla="*/ 277468 h 520829"/>
                <a:gd name="connsiteX0" fmla="*/ 1852 w 1398171"/>
                <a:gd name="connsiteY0" fmla="*/ 277468 h 518996"/>
                <a:gd name="connsiteX1" fmla="*/ 702227 w 1398171"/>
                <a:gd name="connsiteY1" fmla="*/ 56806 h 518996"/>
                <a:gd name="connsiteX2" fmla="*/ 1398171 w 1398171"/>
                <a:gd name="connsiteY2" fmla="*/ 290168 h 518996"/>
                <a:gd name="connsiteX3" fmla="*/ 667302 w 1398171"/>
                <a:gd name="connsiteY3" fmla="*/ 517181 h 518996"/>
                <a:gd name="connsiteX4" fmla="*/ 1852 w 1398171"/>
                <a:gd name="connsiteY4" fmla="*/ 277468 h 518996"/>
                <a:gd name="connsiteX0" fmla="*/ 1852 w 1398171"/>
                <a:gd name="connsiteY0" fmla="*/ 275849 h 517377"/>
                <a:gd name="connsiteX1" fmla="*/ 702227 w 1398171"/>
                <a:gd name="connsiteY1" fmla="*/ 55187 h 517377"/>
                <a:gd name="connsiteX2" fmla="*/ 1398171 w 1398171"/>
                <a:gd name="connsiteY2" fmla="*/ 288549 h 517377"/>
                <a:gd name="connsiteX3" fmla="*/ 667302 w 1398171"/>
                <a:gd name="connsiteY3" fmla="*/ 515562 h 517377"/>
                <a:gd name="connsiteX4" fmla="*/ 1852 w 1398171"/>
                <a:gd name="connsiteY4" fmla="*/ 275849 h 517377"/>
                <a:gd name="connsiteX0" fmla="*/ 1852 w 1398171"/>
                <a:gd name="connsiteY0" fmla="*/ 275456 h 516984"/>
                <a:gd name="connsiteX1" fmla="*/ 702227 w 1398171"/>
                <a:gd name="connsiteY1" fmla="*/ 54794 h 516984"/>
                <a:gd name="connsiteX2" fmla="*/ 1398171 w 1398171"/>
                <a:gd name="connsiteY2" fmla="*/ 288156 h 516984"/>
                <a:gd name="connsiteX3" fmla="*/ 667302 w 1398171"/>
                <a:gd name="connsiteY3" fmla="*/ 515169 h 516984"/>
                <a:gd name="connsiteX4" fmla="*/ 1852 w 1398171"/>
                <a:gd name="connsiteY4" fmla="*/ 275456 h 516984"/>
                <a:gd name="connsiteX0" fmla="*/ 1852 w 1398171"/>
                <a:gd name="connsiteY0" fmla="*/ 287267 h 528795"/>
                <a:gd name="connsiteX1" fmla="*/ 702227 w 1398171"/>
                <a:gd name="connsiteY1" fmla="*/ 66605 h 528795"/>
                <a:gd name="connsiteX2" fmla="*/ 1398171 w 1398171"/>
                <a:gd name="connsiteY2" fmla="*/ 299967 h 528795"/>
                <a:gd name="connsiteX3" fmla="*/ 667302 w 1398171"/>
                <a:gd name="connsiteY3" fmla="*/ 526980 h 528795"/>
                <a:gd name="connsiteX4" fmla="*/ 1852 w 1398171"/>
                <a:gd name="connsiteY4" fmla="*/ 287267 h 528795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  <a:gd name="connsiteX0" fmla="*/ 1852 w 1398171"/>
                <a:gd name="connsiteY0" fmla="*/ 280710 h 522238"/>
                <a:gd name="connsiteX1" fmla="*/ 702227 w 1398171"/>
                <a:gd name="connsiteY1" fmla="*/ 60048 h 522238"/>
                <a:gd name="connsiteX2" fmla="*/ 1398171 w 1398171"/>
                <a:gd name="connsiteY2" fmla="*/ 293410 h 522238"/>
                <a:gd name="connsiteX3" fmla="*/ 667302 w 1398171"/>
                <a:gd name="connsiteY3" fmla="*/ 520423 h 522238"/>
                <a:gd name="connsiteX4" fmla="*/ 1852 w 1398171"/>
                <a:gd name="connsiteY4" fmla="*/ 280710 h 522238"/>
                <a:gd name="connsiteX0" fmla="*/ 1852 w 1398171"/>
                <a:gd name="connsiteY0" fmla="*/ 281760 h 523288"/>
                <a:gd name="connsiteX1" fmla="*/ 702227 w 1398171"/>
                <a:gd name="connsiteY1" fmla="*/ 61098 h 523288"/>
                <a:gd name="connsiteX2" fmla="*/ 1398171 w 1398171"/>
                <a:gd name="connsiteY2" fmla="*/ 294460 h 523288"/>
                <a:gd name="connsiteX3" fmla="*/ 667302 w 1398171"/>
                <a:gd name="connsiteY3" fmla="*/ 521473 h 523288"/>
                <a:gd name="connsiteX4" fmla="*/ 1852 w 1398171"/>
                <a:gd name="connsiteY4" fmla="*/ 281760 h 523288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171" h="522210">
                  <a:moveTo>
                    <a:pt x="1852" y="280682"/>
                  </a:moveTo>
                  <a:cubicBezTo>
                    <a:pt x="12267" y="264278"/>
                    <a:pt x="503694" y="-134713"/>
                    <a:pt x="702227" y="60020"/>
                  </a:cubicBezTo>
                  <a:cubicBezTo>
                    <a:pt x="832608" y="-120426"/>
                    <a:pt x="1201115" y="149978"/>
                    <a:pt x="1398171" y="293382"/>
                  </a:cubicBezTo>
                  <a:cubicBezTo>
                    <a:pt x="1347371" y="537857"/>
                    <a:pt x="900022" y="525157"/>
                    <a:pt x="667302" y="520395"/>
                  </a:cubicBezTo>
                  <a:cubicBezTo>
                    <a:pt x="434582" y="515633"/>
                    <a:pt x="-33073" y="506107"/>
                    <a:pt x="1852" y="28068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B80CD3-C697-4A61-889E-D34721D136DB}"/>
                </a:ext>
              </a:extLst>
            </p:cNvPr>
            <p:cNvSpPr/>
            <p:nvPr/>
          </p:nvSpPr>
          <p:spPr>
            <a:xfrm>
              <a:off x="4417219" y="3159919"/>
              <a:ext cx="1364456" cy="109539"/>
            </a:xfrm>
            <a:custGeom>
              <a:avLst/>
              <a:gdLst>
                <a:gd name="connsiteX0" fmla="*/ 0 w 1357312"/>
                <a:gd name="connsiteY0" fmla="*/ 112218 h 112218"/>
                <a:gd name="connsiteX1" fmla="*/ 414337 w 1357312"/>
                <a:gd name="connsiteY1" fmla="*/ 12205 h 112218"/>
                <a:gd name="connsiteX2" fmla="*/ 919162 w 1357312"/>
                <a:gd name="connsiteY2" fmla="*/ 12205 h 112218"/>
                <a:gd name="connsiteX3" fmla="*/ 1357312 w 1357312"/>
                <a:gd name="connsiteY3" fmla="*/ 107455 h 112218"/>
                <a:gd name="connsiteX4" fmla="*/ 1357312 w 1357312"/>
                <a:gd name="connsiteY4" fmla="*/ 107455 h 112218"/>
                <a:gd name="connsiteX0" fmla="*/ 0 w 1364456"/>
                <a:gd name="connsiteY0" fmla="*/ 119818 h 119818"/>
                <a:gd name="connsiteX1" fmla="*/ 421481 w 1364456"/>
                <a:gd name="connsiteY1" fmla="*/ 12661 h 119818"/>
                <a:gd name="connsiteX2" fmla="*/ 926306 w 1364456"/>
                <a:gd name="connsiteY2" fmla="*/ 12661 h 119818"/>
                <a:gd name="connsiteX3" fmla="*/ 1364456 w 1364456"/>
                <a:gd name="connsiteY3" fmla="*/ 107911 h 119818"/>
                <a:gd name="connsiteX4" fmla="*/ 1364456 w 1364456"/>
                <a:gd name="connsiteY4" fmla="*/ 107911 h 119818"/>
                <a:gd name="connsiteX0" fmla="*/ 0 w 1364456"/>
                <a:gd name="connsiteY0" fmla="*/ 119818 h 119818"/>
                <a:gd name="connsiteX1" fmla="*/ 421481 w 1364456"/>
                <a:gd name="connsiteY1" fmla="*/ 12661 h 119818"/>
                <a:gd name="connsiteX2" fmla="*/ 926306 w 1364456"/>
                <a:gd name="connsiteY2" fmla="*/ 12661 h 119818"/>
                <a:gd name="connsiteX3" fmla="*/ 1364456 w 1364456"/>
                <a:gd name="connsiteY3" fmla="*/ 107911 h 119818"/>
                <a:gd name="connsiteX4" fmla="*/ 1364456 w 1364456"/>
                <a:gd name="connsiteY4" fmla="*/ 107911 h 119818"/>
                <a:gd name="connsiteX0" fmla="*/ 0 w 1364456"/>
                <a:gd name="connsiteY0" fmla="*/ 131792 h 131792"/>
                <a:gd name="connsiteX1" fmla="*/ 421481 w 1364456"/>
                <a:gd name="connsiteY1" fmla="*/ 24635 h 131792"/>
                <a:gd name="connsiteX2" fmla="*/ 926306 w 1364456"/>
                <a:gd name="connsiteY2" fmla="*/ 24635 h 131792"/>
                <a:gd name="connsiteX3" fmla="*/ 1364456 w 1364456"/>
                <a:gd name="connsiteY3" fmla="*/ 119885 h 131792"/>
                <a:gd name="connsiteX4" fmla="*/ 1364456 w 1364456"/>
                <a:gd name="connsiteY4" fmla="*/ 119885 h 131792"/>
                <a:gd name="connsiteX0" fmla="*/ 0 w 1364456"/>
                <a:gd name="connsiteY0" fmla="*/ 124133 h 124133"/>
                <a:gd name="connsiteX1" fmla="*/ 421481 w 1364456"/>
                <a:gd name="connsiteY1" fmla="*/ 16976 h 124133"/>
                <a:gd name="connsiteX2" fmla="*/ 476250 w 1364456"/>
                <a:gd name="connsiteY2" fmla="*/ 307 h 124133"/>
                <a:gd name="connsiteX3" fmla="*/ 926306 w 1364456"/>
                <a:gd name="connsiteY3" fmla="*/ 16976 h 124133"/>
                <a:gd name="connsiteX4" fmla="*/ 1364456 w 1364456"/>
                <a:gd name="connsiteY4" fmla="*/ 112226 h 124133"/>
                <a:gd name="connsiteX5" fmla="*/ 1364456 w 1364456"/>
                <a:gd name="connsiteY5" fmla="*/ 112226 h 124133"/>
                <a:gd name="connsiteX0" fmla="*/ 0 w 1364456"/>
                <a:gd name="connsiteY0" fmla="*/ 131631 h 131631"/>
                <a:gd name="connsiteX1" fmla="*/ 476250 w 1364456"/>
                <a:gd name="connsiteY1" fmla="*/ 7805 h 131631"/>
                <a:gd name="connsiteX2" fmla="*/ 926306 w 1364456"/>
                <a:gd name="connsiteY2" fmla="*/ 24474 h 131631"/>
                <a:gd name="connsiteX3" fmla="*/ 1364456 w 1364456"/>
                <a:gd name="connsiteY3" fmla="*/ 119724 h 131631"/>
                <a:gd name="connsiteX4" fmla="*/ 1364456 w 1364456"/>
                <a:gd name="connsiteY4" fmla="*/ 119724 h 131631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08603 h 108603"/>
                <a:gd name="connsiteX1" fmla="*/ 450056 w 1364456"/>
                <a:gd name="connsiteY1" fmla="*/ 8590 h 108603"/>
                <a:gd name="connsiteX2" fmla="*/ 926306 w 1364456"/>
                <a:gd name="connsiteY2" fmla="*/ 1446 h 108603"/>
                <a:gd name="connsiteX3" fmla="*/ 1364456 w 1364456"/>
                <a:gd name="connsiteY3" fmla="*/ 96696 h 108603"/>
                <a:gd name="connsiteX4" fmla="*/ 1364456 w 1364456"/>
                <a:gd name="connsiteY4" fmla="*/ 96696 h 108603"/>
                <a:gd name="connsiteX0" fmla="*/ 0 w 1364456"/>
                <a:gd name="connsiteY0" fmla="*/ 111339 h 111339"/>
                <a:gd name="connsiteX1" fmla="*/ 450056 w 1364456"/>
                <a:gd name="connsiteY1" fmla="*/ 11326 h 111339"/>
                <a:gd name="connsiteX2" fmla="*/ 926306 w 1364456"/>
                <a:gd name="connsiteY2" fmla="*/ 4182 h 111339"/>
                <a:gd name="connsiteX3" fmla="*/ 1364456 w 1364456"/>
                <a:gd name="connsiteY3" fmla="*/ 99432 h 111339"/>
                <a:gd name="connsiteX4" fmla="*/ 1364456 w 1364456"/>
                <a:gd name="connsiteY4" fmla="*/ 99432 h 111339"/>
                <a:gd name="connsiteX0" fmla="*/ 0 w 1364456"/>
                <a:gd name="connsiteY0" fmla="*/ 122284 h 122284"/>
                <a:gd name="connsiteX1" fmla="*/ 450056 w 1364456"/>
                <a:gd name="connsiteY1" fmla="*/ 22271 h 122284"/>
                <a:gd name="connsiteX2" fmla="*/ 926306 w 1364456"/>
                <a:gd name="connsiteY2" fmla="*/ 15127 h 122284"/>
                <a:gd name="connsiteX3" fmla="*/ 962025 w 1364456"/>
                <a:gd name="connsiteY3" fmla="*/ 5601 h 122284"/>
                <a:gd name="connsiteX4" fmla="*/ 1364456 w 1364456"/>
                <a:gd name="connsiteY4" fmla="*/ 110377 h 122284"/>
                <a:gd name="connsiteX5" fmla="*/ 1364456 w 1364456"/>
                <a:gd name="connsiteY5" fmla="*/ 110377 h 122284"/>
                <a:gd name="connsiteX0" fmla="*/ 0 w 1364456"/>
                <a:gd name="connsiteY0" fmla="*/ 123240 h 123240"/>
                <a:gd name="connsiteX1" fmla="*/ 450056 w 1364456"/>
                <a:gd name="connsiteY1" fmla="*/ 23227 h 123240"/>
                <a:gd name="connsiteX2" fmla="*/ 962025 w 1364456"/>
                <a:gd name="connsiteY2" fmla="*/ 6557 h 123240"/>
                <a:gd name="connsiteX3" fmla="*/ 1364456 w 1364456"/>
                <a:gd name="connsiteY3" fmla="*/ 111333 h 123240"/>
                <a:gd name="connsiteX4" fmla="*/ 1364456 w 1364456"/>
                <a:gd name="connsiteY4" fmla="*/ 111333 h 123240"/>
                <a:gd name="connsiteX0" fmla="*/ 0 w 1364456"/>
                <a:gd name="connsiteY0" fmla="*/ 118131 h 118131"/>
                <a:gd name="connsiteX1" fmla="*/ 450056 w 1364456"/>
                <a:gd name="connsiteY1" fmla="*/ 18118 h 118131"/>
                <a:gd name="connsiteX2" fmla="*/ 950119 w 1364456"/>
                <a:gd name="connsiteY2" fmla="*/ 8592 h 118131"/>
                <a:gd name="connsiteX3" fmla="*/ 1364456 w 1364456"/>
                <a:gd name="connsiteY3" fmla="*/ 106224 h 118131"/>
                <a:gd name="connsiteX4" fmla="*/ 1364456 w 1364456"/>
                <a:gd name="connsiteY4" fmla="*/ 106224 h 118131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456" h="109539">
                  <a:moveTo>
                    <a:pt x="0" y="109539"/>
                  </a:moveTo>
                  <a:cubicBezTo>
                    <a:pt x="265906" y="88504"/>
                    <a:pt x="390922" y="3572"/>
                    <a:pt x="450056" y="9526"/>
                  </a:cubicBezTo>
                  <a:cubicBezTo>
                    <a:pt x="574676" y="37704"/>
                    <a:pt x="733425" y="92472"/>
                    <a:pt x="950119" y="0"/>
                  </a:cubicBezTo>
                  <a:cubicBezTo>
                    <a:pt x="1085057" y="53975"/>
                    <a:pt x="1216025" y="92869"/>
                    <a:pt x="1364456" y="97632"/>
                  </a:cubicBezTo>
                  <a:lnTo>
                    <a:pt x="1364456" y="97632"/>
                  </a:lnTo>
                </a:path>
              </a:pathLst>
            </a:custGeom>
            <a:grp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alphasounds-m">
            <a:hlinkClick r:id="" action="ppaction://media"/>
            <a:extLst>
              <a:ext uri="{FF2B5EF4-FFF2-40B4-BE49-F238E27FC236}">
                <a16:creationId xmlns:a16="http://schemas.microsoft.com/office/drawing/2014/main" id="{77B1AB0D-6B46-424E-AAB3-039C85E98B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F00CE9-5EB6-4420-9675-6595CD8C5228}"/>
              </a:ext>
            </a:extLst>
          </p:cNvPr>
          <p:cNvGrpSpPr/>
          <p:nvPr/>
        </p:nvGrpSpPr>
        <p:grpSpPr>
          <a:xfrm>
            <a:off x="1350459" y="3337324"/>
            <a:ext cx="4157082" cy="3222373"/>
            <a:chOff x="1352335" y="3589221"/>
            <a:chExt cx="2735238" cy="212022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004191-02C1-4217-A2AD-3C3482191973}"/>
                </a:ext>
              </a:extLst>
            </p:cNvPr>
            <p:cNvGrpSpPr/>
            <p:nvPr/>
          </p:nvGrpSpPr>
          <p:grpSpPr>
            <a:xfrm>
              <a:off x="1352335" y="3589221"/>
              <a:ext cx="2735238" cy="2120227"/>
              <a:chOff x="3935737" y="3223780"/>
              <a:chExt cx="2735238" cy="2120227"/>
            </a:xfrm>
            <a:solidFill>
              <a:srgbClr val="E95958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171FFB4-0C50-4BD4-9A8C-A14FBB20574C}"/>
                  </a:ext>
                </a:extLst>
              </p:cNvPr>
              <p:cNvSpPr/>
              <p:nvPr/>
            </p:nvSpPr>
            <p:spPr>
              <a:xfrm>
                <a:off x="4527993" y="3864092"/>
                <a:ext cx="1544885" cy="773684"/>
              </a:xfrm>
              <a:custGeom>
                <a:avLst/>
                <a:gdLst>
                  <a:gd name="connsiteX0" fmla="*/ 776908 w 1544885"/>
                  <a:gd name="connsiteY0" fmla="*/ 217 h 773684"/>
                  <a:gd name="connsiteX1" fmla="*/ 1544885 w 1544885"/>
                  <a:gd name="connsiteY1" fmla="*/ 345499 h 773684"/>
                  <a:gd name="connsiteX2" fmla="*/ 0 w 1544885"/>
                  <a:gd name="connsiteY2" fmla="*/ 390742 h 773684"/>
                  <a:gd name="connsiteX3" fmla="*/ 776908 w 1544885"/>
                  <a:gd name="connsiteY3" fmla="*/ 217 h 77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4885" h="773684">
                    <a:moveTo>
                      <a:pt x="776908" y="217"/>
                    </a:moveTo>
                    <a:cubicBezTo>
                      <a:pt x="1041631" y="6171"/>
                      <a:pt x="1304867" y="134759"/>
                      <a:pt x="1544885" y="345499"/>
                    </a:cubicBezTo>
                    <a:cubicBezTo>
                      <a:pt x="1452992" y="738405"/>
                      <a:pt x="453843" y="1050348"/>
                      <a:pt x="0" y="390742"/>
                    </a:cubicBezTo>
                    <a:cubicBezTo>
                      <a:pt x="245972" y="110945"/>
                      <a:pt x="512184" y="-5736"/>
                      <a:pt x="776908" y="217"/>
                    </a:cubicBezTo>
                    <a:close/>
                  </a:path>
                </a:pathLst>
              </a:custGeom>
              <a:solidFill>
                <a:srgbClr val="252B2A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94CA3E-157E-4641-B990-B0698F92835D}"/>
                  </a:ext>
                </a:extLst>
              </p:cNvPr>
              <p:cNvSpPr/>
              <p:nvPr/>
            </p:nvSpPr>
            <p:spPr>
              <a:xfrm>
                <a:off x="3935737" y="3223780"/>
                <a:ext cx="2735238" cy="2120227"/>
              </a:xfrm>
              <a:custGeom>
                <a:avLst/>
                <a:gdLst>
                  <a:gd name="connsiteX0" fmla="*/ 1747284 w 2735238"/>
                  <a:gd name="connsiteY0" fmla="*/ 4 h 2120227"/>
                  <a:gd name="connsiteX1" fmla="*/ 2735238 w 2735238"/>
                  <a:gd name="connsiteY1" fmla="*/ 1068870 h 2120227"/>
                  <a:gd name="connsiteX2" fmla="*/ 0 w 2735238"/>
                  <a:gd name="connsiteY2" fmla="*/ 1106970 h 2120227"/>
                  <a:gd name="connsiteX3" fmla="*/ 1374187 w 2735238"/>
                  <a:gd name="connsiteY3" fmla="*/ 134752 h 2120227"/>
                  <a:gd name="connsiteX4" fmla="*/ 1747284 w 2735238"/>
                  <a:gd name="connsiteY4" fmla="*/ 4 h 2120227"/>
                  <a:gd name="connsiteX5" fmla="*/ 1369163 w 2735238"/>
                  <a:gd name="connsiteY5" fmla="*/ 640529 h 2120227"/>
                  <a:gd name="connsiteX6" fmla="*/ 592255 w 2735238"/>
                  <a:gd name="connsiteY6" fmla="*/ 1031054 h 2120227"/>
                  <a:gd name="connsiteX7" fmla="*/ 2137140 w 2735238"/>
                  <a:gd name="connsiteY7" fmla="*/ 985811 h 2120227"/>
                  <a:gd name="connsiteX8" fmla="*/ 1369163 w 2735238"/>
                  <a:gd name="connsiteY8" fmla="*/ 640529 h 212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35238" h="2120227">
                    <a:moveTo>
                      <a:pt x="1747284" y="4"/>
                    </a:moveTo>
                    <a:cubicBezTo>
                      <a:pt x="2248473" y="1807"/>
                      <a:pt x="2584603" y="761706"/>
                      <a:pt x="2735238" y="1068870"/>
                    </a:cubicBezTo>
                    <a:cubicBezTo>
                      <a:pt x="2533105" y="2243620"/>
                      <a:pt x="564083" y="2665895"/>
                      <a:pt x="0" y="1106970"/>
                    </a:cubicBezTo>
                    <a:cubicBezTo>
                      <a:pt x="89444" y="996258"/>
                      <a:pt x="560842" y="-426048"/>
                      <a:pt x="1374187" y="134752"/>
                    </a:cubicBezTo>
                    <a:cubicBezTo>
                      <a:pt x="1507176" y="39544"/>
                      <a:pt x="1631625" y="-412"/>
                      <a:pt x="1747284" y="4"/>
                    </a:cubicBezTo>
                    <a:close/>
                    <a:moveTo>
                      <a:pt x="1369163" y="640529"/>
                    </a:moveTo>
                    <a:cubicBezTo>
                      <a:pt x="1104439" y="634576"/>
                      <a:pt x="838227" y="751257"/>
                      <a:pt x="592255" y="1031054"/>
                    </a:cubicBezTo>
                    <a:cubicBezTo>
                      <a:pt x="1046098" y="1690660"/>
                      <a:pt x="2045247" y="1378717"/>
                      <a:pt x="2137140" y="985811"/>
                    </a:cubicBezTo>
                    <a:cubicBezTo>
                      <a:pt x="1897122" y="775071"/>
                      <a:pt x="1633886" y="646483"/>
                      <a:pt x="1369163" y="640529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8C76382-F604-4B1D-AD69-F3019430CA7B}"/>
                </a:ext>
              </a:extLst>
            </p:cNvPr>
            <p:cNvSpPr/>
            <p:nvPr/>
          </p:nvSpPr>
          <p:spPr>
            <a:xfrm>
              <a:off x="3489476" y="4562651"/>
              <a:ext cx="592256" cy="97274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B24913-3C1E-4BB2-9E5D-DA0379EC8B8F}"/>
                </a:ext>
              </a:extLst>
            </p:cNvPr>
            <p:cNvSpPr/>
            <p:nvPr/>
          </p:nvSpPr>
          <p:spPr>
            <a:xfrm flipH="1">
              <a:off x="1352335" y="4603833"/>
              <a:ext cx="592256" cy="10017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7841 h 140671"/>
                <a:gd name="connsiteX1" fmla="*/ 791570 w 791570"/>
                <a:gd name="connsiteY1" fmla="*/ 140671 h 140671"/>
                <a:gd name="connsiteX2" fmla="*/ 791570 w 791570"/>
                <a:gd name="connsiteY2" fmla="*/ 140671 h 14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40671">
                  <a:moveTo>
                    <a:pt x="0" y="17841"/>
                  </a:moveTo>
                  <a:cubicBezTo>
                    <a:pt x="283588" y="-43249"/>
                    <a:pt x="527713" y="66195"/>
                    <a:pt x="791570" y="140671"/>
                  </a:cubicBezTo>
                  <a:lnTo>
                    <a:pt x="791570" y="140671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o">
            <a:hlinkClick r:id="" action="ppaction://media"/>
            <a:extLst>
              <a:ext uri="{FF2B5EF4-FFF2-40B4-BE49-F238E27FC236}">
                <a16:creationId xmlns:a16="http://schemas.microsoft.com/office/drawing/2014/main" id="{4D5B913C-2D01-4610-9624-3B5C68C3F0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0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err="1"/>
              <a:t>mo</a:t>
            </a:r>
            <a:endParaRPr lang="en-US" sz="13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1EE7F1-6532-4A41-877F-BD41DDD37BB3}"/>
              </a:ext>
            </a:extLst>
          </p:cNvPr>
          <p:cNvGrpSpPr/>
          <p:nvPr/>
        </p:nvGrpSpPr>
        <p:grpSpPr>
          <a:xfrm>
            <a:off x="4007318" y="4167989"/>
            <a:ext cx="2487266" cy="1928011"/>
            <a:chOff x="1352335" y="3589221"/>
            <a:chExt cx="2735238" cy="212022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AA403F-A34D-4D57-A2C7-5BB776457C3D}"/>
                </a:ext>
              </a:extLst>
            </p:cNvPr>
            <p:cNvGrpSpPr/>
            <p:nvPr/>
          </p:nvGrpSpPr>
          <p:grpSpPr>
            <a:xfrm>
              <a:off x="1352335" y="3589221"/>
              <a:ext cx="2735238" cy="2120227"/>
              <a:chOff x="3935737" y="3223780"/>
              <a:chExt cx="2735238" cy="2120227"/>
            </a:xfrm>
            <a:solidFill>
              <a:srgbClr val="E95958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677BF5C-F3E6-4F3B-84F6-7DFDFA419D37}"/>
                  </a:ext>
                </a:extLst>
              </p:cNvPr>
              <p:cNvSpPr/>
              <p:nvPr/>
            </p:nvSpPr>
            <p:spPr>
              <a:xfrm>
                <a:off x="4527993" y="3864092"/>
                <a:ext cx="1544885" cy="773684"/>
              </a:xfrm>
              <a:custGeom>
                <a:avLst/>
                <a:gdLst>
                  <a:gd name="connsiteX0" fmla="*/ 776908 w 1544885"/>
                  <a:gd name="connsiteY0" fmla="*/ 217 h 773684"/>
                  <a:gd name="connsiteX1" fmla="*/ 1544885 w 1544885"/>
                  <a:gd name="connsiteY1" fmla="*/ 345499 h 773684"/>
                  <a:gd name="connsiteX2" fmla="*/ 0 w 1544885"/>
                  <a:gd name="connsiteY2" fmla="*/ 390742 h 773684"/>
                  <a:gd name="connsiteX3" fmla="*/ 776908 w 1544885"/>
                  <a:gd name="connsiteY3" fmla="*/ 217 h 77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4885" h="773684">
                    <a:moveTo>
                      <a:pt x="776908" y="217"/>
                    </a:moveTo>
                    <a:cubicBezTo>
                      <a:pt x="1041631" y="6171"/>
                      <a:pt x="1304867" y="134759"/>
                      <a:pt x="1544885" y="345499"/>
                    </a:cubicBezTo>
                    <a:cubicBezTo>
                      <a:pt x="1452992" y="738405"/>
                      <a:pt x="453843" y="1050348"/>
                      <a:pt x="0" y="390742"/>
                    </a:cubicBezTo>
                    <a:cubicBezTo>
                      <a:pt x="245972" y="110945"/>
                      <a:pt x="512184" y="-5736"/>
                      <a:pt x="776908" y="217"/>
                    </a:cubicBezTo>
                    <a:close/>
                  </a:path>
                </a:pathLst>
              </a:custGeom>
              <a:solidFill>
                <a:srgbClr val="252B2A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EE903DC-6B55-4E70-BC22-6AD5FEC2C117}"/>
                  </a:ext>
                </a:extLst>
              </p:cNvPr>
              <p:cNvSpPr/>
              <p:nvPr/>
            </p:nvSpPr>
            <p:spPr>
              <a:xfrm>
                <a:off x="3935737" y="3223780"/>
                <a:ext cx="2735238" cy="2120227"/>
              </a:xfrm>
              <a:custGeom>
                <a:avLst/>
                <a:gdLst>
                  <a:gd name="connsiteX0" fmla="*/ 1747284 w 2735238"/>
                  <a:gd name="connsiteY0" fmla="*/ 4 h 2120227"/>
                  <a:gd name="connsiteX1" fmla="*/ 2735238 w 2735238"/>
                  <a:gd name="connsiteY1" fmla="*/ 1068870 h 2120227"/>
                  <a:gd name="connsiteX2" fmla="*/ 0 w 2735238"/>
                  <a:gd name="connsiteY2" fmla="*/ 1106970 h 2120227"/>
                  <a:gd name="connsiteX3" fmla="*/ 1374187 w 2735238"/>
                  <a:gd name="connsiteY3" fmla="*/ 134752 h 2120227"/>
                  <a:gd name="connsiteX4" fmla="*/ 1747284 w 2735238"/>
                  <a:gd name="connsiteY4" fmla="*/ 4 h 2120227"/>
                  <a:gd name="connsiteX5" fmla="*/ 1369163 w 2735238"/>
                  <a:gd name="connsiteY5" fmla="*/ 640529 h 2120227"/>
                  <a:gd name="connsiteX6" fmla="*/ 592255 w 2735238"/>
                  <a:gd name="connsiteY6" fmla="*/ 1031054 h 2120227"/>
                  <a:gd name="connsiteX7" fmla="*/ 2137140 w 2735238"/>
                  <a:gd name="connsiteY7" fmla="*/ 985811 h 2120227"/>
                  <a:gd name="connsiteX8" fmla="*/ 1369163 w 2735238"/>
                  <a:gd name="connsiteY8" fmla="*/ 640529 h 212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35238" h="2120227">
                    <a:moveTo>
                      <a:pt x="1747284" y="4"/>
                    </a:moveTo>
                    <a:cubicBezTo>
                      <a:pt x="2248473" y="1807"/>
                      <a:pt x="2584603" y="761706"/>
                      <a:pt x="2735238" y="1068870"/>
                    </a:cubicBezTo>
                    <a:cubicBezTo>
                      <a:pt x="2533105" y="2243620"/>
                      <a:pt x="564083" y="2665895"/>
                      <a:pt x="0" y="1106970"/>
                    </a:cubicBezTo>
                    <a:cubicBezTo>
                      <a:pt x="89444" y="996258"/>
                      <a:pt x="560842" y="-426048"/>
                      <a:pt x="1374187" y="134752"/>
                    </a:cubicBezTo>
                    <a:cubicBezTo>
                      <a:pt x="1507176" y="39544"/>
                      <a:pt x="1631625" y="-412"/>
                      <a:pt x="1747284" y="4"/>
                    </a:cubicBezTo>
                    <a:close/>
                    <a:moveTo>
                      <a:pt x="1369163" y="640529"/>
                    </a:moveTo>
                    <a:cubicBezTo>
                      <a:pt x="1104439" y="634576"/>
                      <a:pt x="838227" y="751257"/>
                      <a:pt x="592255" y="1031054"/>
                    </a:cubicBezTo>
                    <a:cubicBezTo>
                      <a:pt x="1046098" y="1690660"/>
                      <a:pt x="2045247" y="1378717"/>
                      <a:pt x="2137140" y="985811"/>
                    </a:cubicBezTo>
                    <a:cubicBezTo>
                      <a:pt x="1897122" y="775071"/>
                      <a:pt x="1633886" y="646483"/>
                      <a:pt x="1369163" y="640529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98F7640-C39D-4B54-ABFD-C9E25D3C10D5}"/>
                </a:ext>
              </a:extLst>
            </p:cNvPr>
            <p:cNvSpPr/>
            <p:nvPr/>
          </p:nvSpPr>
          <p:spPr>
            <a:xfrm>
              <a:off x="3489476" y="4562651"/>
              <a:ext cx="592256" cy="97274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65889A5-61D7-42C0-A124-02CC10514A3A}"/>
                </a:ext>
              </a:extLst>
            </p:cNvPr>
            <p:cNvSpPr/>
            <p:nvPr/>
          </p:nvSpPr>
          <p:spPr>
            <a:xfrm flipH="1">
              <a:off x="1352335" y="4603833"/>
              <a:ext cx="592256" cy="10017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7841 h 140671"/>
                <a:gd name="connsiteX1" fmla="*/ 791570 w 791570"/>
                <a:gd name="connsiteY1" fmla="*/ 140671 h 140671"/>
                <a:gd name="connsiteX2" fmla="*/ 791570 w 791570"/>
                <a:gd name="connsiteY2" fmla="*/ 140671 h 14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40671">
                  <a:moveTo>
                    <a:pt x="0" y="17841"/>
                  </a:moveTo>
                  <a:cubicBezTo>
                    <a:pt x="283588" y="-43249"/>
                    <a:pt x="527713" y="66195"/>
                    <a:pt x="791570" y="140671"/>
                  </a:cubicBezTo>
                  <a:lnTo>
                    <a:pt x="791570" y="140671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F21431-1FD2-4994-BE94-21B10FAC6316}"/>
              </a:ext>
            </a:extLst>
          </p:cNvPr>
          <p:cNvGrpSpPr/>
          <p:nvPr/>
        </p:nvGrpSpPr>
        <p:grpSpPr>
          <a:xfrm>
            <a:off x="309748" y="4437483"/>
            <a:ext cx="3533719" cy="1319827"/>
            <a:chOff x="4403172" y="2921305"/>
            <a:chExt cx="1398171" cy="522210"/>
          </a:xfrm>
          <a:solidFill>
            <a:srgbClr val="E95958"/>
          </a:solidFill>
        </p:grpSpPr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C1013F4B-A8BC-4E7D-8E28-CE4CD8A55DFC}"/>
                </a:ext>
              </a:extLst>
            </p:cNvPr>
            <p:cNvSpPr/>
            <p:nvPr/>
          </p:nvSpPr>
          <p:spPr>
            <a:xfrm>
              <a:off x="4403172" y="2921305"/>
              <a:ext cx="1398171" cy="522210"/>
            </a:xfrm>
            <a:custGeom>
              <a:avLst/>
              <a:gdLst>
                <a:gd name="connsiteX0" fmla="*/ 0 w 4020457"/>
                <a:gd name="connsiteY0" fmla="*/ 0 h 2438400"/>
                <a:gd name="connsiteX1" fmla="*/ 4020457 w 4020457"/>
                <a:gd name="connsiteY1" fmla="*/ 0 h 2438400"/>
                <a:gd name="connsiteX2" fmla="*/ 4020457 w 4020457"/>
                <a:gd name="connsiteY2" fmla="*/ 2438400 h 2438400"/>
                <a:gd name="connsiteX3" fmla="*/ 0 w 4020457"/>
                <a:gd name="connsiteY3" fmla="*/ 2438400 h 2438400"/>
                <a:gd name="connsiteX4" fmla="*/ 0 w 4020457"/>
                <a:gd name="connsiteY4" fmla="*/ 0 h 2438400"/>
                <a:gd name="connsiteX0" fmla="*/ 1590675 w 4020457"/>
                <a:gd name="connsiteY0" fmla="*/ 395287 h 2438400"/>
                <a:gd name="connsiteX1" fmla="*/ 4020457 w 4020457"/>
                <a:gd name="connsiteY1" fmla="*/ 0 h 2438400"/>
                <a:gd name="connsiteX2" fmla="*/ 4020457 w 4020457"/>
                <a:gd name="connsiteY2" fmla="*/ 2438400 h 2438400"/>
                <a:gd name="connsiteX3" fmla="*/ 0 w 4020457"/>
                <a:gd name="connsiteY3" fmla="*/ 2438400 h 2438400"/>
                <a:gd name="connsiteX4" fmla="*/ 1590675 w 4020457"/>
                <a:gd name="connsiteY4" fmla="*/ 395287 h 2438400"/>
                <a:gd name="connsiteX0" fmla="*/ 1590675 w 4020457"/>
                <a:gd name="connsiteY0" fmla="*/ 0 h 2043113"/>
                <a:gd name="connsiteX1" fmla="*/ 2986994 w 4020457"/>
                <a:gd name="connsiteY1" fmla="*/ 28575 h 2043113"/>
                <a:gd name="connsiteX2" fmla="*/ 4020457 w 4020457"/>
                <a:gd name="connsiteY2" fmla="*/ 2043113 h 2043113"/>
                <a:gd name="connsiteX3" fmla="*/ 0 w 4020457"/>
                <a:gd name="connsiteY3" fmla="*/ 2043113 h 2043113"/>
                <a:gd name="connsiteX4" fmla="*/ 1590675 w 4020457"/>
                <a:gd name="connsiteY4" fmla="*/ 0 h 2043113"/>
                <a:gd name="connsiteX0" fmla="*/ 1590675 w 4020457"/>
                <a:gd name="connsiteY0" fmla="*/ 220685 h 2263798"/>
                <a:gd name="connsiteX1" fmla="*/ 2291050 w 4020457"/>
                <a:gd name="connsiteY1" fmla="*/ 23 h 2263798"/>
                <a:gd name="connsiteX2" fmla="*/ 2986994 w 4020457"/>
                <a:gd name="connsiteY2" fmla="*/ 249260 h 2263798"/>
                <a:gd name="connsiteX3" fmla="*/ 4020457 w 4020457"/>
                <a:gd name="connsiteY3" fmla="*/ 2263798 h 2263798"/>
                <a:gd name="connsiteX4" fmla="*/ 0 w 4020457"/>
                <a:gd name="connsiteY4" fmla="*/ 2263798 h 2263798"/>
                <a:gd name="connsiteX5" fmla="*/ 1590675 w 4020457"/>
                <a:gd name="connsiteY5" fmla="*/ 220685 h 2263798"/>
                <a:gd name="connsiteX0" fmla="*/ 0 w 2429782"/>
                <a:gd name="connsiteY0" fmla="*/ 220685 h 2263798"/>
                <a:gd name="connsiteX1" fmla="*/ 700375 w 2429782"/>
                <a:gd name="connsiteY1" fmla="*/ 23 h 2263798"/>
                <a:gd name="connsiteX2" fmla="*/ 1396319 w 2429782"/>
                <a:gd name="connsiteY2" fmla="*/ 249260 h 2263798"/>
                <a:gd name="connsiteX3" fmla="*/ 2429782 w 2429782"/>
                <a:gd name="connsiteY3" fmla="*/ 2263798 h 2263798"/>
                <a:gd name="connsiteX4" fmla="*/ 0 w 2429782"/>
                <a:gd name="connsiteY4" fmla="*/ 220685 h 2263798"/>
                <a:gd name="connsiteX0" fmla="*/ 0 w 1396319"/>
                <a:gd name="connsiteY0" fmla="*/ 220685 h 249260"/>
                <a:gd name="connsiteX1" fmla="*/ 700375 w 1396319"/>
                <a:gd name="connsiteY1" fmla="*/ 23 h 249260"/>
                <a:gd name="connsiteX2" fmla="*/ 1396319 w 1396319"/>
                <a:gd name="connsiteY2" fmla="*/ 249260 h 249260"/>
                <a:gd name="connsiteX3" fmla="*/ 0 w 1396319"/>
                <a:gd name="connsiteY3" fmla="*/ 220685 h 249260"/>
                <a:gd name="connsiteX0" fmla="*/ 0 w 1396319"/>
                <a:gd name="connsiteY0" fmla="*/ 220685 h 419460"/>
                <a:gd name="connsiteX1" fmla="*/ 700375 w 1396319"/>
                <a:gd name="connsiteY1" fmla="*/ 23 h 419460"/>
                <a:gd name="connsiteX2" fmla="*/ 1396319 w 1396319"/>
                <a:gd name="connsiteY2" fmla="*/ 249260 h 419460"/>
                <a:gd name="connsiteX3" fmla="*/ 0 w 1396319"/>
                <a:gd name="connsiteY3" fmla="*/ 220685 h 419460"/>
                <a:gd name="connsiteX0" fmla="*/ 0 w 1396319"/>
                <a:gd name="connsiteY0" fmla="*/ 220685 h 513058"/>
                <a:gd name="connsiteX1" fmla="*/ 700375 w 1396319"/>
                <a:gd name="connsiteY1" fmla="*/ 23 h 513058"/>
                <a:gd name="connsiteX2" fmla="*/ 1396319 w 1396319"/>
                <a:gd name="connsiteY2" fmla="*/ 249260 h 513058"/>
                <a:gd name="connsiteX3" fmla="*/ 0 w 1396319"/>
                <a:gd name="connsiteY3" fmla="*/ 220685 h 513058"/>
                <a:gd name="connsiteX0" fmla="*/ 151 w 1396470"/>
                <a:gd name="connsiteY0" fmla="*/ 220685 h 460525"/>
                <a:gd name="connsiteX1" fmla="*/ 700526 w 1396470"/>
                <a:gd name="connsiteY1" fmla="*/ 23 h 460525"/>
                <a:gd name="connsiteX2" fmla="*/ 1396470 w 1396470"/>
                <a:gd name="connsiteY2" fmla="*/ 249260 h 460525"/>
                <a:gd name="connsiteX3" fmla="*/ 665601 w 1396470"/>
                <a:gd name="connsiteY3" fmla="*/ 460398 h 460525"/>
                <a:gd name="connsiteX4" fmla="*/ 151 w 1396470"/>
                <a:gd name="connsiteY4" fmla="*/ 220685 h 460525"/>
                <a:gd name="connsiteX0" fmla="*/ 1852 w 1398171"/>
                <a:gd name="connsiteY0" fmla="*/ 220685 h 460525"/>
                <a:gd name="connsiteX1" fmla="*/ 702227 w 1398171"/>
                <a:gd name="connsiteY1" fmla="*/ 23 h 460525"/>
                <a:gd name="connsiteX2" fmla="*/ 1398171 w 1398171"/>
                <a:gd name="connsiteY2" fmla="*/ 249260 h 460525"/>
                <a:gd name="connsiteX3" fmla="*/ 667302 w 1398171"/>
                <a:gd name="connsiteY3" fmla="*/ 460398 h 460525"/>
                <a:gd name="connsiteX4" fmla="*/ 1852 w 1398171"/>
                <a:gd name="connsiteY4" fmla="*/ 220685 h 460525"/>
                <a:gd name="connsiteX0" fmla="*/ 1852 w 1398171"/>
                <a:gd name="connsiteY0" fmla="*/ 220685 h 461699"/>
                <a:gd name="connsiteX1" fmla="*/ 702227 w 1398171"/>
                <a:gd name="connsiteY1" fmla="*/ 23 h 461699"/>
                <a:gd name="connsiteX2" fmla="*/ 1398171 w 1398171"/>
                <a:gd name="connsiteY2" fmla="*/ 249260 h 461699"/>
                <a:gd name="connsiteX3" fmla="*/ 667302 w 1398171"/>
                <a:gd name="connsiteY3" fmla="*/ 460398 h 461699"/>
                <a:gd name="connsiteX4" fmla="*/ 1852 w 1398171"/>
                <a:gd name="connsiteY4" fmla="*/ 220685 h 461699"/>
                <a:gd name="connsiteX0" fmla="*/ 1852 w 1398171"/>
                <a:gd name="connsiteY0" fmla="*/ 220685 h 461699"/>
                <a:gd name="connsiteX1" fmla="*/ 702227 w 1398171"/>
                <a:gd name="connsiteY1" fmla="*/ 23 h 461699"/>
                <a:gd name="connsiteX2" fmla="*/ 1398171 w 1398171"/>
                <a:gd name="connsiteY2" fmla="*/ 249260 h 461699"/>
                <a:gd name="connsiteX3" fmla="*/ 667302 w 1398171"/>
                <a:gd name="connsiteY3" fmla="*/ 460398 h 461699"/>
                <a:gd name="connsiteX4" fmla="*/ 1852 w 1398171"/>
                <a:gd name="connsiteY4" fmla="*/ 220685 h 461699"/>
                <a:gd name="connsiteX0" fmla="*/ 1852 w 1398171"/>
                <a:gd name="connsiteY0" fmla="*/ 275261 h 516275"/>
                <a:gd name="connsiteX1" fmla="*/ 702227 w 1398171"/>
                <a:gd name="connsiteY1" fmla="*/ 54599 h 516275"/>
                <a:gd name="connsiteX2" fmla="*/ 1398171 w 1398171"/>
                <a:gd name="connsiteY2" fmla="*/ 303836 h 516275"/>
                <a:gd name="connsiteX3" fmla="*/ 667302 w 1398171"/>
                <a:gd name="connsiteY3" fmla="*/ 514974 h 516275"/>
                <a:gd name="connsiteX4" fmla="*/ 1852 w 1398171"/>
                <a:gd name="connsiteY4" fmla="*/ 275261 h 516275"/>
                <a:gd name="connsiteX0" fmla="*/ 1852 w 1398171"/>
                <a:gd name="connsiteY0" fmla="*/ 275261 h 516275"/>
                <a:gd name="connsiteX1" fmla="*/ 702227 w 1398171"/>
                <a:gd name="connsiteY1" fmla="*/ 54599 h 516275"/>
                <a:gd name="connsiteX2" fmla="*/ 1398171 w 1398171"/>
                <a:gd name="connsiteY2" fmla="*/ 303836 h 516275"/>
                <a:gd name="connsiteX3" fmla="*/ 667302 w 1398171"/>
                <a:gd name="connsiteY3" fmla="*/ 514974 h 516275"/>
                <a:gd name="connsiteX4" fmla="*/ 1852 w 1398171"/>
                <a:gd name="connsiteY4" fmla="*/ 275261 h 516275"/>
                <a:gd name="connsiteX0" fmla="*/ 1852 w 1398171"/>
                <a:gd name="connsiteY0" fmla="*/ 276557 h 517571"/>
                <a:gd name="connsiteX1" fmla="*/ 702227 w 1398171"/>
                <a:gd name="connsiteY1" fmla="*/ 55895 h 517571"/>
                <a:gd name="connsiteX2" fmla="*/ 1398171 w 1398171"/>
                <a:gd name="connsiteY2" fmla="*/ 305132 h 517571"/>
                <a:gd name="connsiteX3" fmla="*/ 667302 w 1398171"/>
                <a:gd name="connsiteY3" fmla="*/ 516270 h 517571"/>
                <a:gd name="connsiteX4" fmla="*/ 1852 w 1398171"/>
                <a:gd name="connsiteY4" fmla="*/ 276557 h 517571"/>
                <a:gd name="connsiteX0" fmla="*/ 1852 w 1398171"/>
                <a:gd name="connsiteY0" fmla="*/ 278332 h 519346"/>
                <a:gd name="connsiteX1" fmla="*/ 702227 w 1398171"/>
                <a:gd name="connsiteY1" fmla="*/ 57670 h 519346"/>
                <a:gd name="connsiteX2" fmla="*/ 1398171 w 1398171"/>
                <a:gd name="connsiteY2" fmla="*/ 306907 h 519346"/>
                <a:gd name="connsiteX3" fmla="*/ 667302 w 1398171"/>
                <a:gd name="connsiteY3" fmla="*/ 518045 h 519346"/>
                <a:gd name="connsiteX4" fmla="*/ 1852 w 1398171"/>
                <a:gd name="connsiteY4" fmla="*/ 278332 h 519346"/>
                <a:gd name="connsiteX0" fmla="*/ 1852 w 1398171"/>
                <a:gd name="connsiteY0" fmla="*/ 275262 h 516276"/>
                <a:gd name="connsiteX1" fmla="*/ 702227 w 1398171"/>
                <a:gd name="connsiteY1" fmla="*/ 54600 h 516276"/>
                <a:gd name="connsiteX2" fmla="*/ 1398171 w 1398171"/>
                <a:gd name="connsiteY2" fmla="*/ 303837 h 516276"/>
                <a:gd name="connsiteX3" fmla="*/ 667302 w 1398171"/>
                <a:gd name="connsiteY3" fmla="*/ 514975 h 516276"/>
                <a:gd name="connsiteX4" fmla="*/ 1852 w 1398171"/>
                <a:gd name="connsiteY4" fmla="*/ 275262 h 516276"/>
                <a:gd name="connsiteX0" fmla="*/ 1852 w 1398171"/>
                <a:gd name="connsiteY0" fmla="*/ 277468 h 517904"/>
                <a:gd name="connsiteX1" fmla="*/ 702227 w 1398171"/>
                <a:gd name="connsiteY1" fmla="*/ 56806 h 517904"/>
                <a:gd name="connsiteX2" fmla="*/ 1398171 w 1398171"/>
                <a:gd name="connsiteY2" fmla="*/ 290168 h 517904"/>
                <a:gd name="connsiteX3" fmla="*/ 667302 w 1398171"/>
                <a:gd name="connsiteY3" fmla="*/ 517181 h 517904"/>
                <a:gd name="connsiteX4" fmla="*/ 1852 w 1398171"/>
                <a:gd name="connsiteY4" fmla="*/ 277468 h 517904"/>
                <a:gd name="connsiteX0" fmla="*/ 1852 w 1398171"/>
                <a:gd name="connsiteY0" fmla="*/ 277468 h 520829"/>
                <a:gd name="connsiteX1" fmla="*/ 702227 w 1398171"/>
                <a:gd name="connsiteY1" fmla="*/ 56806 h 520829"/>
                <a:gd name="connsiteX2" fmla="*/ 1398171 w 1398171"/>
                <a:gd name="connsiteY2" fmla="*/ 290168 h 520829"/>
                <a:gd name="connsiteX3" fmla="*/ 667302 w 1398171"/>
                <a:gd name="connsiteY3" fmla="*/ 517181 h 520829"/>
                <a:gd name="connsiteX4" fmla="*/ 1852 w 1398171"/>
                <a:gd name="connsiteY4" fmla="*/ 277468 h 520829"/>
                <a:gd name="connsiteX0" fmla="*/ 1852 w 1398171"/>
                <a:gd name="connsiteY0" fmla="*/ 277468 h 518996"/>
                <a:gd name="connsiteX1" fmla="*/ 702227 w 1398171"/>
                <a:gd name="connsiteY1" fmla="*/ 56806 h 518996"/>
                <a:gd name="connsiteX2" fmla="*/ 1398171 w 1398171"/>
                <a:gd name="connsiteY2" fmla="*/ 290168 h 518996"/>
                <a:gd name="connsiteX3" fmla="*/ 667302 w 1398171"/>
                <a:gd name="connsiteY3" fmla="*/ 517181 h 518996"/>
                <a:gd name="connsiteX4" fmla="*/ 1852 w 1398171"/>
                <a:gd name="connsiteY4" fmla="*/ 277468 h 518996"/>
                <a:gd name="connsiteX0" fmla="*/ 1852 w 1398171"/>
                <a:gd name="connsiteY0" fmla="*/ 275849 h 517377"/>
                <a:gd name="connsiteX1" fmla="*/ 702227 w 1398171"/>
                <a:gd name="connsiteY1" fmla="*/ 55187 h 517377"/>
                <a:gd name="connsiteX2" fmla="*/ 1398171 w 1398171"/>
                <a:gd name="connsiteY2" fmla="*/ 288549 h 517377"/>
                <a:gd name="connsiteX3" fmla="*/ 667302 w 1398171"/>
                <a:gd name="connsiteY3" fmla="*/ 515562 h 517377"/>
                <a:gd name="connsiteX4" fmla="*/ 1852 w 1398171"/>
                <a:gd name="connsiteY4" fmla="*/ 275849 h 517377"/>
                <a:gd name="connsiteX0" fmla="*/ 1852 w 1398171"/>
                <a:gd name="connsiteY0" fmla="*/ 275456 h 516984"/>
                <a:gd name="connsiteX1" fmla="*/ 702227 w 1398171"/>
                <a:gd name="connsiteY1" fmla="*/ 54794 h 516984"/>
                <a:gd name="connsiteX2" fmla="*/ 1398171 w 1398171"/>
                <a:gd name="connsiteY2" fmla="*/ 288156 h 516984"/>
                <a:gd name="connsiteX3" fmla="*/ 667302 w 1398171"/>
                <a:gd name="connsiteY3" fmla="*/ 515169 h 516984"/>
                <a:gd name="connsiteX4" fmla="*/ 1852 w 1398171"/>
                <a:gd name="connsiteY4" fmla="*/ 275456 h 516984"/>
                <a:gd name="connsiteX0" fmla="*/ 1852 w 1398171"/>
                <a:gd name="connsiteY0" fmla="*/ 287267 h 528795"/>
                <a:gd name="connsiteX1" fmla="*/ 702227 w 1398171"/>
                <a:gd name="connsiteY1" fmla="*/ 66605 h 528795"/>
                <a:gd name="connsiteX2" fmla="*/ 1398171 w 1398171"/>
                <a:gd name="connsiteY2" fmla="*/ 299967 h 528795"/>
                <a:gd name="connsiteX3" fmla="*/ 667302 w 1398171"/>
                <a:gd name="connsiteY3" fmla="*/ 526980 h 528795"/>
                <a:gd name="connsiteX4" fmla="*/ 1852 w 1398171"/>
                <a:gd name="connsiteY4" fmla="*/ 287267 h 528795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  <a:gd name="connsiteX0" fmla="*/ 1852 w 1398171"/>
                <a:gd name="connsiteY0" fmla="*/ 280710 h 522238"/>
                <a:gd name="connsiteX1" fmla="*/ 702227 w 1398171"/>
                <a:gd name="connsiteY1" fmla="*/ 60048 h 522238"/>
                <a:gd name="connsiteX2" fmla="*/ 1398171 w 1398171"/>
                <a:gd name="connsiteY2" fmla="*/ 293410 h 522238"/>
                <a:gd name="connsiteX3" fmla="*/ 667302 w 1398171"/>
                <a:gd name="connsiteY3" fmla="*/ 520423 h 522238"/>
                <a:gd name="connsiteX4" fmla="*/ 1852 w 1398171"/>
                <a:gd name="connsiteY4" fmla="*/ 280710 h 522238"/>
                <a:gd name="connsiteX0" fmla="*/ 1852 w 1398171"/>
                <a:gd name="connsiteY0" fmla="*/ 281760 h 523288"/>
                <a:gd name="connsiteX1" fmla="*/ 702227 w 1398171"/>
                <a:gd name="connsiteY1" fmla="*/ 61098 h 523288"/>
                <a:gd name="connsiteX2" fmla="*/ 1398171 w 1398171"/>
                <a:gd name="connsiteY2" fmla="*/ 294460 h 523288"/>
                <a:gd name="connsiteX3" fmla="*/ 667302 w 1398171"/>
                <a:gd name="connsiteY3" fmla="*/ 521473 h 523288"/>
                <a:gd name="connsiteX4" fmla="*/ 1852 w 1398171"/>
                <a:gd name="connsiteY4" fmla="*/ 281760 h 523288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171" h="522210">
                  <a:moveTo>
                    <a:pt x="1852" y="280682"/>
                  </a:moveTo>
                  <a:cubicBezTo>
                    <a:pt x="12267" y="264278"/>
                    <a:pt x="503694" y="-134713"/>
                    <a:pt x="702227" y="60020"/>
                  </a:cubicBezTo>
                  <a:cubicBezTo>
                    <a:pt x="832608" y="-120426"/>
                    <a:pt x="1201115" y="149978"/>
                    <a:pt x="1398171" y="293382"/>
                  </a:cubicBezTo>
                  <a:cubicBezTo>
                    <a:pt x="1347371" y="537857"/>
                    <a:pt x="900022" y="525157"/>
                    <a:pt x="667302" y="520395"/>
                  </a:cubicBezTo>
                  <a:cubicBezTo>
                    <a:pt x="434582" y="515633"/>
                    <a:pt x="-33073" y="506107"/>
                    <a:pt x="1852" y="28068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F6C4BA-2FB4-4636-B81F-DF5733766E79}"/>
                </a:ext>
              </a:extLst>
            </p:cNvPr>
            <p:cNvSpPr/>
            <p:nvPr/>
          </p:nvSpPr>
          <p:spPr>
            <a:xfrm>
              <a:off x="4417219" y="3159919"/>
              <a:ext cx="1364456" cy="109539"/>
            </a:xfrm>
            <a:custGeom>
              <a:avLst/>
              <a:gdLst>
                <a:gd name="connsiteX0" fmla="*/ 0 w 1357312"/>
                <a:gd name="connsiteY0" fmla="*/ 112218 h 112218"/>
                <a:gd name="connsiteX1" fmla="*/ 414337 w 1357312"/>
                <a:gd name="connsiteY1" fmla="*/ 12205 h 112218"/>
                <a:gd name="connsiteX2" fmla="*/ 919162 w 1357312"/>
                <a:gd name="connsiteY2" fmla="*/ 12205 h 112218"/>
                <a:gd name="connsiteX3" fmla="*/ 1357312 w 1357312"/>
                <a:gd name="connsiteY3" fmla="*/ 107455 h 112218"/>
                <a:gd name="connsiteX4" fmla="*/ 1357312 w 1357312"/>
                <a:gd name="connsiteY4" fmla="*/ 107455 h 112218"/>
                <a:gd name="connsiteX0" fmla="*/ 0 w 1364456"/>
                <a:gd name="connsiteY0" fmla="*/ 119818 h 119818"/>
                <a:gd name="connsiteX1" fmla="*/ 421481 w 1364456"/>
                <a:gd name="connsiteY1" fmla="*/ 12661 h 119818"/>
                <a:gd name="connsiteX2" fmla="*/ 926306 w 1364456"/>
                <a:gd name="connsiteY2" fmla="*/ 12661 h 119818"/>
                <a:gd name="connsiteX3" fmla="*/ 1364456 w 1364456"/>
                <a:gd name="connsiteY3" fmla="*/ 107911 h 119818"/>
                <a:gd name="connsiteX4" fmla="*/ 1364456 w 1364456"/>
                <a:gd name="connsiteY4" fmla="*/ 107911 h 119818"/>
                <a:gd name="connsiteX0" fmla="*/ 0 w 1364456"/>
                <a:gd name="connsiteY0" fmla="*/ 119818 h 119818"/>
                <a:gd name="connsiteX1" fmla="*/ 421481 w 1364456"/>
                <a:gd name="connsiteY1" fmla="*/ 12661 h 119818"/>
                <a:gd name="connsiteX2" fmla="*/ 926306 w 1364456"/>
                <a:gd name="connsiteY2" fmla="*/ 12661 h 119818"/>
                <a:gd name="connsiteX3" fmla="*/ 1364456 w 1364456"/>
                <a:gd name="connsiteY3" fmla="*/ 107911 h 119818"/>
                <a:gd name="connsiteX4" fmla="*/ 1364456 w 1364456"/>
                <a:gd name="connsiteY4" fmla="*/ 107911 h 119818"/>
                <a:gd name="connsiteX0" fmla="*/ 0 w 1364456"/>
                <a:gd name="connsiteY0" fmla="*/ 131792 h 131792"/>
                <a:gd name="connsiteX1" fmla="*/ 421481 w 1364456"/>
                <a:gd name="connsiteY1" fmla="*/ 24635 h 131792"/>
                <a:gd name="connsiteX2" fmla="*/ 926306 w 1364456"/>
                <a:gd name="connsiteY2" fmla="*/ 24635 h 131792"/>
                <a:gd name="connsiteX3" fmla="*/ 1364456 w 1364456"/>
                <a:gd name="connsiteY3" fmla="*/ 119885 h 131792"/>
                <a:gd name="connsiteX4" fmla="*/ 1364456 w 1364456"/>
                <a:gd name="connsiteY4" fmla="*/ 119885 h 131792"/>
                <a:gd name="connsiteX0" fmla="*/ 0 w 1364456"/>
                <a:gd name="connsiteY0" fmla="*/ 124133 h 124133"/>
                <a:gd name="connsiteX1" fmla="*/ 421481 w 1364456"/>
                <a:gd name="connsiteY1" fmla="*/ 16976 h 124133"/>
                <a:gd name="connsiteX2" fmla="*/ 476250 w 1364456"/>
                <a:gd name="connsiteY2" fmla="*/ 307 h 124133"/>
                <a:gd name="connsiteX3" fmla="*/ 926306 w 1364456"/>
                <a:gd name="connsiteY3" fmla="*/ 16976 h 124133"/>
                <a:gd name="connsiteX4" fmla="*/ 1364456 w 1364456"/>
                <a:gd name="connsiteY4" fmla="*/ 112226 h 124133"/>
                <a:gd name="connsiteX5" fmla="*/ 1364456 w 1364456"/>
                <a:gd name="connsiteY5" fmla="*/ 112226 h 124133"/>
                <a:gd name="connsiteX0" fmla="*/ 0 w 1364456"/>
                <a:gd name="connsiteY0" fmla="*/ 131631 h 131631"/>
                <a:gd name="connsiteX1" fmla="*/ 476250 w 1364456"/>
                <a:gd name="connsiteY1" fmla="*/ 7805 h 131631"/>
                <a:gd name="connsiteX2" fmla="*/ 926306 w 1364456"/>
                <a:gd name="connsiteY2" fmla="*/ 24474 h 131631"/>
                <a:gd name="connsiteX3" fmla="*/ 1364456 w 1364456"/>
                <a:gd name="connsiteY3" fmla="*/ 119724 h 131631"/>
                <a:gd name="connsiteX4" fmla="*/ 1364456 w 1364456"/>
                <a:gd name="connsiteY4" fmla="*/ 119724 h 131631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08603 h 108603"/>
                <a:gd name="connsiteX1" fmla="*/ 450056 w 1364456"/>
                <a:gd name="connsiteY1" fmla="*/ 8590 h 108603"/>
                <a:gd name="connsiteX2" fmla="*/ 926306 w 1364456"/>
                <a:gd name="connsiteY2" fmla="*/ 1446 h 108603"/>
                <a:gd name="connsiteX3" fmla="*/ 1364456 w 1364456"/>
                <a:gd name="connsiteY3" fmla="*/ 96696 h 108603"/>
                <a:gd name="connsiteX4" fmla="*/ 1364456 w 1364456"/>
                <a:gd name="connsiteY4" fmla="*/ 96696 h 108603"/>
                <a:gd name="connsiteX0" fmla="*/ 0 w 1364456"/>
                <a:gd name="connsiteY0" fmla="*/ 111339 h 111339"/>
                <a:gd name="connsiteX1" fmla="*/ 450056 w 1364456"/>
                <a:gd name="connsiteY1" fmla="*/ 11326 h 111339"/>
                <a:gd name="connsiteX2" fmla="*/ 926306 w 1364456"/>
                <a:gd name="connsiteY2" fmla="*/ 4182 h 111339"/>
                <a:gd name="connsiteX3" fmla="*/ 1364456 w 1364456"/>
                <a:gd name="connsiteY3" fmla="*/ 99432 h 111339"/>
                <a:gd name="connsiteX4" fmla="*/ 1364456 w 1364456"/>
                <a:gd name="connsiteY4" fmla="*/ 99432 h 111339"/>
                <a:gd name="connsiteX0" fmla="*/ 0 w 1364456"/>
                <a:gd name="connsiteY0" fmla="*/ 122284 h 122284"/>
                <a:gd name="connsiteX1" fmla="*/ 450056 w 1364456"/>
                <a:gd name="connsiteY1" fmla="*/ 22271 h 122284"/>
                <a:gd name="connsiteX2" fmla="*/ 926306 w 1364456"/>
                <a:gd name="connsiteY2" fmla="*/ 15127 h 122284"/>
                <a:gd name="connsiteX3" fmla="*/ 962025 w 1364456"/>
                <a:gd name="connsiteY3" fmla="*/ 5601 h 122284"/>
                <a:gd name="connsiteX4" fmla="*/ 1364456 w 1364456"/>
                <a:gd name="connsiteY4" fmla="*/ 110377 h 122284"/>
                <a:gd name="connsiteX5" fmla="*/ 1364456 w 1364456"/>
                <a:gd name="connsiteY5" fmla="*/ 110377 h 122284"/>
                <a:gd name="connsiteX0" fmla="*/ 0 w 1364456"/>
                <a:gd name="connsiteY0" fmla="*/ 123240 h 123240"/>
                <a:gd name="connsiteX1" fmla="*/ 450056 w 1364456"/>
                <a:gd name="connsiteY1" fmla="*/ 23227 h 123240"/>
                <a:gd name="connsiteX2" fmla="*/ 962025 w 1364456"/>
                <a:gd name="connsiteY2" fmla="*/ 6557 h 123240"/>
                <a:gd name="connsiteX3" fmla="*/ 1364456 w 1364456"/>
                <a:gd name="connsiteY3" fmla="*/ 111333 h 123240"/>
                <a:gd name="connsiteX4" fmla="*/ 1364456 w 1364456"/>
                <a:gd name="connsiteY4" fmla="*/ 111333 h 123240"/>
                <a:gd name="connsiteX0" fmla="*/ 0 w 1364456"/>
                <a:gd name="connsiteY0" fmla="*/ 118131 h 118131"/>
                <a:gd name="connsiteX1" fmla="*/ 450056 w 1364456"/>
                <a:gd name="connsiteY1" fmla="*/ 18118 h 118131"/>
                <a:gd name="connsiteX2" fmla="*/ 950119 w 1364456"/>
                <a:gd name="connsiteY2" fmla="*/ 8592 h 118131"/>
                <a:gd name="connsiteX3" fmla="*/ 1364456 w 1364456"/>
                <a:gd name="connsiteY3" fmla="*/ 106224 h 118131"/>
                <a:gd name="connsiteX4" fmla="*/ 1364456 w 1364456"/>
                <a:gd name="connsiteY4" fmla="*/ 106224 h 118131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456" h="109539">
                  <a:moveTo>
                    <a:pt x="0" y="109539"/>
                  </a:moveTo>
                  <a:cubicBezTo>
                    <a:pt x="265906" y="88504"/>
                    <a:pt x="390922" y="3572"/>
                    <a:pt x="450056" y="9526"/>
                  </a:cubicBezTo>
                  <a:cubicBezTo>
                    <a:pt x="574676" y="37704"/>
                    <a:pt x="733425" y="92472"/>
                    <a:pt x="950119" y="0"/>
                  </a:cubicBezTo>
                  <a:cubicBezTo>
                    <a:pt x="1085057" y="53975"/>
                    <a:pt x="1216025" y="92869"/>
                    <a:pt x="1364456" y="97632"/>
                  </a:cubicBezTo>
                  <a:lnTo>
                    <a:pt x="1364456" y="97632"/>
                  </a:lnTo>
                </a:path>
              </a:pathLst>
            </a:custGeom>
            <a:grp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mo">
            <a:hlinkClick r:id="" action="ppaction://media"/>
            <a:extLst>
              <a:ext uri="{FF2B5EF4-FFF2-40B4-BE49-F238E27FC236}">
                <a16:creationId xmlns:a16="http://schemas.microsoft.com/office/drawing/2014/main" id="{823E78BD-9A24-4078-95E1-40B5E2984D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800" dirty="0">
                <a:solidFill>
                  <a:prstClr val="black"/>
                </a:solidFill>
                <a:latin typeface="Calibri" panose="020F0502020204030204"/>
              </a:rPr>
              <a:t>s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17490C-04B3-43F4-BC9F-767207BED63E}"/>
              </a:ext>
            </a:extLst>
          </p:cNvPr>
          <p:cNvGrpSpPr/>
          <p:nvPr/>
        </p:nvGrpSpPr>
        <p:grpSpPr>
          <a:xfrm>
            <a:off x="1146335" y="3540369"/>
            <a:ext cx="4541695" cy="2555631"/>
            <a:chOff x="3381537" y="3721472"/>
            <a:chExt cx="2864580" cy="1611911"/>
          </a:xfrm>
        </p:grpSpPr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A2C9D32-4AD0-4FCD-B610-C4BE2C5CEBB6}"/>
                </a:ext>
              </a:extLst>
            </p:cNvPr>
            <p:cNvSpPr/>
            <p:nvPr/>
          </p:nvSpPr>
          <p:spPr>
            <a:xfrm>
              <a:off x="3422522" y="4179129"/>
              <a:ext cx="2743200" cy="787987"/>
            </a:xfrm>
            <a:custGeom>
              <a:avLst/>
              <a:gdLst>
                <a:gd name="connsiteX0" fmla="*/ 0 w 2197290"/>
                <a:gd name="connsiteY0" fmla="*/ 0 h 750627"/>
                <a:gd name="connsiteX1" fmla="*/ 2197290 w 2197290"/>
                <a:gd name="connsiteY1" fmla="*/ 0 h 750627"/>
                <a:gd name="connsiteX2" fmla="*/ 2197290 w 2197290"/>
                <a:gd name="connsiteY2" fmla="*/ 750627 h 750627"/>
                <a:gd name="connsiteX3" fmla="*/ 0 w 2197290"/>
                <a:gd name="connsiteY3" fmla="*/ 750627 h 750627"/>
                <a:gd name="connsiteX4" fmla="*/ 0 w 2197290"/>
                <a:gd name="connsiteY4" fmla="*/ 0 h 750627"/>
                <a:gd name="connsiteX0" fmla="*/ 0 w 2197290"/>
                <a:gd name="connsiteY0" fmla="*/ 177042 h 927669"/>
                <a:gd name="connsiteX1" fmla="*/ 1076278 w 2197290"/>
                <a:gd name="connsiteY1" fmla="*/ 0 h 927669"/>
                <a:gd name="connsiteX2" fmla="*/ 2197290 w 2197290"/>
                <a:gd name="connsiteY2" fmla="*/ 177042 h 927669"/>
                <a:gd name="connsiteX3" fmla="*/ 2197290 w 2197290"/>
                <a:gd name="connsiteY3" fmla="*/ 927669 h 927669"/>
                <a:gd name="connsiteX4" fmla="*/ 0 w 2197290"/>
                <a:gd name="connsiteY4" fmla="*/ 927669 h 927669"/>
                <a:gd name="connsiteX5" fmla="*/ 0 w 2197290"/>
                <a:gd name="connsiteY5" fmla="*/ 177042 h 927669"/>
                <a:gd name="connsiteX0" fmla="*/ 0 w 2540190"/>
                <a:gd name="connsiteY0" fmla="*/ 177042 h 927669"/>
                <a:gd name="connsiteX1" fmla="*/ 1076278 w 2540190"/>
                <a:gd name="connsiteY1" fmla="*/ 0 h 927669"/>
                <a:gd name="connsiteX2" fmla="*/ 2540190 w 2540190"/>
                <a:gd name="connsiteY2" fmla="*/ 481842 h 927669"/>
                <a:gd name="connsiteX3" fmla="*/ 2197290 w 2540190"/>
                <a:gd name="connsiteY3" fmla="*/ 927669 h 927669"/>
                <a:gd name="connsiteX4" fmla="*/ 0 w 2540190"/>
                <a:gd name="connsiteY4" fmla="*/ 927669 h 927669"/>
                <a:gd name="connsiteX5" fmla="*/ 0 w 2540190"/>
                <a:gd name="connsiteY5" fmla="*/ 1770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266700 w 2806890"/>
                <a:gd name="connsiteY4" fmla="*/ 927669 h 927669"/>
                <a:gd name="connsiteX5" fmla="*/ 0 w 2806890"/>
                <a:gd name="connsiteY5" fmla="*/ 4691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0 w 2806890"/>
                <a:gd name="connsiteY4" fmla="*/ 469142 h 927669"/>
                <a:gd name="connsiteX0" fmla="*/ 0 w 2806890"/>
                <a:gd name="connsiteY0" fmla="*/ 469142 h 481842"/>
                <a:gd name="connsiteX1" fmla="*/ 1342978 w 2806890"/>
                <a:gd name="connsiteY1" fmla="*/ 0 h 481842"/>
                <a:gd name="connsiteX2" fmla="*/ 2806890 w 2806890"/>
                <a:gd name="connsiteY2" fmla="*/ 481842 h 481842"/>
                <a:gd name="connsiteX3" fmla="*/ 0 w 2806890"/>
                <a:gd name="connsiteY3" fmla="*/ 469142 h 481842"/>
                <a:gd name="connsiteX0" fmla="*/ 0 w 2806890"/>
                <a:gd name="connsiteY0" fmla="*/ 534591 h 547291"/>
                <a:gd name="connsiteX1" fmla="*/ 1342978 w 2806890"/>
                <a:gd name="connsiteY1" fmla="*/ 65449 h 547291"/>
                <a:gd name="connsiteX2" fmla="*/ 2806890 w 2806890"/>
                <a:gd name="connsiteY2" fmla="*/ 547291 h 547291"/>
                <a:gd name="connsiteX3" fmla="*/ 0 w 2806890"/>
                <a:gd name="connsiteY3" fmla="*/ 534591 h 547291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37691 h 550391"/>
                <a:gd name="connsiteX1" fmla="*/ 1342978 w 2806890"/>
                <a:gd name="connsiteY1" fmla="*/ 68549 h 550391"/>
                <a:gd name="connsiteX2" fmla="*/ 2806890 w 2806890"/>
                <a:gd name="connsiteY2" fmla="*/ 550391 h 550391"/>
                <a:gd name="connsiteX3" fmla="*/ 0 w 2806890"/>
                <a:gd name="connsiteY3" fmla="*/ 537691 h 550391"/>
                <a:gd name="connsiteX0" fmla="*/ 0 w 2806890"/>
                <a:gd name="connsiteY0" fmla="*/ 528404 h 541104"/>
                <a:gd name="connsiteX1" fmla="*/ 1342978 w 2806890"/>
                <a:gd name="connsiteY1" fmla="*/ 59262 h 541104"/>
                <a:gd name="connsiteX2" fmla="*/ 2806890 w 2806890"/>
                <a:gd name="connsiteY2" fmla="*/ 541104 h 541104"/>
                <a:gd name="connsiteX3" fmla="*/ 0 w 2806890"/>
                <a:gd name="connsiteY3" fmla="*/ 528404 h 541104"/>
                <a:gd name="connsiteX0" fmla="*/ 0 w 2806890"/>
                <a:gd name="connsiteY0" fmla="*/ 537470 h 550170"/>
                <a:gd name="connsiteX1" fmla="*/ 1342978 w 2806890"/>
                <a:gd name="connsiteY1" fmla="*/ 68328 h 550170"/>
                <a:gd name="connsiteX2" fmla="*/ 2806890 w 2806890"/>
                <a:gd name="connsiteY2" fmla="*/ 550170 h 550170"/>
                <a:gd name="connsiteX3" fmla="*/ 0 w 2806890"/>
                <a:gd name="connsiteY3" fmla="*/ 537470 h 550170"/>
                <a:gd name="connsiteX0" fmla="*/ 0 w 2844990"/>
                <a:gd name="connsiteY0" fmla="*/ 514854 h 552954"/>
                <a:gd name="connsiteX1" fmla="*/ 1381078 w 2844990"/>
                <a:gd name="connsiteY1" fmla="*/ 71112 h 552954"/>
                <a:gd name="connsiteX2" fmla="*/ 2844990 w 2844990"/>
                <a:gd name="connsiteY2" fmla="*/ 552954 h 552954"/>
                <a:gd name="connsiteX3" fmla="*/ 0 w 2844990"/>
                <a:gd name="connsiteY3" fmla="*/ 514854 h 552954"/>
                <a:gd name="connsiteX0" fmla="*/ 0 w 2844990"/>
                <a:gd name="connsiteY0" fmla="*/ 504929 h 543029"/>
                <a:gd name="connsiteX1" fmla="*/ 1381078 w 2844990"/>
                <a:gd name="connsiteY1" fmla="*/ 61187 h 543029"/>
                <a:gd name="connsiteX2" fmla="*/ 2844990 w 2844990"/>
                <a:gd name="connsiteY2" fmla="*/ 543029 h 543029"/>
                <a:gd name="connsiteX3" fmla="*/ 0 w 2844990"/>
                <a:gd name="connsiteY3" fmla="*/ 504929 h 543029"/>
                <a:gd name="connsiteX0" fmla="*/ 0 w 2844990"/>
                <a:gd name="connsiteY0" fmla="*/ 504929 h 1116030"/>
                <a:gd name="connsiteX1" fmla="*/ 1381078 w 2844990"/>
                <a:gd name="connsiteY1" fmla="*/ 61187 h 1116030"/>
                <a:gd name="connsiteX2" fmla="*/ 2844990 w 2844990"/>
                <a:gd name="connsiteY2" fmla="*/ 543029 h 1116030"/>
                <a:gd name="connsiteX3" fmla="*/ 0 w 2844990"/>
                <a:gd name="connsiteY3" fmla="*/ 504929 h 1116030"/>
                <a:gd name="connsiteX0" fmla="*/ 0 w 2844990"/>
                <a:gd name="connsiteY0" fmla="*/ 504929 h 1611911"/>
                <a:gd name="connsiteX1" fmla="*/ 1381078 w 2844990"/>
                <a:gd name="connsiteY1" fmla="*/ 61187 h 1611911"/>
                <a:gd name="connsiteX2" fmla="*/ 2844990 w 2844990"/>
                <a:gd name="connsiteY2" fmla="*/ 543029 h 1611911"/>
                <a:gd name="connsiteX3" fmla="*/ 0 w 2844990"/>
                <a:gd name="connsiteY3" fmla="*/ 504929 h 1611911"/>
                <a:gd name="connsiteX0" fmla="*/ 0 w 2851340"/>
                <a:gd name="connsiteY0" fmla="*/ 313239 h 1542672"/>
                <a:gd name="connsiteX1" fmla="*/ 1387428 w 2851340"/>
                <a:gd name="connsiteY1" fmla="*/ 88062 h 1542672"/>
                <a:gd name="connsiteX2" fmla="*/ 2851340 w 2851340"/>
                <a:gd name="connsiteY2" fmla="*/ 569904 h 1542672"/>
                <a:gd name="connsiteX3" fmla="*/ 0 w 2851340"/>
                <a:gd name="connsiteY3" fmla="*/ 313239 h 1542672"/>
                <a:gd name="connsiteX0" fmla="*/ 0 w 2692590"/>
                <a:gd name="connsiteY0" fmla="*/ 313239 h 1412968"/>
                <a:gd name="connsiteX1" fmla="*/ 1387428 w 2692590"/>
                <a:gd name="connsiteY1" fmla="*/ 88062 h 1412968"/>
                <a:gd name="connsiteX2" fmla="*/ 2692590 w 2692590"/>
                <a:gd name="connsiteY2" fmla="*/ 337680 h 1412968"/>
                <a:gd name="connsiteX3" fmla="*/ 0 w 2692590"/>
                <a:gd name="connsiteY3" fmla="*/ 313239 h 1412968"/>
                <a:gd name="connsiteX0" fmla="*/ 0 w 2692590"/>
                <a:gd name="connsiteY0" fmla="*/ 0 h 1099729"/>
                <a:gd name="connsiteX1" fmla="*/ 2692590 w 2692590"/>
                <a:gd name="connsiteY1" fmla="*/ 24441 h 1099729"/>
                <a:gd name="connsiteX2" fmla="*/ 0 w 2692590"/>
                <a:gd name="connsiteY2" fmla="*/ 0 h 1099729"/>
                <a:gd name="connsiteX0" fmla="*/ 0 w 2692590"/>
                <a:gd name="connsiteY0" fmla="*/ 192313 h 1292042"/>
                <a:gd name="connsiteX1" fmla="*/ 2692590 w 2692590"/>
                <a:gd name="connsiteY1" fmla="*/ 216754 h 1292042"/>
                <a:gd name="connsiteX2" fmla="*/ 0 w 2692590"/>
                <a:gd name="connsiteY2" fmla="*/ 192313 h 1292042"/>
                <a:gd name="connsiteX0" fmla="*/ 0 w 2692590"/>
                <a:gd name="connsiteY0" fmla="*/ 240044 h 1339773"/>
                <a:gd name="connsiteX1" fmla="*/ 2692590 w 2692590"/>
                <a:gd name="connsiteY1" fmla="*/ 264485 h 1339773"/>
                <a:gd name="connsiteX2" fmla="*/ 0 w 2692590"/>
                <a:gd name="connsiteY2" fmla="*/ 240044 h 1339773"/>
                <a:gd name="connsiteX0" fmla="*/ 0 w 2692590"/>
                <a:gd name="connsiteY0" fmla="*/ 264809 h 1364538"/>
                <a:gd name="connsiteX1" fmla="*/ 2692590 w 2692590"/>
                <a:gd name="connsiteY1" fmla="*/ 289250 h 1364538"/>
                <a:gd name="connsiteX2" fmla="*/ 0 w 2692590"/>
                <a:gd name="connsiteY2" fmla="*/ 264809 h 1364538"/>
                <a:gd name="connsiteX0" fmla="*/ 0 w 2692590"/>
                <a:gd name="connsiteY0" fmla="*/ 264809 h 1220348"/>
                <a:gd name="connsiteX1" fmla="*/ 2692590 w 2692590"/>
                <a:gd name="connsiteY1" fmla="*/ 289250 h 1220348"/>
                <a:gd name="connsiteX2" fmla="*/ 0 w 2692590"/>
                <a:gd name="connsiteY2" fmla="*/ 264809 h 1220348"/>
                <a:gd name="connsiteX0" fmla="*/ 0 w 2692590"/>
                <a:gd name="connsiteY0" fmla="*/ 264809 h 1546770"/>
                <a:gd name="connsiteX1" fmla="*/ 2692590 w 2692590"/>
                <a:gd name="connsiteY1" fmla="*/ 289250 h 1546770"/>
                <a:gd name="connsiteX2" fmla="*/ 0 w 2692590"/>
                <a:gd name="connsiteY2" fmla="*/ 264809 h 154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2590" h="1546770">
                  <a:moveTo>
                    <a:pt x="0" y="264809"/>
                  </a:moveTo>
                  <a:cubicBezTo>
                    <a:pt x="878480" y="-177833"/>
                    <a:pt x="1998260" y="7897"/>
                    <a:pt x="2692590" y="289250"/>
                  </a:cubicBezTo>
                  <a:cubicBezTo>
                    <a:pt x="2195110" y="1443462"/>
                    <a:pt x="948330" y="2429665"/>
                    <a:pt x="0" y="264809"/>
                  </a:cubicBezTo>
                  <a:close/>
                </a:path>
              </a:pathLst>
            </a:cu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AF8E439-1303-4AA2-A864-4DF05197923A}"/>
                </a:ext>
              </a:extLst>
            </p:cNvPr>
            <p:cNvGrpSpPr/>
            <p:nvPr/>
          </p:nvGrpSpPr>
          <p:grpSpPr>
            <a:xfrm>
              <a:off x="3381537" y="3721472"/>
              <a:ext cx="2864580" cy="1611911"/>
              <a:chOff x="3643322" y="3697287"/>
              <a:chExt cx="2864580" cy="1611911"/>
            </a:xfrm>
          </p:grpSpPr>
          <p:sp>
            <p:nvSpPr>
              <p:cNvPr id="30" name="Oval 48">
                <a:extLst>
                  <a:ext uri="{FF2B5EF4-FFF2-40B4-BE49-F238E27FC236}">
                    <a16:creationId xmlns:a16="http://schemas.microsoft.com/office/drawing/2014/main" id="{DC8D5AD6-458B-4402-8583-BD364A30ED77}"/>
                  </a:ext>
                </a:extLst>
              </p:cNvPr>
              <p:cNvSpPr/>
              <p:nvPr/>
            </p:nvSpPr>
            <p:spPr>
              <a:xfrm>
                <a:off x="4289052" y="4445419"/>
                <a:ext cx="1598089" cy="620903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2EA7ABF-7A8A-4B8F-8893-18ADB8F5668F}"/>
                  </a:ext>
                </a:extLst>
              </p:cNvPr>
              <p:cNvSpPr/>
              <p:nvPr/>
            </p:nvSpPr>
            <p:spPr>
              <a:xfrm>
                <a:off x="4006850" y="4517550"/>
                <a:ext cx="2098115" cy="42904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FEECCF9-7BF4-4273-8AC0-CC6D996CB217}"/>
                  </a:ext>
                </a:extLst>
              </p:cNvPr>
              <p:cNvSpPr/>
              <p:nvPr/>
            </p:nvSpPr>
            <p:spPr>
              <a:xfrm>
                <a:off x="3778592" y="4074909"/>
                <a:ext cx="2594675" cy="527486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331098 w 2310413"/>
                  <a:gd name="connsiteY10" fmla="*/ 392562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79525 w 2304604"/>
                  <a:gd name="connsiteY0" fmla="*/ 1784 h 496382"/>
                  <a:gd name="connsiteX1" fmla="*/ 2238173 w 2304604"/>
                  <a:gd name="connsiteY1" fmla="*/ 87980 h 496382"/>
                  <a:gd name="connsiteX2" fmla="*/ 2304604 w 2304604"/>
                  <a:gd name="connsiteY2" fmla="*/ 98377 h 496382"/>
                  <a:gd name="connsiteX3" fmla="*/ 2303102 w 2304604"/>
                  <a:gd name="connsiteY3" fmla="*/ 103213 h 496382"/>
                  <a:gd name="connsiteX4" fmla="*/ 2082428 w 2304604"/>
                  <a:gd name="connsiteY4" fmla="*/ 343202 h 496382"/>
                  <a:gd name="connsiteX5" fmla="*/ 1802234 w 2304604"/>
                  <a:gd name="connsiteY5" fmla="*/ 377333 h 496382"/>
                  <a:gd name="connsiteX6" fmla="*/ 1571252 w 2304604"/>
                  <a:gd name="connsiteY6" fmla="*/ 417814 h 496382"/>
                  <a:gd name="connsiteX7" fmla="*/ 1152152 w 2304604"/>
                  <a:gd name="connsiteY7" fmla="*/ 446389 h 496382"/>
                  <a:gd name="connsiteX8" fmla="*/ 749721 w 2304604"/>
                  <a:gd name="connsiteY8" fmla="*/ 405908 h 496382"/>
                  <a:gd name="connsiteX9" fmla="*/ 546627 w 2304604"/>
                  <a:gd name="connsiteY9" fmla="*/ 390953 h 496382"/>
                  <a:gd name="connsiteX10" fmla="*/ 325289 w 2304604"/>
                  <a:gd name="connsiteY10" fmla="*/ 392562 h 496382"/>
                  <a:gd name="connsiteX11" fmla="*/ -1 w 2304604"/>
                  <a:gd name="connsiteY11" fmla="*/ 107554 h 496382"/>
                  <a:gd name="connsiteX12" fmla="*/ 164036 w 2304604"/>
                  <a:gd name="connsiteY12" fmla="*/ 59144 h 496382"/>
                  <a:gd name="connsiteX13" fmla="*/ 879525 w 2304604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1912708 w 2242076"/>
                  <a:gd name="connsiteY4" fmla="*/ 375031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240574 w 2242076"/>
                  <a:gd name="connsiteY3" fmla="*/ 103535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151247 w 2242076"/>
                  <a:gd name="connsiteY3" fmla="*/ 95579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51247" h="496704">
                    <a:moveTo>
                      <a:pt x="816997" y="2106"/>
                    </a:moveTo>
                    <a:cubicBezTo>
                      <a:pt x="1299844" y="-8651"/>
                      <a:pt x="1686714" y="22443"/>
                      <a:pt x="2081851" y="80345"/>
                    </a:cubicBezTo>
                    <a:lnTo>
                      <a:pt x="2151247" y="95579"/>
                    </a:lnTo>
                    <a:cubicBezTo>
                      <a:pt x="2122561" y="210402"/>
                      <a:pt x="2098446" y="382421"/>
                      <a:pt x="1912708" y="375353"/>
                    </a:cubicBezTo>
                    <a:cubicBezTo>
                      <a:pt x="1824337" y="445782"/>
                      <a:pt x="1756119" y="480393"/>
                      <a:pt x="1663779" y="409484"/>
                    </a:cubicBezTo>
                    <a:cubicBezTo>
                      <a:pt x="1621446" y="460019"/>
                      <a:pt x="1530710" y="452209"/>
                      <a:pt x="1472993" y="418137"/>
                    </a:cubicBezTo>
                    <a:cubicBezTo>
                      <a:pt x="1402746" y="543550"/>
                      <a:pt x="1132883" y="491955"/>
                      <a:pt x="1089624" y="446711"/>
                    </a:cubicBezTo>
                    <a:cubicBezTo>
                      <a:pt x="1055890" y="472905"/>
                      <a:pt x="728336" y="546327"/>
                      <a:pt x="687193" y="406230"/>
                    </a:cubicBezTo>
                    <a:cubicBezTo>
                      <a:pt x="648893" y="435114"/>
                      <a:pt x="557477" y="468269"/>
                      <a:pt x="484099" y="391275"/>
                    </a:cubicBezTo>
                    <a:cubicBezTo>
                      <a:pt x="390966" y="486789"/>
                      <a:pt x="324938" y="430719"/>
                      <a:pt x="262761" y="392884"/>
                    </a:cubicBezTo>
                    <a:cubicBezTo>
                      <a:pt x="31769" y="385864"/>
                      <a:pt x="31626" y="211561"/>
                      <a:pt x="0" y="107876"/>
                    </a:cubicBezTo>
                    <a:lnTo>
                      <a:pt x="101508" y="59466"/>
                    </a:lnTo>
                    <a:cubicBezTo>
                      <a:pt x="333605" y="25315"/>
                      <a:pt x="575574" y="7484"/>
                      <a:pt x="816997" y="210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379AF15-43C1-455A-AC7A-27E8B4AFF836}"/>
                  </a:ext>
                </a:extLst>
              </p:cNvPr>
              <p:cNvSpPr/>
              <p:nvPr/>
            </p:nvSpPr>
            <p:spPr>
              <a:xfrm>
                <a:off x="3661434" y="3697287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4E0348B-243E-434C-AE42-8A2F34588A2B}"/>
                  </a:ext>
                </a:extLst>
              </p:cNvPr>
              <p:cNvSpPr/>
              <p:nvPr/>
            </p:nvSpPr>
            <p:spPr>
              <a:xfrm rot="12291759">
                <a:off x="3643322" y="4231222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AD65A6D-609F-4850-BB2D-A0B6853E3170}"/>
                  </a:ext>
                </a:extLst>
              </p:cNvPr>
              <p:cNvSpPr/>
              <p:nvPr/>
            </p:nvSpPr>
            <p:spPr>
              <a:xfrm rot="10529348" flipH="1">
                <a:off x="6347609" y="4254081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alphasounds-s">
            <a:hlinkClick r:id="" action="ppaction://media"/>
            <a:extLst>
              <a:ext uri="{FF2B5EF4-FFF2-40B4-BE49-F238E27FC236}">
                <a16:creationId xmlns:a16="http://schemas.microsoft.com/office/drawing/2014/main" id="{2E4D1BDE-F430-48DB-8899-0469A92235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800" dirty="0">
                <a:solidFill>
                  <a:prstClr val="black"/>
                </a:solidFill>
                <a:latin typeface="Calibri" panose="020F0502020204030204"/>
              </a:rPr>
              <a:t>u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C474DF-92C3-4E85-B6E7-09A7D1DEDAE2}"/>
              </a:ext>
            </a:extLst>
          </p:cNvPr>
          <p:cNvGrpSpPr/>
          <p:nvPr/>
        </p:nvGrpSpPr>
        <p:grpSpPr>
          <a:xfrm>
            <a:off x="1346640" y="2002800"/>
            <a:ext cx="4141086" cy="4556897"/>
            <a:chOff x="-3816165" y="-994462"/>
            <a:chExt cx="2427759" cy="2671533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DC6B29DD-649D-42AD-8723-2B2A9BEEDDB4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929DBA-4532-46EB-8EE4-C6AD491BFEEC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1B306F-21A1-4446-A55B-8A4DD5FBA18A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: Rounded Corners 83">
              <a:extLst>
                <a:ext uri="{FF2B5EF4-FFF2-40B4-BE49-F238E27FC236}">
                  <a16:creationId xmlns:a16="http://schemas.microsoft.com/office/drawing/2014/main" id="{DE44E4EB-F3CE-4012-BFC9-2E79E94EB32F}"/>
                </a:ext>
              </a:extLst>
            </p:cNvPr>
            <p:cNvSpPr/>
            <p:nvPr/>
          </p:nvSpPr>
          <p:spPr>
            <a:xfrm>
              <a:off x="-2817467" y="1018807"/>
              <a:ext cx="481469" cy="237512"/>
            </a:xfrm>
            <a:custGeom>
              <a:avLst/>
              <a:gdLst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37019 w 468769"/>
                <a:gd name="connsiteY3" fmla="*/ 6350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59244 w 468769"/>
                <a:gd name="connsiteY2" fmla="*/ 79375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81469"/>
                <a:gd name="connsiteY0" fmla="*/ 88900 h 227141"/>
                <a:gd name="connsiteX1" fmla="*/ 12700 w 481469"/>
                <a:gd name="connsiteY1" fmla="*/ 0 h 227141"/>
                <a:gd name="connsiteX2" fmla="*/ 471944 w 481469"/>
                <a:gd name="connsiteY2" fmla="*/ 79375 h 227141"/>
                <a:gd name="connsiteX3" fmla="*/ 481469 w 481469"/>
                <a:gd name="connsiteY3" fmla="*/ 227141 h 227141"/>
                <a:gd name="connsiteX4" fmla="*/ 481469 w 481469"/>
                <a:gd name="connsiteY4" fmla="*/ 227141 h 227141"/>
                <a:gd name="connsiteX5" fmla="*/ 12700 w 481469"/>
                <a:gd name="connsiteY5" fmla="*/ 227141 h 227141"/>
                <a:gd name="connsiteX6" fmla="*/ 12700 w 481469"/>
                <a:gd name="connsiteY6" fmla="*/ 227141 h 227141"/>
                <a:gd name="connsiteX7" fmla="*/ 0 w 481469"/>
                <a:gd name="connsiteY7" fmla="*/ 88900 h 227141"/>
                <a:gd name="connsiteX0" fmla="*/ 0 w 481469"/>
                <a:gd name="connsiteY0" fmla="*/ 9525 h 147766"/>
                <a:gd name="connsiteX1" fmla="*/ 471944 w 481469"/>
                <a:gd name="connsiteY1" fmla="*/ 0 h 147766"/>
                <a:gd name="connsiteX2" fmla="*/ 481469 w 481469"/>
                <a:gd name="connsiteY2" fmla="*/ 147766 h 147766"/>
                <a:gd name="connsiteX3" fmla="*/ 481469 w 481469"/>
                <a:gd name="connsiteY3" fmla="*/ 147766 h 147766"/>
                <a:gd name="connsiteX4" fmla="*/ 12700 w 481469"/>
                <a:gd name="connsiteY4" fmla="*/ 147766 h 147766"/>
                <a:gd name="connsiteX5" fmla="*/ 12700 w 481469"/>
                <a:gd name="connsiteY5" fmla="*/ 147766 h 147766"/>
                <a:gd name="connsiteX6" fmla="*/ 0 w 481469"/>
                <a:gd name="connsiteY6" fmla="*/ 9525 h 147766"/>
                <a:gd name="connsiteX0" fmla="*/ 0 w 481469"/>
                <a:gd name="connsiteY0" fmla="*/ 82240 h 220481"/>
                <a:gd name="connsiteX1" fmla="*/ 471944 w 481469"/>
                <a:gd name="connsiteY1" fmla="*/ 72715 h 220481"/>
                <a:gd name="connsiteX2" fmla="*/ 481469 w 481469"/>
                <a:gd name="connsiteY2" fmla="*/ 220481 h 220481"/>
                <a:gd name="connsiteX3" fmla="*/ 481469 w 481469"/>
                <a:gd name="connsiteY3" fmla="*/ 220481 h 220481"/>
                <a:gd name="connsiteX4" fmla="*/ 12700 w 481469"/>
                <a:gd name="connsiteY4" fmla="*/ 220481 h 220481"/>
                <a:gd name="connsiteX5" fmla="*/ 12700 w 481469"/>
                <a:gd name="connsiteY5" fmla="*/ 220481 h 220481"/>
                <a:gd name="connsiteX6" fmla="*/ 0 w 481469"/>
                <a:gd name="connsiteY6" fmla="*/ 82240 h 220481"/>
                <a:gd name="connsiteX0" fmla="*/ 0 w 481469"/>
                <a:gd name="connsiteY0" fmla="*/ 99870 h 238111"/>
                <a:gd name="connsiteX1" fmla="*/ 471944 w 481469"/>
                <a:gd name="connsiteY1" fmla="*/ 90345 h 238111"/>
                <a:gd name="connsiteX2" fmla="*/ 481469 w 481469"/>
                <a:gd name="connsiteY2" fmla="*/ 238111 h 238111"/>
                <a:gd name="connsiteX3" fmla="*/ 481469 w 481469"/>
                <a:gd name="connsiteY3" fmla="*/ 238111 h 238111"/>
                <a:gd name="connsiteX4" fmla="*/ 12700 w 481469"/>
                <a:gd name="connsiteY4" fmla="*/ 238111 h 238111"/>
                <a:gd name="connsiteX5" fmla="*/ 12700 w 481469"/>
                <a:gd name="connsiteY5" fmla="*/ 238111 h 238111"/>
                <a:gd name="connsiteX6" fmla="*/ 0 w 481469"/>
                <a:gd name="connsiteY6" fmla="*/ 99870 h 238111"/>
                <a:gd name="connsiteX0" fmla="*/ 0 w 481469"/>
                <a:gd name="connsiteY0" fmla="*/ 87729 h 225970"/>
                <a:gd name="connsiteX1" fmla="*/ 471944 w 481469"/>
                <a:gd name="connsiteY1" fmla="*/ 78204 h 225970"/>
                <a:gd name="connsiteX2" fmla="*/ 481469 w 481469"/>
                <a:gd name="connsiteY2" fmla="*/ 225970 h 225970"/>
                <a:gd name="connsiteX3" fmla="*/ 481469 w 481469"/>
                <a:gd name="connsiteY3" fmla="*/ 225970 h 225970"/>
                <a:gd name="connsiteX4" fmla="*/ 12700 w 481469"/>
                <a:gd name="connsiteY4" fmla="*/ 225970 h 225970"/>
                <a:gd name="connsiteX5" fmla="*/ 12700 w 481469"/>
                <a:gd name="connsiteY5" fmla="*/ 225970 h 225970"/>
                <a:gd name="connsiteX6" fmla="*/ 0 w 481469"/>
                <a:gd name="connsiteY6" fmla="*/ 87729 h 225970"/>
                <a:gd name="connsiteX0" fmla="*/ 0 w 481469"/>
                <a:gd name="connsiteY0" fmla="*/ 99271 h 237512"/>
                <a:gd name="connsiteX1" fmla="*/ 471944 w 481469"/>
                <a:gd name="connsiteY1" fmla="*/ 89746 h 237512"/>
                <a:gd name="connsiteX2" fmla="*/ 481469 w 481469"/>
                <a:gd name="connsiteY2" fmla="*/ 237512 h 237512"/>
                <a:gd name="connsiteX3" fmla="*/ 481469 w 481469"/>
                <a:gd name="connsiteY3" fmla="*/ 237512 h 237512"/>
                <a:gd name="connsiteX4" fmla="*/ 12700 w 481469"/>
                <a:gd name="connsiteY4" fmla="*/ 237512 h 237512"/>
                <a:gd name="connsiteX5" fmla="*/ 12700 w 481469"/>
                <a:gd name="connsiteY5" fmla="*/ 237512 h 237512"/>
                <a:gd name="connsiteX6" fmla="*/ 0 w 481469"/>
                <a:gd name="connsiteY6" fmla="*/ 99271 h 23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469" h="237512">
                  <a:moveTo>
                    <a:pt x="0" y="99271"/>
                  </a:moveTo>
                  <a:cubicBezTo>
                    <a:pt x="58890" y="-53129"/>
                    <a:pt x="454329" y="-8679"/>
                    <a:pt x="471944" y="89746"/>
                  </a:cubicBezTo>
                  <a:lnTo>
                    <a:pt x="481469" y="237512"/>
                  </a:lnTo>
                  <a:lnTo>
                    <a:pt x="481469" y="237512"/>
                  </a:lnTo>
                  <a:lnTo>
                    <a:pt x="12700" y="237512"/>
                  </a:lnTo>
                  <a:lnTo>
                    <a:pt x="12700" y="237512"/>
                  </a:lnTo>
                  <a:lnTo>
                    <a:pt x="0" y="99271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A3EFC8-29C0-4604-8CC3-A79B96339F26}"/>
                </a:ext>
              </a:extLst>
            </p:cNvPr>
            <p:cNvSpPr/>
            <p:nvPr/>
          </p:nvSpPr>
          <p:spPr>
            <a:xfrm>
              <a:off x="-3816165" y="-994462"/>
              <a:ext cx="2426757" cy="2671533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6757" h="2671533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82081" y="1213298"/>
                    <a:pt x="2418581" y="1479114"/>
                  </a:cubicBezTo>
                  <a:cubicBezTo>
                    <a:pt x="2214277" y="2733321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AF5B2C-D4D9-484D-9938-5E879E96B1CB}"/>
                </a:ext>
              </a:extLst>
            </p:cNvPr>
            <p:cNvSpPr/>
            <p:nvPr/>
          </p:nvSpPr>
          <p:spPr>
            <a:xfrm rot="20602544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58131D-A8D2-4F03-BB03-624C589BFA25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a">
            <a:hlinkClick r:id="" action="ppaction://media"/>
            <a:extLst>
              <a:ext uri="{FF2B5EF4-FFF2-40B4-BE49-F238E27FC236}">
                <a16:creationId xmlns:a16="http://schemas.microsoft.com/office/drawing/2014/main" id="{0BE6E4F7-0C91-4044-8A01-73DBDA625D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3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800" dirty="0" err="1">
                <a:solidFill>
                  <a:prstClr val="black"/>
                </a:solidFill>
                <a:latin typeface="Calibri" panose="020F0502020204030204"/>
              </a:rPr>
              <a:t>su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57426D-B145-4ED3-A0CD-2D7196A398FD}"/>
              </a:ext>
            </a:extLst>
          </p:cNvPr>
          <p:cNvGrpSpPr/>
          <p:nvPr/>
        </p:nvGrpSpPr>
        <p:grpSpPr>
          <a:xfrm>
            <a:off x="4059191" y="3635636"/>
            <a:ext cx="2427759" cy="2671533"/>
            <a:chOff x="-3816165" y="-994462"/>
            <a:chExt cx="2427759" cy="2671533"/>
          </a:xfrm>
        </p:grpSpPr>
        <p:sp>
          <p:nvSpPr>
            <p:cNvPr id="35" name="Rectangle 3">
              <a:extLst>
                <a:ext uri="{FF2B5EF4-FFF2-40B4-BE49-F238E27FC236}">
                  <a16:creationId xmlns:a16="http://schemas.microsoft.com/office/drawing/2014/main" id="{5EEA6F2B-E8D0-40FC-A375-6490BCB26589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21477B-3593-4BA7-8C27-3F45B8A14158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73A0A4D-0507-4E62-BEDB-BB9877AF16F6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83">
              <a:extLst>
                <a:ext uri="{FF2B5EF4-FFF2-40B4-BE49-F238E27FC236}">
                  <a16:creationId xmlns:a16="http://schemas.microsoft.com/office/drawing/2014/main" id="{2571A329-AC0C-4A0F-8AEC-72C2EA75C168}"/>
                </a:ext>
              </a:extLst>
            </p:cNvPr>
            <p:cNvSpPr/>
            <p:nvPr/>
          </p:nvSpPr>
          <p:spPr>
            <a:xfrm>
              <a:off x="-2817467" y="1018807"/>
              <a:ext cx="481469" cy="237512"/>
            </a:xfrm>
            <a:custGeom>
              <a:avLst/>
              <a:gdLst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37019 w 468769"/>
                <a:gd name="connsiteY3" fmla="*/ 6350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59244 w 468769"/>
                <a:gd name="connsiteY2" fmla="*/ 79375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81469"/>
                <a:gd name="connsiteY0" fmla="*/ 88900 h 227141"/>
                <a:gd name="connsiteX1" fmla="*/ 12700 w 481469"/>
                <a:gd name="connsiteY1" fmla="*/ 0 h 227141"/>
                <a:gd name="connsiteX2" fmla="*/ 471944 w 481469"/>
                <a:gd name="connsiteY2" fmla="*/ 79375 h 227141"/>
                <a:gd name="connsiteX3" fmla="*/ 481469 w 481469"/>
                <a:gd name="connsiteY3" fmla="*/ 227141 h 227141"/>
                <a:gd name="connsiteX4" fmla="*/ 481469 w 481469"/>
                <a:gd name="connsiteY4" fmla="*/ 227141 h 227141"/>
                <a:gd name="connsiteX5" fmla="*/ 12700 w 481469"/>
                <a:gd name="connsiteY5" fmla="*/ 227141 h 227141"/>
                <a:gd name="connsiteX6" fmla="*/ 12700 w 481469"/>
                <a:gd name="connsiteY6" fmla="*/ 227141 h 227141"/>
                <a:gd name="connsiteX7" fmla="*/ 0 w 481469"/>
                <a:gd name="connsiteY7" fmla="*/ 88900 h 227141"/>
                <a:gd name="connsiteX0" fmla="*/ 0 w 481469"/>
                <a:gd name="connsiteY0" fmla="*/ 9525 h 147766"/>
                <a:gd name="connsiteX1" fmla="*/ 471944 w 481469"/>
                <a:gd name="connsiteY1" fmla="*/ 0 h 147766"/>
                <a:gd name="connsiteX2" fmla="*/ 481469 w 481469"/>
                <a:gd name="connsiteY2" fmla="*/ 147766 h 147766"/>
                <a:gd name="connsiteX3" fmla="*/ 481469 w 481469"/>
                <a:gd name="connsiteY3" fmla="*/ 147766 h 147766"/>
                <a:gd name="connsiteX4" fmla="*/ 12700 w 481469"/>
                <a:gd name="connsiteY4" fmla="*/ 147766 h 147766"/>
                <a:gd name="connsiteX5" fmla="*/ 12700 w 481469"/>
                <a:gd name="connsiteY5" fmla="*/ 147766 h 147766"/>
                <a:gd name="connsiteX6" fmla="*/ 0 w 481469"/>
                <a:gd name="connsiteY6" fmla="*/ 9525 h 147766"/>
                <a:gd name="connsiteX0" fmla="*/ 0 w 481469"/>
                <a:gd name="connsiteY0" fmla="*/ 82240 h 220481"/>
                <a:gd name="connsiteX1" fmla="*/ 471944 w 481469"/>
                <a:gd name="connsiteY1" fmla="*/ 72715 h 220481"/>
                <a:gd name="connsiteX2" fmla="*/ 481469 w 481469"/>
                <a:gd name="connsiteY2" fmla="*/ 220481 h 220481"/>
                <a:gd name="connsiteX3" fmla="*/ 481469 w 481469"/>
                <a:gd name="connsiteY3" fmla="*/ 220481 h 220481"/>
                <a:gd name="connsiteX4" fmla="*/ 12700 w 481469"/>
                <a:gd name="connsiteY4" fmla="*/ 220481 h 220481"/>
                <a:gd name="connsiteX5" fmla="*/ 12700 w 481469"/>
                <a:gd name="connsiteY5" fmla="*/ 220481 h 220481"/>
                <a:gd name="connsiteX6" fmla="*/ 0 w 481469"/>
                <a:gd name="connsiteY6" fmla="*/ 82240 h 220481"/>
                <a:gd name="connsiteX0" fmla="*/ 0 w 481469"/>
                <a:gd name="connsiteY0" fmla="*/ 99870 h 238111"/>
                <a:gd name="connsiteX1" fmla="*/ 471944 w 481469"/>
                <a:gd name="connsiteY1" fmla="*/ 90345 h 238111"/>
                <a:gd name="connsiteX2" fmla="*/ 481469 w 481469"/>
                <a:gd name="connsiteY2" fmla="*/ 238111 h 238111"/>
                <a:gd name="connsiteX3" fmla="*/ 481469 w 481469"/>
                <a:gd name="connsiteY3" fmla="*/ 238111 h 238111"/>
                <a:gd name="connsiteX4" fmla="*/ 12700 w 481469"/>
                <a:gd name="connsiteY4" fmla="*/ 238111 h 238111"/>
                <a:gd name="connsiteX5" fmla="*/ 12700 w 481469"/>
                <a:gd name="connsiteY5" fmla="*/ 238111 h 238111"/>
                <a:gd name="connsiteX6" fmla="*/ 0 w 481469"/>
                <a:gd name="connsiteY6" fmla="*/ 99870 h 238111"/>
                <a:gd name="connsiteX0" fmla="*/ 0 w 481469"/>
                <a:gd name="connsiteY0" fmla="*/ 87729 h 225970"/>
                <a:gd name="connsiteX1" fmla="*/ 471944 w 481469"/>
                <a:gd name="connsiteY1" fmla="*/ 78204 h 225970"/>
                <a:gd name="connsiteX2" fmla="*/ 481469 w 481469"/>
                <a:gd name="connsiteY2" fmla="*/ 225970 h 225970"/>
                <a:gd name="connsiteX3" fmla="*/ 481469 w 481469"/>
                <a:gd name="connsiteY3" fmla="*/ 225970 h 225970"/>
                <a:gd name="connsiteX4" fmla="*/ 12700 w 481469"/>
                <a:gd name="connsiteY4" fmla="*/ 225970 h 225970"/>
                <a:gd name="connsiteX5" fmla="*/ 12700 w 481469"/>
                <a:gd name="connsiteY5" fmla="*/ 225970 h 225970"/>
                <a:gd name="connsiteX6" fmla="*/ 0 w 481469"/>
                <a:gd name="connsiteY6" fmla="*/ 87729 h 225970"/>
                <a:gd name="connsiteX0" fmla="*/ 0 w 481469"/>
                <a:gd name="connsiteY0" fmla="*/ 99271 h 237512"/>
                <a:gd name="connsiteX1" fmla="*/ 471944 w 481469"/>
                <a:gd name="connsiteY1" fmla="*/ 89746 h 237512"/>
                <a:gd name="connsiteX2" fmla="*/ 481469 w 481469"/>
                <a:gd name="connsiteY2" fmla="*/ 237512 h 237512"/>
                <a:gd name="connsiteX3" fmla="*/ 481469 w 481469"/>
                <a:gd name="connsiteY3" fmla="*/ 237512 h 237512"/>
                <a:gd name="connsiteX4" fmla="*/ 12700 w 481469"/>
                <a:gd name="connsiteY4" fmla="*/ 237512 h 237512"/>
                <a:gd name="connsiteX5" fmla="*/ 12700 w 481469"/>
                <a:gd name="connsiteY5" fmla="*/ 237512 h 237512"/>
                <a:gd name="connsiteX6" fmla="*/ 0 w 481469"/>
                <a:gd name="connsiteY6" fmla="*/ 99271 h 23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469" h="237512">
                  <a:moveTo>
                    <a:pt x="0" y="99271"/>
                  </a:moveTo>
                  <a:cubicBezTo>
                    <a:pt x="58890" y="-53129"/>
                    <a:pt x="454329" y="-8679"/>
                    <a:pt x="471944" y="89746"/>
                  </a:cubicBezTo>
                  <a:lnTo>
                    <a:pt x="481469" y="237512"/>
                  </a:lnTo>
                  <a:lnTo>
                    <a:pt x="481469" y="237512"/>
                  </a:lnTo>
                  <a:lnTo>
                    <a:pt x="12700" y="237512"/>
                  </a:lnTo>
                  <a:lnTo>
                    <a:pt x="12700" y="237512"/>
                  </a:lnTo>
                  <a:lnTo>
                    <a:pt x="0" y="99271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B85AA3-E71E-4EC5-8F4A-ADBB153128BF}"/>
                </a:ext>
              </a:extLst>
            </p:cNvPr>
            <p:cNvSpPr/>
            <p:nvPr/>
          </p:nvSpPr>
          <p:spPr>
            <a:xfrm>
              <a:off x="-3816165" y="-994462"/>
              <a:ext cx="2426757" cy="2671533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6757" h="2671533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82081" y="1213298"/>
                    <a:pt x="2418581" y="1479114"/>
                  </a:cubicBezTo>
                  <a:cubicBezTo>
                    <a:pt x="2214277" y="2733321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B5241F5-EEA0-4B45-8EC7-2F5CC2C57D93}"/>
                </a:ext>
              </a:extLst>
            </p:cNvPr>
            <p:cNvSpPr/>
            <p:nvPr/>
          </p:nvSpPr>
          <p:spPr>
            <a:xfrm rot="20602544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6FD29D0-E7C9-41C7-817B-BA5EDEF89E42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7817E9-E51D-434E-810E-7F58BAB87789}"/>
              </a:ext>
            </a:extLst>
          </p:cNvPr>
          <p:cNvGrpSpPr/>
          <p:nvPr/>
        </p:nvGrpSpPr>
        <p:grpSpPr>
          <a:xfrm>
            <a:off x="534690" y="4402109"/>
            <a:ext cx="3269753" cy="1839904"/>
            <a:chOff x="3381537" y="3721472"/>
            <a:chExt cx="2864580" cy="1611911"/>
          </a:xfrm>
        </p:grpSpPr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A9754262-891A-4809-8CBF-9F0D61DCFA2F}"/>
                </a:ext>
              </a:extLst>
            </p:cNvPr>
            <p:cNvSpPr/>
            <p:nvPr/>
          </p:nvSpPr>
          <p:spPr>
            <a:xfrm>
              <a:off x="3422522" y="4179129"/>
              <a:ext cx="2743200" cy="787987"/>
            </a:xfrm>
            <a:custGeom>
              <a:avLst/>
              <a:gdLst>
                <a:gd name="connsiteX0" fmla="*/ 0 w 2197290"/>
                <a:gd name="connsiteY0" fmla="*/ 0 h 750627"/>
                <a:gd name="connsiteX1" fmla="*/ 2197290 w 2197290"/>
                <a:gd name="connsiteY1" fmla="*/ 0 h 750627"/>
                <a:gd name="connsiteX2" fmla="*/ 2197290 w 2197290"/>
                <a:gd name="connsiteY2" fmla="*/ 750627 h 750627"/>
                <a:gd name="connsiteX3" fmla="*/ 0 w 2197290"/>
                <a:gd name="connsiteY3" fmla="*/ 750627 h 750627"/>
                <a:gd name="connsiteX4" fmla="*/ 0 w 2197290"/>
                <a:gd name="connsiteY4" fmla="*/ 0 h 750627"/>
                <a:gd name="connsiteX0" fmla="*/ 0 w 2197290"/>
                <a:gd name="connsiteY0" fmla="*/ 177042 h 927669"/>
                <a:gd name="connsiteX1" fmla="*/ 1076278 w 2197290"/>
                <a:gd name="connsiteY1" fmla="*/ 0 h 927669"/>
                <a:gd name="connsiteX2" fmla="*/ 2197290 w 2197290"/>
                <a:gd name="connsiteY2" fmla="*/ 177042 h 927669"/>
                <a:gd name="connsiteX3" fmla="*/ 2197290 w 2197290"/>
                <a:gd name="connsiteY3" fmla="*/ 927669 h 927669"/>
                <a:gd name="connsiteX4" fmla="*/ 0 w 2197290"/>
                <a:gd name="connsiteY4" fmla="*/ 927669 h 927669"/>
                <a:gd name="connsiteX5" fmla="*/ 0 w 2197290"/>
                <a:gd name="connsiteY5" fmla="*/ 177042 h 927669"/>
                <a:gd name="connsiteX0" fmla="*/ 0 w 2540190"/>
                <a:gd name="connsiteY0" fmla="*/ 177042 h 927669"/>
                <a:gd name="connsiteX1" fmla="*/ 1076278 w 2540190"/>
                <a:gd name="connsiteY1" fmla="*/ 0 h 927669"/>
                <a:gd name="connsiteX2" fmla="*/ 2540190 w 2540190"/>
                <a:gd name="connsiteY2" fmla="*/ 481842 h 927669"/>
                <a:gd name="connsiteX3" fmla="*/ 2197290 w 2540190"/>
                <a:gd name="connsiteY3" fmla="*/ 927669 h 927669"/>
                <a:gd name="connsiteX4" fmla="*/ 0 w 2540190"/>
                <a:gd name="connsiteY4" fmla="*/ 927669 h 927669"/>
                <a:gd name="connsiteX5" fmla="*/ 0 w 2540190"/>
                <a:gd name="connsiteY5" fmla="*/ 1770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266700 w 2806890"/>
                <a:gd name="connsiteY4" fmla="*/ 927669 h 927669"/>
                <a:gd name="connsiteX5" fmla="*/ 0 w 2806890"/>
                <a:gd name="connsiteY5" fmla="*/ 4691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0 w 2806890"/>
                <a:gd name="connsiteY4" fmla="*/ 469142 h 927669"/>
                <a:gd name="connsiteX0" fmla="*/ 0 w 2806890"/>
                <a:gd name="connsiteY0" fmla="*/ 469142 h 481842"/>
                <a:gd name="connsiteX1" fmla="*/ 1342978 w 2806890"/>
                <a:gd name="connsiteY1" fmla="*/ 0 h 481842"/>
                <a:gd name="connsiteX2" fmla="*/ 2806890 w 2806890"/>
                <a:gd name="connsiteY2" fmla="*/ 481842 h 481842"/>
                <a:gd name="connsiteX3" fmla="*/ 0 w 2806890"/>
                <a:gd name="connsiteY3" fmla="*/ 469142 h 481842"/>
                <a:gd name="connsiteX0" fmla="*/ 0 w 2806890"/>
                <a:gd name="connsiteY0" fmla="*/ 534591 h 547291"/>
                <a:gd name="connsiteX1" fmla="*/ 1342978 w 2806890"/>
                <a:gd name="connsiteY1" fmla="*/ 65449 h 547291"/>
                <a:gd name="connsiteX2" fmla="*/ 2806890 w 2806890"/>
                <a:gd name="connsiteY2" fmla="*/ 547291 h 547291"/>
                <a:gd name="connsiteX3" fmla="*/ 0 w 2806890"/>
                <a:gd name="connsiteY3" fmla="*/ 534591 h 547291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37691 h 550391"/>
                <a:gd name="connsiteX1" fmla="*/ 1342978 w 2806890"/>
                <a:gd name="connsiteY1" fmla="*/ 68549 h 550391"/>
                <a:gd name="connsiteX2" fmla="*/ 2806890 w 2806890"/>
                <a:gd name="connsiteY2" fmla="*/ 550391 h 550391"/>
                <a:gd name="connsiteX3" fmla="*/ 0 w 2806890"/>
                <a:gd name="connsiteY3" fmla="*/ 537691 h 550391"/>
                <a:gd name="connsiteX0" fmla="*/ 0 w 2806890"/>
                <a:gd name="connsiteY0" fmla="*/ 528404 h 541104"/>
                <a:gd name="connsiteX1" fmla="*/ 1342978 w 2806890"/>
                <a:gd name="connsiteY1" fmla="*/ 59262 h 541104"/>
                <a:gd name="connsiteX2" fmla="*/ 2806890 w 2806890"/>
                <a:gd name="connsiteY2" fmla="*/ 541104 h 541104"/>
                <a:gd name="connsiteX3" fmla="*/ 0 w 2806890"/>
                <a:gd name="connsiteY3" fmla="*/ 528404 h 541104"/>
                <a:gd name="connsiteX0" fmla="*/ 0 w 2806890"/>
                <a:gd name="connsiteY0" fmla="*/ 537470 h 550170"/>
                <a:gd name="connsiteX1" fmla="*/ 1342978 w 2806890"/>
                <a:gd name="connsiteY1" fmla="*/ 68328 h 550170"/>
                <a:gd name="connsiteX2" fmla="*/ 2806890 w 2806890"/>
                <a:gd name="connsiteY2" fmla="*/ 550170 h 550170"/>
                <a:gd name="connsiteX3" fmla="*/ 0 w 2806890"/>
                <a:gd name="connsiteY3" fmla="*/ 537470 h 550170"/>
                <a:gd name="connsiteX0" fmla="*/ 0 w 2844990"/>
                <a:gd name="connsiteY0" fmla="*/ 514854 h 552954"/>
                <a:gd name="connsiteX1" fmla="*/ 1381078 w 2844990"/>
                <a:gd name="connsiteY1" fmla="*/ 71112 h 552954"/>
                <a:gd name="connsiteX2" fmla="*/ 2844990 w 2844990"/>
                <a:gd name="connsiteY2" fmla="*/ 552954 h 552954"/>
                <a:gd name="connsiteX3" fmla="*/ 0 w 2844990"/>
                <a:gd name="connsiteY3" fmla="*/ 514854 h 552954"/>
                <a:gd name="connsiteX0" fmla="*/ 0 w 2844990"/>
                <a:gd name="connsiteY0" fmla="*/ 504929 h 543029"/>
                <a:gd name="connsiteX1" fmla="*/ 1381078 w 2844990"/>
                <a:gd name="connsiteY1" fmla="*/ 61187 h 543029"/>
                <a:gd name="connsiteX2" fmla="*/ 2844990 w 2844990"/>
                <a:gd name="connsiteY2" fmla="*/ 543029 h 543029"/>
                <a:gd name="connsiteX3" fmla="*/ 0 w 2844990"/>
                <a:gd name="connsiteY3" fmla="*/ 504929 h 543029"/>
                <a:gd name="connsiteX0" fmla="*/ 0 w 2844990"/>
                <a:gd name="connsiteY0" fmla="*/ 504929 h 1116030"/>
                <a:gd name="connsiteX1" fmla="*/ 1381078 w 2844990"/>
                <a:gd name="connsiteY1" fmla="*/ 61187 h 1116030"/>
                <a:gd name="connsiteX2" fmla="*/ 2844990 w 2844990"/>
                <a:gd name="connsiteY2" fmla="*/ 543029 h 1116030"/>
                <a:gd name="connsiteX3" fmla="*/ 0 w 2844990"/>
                <a:gd name="connsiteY3" fmla="*/ 504929 h 1116030"/>
                <a:gd name="connsiteX0" fmla="*/ 0 w 2844990"/>
                <a:gd name="connsiteY0" fmla="*/ 504929 h 1611911"/>
                <a:gd name="connsiteX1" fmla="*/ 1381078 w 2844990"/>
                <a:gd name="connsiteY1" fmla="*/ 61187 h 1611911"/>
                <a:gd name="connsiteX2" fmla="*/ 2844990 w 2844990"/>
                <a:gd name="connsiteY2" fmla="*/ 543029 h 1611911"/>
                <a:gd name="connsiteX3" fmla="*/ 0 w 2844990"/>
                <a:gd name="connsiteY3" fmla="*/ 504929 h 1611911"/>
                <a:gd name="connsiteX0" fmla="*/ 0 w 2851340"/>
                <a:gd name="connsiteY0" fmla="*/ 313239 h 1542672"/>
                <a:gd name="connsiteX1" fmla="*/ 1387428 w 2851340"/>
                <a:gd name="connsiteY1" fmla="*/ 88062 h 1542672"/>
                <a:gd name="connsiteX2" fmla="*/ 2851340 w 2851340"/>
                <a:gd name="connsiteY2" fmla="*/ 569904 h 1542672"/>
                <a:gd name="connsiteX3" fmla="*/ 0 w 2851340"/>
                <a:gd name="connsiteY3" fmla="*/ 313239 h 1542672"/>
                <a:gd name="connsiteX0" fmla="*/ 0 w 2692590"/>
                <a:gd name="connsiteY0" fmla="*/ 313239 h 1412968"/>
                <a:gd name="connsiteX1" fmla="*/ 1387428 w 2692590"/>
                <a:gd name="connsiteY1" fmla="*/ 88062 h 1412968"/>
                <a:gd name="connsiteX2" fmla="*/ 2692590 w 2692590"/>
                <a:gd name="connsiteY2" fmla="*/ 337680 h 1412968"/>
                <a:gd name="connsiteX3" fmla="*/ 0 w 2692590"/>
                <a:gd name="connsiteY3" fmla="*/ 313239 h 1412968"/>
                <a:gd name="connsiteX0" fmla="*/ 0 w 2692590"/>
                <a:gd name="connsiteY0" fmla="*/ 0 h 1099729"/>
                <a:gd name="connsiteX1" fmla="*/ 2692590 w 2692590"/>
                <a:gd name="connsiteY1" fmla="*/ 24441 h 1099729"/>
                <a:gd name="connsiteX2" fmla="*/ 0 w 2692590"/>
                <a:gd name="connsiteY2" fmla="*/ 0 h 1099729"/>
                <a:gd name="connsiteX0" fmla="*/ 0 w 2692590"/>
                <a:gd name="connsiteY0" fmla="*/ 192313 h 1292042"/>
                <a:gd name="connsiteX1" fmla="*/ 2692590 w 2692590"/>
                <a:gd name="connsiteY1" fmla="*/ 216754 h 1292042"/>
                <a:gd name="connsiteX2" fmla="*/ 0 w 2692590"/>
                <a:gd name="connsiteY2" fmla="*/ 192313 h 1292042"/>
                <a:gd name="connsiteX0" fmla="*/ 0 w 2692590"/>
                <a:gd name="connsiteY0" fmla="*/ 240044 h 1339773"/>
                <a:gd name="connsiteX1" fmla="*/ 2692590 w 2692590"/>
                <a:gd name="connsiteY1" fmla="*/ 264485 h 1339773"/>
                <a:gd name="connsiteX2" fmla="*/ 0 w 2692590"/>
                <a:gd name="connsiteY2" fmla="*/ 240044 h 1339773"/>
                <a:gd name="connsiteX0" fmla="*/ 0 w 2692590"/>
                <a:gd name="connsiteY0" fmla="*/ 264809 h 1364538"/>
                <a:gd name="connsiteX1" fmla="*/ 2692590 w 2692590"/>
                <a:gd name="connsiteY1" fmla="*/ 289250 h 1364538"/>
                <a:gd name="connsiteX2" fmla="*/ 0 w 2692590"/>
                <a:gd name="connsiteY2" fmla="*/ 264809 h 1364538"/>
                <a:gd name="connsiteX0" fmla="*/ 0 w 2692590"/>
                <a:gd name="connsiteY0" fmla="*/ 264809 h 1220348"/>
                <a:gd name="connsiteX1" fmla="*/ 2692590 w 2692590"/>
                <a:gd name="connsiteY1" fmla="*/ 289250 h 1220348"/>
                <a:gd name="connsiteX2" fmla="*/ 0 w 2692590"/>
                <a:gd name="connsiteY2" fmla="*/ 264809 h 1220348"/>
                <a:gd name="connsiteX0" fmla="*/ 0 w 2692590"/>
                <a:gd name="connsiteY0" fmla="*/ 264809 h 1546770"/>
                <a:gd name="connsiteX1" fmla="*/ 2692590 w 2692590"/>
                <a:gd name="connsiteY1" fmla="*/ 289250 h 1546770"/>
                <a:gd name="connsiteX2" fmla="*/ 0 w 2692590"/>
                <a:gd name="connsiteY2" fmla="*/ 264809 h 154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2590" h="1546770">
                  <a:moveTo>
                    <a:pt x="0" y="264809"/>
                  </a:moveTo>
                  <a:cubicBezTo>
                    <a:pt x="878480" y="-177833"/>
                    <a:pt x="1998260" y="7897"/>
                    <a:pt x="2692590" y="289250"/>
                  </a:cubicBezTo>
                  <a:cubicBezTo>
                    <a:pt x="2195110" y="1443462"/>
                    <a:pt x="948330" y="2429665"/>
                    <a:pt x="0" y="264809"/>
                  </a:cubicBezTo>
                  <a:close/>
                </a:path>
              </a:pathLst>
            </a:cu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BE029D3-5E2F-4C00-8AC8-4401C6B2D062}"/>
                </a:ext>
              </a:extLst>
            </p:cNvPr>
            <p:cNvGrpSpPr/>
            <p:nvPr/>
          </p:nvGrpSpPr>
          <p:grpSpPr>
            <a:xfrm>
              <a:off x="3381537" y="3721472"/>
              <a:ext cx="2864580" cy="1611911"/>
              <a:chOff x="3643322" y="3697287"/>
              <a:chExt cx="2864580" cy="1611911"/>
            </a:xfrm>
          </p:grpSpPr>
          <p:sp>
            <p:nvSpPr>
              <p:cNvPr id="30" name="Oval 48">
                <a:extLst>
                  <a:ext uri="{FF2B5EF4-FFF2-40B4-BE49-F238E27FC236}">
                    <a16:creationId xmlns:a16="http://schemas.microsoft.com/office/drawing/2014/main" id="{6337B612-FD6F-4D43-AA21-83B394EDDD39}"/>
                  </a:ext>
                </a:extLst>
              </p:cNvPr>
              <p:cNvSpPr/>
              <p:nvPr/>
            </p:nvSpPr>
            <p:spPr>
              <a:xfrm>
                <a:off x="4289052" y="4445419"/>
                <a:ext cx="1598089" cy="620903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6C1D5D7-65F0-4498-B031-550A68DF84C7}"/>
                  </a:ext>
                </a:extLst>
              </p:cNvPr>
              <p:cNvSpPr/>
              <p:nvPr/>
            </p:nvSpPr>
            <p:spPr>
              <a:xfrm>
                <a:off x="4006850" y="4517550"/>
                <a:ext cx="2098115" cy="42904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4BD92E8-BE25-4890-9112-D5A764C5FDA0}"/>
                  </a:ext>
                </a:extLst>
              </p:cNvPr>
              <p:cNvSpPr/>
              <p:nvPr/>
            </p:nvSpPr>
            <p:spPr>
              <a:xfrm>
                <a:off x="3778592" y="4074909"/>
                <a:ext cx="2594675" cy="527486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331098 w 2310413"/>
                  <a:gd name="connsiteY10" fmla="*/ 392562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79525 w 2304604"/>
                  <a:gd name="connsiteY0" fmla="*/ 1784 h 496382"/>
                  <a:gd name="connsiteX1" fmla="*/ 2238173 w 2304604"/>
                  <a:gd name="connsiteY1" fmla="*/ 87980 h 496382"/>
                  <a:gd name="connsiteX2" fmla="*/ 2304604 w 2304604"/>
                  <a:gd name="connsiteY2" fmla="*/ 98377 h 496382"/>
                  <a:gd name="connsiteX3" fmla="*/ 2303102 w 2304604"/>
                  <a:gd name="connsiteY3" fmla="*/ 103213 h 496382"/>
                  <a:gd name="connsiteX4" fmla="*/ 2082428 w 2304604"/>
                  <a:gd name="connsiteY4" fmla="*/ 343202 h 496382"/>
                  <a:gd name="connsiteX5" fmla="*/ 1802234 w 2304604"/>
                  <a:gd name="connsiteY5" fmla="*/ 377333 h 496382"/>
                  <a:gd name="connsiteX6" fmla="*/ 1571252 w 2304604"/>
                  <a:gd name="connsiteY6" fmla="*/ 417814 h 496382"/>
                  <a:gd name="connsiteX7" fmla="*/ 1152152 w 2304604"/>
                  <a:gd name="connsiteY7" fmla="*/ 446389 h 496382"/>
                  <a:gd name="connsiteX8" fmla="*/ 749721 w 2304604"/>
                  <a:gd name="connsiteY8" fmla="*/ 405908 h 496382"/>
                  <a:gd name="connsiteX9" fmla="*/ 546627 w 2304604"/>
                  <a:gd name="connsiteY9" fmla="*/ 390953 h 496382"/>
                  <a:gd name="connsiteX10" fmla="*/ 325289 w 2304604"/>
                  <a:gd name="connsiteY10" fmla="*/ 392562 h 496382"/>
                  <a:gd name="connsiteX11" fmla="*/ -1 w 2304604"/>
                  <a:gd name="connsiteY11" fmla="*/ 107554 h 496382"/>
                  <a:gd name="connsiteX12" fmla="*/ 164036 w 2304604"/>
                  <a:gd name="connsiteY12" fmla="*/ 59144 h 496382"/>
                  <a:gd name="connsiteX13" fmla="*/ 879525 w 2304604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1912708 w 2242076"/>
                  <a:gd name="connsiteY4" fmla="*/ 375031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240574 w 2242076"/>
                  <a:gd name="connsiteY3" fmla="*/ 103535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151247 w 2242076"/>
                  <a:gd name="connsiteY3" fmla="*/ 95579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51247" h="496704">
                    <a:moveTo>
                      <a:pt x="816997" y="2106"/>
                    </a:moveTo>
                    <a:cubicBezTo>
                      <a:pt x="1299844" y="-8651"/>
                      <a:pt x="1686714" y="22443"/>
                      <a:pt x="2081851" y="80345"/>
                    </a:cubicBezTo>
                    <a:lnTo>
                      <a:pt x="2151247" y="95579"/>
                    </a:lnTo>
                    <a:cubicBezTo>
                      <a:pt x="2122561" y="210402"/>
                      <a:pt x="2098446" y="382421"/>
                      <a:pt x="1912708" y="375353"/>
                    </a:cubicBezTo>
                    <a:cubicBezTo>
                      <a:pt x="1824337" y="445782"/>
                      <a:pt x="1756119" y="480393"/>
                      <a:pt x="1663779" y="409484"/>
                    </a:cubicBezTo>
                    <a:cubicBezTo>
                      <a:pt x="1621446" y="460019"/>
                      <a:pt x="1530710" y="452209"/>
                      <a:pt x="1472993" y="418137"/>
                    </a:cubicBezTo>
                    <a:cubicBezTo>
                      <a:pt x="1402746" y="543550"/>
                      <a:pt x="1132883" y="491955"/>
                      <a:pt x="1089624" y="446711"/>
                    </a:cubicBezTo>
                    <a:cubicBezTo>
                      <a:pt x="1055890" y="472905"/>
                      <a:pt x="728336" y="546327"/>
                      <a:pt x="687193" y="406230"/>
                    </a:cubicBezTo>
                    <a:cubicBezTo>
                      <a:pt x="648893" y="435114"/>
                      <a:pt x="557477" y="468269"/>
                      <a:pt x="484099" y="391275"/>
                    </a:cubicBezTo>
                    <a:cubicBezTo>
                      <a:pt x="390966" y="486789"/>
                      <a:pt x="324938" y="430719"/>
                      <a:pt x="262761" y="392884"/>
                    </a:cubicBezTo>
                    <a:cubicBezTo>
                      <a:pt x="31769" y="385864"/>
                      <a:pt x="31626" y="211561"/>
                      <a:pt x="0" y="107876"/>
                    </a:cubicBezTo>
                    <a:lnTo>
                      <a:pt x="101508" y="59466"/>
                    </a:lnTo>
                    <a:cubicBezTo>
                      <a:pt x="333605" y="25315"/>
                      <a:pt x="575574" y="7484"/>
                      <a:pt x="816997" y="210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8F317D9-E344-4C46-8B4D-B9A50F40CE66}"/>
                  </a:ext>
                </a:extLst>
              </p:cNvPr>
              <p:cNvSpPr/>
              <p:nvPr/>
            </p:nvSpPr>
            <p:spPr>
              <a:xfrm>
                <a:off x="3661434" y="3697287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4A27A7-A862-4DD9-9B02-7D190D6C2B34}"/>
                  </a:ext>
                </a:extLst>
              </p:cNvPr>
              <p:cNvSpPr/>
              <p:nvPr/>
            </p:nvSpPr>
            <p:spPr>
              <a:xfrm rot="12291759">
                <a:off x="3643322" y="4231222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7E9CD32-0913-4DAE-88B0-52B5D6EBD9B1}"/>
                  </a:ext>
                </a:extLst>
              </p:cNvPr>
              <p:cNvSpPr/>
              <p:nvPr/>
            </p:nvSpPr>
            <p:spPr>
              <a:xfrm rot="10529348" flipH="1">
                <a:off x="6347609" y="4254081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su">
            <a:hlinkClick r:id="" action="ppaction://media"/>
            <a:extLst>
              <a:ext uri="{FF2B5EF4-FFF2-40B4-BE49-F238E27FC236}">
                <a16:creationId xmlns:a16="http://schemas.microsoft.com/office/drawing/2014/main" id="{88CE8A0C-ACC4-4E61-9ADB-8F1D973ABF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4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1E8F54-3619-4E2D-B408-E72F385CC9C2}"/>
              </a:ext>
            </a:extLst>
          </p:cNvPr>
          <p:cNvGrpSpPr/>
          <p:nvPr/>
        </p:nvGrpSpPr>
        <p:grpSpPr>
          <a:xfrm>
            <a:off x="1349490" y="2203807"/>
            <a:ext cx="4159019" cy="4595578"/>
            <a:chOff x="-3816165" y="-994462"/>
            <a:chExt cx="2440439" cy="265156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BD12ED6-4E96-486B-92DA-3EA884D27E94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D94D9-F97A-44A5-AB04-3AED07DD6984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6BCAD3D-0A2D-420C-A28F-B44E5004D4EC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FBE3205-DB70-4CE4-8B8A-9D027BA25DE4}"/>
                </a:ext>
              </a:extLst>
            </p:cNvPr>
            <p:cNvSpPr/>
            <p:nvPr/>
          </p:nvSpPr>
          <p:spPr>
            <a:xfrm>
              <a:off x="-3816165" y="-994462"/>
              <a:ext cx="2440439" cy="2651565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  <a:gd name="connsiteX0" fmla="*/ 993969 w 2440439"/>
                <a:gd name="connsiteY0" fmla="*/ 743 h 2651565"/>
                <a:gd name="connsiteX1" fmla="*/ 1250403 w 2440439"/>
                <a:gd name="connsiteY1" fmla="*/ 57156 h 2651565"/>
                <a:gd name="connsiteX2" fmla="*/ 2432539 w 2440439"/>
                <a:gd name="connsiteY2" fmla="*/ 1432473 h 2651565"/>
                <a:gd name="connsiteX3" fmla="*/ 4698 w 2440439"/>
                <a:gd name="connsiteY3" fmla="*/ 1408877 h 2651565"/>
                <a:gd name="connsiteX4" fmla="*/ 993969 w 2440439"/>
                <a:gd name="connsiteY4" fmla="*/ 743 h 2651565"/>
                <a:gd name="connsiteX5" fmla="*/ 983485 w 2440439"/>
                <a:gd name="connsiteY5" fmla="*/ 629376 h 2651565"/>
                <a:gd name="connsiteX6" fmla="*/ 129483 w 2440439"/>
                <a:gd name="connsiteY6" fmla="*/ 1439278 h 2651565"/>
                <a:gd name="connsiteX7" fmla="*/ 2297322 w 2440439"/>
                <a:gd name="connsiteY7" fmla="*/ 1446361 h 2651565"/>
                <a:gd name="connsiteX8" fmla="*/ 1255590 w 2440439"/>
                <a:gd name="connsiteY8" fmla="*/ 685887 h 2651565"/>
                <a:gd name="connsiteX9" fmla="*/ 983485 w 2440439"/>
                <a:gd name="connsiteY9" fmla="*/ 629376 h 265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0439" h="2651565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96039" y="1166657"/>
                    <a:pt x="2432539" y="1432473"/>
                  </a:cubicBezTo>
                  <a:cubicBezTo>
                    <a:pt x="2228235" y="2686680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5447D0-F939-45ED-B6E5-F6E67C163C79}"/>
                </a:ext>
              </a:extLst>
            </p:cNvPr>
            <p:cNvSpPr/>
            <p:nvPr/>
          </p:nvSpPr>
          <p:spPr>
            <a:xfrm rot="20088446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C6C3026-E47A-484A-AB40-69698F75AC0F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a</a:t>
            </a:r>
          </a:p>
        </p:txBody>
      </p:sp>
      <p:pic>
        <p:nvPicPr>
          <p:cNvPr id="12" name="a">
            <a:hlinkClick r:id="" action="ppaction://media"/>
            <a:extLst>
              <a:ext uri="{FF2B5EF4-FFF2-40B4-BE49-F238E27FC236}">
                <a16:creationId xmlns:a16="http://schemas.microsoft.com/office/drawing/2014/main" id="{27190B38-15DA-468A-81AE-11A74A2ED2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1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err="1"/>
              <a:t>va</a:t>
            </a:r>
            <a:endParaRPr lang="en-US" sz="13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4D256E-DF3D-4929-94FC-9441AC89023C}"/>
              </a:ext>
            </a:extLst>
          </p:cNvPr>
          <p:cNvGrpSpPr/>
          <p:nvPr/>
        </p:nvGrpSpPr>
        <p:grpSpPr>
          <a:xfrm>
            <a:off x="3978315" y="3723866"/>
            <a:ext cx="2413642" cy="2666994"/>
            <a:chOff x="-3816165" y="-994462"/>
            <a:chExt cx="2440439" cy="2651565"/>
          </a:xfrm>
        </p:grpSpPr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ECF3FFAF-59CF-4CE0-9D7B-CD1F896DA8C1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25FB9F0-6739-40F7-8316-4FD33714555C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98F539-A642-4E79-B2E7-D48230513FE8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C659DD-2A47-4B80-8A14-B3E4BE0CF593}"/>
                </a:ext>
              </a:extLst>
            </p:cNvPr>
            <p:cNvSpPr/>
            <p:nvPr/>
          </p:nvSpPr>
          <p:spPr>
            <a:xfrm>
              <a:off x="-3816165" y="-994462"/>
              <a:ext cx="2440439" cy="2651565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  <a:gd name="connsiteX0" fmla="*/ 993969 w 2440439"/>
                <a:gd name="connsiteY0" fmla="*/ 743 h 2651565"/>
                <a:gd name="connsiteX1" fmla="*/ 1250403 w 2440439"/>
                <a:gd name="connsiteY1" fmla="*/ 57156 h 2651565"/>
                <a:gd name="connsiteX2" fmla="*/ 2432539 w 2440439"/>
                <a:gd name="connsiteY2" fmla="*/ 1432473 h 2651565"/>
                <a:gd name="connsiteX3" fmla="*/ 4698 w 2440439"/>
                <a:gd name="connsiteY3" fmla="*/ 1408877 h 2651565"/>
                <a:gd name="connsiteX4" fmla="*/ 993969 w 2440439"/>
                <a:gd name="connsiteY4" fmla="*/ 743 h 2651565"/>
                <a:gd name="connsiteX5" fmla="*/ 983485 w 2440439"/>
                <a:gd name="connsiteY5" fmla="*/ 629376 h 2651565"/>
                <a:gd name="connsiteX6" fmla="*/ 129483 w 2440439"/>
                <a:gd name="connsiteY6" fmla="*/ 1439278 h 2651565"/>
                <a:gd name="connsiteX7" fmla="*/ 2297322 w 2440439"/>
                <a:gd name="connsiteY7" fmla="*/ 1446361 h 2651565"/>
                <a:gd name="connsiteX8" fmla="*/ 1255590 w 2440439"/>
                <a:gd name="connsiteY8" fmla="*/ 685887 h 2651565"/>
                <a:gd name="connsiteX9" fmla="*/ 983485 w 2440439"/>
                <a:gd name="connsiteY9" fmla="*/ 629376 h 265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0439" h="2651565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96039" y="1166657"/>
                    <a:pt x="2432539" y="1432473"/>
                  </a:cubicBezTo>
                  <a:cubicBezTo>
                    <a:pt x="2228235" y="2686680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365E264-8384-4CE0-8BE4-7967EE4DD39D}"/>
                </a:ext>
              </a:extLst>
            </p:cNvPr>
            <p:cNvSpPr/>
            <p:nvPr/>
          </p:nvSpPr>
          <p:spPr>
            <a:xfrm rot="20088446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EA0F56-3E03-46B6-A716-D9065FFCEE4E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B8CC66-F894-489E-8E0E-703F69628EF1}"/>
              </a:ext>
            </a:extLst>
          </p:cNvPr>
          <p:cNvGrpSpPr/>
          <p:nvPr/>
        </p:nvGrpSpPr>
        <p:grpSpPr>
          <a:xfrm>
            <a:off x="538610" y="3923453"/>
            <a:ext cx="3291783" cy="1848174"/>
            <a:chOff x="4209740" y="3933153"/>
            <a:chExt cx="1427162" cy="80128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E45976-6420-45B2-9000-8C6215FA8D33}"/>
                </a:ext>
              </a:extLst>
            </p:cNvPr>
            <p:cNvGrpSpPr/>
            <p:nvPr/>
          </p:nvGrpSpPr>
          <p:grpSpPr>
            <a:xfrm>
              <a:off x="4209740" y="3933153"/>
              <a:ext cx="1427162" cy="801281"/>
              <a:chOff x="6019006" y="4838660"/>
              <a:chExt cx="1427162" cy="801281"/>
            </a:xfrm>
          </p:grpSpPr>
          <p:sp>
            <p:nvSpPr>
              <p:cNvPr id="39" name="Rectangle 23">
                <a:extLst>
                  <a:ext uri="{FF2B5EF4-FFF2-40B4-BE49-F238E27FC236}">
                    <a16:creationId xmlns:a16="http://schemas.microsoft.com/office/drawing/2014/main" id="{7609F9A4-A911-4CF6-99EB-9A9DB9272587}"/>
                  </a:ext>
                </a:extLst>
              </p:cNvPr>
              <p:cNvSpPr/>
              <p:nvPr/>
            </p:nvSpPr>
            <p:spPr>
              <a:xfrm>
                <a:off x="6019006" y="4838660"/>
                <a:ext cx="1427162" cy="801281"/>
              </a:xfrm>
              <a:custGeom>
                <a:avLst/>
                <a:gdLst>
                  <a:gd name="connsiteX0" fmla="*/ 0 w 749300"/>
                  <a:gd name="connsiteY0" fmla="*/ 0 h 279400"/>
                  <a:gd name="connsiteX1" fmla="*/ 749300 w 749300"/>
                  <a:gd name="connsiteY1" fmla="*/ 0 h 279400"/>
                  <a:gd name="connsiteX2" fmla="*/ 749300 w 749300"/>
                  <a:gd name="connsiteY2" fmla="*/ 279400 h 279400"/>
                  <a:gd name="connsiteX3" fmla="*/ 0 w 749300"/>
                  <a:gd name="connsiteY3" fmla="*/ 279400 h 279400"/>
                  <a:gd name="connsiteX4" fmla="*/ 0 w 749300"/>
                  <a:gd name="connsiteY4" fmla="*/ 0 h 279400"/>
                  <a:gd name="connsiteX0" fmla="*/ 0 w 749300"/>
                  <a:gd name="connsiteY0" fmla="*/ 70644 h 350044"/>
                  <a:gd name="connsiteX1" fmla="*/ 381794 w 749300"/>
                  <a:gd name="connsiteY1" fmla="*/ 0 h 350044"/>
                  <a:gd name="connsiteX2" fmla="*/ 749300 w 749300"/>
                  <a:gd name="connsiteY2" fmla="*/ 70644 h 350044"/>
                  <a:gd name="connsiteX3" fmla="*/ 749300 w 749300"/>
                  <a:gd name="connsiteY3" fmla="*/ 350044 h 350044"/>
                  <a:gd name="connsiteX4" fmla="*/ 0 w 749300"/>
                  <a:gd name="connsiteY4" fmla="*/ 350044 h 350044"/>
                  <a:gd name="connsiteX5" fmla="*/ 0 w 749300"/>
                  <a:gd name="connsiteY5" fmla="*/ 70644 h 350044"/>
                  <a:gd name="connsiteX0" fmla="*/ 0 w 1099344"/>
                  <a:gd name="connsiteY0" fmla="*/ 70644 h 530225"/>
                  <a:gd name="connsiteX1" fmla="*/ 381794 w 1099344"/>
                  <a:gd name="connsiteY1" fmla="*/ 0 h 530225"/>
                  <a:gd name="connsiteX2" fmla="*/ 1099344 w 1099344"/>
                  <a:gd name="connsiteY2" fmla="*/ 530225 h 530225"/>
                  <a:gd name="connsiteX3" fmla="*/ 749300 w 1099344"/>
                  <a:gd name="connsiteY3" fmla="*/ 350044 h 530225"/>
                  <a:gd name="connsiteX4" fmla="*/ 0 w 1099344"/>
                  <a:gd name="connsiteY4" fmla="*/ 350044 h 530225"/>
                  <a:gd name="connsiteX5" fmla="*/ 0 w 1099344"/>
                  <a:gd name="connsiteY5" fmla="*/ 70644 h 530225"/>
                  <a:gd name="connsiteX0" fmla="*/ 0 w 1099344"/>
                  <a:gd name="connsiteY0" fmla="*/ 70644 h 530225"/>
                  <a:gd name="connsiteX1" fmla="*/ 381794 w 1099344"/>
                  <a:gd name="connsiteY1" fmla="*/ 0 h 530225"/>
                  <a:gd name="connsiteX2" fmla="*/ 1099344 w 1099344"/>
                  <a:gd name="connsiteY2" fmla="*/ 530225 h 530225"/>
                  <a:gd name="connsiteX3" fmla="*/ 0 w 1099344"/>
                  <a:gd name="connsiteY3" fmla="*/ 350044 h 530225"/>
                  <a:gd name="connsiteX4" fmla="*/ 0 w 1099344"/>
                  <a:gd name="connsiteY4" fmla="*/ 70644 h 530225"/>
                  <a:gd name="connsiteX0" fmla="*/ 323850 w 1423194"/>
                  <a:gd name="connsiteY0" fmla="*/ 70644 h 530225"/>
                  <a:gd name="connsiteX1" fmla="*/ 705644 w 1423194"/>
                  <a:gd name="connsiteY1" fmla="*/ 0 h 530225"/>
                  <a:gd name="connsiteX2" fmla="*/ 1423194 w 1423194"/>
                  <a:gd name="connsiteY2" fmla="*/ 530225 h 530225"/>
                  <a:gd name="connsiteX3" fmla="*/ 0 w 1423194"/>
                  <a:gd name="connsiteY3" fmla="*/ 514350 h 530225"/>
                  <a:gd name="connsiteX4" fmla="*/ 323850 w 1423194"/>
                  <a:gd name="connsiteY4" fmla="*/ 70644 h 530225"/>
                  <a:gd name="connsiteX0" fmla="*/ 330993 w 1430337"/>
                  <a:gd name="connsiteY0" fmla="*/ 70644 h 530225"/>
                  <a:gd name="connsiteX1" fmla="*/ 712787 w 1430337"/>
                  <a:gd name="connsiteY1" fmla="*/ 0 h 530225"/>
                  <a:gd name="connsiteX2" fmla="*/ 1430337 w 1430337"/>
                  <a:gd name="connsiteY2" fmla="*/ 530225 h 530225"/>
                  <a:gd name="connsiteX3" fmla="*/ 0 w 1430337"/>
                  <a:gd name="connsiteY3" fmla="*/ 514350 h 530225"/>
                  <a:gd name="connsiteX4" fmla="*/ 330993 w 1430337"/>
                  <a:gd name="connsiteY4" fmla="*/ 70644 h 530225"/>
                  <a:gd name="connsiteX0" fmla="*/ 0 w 1430337"/>
                  <a:gd name="connsiteY0" fmla="*/ 514350 h 530225"/>
                  <a:gd name="connsiteX1" fmla="*/ 712787 w 1430337"/>
                  <a:gd name="connsiteY1" fmla="*/ 0 h 530225"/>
                  <a:gd name="connsiteX2" fmla="*/ 1430337 w 1430337"/>
                  <a:gd name="connsiteY2" fmla="*/ 530225 h 530225"/>
                  <a:gd name="connsiteX3" fmla="*/ 0 w 1430337"/>
                  <a:gd name="connsiteY3" fmla="*/ 514350 h 530225"/>
                  <a:gd name="connsiteX0" fmla="*/ 0 w 1430337"/>
                  <a:gd name="connsiteY0" fmla="*/ 579203 h 595078"/>
                  <a:gd name="connsiteX1" fmla="*/ 712787 w 1430337"/>
                  <a:gd name="connsiteY1" fmla="*/ 64853 h 595078"/>
                  <a:gd name="connsiteX2" fmla="*/ 1430337 w 1430337"/>
                  <a:gd name="connsiteY2" fmla="*/ 595078 h 595078"/>
                  <a:gd name="connsiteX3" fmla="*/ 0 w 1430337"/>
                  <a:gd name="connsiteY3" fmla="*/ 579203 h 595078"/>
                  <a:gd name="connsiteX0" fmla="*/ 0 w 1430337"/>
                  <a:gd name="connsiteY0" fmla="*/ 571425 h 587300"/>
                  <a:gd name="connsiteX1" fmla="*/ 712787 w 1430337"/>
                  <a:gd name="connsiteY1" fmla="*/ 57075 h 587300"/>
                  <a:gd name="connsiteX2" fmla="*/ 1430337 w 1430337"/>
                  <a:gd name="connsiteY2" fmla="*/ 587300 h 587300"/>
                  <a:gd name="connsiteX3" fmla="*/ 0 w 1430337"/>
                  <a:gd name="connsiteY3" fmla="*/ 571425 h 587300"/>
                  <a:gd name="connsiteX0" fmla="*/ 0 w 1430337"/>
                  <a:gd name="connsiteY0" fmla="*/ 577314 h 593189"/>
                  <a:gd name="connsiteX1" fmla="*/ 712787 w 1430337"/>
                  <a:gd name="connsiteY1" fmla="*/ 62964 h 593189"/>
                  <a:gd name="connsiteX2" fmla="*/ 1430337 w 1430337"/>
                  <a:gd name="connsiteY2" fmla="*/ 593189 h 593189"/>
                  <a:gd name="connsiteX3" fmla="*/ 0 w 1430337"/>
                  <a:gd name="connsiteY3" fmla="*/ 577314 h 593189"/>
                  <a:gd name="connsiteX0" fmla="*/ 0 w 1430337"/>
                  <a:gd name="connsiteY0" fmla="*/ 571425 h 587300"/>
                  <a:gd name="connsiteX1" fmla="*/ 712787 w 1430337"/>
                  <a:gd name="connsiteY1" fmla="*/ 57075 h 587300"/>
                  <a:gd name="connsiteX2" fmla="*/ 1430337 w 1430337"/>
                  <a:gd name="connsiteY2" fmla="*/ 587300 h 587300"/>
                  <a:gd name="connsiteX3" fmla="*/ 0 w 1430337"/>
                  <a:gd name="connsiteY3" fmla="*/ 571425 h 587300"/>
                  <a:gd name="connsiteX0" fmla="*/ 0 w 1430337"/>
                  <a:gd name="connsiteY0" fmla="*/ 581458 h 597333"/>
                  <a:gd name="connsiteX1" fmla="*/ 712787 w 1430337"/>
                  <a:gd name="connsiteY1" fmla="*/ 67108 h 597333"/>
                  <a:gd name="connsiteX2" fmla="*/ 1430337 w 1430337"/>
                  <a:gd name="connsiteY2" fmla="*/ 597333 h 597333"/>
                  <a:gd name="connsiteX3" fmla="*/ 0 w 1430337"/>
                  <a:gd name="connsiteY3" fmla="*/ 581458 h 597333"/>
                  <a:gd name="connsiteX0" fmla="*/ 0 w 1430337"/>
                  <a:gd name="connsiteY0" fmla="*/ 581458 h 597333"/>
                  <a:gd name="connsiteX1" fmla="*/ 712787 w 1430337"/>
                  <a:gd name="connsiteY1" fmla="*/ 67108 h 597333"/>
                  <a:gd name="connsiteX2" fmla="*/ 1430337 w 1430337"/>
                  <a:gd name="connsiteY2" fmla="*/ 597333 h 597333"/>
                  <a:gd name="connsiteX3" fmla="*/ 0 w 1430337"/>
                  <a:gd name="connsiteY3" fmla="*/ 581458 h 597333"/>
                  <a:gd name="connsiteX0" fmla="*/ 0 w 1430337"/>
                  <a:gd name="connsiteY0" fmla="*/ 581144 h 597019"/>
                  <a:gd name="connsiteX1" fmla="*/ 712787 w 1430337"/>
                  <a:gd name="connsiteY1" fmla="*/ 66794 h 597019"/>
                  <a:gd name="connsiteX2" fmla="*/ 1430337 w 1430337"/>
                  <a:gd name="connsiteY2" fmla="*/ 597019 h 597019"/>
                  <a:gd name="connsiteX3" fmla="*/ 0 w 1430337"/>
                  <a:gd name="connsiteY3" fmla="*/ 581144 h 597019"/>
                  <a:gd name="connsiteX0" fmla="*/ 0 w 1430337"/>
                  <a:gd name="connsiteY0" fmla="*/ 581144 h 746303"/>
                  <a:gd name="connsiteX1" fmla="*/ 712787 w 1430337"/>
                  <a:gd name="connsiteY1" fmla="*/ 66794 h 746303"/>
                  <a:gd name="connsiteX2" fmla="*/ 1430337 w 1430337"/>
                  <a:gd name="connsiteY2" fmla="*/ 597019 h 746303"/>
                  <a:gd name="connsiteX3" fmla="*/ 0 w 1430337"/>
                  <a:gd name="connsiteY3" fmla="*/ 581144 h 746303"/>
                  <a:gd name="connsiteX0" fmla="*/ 0 w 1430337"/>
                  <a:gd name="connsiteY0" fmla="*/ 581144 h 836642"/>
                  <a:gd name="connsiteX1" fmla="*/ 712787 w 1430337"/>
                  <a:gd name="connsiteY1" fmla="*/ 66794 h 836642"/>
                  <a:gd name="connsiteX2" fmla="*/ 1430337 w 1430337"/>
                  <a:gd name="connsiteY2" fmla="*/ 597019 h 836642"/>
                  <a:gd name="connsiteX3" fmla="*/ 0 w 1430337"/>
                  <a:gd name="connsiteY3" fmla="*/ 581144 h 836642"/>
                  <a:gd name="connsiteX0" fmla="*/ 0 w 1430337"/>
                  <a:gd name="connsiteY0" fmla="*/ 581144 h 828439"/>
                  <a:gd name="connsiteX1" fmla="*/ 712787 w 1430337"/>
                  <a:gd name="connsiteY1" fmla="*/ 66794 h 828439"/>
                  <a:gd name="connsiteX2" fmla="*/ 1430337 w 1430337"/>
                  <a:gd name="connsiteY2" fmla="*/ 597019 h 828439"/>
                  <a:gd name="connsiteX3" fmla="*/ 0 w 1430337"/>
                  <a:gd name="connsiteY3" fmla="*/ 581144 h 828439"/>
                  <a:gd name="connsiteX0" fmla="*/ 0 w 1430337"/>
                  <a:gd name="connsiteY0" fmla="*/ 581144 h 824929"/>
                  <a:gd name="connsiteX1" fmla="*/ 712787 w 1430337"/>
                  <a:gd name="connsiteY1" fmla="*/ 66794 h 824929"/>
                  <a:gd name="connsiteX2" fmla="*/ 1430337 w 1430337"/>
                  <a:gd name="connsiteY2" fmla="*/ 597019 h 824929"/>
                  <a:gd name="connsiteX3" fmla="*/ 0 w 1430337"/>
                  <a:gd name="connsiteY3" fmla="*/ 581144 h 824929"/>
                  <a:gd name="connsiteX0" fmla="*/ 36 w 1430373"/>
                  <a:gd name="connsiteY0" fmla="*/ 581144 h 793146"/>
                  <a:gd name="connsiteX1" fmla="*/ 712823 w 1430373"/>
                  <a:gd name="connsiteY1" fmla="*/ 66794 h 793146"/>
                  <a:gd name="connsiteX2" fmla="*/ 1430373 w 1430373"/>
                  <a:gd name="connsiteY2" fmla="*/ 597019 h 793146"/>
                  <a:gd name="connsiteX3" fmla="*/ 696155 w 1430373"/>
                  <a:gd name="connsiteY3" fmla="*/ 793077 h 793146"/>
                  <a:gd name="connsiteX4" fmla="*/ 36 w 1430373"/>
                  <a:gd name="connsiteY4" fmla="*/ 581144 h 793146"/>
                  <a:gd name="connsiteX0" fmla="*/ 42 w 1430379"/>
                  <a:gd name="connsiteY0" fmla="*/ 581144 h 793698"/>
                  <a:gd name="connsiteX1" fmla="*/ 712829 w 1430379"/>
                  <a:gd name="connsiteY1" fmla="*/ 66794 h 793698"/>
                  <a:gd name="connsiteX2" fmla="*/ 1430379 w 1430379"/>
                  <a:gd name="connsiteY2" fmla="*/ 597019 h 793698"/>
                  <a:gd name="connsiteX3" fmla="*/ 696161 w 1430379"/>
                  <a:gd name="connsiteY3" fmla="*/ 793077 h 793698"/>
                  <a:gd name="connsiteX4" fmla="*/ 42 w 1430379"/>
                  <a:gd name="connsiteY4" fmla="*/ 581144 h 793698"/>
                  <a:gd name="connsiteX0" fmla="*/ 42 w 1430379"/>
                  <a:gd name="connsiteY0" fmla="*/ 581144 h 796256"/>
                  <a:gd name="connsiteX1" fmla="*/ 712829 w 1430379"/>
                  <a:gd name="connsiteY1" fmla="*/ 66794 h 796256"/>
                  <a:gd name="connsiteX2" fmla="*/ 1430379 w 1430379"/>
                  <a:gd name="connsiteY2" fmla="*/ 597019 h 796256"/>
                  <a:gd name="connsiteX3" fmla="*/ 696161 w 1430379"/>
                  <a:gd name="connsiteY3" fmla="*/ 793077 h 796256"/>
                  <a:gd name="connsiteX4" fmla="*/ 42 w 1430379"/>
                  <a:gd name="connsiteY4" fmla="*/ 581144 h 796256"/>
                  <a:gd name="connsiteX0" fmla="*/ 42 w 1430379"/>
                  <a:gd name="connsiteY0" fmla="*/ 581144 h 798469"/>
                  <a:gd name="connsiteX1" fmla="*/ 712829 w 1430379"/>
                  <a:gd name="connsiteY1" fmla="*/ 66794 h 798469"/>
                  <a:gd name="connsiteX2" fmla="*/ 1430379 w 1430379"/>
                  <a:gd name="connsiteY2" fmla="*/ 597019 h 798469"/>
                  <a:gd name="connsiteX3" fmla="*/ 696161 w 1430379"/>
                  <a:gd name="connsiteY3" fmla="*/ 793077 h 798469"/>
                  <a:gd name="connsiteX4" fmla="*/ 42 w 1430379"/>
                  <a:gd name="connsiteY4" fmla="*/ 581144 h 798469"/>
                  <a:gd name="connsiteX0" fmla="*/ 0 w 1430337"/>
                  <a:gd name="connsiteY0" fmla="*/ 581144 h 798469"/>
                  <a:gd name="connsiteX1" fmla="*/ 712787 w 1430337"/>
                  <a:gd name="connsiteY1" fmla="*/ 66794 h 798469"/>
                  <a:gd name="connsiteX2" fmla="*/ 1430337 w 1430337"/>
                  <a:gd name="connsiteY2" fmla="*/ 597019 h 798469"/>
                  <a:gd name="connsiteX3" fmla="*/ 696119 w 1430337"/>
                  <a:gd name="connsiteY3" fmla="*/ 793077 h 798469"/>
                  <a:gd name="connsiteX4" fmla="*/ 0 w 1430337"/>
                  <a:gd name="connsiteY4" fmla="*/ 581144 h 798469"/>
                  <a:gd name="connsiteX0" fmla="*/ 0 w 1427162"/>
                  <a:gd name="connsiteY0" fmla="*/ 583445 h 799152"/>
                  <a:gd name="connsiteX1" fmla="*/ 712787 w 1427162"/>
                  <a:gd name="connsiteY1" fmla="*/ 69095 h 799152"/>
                  <a:gd name="connsiteX2" fmla="*/ 1427162 w 1427162"/>
                  <a:gd name="connsiteY2" fmla="*/ 567570 h 799152"/>
                  <a:gd name="connsiteX3" fmla="*/ 696119 w 1427162"/>
                  <a:gd name="connsiteY3" fmla="*/ 795378 h 799152"/>
                  <a:gd name="connsiteX4" fmla="*/ 0 w 1427162"/>
                  <a:gd name="connsiteY4" fmla="*/ 583445 h 799152"/>
                  <a:gd name="connsiteX0" fmla="*/ 0 w 1427162"/>
                  <a:gd name="connsiteY0" fmla="*/ 583445 h 801281"/>
                  <a:gd name="connsiteX1" fmla="*/ 712787 w 1427162"/>
                  <a:gd name="connsiteY1" fmla="*/ 69095 h 801281"/>
                  <a:gd name="connsiteX2" fmla="*/ 1427162 w 1427162"/>
                  <a:gd name="connsiteY2" fmla="*/ 567570 h 801281"/>
                  <a:gd name="connsiteX3" fmla="*/ 696119 w 1427162"/>
                  <a:gd name="connsiteY3" fmla="*/ 795378 h 801281"/>
                  <a:gd name="connsiteX4" fmla="*/ 0 w 1427162"/>
                  <a:gd name="connsiteY4" fmla="*/ 583445 h 8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7162" h="801281">
                    <a:moveTo>
                      <a:pt x="0" y="583445"/>
                    </a:moveTo>
                    <a:cubicBezTo>
                      <a:pt x="47096" y="528676"/>
                      <a:pt x="277548" y="-214275"/>
                      <a:pt x="712787" y="69095"/>
                    </a:cubicBezTo>
                    <a:cubicBezTo>
                      <a:pt x="1128183" y="-220888"/>
                      <a:pt x="1392766" y="490840"/>
                      <a:pt x="1427162" y="567570"/>
                    </a:cubicBezTo>
                    <a:cubicBezTo>
                      <a:pt x="1355725" y="787041"/>
                      <a:pt x="1008327" y="817074"/>
                      <a:pt x="696119" y="795378"/>
                    </a:cubicBezTo>
                    <a:cubicBezTo>
                      <a:pt x="393436" y="804638"/>
                      <a:pt x="14288" y="778310"/>
                      <a:pt x="0" y="583445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2C6B0EB-E72E-42AA-91E5-6F6D8DEDD6BE}"/>
                  </a:ext>
                </a:extLst>
              </p:cNvPr>
              <p:cNvSpPr/>
              <p:nvPr/>
            </p:nvSpPr>
            <p:spPr>
              <a:xfrm rot="232222">
                <a:off x="6027123" y="5356425"/>
                <a:ext cx="287488" cy="80941"/>
              </a:xfrm>
              <a:custGeom>
                <a:avLst/>
                <a:gdLst>
                  <a:gd name="connsiteX0" fmla="*/ 266700 w 266700"/>
                  <a:gd name="connsiteY0" fmla="*/ 0 h 95250"/>
                  <a:gd name="connsiteX1" fmla="*/ 0 w 266700"/>
                  <a:gd name="connsiteY1" fmla="*/ 95250 h 95250"/>
                  <a:gd name="connsiteX2" fmla="*/ 0 w 266700"/>
                  <a:gd name="connsiteY2" fmla="*/ 95250 h 95250"/>
                  <a:gd name="connsiteX0" fmla="*/ 288131 w 288131"/>
                  <a:gd name="connsiteY0" fmla="*/ 0 h 95250"/>
                  <a:gd name="connsiteX1" fmla="*/ 21431 w 288131"/>
                  <a:gd name="connsiteY1" fmla="*/ 95250 h 95250"/>
                  <a:gd name="connsiteX2" fmla="*/ 0 w 288131"/>
                  <a:gd name="connsiteY2" fmla="*/ 71438 h 95250"/>
                  <a:gd name="connsiteX0" fmla="*/ 288131 w 288131"/>
                  <a:gd name="connsiteY0" fmla="*/ 0 h 71438"/>
                  <a:gd name="connsiteX1" fmla="*/ 0 w 288131"/>
                  <a:gd name="connsiteY1" fmla="*/ 71438 h 71438"/>
                  <a:gd name="connsiteX0" fmla="*/ 287488 w 287488"/>
                  <a:gd name="connsiteY0" fmla="*/ 0 h 80941"/>
                  <a:gd name="connsiteX1" fmla="*/ 0 w 287488"/>
                  <a:gd name="connsiteY1" fmla="*/ 80941 h 8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488" h="80941">
                    <a:moveTo>
                      <a:pt x="287488" y="0"/>
                    </a:moveTo>
                    <a:lnTo>
                      <a:pt x="0" y="8094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0EF5C41-FF32-4A1F-A06B-F9AB8F4CF9D0}"/>
                  </a:ext>
                </a:extLst>
              </p:cNvPr>
              <p:cNvSpPr/>
              <p:nvPr/>
            </p:nvSpPr>
            <p:spPr>
              <a:xfrm rot="21318413" flipH="1">
                <a:off x="7139289" y="5344732"/>
                <a:ext cx="306597" cy="80941"/>
              </a:xfrm>
              <a:custGeom>
                <a:avLst/>
                <a:gdLst>
                  <a:gd name="connsiteX0" fmla="*/ 266700 w 266700"/>
                  <a:gd name="connsiteY0" fmla="*/ 0 h 95250"/>
                  <a:gd name="connsiteX1" fmla="*/ 0 w 266700"/>
                  <a:gd name="connsiteY1" fmla="*/ 95250 h 95250"/>
                  <a:gd name="connsiteX2" fmla="*/ 0 w 266700"/>
                  <a:gd name="connsiteY2" fmla="*/ 95250 h 95250"/>
                  <a:gd name="connsiteX0" fmla="*/ 288131 w 288131"/>
                  <a:gd name="connsiteY0" fmla="*/ 0 h 95250"/>
                  <a:gd name="connsiteX1" fmla="*/ 21431 w 288131"/>
                  <a:gd name="connsiteY1" fmla="*/ 95250 h 95250"/>
                  <a:gd name="connsiteX2" fmla="*/ 0 w 288131"/>
                  <a:gd name="connsiteY2" fmla="*/ 71438 h 95250"/>
                  <a:gd name="connsiteX0" fmla="*/ 288131 w 288131"/>
                  <a:gd name="connsiteY0" fmla="*/ 0 h 71438"/>
                  <a:gd name="connsiteX1" fmla="*/ 0 w 288131"/>
                  <a:gd name="connsiteY1" fmla="*/ 71438 h 71438"/>
                  <a:gd name="connsiteX0" fmla="*/ 287488 w 287488"/>
                  <a:gd name="connsiteY0" fmla="*/ 0 h 80941"/>
                  <a:gd name="connsiteX1" fmla="*/ 0 w 287488"/>
                  <a:gd name="connsiteY1" fmla="*/ 80941 h 8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488" h="80941">
                    <a:moveTo>
                      <a:pt x="287488" y="0"/>
                    </a:moveTo>
                    <a:lnTo>
                      <a:pt x="0" y="8094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:a16="http://schemas.microsoft.com/office/drawing/2014/main" id="{5BD14F1F-ABA0-48EC-B444-5ADE584D4027}"/>
                  </a:ext>
                </a:extLst>
              </p:cNvPr>
              <p:cNvSpPr/>
              <p:nvPr/>
            </p:nvSpPr>
            <p:spPr>
              <a:xfrm>
                <a:off x="6317455" y="5166440"/>
                <a:ext cx="821549" cy="245578"/>
              </a:xfrm>
              <a:custGeom>
                <a:avLst/>
                <a:gdLst>
                  <a:gd name="connsiteX0" fmla="*/ 0 w 595312"/>
                  <a:gd name="connsiteY0" fmla="*/ 0 h 159543"/>
                  <a:gd name="connsiteX1" fmla="*/ 595312 w 595312"/>
                  <a:gd name="connsiteY1" fmla="*/ 0 h 159543"/>
                  <a:gd name="connsiteX2" fmla="*/ 595312 w 595312"/>
                  <a:gd name="connsiteY2" fmla="*/ 159543 h 159543"/>
                  <a:gd name="connsiteX3" fmla="*/ 0 w 595312"/>
                  <a:gd name="connsiteY3" fmla="*/ 159543 h 159543"/>
                  <a:gd name="connsiteX4" fmla="*/ 0 w 595312"/>
                  <a:gd name="connsiteY4" fmla="*/ 0 h 159543"/>
                  <a:gd name="connsiteX0" fmla="*/ 119063 w 714375"/>
                  <a:gd name="connsiteY0" fmla="*/ 0 h 178593"/>
                  <a:gd name="connsiteX1" fmla="*/ 714375 w 714375"/>
                  <a:gd name="connsiteY1" fmla="*/ 0 h 178593"/>
                  <a:gd name="connsiteX2" fmla="*/ 714375 w 714375"/>
                  <a:gd name="connsiteY2" fmla="*/ 159543 h 178593"/>
                  <a:gd name="connsiteX3" fmla="*/ 0 w 714375"/>
                  <a:gd name="connsiteY3" fmla="*/ 178593 h 178593"/>
                  <a:gd name="connsiteX4" fmla="*/ 119063 w 714375"/>
                  <a:gd name="connsiteY4" fmla="*/ 0 h 178593"/>
                  <a:gd name="connsiteX0" fmla="*/ 119063 w 828675"/>
                  <a:gd name="connsiteY0" fmla="*/ 0 h 188118"/>
                  <a:gd name="connsiteX1" fmla="*/ 714375 w 828675"/>
                  <a:gd name="connsiteY1" fmla="*/ 0 h 188118"/>
                  <a:gd name="connsiteX2" fmla="*/ 828675 w 828675"/>
                  <a:gd name="connsiteY2" fmla="*/ 188118 h 188118"/>
                  <a:gd name="connsiteX3" fmla="*/ 0 w 828675"/>
                  <a:gd name="connsiteY3" fmla="*/ 178593 h 188118"/>
                  <a:gd name="connsiteX4" fmla="*/ 119063 w 828675"/>
                  <a:gd name="connsiteY4" fmla="*/ 0 h 188118"/>
                  <a:gd name="connsiteX0" fmla="*/ 119063 w 828675"/>
                  <a:gd name="connsiteY0" fmla="*/ 0 h 188118"/>
                  <a:gd name="connsiteX1" fmla="*/ 828675 w 828675"/>
                  <a:gd name="connsiteY1" fmla="*/ 188118 h 188118"/>
                  <a:gd name="connsiteX2" fmla="*/ 0 w 828675"/>
                  <a:gd name="connsiteY2" fmla="*/ 178593 h 188118"/>
                  <a:gd name="connsiteX3" fmla="*/ 119063 w 828675"/>
                  <a:gd name="connsiteY3" fmla="*/ 0 h 188118"/>
                  <a:gd name="connsiteX0" fmla="*/ 0 w 828675"/>
                  <a:gd name="connsiteY0" fmla="*/ 0 h 9525"/>
                  <a:gd name="connsiteX1" fmla="*/ 828675 w 828675"/>
                  <a:gd name="connsiteY1" fmla="*/ 9525 h 9525"/>
                  <a:gd name="connsiteX2" fmla="*/ 0 w 828675"/>
                  <a:gd name="connsiteY2" fmla="*/ 0 h 9525"/>
                  <a:gd name="connsiteX0" fmla="*/ 0 w 10000"/>
                  <a:gd name="connsiteY0" fmla="*/ 175575 h 185575"/>
                  <a:gd name="connsiteX1" fmla="*/ 10000 w 10000"/>
                  <a:gd name="connsiteY1" fmla="*/ 185575 h 185575"/>
                  <a:gd name="connsiteX2" fmla="*/ 0 w 10000"/>
                  <a:gd name="connsiteY2" fmla="*/ 175575 h 185575"/>
                  <a:gd name="connsiteX0" fmla="*/ 0 w 10000"/>
                  <a:gd name="connsiteY0" fmla="*/ 175575 h 207938"/>
                  <a:gd name="connsiteX1" fmla="*/ 10000 w 10000"/>
                  <a:gd name="connsiteY1" fmla="*/ 185575 h 207938"/>
                  <a:gd name="connsiteX2" fmla="*/ 0 w 10000"/>
                  <a:gd name="connsiteY2" fmla="*/ 175575 h 207938"/>
                  <a:gd name="connsiteX0" fmla="*/ 0 w 10000"/>
                  <a:gd name="connsiteY0" fmla="*/ 198205 h 230568"/>
                  <a:gd name="connsiteX1" fmla="*/ 10000 w 10000"/>
                  <a:gd name="connsiteY1" fmla="*/ 208205 h 230568"/>
                  <a:gd name="connsiteX2" fmla="*/ 0 w 10000"/>
                  <a:gd name="connsiteY2" fmla="*/ 198205 h 230568"/>
                  <a:gd name="connsiteX0" fmla="*/ 535 w 10544"/>
                  <a:gd name="connsiteY0" fmla="*/ 198205 h 221777"/>
                  <a:gd name="connsiteX1" fmla="*/ 2345 w 10544"/>
                  <a:gd name="connsiteY1" fmla="*/ 221651 h 221777"/>
                  <a:gd name="connsiteX2" fmla="*/ 10535 w 10544"/>
                  <a:gd name="connsiteY2" fmla="*/ 208205 h 221777"/>
                  <a:gd name="connsiteX3" fmla="*/ 535 w 10544"/>
                  <a:gd name="connsiteY3" fmla="*/ 198205 h 221777"/>
                  <a:gd name="connsiteX0" fmla="*/ 535 w 10636"/>
                  <a:gd name="connsiteY0" fmla="*/ 198205 h 222528"/>
                  <a:gd name="connsiteX1" fmla="*/ 2345 w 10636"/>
                  <a:gd name="connsiteY1" fmla="*/ 221651 h 222528"/>
                  <a:gd name="connsiteX2" fmla="*/ 5506 w 10636"/>
                  <a:gd name="connsiteY2" fmla="*/ 219152 h 222528"/>
                  <a:gd name="connsiteX3" fmla="*/ 10535 w 10636"/>
                  <a:gd name="connsiteY3" fmla="*/ 208205 h 222528"/>
                  <a:gd name="connsiteX4" fmla="*/ 535 w 10636"/>
                  <a:gd name="connsiteY4" fmla="*/ 198205 h 222528"/>
                  <a:gd name="connsiteX0" fmla="*/ 535 w 10934"/>
                  <a:gd name="connsiteY0" fmla="*/ 198205 h 222528"/>
                  <a:gd name="connsiteX1" fmla="*/ 2345 w 10934"/>
                  <a:gd name="connsiteY1" fmla="*/ 221651 h 222528"/>
                  <a:gd name="connsiteX2" fmla="*/ 5506 w 10934"/>
                  <a:gd name="connsiteY2" fmla="*/ 219152 h 222528"/>
                  <a:gd name="connsiteX3" fmla="*/ 8610 w 10934"/>
                  <a:gd name="connsiteY3" fmla="*/ 219152 h 222528"/>
                  <a:gd name="connsiteX4" fmla="*/ 10535 w 10934"/>
                  <a:gd name="connsiteY4" fmla="*/ 208205 h 222528"/>
                  <a:gd name="connsiteX5" fmla="*/ 535 w 10934"/>
                  <a:gd name="connsiteY5" fmla="*/ 198205 h 222528"/>
                  <a:gd name="connsiteX0" fmla="*/ 0 w 10399"/>
                  <a:gd name="connsiteY0" fmla="*/ 198205 h 253804"/>
                  <a:gd name="connsiteX1" fmla="*/ 1810 w 10399"/>
                  <a:gd name="connsiteY1" fmla="*/ 221651 h 253804"/>
                  <a:gd name="connsiteX2" fmla="*/ 4971 w 10399"/>
                  <a:gd name="connsiteY2" fmla="*/ 219152 h 253804"/>
                  <a:gd name="connsiteX3" fmla="*/ 8075 w 10399"/>
                  <a:gd name="connsiteY3" fmla="*/ 219152 h 253804"/>
                  <a:gd name="connsiteX4" fmla="*/ 10000 w 10399"/>
                  <a:gd name="connsiteY4" fmla="*/ 208205 h 253804"/>
                  <a:gd name="connsiteX5" fmla="*/ 0 w 10399"/>
                  <a:gd name="connsiteY5" fmla="*/ 198205 h 253804"/>
                  <a:gd name="connsiteX0" fmla="*/ 0 w 10399"/>
                  <a:gd name="connsiteY0" fmla="*/ 198205 h 255194"/>
                  <a:gd name="connsiteX1" fmla="*/ 1810 w 10399"/>
                  <a:gd name="connsiteY1" fmla="*/ 221651 h 255194"/>
                  <a:gd name="connsiteX2" fmla="*/ 4971 w 10399"/>
                  <a:gd name="connsiteY2" fmla="*/ 219152 h 255194"/>
                  <a:gd name="connsiteX3" fmla="*/ 8075 w 10399"/>
                  <a:gd name="connsiteY3" fmla="*/ 219152 h 255194"/>
                  <a:gd name="connsiteX4" fmla="*/ 10000 w 10399"/>
                  <a:gd name="connsiteY4" fmla="*/ 208205 h 255194"/>
                  <a:gd name="connsiteX5" fmla="*/ 0 w 10399"/>
                  <a:gd name="connsiteY5" fmla="*/ 198205 h 255194"/>
                  <a:gd name="connsiteX0" fmla="*/ 0 w 10399"/>
                  <a:gd name="connsiteY0" fmla="*/ 198205 h 238126"/>
                  <a:gd name="connsiteX1" fmla="*/ 1810 w 10399"/>
                  <a:gd name="connsiteY1" fmla="*/ 221651 h 238126"/>
                  <a:gd name="connsiteX2" fmla="*/ 4971 w 10399"/>
                  <a:gd name="connsiteY2" fmla="*/ 219152 h 238126"/>
                  <a:gd name="connsiteX3" fmla="*/ 8075 w 10399"/>
                  <a:gd name="connsiteY3" fmla="*/ 219152 h 238126"/>
                  <a:gd name="connsiteX4" fmla="*/ 10000 w 10399"/>
                  <a:gd name="connsiteY4" fmla="*/ 208205 h 238126"/>
                  <a:gd name="connsiteX5" fmla="*/ 0 w 10399"/>
                  <a:gd name="connsiteY5" fmla="*/ 198205 h 238126"/>
                  <a:gd name="connsiteX0" fmla="*/ 0 w 10399"/>
                  <a:gd name="connsiteY0" fmla="*/ 198205 h 236068"/>
                  <a:gd name="connsiteX1" fmla="*/ 1810 w 10399"/>
                  <a:gd name="connsiteY1" fmla="*/ 221651 h 236068"/>
                  <a:gd name="connsiteX2" fmla="*/ 4971 w 10399"/>
                  <a:gd name="connsiteY2" fmla="*/ 219152 h 236068"/>
                  <a:gd name="connsiteX3" fmla="*/ 8075 w 10399"/>
                  <a:gd name="connsiteY3" fmla="*/ 219152 h 236068"/>
                  <a:gd name="connsiteX4" fmla="*/ 10000 w 10399"/>
                  <a:gd name="connsiteY4" fmla="*/ 208205 h 236068"/>
                  <a:gd name="connsiteX5" fmla="*/ 0 w 10399"/>
                  <a:gd name="connsiteY5" fmla="*/ 198205 h 236068"/>
                  <a:gd name="connsiteX0" fmla="*/ 0 w 10399"/>
                  <a:gd name="connsiteY0" fmla="*/ 198205 h 243609"/>
                  <a:gd name="connsiteX1" fmla="*/ 1810 w 10399"/>
                  <a:gd name="connsiteY1" fmla="*/ 221651 h 243609"/>
                  <a:gd name="connsiteX2" fmla="*/ 4971 w 10399"/>
                  <a:gd name="connsiteY2" fmla="*/ 219152 h 243609"/>
                  <a:gd name="connsiteX3" fmla="*/ 8075 w 10399"/>
                  <a:gd name="connsiteY3" fmla="*/ 219152 h 243609"/>
                  <a:gd name="connsiteX4" fmla="*/ 10000 w 10399"/>
                  <a:gd name="connsiteY4" fmla="*/ 208205 h 243609"/>
                  <a:gd name="connsiteX5" fmla="*/ 0 w 10399"/>
                  <a:gd name="connsiteY5" fmla="*/ 198205 h 243609"/>
                  <a:gd name="connsiteX0" fmla="*/ 0 w 10399"/>
                  <a:gd name="connsiteY0" fmla="*/ 198205 h 247956"/>
                  <a:gd name="connsiteX1" fmla="*/ 1810 w 10399"/>
                  <a:gd name="connsiteY1" fmla="*/ 221651 h 247956"/>
                  <a:gd name="connsiteX2" fmla="*/ 4971 w 10399"/>
                  <a:gd name="connsiteY2" fmla="*/ 219152 h 247956"/>
                  <a:gd name="connsiteX3" fmla="*/ 8075 w 10399"/>
                  <a:gd name="connsiteY3" fmla="*/ 219152 h 247956"/>
                  <a:gd name="connsiteX4" fmla="*/ 10000 w 10399"/>
                  <a:gd name="connsiteY4" fmla="*/ 208205 h 247956"/>
                  <a:gd name="connsiteX5" fmla="*/ 0 w 10399"/>
                  <a:gd name="connsiteY5" fmla="*/ 198205 h 247956"/>
                  <a:gd name="connsiteX0" fmla="*/ 0 w 10399"/>
                  <a:gd name="connsiteY0" fmla="*/ 198205 h 247956"/>
                  <a:gd name="connsiteX1" fmla="*/ 1810 w 10399"/>
                  <a:gd name="connsiteY1" fmla="*/ 221651 h 247956"/>
                  <a:gd name="connsiteX2" fmla="*/ 4971 w 10399"/>
                  <a:gd name="connsiteY2" fmla="*/ 219152 h 247956"/>
                  <a:gd name="connsiteX3" fmla="*/ 8075 w 10399"/>
                  <a:gd name="connsiteY3" fmla="*/ 219152 h 247956"/>
                  <a:gd name="connsiteX4" fmla="*/ 10000 w 10399"/>
                  <a:gd name="connsiteY4" fmla="*/ 208205 h 247956"/>
                  <a:gd name="connsiteX5" fmla="*/ 0 w 10399"/>
                  <a:gd name="connsiteY5" fmla="*/ 198205 h 247956"/>
                  <a:gd name="connsiteX0" fmla="*/ 0 w 10399"/>
                  <a:gd name="connsiteY0" fmla="*/ 198205 h 251059"/>
                  <a:gd name="connsiteX1" fmla="*/ 1810 w 10399"/>
                  <a:gd name="connsiteY1" fmla="*/ 221651 h 251059"/>
                  <a:gd name="connsiteX2" fmla="*/ 4971 w 10399"/>
                  <a:gd name="connsiteY2" fmla="*/ 219152 h 251059"/>
                  <a:gd name="connsiteX3" fmla="*/ 8075 w 10399"/>
                  <a:gd name="connsiteY3" fmla="*/ 219152 h 251059"/>
                  <a:gd name="connsiteX4" fmla="*/ 10000 w 10399"/>
                  <a:gd name="connsiteY4" fmla="*/ 208205 h 251059"/>
                  <a:gd name="connsiteX5" fmla="*/ 0 w 10399"/>
                  <a:gd name="connsiteY5" fmla="*/ 198205 h 251059"/>
                  <a:gd name="connsiteX0" fmla="*/ 0 w 10415"/>
                  <a:gd name="connsiteY0" fmla="*/ 198205 h 251059"/>
                  <a:gd name="connsiteX1" fmla="*/ 1810 w 10415"/>
                  <a:gd name="connsiteY1" fmla="*/ 221651 h 251059"/>
                  <a:gd name="connsiteX2" fmla="*/ 4971 w 10415"/>
                  <a:gd name="connsiteY2" fmla="*/ 219152 h 251059"/>
                  <a:gd name="connsiteX3" fmla="*/ 8075 w 10415"/>
                  <a:gd name="connsiteY3" fmla="*/ 219152 h 251059"/>
                  <a:gd name="connsiteX4" fmla="*/ 10000 w 10415"/>
                  <a:gd name="connsiteY4" fmla="*/ 208205 h 251059"/>
                  <a:gd name="connsiteX5" fmla="*/ 0 w 10415"/>
                  <a:gd name="connsiteY5" fmla="*/ 198205 h 251059"/>
                  <a:gd name="connsiteX0" fmla="*/ 0 w 10000"/>
                  <a:gd name="connsiteY0" fmla="*/ 198205 h 251059"/>
                  <a:gd name="connsiteX1" fmla="*/ 1810 w 10000"/>
                  <a:gd name="connsiteY1" fmla="*/ 221651 h 251059"/>
                  <a:gd name="connsiteX2" fmla="*/ 4971 w 10000"/>
                  <a:gd name="connsiteY2" fmla="*/ 219152 h 251059"/>
                  <a:gd name="connsiteX3" fmla="*/ 8075 w 10000"/>
                  <a:gd name="connsiteY3" fmla="*/ 219152 h 251059"/>
                  <a:gd name="connsiteX4" fmla="*/ 10000 w 10000"/>
                  <a:gd name="connsiteY4" fmla="*/ 208205 h 251059"/>
                  <a:gd name="connsiteX5" fmla="*/ 0 w 10000"/>
                  <a:gd name="connsiteY5" fmla="*/ 198205 h 251059"/>
                  <a:gd name="connsiteX0" fmla="*/ 0 w 10000"/>
                  <a:gd name="connsiteY0" fmla="*/ 202948 h 255802"/>
                  <a:gd name="connsiteX1" fmla="*/ 1810 w 10000"/>
                  <a:gd name="connsiteY1" fmla="*/ 226394 h 255802"/>
                  <a:gd name="connsiteX2" fmla="*/ 4971 w 10000"/>
                  <a:gd name="connsiteY2" fmla="*/ 223895 h 255802"/>
                  <a:gd name="connsiteX3" fmla="*/ 8075 w 10000"/>
                  <a:gd name="connsiteY3" fmla="*/ 223895 h 255802"/>
                  <a:gd name="connsiteX4" fmla="*/ 10000 w 10000"/>
                  <a:gd name="connsiteY4" fmla="*/ 197948 h 255802"/>
                  <a:gd name="connsiteX5" fmla="*/ 0 w 10000"/>
                  <a:gd name="connsiteY5" fmla="*/ 202948 h 255802"/>
                  <a:gd name="connsiteX0" fmla="*/ 0 w 10000"/>
                  <a:gd name="connsiteY0" fmla="*/ 202948 h 255802"/>
                  <a:gd name="connsiteX1" fmla="*/ 1810 w 10000"/>
                  <a:gd name="connsiteY1" fmla="*/ 226394 h 255802"/>
                  <a:gd name="connsiteX2" fmla="*/ 4971 w 10000"/>
                  <a:gd name="connsiteY2" fmla="*/ 223895 h 255802"/>
                  <a:gd name="connsiteX3" fmla="*/ 8075 w 10000"/>
                  <a:gd name="connsiteY3" fmla="*/ 223895 h 255802"/>
                  <a:gd name="connsiteX4" fmla="*/ 10000 w 10000"/>
                  <a:gd name="connsiteY4" fmla="*/ 197948 h 255802"/>
                  <a:gd name="connsiteX5" fmla="*/ 0 w 10000"/>
                  <a:gd name="connsiteY5" fmla="*/ 202948 h 255802"/>
                  <a:gd name="connsiteX0" fmla="*/ 0 w 10000"/>
                  <a:gd name="connsiteY0" fmla="*/ 202948 h 255802"/>
                  <a:gd name="connsiteX1" fmla="*/ 1810 w 10000"/>
                  <a:gd name="connsiteY1" fmla="*/ 226394 h 255802"/>
                  <a:gd name="connsiteX2" fmla="*/ 4971 w 10000"/>
                  <a:gd name="connsiteY2" fmla="*/ 223895 h 255802"/>
                  <a:gd name="connsiteX3" fmla="*/ 8075 w 10000"/>
                  <a:gd name="connsiteY3" fmla="*/ 223895 h 255802"/>
                  <a:gd name="connsiteX4" fmla="*/ 10000 w 10000"/>
                  <a:gd name="connsiteY4" fmla="*/ 197948 h 255802"/>
                  <a:gd name="connsiteX5" fmla="*/ 0 w 10000"/>
                  <a:gd name="connsiteY5" fmla="*/ 202948 h 255802"/>
                  <a:gd name="connsiteX0" fmla="*/ 0 w 9914"/>
                  <a:gd name="connsiteY0" fmla="*/ 202948 h 255802"/>
                  <a:gd name="connsiteX1" fmla="*/ 1810 w 9914"/>
                  <a:gd name="connsiteY1" fmla="*/ 226394 h 255802"/>
                  <a:gd name="connsiteX2" fmla="*/ 4971 w 9914"/>
                  <a:gd name="connsiteY2" fmla="*/ 223895 h 255802"/>
                  <a:gd name="connsiteX3" fmla="*/ 8075 w 9914"/>
                  <a:gd name="connsiteY3" fmla="*/ 223895 h 255802"/>
                  <a:gd name="connsiteX4" fmla="*/ 9914 w 9914"/>
                  <a:gd name="connsiteY4" fmla="*/ 197948 h 255802"/>
                  <a:gd name="connsiteX5" fmla="*/ 0 w 9914"/>
                  <a:gd name="connsiteY5" fmla="*/ 202948 h 255802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9"/>
                  <a:gd name="connsiteY0" fmla="*/ 8013 h 10079"/>
                  <a:gd name="connsiteX1" fmla="*/ 1826 w 10009"/>
                  <a:gd name="connsiteY1" fmla="*/ 8929 h 10079"/>
                  <a:gd name="connsiteX2" fmla="*/ 5014 w 10009"/>
                  <a:gd name="connsiteY2" fmla="*/ 8832 h 10079"/>
                  <a:gd name="connsiteX3" fmla="*/ 8145 w 10009"/>
                  <a:gd name="connsiteY3" fmla="*/ 8832 h 10079"/>
                  <a:gd name="connsiteX4" fmla="*/ 10000 w 10009"/>
                  <a:gd name="connsiteY4" fmla="*/ 7817 h 10079"/>
                  <a:gd name="connsiteX5" fmla="*/ 0 w 10009"/>
                  <a:gd name="connsiteY5" fmla="*/ 8013 h 10079"/>
                  <a:gd name="connsiteX0" fmla="*/ 0 w 10008"/>
                  <a:gd name="connsiteY0" fmla="*/ 8013 h 10079"/>
                  <a:gd name="connsiteX1" fmla="*/ 1826 w 10008"/>
                  <a:gd name="connsiteY1" fmla="*/ 8929 h 10079"/>
                  <a:gd name="connsiteX2" fmla="*/ 5014 w 10008"/>
                  <a:gd name="connsiteY2" fmla="*/ 8832 h 10079"/>
                  <a:gd name="connsiteX3" fmla="*/ 8145 w 10008"/>
                  <a:gd name="connsiteY3" fmla="*/ 8832 h 10079"/>
                  <a:gd name="connsiteX4" fmla="*/ 10000 w 10008"/>
                  <a:gd name="connsiteY4" fmla="*/ 7817 h 10079"/>
                  <a:gd name="connsiteX5" fmla="*/ 0 w 10008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79">
                    <a:moveTo>
                      <a:pt x="0" y="8013"/>
                    </a:moveTo>
                    <a:cubicBezTo>
                      <a:pt x="672" y="10576"/>
                      <a:pt x="956" y="9060"/>
                      <a:pt x="1826" y="8929"/>
                    </a:cubicBezTo>
                    <a:cubicBezTo>
                      <a:pt x="3531" y="10874"/>
                      <a:pt x="4015" y="9603"/>
                      <a:pt x="5014" y="8832"/>
                    </a:cubicBezTo>
                    <a:cubicBezTo>
                      <a:pt x="6680" y="11275"/>
                      <a:pt x="7184" y="9489"/>
                      <a:pt x="8145" y="8832"/>
                    </a:cubicBezTo>
                    <a:cubicBezTo>
                      <a:pt x="9020" y="9250"/>
                      <a:pt x="9826" y="10316"/>
                      <a:pt x="10000" y="7817"/>
                    </a:cubicBezTo>
                    <a:cubicBezTo>
                      <a:pt x="8754" y="3680"/>
                      <a:pt x="4550" y="-7592"/>
                      <a:pt x="0" y="801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F16C51C-1593-48A0-880C-163124FC6E0C}"/>
                </a:ext>
              </a:extLst>
            </p:cNvPr>
            <p:cNvSpPr/>
            <p:nvPr/>
          </p:nvSpPr>
          <p:spPr>
            <a:xfrm flipH="1">
              <a:off x="5170928" y="4362450"/>
              <a:ext cx="45719" cy="117245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B3BB3F-B78F-4EF2-84BE-F738B6D8B57E}"/>
                </a:ext>
              </a:extLst>
            </p:cNvPr>
            <p:cNvSpPr/>
            <p:nvPr/>
          </p:nvSpPr>
          <p:spPr>
            <a:xfrm rot="20955638" flipH="1">
              <a:off x="4905336" y="4262542"/>
              <a:ext cx="45719" cy="21096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9FAE37-ADA9-44DE-A0A3-8B9417DBA848}"/>
                </a:ext>
              </a:extLst>
            </p:cNvPr>
            <p:cNvSpPr/>
            <p:nvPr/>
          </p:nvSpPr>
          <p:spPr>
            <a:xfrm rot="457402">
              <a:off x="4625355" y="4358677"/>
              <a:ext cx="45719" cy="117245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va">
            <a:hlinkClick r:id="" action="ppaction://media"/>
            <a:extLst>
              <a:ext uri="{FF2B5EF4-FFF2-40B4-BE49-F238E27FC236}">
                <a16:creationId xmlns:a16="http://schemas.microsoft.com/office/drawing/2014/main" id="{63CFA94B-32B9-44F9-98FF-05BEA293F9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1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f</a:t>
            </a:r>
          </a:p>
        </p:txBody>
      </p:sp>
      <p:pic>
        <p:nvPicPr>
          <p:cNvPr id="2" name="f">
            <a:hlinkClick r:id="" action="ppaction://media"/>
            <a:extLst>
              <a:ext uri="{FF2B5EF4-FFF2-40B4-BE49-F238E27FC236}">
                <a16:creationId xmlns:a16="http://schemas.microsoft.com/office/drawing/2014/main" id="{9F938F14-A5DB-4DA0-B8EF-0FABFBF706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6254897"/>
            <a:ext cx="609600" cy="609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C6CA9-E4D6-436A-AB31-CD97F4F823A0}"/>
              </a:ext>
            </a:extLst>
          </p:cNvPr>
          <p:cNvGrpSpPr/>
          <p:nvPr/>
        </p:nvGrpSpPr>
        <p:grpSpPr>
          <a:xfrm>
            <a:off x="1239458" y="2647300"/>
            <a:ext cx="4355450" cy="3392812"/>
            <a:chOff x="6827043" y="1537240"/>
            <a:chExt cx="1309688" cy="10202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DC4D2-33FD-4FF0-A8E2-D76D27577958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4F611B-9E96-45AC-BF6A-775A9D4811FC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900B38-E482-4D72-BF66-3CE8D849388D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E51FE-6C2F-4474-B546-7BAD658F0890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E83356-38AB-4902-8C7F-56C7A2CDC354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E20486-1ECA-44BC-8DAE-801E235AFB24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718D5C08-027F-49D1-9B72-326A5B3CAF80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2B343E-A8C9-472D-9E4B-32FFA4D2D5C6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315AC-EA86-49DB-9CBC-53DB3A0BB695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01ED29-932D-4766-BBD7-462659405FF3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C702AB-AC8D-4034-A401-4D0DAF2CA9C5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9EF3F5-CAD9-476D-9BE9-72303AF2A1C2}"/>
                </a:ext>
              </a:extLst>
            </p:cNvPr>
            <p:cNvSpPr/>
            <p:nvPr/>
          </p:nvSpPr>
          <p:spPr>
            <a:xfrm rot="21155171" flipH="1" flipV="1">
              <a:off x="6829895" y="2025838"/>
              <a:ext cx="304447" cy="83107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460969-9AA1-42CB-94C6-8F0C3D304CEC}"/>
                </a:ext>
              </a:extLst>
            </p:cNvPr>
            <p:cNvSpPr/>
            <p:nvPr/>
          </p:nvSpPr>
          <p:spPr>
            <a:xfrm rot="516648" flipV="1">
              <a:off x="7836692" y="2033979"/>
              <a:ext cx="296805" cy="65550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F8134C-88C4-426A-AE75-4A91E45186E4}"/>
              </a:ext>
            </a:extLst>
          </p:cNvPr>
          <p:cNvGrpSpPr/>
          <p:nvPr/>
        </p:nvGrpSpPr>
        <p:grpSpPr>
          <a:xfrm>
            <a:off x="1252702" y="3968750"/>
            <a:ext cx="4352595" cy="2449223"/>
            <a:chOff x="-693932" y="-805956"/>
            <a:chExt cx="2864580" cy="16119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F0DAE43-8506-4063-B569-F6A7C3187DED}"/>
                </a:ext>
              </a:extLst>
            </p:cNvPr>
            <p:cNvGrpSpPr/>
            <p:nvPr/>
          </p:nvGrpSpPr>
          <p:grpSpPr>
            <a:xfrm>
              <a:off x="-675820" y="-805956"/>
              <a:ext cx="2844990" cy="1611911"/>
              <a:chOff x="8168255" y="1888526"/>
              <a:chExt cx="2844990" cy="1611911"/>
            </a:xfrm>
          </p:grpSpPr>
          <p:sp>
            <p:nvSpPr>
              <p:cNvPr id="17" name="Rectangle 21">
                <a:extLst>
                  <a:ext uri="{FF2B5EF4-FFF2-40B4-BE49-F238E27FC236}">
                    <a16:creationId xmlns:a16="http://schemas.microsoft.com/office/drawing/2014/main" id="{1011ABE7-DE5B-484A-A694-043AAA6709B0}"/>
                  </a:ext>
                </a:extLst>
              </p:cNvPr>
              <p:cNvSpPr/>
              <p:nvPr/>
            </p:nvSpPr>
            <p:spPr>
              <a:xfrm>
                <a:off x="8211629" y="2324674"/>
                <a:ext cx="2743200" cy="787987"/>
              </a:xfrm>
              <a:custGeom>
                <a:avLst/>
                <a:gdLst>
                  <a:gd name="connsiteX0" fmla="*/ 0 w 2197290"/>
                  <a:gd name="connsiteY0" fmla="*/ 0 h 750627"/>
                  <a:gd name="connsiteX1" fmla="*/ 2197290 w 2197290"/>
                  <a:gd name="connsiteY1" fmla="*/ 0 h 750627"/>
                  <a:gd name="connsiteX2" fmla="*/ 2197290 w 2197290"/>
                  <a:gd name="connsiteY2" fmla="*/ 750627 h 750627"/>
                  <a:gd name="connsiteX3" fmla="*/ 0 w 2197290"/>
                  <a:gd name="connsiteY3" fmla="*/ 750627 h 750627"/>
                  <a:gd name="connsiteX4" fmla="*/ 0 w 2197290"/>
                  <a:gd name="connsiteY4" fmla="*/ 0 h 750627"/>
                  <a:gd name="connsiteX0" fmla="*/ 0 w 2197290"/>
                  <a:gd name="connsiteY0" fmla="*/ 177042 h 927669"/>
                  <a:gd name="connsiteX1" fmla="*/ 1076278 w 2197290"/>
                  <a:gd name="connsiteY1" fmla="*/ 0 h 927669"/>
                  <a:gd name="connsiteX2" fmla="*/ 2197290 w 2197290"/>
                  <a:gd name="connsiteY2" fmla="*/ 177042 h 927669"/>
                  <a:gd name="connsiteX3" fmla="*/ 2197290 w 2197290"/>
                  <a:gd name="connsiteY3" fmla="*/ 927669 h 927669"/>
                  <a:gd name="connsiteX4" fmla="*/ 0 w 2197290"/>
                  <a:gd name="connsiteY4" fmla="*/ 927669 h 927669"/>
                  <a:gd name="connsiteX5" fmla="*/ 0 w 2197290"/>
                  <a:gd name="connsiteY5" fmla="*/ 177042 h 927669"/>
                  <a:gd name="connsiteX0" fmla="*/ 0 w 2540190"/>
                  <a:gd name="connsiteY0" fmla="*/ 177042 h 927669"/>
                  <a:gd name="connsiteX1" fmla="*/ 1076278 w 2540190"/>
                  <a:gd name="connsiteY1" fmla="*/ 0 h 927669"/>
                  <a:gd name="connsiteX2" fmla="*/ 2540190 w 2540190"/>
                  <a:gd name="connsiteY2" fmla="*/ 481842 h 927669"/>
                  <a:gd name="connsiteX3" fmla="*/ 2197290 w 2540190"/>
                  <a:gd name="connsiteY3" fmla="*/ 927669 h 927669"/>
                  <a:gd name="connsiteX4" fmla="*/ 0 w 2540190"/>
                  <a:gd name="connsiteY4" fmla="*/ 927669 h 927669"/>
                  <a:gd name="connsiteX5" fmla="*/ 0 w 2540190"/>
                  <a:gd name="connsiteY5" fmla="*/ 1770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266700 w 2806890"/>
                  <a:gd name="connsiteY4" fmla="*/ 927669 h 927669"/>
                  <a:gd name="connsiteX5" fmla="*/ 0 w 2806890"/>
                  <a:gd name="connsiteY5" fmla="*/ 4691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0 w 2806890"/>
                  <a:gd name="connsiteY4" fmla="*/ 469142 h 927669"/>
                  <a:gd name="connsiteX0" fmla="*/ 0 w 2806890"/>
                  <a:gd name="connsiteY0" fmla="*/ 469142 h 481842"/>
                  <a:gd name="connsiteX1" fmla="*/ 1342978 w 2806890"/>
                  <a:gd name="connsiteY1" fmla="*/ 0 h 481842"/>
                  <a:gd name="connsiteX2" fmla="*/ 2806890 w 2806890"/>
                  <a:gd name="connsiteY2" fmla="*/ 481842 h 481842"/>
                  <a:gd name="connsiteX3" fmla="*/ 0 w 2806890"/>
                  <a:gd name="connsiteY3" fmla="*/ 469142 h 481842"/>
                  <a:gd name="connsiteX0" fmla="*/ 0 w 2806890"/>
                  <a:gd name="connsiteY0" fmla="*/ 534591 h 547291"/>
                  <a:gd name="connsiteX1" fmla="*/ 1342978 w 2806890"/>
                  <a:gd name="connsiteY1" fmla="*/ 65449 h 547291"/>
                  <a:gd name="connsiteX2" fmla="*/ 2806890 w 2806890"/>
                  <a:gd name="connsiteY2" fmla="*/ 547291 h 547291"/>
                  <a:gd name="connsiteX3" fmla="*/ 0 w 2806890"/>
                  <a:gd name="connsiteY3" fmla="*/ 534591 h 547291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37691 h 550391"/>
                  <a:gd name="connsiteX1" fmla="*/ 1342978 w 2806890"/>
                  <a:gd name="connsiteY1" fmla="*/ 68549 h 550391"/>
                  <a:gd name="connsiteX2" fmla="*/ 2806890 w 2806890"/>
                  <a:gd name="connsiteY2" fmla="*/ 550391 h 550391"/>
                  <a:gd name="connsiteX3" fmla="*/ 0 w 2806890"/>
                  <a:gd name="connsiteY3" fmla="*/ 537691 h 550391"/>
                  <a:gd name="connsiteX0" fmla="*/ 0 w 2806890"/>
                  <a:gd name="connsiteY0" fmla="*/ 528404 h 541104"/>
                  <a:gd name="connsiteX1" fmla="*/ 1342978 w 2806890"/>
                  <a:gd name="connsiteY1" fmla="*/ 59262 h 541104"/>
                  <a:gd name="connsiteX2" fmla="*/ 2806890 w 2806890"/>
                  <a:gd name="connsiteY2" fmla="*/ 541104 h 541104"/>
                  <a:gd name="connsiteX3" fmla="*/ 0 w 2806890"/>
                  <a:gd name="connsiteY3" fmla="*/ 528404 h 541104"/>
                  <a:gd name="connsiteX0" fmla="*/ 0 w 2806890"/>
                  <a:gd name="connsiteY0" fmla="*/ 537470 h 550170"/>
                  <a:gd name="connsiteX1" fmla="*/ 1342978 w 2806890"/>
                  <a:gd name="connsiteY1" fmla="*/ 68328 h 550170"/>
                  <a:gd name="connsiteX2" fmla="*/ 2806890 w 2806890"/>
                  <a:gd name="connsiteY2" fmla="*/ 550170 h 550170"/>
                  <a:gd name="connsiteX3" fmla="*/ 0 w 2806890"/>
                  <a:gd name="connsiteY3" fmla="*/ 537470 h 550170"/>
                  <a:gd name="connsiteX0" fmla="*/ 0 w 2844990"/>
                  <a:gd name="connsiteY0" fmla="*/ 514854 h 552954"/>
                  <a:gd name="connsiteX1" fmla="*/ 1381078 w 2844990"/>
                  <a:gd name="connsiteY1" fmla="*/ 71112 h 552954"/>
                  <a:gd name="connsiteX2" fmla="*/ 2844990 w 2844990"/>
                  <a:gd name="connsiteY2" fmla="*/ 552954 h 552954"/>
                  <a:gd name="connsiteX3" fmla="*/ 0 w 2844990"/>
                  <a:gd name="connsiteY3" fmla="*/ 514854 h 552954"/>
                  <a:gd name="connsiteX0" fmla="*/ 0 w 2844990"/>
                  <a:gd name="connsiteY0" fmla="*/ 504929 h 543029"/>
                  <a:gd name="connsiteX1" fmla="*/ 1381078 w 2844990"/>
                  <a:gd name="connsiteY1" fmla="*/ 61187 h 543029"/>
                  <a:gd name="connsiteX2" fmla="*/ 2844990 w 2844990"/>
                  <a:gd name="connsiteY2" fmla="*/ 543029 h 543029"/>
                  <a:gd name="connsiteX3" fmla="*/ 0 w 2844990"/>
                  <a:gd name="connsiteY3" fmla="*/ 504929 h 543029"/>
                  <a:gd name="connsiteX0" fmla="*/ 0 w 2844990"/>
                  <a:gd name="connsiteY0" fmla="*/ 504929 h 1116030"/>
                  <a:gd name="connsiteX1" fmla="*/ 1381078 w 2844990"/>
                  <a:gd name="connsiteY1" fmla="*/ 61187 h 1116030"/>
                  <a:gd name="connsiteX2" fmla="*/ 2844990 w 2844990"/>
                  <a:gd name="connsiteY2" fmla="*/ 543029 h 1116030"/>
                  <a:gd name="connsiteX3" fmla="*/ 0 w 2844990"/>
                  <a:gd name="connsiteY3" fmla="*/ 504929 h 1116030"/>
                  <a:gd name="connsiteX0" fmla="*/ 0 w 2844990"/>
                  <a:gd name="connsiteY0" fmla="*/ 504929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0" fmla="*/ 0 w 2851340"/>
                  <a:gd name="connsiteY0" fmla="*/ 313239 h 1542672"/>
                  <a:gd name="connsiteX1" fmla="*/ 1387428 w 2851340"/>
                  <a:gd name="connsiteY1" fmla="*/ 88062 h 1542672"/>
                  <a:gd name="connsiteX2" fmla="*/ 2851340 w 2851340"/>
                  <a:gd name="connsiteY2" fmla="*/ 569904 h 1542672"/>
                  <a:gd name="connsiteX3" fmla="*/ 0 w 2851340"/>
                  <a:gd name="connsiteY3" fmla="*/ 313239 h 1542672"/>
                  <a:gd name="connsiteX0" fmla="*/ 0 w 2692590"/>
                  <a:gd name="connsiteY0" fmla="*/ 313239 h 1412968"/>
                  <a:gd name="connsiteX1" fmla="*/ 1387428 w 2692590"/>
                  <a:gd name="connsiteY1" fmla="*/ 88062 h 1412968"/>
                  <a:gd name="connsiteX2" fmla="*/ 2692590 w 2692590"/>
                  <a:gd name="connsiteY2" fmla="*/ 337680 h 1412968"/>
                  <a:gd name="connsiteX3" fmla="*/ 0 w 2692590"/>
                  <a:gd name="connsiteY3" fmla="*/ 313239 h 1412968"/>
                  <a:gd name="connsiteX0" fmla="*/ 0 w 2692590"/>
                  <a:gd name="connsiteY0" fmla="*/ 0 h 1099729"/>
                  <a:gd name="connsiteX1" fmla="*/ 2692590 w 2692590"/>
                  <a:gd name="connsiteY1" fmla="*/ 24441 h 1099729"/>
                  <a:gd name="connsiteX2" fmla="*/ 0 w 2692590"/>
                  <a:gd name="connsiteY2" fmla="*/ 0 h 1099729"/>
                  <a:gd name="connsiteX0" fmla="*/ 0 w 2692590"/>
                  <a:gd name="connsiteY0" fmla="*/ 192313 h 1292042"/>
                  <a:gd name="connsiteX1" fmla="*/ 2692590 w 2692590"/>
                  <a:gd name="connsiteY1" fmla="*/ 216754 h 1292042"/>
                  <a:gd name="connsiteX2" fmla="*/ 0 w 2692590"/>
                  <a:gd name="connsiteY2" fmla="*/ 192313 h 1292042"/>
                  <a:gd name="connsiteX0" fmla="*/ 0 w 2692590"/>
                  <a:gd name="connsiteY0" fmla="*/ 240044 h 1339773"/>
                  <a:gd name="connsiteX1" fmla="*/ 2692590 w 2692590"/>
                  <a:gd name="connsiteY1" fmla="*/ 264485 h 1339773"/>
                  <a:gd name="connsiteX2" fmla="*/ 0 w 2692590"/>
                  <a:gd name="connsiteY2" fmla="*/ 240044 h 1339773"/>
                  <a:gd name="connsiteX0" fmla="*/ 0 w 2692590"/>
                  <a:gd name="connsiteY0" fmla="*/ 264809 h 1364538"/>
                  <a:gd name="connsiteX1" fmla="*/ 2692590 w 2692590"/>
                  <a:gd name="connsiteY1" fmla="*/ 289250 h 1364538"/>
                  <a:gd name="connsiteX2" fmla="*/ 0 w 2692590"/>
                  <a:gd name="connsiteY2" fmla="*/ 264809 h 1364538"/>
                  <a:gd name="connsiteX0" fmla="*/ 0 w 2692590"/>
                  <a:gd name="connsiteY0" fmla="*/ 264809 h 1220348"/>
                  <a:gd name="connsiteX1" fmla="*/ 2692590 w 2692590"/>
                  <a:gd name="connsiteY1" fmla="*/ 289250 h 1220348"/>
                  <a:gd name="connsiteX2" fmla="*/ 0 w 2692590"/>
                  <a:gd name="connsiteY2" fmla="*/ 264809 h 1220348"/>
                  <a:gd name="connsiteX0" fmla="*/ 0 w 2692590"/>
                  <a:gd name="connsiteY0" fmla="*/ 264809 h 1546770"/>
                  <a:gd name="connsiteX1" fmla="*/ 2692590 w 2692590"/>
                  <a:gd name="connsiteY1" fmla="*/ 289250 h 1546770"/>
                  <a:gd name="connsiteX2" fmla="*/ 0 w 2692590"/>
                  <a:gd name="connsiteY2" fmla="*/ 264809 h 154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2590" h="1546770">
                    <a:moveTo>
                      <a:pt x="0" y="264809"/>
                    </a:moveTo>
                    <a:cubicBezTo>
                      <a:pt x="878480" y="-177833"/>
                      <a:pt x="1998260" y="7897"/>
                      <a:pt x="2692590" y="289250"/>
                    </a:cubicBezTo>
                    <a:cubicBezTo>
                      <a:pt x="2195110" y="1443462"/>
                      <a:pt x="948330" y="2429665"/>
                      <a:pt x="0" y="264809"/>
                    </a:cubicBezTo>
                    <a:close/>
                  </a:path>
                </a:pathLst>
              </a:custGeom>
              <a:solidFill>
                <a:srgbClr val="252B2A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48">
                <a:extLst>
                  <a:ext uri="{FF2B5EF4-FFF2-40B4-BE49-F238E27FC236}">
                    <a16:creationId xmlns:a16="http://schemas.microsoft.com/office/drawing/2014/main" id="{5079D4F5-91A8-4336-A774-9BF10C6D688E}"/>
                  </a:ext>
                </a:extLst>
              </p:cNvPr>
              <p:cNvSpPr/>
              <p:nvPr/>
            </p:nvSpPr>
            <p:spPr>
              <a:xfrm>
                <a:off x="8795873" y="2636658"/>
                <a:ext cx="1598089" cy="620903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06EE866-70CD-453B-BE10-DD0540FB2D9F}"/>
                  </a:ext>
                </a:extLst>
              </p:cNvPr>
              <p:cNvSpPr/>
              <p:nvPr/>
            </p:nvSpPr>
            <p:spPr>
              <a:xfrm>
                <a:off x="8435544" y="2279887"/>
                <a:ext cx="2310413" cy="49638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10413" h="496382">
                    <a:moveTo>
                      <a:pt x="885334" y="1784"/>
                    </a:moveTo>
                    <a:cubicBezTo>
                      <a:pt x="1368181" y="-8973"/>
                      <a:pt x="1848845" y="30078"/>
                      <a:pt x="2243982" y="87980"/>
                    </a:cubicBezTo>
                    <a:lnTo>
                      <a:pt x="2310413" y="98377"/>
                    </a:lnTo>
                    <a:lnTo>
                      <a:pt x="2308911" y="103213"/>
                    </a:lnTo>
                    <a:cubicBezTo>
                      <a:pt x="2280225" y="218036"/>
                      <a:pt x="2273975" y="350270"/>
                      <a:pt x="2088237" y="343202"/>
                    </a:cubicBezTo>
                    <a:cubicBezTo>
                      <a:pt x="1999866" y="413631"/>
                      <a:pt x="1900383" y="448242"/>
                      <a:pt x="1808043" y="377333"/>
                    </a:cubicBezTo>
                    <a:cubicBezTo>
                      <a:pt x="1765710" y="427868"/>
                      <a:pt x="1730652" y="475758"/>
                      <a:pt x="1577061" y="417814"/>
                    </a:cubicBezTo>
                    <a:cubicBezTo>
                      <a:pt x="1506814" y="543227"/>
                      <a:pt x="1201220" y="491633"/>
                      <a:pt x="1157961" y="446389"/>
                    </a:cubicBezTo>
                    <a:cubicBezTo>
                      <a:pt x="1124227" y="472583"/>
                      <a:pt x="796673" y="546005"/>
                      <a:pt x="755530" y="405908"/>
                    </a:cubicBezTo>
                    <a:cubicBezTo>
                      <a:pt x="611332" y="488458"/>
                      <a:pt x="540953" y="416226"/>
                      <a:pt x="530105" y="339233"/>
                    </a:cubicBezTo>
                    <a:cubicBezTo>
                      <a:pt x="436972" y="434747"/>
                      <a:pt x="312882" y="370718"/>
                      <a:pt x="250705" y="332883"/>
                    </a:cubicBezTo>
                    <a:cubicBezTo>
                      <a:pt x="55443" y="325862"/>
                      <a:pt x="37434" y="211239"/>
                      <a:pt x="5808" y="107554"/>
                    </a:cubicBezTo>
                    <a:lnTo>
                      <a:pt x="0" y="91144"/>
                    </a:lnTo>
                    <a:lnTo>
                      <a:pt x="169845" y="59144"/>
                    </a:lnTo>
                    <a:cubicBezTo>
                      <a:pt x="401942" y="24993"/>
                      <a:pt x="643911" y="7162"/>
                      <a:pt x="885334" y="178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35313D9-CB92-41D3-98AE-D5274D2F074E}"/>
                  </a:ext>
                </a:extLst>
              </p:cNvPr>
              <p:cNvSpPr/>
              <p:nvPr/>
            </p:nvSpPr>
            <p:spPr>
              <a:xfrm>
                <a:off x="9090658" y="2947722"/>
                <a:ext cx="948528" cy="20010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D980561-21B2-4F3D-9CC3-C205FA981E19}"/>
                  </a:ext>
                </a:extLst>
              </p:cNvPr>
              <p:cNvSpPr/>
              <p:nvPr/>
            </p:nvSpPr>
            <p:spPr>
              <a:xfrm>
                <a:off x="8168255" y="1888526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5E11F2-7B98-4826-BF0D-F885F78CF70D}"/>
                </a:ext>
              </a:extLst>
            </p:cNvPr>
            <p:cNvSpPr/>
            <p:nvPr/>
          </p:nvSpPr>
          <p:spPr>
            <a:xfrm rot="12291759">
              <a:off x="-693932" y="-272021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FE83C6-C9E4-4142-88F6-D334C717ADDE}"/>
                </a:ext>
              </a:extLst>
            </p:cNvPr>
            <p:cNvSpPr/>
            <p:nvPr/>
          </p:nvSpPr>
          <p:spPr>
            <a:xfrm rot="10529348" flipH="1">
              <a:off x="2010355" y="-24916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e">
            <a:hlinkClick r:id="" action="ppaction://media"/>
            <a:extLst>
              <a:ext uri="{FF2B5EF4-FFF2-40B4-BE49-F238E27FC236}">
                <a16:creationId xmlns:a16="http://schemas.microsoft.com/office/drawing/2014/main" id="{06F5B8B7-ECA4-4224-B323-A3853C2EE1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50523" y="43266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6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err="1"/>
              <a:t>fe</a:t>
            </a:r>
            <a:endParaRPr lang="en-US" sz="13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C6CA9-E4D6-436A-AB31-CD97F4F823A0}"/>
              </a:ext>
            </a:extLst>
          </p:cNvPr>
          <p:cNvGrpSpPr/>
          <p:nvPr/>
        </p:nvGrpSpPr>
        <p:grpSpPr>
          <a:xfrm>
            <a:off x="355091" y="4227357"/>
            <a:ext cx="2601219" cy="2026300"/>
            <a:chOff x="6827043" y="1537240"/>
            <a:chExt cx="1309688" cy="10202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DC4D2-33FD-4FF0-A8E2-D76D27577958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4F611B-9E96-45AC-BF6A-775A9D4811FC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900B38-E482-4D72-BF66-3CE8D849388D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E51FE-6C2F-4474-B546-7BAD658F0890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E83356-38AB-4902-8C7F-56C7A2CDC354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E20486-1ECA-44BC-8DAE-801E235AFB24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718D5C08-027F-49D1-9B72-326A5B3CAF80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2B343E-A8C9-472D-9E4B-32FFA4D2D5C6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315AC-EA86-49DB-9CBC-53DB3A0BB695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01ED29-932D-4766-BBD7-462659405FF3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C702AB-AC8D-4034-A401-4D0DAF2CA9C5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9EF3F5-CAD9-476D-9BE9-72303AF2A1C2}"/>
                </a:ext>
              </a:extLst>
            </p:cNvPr>
            <p:cNvSpPr/>
            <p:nvPr/>
          </p:nvSpPr>
          <p:spPr>
            <a:xfrm rot="21155171" flipH="1" flipV="1">
              <a:off x="6829895" y="2025838"/>
              <a:ext cx="304447" cy="83107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460969-9AA1-42CB-94C6-8F0C3D304CEC}"/>
                </a:ext>
              </a:extLst>
            </p:cNvPr>
            <p:cNvSpPr/>
            <p:nvPr/>
          </p:nvSpPr>
          <p:spPr>
            <a:xfrm rot="516648" flipV="1">
              <a:off x="7836692" y="2033979"/>
              <a:ext cx="296805" cy="65550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D7099E4-243B-487A-907A-37F0F7DB15F7}"/>
              </a:ext>
            </a:extLst>
          </p:cNvPr>
          <p:cNvGrpSpPr/>
          <p:nvPr/>
        </p:nvGrpSpPr>
        <p:grpSpPr>
          <a:xfrm>
            <a:off x="3112383" y="4531613"/>
            <a:ext cx="3259016" cy="1833862"/>
            <a:chOff x="-693932" y="-805956"/>
            <a:chExt cx="2864580" cy="161191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E20B1F9-1665-44CC-886F-72725553F8D1}"/>
                </a:ext>
              </a:extLst>
            </p:cNvPr>
            <p:cNvGrpSpPr/>
            <p:nvPr/>
          </p:nvGrpSpPr>
          <p:grpSpPr>
            <a:xfrm>
              <a:off x="-675820" y="-805956"/>
              <a:ext cx="2844990" cy="1611911"/>
              <a:chOff x="8168255" y="1888526"/>
              <a:chExt cx="2844990" cy="1611911"/>
            </a:xfrm>
          </p:grpSpPr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FE1B02B3-C35E-4405-A8FC-910FB638FA37}"/>
                  </a:ext>
                </a:extLst>
              </p:cNvPr>
              <p:cNvSpPr/>
              <p:nvPr/>
            </p:nvSpPr>
            <p:spPr>
              <a:xfrm>
                <a:off x="8211629" y="2324674"/>
                <a:ext cx="2743200" cy="787987"/>
              </a:xfrm>
              <a:custGeom>
                <a:avLst/>
                <a:gdLst>
                  <a:gd name="connsiteX0" fmla="*/ 0 w 2197290"/>
                  <a:gd name="connsiteY0" fmla="*/ 0 h 750627"/>
                  <a:gd name="connsiteX1" fmla="*/ 2197290 w 2197290"/>
                  <a:gd name="connsiteY1" fmla="*/ 0 h 750627"/>
                  <a:gd name="connsiteX2" fmla="*/ 2197290 w 2197290"/>
                  <a:gd name="connsiteY2" fmla="*/ 750627 h 750627"/>
                  <a:gd name="connsiteX3" fmla="*/ 0 w 2197290"/>
                  <a:gd name="connsiteY3" fmla="*/ 750627 h 750627"/>
                  <a:gd name="connsiteX4" fmla="*/ 0 w 2197290"/>
                  <a:gd name="connsiteY4" fmla="*/ 0 h 750627"/>
                  <a:gd name="connsiteX0" fmla="*/ 0 w 2197290"/>
                  <a:gd name="connsiteY0" fmla="*/ 177042 h 927669"/>
                  <a:gd name="connsiteX1" fmla="*/ 1076278 w 2197290"/>
                  <a:gd name="connsiteY1" fmla="*/ 0 h 927669"/>
                  <a:gd name="connsiteX2" fmla="*/ 2197290 w 2197290"/>
                  <a:gd name="connsiteY2" fmla="*/ 177042 h 927669"/>
                  <a:gd name="connsiteX3" fmla="*/ 2197290 w 2197290"/>
                  <a:gd name="connsiteY3" fmla="*/ 927669 h 927669"/>
                  <a:gd name="connsiteX4" fmla="*/ 0 w 2197290"/>
                  <a:gd name="connsiteY4" fmla="*/ 927669 h 927669"/>
                  <a:gd name="connsiteX5" fmla="*/ 0 w 2197290"/>
                  <a:gd name="connsiteY5" fmla="*/ 177042 h 927669"/>
                  <a:gd name="connsiteX0" fmla="*/ 0 w 2540190"/>
                  <a:gd name="connsiteY0" fmla="*/ 177042 h 927669"/>
                  <a:gd name="connsiteX1" fmla="*/ 1076278 w 2540190"/>
                  <a:gd name="connsiteY1" fmla="*/ 0 h 927669"/>
                  <a:gd name="connsiteX2" fmla="*/ 2540190 w 2540190"/>
                  <a:gd name="connsiteY2" fmla="*/ 481842 h 927669"/>
                  <a:gd name="connsiteX3" fmla="*/ 2197290 w 2540190"/>
                  <a:gd name="connsiteY3" fmla="*/ 927669 h 927669"/>
                  <a:gd name="connsiteX4" fmla="*/ 0 w 2540190"/>
                  <a:gd name="connsiteY4" fmla="*/ 927669 h 927669"/>
                  <a:gd name="connsiteX5" fmla="*/ 0 w 2540190"/>
                  <a:gd name="connsiteY5" fmla="*/ 1770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266700 w 2806890"/>
                  <a:gd name="connsiteY4" fmla="*/ 927669 h 927669"/>
                  <a:gd name="connsiteX5" fmla="*/ 0 w 2806890"/>
                  <a:gd name="connsiteY5" fmla="*/ 4691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0 w 2806890"/>
                  <a:gd name="connsiteY4" fmla="*/ 469142 h 927669"/>
                  <a:gd name="connsiteX0" fmla="*/ 0 w 2806890"/>
                  <a:gd name="connsiteY0" fmla="*/ 469142 h 481842"/>
                  <a:gd name="connsiteX1" fmla="*/ 1342978 w 2806890"/>
                  <a:gd name="connsiteY1" fmla="*/ 0 h 481842"/>
                  <a:gd name="connsiteX2" fmla="*/ 2806890 w 2806890"/>
                  <a:gd name="connsiteY2" fmla="*/ 481842 h 481842"/>
                  <a:gd name="connsiteX3" fmla="*/ 0 w 2806890"/>
                  <a:gd name="connsiteY3" fmla="*/ 469142 h 481842"/>
                  <a:gd name="connsiteX0" fmla="*/ 0 w 2806890"/>
                  <a:gd name="connsiteY0" fmla="*/ 534591 h 547291"/>
                  <a:gd name="connsiteX1" fmla="*/ 1342978 w 2806890"/>
                  <a:gd name="connsiteY1" fmla="*/ 65449 h 547291"/>
                  <a:gd name="connsiteX2" fmla="*/ 2806890 w 2806890"/>
                  <a:gd name="connsiteY2" fmla="*/ 547291 h 547291"/>
                  <a:gd name="connsiteX3" fmla="*/ 0 w 2806890"/>
                  <a:gd name="connsiteY3" fmla="*/ 534591 h 547291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37691 h 550391"/>
                  <a:gd name="connsiteX1" fmla="*/ 1342978 w 2806890"/>
                  <a:gd name="connsiteY1" fmla="*/ 68549 h 550391"/>
                  <a:gd name="connsiteX2" fmla="*/ 2806890 w 2806890"/>
                  <a:gd name="connsiteY2" fmla="*/ 550391 h 550391"/>
                  <a:gd name="connsiteX3" fmla="*/ 0 w 2806890"/>
                  <a:gd name="connsiteY3" fmla="*/ 537691 h 550391"/>
                  <a:gd name="connsiteX0" fmla="*/ 0 w 2806890"/>
                  <a:gd name="connsiteY0" fmla="*/ 528404 h 541104"/>
                  <a:gd name="connsiteX1" fmla="*/ 1342978 w 2806890"/>
                  <a:gd name="connsiteY1" fmla="*/ 59262 h 541104"/>
                  <a:gd name="connsiteX2" fmla="*/ 2806890 w 2806890"/>
                  <a:gd name="connsiteY2" fmla="*/ 541104 h 541104"/>
                  <a:gd name="connsiteX3" fmla="*/ 0 w 2806890"/>
                  <a:gd name="connsiteY3" fmla="*/ 528404 h 541104"/>
                  <a:gd name="connsiteX0" fmla="*/ 0 w 2806890"/>
                  <a:gd name="connsiteY0" fmla="*/ 537470 h 550170"/>
                  <a:gd name="connsiteX1" fmla="*/ 1342978 w 2806890"/>
                  <a:gd name="connsiteY1" fmla="*/ 68328 h 550170"/>
                  <a:gd name="connsiteX2" fmla="*/ 2806890 w 2806890"/>
                  <a:gd name="connsiteY2" fmla="*/ 550170 h 550170"/>
                  <a:gd name="connsiteX3" fmla="*/ 0 w 2806890"/>
                  <a:gd name="connsiteY3" fmla="*/ 537470 h 550170"/>
                  <a:gd name="connsiteX0" fmla="*/ 0 w 2844990"/>
                  <a:gd name="connsiteY0" fmla="*/ 514854 h 552954"/>
                  <a:gd name="connsiteX1" fmla="*/ 1381078 w 2844990"/>
                  <a:gd name="connsiteY1" fmla="*/ 71112 h 552954"/>
                  <a:gd name="connsiteX2" fmla="*/ 2844990 w 2844990"/>
                  <a:gd name="connsiteY2" fmla="*/ 552954 h 552954"/>
                  <a:gd name="connsiteX3" fmla="*/ 0 w 2844990"/>
                  <a:gd name="connsiteY3" fmla="*/ 514854 h 552954"/>
                  <a:gd name="connsiteX0" fmla="*/ 0 w 2844990"/>
                  <a:gd name="connsiteY0" fmla="*/ 504929 h 543029"/>
                  <a:gd name="connsiteX1" fmla="*/ 1381078 w 2844990"/>
                  <a:gd name="connsiteY1" fmla="*/ 61187 h 543029"/>
                  <a:gd name="connsiteX2" fmla="*/ 2844990 w 2844990"/>
                  <a:gd name="connsiteY2" fmla="*/ 543029 h 543029"/>
                  <a:gd name="connsiteX3" fmla="*/ 0 w 2844990"/>
                  <a:gd name="connsiteY3" fmla="*/ 504929 h 543029"/>
                  <a:gd name="connsiteX0" fmla="*/ 0 w 2844990"/>
                  <a:gd name="connsiteY0" fmla="*/ 504929 h 1116030"/>
                  <a:gd name="connsiteX1" fmla="*/ 1381078 w 2844990"/>
                  <a:gd name="connsiteY1" fmla="*/ 61187 h 1116030"/>
                  <a:gd name="connsiteX2" fmla="*/ 2844990 w 2844990"/>
                  <a:gd name="connsiteY2" fmla="*/ 543029 h 1116030"/>
                  <a:gd name="connsiteX3" fmla="*/ 0 w 2844990"/>
                  <a:gd name="connsiteY3" fmla="*/ 504929 h 1116030"/>
                  <a:gd name="connsiteX0" fmla="*/ 0 w 2844990"/>
                  <a:gd name="connsiteY0" fmla="*/ 504929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0" fmla="*/ 0 w 2851340"/>
                  <a:gd name="connsiteY0" fmla="*/ 313239 h 1542672"/>
                  <a:gd name="connsiteX1" fmla="*/ 1387428 w 2851340"/>
                  <a:gd name="connsiteY1" fmla="*/ 88062 h 1542672"/>
                  <a:gd name="connsiteX2" fmla="*/ 2851340 w 2851340"/>
                  <a:gd name="connsiteY2" fmla="*/ 569904 h 1542672"/>
                  <a:gd name="connsiteX3" fmla="*/ 0 w 2851340"/>
                  <a:gd name="connsiteY3" fmla="*/ 313239 h 1542672"/>
                  <a:gd name="connsiteX0" fmla="*/ 0 w 2692590"/>
                  <a:gd name="connsiteY0" fmla="*/ 313239 h 1412968"/>
                  <a:gd name="connsiteX1" fmla="*/ 1387428 w 2692590"/>
                  <a:gd name="connsiteY1" fmla="*/ 88062 h 1412968"/>
                  <a:gd name="connsiteX2" fmla="*/ 2692590 w 2692590"/>
                  <a:gd name="connsiteY2" fmla="*/ 337680 h 1412968"/>
                  <a:gd name="connsiteX3" fmla="*/ 0 w 2692590"/>
                  <a:gd name="connsiteY3" fmla="*/ 313239 h 1412968"/>
                  <a:gd name="connsiteX0" fmla="*/ 0 w 2692590"/>
                  <a:gd name="connsiteY0" fmla="*/ 0 h 1099729"/>
                  <a:gd name="connsiteX1" fmla="*/ 2692590 w 2692590"/>
                  <a:gd name="connsiteY1" fmla="*/ 24441 h 1099729"/>
                  <a:gd name="connsiteX2" fmla="*/ 0 w 2692590"/>
                  <a:gd name="connsiteY2" fmla="*/ 0 h 1099729"/>
                  <a:gd name="connsiteX0" fmla="*/ 0 w 2692590"/>
                  <a:gd name="connsiteY0" fmla="*/ 192313 h 1292042"/>
                  <a:gd name="connsiteX1" fmla="*/ 2692590 w 2692590"/>
                  <a:gd name="connsiteY1" fmla="*/ 216754 h 1292042"/>
                  <a:gd name="connsiteX2" fmla="*/ 0 w 2692590"/>
                  <a:gd name="connsiteY2" fmla="*/ 192313 h 1292042"/>
                  <a:gd name="connsiteX0" fmla="*/ 0 w 2692590"/>
                  <a:gd name="connsiteY0" fmla="*/ 240044 h 1339773"/>
                  <a:gd name="connsiteX1" fmla="*/ 2692590 w 2692590"/>
                  <a:gd name="connsiteY1" fmla="*/ 264485 h 1339773"/>
                  <a:gd name="connsiteX2" fmla="*/ 0 w 2692590"/>
                  <a:gd name="connsiteY2" fmla="*/ 240044 h 1339773"/>
                  <a:gd name="connsiteX0" fmla="*/ 0 w 2692590"/>
                  <a:gd name="connsiteY0" fmla="*/ 264809 h 1364538"/>
                  <a:gd name="connsiteX1" fmla="*/ 2692590 w 2692590"/>
                  <a:gd name="connsiteY1" fmla="*/ 289250 h 1364538"/>
                  <a:gd name="connsiteX2" fmla="*/ 0 w 2692590"/>
                  <a:gd name="connsiteY2" fmla="*/ 264809 h 1364538"/>
                  <a:gd name="connsiteX0" fmla="*/ 0 w 2692590"/>
                  <a:gd name="connsiteY0" fmla="*/ 264809 h 1220348"/>
                  <a:gd name="connsiteX1" fmla="*/ 2692590 w 2692590"/>
                  <a:gd name="connsiteY1" fmla="*/ 289250 h 1220348"/>
                  <a:gd name="connsiteX2" fmla="*/ 0 w 2692590"/>
                  <a:gd name="connsiteY2" fmla="*/ 264809 h 1220348"/>
                  <a:gd name="connsiteX0" fmla="*/ 0 w 2692590"/>
                  <a:gd name="connsiteY0" fmla="*/ 264809 h 1546770"/>
                  <a:gd name="connsiteX1" fmla="*/ 2692590 w 2692590"/>
                  <a:gd name="connsiteY1" fmla="*/ 289250 h 1546770"/>
                  <a:gd name="connsiteX2" fmla="*/ 0 w 2692590"/>
                  <a:gd name="connsiteY2" fmla="*/ 264809 h 154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2590" h="1546770">
                    <a:moveTo>
                      <a:pt x="0" y="264809"/>
                    </a:moveTo>
                    <a:cubicBezTo>
                      <a:pt x="878480" y="-177833"/>
                      <a:pt x="1998260" y="7897"/>
                      <a:pt x="2692590" y="289250"/>
                    </a:cubicBezTo>
                    <a:cubicBezTo>
                      <a:pt x="2195110" y="1443462"/>
                      <a:pt x="948330" y="2429665"/>
                      <a:pt x="0" y="264809"/>
                    </a:cubicBezTo>
                    <a:close/>
                  </a:path>
                </a:pathLst>
              </a:custGeom>
              <a:solidFill>
                <a:srgbClr val="252B2A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48">
                <a:extLst>
                  <a:ext uri="{FF2B5EF4-FFF2-40B4-BE49-F238E27FC236}">
                    <a16:creationId xmlns:a16="http://schemas.microsoft.com/office/drawing/2014/main" id="{E084CCE1-B9C6-4B3F-B65C-A864B588C3C5}"/>
                  </a:ext>
                </a:extLst>
              </p:cNvPr>
              <p:cNvSpPr/>
              <p:nvPr/>
            </p:nvSpPr>
            <p:spPr>
              <a:xfrm>
                <a:off x="8795873" y="2636658"/>
                <a:ext cx="1598089" cy="620903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B72F342-B97A-47FD-87DD-F7B77C040A1C}"/>
                  </a:ext>
                </a:extLst>
              </p:cNvPr>
              <p:cNvSpPr/>
              <p:nvPr/>
            </p:nvSpPr>
            <p:spPr>
              <a:xfrm>
                <a:off x="8435544" y="2279887"/>
                <a:ext cx="2310413" cy="49638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10413" h="496382">
                    <a:moveTo>
                      <a:pt x="885334" y="1784"/>
                    </a:moveTo>
                    <a:cubicBezTo>
                      <a:pt x="1368181" y="-8973"/>
                      <a:pt x="1848845" y="30078"/>
                      <a:pt x="2243982" y="87980"/>
                    </a:cubicBezTo>
                    <a:lnTo>
                      <a:pt x="2310413" y="98377"/>
                    </a:lnTo>
                    <a:lnTo>
                      <a:pt x="2308911" y="103213"/>
                    </a:lnTo>
                    <a:cubicBezTo>
                      <a:pt x="2280225" y="218036"/>
                      <a:pt x="2273975" y="350270"/>
                      <a:pt x="2088237" y="343202"/>
                    </a:cubicBezTo>
                    <a:cubicBezTo>
                      <a:pt x="1999866" y="413631"/>
                      <a:pt x="1900383" y="448242"/>
                      <a:pt x="1808043" y="377333"/>
                    </a:cubicBezTo>
                    <a:cubicBezTo>
                      <a:pt x="1765710" y="427868"/>
                      <a:pt x="1730652" y="475758"/>
                      <a:pt x="1577061" y="417814"/>
                    </a:cubicBezTo>
                    <a:cubicBezTo>
                      <a:pt x="1506814" y="543227"/>
                      <a:pt x="1201220" y="491633"/>
                      <a:pt x="1157961" y="446389"/>
                    </a:cubicBezTo>
                    <a:cubicBezTo>
                      <a:pt x="1124227" y="472583"/>
                      <a:pt x="796673" y="546005"/>
                      <a:pt x="755530" y="405908"/>
                    </a:cubicBezTo>
                    <a:cubicBezTo>
                      <a:pt x="611332" y="488458"/>
                      <a:pt x="540953" y="416226"/>
                      <a:pt x="530105" y="339233"/>
                    </a:cubicBezTo>
                    <a:cubicBezTo>
                      <a:pt x="436972" y="434747"/>
                      <a:pt x="312882" y="370718"/>
                      <a:pt x="250705" y="332883"/>
                    </a:cubicBezTo>
                    <a:cubicBezTo>
                      <a:pt x="55443" y="325862"/>
                      <a:pt x="37434" y="211239"/>
                      <a:pt x="5808" y="107554"/>
                    </a:cubicBezTo>
                    <a:lnTo>
                      <a:pt x="0" y="91144"/>
                    </a:lnTo>
                    <a:lnTo>
                      <a:pt x="169845" y="59144"/>
                    </a:lnTo>
                    <a:cubicBezTo>
                      <a:pt x="401942" y="24993"/>
                      <a:pt x="643911" y="7162"/>
                      <a:pt x="885334" y="178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E495918-F33F-4A2A-B1A6-408922A59B9E}"/>
                  </a:ext>
                </a:extLst>
              </p:cNvPr>
              <p:cNvSpPr/>
              <p:nvPr/>
            </p:nvSpPr>
            <p:spPr>
              <a:xfrm>
                <a:off x="9090658" y="2947722"/>
                <a:ext cx="948528" cy="20010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D7556A7-CF08-4070-9044-87DC0B6CD58F}"/>
                  </a:ext>
                </a:extLst>
              </p:cNvPr>
              <p:cNvSpPr/>
              <p:nvPr/>
            </p:nvSpPr>
            <p:spPr>
              <a:xfrm>
                <a:off x="8168255" y="1888526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84F0967-B8B1-462F-8FEF-456569FD1C22}"/>
                </a:ext>
              </a:extLst>
            </p:cNvPr>
            <p:cNvSpPr/>
            <p:nvPr/>
          </p:nvSpPr>
          <p:spPr>
            <a:xfrm rot="12291759">
              <a:off x="-693932" y="-272021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EB883A1-CA76-4F12-B12D-39F0580D3760}"/>
                </a:ext>
              </a:extLst>
            </p:cNvPr>
            <p:cNvSpPr/>
            <p:nvPr/>
          </p:nvSpPr>
          <p:spPr>
            <a:xfrm rot="10529348" flipH="1">
              <a:off x="2010355" y="-24916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fe">
            <a:hlinkClick r:id="" action="ppaction://media"/>
            <a:extLst>
              <a:ext uri="{FF2B5EF4-FFF2-40B4-BE49-F238E27FC236}">
                <a16:creationId xmlns:a16="http://schemas.microsoft.com/office/drawing/2014/main" id="{30DF7E71-3971-458D-AFAC-BB8578444D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C9C787-2E06-4609-8167-FA6C918180BE}"/>
              </a:ext>
            </a:extLst>
          </p:cNvPr>
          <p:cNvGrpSpPr/>
          <p:nvPr/>
        </p:nvGrpSpPr>
        <p:grpSpPr>
          <a:xfrm>
            <a:off x="1507354" y="3657074"/>
            <a:ext cx="3843292" cy="2438926"/>
            <a:chOff x="1518313" y="4650921"/>
            <a:chExt cx="1346329" cy="854371"/>
          </a:xfrm>
          <a:solidFill>
            <a:srgbClr val="E95958"/>
          </a:solidFill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1200CF-EE34-4942-9343-64E6AB11B834}"/>
                </a:ext>
              </a:extLst>
            </p:cNvPr>
            <p:cNvSpPr/>
            <p:nvPr/>
          </p:nvSpPr>
          <p:spPr>
            <a:xfrm>
              <a:off x="1518313" y="4650921"/>
              <a:ext cx="1346329" cy="854371"/>
            </a:xfrm>
            <a:custGeom>
              <a:avLst/>
              <a:gdLst>
                <a:gd name="connsiteX0" fmla="*/ 0 w 1199485"/>
                <a:gd name="connsiteY0" fmla="*/ 0 h 645767"/>
                <a:gd name="connsiteX1" fmla="*/ 1199485 w 1199485"/>
                <a:gd name="connsiteY1" fmla="*/ 0 h 645767"/>
                <a:gd name="connsiteX2" fmla="*/ 1199485 w 1199485"/>
                <a:gd name="connsiteY2" fmla="*/ 645767 h 645767"/>
                <a:gd name="connsiteX3" fmla="*/ 0 w 1199485"/>
                <a:gd name="connsiteY3" fmla="*/ 645767 h 645767"/>
                <a:gd name="connsiteX4" fmla="*/ 0 w 1199485"/>
                <a:gd name="connsiteY4" fmla="*/ 0 h 645767"/>
                <a:gd name="connsiteX0" fmla="*/ 0 w 1199485"/>
                <a:gd name="connsiteY0" fmla="*/ 183 h 645950"/>
                <a:gd name="connsiteX1" fmla="*/ 605761 w 1199485"/>
                <a:gd name="connsiteY1" fmla="*/ 12883 h 645950"/>
                <a:gd name="connsiteX2" fmla="*/ 1199485 w 1199485"/>
                <a:gd name="connsiteY2" fmla="*/ 183 h 645950"/>
                <a:gd name="connsiteX3" fmla="*/ 1199485 w 1199485"/>
                <a:gd name="connsiteY3" fmla="*/ 645950 h 645950"/>
                <a:gd name="connsiteX4" fmla="*/ 0 w 1199485"/>
                <a:gd name="connsiteY4" fmla="*/ 645950 h 645950"/>
                <a:gd name="connsiteX5" fmla="*/ 0 w 1199485"/>
                <a:gd name="connsiteY5" fmla="*/ 183 h 645950"/>
                <a:gd name="connsiteX0" fmla="*/ 0 w 1294735"/>
                <a:gd name="connsiteY0" fmla="*/ 183 h 645950"/>
                <a:gd name="connsiteX1" fmla="*/ 605761 w 1294735"/>
                <a:gd name="connsiteY1" fmla="*/ 12883 h 645950"/>
                <a:gd name="connsiteX2" fmla="*/ 1294735 w 1294735"/>
                <a:gd name="connsiteY2" fmla="*/ 495483 h 645950"/>
                <a:gd name="connsiteX3" fmla="*/ 1199485 w 1294735"/>
                <a:gd name="connsiteY3" fmla="*/ 645950 h 645950"/>
                <a:gd name="connsiteX4" fmla="*/ 0 w 1294735"/>
                <a:gd name="connsiteY4" fmla="*/ 645950 h 645950"/>
                <a:gd name="connsiteX5" fmla="*/ 0 w 1294735"/>
                <a:gd name="connsiteY5" fmla="*/ 183 h 645950"/>
                <a:gd name="connsiteX0" fmla="*/ 0 w 1339185"/>
                <a:gd name="connsiteY0" fmla="*/ 438150 h 633067"/>
                <a:gd name="connsiteX1" fmla="*/ 650211 w 1339185"/>
                <a:gd name="connsiteY1" fmla="*/ 0 h 633067"/>
                <a:gd name="connsiteX2" fmla="*/ 1339185 w 1339185"/>
                <a:gd name="connsiteY2" fmla="*/ 482600 h 633067"/>
                <a:gd name="connsiteX3" fmla="*/ 1243935 w 1339185"/>
                <a:gd name="connsiteY3" fmla="*/ 633067 h 633067"/>
                <a:gd name="connsiteX4" fmla="*/ 44450 w 1339185"/>
                <a:gd name="connsiteY4" fmla="*/ 633067 h 633067"/>
                <a:gd name="connsiteX5" fmla="*/ 0 w 1339185"/>
                <a:gd name="connsiteY5" fmla="*/ 438150 h 633067"/>
                <a:gd name="connsiteX0" fmla="*/ 0 w 1339185"/>
                <a:gd name="connsiteY0" fmla="*/ 438150 h 633067"/>
                <a:gd name="connsiteX1" fmla="*/ 650211 w 1339185"/>
                <a:gd name="connsiteY1" fmla="*/ 0 h 633067"/>
                <a:gd name="connsiteX2" fmla="*/ 1339185 w 1339185"/>
                <a:gd name="connsiteY2" fmla="*/ 482600 h 633067"/>
                <a:gd name="connsiteX3" fmla="*/ 1243935 w 1339185"/>
                <a:gd name="connsiteY3" fmla="*/ 633067 h 633067"/>
                <a:gd name="connsiteX4" fmla="*/ 137319 w 1339185"/>
                <a:gd name="connsiteY4" fmla="*/ 542580 h 633067"/>
                <a:gd name="connsiteX5" fmla="*/ 0 w 1339185"/>
                <a:gd name="connsiteY5" fmla="*/ 438150 h 633067"/>
                <a:gd name="connsiteX0" fmla="*/ 0 w 1339185"/>
                <a:gd name="connsiteY0" fmla="*/ 438150 h 542580"/>
                <a:gd name="connsiteX1" fmla="*/ 650211 w 1339185"/>
                <a:gd name="connsiteY1" fmla="*/ 0 h 542580"/>
                <a:gd name="connsiteX2" fmla="*/ 1339185 w 1339185"/>
                <a:gd name="connsiteY2" fmla="*/ 482600 h 542580"/>
                <a:gd name="connsiteX3" fmla="*/ 1191548 w 1339185"/>
                <a:gd name="connsiteY3" fmla="*/ 542579 h 542580"/>
                <a:gd name="connsiteX4" fmla="*/ 137319 w 1339185"/>
                <a:gd name="connsiteY4" fmla="*/ 542580 h 542580"/>
                <a:gd name="connsiteX5" fmla="*/ 0 w 1339185"/>
                <a:gd name="connsiteY5" fmla="*/ 438150 h 542580"/>
                <a:gd name="connsiteX0" fmla="*/ 0 w 1339185"/>
                <a:gd name="connsiteY0" fmla="*/ 478797 h 583227"/>
                <a:gd name="connsiteX1" fmla="*/ 650211 w 1339185"/>
                <a:gd name="connsiteY1" fmla="*/ 40647 h 583227"/>
                <a:gd name="connsiteX2" fmla="*/ 1339185 w 1339185"/>
                <a:gd name="connsiteY2" fmla="*/ 523247 h 583227"/>
                <a:gd name="connsiteX3" fmla="*/ 1191548 w 1339185"/>
                <a:gd name="connsiteY3" fmla="*/ 583226 h 583227"/>
                <a:gd name="connsiteX4" fmla="*/ 137319 w 1339185"/>
                <a:gd name="connsiteY4" fmla="*/ 583227 h 583227"/>
                <a:gd name="connsiteX5" fmla="*/ 0 w 1339185"/>
                <a:gd name="connsiteY5" fmla="*/ 478797 h 583227"/>
                <a:gd name="connsiteX0" fmla="*/ 0 w 1339185"/>
                <a:gd name="connsiteY0" fmla="*/ 474333 h 578763"/>
                <a:gd name="connsiteX1" fmla="*/ 671642 w 1339185"/>
                <a:gd name="connsiteY1" fmla="*/ 40945 h 578763"/>
                <a:gd name="connsiteX2" fmla="*/ 1339185 w 1339185"/>
                <a:gd name="connsiteY2" fmla="*/ 518783 h 578763"/>
                <a:gd name="connsiteX3" fmla="*/ 1191548 w 1339185"/>
                <a:gd name="connsiteY3" fmla="*/ 578762 h 578763"/>
                <a:gd name="connsiteX4" fmla="*/ 137319 w 1339185"/>
                <a:gd name="connsiteY4" fmla="*/ 578763 h 578763"/>
                <a:gd name="connsiteX5" fmla="*/ 0 w 1339185"/>
                <a:gd name="connsiteY5" fmla="*/ 474333 h 578763"/>
                <a:gd name="connsiteX0" fmla="*/ 0 w 1339185"/>
                <a:gd name="connsiteY0" fmla="*/ 488919 h 593349"/>
                <a:gd name="connsiteX1" fmla="*/ 671642 w 1339185"/>
                <a:gd name="connsiteY1" fmla="*/ 55531 h 593349"/>
                <a:gd name="connsiteX2" fmla="*/ 1339185 w 1339185"/>
                <a:gd name="connsiteY2" fmla="*/ 533369 h 593349"/>
                <a:gd name="connsiteX3" fmla="*/ 1191548 w 1339185"/>
                <a:gd name="connsiteY3" fmla="*/ 593348 h 593349"/>
                <a:gd name="connsiteX4" fmla="*/ 137319 w 1339185"/>
                <a:gd name="connsiteY4" fmla="*/ 593349 h 593349"/>
                <a:gd name="connsiteX5" fmla="*/ 0 w 1339185"/>
                <a:gd name="connsiteY5" fmla="*/ 488919 h 593349"/>
                <a:gd name="connsiteX0" fmla="*/ 0 w 1336804"/>
                <a:gd name="connsiteY0" fmla="*/ 490412 h 594842"/>
                <a:gd name="connsiteX1" fmla="*/ 671642 w 1336804"/>
                <a:gd name="connsiteY1" fmla="*/ 57024 h 594842"/>
                <a:gd name="connsiteX2" fmla="*/ 1336804 w 1336804"/>
                <a:gd name="connsiteY2" fmla="*/ 515812 h 594842"/>
                <a:gd name="connsiteX3" fmla="*/ 1191548 w 1336804"/>
                <a:gd name="connsiteY3" fmla="*/ 594841 h 594842"/>
                <a:gd name="connsiteX4" fmla="*/ 137319 w 1336804"/>
                <a:gd name="connsiteY4" fmla="*/ 594842 h 594842"/>
                <a:gd name="connsiteX5" fmla="*/ 0 w 1336804"/>
                <a:gd name="connsiteY5" fmla="*/ 490412 h 594842"/>
                <a:gd name="connsiteX0" fmla="*/ 0 w 1336804"/>
                <a:gd name="connsiteY0" fmla="*/ 484716 h 589146"/>
                <a:gd name="connsiteX1" fmla="*/ 671642 w 1336804"/>
                <a:gd name="connsiteY1" fmla="*/ 51328 h 589146"/>
                <a:gd name="connsiteX2" fmla="*/ 1336804 w 1336804"/>
                <a:gd name="connsiteY2" fmla="*/ 510116 h 589146"/>
                <a:gd name="connsiteX3" fmla="*/ 1191548 w 1336804"/>
                <a:gd name="connsiteY3" fmla="*/ 589145 h 589146"/>
                <a:gd name="connsiteX4" fmla="*/ 137319 w 1336804"/>
                <a:gd name="connsiteY4" fmla="*/ 589146 h 589146"/>
                <a:gd name="connsiteX5" fmla="*/ 0 w 1336804"/>
                <a:gd name="connsiteY5" fmla="*/ 484716 h 589146"/>
                <a:gd name="connsiteX0" fmla="*/ 0 w 1346329"/>
                <a:gd name="connsiteY0" fmla="*/ 503766 h 589146"/>
                <a:gd name="connsiteX1" fmla="*/ 681167 w 1346329"/>
                <a:gd name="connsiteY1" fmla="*/ 51328 h 589146"/>
                <a:gd name="connsiteX2" fmla="*/ 1346329 w 1346329"/>
                <a:gd name="connsiteY2" fmla="*/ 510116 h 589146"/>
                <a:gd name="connsiteX3" fmla="*/ 1201073 w 1346329"/>
                <a:gd name="connsiteY3" fmla="*/ 589145 h 589146"/>
                <a:gd name="connsiteX4" fmla="*/ 146844 w 1346329"/>
                <a:gd name="connsiteY4" fmla="*/ 589146 h 589146"/>
                <a:gd name="connsiteX5" fmla="*/ 0 w 1346329"/>
                <a:gd name="connsiteY5" fmla="*/ 503766 h 589146"/>
                <a:gd name="connsiteX0" fmla="*/ 0 w 1346329"/>
                <a:gd name="connsiteY0" fmla="*/ 503766 h 589146"/>
                <a:gd name="connsiteX1" fmla="*/ 681167 w 1346329"/>
                <a:gd name="connsiteY1" fmla="*/ 51328 h 589146"/>
                <a:gd name="connsiteX2" fmla="*/ 1346329 w 1346329"/>
                <a:gd name="connsiteY2" fmla="*/ 510116 h 589146"/>
                <a:gd name="connsiteX3" fmla="*/ 1201073 w 1346329"/>
                <a:gd name="connsiteY3" fmla="*/ 589145 h 589146"/>
                <a:gd name="connsiteX4" fmla="*/ 146844 w 1346329"/>
                <a:gd name="connsiteY4" fmla="*/ 589146 h 589146"/>
                <a:gd name="connsiteX5" fmla="*/ 0 w 1346329"/>
                <a:gd name="connsiteY5" fmla="*/ 503766 h 589146"/>
                <a:gd name="connsiteX0" fmla="*/ 0 w 1346329"/>
                <a:gd name="connsiteY0" fmla="*/ 512682 h 598062"/>
                <a:gd name="connsiteX1" fmla="*/ 681167 w 1346329"/>
                <a:gd name="connsiteY1" fmla="*/ 60244 h 598062"/>
                <a:gd name="connsiteX2" fmla="*/ 1346329 w 1346329"/>
                <a:gd name="connsiteY2" fmla="*/ 519032 h 598062"/>
                <a:gd name="connsiteX3" fmla="*/ 1201073 w 1346329"/>
                <a:gd name="connsiteY3" fmla="*/ 598061 h 598062"/>
                <a:gd name="connsiteX4" fmla="*/ 146844 w 1346329"/>
                <a:gd name="connsiteY4" fmla="*/ 598062 h 598062"/>
                <a:gd name="connsiteX5" fmla="*/ 0 w 1346329"/>
                <a:gd name="connsiteY5" fmla="*/ 512682 h 598062"/>
                <a:gd name="connsiteX0" fmla="*/ 0 w 1346329"/>
                <a:gd name="connsiteY0" fmla="*/ 510556 h 595936"/>
                <a:gd name="connsiteX1" fmla="*/ 671642 w 1346329"/>
                <a:gd name="connsiteY1" fmla="*/ 60499 h 595936"/>
                <a:gd name="connsiteX2" fmla="*/ 1346329 w 1346329"/>
                <a:gd name="connsiteY2" fmla="*/ 516906 h 595936"/>
                <a:gd name="connsiteX3" fmla="*/ 1201073 w 1346329"/>
                <a:gd name="connsiteY3" fmla="*/ 595935 h 595936"/>
                <a:gd name="connsiteX4" fmla="*/ 146844 w 1346329"/>
                <a:gd name="connsiteY4" fmla="*/ 595936 h 595936"/>
                <a:gd name="connsiteX5" fmla="*/ 0 w 1346329"/>
                <a:gd name="connsiteY5" fmla="*/ 510556 h 595936"/>
                <a:gd name="connsiteX0" fmla="*/ 0 w 1346329"/>
                <a:gd name="connsiteY0" fmla="*/ 505935 h 591315"/>
                <a:gd name="connsiteX1" fmla="*/ 671642 w 1346329"/>
                <a:gd name="connsiteY1" fmla="*/ 55878 h 591315"/>
                <a:gd name="connsiteX2" fmla="*/ 1346329 w 1346329"/>
                <a:gd name="connsiteY2" fmla="*/ 512285 h 591315"/>
                <a:gd name="connsiteX3" fmla="*/ 1201073 w 1346329"/>
                <a:gd name="connsiteY3" fmla="*/ 591314 h 591315"/>
                <a:gd name="connsiteX4" fmla="*/ 146844 w 1346329"/>
                <a:gd name="connsiteY4" fmla="*/ 591315 h 591315"/>
                <a:gd name="connsiteX5" fmla="*/ 0 w 1346329"/>
                <a:gd name="connsiteY5" fmla="*/ 505935 h 591315"/>
                <a:gd name="connsiteX0" fmla="*/ 0 w 1346329"/>
                <a:gd name="connsiteY0" fmla="*/ 505935 h 591315"/>
                <a:gd name="connsiteX1" fmla="*/ 671642 w 1346329"/>
                <a:gd name="connsiteY1" fmla="*/ 55878 h 591315"/>
                <a:gd name="connsiteX2" fmla="*/ 1346329 w 1346329"/>
                <a:gd name="connsiteY2" fmla="*/ 512285 h 591315"/>
                <a:gd name="connsiteX3" fmla="*/ 1201073 w 1346329"/>
                <a:gd name="connsiteY3" fmla="*/ 591314 h 591315"/>
                <a:gd name="connsiteX4" fmla="*/ 146844 w 1346329"/>
                <a:gd name="connsiteY4" fmla="*/ 591315 h 591315"/>
                <a:gd name="connsiteX5" fmla="*/ 0 w 1346329"/>
                <a:gd name="connsiteY5" fmla="*/ 505935 h 591315"/>
                <a:gd name="connsiteX0" fmla="*/ 0 w 1346329"/>
                <a:gd name="connsiteY0" fmla="*/ 505935 h 591315"/>
                <a:gd name="connsiteX1" fmla="*/ 671642 w 1346329"/>
                <a:gd name="connsiteY1" fmla="*/ 55878 h 591315"/>
                <a:gd name="connsiteX2" fmla="*/ 1346329 w 1346329"/>
                <a:gd name="connsiteY2" fmla="*/ 512285 h 591315"/>
                <a:gd name="connsiteX3" fmla="*/ 1201073 w 1346329"/>
                <a:gd name="connsiteY3" fmla="*/ 591314 h 591315"/>
                <a:gd name="connsiteX4" fmla="*/ 146844 w 1346329"/>
                <a:gd name="connsiteY4" fmla="*/ 591315 h 591315"/>
                <a:gd name="connsiteX5" fmla="*/ 0 w 1346329"/>
                <a:gd name="connsiteY5" fmla="*/ 505935 h 591315"/>
                <a:gd name="connsiteX0" fmla="*/ 0 w 1346329"/>
                <a:gd name="connsiteY0" fmla="*/ 512423 h 590659"/>
                <a:gd name="connsiteX1" fmla="*/ 671642 w 1346329"/>
                <a:gd name="connsiteY1" fmla="*/ 55222 h 590659"/>
                <a:gd name="connsiteX2" fmla="*/ 1346329 w 1346329"/>
                <a:gd name="connsiteY2" fmla="*/ 511629 h 590659"/>
                <a:gd name="connsiteX3" fmla="*/ 1201073 w 1346329"/>
                <a:gd name="connsiteY3" fmla="*/ 590658 h 590659"/>
                <a:gd name="connsiteX4" fmla="*/ 146844 w 1346329"/>
                <a:gd name="connsiteY4" fmla="*/ 590659 h 590659"/>
                <a:gd name="connsiteX5" fmla="*/ 0 w 1346329"/>
                <a:gd name="connsiteY5" fmla="*/ 512423 h 590659"/>
                <a:gd name="connsiteX0" fmla="*/ 0 w 1346329"/>
                <a:gd name="connsiteY0" fmla="*/ 512423 h 590659"/>
                <a:gd name="connsiteX1" fmla="*/ 671642 w 1346329"/>
                <a:gd name="connsiteY1" fmla="*/ 55222 h 590659"/>
                <a:gd name="connsiteX2" fmla="*/ 1346329 w 1346329"/>
                <a:gd name="connsiteY2" fmla="*/ 511629 h 590659"/>
                <a:gd name="connsiteX3" fmla="*/ 1201073 w 1346329"/>
                <a:gd name="connsiteY3" fmla="*/ 590658 h 590659"/>
                <a:gd name="connsiteX4" fmla="*/ 146844 w 1346329"/>
                <a:gd name="connsiteY4" fmla="*/ 590659 h 590659"/>
                <a:gd name="connsiteX5" fmla="*/ 0 w 1346329"/>
                <a:gd name="connsiteY5" fmla="*/ 512423 h 590659"/>
                <a:gd name="connsiteX0" fmla="*/ 0 w 1346329"/>
                <a:gd name="connsiteY0" fmla="*/ 512423 h 590659"/>
                <a:gd name="connsiteX1" fmla="*/ 671642 w 1346329"/>
                <a:gd name="connsiteY1" fmla="*/ 55222 h 590659"/>
                <a:gd name="connsiteX2" fmla="*/ 1346329 w 1346329"/>
                <a:gd name="connsiteY2" fmla="*/ 511629 h 590659"/>
                <a:gd name="connsiteX3" fmla="*/ 1201073 w 1346329"/>
                <a:gd name="connsiteY3" fmla="*/ 590658 h 590659"/>
                <a:gd name="connsiteX4" fmla="*/ 146844 w 1346329"/>
                <a:gd name="connsiteY4" fmla="*/ 590659 h 590659"/>
                <a:gd name="connsiteX5" fmla="*/ 0 w 1346329"/>
                <a:gd name="connsiteY5" fmla="*/ 512423 h 590659"/>
                <a:gd name="connsiteX0" fmla="*/ 0 w 1346329"/>
                <a:gd name="connsiteY0" fmla="*/ 512423 h 825608"/>
                <a:gd name="connsiteX1" fmla="*/ 671642 w 1346329"/>
                <a:gd name="connsiteY1" fmla="*/ 55222 h 825608"/>
                <a:gd name="connsiteX2" fmla="*/ 1346329 w 1346329"/>
                <a:gd name="connsiteY2" fmla="*/ 511629 h 825608"/>
                <a:gd name="connsiteX3" fmla="*/ 1201073 w 1346329"/>
                <a:gd name="connsiteY3" fmla="*/ 590658 h 825608"/>
                <a:gd name="connsiteX4" fmla="*/ 146844 w 1346329"/>
                <a:gd name="connsiteY4" fmla="*/ 590659 h 825608"/>
                <a:gd name="connsiteX5" fmla="*/ 0 w 1346329"/>
                <a:gd name="connsiteY5" fmla="*/ 512423 h 825608"/>
                <a:gd name="connsiteX0" fmla="*/ 0 w 1346329"/>
                <a:gd name="connsiteY0" fmla="*/ 512423 h 854371"/>
                <a:gd name="connsiteX1" fmla="*/ 671642 w 1346329"/>
                <a:gd name="connsiteY1" fmla="*/ 55222 h 854371"/>
                <a:gd name="connsiteX2" fmla="*/ 1346329 w 1346329"/>
                <a:gd name="connsiteY2" fmla="*/ 511629 h 854371"/>
                <a:gd name="connsiteX3" fmla="*/ 1201073 w 1346329"/>
                <a:gd name="connsiteY3" fmla="*/ 590658 h 854371"/>
                <a:gd name="connsiteX4" fmla="*/ 146844 w 1346329"/>
                <a:gd name="connsiteY4" fmla="*/ 590659 h 854371"/>
                <a:gd name="connsiteX5" fmla="*/ 0 w 1346329"/>
                <a:gd name="connsiteY5" fmla="*/ 512423 h 85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329" h="854371">
                  <a:moveTo>
                    <a:pt x="0" y="512423"/>
                  </a:moveTo>
                  <a:cubicBezTo>
                    <a:pt x="142389" y="274563"/>
                    <a:pt x="307797" y="-152211"/>
                    <a:pt x="671642" y="55222"/>
                  </a:cubicBezTo>
                  <a:cubicBezTo>
                    <a:pt x="1063226" y="-174436"/>
                    <a:pt x="1259546" y="434106"/>
                    <a:pt x="1346329" y="511629"/>
                  </a:cubicBezTo>
                  <a:cubicBezTo>
                    <a:pt x="1297910" y="537972"/>
                    <a:pt x="1261398" y="547646"/>
                    <a:pt x="1201073" y="590658"/>
                  </a:cubicBezTo>
                  <a:cubicBezTo>
                    <a:pt x="1059213" y="709720"/>
                    <a:pt x="667323" y="1119297"/>
                    <a:pt x="146844" y="590659"/>
                  </a:cubicBezTo>
                  <a:cubicBezTo>
                    <a:pt x="93133" y="555055"/>
                    <a:pt x="48948" y="538502"/>
                    <a:pt x="0" y="512423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6242549F-3066-4EFA-A110-66DFE9B65FE0}"/>
                </a:ext>
              </a:extLst>
            </p:cNvPr>
            <p:cNvSpPr/>
            <p:nvPr/>
          </p:nvSpPr>
          <p:spPr>
            <a:xfrm>
              <a:off x="1905791" y="5053143"/>
              <a:ext cx="569961" cy="99910"/>
            </a:xfrm>
            <a:custGeom>
              <a:avLst/>
              <a:gdLst>
                <a:gd name="connsiteX0" fmla="*/ 0 w 295275"/>
                <a:gd name="connsiteY0" fmla="*/ 0 h 54769"/>
                <a:gd name="connsiteX1" fmla="*/ 295275 w 295275"/>
                <a:gd name="connsiteY1" fmla="*/ 0 h 54769"/>
                <a:gd name="connsiteX2" fmla="*/ 295275 w 295275"/>
                <a:gd name="connsiteY2" fmla="*/ 54769 h 54769"/>
                <a:gd name="connsiteX3" fmla="*/ 0 w 295275"/>
                <a:gd name="connsiteY3" fmla="*/ 54769 h 54769"/>
                <a:gd name="connsiteX4" fmla="*/ 0 w 295275"/>
                <a:gd name="connsiteY4" fmla="*/ 0 h 54769"/>
                <a:gd name="connsiteX0" fmla="*/ 0 w 442912"/>
                <a:gd name="connsiteY0" fmla="*/ 0 h 54769"/>
                <a:gd name="connsiteX1" fmla="*/ 442912 w 442912"/>
                <a:gd name="connsiteY1" fmla="*/ 0 h 54769"/>
                <a:gd name="connsiteX2" fmla="*/ 295275 w 442912"/>
                <a:gd name="connsiteY2" fmla="*/ 54769 h 54769"/>
                <a:gd name="connsiteX3" fmla="*/ 0 w 442912"/>
                <a:gd name="connsiteY3" fmla="*/ 54769 h 54769"/>
                <a:gd name="connsiteX4" fmla="*/ 0 w 442912"/>
                <a:gd name="connsiteY4" fmla="*/ 0 h 54769"/>
                <a:gd name="connsiteX0" fmla="*/ 0 w 552449"/>
                <a:gd name="connsiteY0" fmla="*/ 0 h 54769"/>
                <a:gd name="connsiteX1" fmla="*/ 552449 w 552449"/>
                <a:gd name="connsiteY1" fmla="*/ 0 h 54769"/>
                <a:gd name="connsiteX2" fmla="*/ 404812 w 552449"/>
                <a:gd name="connsiteY2" fmla="*/ 54769 h 54769"/>
                <a:gd name="connsiteX3" fmla="*/ 109537 w 552449"/>
                <a:gd name="connsiteY3" fmla="*/ 54769 h 54769"/>
                <a:gd name="connsiteX4" fmla="*/ 0 w 552449"/>
                <a:gd name="connsiteY4" fmla="*/ 0 h 54769"/>
                <a:gd name="connsiteX0" fmla="*/ 0 w 552449"/>
                <a:gd name="connsiteY0" fmla="*/ 0 h 54769"/>
                <a:gd name="connsiteX1" fmla="*/ 271462 w 552449"/>
                <a:gd name="connsiteY1" fmla="*/ 9525 h 54769"/>
                <a:gd name="connsiteX2" fmla="*/ 552449 w 552449"/>
                <a:gd name="connsiteY2" fmla="*/ 0 h 54769"/>
                <a:gd name="connsiteX3" fmla="*/ 404812 w 552449"/>
                <a:gd name="connsiteY3" fmla="*/ 54769 h 54769"/>
                <a:gd name="connsiteX4" fmla="*/ 109537 w 552449"/>
                <a:gd name="connsiteY4" fmla="*/ 54769 h 54769"/>
                <a:gd name="connsiteX5" fmla="*/ 0 w 552449"/>
                <a:gd name="connsiteY5" fmla="*/ 0 h 54769"/>
                <a:gd name="connsiteX0" fmla="*/ 0 w 552449"/>
                <a:gd name="connsiteY0" fmla="*/ 0 h 54769"/>
                <a:gd name="connsiteX1" fmla="*/ 271462 w 552449"/>
                <a:gd name="connsiteY1" fmla="*/ 9525 h 54769"/>
                <a:gd name="connsiteX2" fmla="*/ 552449 w 552449"/>
                <a:gd name="connsiteY2" fmla="*/ 0 h 54769"/>
                <a:gd name="connsiteX3" fmla="*/ 404812 w 552449"/>
                <a:gd name="connsiteY3" fmla="*/ 54769 h 54769"/>
                <a:gd name="connsiteX4" fmla="*/ 0 w 552449"/>
                <a:gd name="connsiteY4" fmla="*/ 0 h 54769"/>
                <a:gd name="connsiteX0" fmla="*/ 0 w 552449"/>
                <a:gd name="connsiteY0" fmla="*/ 0 h 9525"/>
                <a:gd name="connsiteX1" fmla="*/ 271462 w 552449"/>
                <a:gd name="connsiteY1" fmla="*/ 9525 h 9525"/>
                <a:gd name="connsiteX2" fmla="*/ 552449 w 552449"/>
                <a:gd name="connsiteY2" fmla="*/ 0 h 9525"/>
                <a:gd name="connsiteX3" fmla="*/ 0 w 552449"/>
                <a:gd name="connsiteY3" fmla="*/ 0 h 9525"/>
                <a:gd name="connsiteX0" fmla="*/ 0 w 10000"/>
                <a:gd name="connsiteY0" fmla="*/ 9139 h 19139"/>
                <a:gd name="connsiteX1" fmla="*/ 4914 w 10000"/>
                <a:gd name="connsiteY1" fmla="*/ 19139 h 19139"/>
                <a:gd name="connsiteX2" fmla="*/ 10000 w 10000"/>
                <a:gd name="connsiteY2" fmla="*/ 9139 h 19139"/>
                <a:gd name="connsiteX3" fmla="*/ 0 w 10000"/>
                <a:gd name="connsiteY3" fmla="*/ 9139 h 19139"/>
                <a:gd name="connsiteX0" fmla="*/ 0 w 10000"/>
                <a:gd name="connsiteY0" fmla="*/ 18488 h 28488"/>
                <a:gd name="connsiteX1" fmla="*/ 4914 w 10000"/>
                <a:gd name="connsiteY1" fmla="*/ 28488 h 28488"/>
                <a:gd name="connsiteX2" fmla="*/ 10000 w 10000"/>
                <a:gd name="connsiteY2" fmla="*/ 18488 h 28488"/>
                <a:gd name="connsiteX3" fmla="*/ 0 w 10000"/>
                <a:gd name="connsiteY3" fmla="*/ 18488 h 28488"/>
                <a:gd name="connsiteX0" fmla="*/ 0 w 10000"/>
                <a:gd name="connsiteY0" fmla="*/ 18488 h 28488"/>
                <a:gd name="connsiteX1" fmla="*/ 4914 w 10000"/>
                <a:gd name="connsiteY1" fmla="*/ 28488 h 28488"/>
                <a:gd name="connsiteX2" fmla="*/ 10000 w 10000"/>
                <a:gd name="connsiteY2" fmla="*/ 18488 h 28488"/>
                <a:gd name="connsiteX3" fmla="*/ 0 w 10000"/>
                <a:gd name="connsiteY3" fmla="*/ 18488 h 28488"/>
                <a:gd name="connsiteX0" fmla="*/ 0 w 10000"/>
                <a:gd name="connsiteY0" fmla="*/ 18488 h 74043"/>
                <a:gd name="connsiteX1" fmla="*/ 4914 w 10000"/>
                <a:gd name="connsiteY1" fmla="*/ 28488 h 74043"/>
                <a:gd name="connsiteX2" fmla="*/ 10000 w 10000"/>
                <a:gd name="connsiteY2" fmla="*/ 18488 h 74043"/>
                <a:gd name="connsiteX3" fmla="*/ 0 w 10000"/>
                <a:gd name="connsiteY3" fmla="*/ 18488 h 74043"/>
                <a:gd name="connsiteX0" fmla="*/ 0 w 10000"/>
                <a:gd name="connsiteY0" fmla="*/ 18488 h 107376"/>
                <a:gd name="connsiteX1" fmla="*/ 4914 w 10000"/>
                <a:gd name="connsiteY1" fmla="*/ 28488 h 107376"/>
                <a:gd name="connsiteX2" fmla="*/ 10000 w 10000"/>
                <a:gd name="connsiteY2" fmla="*/ 18488 h 107376"/>
                <a:gd name="connsiteX3" fmla="*/ 0 w 10000"/>
                <a:gd name="connsiteY3" fmla="*/ 18488 h 107376"/>
                <a:gd name="connsiteX0" fmla="*/ 208 w 10208"/>
                <a:gd name="connsiteY0" fmla="*/ 18488 h 33489"/>
                <a:gd name="connsiteX1" fmla="*/ 5122 w 10208"/>
                <a:gd name="connsiteY1" fmla="*/ 28488 h 33489"/>
                <a:gd name="connsiteX2" fmla="*/ 10208 w 10208"/>
                <a:gd name="connsiteY2" fmla="*/ 18488 h 33489"/>
                <a:gd name="connsiteX3" fmla="*/ 1846 w 10208"/>
                <a:gd name="connsiteY3" fmla="*/ 33489 h 33489"/>
                <a:gd name="connsiteX4" fmla="*/ 208 w 10208"/>
                <a:gd name="connsiteY4" fmla="*/ 18488 h 33489"/>
                <a:gd name="connsiteX0" fmla="*/ 208 w 10208"/>
                <a:gd name="connsiteY0" fmla="*/ 18488 h 105263"/>
                <a:gd name="connsiteX1" fmla="*/ 5122 w 10208"/>
                <a:gd name="connsiteY1" fmla="*/ 28488 h 105263"/>
                <a:gd name="connsiteX2" fmla="*/ 10208 w 10208"/>
                <a:gd name="connsiteY2" fmla="*/ 18488 h 105263"/>
                <a:gd name="connsiteX3" fmla="*/ 1846 w 10208"/>
                <a:gd name="connsiteY3" fmla="*/ 33489 h 105263"/>
                <a:gd name="connsiteX4" fmla="*/ 208 w 10208"/>
                <a:gd name="connsiteY4" fmla="*/ 18488 h 105263"/>
                <a:gd name="connsiteX0" fmla="*/ 208 w 10208"/>
                <a:gd name="connsiteY0" fmla="*/ 18488 h 103228"/>
                <a:gd name="connsiteX1" fmla="*/ 5122 w 10208"/>
                <a:gd name="connsiteY1" fmla="*/ 28488 h 103228"/>
                <a:gd name="connsiteX2" fmla="*/ 10208 w 10208"/>
                <a:gd name="connsiteY2" fmla="*/ 18488 h 103228"/>
                <a:gd name="connsiteX3" fmla="*/ 1846 w 10208"/>
                <a:gd name="connsiteY3" fmla="*/ 33489 h 103228"/>
                <a:gd name="connsiteX4" fmla="*/ 208 w 10208"/>
                <a:gd name="connsiteY4" fmla="*/ 18488 h 103228"/>
                <a:gd name="connsiteX0" fmla="*/ 208 w 10490"/>
                <a:gd name="connsiteY0" fmla="*/ 18488 h 33867"/>
                <a:gd name="connsiteX1" fmla="*/ 5122 w 10490"/>
                <a:gd name="connsiteY1" fmla="*/ 28488 h 33867"/>
                <a:gd name="connsiteX2" fmla="*/ 10208 w 10490"/>
                <a:gd name="connsiteY2" fmla="*/ 18488 h 33867"/>
                <a:gd name="connsiteX3" fmla="*/ 8958 w 10490"/>
                <a:gd name="connsiteY3" fmla="*/ 25989 h 33867"/>
                <a:gd name="connsiteX4" fmla="*/ 1846 w 10490"/>
                <a:gd name="connsiteY4" fmla="*/ 33489 h 33867"/>
                <a:gd name="connsiteX5" fmla="*/ 208 w 10490"/>
                <a:gd name="connsiteY5" fmla="*/ 18488 h 33867"/>
                <a:gd name="connsiteX0" fmla="*/ 208 w 10490"/>
                <a:gd name="connsiteY0" fmla="*/ 18488 h 79618"/>
                <a:gd name="connsiteX1" fmla="*/ 5122 w 10490"/>
                <a:gd name="connsiteY1" fmla="*/ 28488 h 79618"/>
                <a:gd name="connsiteX2" fmla="*/ 10208 w 10490"/>
                <a:gd name="connsiteY2" fmla="*/ 18488 h 79618"/>
                <a:gd name="connsiteX3" fmla="*/ 8958 w 10490"/>
                <a:gd name="connsiteY3" fmla="*/ 25989 h 79618"/>
                <a:gd name="connsiteX4" fmla="*/ 1846 w 10490"/>
                <a:gd name="connsiteY4" fmla="*/ 33489 h 79618"/>
                <a:gd name="connsiteX5" fmla="*/ 208 w 10490"/>
                <a:gd name="connsiteY5" fmla="*/ 18488 h 79618"/>
                <a:gd name="connsiteX0" fmla="*/ 208 w 10490"/>
                <a:gd name="connsiteY0" fmla="*/ 18488 h 107424"/>
                <a:gd name="connsiteX1" fmla="*/ 5122 w 10490"/>
                <a:gd name="connsiteY1" fmla="*/ 28488 h 107424"/>
                <a:gd name="connsiteX2" fmla="*/ 10208 w 10490"/>
                <a:gd name="connsiteY2" fmla="*/ 18488 h 107424"/>
                <a:gd name="connsiteX3" fmla="*/ 8958 w 10490"/>
                <a:gd name="connsiteY3" fmla="*/ 25989 h 107424"/>
                <a:gd name="connsiteX4" fmla="*/ 1846 w 10490"/>
                <a:gd name="connsiteY4" fmla="*/ 33489 h 107424"/>
                <a:gd name="connsiteX5" fmla="*/ 208 w 10490"/>
                <a:gd name="connsiteY5" fmla="*/ 18488 h 107424"/>
                <a:gd name="connsiteX0" fmla="*/ 208 w 10490"/>
                <a:gd name="connsiteY0" fmla="*/ 18488 h 106008"/>
                <a:gd name="connsiteX1" fmla="*/ 5122 w 10490"/>
                <a:gd name="connsiteY1" fmla="*/ 28488 h 106008"/>
                <a:gd name="connsiteX2" fmla="*/ 10208 w 10490"/>
                <a:gd name="connsiteY2" fmla="*/ 18488 h 106008"/>
                <a:gd name="connsiteX3" fmla="*/ 8958 w 10490"/>
                <a:gd name="connsiteY3" fmla="*/ 25989 h 106008"/>
                <a:gd name="connsiteX4" fmla="*/ 5337 w 10490"/>
                <a:gd name="connsiteY4" fmla="*/ 105989 h 106008"/>
                <a:gd name="connsiteX5" fmla="*/ 1846 w 10490"/>
                <a:gd name="connsiteY5" fmla="*/ 33489 h 106008"/>
                <a:gd name="connsiteX6" fmla="*/ 208 w 10490"/>
                <a:gd name="connsiteY6" fmla="*/ 18488 h 106008"/>
                <a:gd name="connsiteX0" fmla="*/ 215 w 10497"/>
                <a:gd name="connsiteY0" fmla="*/ 18488 h 106011"/>
                <a:gd name="connsiteX1" fmla="*/ 5129 w 10497"/>
                <a:gd name="connsiteY1" fmla="*/ 28488 h 106011"/>
                <a:gd name="connsiteX2" fmla="*/ 10215 w 10497"/>
                <a:gd name="connsiteY2" fmla="*/ 18488 h 106011"/>
                <a:gd name="connsiteX3" fmla="*/ 8965 w 10497"/>
                <a:gd name="connsiteY3" fmla="*/ 25989 h 106011"/>
                <a:gd name="connsiteX4" fmla="*/ 5344 w 10497"/>
                <a:gd name="connsiteY4" fmla="*/ 105989 h 106011"/>
                <a:gd name="connsiteX5" fmla="*/ 1810 w 10497"/>
                <a:gd name="connsiteY5" fmla="*/ 40990 h 106011"/>
                <a:gd name="connsiteX6" fmla="*/ 215 w 10497"/>
                <a:gd name="connsiteY6" fmla="*/ 18488 h 106011"/>
                <a:gd name="connsiteX0" fmla="*/ 151 w 10433"/>
                <a:gd name="connsiteY0" fmla="*/ 18488 h 106011"/>
                <a:gd name="connsiteX1" fmla="*/ 5065 w 10433"/>
                <a:gd name="connsiteY1" fmla="*/ 28488 h 106011"/>
                <a:gd name="connsiteX2" fmla="*/ 10151 w 10433"/>
                <a:gd name="connsiteY2" fmla="*/ 18488 h 106011"/>
                <a:gd name="connsiteX3" fmla="*/ 8901 w 10433"/>
                <a:gd name="connsiteY3" fmla="*/ 25989 h 106011"/>
                <a:gd name="connsiteX4" fmla="*/ 5280 w 10433"/>
                <a:gd name="connsiteY4" fmla="*/ 105989 h 106011"/>
                <a:gd name="connsiteX5" fmla="*/ 1746 w 10433"/>
                <a:gd name="connsiteY5" fmla="*/ 40990 h 106011"/>
                <a:gd name="connsiteX6" fmla="*/ 151 w 10433"/>
                <a:gd name="connsiteY6" fmla="*/ 18488 h 106011"/>
                <a:gd name="connsiteX0" fmla="*/ 151 w 10433"/>
                <a:gd name="connsiteY0" fmla="*/ 18488 h 106018"/>
                <a:gd name="connsiteX1" fmla="*/ 5065 w 10433"/>
                <a:gd name="connsiteY1" fmla="*/ 28488 h 106018"/>
                <a:gd name="connsiteX2" fmla="*/ 10151 w 10433"/>
                <a:gd name="connsiteY2" fmla="*/ 18488 h 106018"/>
                <a:gd name="connsiteX3" fmla="*/ 8901 w 10433"/>
                <a:gd name="connsiteY3" fmla="*/ 25989 h 106018"/>
                <a:gd name="connsiteX4" fmla="*/ 5280 w 10433"/>
                <a:gd name="connsiteY4" fmla="*/ 105989 h 106018"/>
                <a:gd name="connsiteX5" fmla="*/ 1746 w 10433"/>
                <a:gd name="connsiteY5" fmla="*/ 40990 h 106018"/>
                <a:gd name="connsiteX6" fmla="*/ 151 w 10433"/>
                <a:gd name="connsiteY6" fmla="*/ 18488 h 106018"/>
                <a:gd name="connsiteX0" fmla="*/ 151 w 10353"/>
                <a:gd name="connsiteY0" fmla="*/ 18488 h 106018"/>
                <a:gd name="connsiteX1" fmla="*/ 5065 w 10353"/>
                <a:gd name="connsiteY1" fmla="*/ 28488 h 106018"/>
                <a:gd name="connsiteX2" fmla="*/ 10151 w 10353"/>
                <a:gd name="connsiteY2" fmla="*/ 18488 h 106018"/>
                <a:gd name="connsiteX3" fmla="*/ 8901 w 10353"/>
                <a:gd name="connsiteY3" fmla="*/ 25989 h 106018"/>
                <a:gd name="connsiteX4" fmla="*/ 5280 w 10353"/>
                <a:gd name="connsiteY4" fmla="*/ 105989 h 106018"/>
                <a:gd name="connsiteX5" fmla="*/ 1746 w 10353"/>
                <a:gd name="connsiteY5" fmla="*/ 40990 h 106018"/>
                <a:gd name="connsiteX6" fmla="*/ 151 w 10353"/>
                <a:gd name="connsiteY6" fmla="*/ 18488 h 106018"/>
                <a:gd name="connsiteX0" fmla="*/ 151 w 10353"/>
                <a:gd name="connsiteY0" fmla="*/ 15343 h 102873"/>
                <a:gd name="connsiteX1" fmla="*/ 5367 w 10353"/>
                <a:gd name="connsiteY1" fmla="*/ 32843 h 102873"/>
                <a:gd name="connsiteX2" fmla="*/ 10151 w 10353"/>
                <a:gd name="connsiteY2" fmla="*/ 15343 h 102873"/>
                <a:gd name="connsiteX3" fmla="*/ 8901 w 10353"/>
                <a:gd name="connsiteY3" fmla="*/ 22844 h 102873"/>
                <a:gd name="connsiteX4" fmla="*/ 5280 w 10353"/>
                <a:gd name="connsiteY4" fmla="*/ 102844 h 102873"/>
                <a:gd name="connsiteX5" fmla="*/ 1746 w 10353"/>
                <a:gd name="connsiteY5" fmla="*/ 37845 h 102873"/>
                <a:gd name="connsiteX6" fmla="*/ 151 w 10353"/>
                <a:gd name="connsiteY6" fmla="*/ 15343 h 102873"/>
                <a:gd name="connsiteX0" fmla="*/ 151 w 10353"/>
                <a:gd name="connsiteY0" fmla="*/ 15592 h 103122"/>
                <a:gd name="connsiteX1" fmla="*/ 5367 w 10353"/>
                <a:gd name="connsiteY1" fmla="*/ 33092 h 103122"/>
                <a:gd name="connsiteX2" fmla="*/ 10151 w 10353"/>
                <a:gd name="connsiteY2" fmla="*/ 15592 h 103122"/>
                <a:gd name="connsiteX3" fmla="*/ 8901 w 10353"/>
                <a:gd name="connsiteY3" fmla="*/ 23093 h 103122"/>
                <a:gd name="connsiteX4" fmla="*/ 5280 w 10353"/>
                <a:gd name="connsiteY4" fmla="*/ 103093 h 103122"/>
                <a:gd name="connsiteX5" fmla="*/ 1746 w 10353"/>
                <a:gd name="connsiteY5" fmla="*/ 38094 h 103122"/>
                <a:gd name="connsiteX6" fmla="*/ 151 w 10353"/>
                <a:gd name="connsiteY6" fmla="*/ 15592 h 103122"/>
                <a:gd name="connsiteX0" fmla="*/ 151 w 10353"/>
                <a:gd name="connsiteY0" fmla="*/ 17364 h 104894"/>
                <a:gd name="connsiteX1" fmla="*/ 5195 w 10353"/>
                <a:gd name="connsiteY1" fmla="*/ 29865 h 104894"/>
                <a:gd name="connsiteX2" fmla="*/ 10151 w 10353"/>
                <a:gd name="connsiteY2" fmla="*/ 17364 h 104894"/>
                <a:gd name="connsiteX3" fmla="*/ 8901 w 10353"/>
                <a:gd name="connsiteY3" fmla="*/ 24865 h 104894"/>
                <a:gd name="connsiteX4" fmla="*/ 5280 w 10353"/>
                <a:gd name="connsiteY4" fmla="*/ 104865 h 104894"/>
                <a:gd name="connsiteX5" fmla="*/ 1746 w 10353"/>
                <a:gd name="connsiteY5" fmla="*/ 39866 h 104894"/>
                <a:gd name="connsiteX6" fmla="*/ 151 w 10353"/>
                <a:gd name="connsiteY6" fmla="*/ 17364 h 104894"/>
                <a:gd name="connsiteX0" fmla="*/ 115 w 10317"/>
                <a:gd name="connsiteY0" fmla="*/ 17364 h 104894"/>
                <a:gd name="connsiteX1" fmla="*/ 5159 w 10317"/>
                <a:gd name="connsiteY1" fmla="*/ 29865 h 104894"/>
                <a:gd name="connsiteX2" fmla="*/ 10115 w 10317"/>
                <a:gd name="connsiteY2" fmla="*/ 17364 h 104894"/>
                <a:gd name="connsiteX3" fmla="*/ 8865 w 10317"/>
                <a:gd name="connsiteY3" fmla="*/ 24865 h 104894"/>
                <a:gd name="connsiteX4" fmla="*/ 5244 w 10317"/>
                <a:gd name="connsiteY4" fmla="*/ 104865 h 104894"/>
                <a:gd name="connsiteX5" fmla="*/ 1710 w 10317"/>
                <a:gd name="connsiteY5" fmla="*/ 39866 h 104894"/>
                <a:gd name="connsiteX6" fmla="*/ 115 w 10317"/>
                <a:gd name="connsiteY6" fmla="*/ 17364 h 10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17" h="104894">
                  <a:moveTo>
                    <a:pt x="115" y="17364"/>
                  </a:moveTo>
                  <a:cubicBezTo>
                    <a:pt x="2213" y="-20135"/>
                    <a:pt x="3363" y="14865"/>
                    <a:pt x="5159" y="29865"/>
                  </a:cubicBezTo>
                  <a:cubicBezTo>
                    <a:pt x="8061" y="-8468"/>
                    <a:pt x="9541" y="-6803"/>
                    <a:pt x="10115" y="17364"/>
                  </a:cubicBezTo>
                  <a:cubicBezTo>
                    <a:pt x="10769" y="17781"/>
                    <a:pt x="9699" y="14866"/>
                    <a:pt x="8865" y="24865"/>
                  </a:cubicBezTo>
                  <a:cubicBezTo>
                    <a:pt x="8003" y="39448"/>
                    <a:pt x="6429" y="103615"/>
                    <a:pt x="5244" y="104865"/>
                  </a:cubicBezTo>
                  <a:cubicBezTo>
                    <a:pt x="4059" y="106115"/>
                    <a:pt x="2731" y="66949"/>
                    <a:pt x="1710" y="39866"/>
                  </a:cubicBezTo>
                  <a:cubicBezTo>
                    <a:pt x="1120" y="29866"/>
                    <a:pt x="-431" y="22364"/>
                    <a:pt x="115" y="17364"/>
                  </a:cubicBezTo>
                  <a:close/>
                </a:path>
              </a:pathLst>
            </a:cu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540A72F-E34B-4299-A213-B4AAAC65812E}"/>
                </a:ext>
              </a:extLst>
            </p:cNvPr>
            <p:cNvSpPr/>
            <p:nvPr/>
          </p:nvSpPr>
          <p:spPr>
            <a:xfrm>
              <a:off x="1524000" y="5072063"/>
              <a:ext cx="376238" cy="85725"/>
            </a:xfrm>
            <a:custGeom>
              <a:avLst/>
              <a:gdLst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8" h="85725">
                  <a:moveTo>
                    <a:pt x="376238" y="0"/>
                  </a:moveTo>
                  <a:cubicBezTo>
                    <a:pt x="250825" y="28575"/>
                    <a:pt x="213519" y="57150"/>
                    <a:pt x="0" y="85725"/>
                  </a:cubicBezTo>
                  <a:lnTo>
                    <a:pt x="0" y="85725"/>
                  </a:lnTo>
                </a:path>
              </a:pathLst>
            </a:custGeom>
            <a:grp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11B111-9D27-40A9-98FE-B2EBD4C21CDA}"/>
                </a:ext>
              </a:extLst>
            </p:cNvPr>
            <p:cNvSpPr/>
            <p:nvPr/>
          </p:nvSpPr>
          <p:spPr>
            <a:xfrm flipH="1">
              <a:off x="2440781" y="5057879"/>
              <a:ext cx="411209" cy="99909"/>
            </a:xfrm>
            <a:custGeom>
              <a:avLst/>
              <a:gdLst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8" h="85725">
                  <a:moveTo>
                    <a:pt x="376238" y="0"/>
                  </a:moveTo>
                  <a:cubicBezTo>
                    <a:pt x="250825" y="28575"/>
                    <a:pt x="184239" y="63280"/>
                    <a:pt x="0" y="85725"/>
                  </a:cubicBezTo>
                  <a:lnTo>
                    <a:pt x="0" y="85725"/>
                  </a:lnTo>
                </a:path>
              </a:pathLst>
            </a:custGeom>
            <a:grp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alphasounds-w">
            <a:hlinkClick r:id="" action="ppaction://media"/>
            <a:extLst>
              <a:ext uri="{FF2B5EF4-FFF2-40B4-BE49-F238E27FC236}">
                <a16:creationId xmlns:a16="http://schemas.microsoft.com/office/drawing/2014/main" id="{F58529C2-90EE-4BEC-9005-EEC2D6087E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8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i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F180-4DD5-45DE-B74D-48B2B1218F00}"/>
              </a:ext>
            </a:extLst>
          </p:cNvPr>
          <p:cNvGrpSpPr/>
          <p:nvPr/>
        </p:nvGrpSpPr>
        <p:grpSpPr>
          <a:xfrm>
            <a:off x="938839" y="3302035"/>
            <a:ext cx="4956688" cy="2793965"/>
            <a:chOff x="-2112808" y="-2562290"/>
            <a:chExt cx="2859642" cy="161191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9880AB-E2AC-4EAD-96A7-61AEB68ADE85}"/>
                </a:ext>
              </a:extLst>
            </p:cNvPr>
            <p:cNvGrpSpPr/>
            <p:nvPr/>
          </p:nvGrpSpPr>
          <p:grpSpPr>
            <a:xfrm>
              <a:off x="-2098315" y="-2562290"/>
              <a:ext cx="2844990" cy="1611911"/>
              <a:chOff x="6715172" y="618264"/>
              <a:chExt cx="2844990" cy="1611911"/>
            </a:xfrm>
            <a:solidFill>
              <a:srgbClr val="E95958"/>
            </a:solidFill>
          </p:grpSpPr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6896485B-F7BD-477A-9C39-EC2211BDA5E9}"/>
                  </a:ext>
                </a:extLst>
              </p:cNvPr>
              <p:cNvSpPr/>
              <p:nvPr/>
            </p:nvSpPr>
            <p:spPr>
              <a:xfrm>
                <a:off x="6758545" y="1054412"/>
                <a:ext cx="2743200" cy="787987"/>
              </a:xfrm>
              <a:custGeom>
                <a:avLst/>
                <a:gdLst>
                  <a:gd name="connsiteX0" fmla="*/ 0 w 2197290"/>
                  <a:gd name="connsiteY0" fmla="*/ 0 h 750627"/>
                  <a:gd name="connsiteX1" fmla="*/ 2197290 w 2197290"/>
                  <a:gd name="connsiteY1" fmla="*/ 0 h 750627"/>
                  <a:gd name="connsiteX2" fmla="*/ 2197290 w 2197290"/>
                  <a:gd name="connsiteY2" fmla="*/ 750627 h 750627"/>
                  <a:gd name="connsiteX3" fmla="*/ 0 w 2197290"/>
                  <a:gd name="connsiteY3" fmla="*/ 750627 h 750627"/>
                  <a:gd name="connsiteX4" fmla="*/ 0 w 2197290"/>
                  <a:gd name="connsiteY4" fmla="*/ 0 h 750627"/>
                  <a:gd name="connsiteX0" fmla="*/ 0 w 2197290"/>
                  <a:gd name="connsiteY0" fmla="*/ 177042 h 927669"/>
                  <a:gd name="connsiteX1" fmla="*/ 1076278 w 2197290"/>
                  <a:gd name="connsiteY1" fmla="*/ 0 h 927669"/>
                  <a:gd name="connsiteX2" fmla="*/ 2197290 w 2197290"/>
                  <a:gd name="connsiteY2" fmla="*/ 177042 h 927669"/>
                  <a:gd name="connsiteX3" fmla="*/ 2197290 w 2197290"/>
                  <a:gd name="connsiteY3" fmla="*/ 927669 h 927669"/>
                  <a:gd name="connsiteX4" fmla="*/ 0 w 2197290"/>
                  <a:gd name="connsiteY4" fmla="*/ 927669 h 927669"/>
                  <a:gd name="connsiteX5" fmla="*/ 0 w 2197290"/>
                  <a:gd name="connsiteY5" fmla="*/ 177042 h 927669"/>
                  <a:gd name="connsiteX0" fmla="*/ 0 w 2540190"/>
                  <a:gd name="connsiteY0" fmla="*/ 177042 h 927669"/>
                  <a:gd name="connsiteX1" fmla="*/ 1076278 w 2540190"/>
                  <a:gd name="connsiteY1" fmla="*/ 0 h 927669"/>
                  <a:gd name="connsiteX2" fmla="*/ 2540190 w 2540190"/>
                  <a:gd name="connsiteY2" fmla="*/ 481842 h 927669"/>
                  <a:gd name="connsiteX3" fmla="*/ 2197290 w 2540190"/>
                  <a:gd name="connsiteY3" fmla="*/ 927669 h 927669"/>
                  <a:gd name="connsiteX4" fmla="*/ 0 w 2540190"/>
                  <a:gd name="connsiteY4" fmla="*/ 927669 h 927669"/>
                  <a:gd name="connsiteX5" fmla="*/ 0 w 2540190"/>
                  <a:gd name="connsiteY5" fmla="*/ 1770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266700 w 2806890"/>
                  <a:gd name="connsiteY4" fmla="*/ 927669 h 927669"/>
                  <a:gd name="connsiteX5" fmla="*/ 0 w 2806890"/>
                  <a:gd name="connsiteY5" fmla="*/ 4691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0 w 2806890"/>
                  <a:gd name="connsiteY4" fmla="*/ 469142 h 927669"/>
                  <a:gd name="connsiteX0" fmla="*/ 0 w 2806890"/>
                  <a:gd name="connsiteY0" fmla="*/ 469142 h 481842"/>
                  <a:gd name="connsiteX1" fmla="*/ 1342978 w 2806890"/>
                  <a:gd name="connsiteY1" fmla="*/ 0 h 481842"/>
                  <a:gd name="connsiteX2" fmla="*/ 2806890 w 2806890"/>
                  <a:gd name="connsiteY2" fmla="*/ 481842 h 481842"/>
                  <a:gd name="connsiteX3" fmla="*/ 0 w 2806890"/>
                  <a:gd name="connsiteY3" fmla="*/ 469142 h 481842"/>
                  <a:gd name="connsiteX0" fmla="*/ 0 w 2806890"/>
                  <a:gd name="connsiteY0" fmla="*/ 534591 h 547291"/>
                  <a:gd name="connsiteX1" fmla="*/ 1342978 w 2806890"/>
                  <a:gd name="connsiteY1" fmla="*/ 65449 h 547291"/>
                  <a:gd name="connsiteX2" fmla="*/ 2806890 w 2806890"/>
                  <a:gd name="connsiteY2" fmla="*/ 547291 h 547291"/>
                  <a:gd name="connsiteX3" fmla="*/ 0 w 2806890"/>
                  <a:gd name="connsiteY3" fmla="*/ 534591 h 547291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37691 h 550391"/>
                  <a:gd name="connsiteX1" fmla="*/ 1342978 w 2806890"/>
                  <a:gd name="connsiteY1" fmla="*/ 68549 h 550391"/>
                  <a:gd name="connsiteX2" fmla="*/ 2806890 w 2806890"/>
                  <a:gd name="connsiteY2" fmla="*/ 550391 h 550391"/>
                  <a:gd name="connsiteX3" fmla="*/ 0 w 2806890"/>
                  <a:gd name="connsiteY3" fmla="*/ 537691 h 550391"/>
                  <a:gd name="connsiteX0" fmla="*/ 0 w 2806890"/>
                  <a:gd name="connsiteY0" fmla="*/ 528404 h 541104"/>
                  <a:gd name="connsiteX1" fmla="*/ 1342978 w 2806890"/>
                  <a:gd name="connsiteY1" fmla="*/ 59262 h 541104"/>
                  <a:gd name="connsiteX2" fmla="*/ 2806890 w 2806890"/>
                  <a:gd name="connsiteY2" fmla="*/ 541104 h 541104"/>
                  <a:gd name="connsiteX3" fmla="*/ 0 w 2806890"/>
                  <a:gd name="connsiteY3" fmla="*/ 528404 h 541104"/>
                  <a:gd name="connsiteX0" fmla="*/ 0 w 2806890"/>
                  <a:gd name="connsiteY0" fmla="*/ 537470 h 550170"/>
                  <a:gd name="connsiteX1" fmla="*/ 1342978 w 2806890"/>
                  <a:gd name="connsiteY1" fmla="*/ 68328 h 550170"/>
                  <a:gd name="connsiteX2" fmla="*/ 2806890 w 2806890"/>
                  <a:gd name="connsiteY2" fmla="*/ 550170 h 550170"/>
                  <a:gd name="connsiteX3" fmla="*/ 0 w 2806890"/>
                  <a:gd name="connsiteY3" fmla="*/ 537470 h 550170"/>
                  <a:gd name="connsiteX0" fmla="*/ 0 w 2844990"/>
                  <a:gd name="connsiteY0" fmla="*/ 514854 h 552954"/>
                  <a:gd name="connsiteX1" fmla="*/ 1381078 w 2844990"/>
                  <a:gd name="connsiteY1" fmla="*/ 71112 h 552954"/>
                  <a:gd name="connsiteX2" fmla="*/ 2844990 w 2844990"/>
                  <a:gd name="connsiteY2" fmla="*/ 552954 h 552954"/>
                  <a:gd name="connsiteX3" fmla="*/ 0 w 2844990"/>
                  <a:gd name="connsiteY3" fmla="*/ 514854 h 552954"/>
                  <a:gd name="connsiteX0" fmla="*/ 0 w 2844990"/>
                  <a:gd name="connsiteY0" fmla="*/ 504929 h 543029"/>
                  <a:gd name="connsiteX1" fmla="*/ 1381078 w 2844990"/>
                  <a:gd name="connsiteY1" fmla="*/ 61187 h 543029"/>
                  <a:gd name="connsiteX2" fmla="*/ 2844990 w 2844990"/>
                  <a:gd name="connsiteY2" fmla="*/ 543029 h 543029"/>
                  <a:gd name="connsiteX3" fmla="*/ 0 w 2844990"/>
                  <a:gd name="connsiteY3" fmla="*/ 504929 h 543029"/>
                  <a:gd name="connsiteX0" fmla="*/ 0 w 2844990"/>
                  <a:gd name="connsiteY0" fmla="*/ 504929 h 1116030"/>
                  <a:gd name="connsiteX1" fmla="*/ 1381078 w 2844990"/>
                  <a:gd name="connsiteY1" fmla="*/ 61187 h 1116030"/>
                  <a:gd name="connsiteX2" fmla="*/ 2844990 w 2844990"/>
                  <a:gd name="connsiteY2" fmla="*/ 543029 h 1116030"/>
                  <a:gd name="connsiteX3" fmla="*/ 0 w 2844990"/>
                  <a:gd name="connsiteY3" fmla="*/ 504929 h 1116030"/>
                  <a:gd name="connsiteX0" fmla="*/ 0 w 2844990"/>
                  <a:gd name="connsiteY0" fmla="*/ 504929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0" fmla="*/ 0 w 2851340"/>
                  <a:gd name="connsiteY0" fmla="*/ 313239 h 1542672"/>
                  <a:gd name="connsiteX1" fmla="*/ 1387428 w 2851340"/>
                  <a:gd name="connsiteY1" fmla="*/ 88062 h 1542672"/>
                  <a:gd name="connsiteX2" fmla="*/ 2851340 w 2851340"/>
                  <a:gd name="connsiteY2" fmla="*/ 569904 h 1542672"/>
                  <a:gd name="connsiteX3" fmla="*/ 0 w 2851340"/>
                  <a:gd name="connsiteY3" fmla="*/ 313239 h 1542672"/>
                  <a:gd name="connsiteX0" fmla="*/ 0 w 2692590"/>
                  <a:gd name="connsiteY0" fmla="*/ 313239 h 1412968"/>
                  <a:gd name="connsiteX1" fmla="*/ 1387428 w 2692590"/>
                  <a:gd name="connsiteY1" fmla="*/ 88062 h 1412968"/>
                  <a:gd name="connsiteX2" fmla="*/ 2692590 w 2692590"/>
                  <a:gd name="connsiteY2" fmla="*/ 337680 h 1412968"/>
                  <a:gd name="connsiteX3" fmla="*/ 0 w 2692590"/>
                  <a:gd name="connsiteY3" fmla="*/ 313239 h 1412968"/>
                  <a:gd name="connsiteX0" fmla="*/ 0 w 2692590"/>
                  <a:gd name="connsiteY0" fmla="*/ 0 h 1099729"/>
                  <a:gd name="connsiteX1" fmla="*/ 2692590 w 2692590"/>
                  <a:gd name="connsiteY1" fmla="*/ 24441 h 1099729"/>
                  <a:gd name="connsiteX2" fmla="*/ 0 w 2692590"/>
                  <a:gd name="connsiteY2" fmla="*/ 0 h 1099729"/>
                  <a:gd name="connsiteX0" fmla="*/ 0 w 2692590"/>
                  <a:gd name="connsiteY0" fmla="*/ 192313 h 1292042"/>
                  <a:gd name="connsiteX1" fmla="*/ 2692590 w 2692590"/>
                  <a:gd name="connsiteY1" fmla="*/ 216754 h 1292042"/>
                  <a:gd name="connsiteX2" fmla="*/ 0 w 2692590"/>
                  <a:gd name="connsiteY2" fmla="*/ 192313 h 1292042"/>
                  <a:gd name="connsiteX0" fmla="*/ 0 w 2692590"/>
                  <a:gd name="connsiteY0" fmla="*/ 240044 h 1339773"/>
                  <a:gd name="connsiteX1" fmla="*/ 2692590 w 2692590"/>
                  <a:gd name="connsiteY1" fmla="*/ 264485 h 1339773"/>
                  <a:gd name="connsiteX2" fmla="*/ 0 w 2692590"/>
                  <a:gd name="connsiteY2" fmla="*/ 240044 h 1339773"/>
                  <a:gd name="connsiteX0" fmla="*/ 0 w 2692590"/>
                  <a:gd name="connsiteY0" fmla="*/ 264809 h 1364538"/>
                  <a:gd name="connsiteX1" fmla="*/ 2692590 w 2692590"/>
                  <a:gd name="connsiteY1" fmla="*/ 289250 h 1364538"/>
                  <a:gd name="connsiteX2" fmla="*/ 0 w 2692590"/>
                  <a:gd name="connsiteY2" fmla="*/ 264809 h 1364538"/>
                  <a:gd name="connsiteX0" fmla="*/ 0 w 2692590"/>
                  <a:gd name="connsiteY0" fmla="*/ 264809 h 1220348"/>
                  <a:gd name="connsiteX1" fmla="*/ 2692590 w 2692590"/>
                  <a:gd name="connsiteY1" fmla="*/ 289250 h 1220348"/>
                  <a:gd name="connsiteX2" fmla="*/ 0 w 2692590"/>
                  <a:gd name="connsiteY2" fmla="*/ 264809 h 1220348"/>
                  <a:gd name="connsiteX0" fmla="*/ 0 w 2692590"/>
                  <a:gd name="connsiteY0" fmla="*/ 264809 h 1546770"/>
                  <a:gd name="connsiteX1" fmla="*/ 2692590 w 2692590"/>
                  <a:gd name="connsiteY1" fmla="*/ 289250 h 1546770"/>
                  <a:gd name="connsiteX2" fmla="*/ 0 w 2692590"/>
                  <a:gd name="connsiteY2" fmla="*/ 264809 h 154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2590" h="1546770">
                    <a:moveTo>
                      <a:pt x="0" y="264809"/>
                    </a:moveTo>
                    <a:cubicBezTo>
                      <a:pt x="878480" y="-177833"/>
                      <a:pt x="1998260" y="7897"/>
                      <a:pt x="2692590" y="289250"/>
                    </a:cubicBezTo>
                    <a:cubicBezTo>
                      <a:pt x="2195110" y="1443462"/>
                      <a:pt x="948330" y="2429665"/>
                      <a:pt x="0" y="264809"/>
                    </a:cubicBezTo>
                    <a:close/>
                  </a:path>
                </a:pathLst>
              </a:custGeom>
              <a:solidFill>
                <a:srgbClr val="2D2D2E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E9B82C-300F-40ED-9C97-20A69A357290}"/>
                  </a:ext>
                </a:extLst>
              </p:cNvPr>
              <p:cNvSpPr/>
              <p:nvPr/>
            </p:nvSpPr>
            <p:spPr>
              <a:xfrm>
                <a:off x="6982460" y="1066030"/>
                <a:ext cx="2310413" cy="49638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10413" h="496382">
                    <a:moveTo>
                      <a:pt x="885334" y="1784"/>
                    </a:moveTo>
                    <a:cubicBezTo>
                      <a:pt x="1368181" y="-8973"/>
                      <a:pt x="1848845" y="30078"/>
                      <a:pt x="2243982" y="87980"/>
                    </a:cubicBezTo>
                    <a:lnTo>
                      <a:pt x="2310413" y="98377"/>
                    </a:lnTo>
                    <a:lnTo>
                      <a:pt x="2308911" y="103213"/>
                    </a:lnTo>
                    <a:cubicBezTo>
                      <a:pt x="2280225" y="218036"/>
                      <a:pt x="2273975" y="350270"/>
                      <a:pt x="2088237" y="343202"/>
                    </a:cubicBezTo>
                    <a:cubicBezTo>
                      <a:pt x="1999866" y="413631"/>
                      <a:pt x="1900383" y="448242"/>
                      <a:pt x="1808043" y="377333"/>
                    </a:cubicBezTo>
                    <a:cubicBezTo>
                      <a:pt x="1765710" y="427868"/>
                      <a:pt x="1730652" y="475758"/>
                      <a:pt x="1577061" y="417814"/>
                    </a:cubicBezTo>
                    <a:cubicBezTo>
                      <a:pt x="1506814" y="543227"/>
                      <a:pt x="1201220" y="491633"/>
                      <a:pt x="1157961" y="446389"/>
                    </a:cubicBezTo>
                    <a:cubicBezTo>
                      <a:pt x="1124227" y="472583"/>
                      <a:pt x="796673" y="546005"/>
                      <a:pt x="755530" y="405908"/>
                    </a:cubicBezTo>
                    <a:cubicBezTo>
                      <a:pt x="611332" y="488458"/>
                      <a:pt x="540953" y="416226"/>
                      <a:pt x="530105" y="339233"/>
                    </a:cubicBezTo>
                    <a:cubicBezTo>
                      <a:pt x="436972" y="434747"/>
                      <a:pt x="312882" y="370718"/>
                      <a:pt x="250705" y="332883"/>
                    </a:cubicBezTo>
                    <a:cubicBezTo>
                      <a:pt x="55443" y="325862"/>
                      <a:pt x="37434" y="211239"/>
                      <a:pt x="5808" y="107554"/>
                    </a:cubicBezTo>
                    <a:lnTo>
                      <a:pt x="0" y="91144"/>
                    </a:lnTo>
                    <a:lnTo>
                      <a:pt x="169845" y="59144"/>
                    </a:lnTo>
                    <a:cubicBezTo>
                      <a:pt x="401942" y="24993"/>
                      <a:pt x="643911" y="7162"/>
                      <a:pt x="885334" y="178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01FF71-2BF9-4CB5-B6E2-288215727FD6}"/>
                  </a:ext>
                </a:extLst>
              </p:cNvPr>
              <p:cNvSpPr/>
              <p:nvPr/>
            </p:nvSpPr>
            <p:spPr>
              <a:xfrm>
                <a:off x="7256464" y="1536858"/>
                <a:ext cx="1688959" cy="274690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88959" h="274690">
                    <a:moveTo>
                      <a:pt x="69664" y="598"/>
                    </a:moveTo>
                    <a:cubicBezTo>
                      <a:pt x="125958" y="-3751"/>
                      <a:pt x="159147" y="16343"/>
                      <a:pt x="172244" y="37778"/>
                    </a:cubicBezTo>
                    <a:cubicBezTo>
                      <a:pt x="200818" y="15553"/>
                      <a:pt x="329407" y="-16197"/>
                      <a:pt x="379413" y="63972"/>
                    </a:cubicBezTo>
                    <a:cubicBezTo>
                      <a:pt x="431801" y="56034"/>
                      <a:pt x="469900" y="52860"/>
                      <a:pt x="515144" y="75878"/>
                    </a:cubicBezTo>
                    <a:cubicBezTo>
                      <a:pt x="570707" y="62385"/>
                      <a:pt x="616744" y="53653"/>
                      <a:pt x="667544" y="83022"/>
                    </a:cubicBezTo>
                    <a:cubicBezTo>
                      <a:pt x="721518" y="66353"/>
                      <a:pt x="770732" y="47303"/>
                      <a:pt x="841375" y="80641"/>
                    </a:cubicBezTo>
                    <a:cubicBezTo>
                      <a:pt x="912019" y="65559"/>
                      <a:pt x="935037" y="57622"/>
                      <a:pt x="996156" y="85403"/>
                    </a:cubicBezTo>
                    <a:cubicBezTo>
                      <a:pt x="1092994" y="56828"/>
                      <a:pt x="1099344" y="66352"/>
                      <a:pt x="1169988" y="87784"/>
                    </a:cubicBezTo>
                    <a:cubicBezTo>
                      <a:pt x="1219994" y="70322"/>
                      <a:pt x="1253331" y="48097"/>
                      <a:pt x="1317625" y="71116"/>
                    </a:cubicBezTo>
                    <a:cubicBezTo>
                      <a:pt x="1398587" y="6028"/>
                      <a:pt x="1450975" y="29047"/>
                      <a:pt x="1517650" y="49684"/>
                    </a:cubicBezTo>
                    <a:cubicBezTo>
                      <a:pt x="1588293" y="6817"/>
                      <a:pt x="1606549" y="9193"/>
                      <a:pt x="1672430" y="21095"/>
                    </a:cubicBezTo>
                    <a:cubicBezTo>
                      <a:pt x="1677490" y="28990"/>
                      <a:pt x="1681807" y="40010"/>
                      <a:pt x="1685518" y="53569"/>
                    </a:cubicBezTo>
                    <a:lnTo>
                      <a:pt x="1688959" y="70924"/>
                    </a:lnTo>
                    <a:lnTo>
                      <a:pt x="1564382" y="127935"/>
                    </a:lnTo>
                    <a:cubicBezTo>
                      <a:pt x="1132645" y="304089"/>
                      <a:pt x="595439" y="352384"/>
                      <a:pt x="83732" y="99486"/>
                    </a:cubicBezTo>
                    <a:lnTo>
                      <a:pt x="0" y="54832"/>
                    </a:lnTo>
                    <a:lnTo>
                      <a:pt x="979" y="30911"/>
                    </a:lnTo>
                    <a:cubicBezTo>
                      <a:pt x="1984" y="20960"/>
                      <a:pt x="3472" y="15001"/>
                      <a:pt x="5556" y="13952"/>
                    </a:cubicBezTo>
                    <a:cubicBezTo>
                      <a:pt x="29567" y="6214"/>
                      <a:pt x="50899" y="2048"/>
                      <a:pt x="69664" y="59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B9F9416-AD31-4F1C-AA97-89DA60409486}"/>
                  </a:ext>
                </a:extLst>
              </p:cNvPr>
              <p:cNvSpPr/>
              <p:nvPr/>
            </p:nvSpPr>
            <p:spPr>
              <a:xfrm>
                <a:off x="6715172" y="618264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00B83E-0F78-43C5-8A24-B91B7F56A437}"/>
                </a:ext>
              </a:extLst>
            </p:cNvPr>
            <p:cNvSpPr/>
            <p:nvPr/>
          </p:nvSpPr>
          <p:spPr>
            <a:xfrm rot="10529348" flipH="1">
              <a:off x="586541" y="-2011430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9436D8-F560-4A51-B0DE-E6EDFEDF4CC3}"/>
                </a:ext>
              </a:extLst>
            </p:cNvPr>
            <p:cNvSpPr/>
            <p:nvPr/>
          </p:nvSpPr>
          <p:spPr>
            <a:xfrm rot="12291759">
              <a:off x="-2112808" y="-2027476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i">
            <a:hlinkClick r:id="" action="ppaction://media"/>
            <a:extLst>
              <a:ext uri="{FF2B5EF4-FFF2-40B4-BE49-F238E27FC236}">
                <a16:creationId xmlns:a16="http://schemas.microsoft.com/office/drawing/2014/main" id="{AAD302ED-6F29-478A-87A7-F775BCE22B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err="1"/>
              <a:t>wi</a:t>
            </a:r>
            <a:endParaRPr lang="en-US" sz="13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2B82F4-C5A6-45BD-AE5B-F1605C939A61}"/>
              </a:ext>
            </a:extLst>
          </p:cNvPr>
          <p:cNvGrpSpPr/>
          <p:nvPr/>
        </p:nvGrpSpPr>
        <p:grpSpPr>
          <a:xfrm>
            <a:off x="3616870" y="4619540"/>
            <a:ext cx="2859642" cy="1611911"/>
            <a:chOff x="-2112808" y="-2562290"/>
            <a:chExt cx="2859642" cy="16119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A33CAB4-1486-43B3-8CC3-5CC182A45795}"/>
                </a:ext>
              </a:extLst>
            </p:cNvPr>
            <p:cNvGrpSpPr/>
            <p:nvPr/>
          </p:nvGrpSpPr>
          <p:grpSpPr>
            <a:xfrm>
              <a:off x="-2098315" y="-2562290"/>
              <a:ext cx="2844990" cy="1611911"/>
              <a:chOff x="6715172" y="618264"/>
              <a:chExt cx="2844990" cy="1611911"/>
            </a:xfrm>
            <a:solidFill>
              <a:srgbClr val="E95958"/>
            </a:solidFill>
          </p:grpSpPr>
          <p:sp>
            <p:nvSpPr>
              <p:cNvPr id="31" name="Rectangle 21">
                <a:extLst>
                  <a:ext uri="{FF2B5EF4-FFF2-40B4-BE49-F238E27FC236}">
                    <a16:creationId xmlns:a16="http://schemas.microsoft.com/office/drawing/2014/main" id="{BB0A5D87-60A6-42F6-BC88-93611DB81548}"/>
                  </a:ext>
                </a:extLst>
              </p:cNvPr>
              <p:cNvSpPr/>
              <p:nvPr/>
            </p:nvSpPr>
            <p:spPr>
              <a:xfrm>
                <a:off x="6758545" y="1054412"/>
                <a:ext cx="2743200" cy="787987"/>
              </a:xfrm>
              <a:custGeom>
                <a:avLst/>
                <a:gdLst>
                  <a:gd name="connsiteX0" fmla="*/ 0 w 2197290"/>
                  <a:gd name="connsiteY0" fmla="*/ 0 h 750627"/>
                  <a:gd name="connsiteX1" fmla="*/ 2197290 w 2197290"/>
                  <a:gd name="connsiteY1" fmla="*/ 0 h 750627"/>
                  <a:gd name="connsiteX2" fmla="*/ 2197290 w 2197290"/>
                  <a:gd name="connsiteY2" fmla="*/ 750627 h 750627"/>
                  <a:gd name="connsiteX3" fmla="*/ 0 w 2197290"/>
                  <a:gd name="connsiteY3" fmla="*/ 750627 h 750627"/>
                  <a:gd name="connsiteX4" fmla="*/ 0 w 2197290"/>
                  <a:gd name="connsiteY4" fmla="*/ 0 h 750627"/>
                  <a:gd name="connsiteX0" fmla="*/ 0 w 2197290"/>
                  <a:gd name="connsiteY0" fmla="*/ 177042 h 927669"/>
                  <a:gd name="connsiteX1" fmla="*/ 1076278 w 2197290"/>
                  <a:gd name="connsiteY1" fmla="*/ 0 h 927669"/>
                  <a:gd name="connsiteX2" fmla="*/ 2197290 w 2197290"/>
                  <a:gd name="connsiteY2" fmla="*/ 177042 h 927669"/>
                  <a:gd name="connsiteX3" fmla="*/ 2197290 w 2197290"/>
                  <a:gd name="connsiteY3" fmla="*/ 927669 h 927669"/>
                  <a:gd name="connsiteX4" fmla="*/ 0 w 2197290"/>
                  <a:gd name="connsiteY4" fmla="*/ 927669 h 927669"/>
                  <a:gd name="connsiteX5" fmla="*/ 0 w 2197290"/>
                  <a:gd name="connsiteY5" fmla="*/ 177042 h 927669"/>
                  <a:gd name="connsiteX0" fmla="*/ 0 w 2540190"/>
                  <a:gd name="connsiteY0" fmla="*/ 177042 h 927669"/>
                  <a:gd name="connsiteX1" fmla="*/ 1076278 w 2540190"/>
                  <a:gd name="connsiteY1" fmla="*/ 0 h 927669"/>
                  <a:gd name="connsiteX2" fmla="*/ 2540190 w 2540190"/>
                  <a:gd name="connsiteY2" fmla="*/ 481842 h 927669"/>
                  <a:gd name="connsiteX3" fmla="*/ 2197290 w 2540190"/>
                  <a:gd name="connsiteY3" fmla="*/ 927669 h 927669"/>
                  <a:gd name="connsiteX4" fmla="*/ 0 w 2540190"/>
                  <a:gd name="connsiteY4" fmla="*/ 927669 h 927669"/>
                  <a:gd name="connsiteX5" fmla="*/ 0 w 2540190"/>
                  <a:gd name="connsiteY5" fmla="*/ 1770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266700 w 2806890"/>
                  <a:gd name="connsiteY4" fmla="*/ 927669 h 927669"/>
                  <a:gd name="connsiteX5" fmla="*/ 0 w 2806890"/>
                  <a:gd name="connsiteY5" fmla="*/ 4691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0 w 2806890"/>
                  <a:gd name="connsiteY4" fmla="*/ 469142 h 927669"/>
                  <a:gd name="connsiteX0" fmla="*/ 0 w 2806890"/>
                  <a:gd name="connsiteY0" fmla="*/ 469142 h 481842"/>
                  <a:gd name="connsiteX1" fmla="*/ 1342978 w 2806890"/>
                  <a:gd name="connsiteY1" fmla="*/ 0 h 481842"/>
                  <a:gd name="connsiteX2" fmla="*/ 2806890 w 2806890"/>
                  <a:gd name="connsiteY2" fmla="*/ 481842 h 481842"/>
                  <a:gd name="connsiteX3" fmla="*/ 0 w 2806890"/>
                  <a:gd name="connsiteY3" fmla="*/ 469142 h 481842"/>
                  <a:gd name="connsiteX0" fmla="*/ 0 w 2806890"/>
                  <a:gd name="connsiteY0" fmla="*/ 534591 h 547291"/>
                  <a:gd name="connsiteX1" fmla="*/ 1342978 w 2806890"/>
                  <a:gd name="connsiteY1" fmla="*/ 65449 h 547291"/>
                  <a:gd name="connsiteX2" fmla="*/ 2806890 w 2806890"/>
                  <a:gd name="connsiteY2" fmla="*/ 547291 h 547291"/>
                  <a:gd name="connsiteX3" fmla="*/ 0 w 2806890"/>
                  <a:gd name="connsiteY3" fmla="*/ 534591 h 547291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37691 h 550391"/>
                  <a:gd name="connsiteX1" fmla="*/ 1342978 w 2806890"/>
                  <a:gd name="connsiteY1" fmla="*/ 68549 h 550391"/>
                  <a:gd name="connsiteX2" fmla="*/ 2806890 w 2806890"/>
                  <a:gd name="connsiteY2" fmla="*/ 550391 h 550391"/>
                  <a:gd name="connsiteX3" fmla="*/ 0 w 2806890"/>
                  <a:gd name="connsiteY3" fmla="*/ 537691 h 550391"/>
                  <a:gd name="connsiteX0" fmla="*/ 0 w 2806890"/>
                  <a:gd name="connsiteY0" fmla="*/ 528404 h 541104"/>
                  <a:gd name="connsiteX1" fmla="*/ 1342978 w 2806890"/>
                  <a:gd name="connsiteY1" fmla="*/ 59262 h 541104"/>
                  <a:gd name="connsiteX2" fmla="*/ 2806890 w 2806890"/>
                  <a:gd name="connsiteY2" fmla="*/ 541104 h 541104"/>
                  <a:gd name="connsiteX3" fmla="*/ 0 w 2806890"/>
                  <a:gd name="connsiteY3" fmla="*/ 528404 h 541104"/>
                  <a:gd name="connsiteX0" fmla="*/ 0 w 2806890"/>
                  <a:gd name="connsiteY0" fmla="*/ 537470 h 550170"/>
                  <a:gd name="connsiteX1" fmla="*/ 1342978 w 2806890"/>
                  <a:gd name="connsiteY1" fmla="*/ 68328 h 550170"/>
                  <a:gd name="connsiteX2" fmla="*/ 2806890 w 2806890"/>
                  <a:gd name="connsiteY2" fmla="*/ 550170 h 550170"/>
                  <a:gd name="connsiteX3" fmla="*/ 0 w 2806890"/>
                  <a:gd name="connsiteY3" fmla="*/ 537470 h 550170"/>
                  <a:gd name="connsiteX0" fmla="*/ 0 w 2844990"/>
                  <a:gd name="connsiteY0" fmla="*/ 514854 h 552954"/>
                  <a:gd name="connsiteX1" fmla="*/ 1381078 w 2844990"/>
                  <a:gd name="connsiteY1" fmla="*/ 71112 h 552954"/>
                  <a:gd name="connsiteX2" fmla="*/ 2844990 w 2844990"/>
                  <a:gd name="connsiteY2" fmla="*/ 552954 h 552954"/>
                  <a:gd name="connsiteX3" fmla="*/ 0 w 2844990"/>
                  <a:gd name="connsiteY3" fmla="*/ 514854 h 552954"/>
                  <a:gd name="connsiteX0" fmla="*/ 0 w 2844990"/>
                  <a:gd name="connsiteY0" fmla="*/ 504929 h 543029"/>
                  <a:gd name="connsiteX1" fmla="*/ 1381078 w 2844990"/>
                  <a:gd name="connsiteY1" fmla="*/ 61187 h 543029"/>
                  <a:gd name="connsiteX2" fmla="*/ 2844990 w 2844990"/>
                  <a:gd name="connsiteY2" fmla="*/ 543029 h 543029"/>
                  <a:gd name="connsiteX3" fmla="*/ 0 w 2844990"/>
                  <a:gd name="connsiteY3" fmla="*/ 504929 h 543029"/>
                  <a:gd name="connsiteX0" fmla="*/ 0 w 2844990"/>
                  <a:gd name="connsiteY0" fmla="*/ 504929 h 1116030"/>
                  <a:gd name="connsiteX1" fmla="*/ 1381078 w 2844990"/>
                  <a:gd name="connsiteY1" fmla="*/ 61187 h 1116030"/>
                  <a:gd name="connsiteX2" fmla="*/ 2844990 w 2844990"/>
                  <a:gd name="connsiteY2" fmla="*/ 543029 h 1116030"/>
                  <a:gd name="connsiteX3" fmla="*/ 0 w 2844990"/>
                  <a:gd name="connsiteY3" fmla="*/ 504929 h 1116030"/>
                  <a:gd name="connsiteX0" fmla="*/ 0 w 2844990"/>
                  <a:gd name="connsiteY0" fmla="*/ 504929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0" fmla="*/ 0 w 2851340"/>
                  <a:gd name="connsiteY0" fmla="*/ 313239 h 1542672"/>
                  <a:gd name="connsiteX1" fmla="*/ 1387428 w 2851340"/>
                  <a:gd name="connsiteY1" fmla="*/ 88062 h 1542672"/>
                  <a:gd name="connsiteX2" fmla="*/ 2851340 w 2851340"/>
                  <a:gd name="connsiteY2" fmla="*/ 569904 h 1542672"/>
                  <a:gd name="connsiteX3" fmla="*/ 0 w 2851340"/>
                  <a:gd name="connsiteY3" fmla="*/ 313239 h 1542672"/>
                  <a:gd name="connsiteX0" fmla="*/ 0 w 2692590"/>
                  <a:gd name="connsiteY0" fmla="*/ 313239 h 1412968"/>
                  <a:gd name="connsiteX1" fmla="*/ 1387428 w 2692590"/>
                  <a:gd name="connsiteY1" fmla="*/ 88062 h 1412968"/>
                  <a:gd name="connsiteX2" fmla="*/ 2692590 w 2692590"/>
                  <a:gd name="connsiteY2" fmla="*/ 337680 h 1412968"/>
                  <a:gd name="connsiteX3" fmla="*/ 0 w 2692590"/>
                  <a:gd name="connsiteY3" fmla="*/ 313239 h 1412968"/>
                  <a:gd name="connsiteX0" fmla="*/ 0 w 2692590"/>
                  <a:gd name="connsiteY0" fmla="*/ 0 h 1099729"/>
                  <a:gd name="connsiteX1" fmla="*/ 2692590 w 2692590"/>
                  <a:gd name="connsiteY1" fmla="*/ 24441 h 1099729"/>
                  <a:gd name="connsiteX2" fmla="*/ 0 w 2692590"/>
                  <a:gd name="connsiteY2" fmla="*/ 0 h 1099729"/>
                  <a:gd name="connsiteX0" fmla="*/ 0 w 2692590"/>
                  <a:gd name="connsiteY0" fmla="*/ 192313 h 1292042"/>
                  <a:gd name="connsiteX1" fmla="*/ 2692590 w 2692590"/>
                  <a:gd name="connsiteY1" fmla="*/ 216754 h 1292042"/>
                  <a:gd name="connsiteX2" fmla="*/ 0 w 2692590"/>
                  <a:gd name="connsiteY2" fmla="*/ 192313 h 1292042"/>
                  <a:gd name="connsiteX0" fmla="*/ 0 w 2692590"/>
                  <a:gd name="connsiteY0" fmla="*/ 240044 h 1339773"/>
                  <a:gd name="connsiteX1" fmla="*/ 2692590 w 2692590"/>
                  <a:gd name="connsiteY1" fmla="*/ 264485 h 1339773"/>
                  <a:gd name="connsiteX2" fmla="*/ 0 w 2692590"/>
                  <a:gd name="connsiteY2" fmla="*/ 240044 h 1339773"/>
                  <a:gd name="connsiteX0" fmla="*/ 0 w 2692590"/>
                  <a:gd name="connsiteY0" fmla="*/ 264809 h 1364538"/>
                  <a:gd name="connsiteX1" fmla="*/ 2692590 w 2692590"/>
                  <a:gd name="connsiteY1" fmla="*/ 289250 h 1364538"/>
                  <a:gd name="connsiteX2" fmla="*/ 0 w 2692590"/>
                  <a:gd name="connsiteY2" fmla="*/ 264809 h 1364538"/>
                  <a:gd name="connsiteX0" fmla="*/ 0 w 2692590"/>
                  <a:gd name="connsiteY0" fmla="*/ 264809 h 1220348"/>
                  <a:gd name="connsiteX1" fmla="*/ 2692590 w 2692590"/>
                  <a:gd name="connsiteY1" fmla="*/ 289250 h 1220348"/>
                  <a:gd name="connsiteX2" fmla="*/ 0 w 2692590"/>
                  <a:gd name="connsiteY2" fmla="*/ 264809 h 1220348"/>
                  <a:gd name="connsiteX0" fmla="*/ 0 w 2692590"/>
                  <a:gd name="connsiteY0" fmla="*/ 264809 h 1546770"/>
                  <a:gd name="connsiteX1" fmla="*/ 2692590 w 2692590"/>
                  <a:gd name="connsiteY1" fmla="*/ 289250 h 1546770"/>
                  <a:gd name="connsiteX2" fmla="*/ 0 w 2692590"/>
                  <a:gd name="connsiteY2" fmla="*/ 264809 h 154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2590" h="1546770">
                    <a:moveTo>
                      <a:pt x="0" y="264809"/>
                    </a:moveTo>
                    <a:cubicBezTo>
                      <a:pt x="878480" y="-177833"/>
                      <a:pt x="1998260" y="7897"/>
                      <a:pt x="2692590" y="289250"/>
                    </a:cubicBezTo>
                    <a:cubicBezTo>
                      <a:pt x="2195110" y="1443462"/>
                      <a:pt x="948330" y="2429665"/>
                      <a:pt x="0" y="264809"/>
                    </a:cubicBezTo>
                    <a:close/>
                  </a:path>
                </a:pathLst>
              </a:custGeom>
              <a:solidFill>
                <a:srgbClr val="2D2D2E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C4A81C6-7AE7-49B3-A083-F9BD41045816}"/>
                  </a:ext>
                </a:extLst>
              </p:cNvPr>
              <p:cNvSpPr/>
              <p:nvPr/>
            </p:nvSpPr>
            <p:spPr>
              <a:xfrm>
                <a:off x="6982460" y="1066030"/>
                <a:ext cx="2310413" cy="49638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10413" h="496382">
                    <a:moveTo>
                      <a:pt x="885334" y="1784"/>
                    </a:moveTo>
                    <a:cubicBezTo>
                      <a:pt x="1368181" y="-8973"/>
                      <a:pt x="1848845" y="30078"/>
                      <a:pt x="2243982" y="87980"/>
                    </a:cubicBezTo>
                    <a:lnTo>
                      <a:pt x="2310413" y="98377"/>
                    </a:lnTo>
                    <a:lnTo>
                      <a:pt x="2308911" y="103213"/>
                    </a:lnTo>
                    <a:cubicBezTo>
                      <a:pt x="2280225" y="218036"/>
                      <a:pt x="2273975" y="350270"/>
                      <a:pt x="2088237" y="343202"/>
                    </a:cubicBezTo>
                    <a:cubicBezTo>
                      <a:pt x="1999866" y="413631"/>
                      <a:pt x="1900383" y="448242"/>
                      <a:pt x="1808043" y="377333"/>
                    </a:cubicBezTo>
                    <a:cubicBezTo>
                      <a:pt x="1765710" y="427868"/>
                      <a:pt x="1730652" y="475758"/>
                      <a:pt x="1577061" y="417814"/>
                    </a:cubicBezTo>
                    <a:cubicBezTo>
                      <a:pt x="1506814" y="543227"/>
                      <a:pt x="1201220" y="491633"/>
                      <a:pt x="1157961" y="446389"/>
                    </a:cubicBezTo>
                    <a:cubicBezTo>
                      <a:pt x="1124227" y="472583"/>
                      <a:pt x="796673" y="546005"/>
                      <a:pt x="755530" y="405908"/>
                    </a:cubicBezTo>
                    <a:cubicBezTo>
                      <a:pt x="611332" y="488458"/>
                      <a:pt x="540953" y="416226"/>
                      <a:pt x="530105" y="339233"/>
                    </a:cubicBezTo>
                    <a:cubicBezTo>
                      <a:pt x="436972" y="434747"/>
                      <a:pt x="312882" y="370718"/>
                      <a:pt x="250705" y="332883"/>
                    </a:cubicBezTo>
                    <a:cubicBezTo>
                      <a:pt x="55443" y="325862"/>
                      <a:pt x="37434" y="211239"/>
                      <a:pt x="5808" y="107554"/>
                    </a:cubicBezTo>
                    <a:lnTo>
                      <a:pt x="0" y="91144"/>
                    </a:lnTo>
                    <a:lnTo>
                      <a:pt x="169845" y="59144"/>
                    </a:lnTo>
                    <a:cubicBezTo>
                      <a:pt x="401942" y="24993"/>
                      <a:pt x="643911" y="7162"/>
                      <a:pt x="885334" y="178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A59A0-1E3F-494D-9DC0-26D23A38E919}"/>
                  </a:ext>
                </a:extLst>
              </p:cNvPr>
              <p:cNvSpPr/>
              <p:nvPr/>
            </p:nvSpPr>
            <p:spPr>
              <a:xfrm>
                <a:off x="7256464" y="1536858"/>
                <a:ext cx="1688959" cy="274690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88959" h="274690">
                    <a:moveTo>
                      <a:pt x="69664" y="598"/>
                    </a:moveTo>
                    <a:cubicBezTo>
                      <a:pt x="125958" y="-3751"/>
                      <a:pt x="159147" y="16343"/>
                      <a:pt x="172244" y="37778"/>
                    </a:cubicBezTo>
                    <a:cubicBezTo>
                      <a:pt x="200818" y="15553"/>
                      <a:pt x="329407" y="-16197"/>
                      <a:pt x="379413" y="63972"/>
                    </a:cubicBezTo>
                    <a:cubicBezTo>
                      <a:pt x="431801" y="56034"/>
                      <a:pt x="469900" y="52860"/>
                      <a:pt x="515144" y="75878"/>
                    </a:cubicBezTo>
                    <a:cubicBezTo>
                      <a:pt x="570707" y="62385"/>
                      <a:pt x="616744" y="53653"/>
                      <a:pt x="667544" y="83022"/>
                    </a:cubicBezTo>
                    <a:cubicBezTo>
                      <a:pt x="721518" y="66353"/>
                      <a:pt x="770732" y="47303"/>
                      <a:pt x="841375" y="80641"/>
                    </a:cubicBezTo>
                    <a:cubicBezTo>
                      <a:pt x="912019" y="65559"/>
                      <a:pt x="935037" y="57622"/>
                      <a:pt x="996156" y="85403"/>
                    </a:cubicBezTo>
                    <a:cubicBezTo>
                      <a:pt x="1092994" y="56828"/>
                      <a:pt x="1099344" y="66352"/>
                      <a:pt x="1169988" y="87784"/>
                    </a:cubicBezTo>
                    <a:cubicBezTo>
                      <a:pt x="1219994" y="70322"/>
                      <a:pt x="1253331" y="48097"/>
                      <a:pt x="1317625" y="71116"/>
                    </a:cubicBezTo>
                    <a:cubicBezTo>
                      <a:pt x="1398587" y="6028"/>
                      <a:pt x="1450975" y="29047"/>
                      <a:pt x="1517650" y="49684"/>
                    </a:cubicBezTo>
                    <a:cubicBezTo>
                      <a:pt x="1588293" y="6817"/>
                      <a:pt x="1606549" y="9193"/>
                      <a:pt x="1672430" y="21095"/>
                    </a:cubicBezTo>
                    <a:cubicBezTo>
                      <a:pt x="1677490" y="28990"/>
                      <a:pt x="1681807" y="40010"/>
                      <a:pt x="1685518" y="53569"/>
                    </a:cubicBezTo>
                    <a:lnTo>
                      <a:pt x="1688959" y="70924"/>
                    </a:lnTo>
                    <a:lnTo>
                      <a:pt x="1564382" y="127935"/>
                    </a:lnTo>
                    <a:cubicBezTo>
                      <a:pt x="1132645" y="304089"/>
                      <a:pt x="595439" y="352384"/>
                      <a:pt x="83732" y="99486"/>
                    </a:cubicBezTo>
                    <a:lnTo>
                      <a:pt x="0" y="54832"/>
                    </a:lnTo>
                    <a:lnTo>
                      <a:pt x="979" y="30911"/>
                    </a:lnTo>
                    <a:cubicBezTo>
                      <a:pt x="1984" y="20960"/>
                      <a:pt x="3472" y="15001"/>
                      <a:pt x="5556" y="13952"/>
                    </a:cubicBezTo>
                    <a:cubicBezTo>
                      <a:pt x="29567" y="6214"/>
                      <a:pt x="50899" y="2048"/>
                      <a:pt x="69664" y="59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80C25FE-43E2-4F0E-A43C-DDBD247EF418}"/>
                  </a:ext>
                </a:extLst>
              </p:cNvPr>
              <p:cNvSpPr/>
              <p:nvPr/>
            </p:nvSpPr>
            <p:spPr>
              <a:xfrm>
                <a:off x="6715172" y="618264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6DFC64C-53C9-4FAC-AE2A-7B18E7DFA699}"/>
                </a:ext>
              </a:extLst>
            </p:cNvPr>
            <p:cNvSpPr/>
            <p:nvPr/>
          </p:nvSpPr>
          <p:spPr>
            <a:xfrm rot="10529348" flipH="1">
              <a:off x="586541" y="-2011430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AEF895-5949-498A-9A54-0CBE36F49D5A}"/>
                </a:ext>
              </a:extLst>
            </p:cNvPr>
            <p:cNvSpPr/>
            <p:nvPr/>
          </p:nvSpPr>
          <p:spPr>
            <a:xfrm rot="12291759">
              <a:off x="-2112808" y="-2027476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CC7764-9845-476A-B786-E0F8E38320B8}"/>
              </a:ext>
            </a:extLst>
          </p:cNvPr>
          <p:cNvGrpSpPr/>
          <p:nvPr/>
        </p:nvGrpSpPr>
        <p:grpSpPr>
          <a:xfrm>
            <a:off x="379938" y="4223289"/>
            <a:ext cx="3177983" cy="2016726"/>
            <a:chOff x="1518313" y="4650921"/>
            <a:chExt cx="1346329" cy="854371"/>
          </a:xfrm>
          <a:solidFill>
            <a:srgbClr val="E95958"/>
          </a:solidFill>
        </p:grpSpPr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068FC544-FF4B-4356-995D-58017C6DC970}"/>
                </a:ext>
              </a:extLst>
            </p:cNvPr>
            <p:cNvSpPr/>
            <p:nvPr/>
          </p:nvSpPr>
          <p:spPr>
            <a:xfrm>
              <a:off x="1518313" y="4650921"/>
              <a:ext cx="1346329" cy="854371"/>
            </a:xfrm>
            <a:custGeom>
              <a:avLst/>
              <a:gdLst>
                <a:gd name="connsiteX0" fmla="*/ 0 w 1199485"/>
                <a:gd name="connsiteY0" fmla="*/ 0 h 645767"/>
                <a:gd name="connsiteX1" fmla="*/ 1199485 w 1199485"/>
                <a:gd name="connsiteY1" fmla="*/ 0 h 645767"/>
                <a:gd name="connsiteX2" fmla="*/ 1199485 w 1199485"/>
                <a:gd name="connsiteY2" fmla="*/ 645767 h 645767"/>
                <a:gd name="connsiteX3" fmla="*/ 0 w 1199485"/>
                <a:gd name="connsiteY3" fmla="*/ 645767 h 645767"/>
                <a:gd name="connsiteX4" fmla="*/ 0 w 1199485"/>
                <a:gd name="connsiteY4" fmla="*/ 0 h 645767"/>
                <a:gd name="connsiteX0" fmla="*/ 0 w 1199485"/>
                <a:gd name="connsiteY0" fmla="*/ 183 h 645950"/>
                <a:gd name="connsiteX1" fmla="*/ 605761 w 1199485"/>
                <a:gd name="connsiteY1" fmla="*/ 12883 h 645950"/>
                <a:gd name="connsiteX2" fmla="*/ 1199485 w 1199485"/>
                <a:gd name="connsiteY2" fmla="*/ 183 h 645950"/>
                <a:gd name="connsiteX3" fmla="*/ 1199485 w 1199485"/>
                <a:gd name="connsiteY3" fmla="*/ 645950 h 645950"/>
                <a:gd name="connsiteX4" fmla="*/ 0 w 1199485"/>
                <a:gd name="connsiteY4" fmla="*/ 645950 h 645950"/>
                <a:gd name="connsiteX5" fmla="*/ 0 w 1199485"/>
                <a:gd name="connsiteY5" fmla="*/ 183 h 645950"/>
                <a:gd name="connsiteX0" fmla="*/ 0 w 1294735"/>
                <a:gd name="connsiteY0" fmla="*/ 183 h 645950"/>
                <a:gd name="connsiteX1" fmla="*/ 605761 w 1294735"/>
                <a:gd name="connsiteY1" fmla="*/ 12883 h 645950"/>
                <a:gd name="connsiteX2" fmla="*/ 1294735 w 1294735"/>
                <a:gd name="connsiteY2" fmla="*/ 495483 h 645950"/>
                <a:gd name="connsiteX3" fmla="*/ 1199485 w 1294735"/>
                <a:gd name="connsiteY3" fmla="*/ 645950 h 645950"/>
                <a:gd name="connsiteX4" fmla="*/ 0 w 1294735"/>
                <a:gd name="connsiteY4" fmla="*/ 645950 h 645950"/>
                <a:gd name="connsiteX5" fmla="*/ 0 w 1294735"/>
                <a:gd name="connsiteY5" fmla="*/ 183 h 645950"/>
                <a:gd name="connsiteX0" fmla="*/ 0 w 1339185"/>
                <a:gd name="connsiteY0" fmla="*/ 438150 h 633067"/>
                <a:gd name="connsiteX1" fmla="*/ 650211 w 1339185"/>
                <a:gd name="connsiteY1" fmla="*/ 0 h 633067"/>
                <a:gd name="connsiteX2" fmla="*/ 1339185 w 1339185"/>
                <a:gd name="connsiteY2" fmla="*/ 482600 h 633067"/>
                <a:gd name="connsiteX3" fmla="*/ 1243935 w 1339185"/>
                <a:gd name="connsiteY3" fmla="*/ 633067 h 633067"/>
                <a:gd name="connsiteX4" fmla="*/ 44450 w 1339185"/>
                <a:gd name="connsiteY4" fmla="*/ 633067 h 633067"/>
                <a:gd name="connsiteX5" fmla="*/ 0 w 1339185"/>
                <a:gd name="connsiteY5" fmla="*/ 438150 h 633067"/>
                <a:gd name="connsiteX0" fmla="*/ 0 w 1339185"/>
                <a:gd name="connsiteY0" fmla="*/ 438150 h 633067"/>
                <a:gd name="connsiteX1" fmla="*/ 650211 w 1339185"/>
                <a:gd name="connsiteY1" fmla="*/ 0 h 633067"/>
                <a:gd name="connsiteX2" fmla="*/ 1339185 w 1339185"/>
                <a:gd name="connsiteY2" fmla="*/ 482600 h 633067"/>
                <a:gd name="connsiteX3" fmla="*/ 1243935 w 1339185"/>
                <a:gd name="connsiteY3" fmla="*/ 633067 h 633067"/>
                <a:gd name="connsiteX4" fmla="*/ 137319 w 1339185"/>
                <a:gd name="connsiteY4" fmla="*/ 542580 h 633067"/>
                <a:gd name="connsiteX5" fmla="*/ 0 w 1339185"/>
                <a:gd name="connsiteY5" fmla="*/ 438150 h 633067"/>
                <a:gd name="connsiteX0" fmla="*/ 0 w 1339185"/>
                <a:gd name="connsiteY0" fmla="*/ 438150 h 542580"/>
                <a:gd name="connsiteX1" fmla="*/ 650211 w 1339185"/>
                <a:gd name="connsiteY1" fmla="*/ 0 h 542580"/>
                <a:gd name="connsiteX2" fmla="*/ 1339185 w 1339185"/>
                <a:gd name="connsiteY2" fmla="*/ 482600 h 542580"/>
                <a:gd name="connsiteX3" fmla="*/ 1191548 w 1339185"/>
                <a:gd name="connsiteY3" fmla="*/ 542579 h 542580"/>
                <a:gd name="connsiteX4" fmla="*/ 137319 w 1339185"/>
                <a:gd name="connsiteY4" fmla="*/ 542580 h 542580"/>
                <a:gd name="connsiteX5" fmla="*/ 0 w 1339185"/>
                <a:gd name="connsiteY5" fmla="*/ 438150 h 542580"/>
                <a:gd name="connsiteX0" fmla="*/ 0 w 1339185"/>
                <a:gd name="connsiteY0" fmla="*/ 478797 h 583227"/>
                <a:gd name="connsiteX1" fmla="*/ 650211 w 1339185"/>
                <a:gd name="connsiteY1" fmla="*/ 40647 h 583227"/>
                <a:gd name="connsiteX2" fmla="*/ 1339185 w 1339185"/>
                <a:gd name="connsiteY2" fmla="*/ 523247 h 583227"/>
                <a:gd name="connsiteX3" fmla="*/ 1191548 w 1339185"/>
                <a:gd name="connsiteY3" fmla="*/ 583226 h 583227"/>
                <a:gd name="connsiteX4" fmla="*/ 137319 w 1339185"/>
                <a:gd name="connsiteY4" fmla="*/ 583227 h 583227"/>
                <a:gd name="connsiteX5" fmla="*/ 0 w 1339185"/>
                <a:gd name="connsiteY5" fmla="*/ 478797 h 583227"/>
                <a:gd name="connsiteX0" fmla="*/ 0 w 1339185"/>
                <a:gd name="connsiteY0" fmla="*/ 474333 h 578763"/>
                <a:gd name="connsiteX1" fmla="*/ 671642 w 1339185"/>
                <a:gd name="connsiteY1" fmla="*/ 40945 h 578763"/>
                <a:gd name="connsiteX2" fmla="*/ 1339185 w 1339185"/>
                <a:gd name="connsiteY2" fmla="*/ 518783 h 578763"/>
                <a:gd name="connsiteX3" fmla="*/ 1191548 w 1339185"/>
                <a:gd name="connsiteY3" fmla="*/ 578762 h 578763"/>
                <a:gd name="connsiteX4" fmla="*/ 137319 w 1339185"/>
                <a:gd name="connsiteY4" fmla="*/ 578763 h 578763"/>
                <a:gd name="connsiteX5" fmla="*/ 0 w 1339185"/>
                <a:gd name="connsiteY5" fmla="*/ 474333 h 578763"/>
                <a:gd name="connsiteX0" fmla="*/ 0 w 1339185"/>
                <a:gd name="connsiteY0" fmla="*/ 488919 h 593349"/>
                <a:gd name="connsiteX1" fmla="*/ 671642 w 1339185"/>
                <a:gd name="connsiteY1" fmla="*/ 55531 h 593349"/>
                <a:gd name="connsiteX2" fmla="*/ 1339185 w 1339185"/>
                <a:gd name="connsiteY2" fmla="*/ 533369 h 593349"/>
                <a:gd name="connsiteX3" fmla="*/ 1191548 w 1339185"/>
                <a:gd name="connsiteY3" fmla="*/ 593348 h 593349"/>
                <a:gd name="connsiteX4" fmla="*/ 137319 w 1339185"/>
                <a:gd name="connsiteY4" fmla="*/ 593349 h 593349"/>
                <a:gd name="connsiteX5" fmla="*/ 0 w 1339185"/>
                <a:gd name="connsiteY5" fmla="*/ 488919 h 593349"/>
                <a:gd name="connsiteX0" fmla="*/ 0 w 1336804"/>
                <a:gd name="connsiteY0" fmla="*/ 490412 h 594842"/>
                <a:gd name="connsiteX1" fmla="*/ 671642 w 1336804"/>
                <a:gd name="connsiteY1" fmla="*/ 57024 h 594842"/>
                <a:gd name="connsiteX2" fmla="*/ 1336804 w 1336804"/>
                <a:gd name="connsiteY2" fmla="*/ 515812 h 594842"/>
                <a:gd name="connsiteX3" fmla="*/ 1191548 w 1336804"/>
                <a:gd name="connsiteY3" fmla="*/ 594841 h 594842"/>
                <a:gd name="connsiteX4" fmla="*/ 137319 w 1336804"/>
                <a:gd name="connsiteY4" fmla="*/ 594842 h 594842"/>
                <a:gd name="connsiteX5" fmla="*/ 0 w 1336804"/>
                <a:gd name="connsiteY5" fmla="*/ 490412 h 594842"/>
                <a:gd name="connsiteX0" fmla="*/ 0 w 1336804"/>
                <a:gd name="connsiteY0" fmla="*/ 484716 h 589146"/>
                <a:gd name="connsiteX1" fmla="*/ 671642 w 1336804"/>
                <a:gd name="connsiteY1" fmla="*/ 51328 h 589146"/>
                <a:gd name="connsiteX2" fmla="*/ 1336804 w 1336804"/>
                <a:gd name="connsiteY2" fmla="*/ 510116 h 589146"/>
                <a:gd name="connsiteX3" fmla="*/ 1191548 w 1336804"/>
                <a:gd name="connsiteY3" fmla="*/ 589145 h 589146"/>
                <a:gd name="connsiteX4" fmla="*/ 137319 w 1336804"/>
                <a:gd name="connsiteY4" fmla="*/ 589146 h 589146"/>
                <a:gd name="connsiteX5" fmla="*/ 0 w 1336804"/>
                <a:gd name="connsiteY5" fmla="*/ 484716 h 589146"/>
                <a:gd name="connsiteX0" fmla="*/ 0 w 1346329"/>
                <a:gd name="connsiteY0" fmla="*/ 503766 h 589146"/>
                <a:gd name="connsiteX1" fmla="*/ 681167 w 1346329"/>
                <a:gd name="connsiteY1" fmla="*/ 51328 h 589146"/>
                <a:gd name="connsiteX2" fmla="*/ 1346329 w 1346329"/>
                <a:gd name="connsiteY2" fmla="*/ 510116 h 589146"/>
                <a:gd name="connsiteX3" fmla="*/ 1201073 w 1346329"/>
                <a:gd name="connsiteY3" fmla="*/ 589145 h 589146"/>
                <a:gd name="connsiteX4" fmla="*/ 146844 w 1346329"/>
                <a:gd name="connsiteY4" fmla="*/ 589146 h 589146"/>
                <a:gd name="connsiteX5" fmla="*/ 0 w 1346329"/>
                <a:gd name="connsiteY5" fmla="*/ 503766 h 589146"/>
                <a:gd name="connsiteX0" fmla="*/ 0 w 1346329"/>
                <a:gd name="connsiteY0" fmla="*/ 503766 h 589146"/>
                <a:gd name="connsiteX1" fmla="*/ 681167 w 1346329"/>
                <a:gd name="connsiteY1" fmla="*/ 51328 h 589146"/>
                <a:gd name="connsiteX2" fmla="*/ 1346329 w 1346329"/>
                <a:gd name="connsiteY2" fmla="*/ 510116 h 589146"/>
                <a:gd name="connsiteX3" fmla="*/ 1201073 w 1346329"/>
                <a:gd name="connsiteY3" fmla="*/ 589145 h 589146"/>
                <a:gd name="connsiteX4" fmla="*/ 146844 w 1346329"/>
                <a:gd name="connsiteY4" fmla="*/ 589146 h 589146"/>
                <a:gd name="connsiteX5" fmla="*/ 0 w 1346329"/>
                <a:gd name="connsiteY5" fmla="*/ 503766 h 589146"/>
                <a:gd name="connsiteX0" fmla="*/ 0 w 1346329"/>
                <a:gd name="connsiteY0" fmla="*/ 512682 h 598062"/>
                <a:gd name="connsiteX1" fmla="*/ 681167 w 1346329"/>
                <a:gd name="connsiteY1" fmla="*/ 60244 h 598062"/>
                <a:gd name="connsiteX2" fmla="*/ 1346329 w 1346329"/>
                <a:gd name="connsiteY2" fmla="*/ 519032 h 598062"/>
                <a:gd name="connsiteX3" fmla="*/ 1201073 w 1346329"/>
                <a:gd name="connsiteY3" fmla="*/ 598061 h 598062"/>
                <a:gd name="connsiteX4" fmla="*/ 146844 w 1346329"/>
                <a:gd name="connsiteY4" fmla="*/ 598062 h 598062"/>
                <a:gd name="connsiteX5" fmla="*/ 0 w 1346329"/>
                <a:gd name="connsiteY5" fmla="*/ 512682 h 598062"/>
                <a:gd name="connsiteX0" fmla="*/ 0 w 1346329"/>
                <a:gd name="connsiteY0" fmla="*/ 510556 h 595936"/>
                <a:gd name="connsiteX1" fmla="*/ 671642 w 1346329"/>
                <a:gd name="connsiteY1" fmla="*/ 60499 h 595936"/>
                <a:gd name="connsiteX2" fmla="*/ 1346329 w 1346329"/>
                <a:gd name="connsiteY2" fmla="*/ 516906 h 595936"/>
                <a:gd name="connsiteX3" fmla="*/ 1201073 w 1346329"/>
                <a:gd name="connsiteY3" fmla="*/ 595935 h 595936"/>
                <a:gd name="connsiteX4" fmla="*/ 146844 w 1346329"/>
                <a:gd name="connsiteY4" fmla="*/ 595936 h 595936"/>
                <a:gd name="connsiteX5" fmla="*/ 0 w 1346329"/>
                <a:gd name="connsiteY5" fmla="*/ 510556 h 595936"/>
                <a:gd name="connsiteX0" fmla="*/ 0 w 1346329"/>
                <a:gd name="connsiteY0" fmla="*/ 505935 h 591315"/>
                <a:gd name="connsiteX1" fmla="*/ 671642 w 1346329"/>
                <a:gd name="connsiteY1" fmla="*/ 55878 h 591315"/>
                <a:gd name="connsiteX2" fmla="*/ 1346329 w 1346329"/>
                <a:gd name="connsiteY2" fmla="*/ 512285 h 591315"/>
                <a:gd name="connsiteX3" fmla="*/ 1201073 w 1346329"/>
                <a:gd name="connsiteY3" fmla="*/ 591314 h 591315"/>
                <a:gd name="connsiteX4" fmla="*/ 146844 w 1346329"/>
                <a:gd name="connsiteY4" fmla="*/ 591315 h 591315"/>
                <a:gd name="connsiteX5" fmla="*/ 0 w 1346329"/>
                <a:gd name="connsiteY5" fmla="*/ 505935 h 591315"/>
                <a:gd name="connsiteX0" fmla="*/ 0 w 1346329"/>
                <a:gd name="connsiteY0" fmla="*/ 505935 h 591315"/>
                <a:gd name="connsiteX1" fmla="*/ 671642 w 1346329"/>
                <a:gd name="connsiteY1" fmla="*/ 55878 h 591315"/>
                <a:gd name="connsiteX2" fmla="*/ 1346329 w 1346329"/>
                <a:gd name="connsiteY2" fmla="*/ 512285 h 591315"/>
                <a:gd name="connsiteX3" fmla="*/ 1201073 w 1346329"/>
                <a:gd name="connsiteY3" fmla="*/ 591314 h 591315"/>
                <a:gd name="connsiteX4" fmla="*/ 146844 w 1346329"/>
                <a:gd name="connsiteY4" fmla="*/ 591315 h 591315"/>
                <a:gd name="connsiteX5" fmla="*/ 0 w 1346329"/>
                <a:gd name="connsiteY5" fmla="*/ 505935 h 591315"/>
                <a:gd name="connsiteX0" fmla="*/ 0 w 1346329"/>
                <a:gd name="connsiteY0" fmla="*/ 505935 h 591315"/>
                <a:gd name="connsiteX1" fmla="*/ 671642 w 1346329"/>
                <a:gd name="connsiteY1" fmla="*/ 55878 h 591315"/>
                <a:gd name="connsiteX2" fmla="*/ 1346329 w 1346329"/>
                <a:gd name="connsiteY2" fmla="*/ 512285 h 591315"/>
                <a:gd name="connsiteX3" fmla="*/ 1201073 w 1346329"/>
                <a:gd name="connsiteY3" fmla="*/ 591314 h 591315"/>
                <a:gd name="connsiteX4" fmla="*/ 146844 w 1346329"/>
                <a:gd name="connsiteY4" fmla="*/ 591315 h 591315"/>
                <a:gd name="connsiteX5" fmla="*/ 0 w 1346329"/>
                <a:gd name="connsiteY5" fmla="*/ 505935 h 591315"/>
                <a:gd name="connsiteX0" fmla="*/ 0 w 1346329"/>
                <a:gd name="connsiteY0" fmla="*/ 512423 h 590659"/>
                <a:gd name="connsiteX1" fmla="*/ 671642 w 1346329"/>
                <a:gd name="connsiteY1" fmla="*/ 55222 h 590659"/>
                <a:gd name="connsiteX2" fmla="*/ 1346329 w 1346329"/>
                <a:gd name="connsiteY2" fmla="*/ 511629 h 590659"/>
                <a:gd name="connsiteX3" fmla="*/ 1201073 w 1346329"/>
                <a:gd name="connsiteY3" fmla="*/ 590658 h 590659"/>
                <a:gd name="connsiteX4" fmla="*/ 146844 w 1346329"/>
                <a:gd name="connsiteY4" fmla="*/ 590659 h 590659"/>
                <a:gd name="connsiteX5" fmla="*/ 0 w 1346329"/>
                <a:gd name="connsiteY5" fmla="*/ 512423 h 590659"/>
                <a:gd name="connsiteX0" fmla="*/ 0 w 1346329"/>
                <a:gd name="connsiteY0" fmla="*/ 512423 h 590659"/>
                <a:gd name="connsiteX1" fmla="*/ 671642 w 1346329"/>
                <a:gd name="connsiteY1" fmla="*/ 55222 h 590659"/>
                <a:gd name="connsiteX2" fmla="*/ 1346329 w 1346329"/>
                <a:gd name="connsiteY2" fmla="*/ 511629 h 590659"/>
                <a:gd name="connsiteX3" fmla="*/ 1201073 w 1346329"/>
                <a:gd name="connsiteY3" fmla="*/ 590658 h 590659"/>
                <a:gd name="connsiteX4" fmla="*/ 146844 w 1346329"/>
                <a:gd name="connsiteY4" fmla="*/ 590659 h 590659"/>
                <a:gd name="connsiteX5" fmla="*/ 0 w 1346329"/>
                <a:gd name="connsiteY5" fmla="*/ 512423 h 590659"/>
                <a:gd name="connsiteX0" fmla="*/ 0 w 1346329"/>
                <a:gd name="connsiteY0" fmla="*/ 512423 h 590659"/>
                <a:gd name="connsiteX1" fmla="*/ 671642 w 1346329"/>
                <a:gd name="connsiteY1" fmla="*/ 55222 h 590659"/>
                <a:gd name="connsiteX2" fmla="*/ 1346329 w 1346329"/>
                <a:gd name="connsiteY2" fmla="*/ 511629 h 590659"/>
                <a:gd name="connsiteX3" fmla="*/ 1201073 w 1346329"/>
                <a:gd name="connsiteY3" fmla="*/ 590658 h 590659"/>
                <a:gd name="connsiteX4" fmla="*/ 146844 w 1346329"/>
                <a:gd name="connsiteY4" fmla="*/ 590659 h 590659"/>
                <a:gd name="connsiteX5" fmla="*/ 0 w 1346329"/>
                <a:gd name="connsiteY5" fmla="*/ 512423 h 590659"/>
                <a:gd name="connsiteX0" fmla="*/ 0 w 1346329"/>
                <a:gd name="connsiteY0" fmla="*/ 512423 h 825608"/>
                <a:gd name="connsiteX1" fmla="*/ 671642 w 1346329"/>
                <a:gd name="connsiteY1" fmla="*/ 55222 h 825608"/>
                <a:gd name="connsiteX2" fmla="*/ 1346329 w 1346329"/>
                <a:gd name="connsiteY2" fmla="*/ 511629 h 825608"/>
                <a:gd name="connsiteX3" fmla="*/ 1201073 w 1346329"/>
                <a:gd name="connsiteY3" fmla="*/ 590658 h 825608"/>
                <a:gd name="connsiteX4" fmla="*/ 146844 w 1346329"/>
                <a:gd name="connsiteY4" fmla="*/ 590659 h 825608"/>
                <a:gd name="connsiteX5" fmla="*/ 0 w 1346329"/>
                <a:gd name="connsiteY5" fmla="*/ 512423 h 825608"/>
                <a:gd name="connsiteX0" fmla="*/ 0 w 1346329"/>
                <a:gd name="connsiteY0" fmla="*/ 512423 h 854371"/>
                <a:gd name="connsiteX1" fmla="*/ 671642 w 1346329"/>
                <a:gd name="connsiteY1" fmla="*/ 55222 h 854371"/>
                <a:gd name="connsiteX2" fmla="*/ 1346329 w 1346329"/>
                <a:gd name="connsiteY2" fmla="*/ 511629 h 854371"/>
                <a:gd name="connsiteX3" fmla="*/ 1201073 w 1346329"/>
                <a:gd name="connsiteY3" fmla="*/ 590658 h 854371"/>
                <a:gd name="connsiteX4" fmla="*/ 146844 w 1346329"/>
                <a:gd name="connsiteY4" fmla="*/ 590659 h 854371"/>
                <a:gd name="connsiteX5" fmla="*/ 0 w 1346329"/>
                <a:gd name="connsiteY5" fmla="*/ 512423 h 85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329" h="854371">
                  <a:moveTo>
                    <a:pt x="0" y="512423"/>
                  </a:moveTo>
                  <a:cubicBezTo>
                    <a:pt x="142389" y="274563"/>
                    <a:pt x="307797" y="-152211"/>
                    <a:pt x="671642" y="55222"/>
                  </a:cubicBezTo>
                  <a:cubicBezTo>
                    <a:pt x="1063226" y="-174436"/>
                    <a:pt x="1259546" y="434106"/>
                    <a:pt x="1346329" y="511629"/>
                  </a:cubicBezTo>
                  <a:cubicBezTo>
                    <a:pt x="1297910" y="537972"/>
                    <a:pt x="1261398" y="547646"/>
                    <a:pt x="1201073" y="590658"/>
                  </a:cubicBezTo>
                  <a:cubicBezTo>
                    <a:pt x="1059213" y="709720"/>
                    <a:pt x="667323" y="1119297"/>
                    <a:pt x="146844" y="590659"/>
                  </a:cubicBezTo>
                  <a:cubicBezTo>
                    <a:pt x="93133" y="555055"/>
                    <a:pt x="48948" y="538502"/>
                    <a:pt x="0" y="512423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00E7482F-B745-4108-A488-AE61146C8F32}"/>
                </a:ext>
              </a:extLst>
            </p:cNvPr>
            <p:cNvSpPr/>
            <p:nvPr/>
          </p:nvSpPr>
          <p:spPr>
            <a:xfrm>
              <a:off x="1905791" y="5053143"/>
              <a:ext cx="569961" cy="99910"/>
            </a:xfrm>
            <a:custGeom>
              <a:avLst/>
              <a:gdLst>
                <a:gd name="connsiteX0" fmla="*/ 0 w 295275"/>
                <a:gd name="connsiteY0" fmla="*/ 0 h 54769"/>
                <a:gd name="connsiteX1" fmla="*/ 295275 w 295275"/>
                <a:gd name="connsiteY1" fmla="*/ 0 h 54769"/>
                <a:gd name="connsiteX2" fmla="*/ 295275 w 295275"/>
                <a:gd name="connsiteY2" fmla="*/ 54769 h 54769"/>
                <a:gd name="connsiteX3" fmla="*/ 0 w 295275"/>
                <a:gd name="connsiteY3" fmla="*/ 54769 h 54769"/>
                <a:gd name="connsiteX4" fmla="*/ 0 w 295275"/>
                <a:gd name="connsiteY4" fmla="*/ 0 h 54769"/>
                <a:gd name="connsiteX0" fmla="*/ 0 w 442912"/>
                <a:gd name="connsiteY0" fmla="*/ 0 h 54769"/>
                <a:gd name="connsiteX1" fmla="*/ 442912 w 442912"/>
                <a:gd name="connsiteY1" fmla="*/ 0 h 54769"/>
                <a:gd name="connsiteX2" fmla="*/ 295275 w 442912"/>
                <a:gd name="connsiteY2" fmla="*/ 54769 h 54769"/>
                <a:gd name="connsiteX3" fmla="*/ 0 w 442912"/>
                <a:gd name="connsiteY3" fmla="*/ 54769 h 54769"/>
                <a:gd name="connsiteX4" fmla="*/ 0 w 442912"/>
                <a:gd name="connsiteY4" fmla="*/ 0 h 54769"/>
                <a:gd name="connsiteX0" fmla="*/ 0 w 552449"/>
                <a:gd name="connsiteY0" fmla="*/ 0 h 54769"/>
                <a:gd name="connsiteX1" fmla="*/ 552449 w 552449"/>
                <a:gd name="connsiteY1" fmla="*/ 0 h 54769"/>
                <a:gd name="connsiteX2" fmla="*/ 404812 w 552449"/>
                <a:gd name="connsiteY2" fmla="*/ 54769 h 54769"/>
                <a:gd name="connsiteX3" fmla="*/ 109537 w 552449"/>
                <a:gd name="connsiteY3" fmla="*/ 54769 h 54769"/>
                <a:gd name="connsiteX4" fmla="*/ 0 w 552449"/>
                <a:gd name="connsiteY4" fmla="*/ 0 h 54769"/>
                <a:gd name="connsiteX0" fmla="*/ 0 w 552449"/>
                <a:gd name="connsiteY0" fmla="*/ 0 h 54769"/>
                <a:gd name="connsiteX1" fmla="*/ 271462 w 552449"/>
                <a:gd name="connsiteY1" fmla="*/ 9525 h 54769"/>
                <a:gd name="connsiteX2" fmla="*/ 552449 w 552449"/>
                <a:gd name="connsiteY2" fmla="*/ 0 h 54769"/>
                <a:gd name="connsiteX3" fmla="*/ 404812 w 552449"/>
                <a:gd name="connsiteY3" fmla="*/ 54769 h 54769"/>
                <a:gd name="connsiteX4" fmla="*/ 109537 w 552449"/>
                <a:gd name="connsiteY4" fmla="*/ 54769 h 54769"/>
                <a:gd name="connsiteX5" fmla="*/ 0 w 552449"/>
                <a:gd name="connsiteY5" fmla="*/ 0 h 54769"/>
                <a:gd name="connsiteX0" fmla="*/ 0 w 552449"/>
                <a:gd name="connsiteY0" fmla="*/ 0 h 54769"/>
                <a:gd name="connsiteX1" fmla="*/ 271462 w 552449"/>
                <a:gd name="connsiteY1" fmla="*/ 9525 h 54769"/>
                <a:gd name="connsiteX2" fmla="*/ 552449 w 552449"/>
                <a:gd name="connsiteY2" fmla="*/ 0 h 54769"/>
                <a:gd name="connsiteX3" fmla="*/ 404812 w 552449"/>
                <a:gd name="connsiteY3" fmla="*/ 54769 h 54769"/>
                <a:gd name="connsiteX4" fmla="*/ 0 w 552449"/>
                <a:gd name="connsiteY4" fmla="*/ 0 h 54769"/>
                <a:gd name="connsiteX0" fmla="*/ 0 w 552449"/>
                <a:gd name="connsiteY0" fmla="*/ 0 h 9525"/>
                <a:gd name="connsiteX1" fmla="*/ 271462 w 552449"/>
                <a:gd name="connsiteY1" fmla="*/ 9525 h 9525"/>
                <a:gd name="connsiteX2" fmla="*/ 552449 w 552449"/>
                <a:gd name="connsiteY2" fmla="*/ 0 h 9525"/>
                <a:gd name="connsiteX3" fmla="*/ 0 w 552449"/>
                <a:gd name="connsiteY3" fmla="*/ 0 h 9525"/>
                <a:gd name="connsiteX0" fmla="*/ 0 w 10000"/>
                <a:gd name="connsiteY0" fmla="*/ 9139 h 19139"/>
                <a:gd name="connsiteX1" fmla="*/ 4914 w 10000"/>
                <a:gd name="connsiteY1" fmla="*/ 19139 h 19139"/>
                <a:gd name="connsiteX2" fmla="*/ 10000 w 10000"/>
                <a:gd name="connsiteY2" fmla="*/ 9139 h 19139"/>
                <a:gd name="connsiteX3" fmla="*/ 0 w 10000"/>
                <a:gd name="connsiteY3" fmla="*/ 9139 h 19139"/>
                <a:gd name="connsiteX0" fmla="*/ 0 w 10000"/>
                <a:gd name="connsiteY0" fmla="*/ 18488 h 28488"/>
                <a:gd name="connsiteX1" fmla="*/ 4914 w 10000"/>
                <a:gd name="connsiteY1" fmla="*/ 28488 h 28488"/>
                <a:gd name="connsiteX2" fmla="*/ 10000 w 10000"/>
                <a:gd name="connsiteY2" fmla="*/ 18488 h 28488"/>
                <a:gd name="connsiteX3" fmla="*/ 0 w 10000"/>
                <a:gd name="connsiteY3" fmla="*/ 18488 h 28488"/>
                <a:gd name="connsiteX0" fmla="*/ 0 w 10000"/>
                <a:gd name="connsiteY0" fmla="*/ 18488 h 28488"/>
                <a:gd name="connsiteX1" fmla="*/ 4914 w 10000"/>
                <a:gd name="connsiteY1" fmla="*/ 28488 h 28488"/>
                <a:gd name="connsiteX2" fmla="*/ 10000 w 10000"/>
                <a:gd name="connsiteY2" fmla="*/ 18488 h 28488"/>
                <a:gd name="connsiteX3" fmla="*/ 0 w 10000"/>
                <a:gd name="connsiteY3" fmla="*/ 18488 h 28488"/>
                <a:gd name="connsiteX0" fmla="*/ 0 w 10000"/>
                <a:gd name="connsiteY0" fmla="*/ 18488 h 74043"/>
                <a:gd name="connsiteX1" fmla="*/ 4914 w 10000"/>
                <a:gd name="connsiteY1" fmla="*/ 28488 h 74043"/>
                <a:gd name="connsiteX2" fmla="*/ 10000 w 10000"/>
                <a:gd name="connsiteY2" fmla="*/ 18488 h 74043"/>
                <a:gd name="connsiteX3" fmla="*/ 0 w 10000"/>
                <a:gd name="connsiteY3" fmla="*/ 18488 h 74043"/>
                <a:gd name="connsiteX0" fmla="*/ 0 w 10000"/>
                <a:gd name="connsiteY0" fmla="*/ 18488 h 107376"/>
                <a:gd name="connsiteX1" fmla="*/ 4914 w 10000"/>
                <a:gd name="connsiteY1" fmla="*/ 28488 h 107376"/>
                <a:gd name="connsiteX2" fmla="*/ 10000 w 10000"/>
                <a:gd name="connsiteY2" fmla="*/ 18488 h 107376"/>
                <a:gd name="connsiteX3" fmla="*/ 0 w 10000"/>
                <a:gd name="connsiteY3" fmla="*/ 18488 h 107376"/>
                <a:gd name="connsiteX0" fmla="*/ 208 w 10208"/>
                <a:gd name="connsiteY0" fmla="*/ 18488 h 33489"/>
                <a:gd name="connsiteX1" fmla="*/ 5122 w 10208"/>
                <a:gd name="connsiteY1" fmla="*/ 28488 h 33489"/>
                <a:gd name="connsiteX2" fmla="*/ 10208 w 10208"/>
                <a:gd name="connsiteY2" fmla="*/ 18488 h 33489"/>
                <a:gd name="connsiteX3" fmla="*/ 1846 w 10208"/>
                <a:gd name="connsiteY3" fmla="*/ 33489 h 33489"/>
                <a:gd name="connsiteX4" fmla="*/ 208 w 10208"/>
                <a:gd name="connsiteY4" fmla="*/ 18488 h 33489"/>
                <a:gd name="connsiteX0" fmla="*/ 208 w 10208"/>
                <a:gd name="connsiteY0" fmla="*/ 18488 h 105263"/>
                <a:gd name="connsiteX1" fmla="*/ 5122 w 10208"/>
                <a:gd name="connsiteY1" fmla="*/ 28488 h 105263"/>
                <a:gd name="connsiteX2" fmla="*/ 10208 w 10208"/>
                <a:gd name="connsiteY2" fmla="*/ 18488 h 105263"/>
                <a:gd name="connsiteX3" fmla="*/ 1846 w 10208"/>
                <a:gd name="connsiteY3" fmla="*/ 33489 h 105263"/>
                <a:gd name="connsiteX4" fmla="*/ 208 w 10208"/>
                <a:gd name="connsiteY4" fmla="*/ 18488 h 105263"/>
                <a:gd name="connsiteX0" fmla="*/ 208 w 10208"/>
                <a:gd name="connsiteY0" fmla="*/ 18488 h 103228"/>
                <a:gd name="connsiteX1" fmla="*/ 5122 w 10208"/>
                <a:gd name="connsiteY1" fmla="*/ 28488 h 103228"/>
                <a:gd name="connsiteX2" fmla="*/ 10208 w 10208"/>
                <a:gd name="connsiteY2" fmla="*/ 18488 h 103228"/>
                <a:gd name="connsiteX3" fmla="*/ 1846 w 10208"/>
                <a:gd name="connsiteY3" fmla="*/ 33489 h 103228"/>
                <a:gd name="connsiteX4" fmla="*/ 208 w 10208"/>
                <a:gd name="connsiteY4" fmla="*/ 18488 h 103228"/>
                <a:gd name="connsiteX0" fmla="*/ 208 w 10490"/>
                <a:gd name="connsiteY0" fmla="*/ 18488 h 33867"/>
                <a:gd name="connsiteX1" fmla="*/ 5122 w 10490"/>
                <a:gd name="connsiteY1" fmla="*/ 28488 h 33867"/>
                <a:gd name="connsiteX2" fmla="*/ 10208 w 10490"/>
                <a:gd name="connsiteY2" fmla="*/ 18488 h 33867"/>
                <a:gd name="connsiteX3" fmla="*/ 8958 w 10490"/>
                <a:gd name="connsiteY3" fmla="*/ 25989 h 33867"/>
                <a:gd name="connsiteX4" fmla="*/ 1846 w 10490"/>
                <a:gd name="connsiteY4" fmla="*/ 33489 h 33867"/>
                <a:gd name="connsiteX5" fmla="*/ 208 w 10490"/>
                <a:gd name="connsiteY5" fmla="*/ 18488 h 33867"/>
                <a:gd name="connsiteX0" fmla="*/ 208 w 10490"/>
                <a:gd name="connsiteY0" fmla="*/ 18488 h 79618"/>
                <a:gd name="connsiteX1" fmla="*/ 5122 w 10490"/>
                <a:gd name="connsiteY1" fmla="*/ 28488 h 79618"/>
                <a:gd name="connsiteX2" fmla="*/ 10208 w 10490"/>
                <a:gd name="connsiteY2" fmla="*/ 18488 h 79618"/>
                <a:gd name="connsiteX3" fmla="*/ 8958 w 10490"/>
                <a:gd name="connsiteY3" fmla="*/ 25989 h 79618"/>
                <a:gd name="connsiteX4" fmla="*/ 1846 w 10490"/>
                <a:gd name="connsiteY4" fmla="*/ 33489 h 79618"/>
                <a:gd name="connsiteX5" fmla="*/ 208 w 10490"/>
                <a:gd name="connsiteY5" fmla="*/ 18488 h 79618"/>
                <a:gd name="connsiteX0" fmla="*/ 208 w 10490"/>
                <a:gd name="connsiteY0" fmla="*/ 18488 h 107424"/>
                <a:gd name="connsiteX1" fmla="*/ 5122 w 10490"/>
                <a:gd name="connsiteY1" fmla="*/ 28488 h 107424"/>
                <a:gd name="connsiteX2" fmla="*/ 10208 w 10490"/>
                <a:gd name="connsiteY2" fmla="*/ 18488 h 107424"/>
                <a:gd name="connsiteX3" fmla="*/ 8958 w 10490"/>
                <a:gd name="connsiteY3" fmla="*/ 25989 h 107424"/>
                <a:gd name="connsiteX4" fmla="*/ 1846 w 10490"/>
                <a:gd name="connsiteY4" fmla="*/ 33489 h 107424"/>
                <a:gd name="connsiteX5" fmla="*/ 208 w 10490"/>
                <a:gd name="connsiteY5" fmla="*/ 18488 h 107424"/>
                <a:gd name="connsiteX0" fmla="*/ 208 w 10490"/>
                <a:gd name="connsiteY0" fmla="*/ 18488 h 106008"/>
                <a:gd name="connsiteX1" fmla="*/ 5122 w 10490"/>
                <a:gd name="connsiteY1" fmla="*/ 28488 h 106008"/>
                <a:gd name="connsiteX2" fmla="*/ 10208 w 10490"/>
                <a:gd name="connsiteY2" fmla="*/ 18488 h 106008"/>
                <a:gd name="connsiteX3" fmla="*/ 8958 w 10490"/>
                <a:gd name="connsiteY3" fmla="*/ 25989 h 106008"/>
                <a:gd name="connsiteX4" fmla="*/ 5337 w 10490"/>
                <a:gd name="connsiteY4" fmla="*/ 105989 h 106008"/>
                <a:gd name="connsiteX5" fmla="*/ 1846 w 10490"/>
                <a:gd name="connsiteY5" fmla="*/ 33489 h 106008"/>
                <a:gd name="connsiteX6" fmla="*/ 208 w 10490"/>
                <a:gd name="connsiteY6" fmla="*/ 18488 h 106008"/>
                <a:gd name="connsiteX0" fmla="*/ 215 w 10497"/>
                <a:gd name="connsiteY0" fmla="*/ 18488 h 106011"/>
                <a:gd name="connsiteX1" fmla="*/ 5129 w 10497"/>
                <a:gd name="connsiteY1" fmla="*/ 28488 h 106011"/>
                <a:gd name="connsiteX2" fmla="*/ 10215 w 10497"/>
                <a:gd name="connsiteY2" fmla="*/ 18488 h 106011"/>
                <a:gd name="connsiteX3" fmla="*/ 8965 w 10497"/>
                <a:gd name="connsiteY3" fmla="*/ 25989 h 106011"/>
                <a:gd name="connsiteX4" fmla="*/ 5344 w 10497"/>
                <a:gd name="connsiteY4" fmla="*/ 105989 h 106011"/>
                <a:gd name="connsiteX5" fmla="*/ 1810 w 10497"/>
                <a:gd name="connsiteY5" fmla="*/ 40990 h 106011"/>
                <a:gd name="connsiteX6" fmla="*/ 215 w 10497"/>
                <a:gd name="connsiteY6" fmla="*/ 18488 h 106011"/>
                <a:gd name="connsiteX0" fmla="*/ 151 w 10433"/>
                <a:gd name="connsiteY0" fmla="*/ 18488 h 106011"/>
                <a:gd name="connsiteX1" fmla="*/ 5065 w 10433"/>
                <a:gd name="connsiteY1" fmla="*/ 28488 h 106011"/>
                <a:gd name="connsiteX2" fmla="*/ 10151 w 10433"/>
                <a:gd name="connsiteY2" fmla="*/ 18488 h 106011"/>
                <a:gd name="connsiteX3" fmla="*/ 8901 w 10433"/>
                <a:gd name="connsiteY3" fmla="*/ 25989 h 106011"/>
                <a:gd name="connsiteX4" fmla="*/ 5280 w 10433"/>
                <a:gd name="connsiteY4" fmla="*/ 105989 h 106011"/>
                <a:gd name="connsiteX5" fmla="*/ 1746 w 10433"/>
                <a:gd name="connsiteY5" fmla="*/ 40990 h 106011"/>
                <a:gd name="connsiteX6" fmla="*/ 151 w 10433"/>
                <a:gd name="connsiteY6" fmla="*/ 18488 h 106011"/>
                <a:gd name="connsiteX0" fmla="*/ 151 w 10433"/>
                <a:gd name="connsiteY0" fmla="*/ 18488 h 106018"/>
                <a:gd name="connsiteX1" fmla="*/ 5065 w 10433"/>
                <a:gd name="connsiteY1" fmla="*/ 28488 h 106018"/>
                <a:gd name="connsiteX2" fmla="*/ 10151 w 10433"/>
                <a:gd name="connsiteY2" fmla="*/ 18488 h 106018"/>
                <a:gd name="connsiteX3" fmla="*/ 8901 w 10433"/>
                <a:gd name="connsiteY3" fmla="*/ 25989 h 106018"/>
                <a:gd name="connsiteX4" fmla="*/ 5280 w 10433"/>
                <a:gd name="connsiteY4" fmla="*/ 105989 h 106018"/>
                <a:gd name="connsiteX5" fmla="*/ 1746 w 10433"/>
                <a:gd name="connsiteY5" fmla="*/ 40990 h 106018"/>
                <a:gd name="connsiteX6" fmla="*/ 151 w 10433"/>
                <a:gd name="connsiteY6" fmla="*/ 18488 h 106018"/>
                <a:gd name="connsiteX0" fmla="*/ 151 w 10353"/>
                <a:gd name="connsiteY0" fmla="*/ 18488 h 106018"/>
                <a:gd name="connsiteX1" fmla="*/ 5065 w 10353"/>
                <a:gd name="connsiteY1" fmla="*/ 28488 h 106018"/>
                <a:gd name="connsiteX2" fmla="*/ 10151 w 10353"/>
                <a:gd name="connsiteY2" fmla="*/ 18488 h 106018"/>
                <a:gd name="connsiteX3" fmla="*/ 8901 w 10353"/>
                <a:gd name="connsiteY3" fmla="*/ 25989 h 106018"/>
                <a:gd name="connsiteX4" fmla="*/ 5280 w 10353"/>
                <a:gd name="connsiteY4" fmla="*/ 105989 h 106018"/>
                <a:gd name="connsiteX5" fmla="*/ 1746 w 10353"/>
                <a:gd name="connsiteY5" fmla="*/ 40990 h 106018"/>
                <a:gd name="connsiteX6" fmla="*/ 151 w 10353"/>
                <a:gd name="connsiteY6" fmla="*/ 18488 h 106018"/>
                <a:gd name="connsiteX0" fmla="*/ 151 w 10353"/>
                <a:gd name="connsiteY0" fmla="*/ 15343 h 102873"/>
                <a:gd name="connsiteX1" fmla="*/ 5367 w 10353"/>
                <a:gd name="connsiteY1" fmla="*/ 32843 h 102873"/>
                <a:gd name="connsiteX2" fmla="*/ 10151 w 10353"/>
                <a:gd name="connsiteY2" fmla="*/ 15343 h 102873"/>
                <a:gd name="connsiteX3" fmla="*/ 8901 w 10353"/>
                <a:gd name="connsiteY3" fmla="*/ 22844 h 102873"/>
                <a:gd name="connsiteX4" fmla="*/ 5280 w 10353"/>
                <a:gd name="connsiteY4" fmla="*/ 102844 h 102873"/>
                <a:gd name="connsiteX5" fmla="*/ 1746 w 10353"/>
                <a:gd name="connsiteY5" fmla="*/ 37845 h 102873"/>
                <a:gd name="connsiteX6" fmla="*/ 151 w 10353"/>
                <a:gd name="connsiteY6" fmla="*/ 15343 h 102873"/>
                <a:gd name="connsiteX0" fmla="*/ 151 w 10353"/>
                <a:gd name="connsiteY0" fmla="*/ 15592 h 103122"/>
                <a:gd name="connsiteX1" fmla="*/ 5367 w 10353"/>
                <a:gd name="connsiteY1" fmla="*/ 33092 h 103122"/>
                <a:gd name="connsiteX2" fmla="*/ 10151 w 10353"/>
                <a:gd name="connsiteY2" fmla="*/ 15592 h 103122"/>
                <a:gd name="connsiteX3" fmla="*/ 8901 w 10353"/>
                <a:gd name="connsiteY3" fmla="*/ 23093 h 103122"/>
                <a:gd name="connsiteX4" fmla="*/ 5280 w 10353"/>
                <a:gd name="connsiteY4" fmla="*/ 103093 h 103122"/>
                <a:gd name="connsiteX5" fmla="*/ 1746 w 10353"/>
                <a:gd name="connsiteY5" fmla="*/ 38094 h 103122"/>
                <a:gd name="connsiteX6" fmla="*/ 151 w 10353"/>
                <a:gd name="connsiteY6" fmla="*/ 15592 h 103122"/>
                <a:gd name="connsiteX0" fmla="*/ 151 w 10353"/>
                <a:gd name="connsiteY0" fmla="*/ 17364 h 104894"/>
                <a:gd name="connsiteX1" fmla="*/ 5195 w 10353"/>
                <a:gd name="connsiteY1" fmla="*/ 29865 h 104894"/>
                <a:gd name="connsiteX2" fmla="*/ 10151 w 10353"/>
                <a:gd name="connsiteY2" fmla="*/ 17364 h 104894"/>
                <a:gd name="connsiteX3" fmla="*/ 8901 w 10353"/>
                <a:gd name="connsiteY3" fmla="*/ 24865 h 104894"/>
                <a:gd name="connsiteX4" fmla="*/ 5280 w 10353"/>
                <a:gd name="connsiteY4" fmla="*/ 104865 h 104894"/>
                <a:gd name="connsiteX5" fmla="*/ 1746 w 10353"/>
                <a:gd name="connsiteY5" fmla="*/ 39866 h 104894"/>
                <a:gd name="connsiteX6" fmla="*/ 151 w 10353"/>
                <a:gd name="connsiteY6" fmla="*/ 17364 h 104894"/>
                <a:gd name="connsiteX0" fmla="*/ 115 w 10317"/>
                <a:gd name="connsiteY0" fmla="*/ 17364 h 104894"/>
                <a:gd name="connsiteX1" fmla="*/ 5159 w 10317"/>
                <a:gd name="connsiteY1" fmla="*/ 29865 h 104894"/>
                <a:gd name="connsiteX2" fmla="*/ 10115 w 10317"/>
                <a:gd name="connsiteY2" fmla="*/ 17364 h 104894"/>
                <a:gd name="connsiteX3" fmla="*/ 8865 w 10317"/>
                <a:gd name="connsiteY3" fmla="*/ 24865 h 104894"/>
                <a:gd name="connsiteX4" fmla="*/ 5244 w 10317"/>
                <a:gd name="connsiteY4" fmla="*/ 104865 h 104894"/>
                <a:gd name="connsiteX5" fmla="*/ 1710 w 10317"/>
                <a:gd name="connsiteY5" fmla="*/ 39866 h 104894"/>
                <a:gd name="connsiteX6" fmla="*/ 115 w 10317"/>
                <a:gd name="connsiteY6" fmla="*/ 17364 h 10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17" h="104894">
                  <a:moveTo>
                    <a:pt x="115" y="17364"/>
                  </a:moveTo>
                  <a:cubicBezTo>
                    <a:pt x="2213" y="-20135"/>
                    <a:pt x="3363" y="14865"/>
                    <a:pt x="5159" y="29865"/>
                  </a:cubicBezTo>
                  <a:cubicBezTo>
                    <a:pt x="8061" y="-8468"/>
                    <a:pt x="9541" y="-6803"/>
                    <a:pt x="10115" y="17364"/>
                  </a:cubicBezTo>
                  <a:cubicBezTo>
                    <a:pt x="10769" y="17781"/>
                    <a:pt x="9699" y="14866"/>
                    <a:pt x="8865" y="24865"/>
                  </a:cubicBezTo>
                  <a:cubicBezTo>
                    <a:pt x="8003" y="39448"/>
                    <a:pt x="6429" y="103615"/>
                    <a:pt x="5244" y="104865"/>
                  </a:cubicBezTo>
                  <a:cubicBezTo>
                    <a:pt x="4059" y="106115"/>
                    <a:pt x="2731" y="66949"/>
                    <a:pt x="1710" y="39866"/>
                  </a:cubicBezTo>
                  <a:cubicBezTo>
                    <a:pt x="1120" y="29866"/>
                    <a:pt x="-431" y="22364"/>
                    <a:pt x="115" y="17364"/>
                  </a:cubicBezTo>
                  <a:close/>
                </a:path>
              </a:pathLst>
            </a:cu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17CDE4-3658-425B-8058-7D0D865F3994}"/>
                </a:ext>
              </a:extLst>
            </p:cNvPr>
            <p:cNvSpPr/>
            <p:nvPr/>
          </p:nvSpPr>
          <p:spPr>
            <a:xfrm>
              <a:off x="1524000" y="5072063"/>
              <a:ext cx="376238" cy="85725"/>
            </a:xfrm>
            <a:custGeom>
              <a:avLst/>
              <a:gdLst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8" h="85725">
                  <a:moveTo>
                    <a:pt x="376238" y="0"/>
                  </a:moveTo>
                  <a:cubicBezTo>
                    <a:pt x="250825" y="28575"/>
                    <a:pt x="213519" y="57150"/>
                    <a:pt x="0" y="85725"/>
                  </a:cubicBezTo>
                  <a:lnTo>
                    <a:pt x="0" y="85725"/>
                  </a:lnTo>
                </a:path>
              </a:pathLst>
            </a:custGeom>
            <a:grp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BB05D1-3490-4D8B-A01A-35BA0A29F2F8}"/>
                </a:ext>
              </a:extLst>
            </p:cNvPr>
            <p:cNvSpPr/>
            <p:nvPr/>
          </p:nvSpPr>
          <p:spPr>
            <a:xfrm flipH="1">
              <a:off x="2440781" y="5057879"/>
              <a:ext cx="411209" cy="99909"/>
            </a:xfrm>
            <a:custGeom>
              <a:avLst/>
              <a:gdLst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8" h="85725">
                  <a:moveTo>
                    <a:pt x="376238" y="0"/>
                  </a:moveTo>
                  <a:cubicBezTo>
                    <a:pt x="250825" y="28575"/>
                    <a:pt x="184239" y="63280"/>
                    <a:pt x="0" y="85725"/>
                  </a:cubicBezTo>
                  <a:lnTo>
                    <a:pt x="0" y="85725"/>
                  </a:lnTo>
                </a:path>
              </a:pathLst>
            </a:custGeom>
            <a:grp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wi">
            <a:hlinkClick r:id="" action="ppaction://media"/>
            <a:extLst>
              <a:ext uri="{FF2B5EF4-FFF2-40B4-BE49-F238E27FC236}">
                <a16:creationId xmlns:a16="http://schemas.microsoft.com/office/drawing/2014/main" id="{21C70C32-0789-4E8F-8B02-BC9B08F288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15</Words>
  <Application>Microsoft Office PowerPoint</Application>
  <PresentationFormat>Widescreen</PresentationFormat>
  <Paragraphs>15</Paragraphs>
  <Slides>15</Slides>
  <Notes>0</Notes>
  <HiddenSlides>0</HiddenSlides>
  <MMClips>15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18</cp:revision>
  <dcterms:created xsi:type="dcterms:W3CDTF">2025-03-22T20:06:24Z</dcterms:created>
  <dcterms:modified xsi:type="dcterms:W3CDTF">2025-03-23T13:59:03Z</dcterms:modified>
</cp:coreProperties>
</file>