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01" r:id="rId11"/>
    <p:sldId id="328" r:id="rId12"/>
    <p:sldId id="329" r:id="rId13"/>
    <p:sldId id="330" r:id="rId14"/>
    <p:sldId id="331" r:id="rId15"/>
    <p:sldId id="332" r:id="rId16"/>
    <p:sldId id="258" r:id="rId17"/>
    <p:sldId id="260" r:id="rId18"/>
    <p:sldId id="308" r:id="rId19"/>
    <p:sldId id="333" r:id="rId20"/>
    <p:sldId id="334" r:id="rId21"/>
    <p:sldId id="335" r:id="rId22"/>
    <p:sldId id="336" r:id="rId23"/>
    <p:sldId id="315" r:id="rId24"/>
    <p:sldId id="287" r:id="rId25"/>
    <p:sldId id="337" r:id="rId26"/>
    <p:sldId id="338" r:id="rId27"/>
    <p:sldId id="316" r:id="rId28"/>
    <p:sldId id="339" r:id="rId29"/>
    <p:sldId id="340" r:id="rId30"/>
    <p:sldId id="341" r:id="rId31"/>
    <p:sldId id="342" r:id="rId32"/>
    <p:sldId id="34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757B"/>
    <a:srgbClr val="A69F97"/>
    <a:srgbClr val="A08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229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 Engagement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0-41E9-8E37-5563B803AC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30-41E9-8E37-5563B803AC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30-41E9-8E37-5563B803A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186448"/>
        <c:axId val="252851328"/>
      </c:barChart>
      <c:catAx>
        <c:axId val="255186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2851328"/>
        <c:crosses val="autoZero"/>
        <c:auto val="1"/>
        <c:lblAlgn val="ctr"/>
        <c:lblOffset val="100"/>
        <c:noMultiLvlLbl val="0"/>
      </c:catAx>
      <c:valAx>
        <c:axId val="2528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8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693F-B19F-421A-9CC1-0597BAF5FAC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AD2D-E3AB-4F6F-BD04-302390A7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29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63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9360-4122-BC53-5542-3D05B548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18B63-418D-78AB-A0CA-72508BA34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F3389-21FB-3462-065B-0E019A85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1359B-702D-301E-B682-FB464AAD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48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92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78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1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19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54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592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959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29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7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3535-ABBF-581E-4DC2-82BBC477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02B66-02ED-5012-2EE0-92CCB2A8D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B4E00-C35D-2C79-2B03-9BBEC7593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BE12-D1BB-8A34-141E-220C74231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2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BC5E8-1C72-44D6-8F11-84EA8BD82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0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03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01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57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51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7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AF8-68D1-C03E-5EF8-9A3E24B6B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9221C-2CC2-5427-97A3-729AF68F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1EE6C-3A98-0D08-75B1-56FCB40E9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E80C-8004-A110-9A6A-279833BE7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74AF6A-5E1A-4C5F-9F2D-770EC76AF58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7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98C5-2523-B247-4BD3-16E78D06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6467F-5724-1CC0-C819-3D0A2706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706B-7094-F02D-B37D-827F16B6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6715-CD23-7D69-2443-87ED6EA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3378-9B6B-9E18-7599-090F731D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19E0-9579-8C3D-CD58-145385C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F380C-02B9-BFF4-3C77-D18AB90A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EE90-76A2-1069-00A8-2D20C878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3CC-47BB-CB6E-53B6-1EAFC009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1F41-EB5B-0294-4EBC-340CBC1A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61BDD-FB9C-1686-32BF-E48612F69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42FA-B770-2BA5-A0C7-91B3C4A0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9B7-7F7E-B545-F67E-B7C9B6A8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9F68C-FFE4-0AC2-A2D4-1D405B7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9B6E-9A58-EABB-ADA3-4FBD380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B03-5262-4E9D-B6B7-90CE3653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A3BD7-79C0-4E38-9B37-9724BFE3F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8352-DF05-4B9D-8675-067BF289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6F2E-F4EE-4741-B345-B8D0CF5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A16-AE14-4DF5-AC61-4DADA78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949-4C55-4DEE-BEF6-DD5E7EC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F1E5-1296-4916-8051-07B3FAE7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BC-296F-43EB-A132-46FFACF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463B-87C3-4292-BABB-FD42B9F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13AE-6005-41BC-9746-3D6E9FEC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BE9E-AF10-420B-B525-FCDF7AC0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A7C2-ADEA-4612-A2DD-5F10EA7A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1542-850A-47A0-9354-E0CE4C6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E177-4B8C-4BC4-9C2F-55311D5E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635C-BB74-4DE9-A683-4BE9E4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6872-634A-4992-A87C-0ABF073B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1EC4-056B-47F5-836D-B2DF636B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DDF1-9CDB-4ED9-B38C-4CDFD0F7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9200-5F73-4AC2-864D-3037C711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5F58-E37E-4E1F-ABF9-07F5CC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D748-F8A6-4C3A-A8E7-9579340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466-B91C-4D15-84E0-A1258467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1962-4154-47BC-B8A5-4121975D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AEA5-085B-403B-BDB9-A95EDB1A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C1D59-BA63-41DF-9204-00B59F5D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0853F-7774-4391-A7FE-39D9E2A7A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78BA3-59D3-4FDE-B6CD-7F71DCBD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3CB7-C6A5-4392-9654-0E1C40B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56280-08F3-4715-86FA-1254EA6B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0806-3FEF-41C6-87DE-10D767F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95C0C-AFA8-4689-BF4B-9F327E8A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0A22-487F-4791-A05B-5654F188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70D70-2CCA-4EE1-9CA3-2F1BD42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0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24C5-7DF6-4344-AFF0-96432B4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A5A42-5382-42C8-AC78-5E5DD36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A5F5-994E-4080-9271-570028A6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1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253-B033-4855-949A-5B6DD7ED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041-D2FD-4B4A-824F-BFA65406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6AE5-9EE6-434D-BC18-F37C6557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6360-3E36-4219-A500-2136346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7679-0324-44C1-9940-C693542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9B2D-D239-4512-ADD8-58520910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0AB3-75E6-0126-141F-F1C0C7FB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BC4B-562A-5896-52DD-45B58CAD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7E4A-2E70-AFC5-AFAD-9AF43B9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D235-7935-D3FD-2003-83AD3FA3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3DCD-BB24-936C-2BDF-2030BEDE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2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85A-9314-4866-AE15-9B41FE7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3A8E7-786A-4937-B6C8-159D990F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D017-FF16-4885-A46A-58F1EA90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31EE-3C6D-47E6-971D-7050250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6985-52DB-403B-83C4-68439DBF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0369A-B65B-4390-8A3A-AAF3200A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6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8AFC-2AA0-4FA1-9A93-489B18F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E2CD2-BC49-4754-9A4A-6C64CD64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B195-D95E-40E1-A216-4D2E9FEF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989B-EFF0-45C5-BB2E-C8D5B6FB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197D-E421-4E75-9280-B4C1AD0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1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A4C1F-A417-4FD9-AF25-B5C3FE1F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B462-E44B-455D-98A7-76115B53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C102-B2EF-48A9-BD06-1615A4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CF22-33C4-4F05-98D5-C5B4AFB6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4872-8C9C-4C4F-8E02-33595499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36A8-96F9-CA9D-C61B-FA8C109C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7771-6C99-226D-0A40-18CB5934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D214-629E-0B38-4A03-FA089119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0E9FB-426A-5C6C-2622-9EA61FB3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6053-0A78-9D59-78D9-3EFB0454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C2F-6596-FF73-680F-A7220FEC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221D-E23B-7078-E1A8-9E5D7539B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463A-9D4E-2689-3416-7A7F2021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6D08-79EA-15E7-5052-675321C2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5DEA-B1C7-2B3D-8A9B-54F309B0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DA2EF-2BF4-7D6A-9460-E5D8B9E8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CEB8-C102-C72B-0853-85156517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FBE6-EF6D-53E7-2AC2-941D822A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7E73-6DD5-56C3-FBFB-9C575696B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5DE05-FB4C-A8EB-7615-0E6EACD1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917C-7DC9-DE68-4A4D-BE2C3444B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EFDB-035D-55FD-E551-2153163C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22A9-CF63-B7EB-81B7-67798D7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E1240-C703-1EFB-FF13-49CE9FBA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6CE7-2FBF-3A98-90AF-7C1A53E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FAF29-1D2F-819C-EF0C-34544549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5B5FD-8C1E-31FF-445E-70BE102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C3FC-EEA9-122B-E34E-51839B3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95613-6000-CFA4-9DD7-F359DF47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5FBFE-2009-4FF6-9E23-3AF2959E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5379-C863-0F3A-B03F-D71D48A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C47A-C320-1E73-6D53-4ED147FD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20E3-D088-8900-D71F-75F632D9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BDCA-DEF0-6DB8-CF99-9736DD46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FA8B-4752-1FE1-EB6B-2082B86D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3141-C733-A31D-54D2-C6B914FC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445E-5E82-9CB4-4043-93A1F4E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553A-F5C7-E4AB-D523-8460735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FA568-C0D8-52BD-0D10-C2E43FC03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B52B9-FA75-7C3E-3906-FBE4FCAA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1F8E6-5097-D42A-416C-812ED9BD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404A-7A06-6F55-6242-E28E8ADA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F36B-D811-CF02-02F3-493EDF08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14CF1-3D41-FC32-8A16-F5A5AAE5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46F99-ACBF-E1BF-FA09-04199127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62B8-087D-A337-B9BE-78BFA979B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10FC-7A39-447D-983F-A7D88B587CD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387-9A7B-576C-3336-F7B9498F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DB43-9911-8EBB-D757-8DA204BA2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3636-0DC3-4D6C-9B57-E18A83BD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1838-9C9B-412B-A8B9-35FBF32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DE9A-82D9-4204-9192-9C699FB4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C54E-D55F-4A0E-95CB-E7C2220DA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8593-8409-485D-985B-0CB6813AD6E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1F4D-543D-430C-B9D2-5D79B67E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CBFD-833D-4219-A855-48DB2962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6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6.mp3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7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7.mp3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8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8.mp3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9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9.mp3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0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hart" Target="../charts/chart6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0.mp3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1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1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2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p3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3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4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4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5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5.mp3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7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7.mp3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19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9.mp3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0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0.mp3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1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1.mp3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2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2.mp3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3.mp3"/><Relationship Id="rId7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3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25.mp3"/><Relationship Id="rId7" Type="http://schemas.openxmlformats.org/officeDocument/2006/relationships/image" Target="../media/image2.png"/><Relationship Id="rId2" Type="http://schemas.microsoft.com/office/2007/relationships/media" Target="../media/media24.mp3"/><Relationship Id="rId1" Type="http://schemas.openxmlformats.org/officeDocument/2006/relationships/audio" Target="NULL" TargetMode="Externa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5.mp3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6EDCC-4949-4C48-8D08-EBA130A640BE}"/>
              </a:ext>
            </a:extLst>
          </p:cNvPr>
          <p:cNvSpPr/>
          <p:nvPr/>
        </p:nvSpPr>
        <p:spPr>
          <a:xfrm>
            <a:off x="979491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436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43890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12700 w 2419350"/>
              <a:gd name="connsiteY3" fmla="*/ 642620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12700" y="6426200"/>
                </a:lnTo>
                <a:cubicBezTo>
                  <a:pt x="8467" y="4442883"/>
                  <a:pt x="4233" y="2459567"/>
                  <a:pt x="0" y="4762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508FDD-9705-9598-2EAF-D927BD1EF9CE}"/>
              </a:ext>
            </a:extLst>
          </p:cNvPr>
          <p:cNvSpPr/>
          <p:nvPr/>
        </p:nvSpPr>
        <p:spPr>
          <a:xfrm flipH="1">
            <a:off x="-2226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41985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57150" y="64198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FBB29-883E-C178-C8CD-EC008AF52894}"/>
              </a:ext>
            </a:extLst>
          </p:cNvPr>
          <p:cNvSpPr/>
          <p:nvPr/>
        </p:nvSpPr>
        <p:spPr>
          <a:xfrm>
            <a:off x="2397082" y="476250"/>
            <a:ext cx="7397836" cy="5905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0BA010-8244-7285-3859-A061F97ADBB9}"/>
              </a:ext>
            </a:extLst>
          </p:cNvPr>
          <p:cNvCxnSpPr/>
          <p:nvPr/>
        </p:nvCxnSpPr>
        <p:spPr>
          <a:xfrm>
            <a:off x="2397082" y="4778477"/>
            <a:ext cx="7397836" cy="0"/>
          </a:xfrm>
          <a:prstGeom prst="line">
            <a:avLst/>
          </a:prstGeom>
          <a:ln w="1778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2FB345-2E77-AB4E-8286-16408166614D}"/>
              </a:ext>
            </a:extLst>
          </p:cNvPr>
          <p:cNvGrpSpPr/>
          <p:nvPr/>
        </p:nvGrpSpPr>
        <p:grpSpPr>
          <a:xfrm>
            <a:off x="-63386" y="-756609"/>
            <a:ext cx="2468604" cy="8262117"/>
            <a:chOff x="330642" y="-1295762"/>
            <a:chExt cx="2468604" cy="826211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8E8518F-5579-4629-FF4E-CE026408E37A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50">
              <a:extLst>
                <a:ext uri="{FF2B5EF4-FFF2-40B4-BE49-F238E27FC236}">
                  <a16:creationId xmlns:a16="http://schemas.microsoft.com/office/drawing/2014/main" id="{5E80DD45-5CC1-1ED6-D969-3EA8AD3C521D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0">
              <a:extLst>
                <a:ext uri="{FF2B5EF4-FFF2-40B4-BE49-F238E27FC236}">
                  <a16:creationId xmlns:a16="http://schemas.microsoft.com/office/drawing/2014/main" id="{84D791D3-46D9-ABE4-83E6-AEEF927F0DF5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50">
              <a:extLst>
                <a:ext uri="{FF2B5EF4-FFF2-40B4-BE49-F238E27FC236}">
                  <a16:creationId xmlns:a16="http://schemas.microsoft.com/office/drawing/2014/main" id="{1BB42C4D-CCB6-AF95-7715-0459C999C95F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150">
              <a:extLst>
                <a:ext uri="{FF2B5EF4-FFF2-40B4-BE49-F238E27FC236}">
                  <a16:creationId xmlns:a16="http://schemas.microsoft.com/office/drawing/2014/main" id="{565E11E0-3571-D155-C66A-2484093D37A7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50">
              <a:extLst>
                <a:ext uri="{FF2B5EF4-FFF2-40B4-BE49-F238E27FC236}">
                  <a16:creationId xmlns:a16="http://schemas.microsoft.com/office/drawing/2014/main" id="{32E60CC6-3605-7384-B145-5193F6E19B22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20A78E-43E1-4055-8B6D-3AFA772AE5C1}"/>
              </a:ext>
            </a:extLst>
          </p:cNvPr>
          <p:cNvGrpSpPr/>
          <p:nvPr/>
        </p:nvGrpSpPr>
        <p:grpSpPr>
          <a:xfrm flipH="1">
            <a:off x="9794918" y="-702059"/>
            <a:ext cx="2468604" cy="8262117"/>
            <a:chOff x="330642" y="-1295762"/>
            <a:chExt cx="2468604" cy="826211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D2AE6C5-44BB-73AC-9E65-6A1690529516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50">
              <a:extLst>
                <a:ext uri="{FF2B5EF4-FFF2-40B4-BE49-F238E27FC236}">
                  <a16:creationId xmlns:a16="http://schemas.microsoft.com/office/drawing/2014/main" id="{ECB18280-63DA-2B8B-F0FA-A9C7BE866750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0">
              <a:extLst>
                <a:ext uri="{FF2B5EF4-FFF2-40B4-BE49-F238E27FC236}">
                  <a16:creationId xmlns:a16="http://schemas.microsoft.com/office/drawing/2014/main" id="{A19DB128-FD02-7157-A377-3D57C19CC6E0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0">
              <a:extLst>
                <a:ext uri="{FF2B5EF4-FFF2-40B4-BE49-F238E27FC236}">
                  <a16:creationId xmlns:a16="http://schemas.microsoft.com/office/drawing/2014/main" id="{FFF82161-A9FE-8CEF-C312-AAF933AA85F6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150">
              <a:extLst>
                <a:ext uri="{FF2B5EF4-FFF2-40B4-BE49-F238E27FC236}">
                  <a16:creationId xmlns:a16="http://schemas.microsoft.com/office/drawing/2014/main" id="{318014F8-CAB8-F4B3-6401-24F264B947DC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150">
              <a:extLst>
                <a:ext uri="{FF2B5EF4-FFF2-40B4-BE49-F238E27FC236}">
                  <a16:creationId xmlns:a16="http://schemas.microsoft.com/office/drawing/2014/main" id="{FAB4E2CF-9007-8B8C-66C8-01CBBD876B31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A391A32-2EA5-E62E-19F4-DBF5E9BD5D02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F0E718A-49F5-5D78-F948-4010AD0CC443}"/>
              </a:ext>
            </a:extLst>
          </p:cNvPr>
          <p:cNvSpPr/>
          <p:nvPr/>
        </p:nvSpPr>
        <p:spPr>
          <a:xfrm flipV="1">
            <a:off x="0" y="638175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BC6E8844-E1C8-01DD-EBF5-4F0AC68EC8B1}"/>
              </a:ext>
            </a:extLst>
          </p:cNvPr>
          <p:cNvSpPr/>
          <p:nvPr/>
        </p:nvSpPr>
        <p:spPr>
          <a:xfrm>
            <a:off x="5349975" y="127122"/>
            <a:ext cx="1656464" cy="262556"/>
          </a:xfrm>
          <a:prstGeom prst="roundRect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49B51-931A-4555-980C-01C20068FEA4}"/>
              </a:ext>
            </a:extLst>
          </p:cNvPr>
          <p:cNvGrpSpPr/>
          <p:nvPr/>
        </p:nvGrpSpPr>
        <p:grpSpPr>
          <a:xfrm>
            <a:off x="-1219064" y="3541228"/>
            <a:ext cx="2301675" cy="3399485"/>
            <a:chOff x="3794688" y="6282389"/>
            <a:chExt cx="2183800" cy="3225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ECC400-51A9-3AC4-792C-F9EFFFB515D3}"/>
                </a:ext>
              </a:extLst>
            </p:cNvPr>
            <p:cNvGrpSpPr/>
            <p:nvPr/>
          </p:nvGrpSpPr>
          <p:grpSpPr>
            <a:xfrm flipH="1">
              <a:off x="3794688" y="6282389"/>
              <a:ext cx="2145469" cy="3225388"/>
              <a:chOff x="55006" y="7907544"/>
              <a:chExt cx="2767892" cy="416110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9AF418-8656-EDB2-3486-268D0DC9B183}"/>
                  </a:ext>
                </a:extLst>
              </p:cNvPr>
              <p:cNvSpPr/>
              <p:nvPr/>
            </p:nvSpPr>
            <p:spPr>
              <a:xfrm rot="1503586">
                <a:off x="221111" y="7907544"/>
                <a:ext cx="2601787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D36DE6-8CF3-5041-5DD5-76DA76DB2A65}"/>
                  </a:ext>
                </a:extLst>
              </p:cNvPr>
              <p:cNvGrpSpPr/>
              <p:nvPr/>
            </p:nvGrpSpPr>
            <p:grpSpPr>
              <a:xfrm>
                <a:off x="55006" y="8424051"/>
                <a:ext cx="2536874" cy="3644601"/>
                <a:chOff x="55006" y="8424051"/>
                <a:chExt cx="2536874" cy="36446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EF8F68D-486B-0A89-D280-820FF392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467" y="10613827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654A4911-0D75-1FBA-6BD4-0D20CF560025}"/>
                    </a:ext>
                  </a:extLst>
                </p:cNvPr>
                <p:cNvSpPr/>
                <p:nvPr/>
              </p:nvSpPr>
              <p:spPr>
                <a:xfrm>
                  <a:off x="1139991" y="1186834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02884483-FFC6-3636-D156-C7FEC0EFE867}"/>
                    </a:ext>
                  </a:extLst>
                </p:cNvPr>
                <p:cNvSpPr/>
                <p:nvPr/>
              </p:nvSpPr>
              <p:spPr>
                <a:xfrm>
                  <a:off x="665474" y="1177397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FD86D55-2D44-BB09-F73C-B82912DF6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93545" y="10613585"/>
                  <a:ext cx="0" cy="13607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C9AB89D-680D-7912-596D-99F6E870D92C}"/>
                    </a:ext>
                  </a:extLst>
                </p:cNvPr>
                <p:cNvSpPr/>
                <p:nvPr/>
              </p:nvSpPr>
              <p:spPr>
                <a:xfrm>
                  <a:off x="55006" y="8424051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0BBFA94-42A4-FAF4-6ACF-0B7F9F95AEA3}"/>
                    </a:ext>
                  </a:extLst>
                </p:cNvPr>
                <p:cNvSpPr/>
                <p:nvPr/>
              </p:nvSpPr>
              <p:spPr>
                <a:xfrm>
                  <a:off x="481065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59BA30D-1E9D-7D78-5D77-97CEAD74FE41}"/>
                    </a:ext>
                  </a:extLst>
                </p:cNvPr>
                <p:cNvSpPr/>
                <p:nvPr/>
              </p:nvSpPr>
              <p:spPr>
                <a:xfrm rot="20438692" flipH="1">
                  <a:off x="1850427" y="10104204"/>
                  <a:ext cx="649909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64C7A3C-18C5-AF0A-BA8B-A5E38A9A4E58}"/>
                    </a:ext>
                  </a:extLst>
                </p:cNvPr>
                <p:cNvSpPr/>
                <p:nvPr/>
              </p:nvSpPr>
              <p:spPr>
                <a:xfrm flipH="1">
                  <a:off x="912776" y="972565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4E39FF-0573-99DF-63AC-58849C8E5328}"/>
                    </a:ext>
                  </a:extLst>
                </p:cNvPr>
                <p:cNvSpPr/>
                <p:nvPr/>
              </p:nvSpPr>
              <p:spPr>
                <a:xfrm>
                  <a:off x="1363659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3751DB2-3217-B9BB-D080-A33C16EEADDA}"/>
                    </a:ext>
                  </a:extLst>
                </p:cNvPr>
                <p:cNvSpPr/>
                <p:nvPr/>
              </p:nvSpPr>
              <p:spPr>
                <a:xfrm>
                  <a:off x="537087" y="9472303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819CE2-FEEA-C6DA-16B6-22C8ED33FE52}"/>
                    </a:ext>
                  </a:extLst>
                </p:cNvPr>
                <p:cNvSpPr/>
                <p:nvPr/>
              </p:nvSpPr>
              <p:spPr>
                <a:xfrm>
                  <a:off x="1430935" y="9472049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BDA6633-777B-2DF7-D60F-6E6FC8CB9C9E}"/>
                </a:ext>
              </a:extLst>
            </p:cNvPr>
            <p:cNvSpPr/>
            <p:nvPr/>
          </p:nvSpPr>
          <p:spPr>
            <a:xfrm>
              <a:off x="3958420" y="6578138"/>
              <a:ext cx="2020068" cy="894575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964721-24D5-191D-C0FD-3BD8C5AC314F}"/>
              </a:ext>
            </a:extLst>
          </p:cNvPr>
          <p:cNvCxnSpPr>
            <a:cxnSpLocks/>
          </p:cNvCxnSpPr>
          <p:nvPr/>
        </p:nvCxnSpPr>
        <p:spPr>
          <a:xfrm>
            <a:off x="7841023" y="5595169"/>
            <a:ext cx="13442" cy="93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A7C789EA-2B67-5F0F-4B3A-8DB53DCBC693}"/>
              </a:ext>
            </a:extLst>
          </p:cNvPr>
          <p:cNvSpPr/>
          <p:nvPr/>
        </p:nvSpPr>
        <p:spPr>
          <a:xfrm flipH="1">
            <a:off x="7238541" y="6379100"/>
            <a:ext cx="518642" cy="155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0BC2D46F-F7D7-E63C-751F-8B552CDFE3C9}"/>
              </a:ext>
            </a:extLst>
          </p:cNvPr>
          <p:cNvSpPr/>
          <p:nvPr/>
        </p:nvSpPr>
        <p:spPr>
          <a:xfrm flipH="1">
            <a:off x="7671470" y="6405246"/>
            <a:ext cx="518642" cy="1551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6E8298-9FBF-3A00-8059-659589F9A31F}"/>
              </a:ext>
            </a:extLst>
          </p:cNvPr>
          <p:cNvCxnSpPr>
            <a:cxnSpLocks/>
          </p:cNvCxnSpPr>
          <p:nvPr/>
        </p:nvCxnSpPr>
        <p:spPr>
          <a:xfrm flipH="1">
            <a:off x="7461860" y="5518454"/>
            <a:ext cx="8034" cy="8803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DB357E-4158-1780-485B-E617C5A2FF7E}"/>
              </a:ext>
            </a:extLst>
          </p:cNvPr>
          <p:cNvGrpSpPr/>
          <p:nvPr/>
        </p:nvGrpSpPr>
        <p:grpSpPr>
          <a:xfrm>
            <a:off x="6483861" y="3330712"/>
            <a:ext cx="2190102" cy="2322812"/>
            <a:chOff x="6483861" y="3330712"/>
            <a:chExt cx="2190102" cy="2322812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587CE1-B1DB-DBA3-A21D-542B6C22D267}"/>
                </a:ext>
              </a:extLst>
            </p:cNvPr>
            <p:cNvGrpSpPr/>
            <p:nvPr/>
          </p:nvGrpSpPr>
          <p:grpSpPr>
            <a:xfrm>
              <a:off x="6483861" y="3330712"/>
              <a:ext cx="2190102" cy="2322812"/>
              <a:chOff x="4035838" y="6302386"/>
              <a:chExt cx="2191375" cy="2324163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1ED2FCE2-EF71-E977-51F5-ECB5E9834751}"/>
                  </a:ext>
                </a:extLst>
              </p:cNvPr>
              <p:cNvGrpSpPr/>
              <p:nvPr/>
            </p:nvGrpSpPr>
            <p:grpSpPr>
              <a:xfrm flipH="1">
                <a:off x="4035838" y="6302386"/>
                <a:ext cx="2191375" cy="2324163"/>
                <a:chOff x="-315329" y="7933347"/>
                <a:chExt cx="2827117" cy="2998429"/>
              </a:xfrm>
            </p:grpSpPr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D1962670-34D5-5922-30AD-5CE01039F333}"/>
                    </a:ext>
                  </a:extLst>
                </p:cNvPr>
                <p:cNvSpPr/>
                <p:nvPr/>
              </p:nvSpPr>
              <p:spPr>
                <a:xfrm rot="20860252">
                  <a:off x="-315329" y="7933347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08D20D07-7DBD-4900-3547-1F2D9F0F8103}"/>
                    </a:ext>
                  </a:extLst>
                </p:cNvPr>
                <p:cNvGrpSpPr/>
                <p:nvPr/>
              </p:nvGrpSpPr>
              <p:grpSpPr>
                <a:xfrm>
                  <a:off x="-232597" y="8483998"/>
                  <a:ext cx="2744385" cy="2447778"/>
                  <a:chOff x="-232597" y="8483998"/>
                  <a:chExt cx="2744385" cy="244777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472ACAD6-1DAC-F401-AA42-7ECE6574C931}"/>
                      </a:ext>
                    </a:extLst>
                  </p:cNvPr>
                  <p:cNvSpPr/>
                  <p:nvPr/>
                </p:nvSpPr>
                <p:spPr>
                  <a:xfrm>
                    <a:off x="1861878" y="9686767"/>
                    <a:ext cx="649910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C18CACB-E66D-0EBB-06EC-1ACD34E96738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E913ECF-1DE1-1D51-67E8-D84AEB018EF3}"/>
                      </a:ext>
                    </a:extLst>
                  </p:cNvPr>
                  <p:cNvSpPr/>
                  <p:nvPr/>
                </p:nvSpPr>
                <p:spPr>
                  <a:xfrm>
                    <a:off x="542424" y="9614249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Freeform: Shape 296">
                    <a:extLst>
                      <a:ext uri="{FF2B5EF4-FFF2-40B4-BE49-F238E27FC236}">
                        <a16:creationId xmlns:a16="http://schemas.microsoft.com/office/drawing/2014/main" id="{2592E804-3265-1A12-7B33-F18B5655400C}"/>
                      </a:ext>
                    </a:extLst>
                  </p:cNvPr>
                  <p:cNvSpPr/>
                  <p:nvPr/>
                </p:nvSpPr>
                <p:spPr>
                  <a:xfrm>
                    <a:off x="-232597" y="9894459"/>
                    <a:ext cx="649910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" name="Freeform: Shape 297">
                    <a:extLst>
                      <a:ext uri="{FF2B5EF4-FFF2-40B4-BE49-F238E27FC236}">
                        <a16:creationId xmlns:a16="http://schemas.microsoft.com/office/drawing/2014/main" id="{964AE9B1-7479-6CCC-DF16-ED5452F41BAD}"/>
                      </a:ext>
                    </a:extLst>
                  </p:cNvPr>
                  <p:cNvSpPr/>
                  <p:nvPr/>
                </p:nvSpPr>
                <p:spPr>
                  <a:xfrm rot="564977">
                    <a:off x="1084876" y="10048405"/>
                    <a:ext cx="59017" cy="167138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82E2114-B7C7-9401-B547-E9475AF5E5F3}"/>
                      </a:ext>
                    </a:extLst>
                  </p:cNvPr>
                  <p:cNvSpPr/>
                  <p:nvPr/>
                </p:nvSpPr>
                <p:spPr>
                  <a:xfrm>
                    <a:off x="1425017" y="9614249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6D4E66D3-3B29-9420-73AA-7CCF43522202}"/>
                      </a:ext>
                    </a:extLst>
                  </p:cNvPr>
                  <p:cNvSpPr/>
                  <p:nvPr/>
                </p:nvSpPr>
                <p:spPr>
                  <a:xfrm>
                    <a:off x="659323" y="9729399"/>
                    <a:ext cx="100007" cy="1304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DB041B61-0A1B-1007-95CB-3A5959FA2C9E}"/>
                      </a:ext>
                    </a:extLst>
                  </p:cNvPr>
                  <p:cNvSpPr/>
                  <p:nvPr/>
                </p:nvSpPr>
                <p:spPr>
                  <a:xfrm>
                    <a:off x="1522635" y="9724648"/>
                    <a:ext cx="100007" cy="1304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952ABBA3-E17C-1809-0E4F-AD901DDB007B}"/>
                    </a:ext>
                  </a:extLst>
                </p:cNvPr>
                <p:cNvSpPr/>
                <p:nvPr/>
              </p:nvSpPr>
              <p:spPr>
                <a:xfrm>
                  <a:off x="978750" y="10399227"/>
                  <a:ext cx="148949" cy="71259"/>
                </a:xfrm>
                <a:custGeom>
                  <a:avLst/>
                  <a:gdLst>
                    <a:gd name="connsiteX0" fmla="*/ 4816 w 1113086"/>
                    <a:gd name="connsiteY0" fmla="*/ 82008 h 379987"/>
                    <a:gd name="connsiteX1" fmla="*/ 433441 w 1113086"/>
                    <a:gd name="connsiteY1" fmla="*/ 85183 h 379987"/>
                    <a:gd name="connsiteX2" fmla="*/ 519166 w 1113086"/>
                    <a:gd name="connsiteY2" fmla="*/ 116933 h 379987"/>
                    <a:gd name="connsiteX3" fmla="*/ 579491 w 1113086"/>
                    <a:gd name="connsiteY3" fmla="*/ 104233 h 379987"/>
                    <a:gd name="connsiteX4" fmla="*/ 604891 w 1113086"/>
                    <a:gd name="connsiteY4" fmla="*/ 62958 h 379987"/>
                    <a:gd name="connsiteX5" fmla="*/ 1112891 w 1113086"/>
                    <a:gd name="connsiteY5" fmla="*/ 15333 h 379987"/>
                    <a:gd name="connsiteX6" fmla="*/ 662041 w 1113086"/>
                    <a:gd name="connsiteY6" fmla="*/ 355058 h 379987"/>
                    <a:gd name="connsiteX7" fmla="*/ 392166 w 1113086"/>
                    <a:gd name="connsiteY7" fmla="*/ 345533 h 379987"/>
                    <a:gd name="connsiteX8" fmla="*/ 214366 w 1113086"/>
                    <a:gd name="connsiteY8" fmla="*/ 275683 h 379987"/>
                    <a:gd name="connsiteX9" fmla="*/ 4816 w 1113086"/>
                    <a:gd name="connsiteY9" fmla="*/ 82008 h 379987"/>
                    <a:gd name="connsiteX0" fmla="*/ 4816 w 1113291"/>
                    <a:gd name="connsiteY0" fmla="*/ 75842 h 373821"/>
                    <a:gd name="connsiteX1" fmla="*/ 433441 w 1113291"/>
                    <a:gd name="connsiteY1" fmla="*/ 79017 h 373821"/>
                    <a:gd name="connsiteX2" fmla="*/ 519166 w 1113291"/>
                    <a:gd name="connsiteY2" fmla="*/ 110767 h 373821"/>
                    <a:gd name="connsiteX3" fmla="*/ 579491 w 1113291"/>
                    <a:gd name="connsiteY3" fmla="*/ 98067 h 373821"/>
                    <a:gd name="connsiteX4" fmla="*/ 1112891 w 1113291"/>
                    <a:gd name="connsiteY4" fmla="*/ 9167 h 373821"/>
                    <a:gd name="connsiteX5" fmla="*/ 662041 w 1113291"/>
                    <a:gd name="connsiteY5" fmla="*/ 348892 h 373821"/>
                    <a:gd name="connsiteX6" fmla="*/ 392166 w 1113291"/>
                    <a:gd name="connsiteY6" fmla="*/ 339367 h 373821"/>
                    <a:gd name="connsiteX7" fmla="*/ 214366 w 1113291"/>
                    <a:gd name="connsiteY7" fmla="*/ 269517 h 373821"/>
                    <a:gd name="connsiteX8" fmla="*/ 4816 w 1113291"/>
                    <a:gd name="connsiteY8" fmla="*/ 75842 h 373821"/>
                    <a:gd name="connsiteX0" fmla="*/ 4816 w 1113291"/>
                    <a:gd name="connsiteY0" fmla="*/ 78386 h 376365"/>
                    <a:gd name="connsiteX1" fmla="*/ 433441 w 1113291"/>
                    <a:gd name="connsiteY1" fmla="*/ 81561 h 376365"/>
                    <a:gd name="connsiteX2" fmla="*/ 519166 w 1113291"/>
                    <a:gd name="connsiteY2" fmla="*/ 113311 h 376365"/>
                    <a:gd name="connsiteX3" fmla="*/ 579491 w 1113291"/>
                    <a:gd name="connsiteY3" fmla="*/ 81561 h 376365"/>
                    <a:gd name="connsiteX4" fmla="*/ 1112891 w 1113291"/>
                    <a:gd name="connsiteY4" fmla="*/ 11711 h 376365"/>
                    <a:gd name="connsiteX5" fmla="*/ 662041 w 1113291"/>
                    <a:gd name="connsiteY5" fmla="*/ 351436 h 376365"/>
                    <a:gd name="connsiteX6" fmla="*/ 392166 w 1113291"/>
                    <a:gd name="connsiteY6" fmla="*/ 341911 h 376365"/>
                    <a:gd name="connsiteX7" fmla="*/ 214366 w 1113291"/>
                    <a:gd name="connsiteY7" fmla="*/ 272061 h 376365"/>
                    <a:gd name="connsiteX8" fmla="*/ 4816 w 1113291"/>
                    <a:gd name="connsiteY8" fmla="*/ 78386 h 376365"/>
                    <a:gd name="connsiteX0" fmla="*/ 4816 w 1113987"/>
                    <a:gd name="connsiteY0" fmla="*/ 67224 h 365203"/>
                    <a:gd name="connsiteX1" fmla="*/ 433441 w 1113987"/>
                    <a:gd name="connsiteY1" fmla="*/ 70399 h 365203"/>
                    <a:gd name="connsiteX2" fmla="*/ 519166 w 1113987"/>
                    <a:gd name="connsiteY2" fmla="*/ 102149 h 365203"/>
                    <a:gd name="connsiteX3" fmla="*/ 579491 w 1113987"/>
                    <a:gd name="connsiteY3" fmla="*/ 70399 h 365203"/>
                    <a:gd name="connsiteX4" fmla="*/ 1112891 w 1113987"/>
                    <a:gd name="connsiteY4" fmla="*/ 549 h 365203"/>
                    <a:gd name="connsiteX5" fmla="*/ 662041 w 1113987"/>
                    <a:gd name="connsiteY5" fmla="*/ 340274 h 365203"/>
                    <a:gd name="connsiteX6" fmla="*/ 392166 w 1113987"/>
                    <a:gd name="connsiteY6" fmla="*/ 330749 h 365203"/>
                    <a:gd name="connsiteX7" fmla="*/ 214366 w 1113987"/>
                    <a:gd name="connsiteY7" fmla="*/ 260899 h 365203"/>
                    <a:gd name="connsiteX8" fmla="*/ 4816 w 1113987"/>
                    <a:gd name="connsiteY8" fmla="*/ 67224 h 365203"/>
                    <a:gd name="connsiteX0" fmla="*/ 4816 w 1113987"/>
                    <a:gd name="connsiteY0" fmla="*/ 67394 h 365373"/>
                    <a:gd name="connsiteX1" fmla="*/ 433441 w 1113987"/>
                    <a:gd name="connsiteY1" fmla="*/ 70569 h 365373"/>
                    <a:gd name="connsiteX2" fmla="*/ 519166 w 1113987"/>
                    <a:gd name="connsiteY2" fmla="*/ 102319 h 365373"/>
                    <a:gd name="connsiteX3" fmla="*/ 579491 w 1113987"/>
                    <a:gd name="connsiteY3" fmla="*/ 70569 h 365373"/>
                    <a:gd name="connsiteX4" fmla="*/ 1112891 w 1113987"/>
                    <a:gd name="connsiteY4" fmla="*/ 719 h 365373"/>
                    <a:gd name="connsiteX5" fmla="*/ 662041 w 1113987"/>
                    <a:gd name="connsiteY5" fmla="*/ 340444 h 365373"/>
                    <a:gd name="connsiteX6" fmla="*/ 392166 w 1113987"/>
                    <a:gd name="connsiteY6" fmla="*/ 330919 h 365373"/>
                    <a:gd name="connsiteX7" fmla="*/ 214366 w 1113987"/>
                    <a:gd name="connsiteY7" fmla="*/ 261069 h 365373"/>
                    <a:gd name="connsiteX8" fmla="*/ 4816 w 1113987"/>
                    <a:gd name="connsiteY8" fmla="*/ 67394 h 365373"/>
                    <a:gd name="connsiteX0" fmla="*/ 4816 w 1113108"/>
                    <a:gd name="connsiteY0" fmla="*/ 80414 h 378393"/>
                    <a:gd name="connsiteX1" fmla="*/ 433441 w 1113108"/>
                    <a:gd name="connsiteY1" fmla="*/ 83589 h 378393"/>
                    <a:gd name="connsiteX2" fmla="*/ 519166 w 1113108"/>
                    <a:gd name="connsiteY2" fmla="*/ 115339 h 378393"/>
                    <a:gd name="connsiteX3" fmla="*/ 601716 w 1113108"/>
                    <a:gd name="connsiteY3" fmla="*/ 80414 h 378393"/>
                    <a:gd name="connsiteX4" fmla="*/ 1112891 w 1113108"/>
                    <a:gd name="connsiteY4" fmla="*/ 13739 h 378393"/>
                    <a:gd name="connsiteX5" fmla="*/ 662041 w 1113108"/>
                    <a:gd name="connsiteY5" fmla="*/ 353464 h 378393"/>
                    <a:gd name="connsiteX6" fmla="*/ 392166 w 1113108"/>
                    <a:gd name="connsiteY6" fmla="*/ 343939 h 378393"/>
                    <a:gd name="connsiteX7" fmla="*/ 214366 w 1113108"/>
                    <a:gd name="connsiteY7" fmla="*/ 274089 h 378393"/>
                    <a:gd name="connsiteX8" fmla="*/ 4816 w 1113108"/>
                    <a:gd name="connsiteY8" fmla="*/ 80414 h 378393"/>
                    <a:gd name="connsiteX0" fmla="*/ 4816 w 1113066"/>
                    <a:gd name="connsiteY0" fmla="*/ 82957 h 380936"/>
                    <a:gd name="connsiteX1" fmla="*/ 433441 w 1113066"/>
                    <a:gd name="connsiteY1" fmla="*/ 86132 h 380936"/>
                    <a:gd name="connsiteX2" fmla="*/ 519166 w 1113066"/>
                    <a:gd name="connsiteY2" fmla="*/ 117882 h 380936"/>
                    <a:gd name="connsiteX3" fmla="*/ 608066 w 1113066"/>
                    <a:gd name="connsiteY3" fmla="*/ 70257 h 380936"/>
                    <a:gd name="connsiteX4" fmla="*/ 1112891 w 1113066"/>
                    <a:gd name="connsiteY4" fmla="*/ 16282 h 380936"/>
                    <a:gd name="connsiteX5" fmla="*/ 662041 w 1113066"/>
                    <a:gd name="connsiteY5" fmla="*/ 356007 h 380936"/>
                    <a:gd name="connsiteX6" fmla="*/ 392166 w 1113066"/>
                    <a:gd name="connsiteY6" fmla="*/ 346482 h 380936"/>
                    <a:gd name="connsiteX7" fmla="*/ 214366 w 1113066"/>
                    <a:gd name="connsiteY7" fmla="*/ 276632 h 380936"/>
                    <a:gd name="connsiteX8" fmla="*/ 4816 w 1113066"/>
                    <a:gd name="connsiteY8" fmla="*/ 82957 h 380936"/>
                    <a:gd name="connsiteX0" fmla="*/ 4816 w 1115568"/>
                    <a:gd name="connsiteY0" fmla="*/ 67070 h 365049"/>
                    <a:gd name="connsiteX1" fmla="*/ 433441 w 1115568"/>
                    <a:gd name="connsiteY1" fmla="*/ 70245 h 365049"/>
                    <a:gd name="connsiteX2" fmla="*/ 519166 w 1115568"/>
                    <a:gd name="connsiteY2" fmla="*/ 101995 h 365049"/>
                    <a:gd name="connsiteX3" fmla="*/ 608066 w 1115568"/>
                    <a:gd name="connsiteY3" fmla="*/ 54370 h 365049"/>
                    <a:gd name="connsiteX4" fmla="*/ 1112891 w 1115568"/>
                    <a:gd name="connsiteY4" fmla="*/ 395 h 365049"/>
                    <a:gd name="connsiteX5" fmla="*/ 662041 w 1115568"/>
                    <a:gd name="connsiteY5" fmla="*/ 340120 h 365049"/>
                    <a:gd name="connsiteX6" fmla="*/ 392166 w 1115568"/>
                    <a:gd name="connsiteY6" fmla="*/ 330595 h 365049"/>
                    <a:gd name="connsiteX7" fmla="*/ 214366 w 1115568"/>
                    <a:gd name="connsiteY7" fmla="*/ 260745 h 365049"/>
                    <a:gd name="connsiteX8" fmla="*/ 4816 w 1115568"/>
                    <a:gd name="connsiteY8" fmla="*/ 67070 h 365049"/>
                    <a:gd name="connsiteX0" fmla="*/ 8764 w 1119516"/>
                    <a:gd name="connsiteY0" fmla="*/ 67070 h 365049"/>
                    <a:gd name="connsiteX1" fmla="*/ 437389 w 1119516"/>
                    <a:gd name="connsiteY1" fmla="*/ 70245 h 365049"/>
                    <a:gd name="connsiteX2" fmla="*/ 523114 w 1119516"/>
                    <a:gd name="connsiteY2" fmla="*/ 101995 h 365049"/>
                    <a:gd name="connsiteX3" fmla="*/ 612014 w 1119516"/>
                    <a:gd name="connsiteY3" fmla="*/ 54370 h 365049"/>
                    <a:gd name="connsiteX4" fmla="*/ 1116839 w 1119516"/>
                    <a:gd name="connsiteY4" fmla="*/ 395 h 365049"/>
                    <a:gd name="connsiteX5" fmla="*/ 665989 w 1119516"/>
                    <a:gd name="connsiteY5" fmla="*/ 340120 h 365049"/>
                    <a:gd name="connsiteX6" fmla="*/ 396114 w 1119516"/>
                    <a:gd name="connsiteY6" fmla="*/ 330595 h 365049"/>
                    <a:gd name="connsiteX7" fmla="*/ 218314 w 1119516"/>
                    <a:gd name="connsiteY7" fmla="*/ 260745 h 365049"/>
                    <a:gd name="connsiteX8" fmla="*/ 8764 w 1119516"/>
                    <a:gd name="connsiteY8" fmla="*/ 67070 h 365049"/>
                    <a:gd name="connsiteX0" fmla="*/ 4351 w 1115103"/>
                    <a:gd name="connsiteY0" fmla="*/ 67070 h 365049"/>
                    <a:gd name="connsiteX1" fmla="*/ 420276 w 1115103"/>
                    <a:gd name="connsiteY1" fmla="*/ 60720 h 365049"/>
                    <a:gd name="connsiteX2" fmla="*/ 518701 w 1115103"/>
                    <a:gd name="connsiteY2" fmla="*/ 101995 h 365049"/>
                    <a:gd name="connsiteX3" fmla="*/ 607601 w 1115103"/>
                    <a:gd name="connsiteY3" fmla="*/ 54370 h 365049"/>
                    <a:gd name="connsiteX4" fmla="*/ 1112426 w 1115103"/>
                    <a:gd name="connsiteY4" fmla="*/ 395 h 365049"/>
                    <a:gd name="connsiteX5" fmla="*/ 661576 w 1115103"/>
                    <a:gd name="connsiteY5" fmla="*/ 340120 h 365049"/>
                    <a:gd name="connsiteX6" fmla="*/ 391701 w 1115103"/>
                    <a:gd name="connsiteY6" fmla="*/ 330595 h 365049"/>
                    <a:gd name="connsiteX7" fmla="*/ 213901 w 1115103"/>
                    <a:gd name="connsiteY7" fmla="*/ 260745 h 365049"/>
                    <a:gd name="connsiteX8" fmla="*/ 4351 w 1115103"/>
                    <a:gd name="connsiteY8" fmla="*/ 67070 h 365049"/>
                    <a:gd name="connsiteX0" fmla="*/ 6566 w 1117318"/>
                    <a:gd name="connsiteY0" fmla="*/ 67070 h 365049"/>
                    <a:gd name="connsiteX1" fmla="*/ 422491 w 1117318"/>
                    <a:gd name="connsiteY1" fmla="*/ 60720 h 365049"/>
                    <a:gd name="connsiteX2" fmla="*/ 520916 w 1117318"/>
                    <a:gd name="connsiteY2" fmla="*/ 101995 h 365049"/>
                    <a:gd name="connsiteX3" fmla="*/ 609816 w 1117318"/>
                    <a:gd name="connsiteY3" fmla="*/ 54370 h 365049"/>
                    <a:gd name="connsiteX4" fmla="*/ 1114641 w 1117318"/>
                    <a:gd name="connsiteY4" fmla="*/ 395 h 365049"/>
                    <a:gd name="connsiteX5" fmla="*/ 663791 w 1117318"/>
                    <a:gd name="connsiteY5" fmla="*/ 340120 h 365049"/>
                    <a:gd name="connsiteX6" fmla="*/ 393916 w 1117318"/>
                    <a:gd name="connsiteY6" fmla="*/ 330595 h 365049"/>
                    <a:gd name="connsiteX7" fmla="*/ 216116 w 1117318"/>
                    <a:gd name="connsiteY7" fmla="*/ 260745 h 365049"/>
                    <a:gd name="connsiteX8" fmla="*/ 6566 w 1117318"/>
                    <a:gd name="connsiteY8" fmla="*/ 67070 h 365049"/>
                    <a:gd name="connsiteX0" fmla="*/ 7462 w 1118037"/>
                    <a:gd name="connsiteY0" fmla="*/ 67074 h 373955"/>
                    <a:gd name="connsiteX1" fmla="*/ 423387 w 1118037"/>
                    <a:gd name="connsiteY1" fmla="*/ 60724 h 373955"/>
                    <a:gd name="connsiteX2" fmla="*/ 521812 w 1118037"/>
                    <a:gd name="connsiteY2" fmla="*/ 101999 h 373955"/>
                    <a:gd name="connsiteX3" fmla="*/ 610712 w 1118037"/>
                    <a:gd name="connsiteY3" fmla="*/ 54374 h 373955"/>
                    <a:gd name="connsiteX4" fmla="*/ 1115537 w 1118037"/>
                    <a:gd name="connsiteY4" fmla="*/ 399 h 373955"/>
                    <a:gd name="connsiteX5" fmla="*/ 664687 w 1118037"/>
                    <a:gd name="connsiteY5" fmla="*/ 340124 h 373955"/>
                    <a:gd name="connsiteX6" fmla="*/ 566262 w 1118037"/>
                    <a:gd name="connsiteY6" fmla="*/ 352824 h 373955"/>
                    <a:gd name="connsiteX7" fmla="*/ 217012 w 1118037"/>
                    <a:gd name="connsiteY7" fmla="*/ 260749 h 373955"/>
                    <a:gd name="connsiteX8" fmla="*/ 7462 w 1118037"/>
                    <a:gd name="connsiteY8" fmla="*/ 67074 h 373955"/>
                    <a:gd name="connsiteX0" fmla="*/ 7462 w 1124417"/>
                    <a:gd name="connsiteY0" fmla="*/ 75198 h 362376"/>
                    <a:gd name="connsiteX1" fmla="*/ 423387 w 1124417"/>
                    <a:gd name="connsiteY1" fmla="*/ 68848 h 362376"/>
                    <a:gd name="connsiteX2" fmla="*/ 521812 w 1124417"/>
                    <a:gd name="connsiteY2" fmla="*/ 110123 h 362376"/>
                    <a:gd name="connsiteX3" fmla="*/ 610712 w 1124417"/>
                    <a:gd name="connsiteY3" fmla="*/ 62498 h 362376"/>
                    <a:gd name="connsiteX4" fmla="*/ 1115537 w 1124417"/>
                    <a:gd name="connsiteY4" fmla="*/ 8523 h 362376"/>
                    <a:gd name="connsiteX5" fmla="*/ 905987 w 1124417"/>
                    <a:gd name="connsiteY5" fmla="*/ 233948 h 362376"/>
                    <a:gd name="connsiteX6" fmla="*/ 566262 w 1124417"/>
                    <a:gd name="connsiteY6" fmla="*/ 360948 h 362376"/>
                    <a:gd name="connsiteX7" fmla="*/ 217012 w 1124417"/>
                    <a:gd name="connsiteY7" fmla="*/ 268873 h 362376"/>
                    <a:gd name="connsiteX8" fmla="*/ 7462 w 1124417"/>
                    <a:gd name="connsiteY8" fmla="*/ 75198 h 362376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  <a:gd name="connsiteX0" fmla="*/ 7462 w 1124417"/>
                    <a:gd name="connsiteY0" fmla="*/ 66719 h 353897"/>
                    <a:gd name="connsiteX1" fmla="*/ 423387 w 1124417"/>
                    <a:gd name="connsiteY1" fmla="*/ 60369 h 353897"/>
                    <a:gd name="connsiteX2" fmla="*/ 521812 w 1124417"/>
                    <a:gd name="connsiteY2" fmla="*/ 101644 h 353897"/>
                    <a:gd name="connsiteX3" fmla="*/ 610712 w 1124417"/>
                    <a:gd name="connsiteY3" fmla="*/ 54019 h 353897"/>
                    <a:gd name="connsiteX4" fmla="*/ 1115537 w 1124417"/>
                    <a:gd name="connsiteY4" fmla="*/ 44 h 353897"/>
                    <a:gd name="connsiteX5" fmla="*/ 905987 w 1124417"/>
                    <a:gd name="connsiteY5" fmla="*/ 225469 h 353897"/>
                    <a:gd name="connsiteX6" fmla="*/ 566262 w 1124417"/>
                    <a:gd name="connsiteY6" fmla="*/ 352469 h 353897"/>
                    <a:gd name="connsiteX7" fmla="*/ 217012 w 1124417"/>
                    <a:gd name="connsiteY7" fmla="*/ 260394 h 353897"/>
                    <a:gd name="connsiteX8" fmla="*/ 7462 w 1124417"/>
                    <a:gd name="connsiteY8" fmla="*/ 66719 h 35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417" h="353897">
                      <a:moveTo>
                        <a:pt x="7462" y="66719"/>
                      </a:moveTo>
                      <a:cubicBezTo>
                        <a:pt x="51383" y="61957"/>
                        <a:pt x="337662" y="54548"/>
                        <a:pt x="423387" y="60369"/>
                      </a:cubicBezTo>
                      <a:cubicBezTo>
                        <a:pt x="509112" y="66190"/>
                        <a:pt x="490591" y="102702"/>
                        <a:pt x="521812" y="101644"/>
                      </a:cubicBezTo>
                      <a:cubicBezTo>
                        <a:pt x="553033" y="100586"/>
                        <a:pt x="511758" y="86827"/>
                        <a:pt x="610712" y="54019"/>
                      </a:cubicBezTo>
                      <a:cubicBezTo>
                        <a:pt x="709666" y="21211"/>
                        <a:pt x="1066325" y="3219"/>
                        <a:pt x="1115537" y="44"/>
                      </a:cubicBezTo>
                      <a:cubicBezTo>
                        <a:pt x="1164749" y="-3131"/>
                        <a:pt x="997533" y="166732"/>
                        <a:pt x="905987" y="225469"/>
                      </a:cubicBezTo>
                      <a:cubicBezTo>
                        <a:pt x="814441" y="284207"/>
                        <a:pt x="640875" y="365698"/>
                        <a:pt x="566262" y="352469"/>
                      </a:cubicBezTo>
                      <a:cubicBezTo>
                        <a:pt x="485300" y="355115"/>
                        <a:pt x="310145" y="308019"/>
                        <a:pt x="217012" y="260394"/>
                      </a:cubicBezTo>
                      <a:cubicBezTo>
                        <a:pt x="123879" y="212769"/>
                        <a:pt x="-36459" y="71481"/>
                        <a:pt x="7462" y="66719"/>
                      </a:cubicBezTo>
                      <a:close/>
                    </a:path>
                  </a:pathLst>
                </a:custGeom>
                <a:solidFill>
                  <a:srgbClr val="A08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886C4B8-1859-330D-8C6F-872BFC7C0A60}"/>
                  </a:ext>
                </a:extLst>
              </p:cNvPr>
              <p:cNvSpPr/>
              <p:nvPr/>
            </p:nvSpPr>
            <p:spPr>
              <a:xfrm>
                <a:off x="4197876" y="6453174"/>
                <a:ext cx="2006991" cy="864670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F5F4D87D-583A-73EB-61AA-B3714A84BB21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855383" cy="1372227"/>
                <a:chOff x="5284903" y="6347744"/>
                <a:chExt cx="855383" cy="1372227"/>
              </a:xfrm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73F8313B-2740-5BB7-CFD4-AB3B5A1970D6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0CD31195-3AED-561C-D028-23B1C9DE6A16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21CDF4-5433-D702-9FA6-8712C7798278}"/>
                </a:ext>
              </a:extLst>
            </p:cNvPr>
            <p:cNvSpPr/>
            <p:nvPr/>
          </p:nvSpPr>
          <p:spPr>
            <a:xfrm>
              <a:off x="8537658" y="4301370"/>
              <a:ext cx="136240" cy="39441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6F73B7-D45D-D487-10D8-60E26F83E2B9}"/>
                </a:ext>
              </a:extLst>
            </p:cNvPr>
            <p:cNvSpPr/>
            <p:nvPr/>
          </p:nvSpPr>
          <p:spPr>
            <a:xfrm>
              <a:off x="6619766" y="4311262"/>
              <a:ext cx="124229" cy="39441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emojimouth">
            <a:hlinkClick r:id="" action="ppaction://media"/>
            <a:extLst>
              <a:ext uri="{FF2B5EF4-FFF2-40B4-BE49-F238E27FC236}">
                <a16:creationId xmlns:a16="http://schemas.microsoft.com/office/drawing/2014/main" id="{5906AFD2-0975-5086-58C1-14AA3552BC7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69884" y="5272082"/>
            <a:ext cx="115387" cy="84414"/>
          </a:xfrm>
          <a:prstGeom prst="rect">
            <a:avLst/>
          </a:prstGeom>
        </p:spPr>
      </p:pic>
      <p:pic>
        <p:nvPicPr>
          <p:cNvPr id="39" name="AIVoiceGenerator_com_30-12-2024T21_51_2_ F">
            <a:hlinkClick r:id="" action="ppaction://media"/>
            <a:extLst>
              <a:ext uri="{FF2B5EF4-FFF2-40B4-BE49-F238E27FC236}">
                <a16:creationId xmlns:a16="http://schemas.microsoft.com/office/drawing/2014/main" id="{4BE1823B-EB9D-5AA0-131F-F3872C5F7BF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0925 0.0060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40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44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8F2F-7A3E-37B2-C505-233FFC26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487FEA65-F447-D849-89A3-2E7F58EA9B1D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A06AEB3-E458-9C19-29CD-0C039E53748A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9B049C5-17EE-5021-C629-B910E06C84FB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4866CBB-0918-4020-FB88-723CDC761F0F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93831049-F74A-628E-252C-984059C60935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B1049DB0-0E90-C7A3-5519-C67BCAB729B4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F07987-5D5A-E7BA-CF35-08A7A6A34736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7B34087-F390-E623-98BF-B572A53794EB}"/>
              </a:ext>
            </a:extLst>
          </p:cNvPr>
          <p:cNvGrpSpPr/>
          <p:nvPr/>
        </p:nvGrpSpPr>
        <p:grpSpPr>
          <a:xfrm>
            <a:off x="8796788" y="2691551"/>
            <a:ext cx="1771815" cy="2594810"/>
            <a:chOff x="4178699" y="6339747"/>
            <a:chExt cx="2350250" cy="344192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B6DDAEE-7B47-1848-6253-F867A5514AB0}"/>
                </a:ext>
              </a:extLst>
            </p:cNvPr>
            <p:cNvGrpSpPr/>
            <p:nvPr/>
          </p:nvGrpSpPr>
          <p:grpSpPr>
            <a:xfrm flipH="1">
              <a:off x="4320998" y="6342970"/>
              <a:ext cx="2207951" cy="3438703"/>
              <a:chOff x="-704602" y="7985701"/>
              <a:chExt cx="2848501" cy="4436308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252EFC2-9DE5-6691-CF42-240B13099774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240FCC1E-AD87-1D02-AE56-B2F6AFC24E8E}"/>
                  </a:ext>
                </a:extLst>
              </p:cNvPr>
              <p:cNvGrpSpPr/>
              <p:nvPr/>
            </p:nvGrpSpPr>
            <p:grpSpPr>
              <a:xfrm>
                <a:off x="-392975" y="8258058"/>
                <a:ext cx="2536874" cy="4163951"/>
                <a:chOff x="-392975" y="8258058"/>
                <a:chExt cx="2536874" cy="4163951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8C0EE1C8-BFEC-BE37-23F6-2945A8B89726}"/>
                    </a:ext>
                  </a:extLst>
                </p:cNvPr>
                <p:cNvSpPr/>
                <p:nvPr/>
              </p:nvSpPr>
              <p:spPr>
                <a:xfrm rot="20952874" flipH="1">
                  <a:off x="1456596" y="9833189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0C55FC6-5DE2-E698-06CA-CAFDFF367B93}"/>
                    </a:ext>
                  </a:extLst>
                </p:cNvPr>
                <p:cNvCxnSpPr>
                  <a:cxnSpLocks/>
                  <a:endCxn id="245" idx="3"/>
                </p:cNvCxnSpPr>
                <p:nvPr/>
              </p:nvCxnSpPr>
              <p:spPr>
                <a:xfrm>
                  <a:off x="1376460" y="10658533"/>
                  <a:ext cx="13994" cy="154846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C6219D1B-22DF-8DE5-D529-4625B03A2EC3}"/>
                    </a:ext>
                  </a:extLst>
                </p:cNvPr>
                <p:cNvCxnSpPr>
                  <a:cxnSpLocks/>
                  <a:endCxn id="238" idx="3"/>
                </p:cNvCxnSpPr>
                <p:nvPr/>
              </p:nvCxnSpPr>
              <p:spPr>
                <a:xfrm flipH="1">
                  <a:off x="645703" y="10579503"/>
                  <a:ext cx="12197" cy="164219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5F927262-531C-B50E-88E2-8EA6A1F4091F}"/>
                    </a:ext>
                  </a:extLst>
                </p:cNvPr>
                <p:cNvSpPr/>
                <p:nvPr/>
              </p:nvSpPr>
              <p:spPr>
                <a:xfrm>
                  <a:off x="-392975" y="8258058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1997703-A3FC-E234-026E-7B4AA7C7FEF5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: Top Corners Rounded 237">
                  <a:extLst>
                    <a:ext uri="{FF2B5EF4-FFF2-40B4-BE49-F238E27FC236}">
                      <a16:creationId xmlns:a16="http://schemas.microsoft.com/office/drawing/2014/main" id="{6FB62556-2B59-76AB-4E29-9356794CC1DF}"/>
                    </a:ext>
                  </a:extLst>
                </p:cNvPr>
                <p:cNvSpPr/>
                <p:nvPr/>
              </p:nvSpPr>
              <p:spPr>
                <a:xfrm>
                  <a:off x="310955" y="12221700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AF216AAA-D6E3-8D9A-E23F-24A2129FCFDB}"/>
                    </a:ext>
                  </a:extLst>
                </p:cNvPr>
                <p:cNvSpPr/>
                <p:nvPr/>
              </p:nvSpPr>
              <p:spPr>
                <a:xfrm rot="20206374">
                  <a:off x="163730" y="9726803"/>
                  <a:ext cx="738794" cy="1100211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3C08DC9C-1BC0-1195-4173-EE059D30ABDE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79C0D7B-F912-0DC8-D60A-E7BF7AE003CD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C46538DE-2E2C-C89D-4C8B-3FF2210EB18E}"/>
                    </a:ext>
                  </a:extLst>
                </p:cNvPr>
                <p:cNvSpPr/>
                <p:nvPr/>
              </p:nvSpPr>
              <p:spPr>
                <a:xfrm>
                  <a:off x="732596" y="932685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0DB1358-2DD3-4AFC-F4F1-07FFE292F4EE}"/>
                    </a:ext>
                  </a:extLst>
                </p:cNvPr>
                <p:cNvSpPr/>
                <p:nvPr/>
              </p:nvSpPr>
              <p:spPr>
                <a:xfrm>
                  <a:off x="1503042" y="9319776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: Top Corners Rounded 244">
                  <a:extLst>
                    <a:ext uri="{FF2B5EF4-FFF2-40B4-BE49-F238E27FC236}">
                      <a16:creationId xmlns:a16="http://schemas.microsoft.com/office/drawing/2014/main" id="{8EB6E560-448F-8232-4777-9480B88EF368}"/>
                    </a:ext>
                  </a:extLst>
                </p:cNvPr>
                <p:cNvSpPr/>
                <p:nvPr/>
              </p:nvSpPr>
              <p:spPr>
                <a:xfrm>
                  <a:off x="1055707" y="1220699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8AEF7FC-A296-BF35-4A62-9F568798EBA2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C7F331D-552F-8280-59BE-612427A40477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1BE9B11-ECB7-223A-AD0F-C46489BAE7F9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5E404BB-F409-292A-528E-5A91BC7B6189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051F3D5-1549-5AE2-EF42-114E9211B9CD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B7D301-F302-735A-19E4-973C0EC96B51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5D1B7B-C5D1-C20E-6354-2282944A87B5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B2D62A-AF84-E44F-98A9-E6557F8D85E6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826AD7-0650-0A65-A0EF-EDC5BA0461A4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71B1E9-07AA-B68A-8418-A07D058F6F50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9C7B7D28-C971-62C2-E8D9-3138572B4D3B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4AE98703-1985-EBEC-8CE8-39DC0D24E1CD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EF5C84FD-382D-C4C2-A704-6286E4D335F0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3640373-273D-2CAF-3E96-FE4F48227B52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0B37F9-D62D-BAA2-546C-0ECEF98E2977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1170577-50F0-C950-024A-07B492973EA4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034C3B3-92D1-02F5-C381-8E5BC6784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3AAE8BA-0646-23CF-BFA4-6C8413AE3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F760493-F21F-3FBB-2E12-1444DB50926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E902115-1BE1-F8FE-C555-11649DAEAE8A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2265F879-8EDD-9F68-B603-F582186E9779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883216C8-3B5D-DDA4-878C-3B194D7D3928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E36FA5B-90B8-8091-B396-AF378BA9EC5D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C6ED9C-816A-244F-D4E6-4A0415C2C6B7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41BCFF-EADB-3557-E7D3-4999E3CF454A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FB71B3C-215A-F8D1-B7E8-DFE63925FE84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564EED5-7389-8325-A82E-A54CA7E094B6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7BA0103-50AE-986B-CAFB-D5F40DD4D151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E25C209-D015-2D49-73E4-0685E5C85F1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B5F66AB-8B18-9C43-7D7B-D161DF46BA22}"/>
              </a:ext>
            </a:extLst>
          </p:cNvPr>
          <p:cNvSpPr/>
          <p:nvPr/>
        </p:nvSpPr>
        <p:spPr>
          <a:xfrm>
            <a:off x="9436856" y="3863068"/>
            <a:ext cx="156873" cy="4965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97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4A61D-AA46-7EF3-B183-826074DC1566}"/>
              </a:ext>
            </a:extLst>
          </p:cNvPr>
          <p:cNvGrpSpPr/>
          <p:nvPr/>
        </p:nvGrpSpPr>
        <p:grpSpPr>
          <a:xfrm>
            <a:off x="1239664" y="3375587"/>
            <a:ext cx="9356614" cy="3592396"/>
            <a:chOff x="1239664" y="3375587"/>
            <a:chExt cx="9356614" cy="3592396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465551E-171A-7DF1-905A-0A3019F440A3}"/>
                </a:ext>
              </a:extLst>
            </p:cNvPr>
            <p:cNvGrpSpPr/>
            <p:nvPr/>
          </p:nvGrpSpPr>
          <p:grpSpPr>
            <a:xfrm>
              <a:off x="1239664" y="3375587"/>
              <a:ext cx="9356614" cy="3592396"/>
              <a:chOff x="1239664" y="3375587"/>
              <a:chExt cx="9356614" cy="359239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EB3FFF9-3E7E-32F4-FC63-363036EB8610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E9BC53-FA0D-A864-5FC5-7F82E7EA71BE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2C58FA-EE81-37A0-2BEF-F458E0B0DA5C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C14F10-3C48-ACA9-B5CD-9771D5D83804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7A373B3-2E3B-841E-623D-2DC52F5EE10C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7DDFCBE6-9806-6E86-6017-CEDD986D6471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22A3980-35CA-4062-DA89-13D62B868033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80927-7988-067D-F9B3-290CFA808812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968207-962C-E5C1-6BEE-59EBE0A4BF5A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EBF7BA0E-92D5-250A-7818-0DA8AF412739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04825964-893B-8F4E-3202-3FFA4E2B7DE3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09AFA8B-F336-5919-2669-FC2D2167B328}"/>
                  </a:ext>
                </a:extLst>
              </p:cNvPr>
              <p:cNvGrpSpPr/>
              <p:nvPr/>
            </p:nvGrpSpPr>
            <p:grpSpPr>
              <a:xfrm>
                <a:off x="3092280" y="3375587"/>
                <a:ext cx="5938999" cy="2220047"/>
                <a:chOff x="3092280" y="3375587"/>
                <a:chExt cx="5938999" cy="2220047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C78121E4-1246-743D-48C7-5343E9FB7530}"/>
                    </a:ext>
                  </a:extLst>
                </p:cNvPr>
                <p:cNvSpPr/>
                <p:nvPr/>
              </p:nvSpPr>
              <p:spPr>
                <a:xfrm>
                  <a:off x="3092280" y="4977089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2AC4CE4-8308-879B-11FC-4FAE1BB0936C}"/>
                    </a:ext>
                  </a:extLst>
                </p:cNvPr>
                <p:cNvSpPr/>
                <p:nvPr/>
              </p:nvSpPr>
              <p:spPr>
                <a:xfrm>
                  <a:off x="3092280" y="4967199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38711C4E-D138-DEAF-B1BF-7AEECB76FB8F}"/>
                    </a:ext>
                  </a:extLst>
                </p:cNvPr>
                <p:cNvSpPr/>
                <p:nvPr/>
              </p:nvSpPr>
              <p:spPr>
                <a:xfrm>
                  <a:off x="8807765" y="4716307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2E86AA4-5E79-076F-732C-31CEF280FB99}"/>
                    </a:ext>
                  </a:extLst>
                </p:cNvPr>
                <p:cNvSpPr/>
                <p:nvPr/>
              </p:nvSpPr>
              <p:spPr>
                <a:xfrm>
                  <a:off x="8807765" y="4706417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FA72FA7-5511-F978-FEAE-FE8A5BAC1DD3}"/>
                    </a:ext>
                  </a:extLst>
                </p:cNvPr>
                <p:cNvGrpSpPr/>
                <p:nvPr/>
              </p:nvGrpSpPr>
              <p:grpSpPr>
                <a:xfrm>
                  <a:off x="7854360" y="3375587"/>
                  <a:ext cx="218136" cy="613314"/>
                  <a:chOff x="8554981" y="3972371"/>
                  <a:chExt cx="218136" cy="613314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1FE879E6-B034-84D7-9358-F6E9B6240F3A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82023"/>
                    <a:ext cx="218136" cy="60366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1C60FB3B-872F-19D1-4B29-671E0D0A269E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72371"/>
                    <a:ext cx="218136" cy="138847"/>
                  </a:xfrm>
                  <a:custGeom>
                    <a:avLst/>
                    <a:gdLst>
                      <a:gd name="connsiteX0" fmla="*/ 68968 w 413798"/>
                      <a:gd name="connsiteY0" fmla="*/ 0 h 263389"/>
                      <a:gd name="connsiteX1" fmla="*/ 344830 w 413798"/>
                      <a:gd name="connsiteY1" fmla="*/ 0 h 263389"/>
                      <a:gd name="connsiteX2" fmla="*/ 413798 w 413798"/>
                      <a:gd name="connsiteY2" fmla="*/ 68968 h 263389"/>
                      <a:gd name="connsiteX3" fmla="*/ 413798 w 413798"/>
                      <a:gd name="connsiteY3" fmla="*/ 260427 h 263389"/>
                      <a:gd name="connsiteX4" fmla="*/ 14671 w 413798"/>
                      <a:gd name="connsiteY4" fmla="*/ 260427 h 263389"/>
                      <a:gd name="connsiteX5" fmla="*/ 0 w 413798"/>
                      <a:gd name="connsiteY5" fmla="*/ 263389 h 263389"/>
                      <a:gd name="connsiteX6" fmla="*/ 0 w 413798"/>
                      <a:gd name="connsiteY6" fmla="*/ 68968 h 263389"/>
                      <a:gd name="connsiteX7" fmla="*/ 68968 w 413798"/>
                      <a:gd name="connsiteY7" fmla="*/ 0 h 26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3798" h="263389">
                        <a:moveTo>
                          <a:pt x="68968" y="0"/>
                        </a:moveTo>
                        <a:lnTo>
                          <a:pt x="344830" y="0"/>
                        </a:lnTo>
                        <a:cubicBezTo>
                          <a:pt x="382920" y="0"/>
                          <a:pt x="413798" y="30878"/>
                          <a:pt x="413798" y="68968"/>
                        </a:cubicBezTo>
                        <a:lnTo>
                          <a:pt x="413798" y="260427"/>
                        </a:lnTo>
                        <a:lnTo>
                          <a:pt x="14671" y="260427"/>
                        </a:lnTo>
                        <a:lnTo>
                          <a:pt x="0" y="263389"/>
                        </a:lnTo>
                        <a:lnTo>
                          <a:pt x="0" y="68968"/>
                        </a:lnTo>
                        <a:cubicBezTo>
                          <a:pt x="0" y="30878"/>
                          <a:pt x="30878" y="0"/>
                          <a:pt x="6896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46880E4C-27B2-6BF5-21E3-A19853A84C0C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3147191-351B-447A-BCC2-CC69C0B368B5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25BDF7DC-05B1-F8C5-7334-E6DBB4DFAFB2}"/>
                  </a:ext>
                </a:extLst>
              </p:cNvPr>
              <p:cNvGrpSpPr/>
              <p:nvPr/>
            </p:nvGrpSpPr>
            <p:grpSpPr>
              <a:xfrm>
                <a:off x="6932441" y="4612957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EA72986F-B26F-6A7D-293D-1BDE75D3859B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9A1452EF-3703-3CFC-D6A5-5B3E0F48745D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703CEC3-C0E5-45D4-85FF-82E51E4CD860}"/>
                  </a:ext>
                </a:extLst>
              </p:cNvPr>
              <p:cNvGrpSpPr/>
              <p:nvPr/>
            </p:nvGrpSpPr>
            <p:grpSpPr>
              <a:xfrm>
                <a:off x="6996717" y="5036554"/>
                <a:ext cx="1613659" cy="1909424"/>
                <a:chOff x="8885295" y="3387605"/>
                <a:chExt cx="613651" cy="7261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145D206-5E9A-2963-2A7B-25F054CE5D55}"/>
                    </a:ext>
                  </a:extLst>
                </p:cNvPr>
                <p:cNvSpPr/>
                <p:nvPr/>
              </p:nvSpPr>
              <p:spPr>
                <a:xfrm>
                  <a:off x="9450653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87315D-16EB-864C-7AF2-4A0CF84F2317}"/>
                    </a:ext>
                  </a:extLst>
                </p:cNvPr>
                <p:cNvSpPr/>
                <p:nvPr/>
              </p:nvSpPr>
              <p:spPr>
                <a:xfrm>
                  <a:off x="9337716" y="362268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B255F81-EC76-C273-55E6-0D02CCE97705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77C2BC0-C1D1-E46E-6533-CE24066FC98D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602DD8F-FE23-249C-8D95-BC094EA6CE2F}"/>
                    </a:ext>
                  </a:extLst>
                </p:cNvPr>
                <p:cNvGrpSpPr/>
                <p:nvPr/>
              </p:nvGrpSpPr>
              <p:grpSpPr>
                <a:xfrm>
                  <a:off x="8885295" y="3387605"/>
                  <a:ext cx="613651" cy="453156"/>
                  <a:chOff x="8885295" y="3387605"/>
                  <a:chExt cx="613651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B96D0A11-9F4B-1791-4CDC-174BEF2750E5}"/>
                      </a:ext>
                    </a:extLst>
                  </p:cNvPr>
                  <p:cNvSpPr/>
                  <p:nvPr/>
                </p:nvSpPr>
                <p:spPr>
                  <a:xfrm>
                    <a:off x="8885295" y="3626158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ECB6A9B6-EABE-1D93-823D-9E51EC768A17}"/>
                      </a:ext>
                    </a:extLst>
                  </p:cNvPr>
                  <p:cNvSpPr/>
                  <p:nvPr/>
                </p:nvSpPr>
                <p:spPr>
                  <a:xfrm>
                    <a:off x="8949627" y="3387605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3F87C37-F429-B3BA-7BEA-E9866DFDFFDB}"/>
                  </a:ext>
                </a:extLst>
              </p:cNvPr>
              <p:cNvGrpSpPr/>
              <p:nvPr/>
            </p:nvGrpSpPr>
            <p:grpSpPr>
              <a:xfrm flipH="1">
                <a:off x="3936234" y="4645991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758A4C4C-E669-7650-C94B-2F67853AFD8A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0A29B0D1-1370-0678-3F8A-44DAA27DD570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528CB45-1C82-DC03-7632-D1735AE37C60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24B10C-A513-FD14-53F7-85FFEF02E7FC}"/>
                </a:ext>
              </a:extLst>
            </p:cNvPr>
            <p:cNvSpPr/>
            <p:nvPr/>
          </p:nvSpPr>
          <p:spPr>
            <a:xfrm rot="207970">
              <a:off x="5352302" y="5172714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3C6DDE-D9AF-1E31-F341-032DB45B7429}"/>
                </a:ext>
              </a:extLst>
            </p:cNvPr>
            <p:cNvSpPr/>
            <p:nvPr/>
          </p:nvSpPr>
          <p:spPr>
            <a:xfrm rot="21278675">
              <a:off x="6528236" y="5138193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9D8CBC-C061-417A-A9B9-89B35A863D75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AF6A93-E7F1-BEFD-6290-5CD012488447}"/>
                </a:ext>
              </a:extLst>
            </p:cNvPr>
            <p:cNvSpPr/>
            <p:nvPr/>
          </p:nvSpPr>
          <p:spPr>
            <a:xfrm rot="17553770">
              <a:off x="8364289" y="4007462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1C8F5C-2517-D6FB-F3FB-8E83A4AFB6EC}"/>
              </a:ext>
            </a:extLst>
          </p:cNvPr>
          <p:cNvSpPr/>
          <p:nvPr/>
        </p:nvSpPr>
        <p:spPr>
          <a:xfrm rot="21245752">
            <a:off x="2438971" y="4126261"/>
            <a:ext cx="308870" cy="25939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mojimouth">
            <a:hlinkClick r:id="" action="ppaction://media"/>
            <a:extLst>
              <a:ext uri="{FF2B5EF4-FFF2-40B4-BE49-F238E27FC236}">
                <a16:creationId xmlns:a16="http://schemas.microsoft.com/office/drawing/2014/main" id="{E69BA99B-09CA-BC75-DFEC-02622BE6351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2710702" y="3899609"/>
            <a:ext cx="115387" cy="84414"/>
          </a:xfrm>
          <a:prstGeom prst="rect">
            <a:avLst/>
          </a:prstGeom>
        </p:spPr>
      </p:pic>
      <p:pic>
        <p:nvPicPr>
          <p:cNvPr id="17" name="AIVoiceGenerator_com_30-12-2024T23_35_3_ Cora">
            <a:hlinkClick r:id="" action="ppaction://media"/>
            <a:extLst>
              <a:ext uri="{FF2B5EF4-FFF2-40B4-BE49-F238E27FC236}">
                <a16:creationId xmlns:a16="http://schemas.microsoft.com/office/drawing/2014/main" id="{FAC834B3-9D7C-25BD-D259-96AB2AA0BB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33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12986-8C32-16B1-7341-4F458EC60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3A3794BF-5AB1-DDE0-2A61-A2EEAFBE15DC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7A44B29-3BE7-CAA4-2AE6-33FA6DAE545B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94E0F3DF-63B7-5B82-3FE7-EEDD83671554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3F108CE8-BC87-6E27-DD18-64C7D27D922F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630CDFE2-3443-E10A-F304-532A9BF24D0C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21519FFA-7308-8E35-6204-4261F171E19B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47CEAA-385E-89B4-869C-41ECDF70DCB0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C4F49D-B15D-6933-648B-A85370313CA3}"/>
              </a:ext>
            </a:extLst>
          </p:cNvPr>
          <p:cNvGrpSpPr/>
          <p:nvPr/>
        </p:nvGrpSpPr>
        <p:grpSpPr>
          <a:xfrm>
            <a:off x="8796788" y="2691551"/>
            <a:ext cx="1771815" cy="2594810"/>
            <a:chOff x="4178699" y="6339747"/>
            <a:chExt cx="2350250" cy="344192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0FB5B9-D0AF-BF9D-F706-A3738F85B12E}"/>
                </a:ext>
              </a:extLst>
            </p:cNvPr>
            <p:cNvGrpSpPr/>
            <p:nvPr/>
          </p:nvGrpSpPr>
          <p:grpSpPr>
            <a:xfrm flipH="1">
              <a:off x="4320998" y="6342970"/>
              <a:ext cx="2207951" cy="3438703"/>
              <a:chOff x="-704602" y="7985701"/>
              <a:chExt cx="2848501" cy="4436308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14DE1FD-0D84-5706-56FC-1AE82D3ED124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78D85E1-F4B6-E811-C961-789BCB4CFB4B}"/>
                  </a:ext>
                </a:extLst>
              </p:cNvPr>
              <p:cNvGrpSpPr/>
              <p:nvPr/>
            </p:nvGrpSpPr>
            <p:grpSpPr>
              <a:xfrm>
                <a:off x="-392975" y="8258058"/>
                <a:ext cx="2536874" cy="4163951"/>
                <a:chOff x="-392975" y="8258058"/>
                <a:chExt cx="2536874" cy="4163951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55A8871F-1555-E868-D040-F6951597CB7B}"/>
                    </a:ext>
                  </a:extLst>
                </p:cNvPr>
                <p:cNvSpPr/>
                <p:nvPr/>
              </p:nvSpPr>
              <p:spPr>
                <a:xfrm rot="20952874" flipH="1">
                  <a:off x="1456596" y="9833189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7E830F28-8C59-9D41-123C-C0E8743F155A}"/>
                    </a:ext>
                  </a:extLst>
                </p:cNvPr>
                <p:cNvCxnSpPr>
                  <a:cxnSpLocks/>
                  <a:endCxn id="245" idx="3"/>
                </p:cNvCxnSpPr>
                <p:nvPr/>
              </p:nvCxnSpPr>
              <p:spPr>
                <a:xfrm>
                  <a:off x="1376460" y="10658533"/>
                  <a:ext cx="13994" cy="154846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8ECB0888-063C-7FCD-AE75-55A6709094D4}"/>
                    </a:ext>
                  </a:extLst>
                </p:cNvPr>
                <p:cNvCxnSpPr>
                  <a:cxnSpLocks/>
                  <a:endCxn id="238" idx="3"/>
                </p:cNvCxnSpPr>
                <p:nvPr/>
              </p:nvCxnSpPr>
              <p:spPr>
                <a:xfrm flipH="1">
                  <a:off x="645703" y="10579503"/>
                  <a:ext cx="12197" cy="164219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7F415D7F-5BBB-06C8-357A-9A7EA7BB8063}"/>
                    </a:ext>
                  </a:extLst>
                </p:cNvPr>
                <p:cNvSpPr/>
                <p:nvPr/>
              </p:nvSpPr>
              <p:spPr>
                <a:xfrm>
                  <a:off x="-392975" y="8258058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498A833-A607-1D93-E945-A6631CCE3E28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: Top Corners Rounded 237">
                  <a:extLst>
                    <a:ext uri="{FF2B5EF4-FFF2-40B4-BE49-F238E27FC236}">
                      <a16:creationId xmlns:a16="http://schemas.microsoft.com/office/drawing/2014/main" id="{5B9AA5F2-DAEF-873E-7285-BFAC01827541}"/>
                    </a:ext>
                  </a:extLst>
                </p:cNvPr>
                <p:cNvSpPr/>
                <p:nvPr/>
              </p:nvSpPr>
              <p:spPr>
                <a:xfrm>
                  <a:off x="310955" y="12221700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9A8CF4A8-8A2B-870C-1C12-E08CA0DD3565}"/>
                    </a:ext>
                  </a:extLst>
                </p:cNvPr>
                <p:cNvSpPr/>
                <p:nvPr/>
              </p:nvSpPr>
              <p:spPr>
                <a:xfrm rot="20206374">
                  <a:off x="163730" y="9726803"/>
                  <a:ext cx="738794" cy="1100211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6C4F44-3D56-2741-E229-FA1F81AFAEDC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BDA980C5-CCAB-AEE3-4534-3B18F83B0572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F80767C-1F29-2369-19E7-CFDE1DF1E86C}"/>
                    </a:ext>
                  </a:extLst>
                </p:cNvPr>
                <p:cNvSpPr/>
                <p:nvPr/>
              </p:nvSpPr>
              <p:spPr>
                <a:xfrm>
                  <a:off x="732596" y="932685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A775E25D-FF4F-AECF-842C-6F295890AFBE}"/>
                    </a:ext>
                  </a:extLst>
                </p:cNvPr>
                <p:cNvSpPr/>
                <p:nvPr/>
              </p:nvSpPr>
              <p:spPr>
                <a:xfrm>
                  <a:off x="1503042" y="9319776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: Top Corners Rounded 244">
                  <a:extLst>
                    <a:ext uri="{FF2B5EF4-FFF2-40B4-BE49-F238E27FC236}">
                      <a16:creationId xmlns:a16="http://schemas.microsoft.com/office/drawing/2014/main" id="{0B051CF6-404A-DDF2-849C-EF1E30A91ED9}"/>
                    </a:ext>
                  </a:extLst>
                </p:cNvPr>
                <p:cNvSpPr/>
                <p:nvPr/>
              </p:nvSpPr>
              <p:spPr>
                <a:xfrm>
                  <a:off x="1055707" y="1220699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A82D37A-0AAA-43B6-4936-002D8E1376AB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EB47D73-6600-A3C0-3E01-5E9F827A1451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7EAB98D-9DE0-2FB5-FA5F-E736C1AE844D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BF9A8A3-FE16-5520-6D66-E3FB1FFF27A0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8DF39C0-B87D-A746-1F58-08EE26393C8D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381A16-C25D-B7C9-22E7-290D2B7A8C11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7457AAF-C655-3BB1-B84F-8897A7FF94D5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E34C41-9B4A-BB51-8D2B-5C477362B442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7B4668-2363-2A49-0410-01E7018130D9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2C30BA-E8CC-8B16-ED53-DD54016720D3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4FDC417F-88A9-6C5C-C627-07D98F203EDC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9A53F16F-E7CD-B937-75ED-6217CB00AC1D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8823A587-17E2-8502-4382-1268FF22CF5A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5F4465EF-A926-F6F6-52CA-95E29B26164F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F1C5EB9-D829-F4AC-D361-39C7475F04EA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F05C2893-67AF-A24A-2363-524B51561DFA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6B5A95A-8A5A-EF4B-DA97-B697C4E04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DB33F66-D378-EB07-65CA-BF45BF55C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1B351FA-F9B1-4380-2F3F-9B848FE7FFE5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C15415B-AF98-D2C7-56A3-0A6728449260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E37DF0CC-E50A-3719-8FE3-842A271E07F5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1076BB90-E226-2D7E-2123-FF6007BFD0BE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8159C9D7-FA44-3F75-4939-896ADCE82071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B04F7700-3D7A-BA14-FA1C-F7F6C47F8FAC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8454067-1693-1FA4-E5A7-316F69D4262D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42B42E7-1E44-BB99-29A4-90C13695ED34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FAB3A4F-B939-00B0-4FCA-3F7B5D3261EE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17FACC2-48B5-45F4-9ABD-9AC8ED172FFB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6DF714C-1CC2-102E-BCE4-57DD374EBDAD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0BCBAAA-AB44-3A2A-4F8D-C11948F0B4E2}"/>
                  </a:ext>
                </a:extLst>
              </p:cNvPr>
              <p:cNvSpPr/>
              <p:nvPr/>
            </p:nvSpPr>
            <p:spPr>
              <a:xfrm rot="21245752">
                <a:off x="1567340" y="1002782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35E2C-A203-32D1-65A2-A8AAA1C14E2C}"/>
              </a:ext>
            </a:extLst>
          </p:cNvPr>
          <p:cNvGrpSpPr/>
          <p:nvPr/>
        </p:nvGrpSpPr>
        <p:grpSpPr>
          <a:xfrm>
            <a:off x="1239664" y="3375587"/>
            <a:ext cx="9356614" cy="3592396"/>
            <a:chOff x="1239664" y="3375587"/>
            <a:chExt cx="9356614" cy="3592396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8AF5116-4545-EF65-1053-AD22962241F5}"/>
                </a:ext>
              </a:extLst>
            </p:cNvPr>
            <p:cNvGrpSpPr/>
            <p:nvPr/>
          </p:nvGrpSpPr>
          <p:grpSpPr>
            <a:xfrm>
              <a:off x="1239664" y="3375587"/>
              <a:ext cx="9356614" cy="3592396"/>
              <a:chOff x="1239664" y="3375587"/>
              <a:chExt cx="9356614" cy="359239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B8FFD39-D198-6E54-F383-FEFB5C8C5AC1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04EBFAA-4041-CCFC-D5AD-AC844AFFC81E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B98F47-E892-85DC-E19D-3AB9620CF35C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171F4BA-C84A-0934-F20C-EA21A7ACD32F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07581C-5ABE-E316-65C0-420DB021DF6D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2C7C6FB6-9ABD-A6DA-BDA3-5BB2D629432A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7721D30-CA95-5DDE-5B01-BAAFD04BABA2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2138404-6E23-76DE-170A-F5384F5A6834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B0EEAA8-FAD2-F45C-9C47-FDAE4D424A0D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EA70FC70-4045-993B-54AE-30C8D89621EB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85A079B6-BF99-26D8-D28D-737E4AB7ACE3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FA77D95-E822-CDC5-E1AA-2D980E292A6C}"/>
                  </a:ext>
                </a:extLst>
              </p:cNvPr>
              <p:cNvGrpSpPr/>
              <p:nvPr/>
            </p:nvGrpSpPr>
            <p:grpSpPr>
              <a:xfrm>
                <a:off x="3092280" y="3375587"/>
                <a:ext cx="5938999" cy="2220047"/>
                <a:chOff x="3092280" y="3375587"/>
                <a:chExt cx="5938999" cy="2220047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F8C2EA9A-5F65-69C3-886E-030FEC496576}"/>
                    </a:ext>
                  </a:extLst>
                </p:cNvPr>
                <p:cNvSpPr/>
                <p:nvPr/>
              </p:nvSpPr>
              <p:spPr>
                <a:xfrm>
                  <a:off x="3092280" y="4977089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96993B66-7B16-7B3E-995D-059B1A5F28C7}"/>
                    </a:ext>
                  </a:extLst>
                </p:cNvPr>
                <p:cNvSpPr/>
                <p:nvPr/>
              </p:nvSpPr>
              <p:spPr>
                <a:xfrm>
                  <a:off x="3092280" y="4967199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75999838-B7D1-83A8-D6B7-E7C75B5AD855}"/>
                    </a:ext>
                  </a:extLst>
                </p:cNvPr>
                <p:cNvSpPr/>
                <p:nvPr/>
              </p:nvSpPr>
              <p:spPr>
                <a:xfrm>
                  <a:off x="8807765" y="4716307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70E3E2A2-0702-408E-41FE-68C3F10B3D25}"/>
                    </a:ext>
                  </a:extLst>
                </p:cNvPr>
                <p:cNvSpPr/>
                <p:nvPr/>
              </p:nvSpPr>
              <p:spPr>
                <a:xfrm>
                  <a:off x="8807765" y="4706417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7A0F6AD5-1C44-7A6E-A5F9-69CCD4C9BC74}"/>
                    </a:ext>
                  </a:extLst>
                </p:cNvPr>
                <p:cNvGrpSpPr/>
                <p:nvPr/>
              </p:nvGrpSpPr>
              <p:grpSpPr>
                <a:xfrm>
                  <a:off x="7854360" y="3375587"/>
                  <a:ext cx="218136" cy="613314"/>
                  <a:chOff x="8554981" y="3972371"/>
                  <a:chExt cx="218136" cy="613314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55B15599-AECF-488A-C7F9-8FCE37E427D5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82023"/>
                    <a:ext cx="218136" cy="60366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DD98BB6D-C189-637C-C07E-77C83A2F9B1C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72371"/>
                    <a:ext cx="218136" cy="138847"/>
                  </a:xfrm>
                  <a:custGeom>
                    <a:avLst/>
                    <a:gdLst>
                      <a:gd name="connsiteX0" fmla="*/ 68968 w 413798"/>
                      <a:gd name="connsiteY0" fmla="*/ 0 h 263389"/>
                      <a:gd name="connsiteX1" fmla="*/ 344830 w 413798"/>
                      <a:gd name="connsiteY1" fmla="*/ 0 h 263389"/>
                      <a:gd name="connsiteX2" fmla="*/ 413798 w 413798"/>
                      <a:gd name="connsiteY2" fmla="*/ 68968 h 263389"/>
                      <a:gd name="connsiteX3" fmla="*/ 413798 w 413798"/>
                      <a:gd name="connsiteY3" fmla="*/ 260427 h 263389"/>
                      <a:gd name="connsiteX4" fmla="*/ 14671 w 413798"/>
                      <a:gd name="connsiteY4" fmla="*/ 260427 h 263389"/>
                      <a:gd name="connsiteX5" fmla="*/ 0 w 413798"/>
                      <a:gd name="connsiteY5" fmla="*/ 263389 h 263389"/>
                      <a:gd name="connsiteX6" fmla="*/ 0 w 413798"/>
                      <a:gd name="connsiteY6" fmla="*/ 68968 h 263389"/>
                      <a:gd name="connsiteX7" fmla="*/ 68968 w 413798"/>
                      <a:gd name="connsiteY7" fmla="*/ 0 h 26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3798" h="263389">
                        <a:moveTo>
                          <a:pt x="68968" y="0"/>
                        </a:moveTo>
                        <a:lnTo>
                          <a:pt x="344830" y="0"/>
                        </a:lnTo>
                        <a:cubicBezTo>
                          <a:pt x="382920" y="0"/>
                          <a:pt x="413798" y="30878"/>
                          <a:pt x="413798" y="68968"/>
                        </a:cubicBezTo>
                        <a:lnTo>
                          <a:pt x="413798" y="260427"/>
                        </a:lnTo>
                        <a:lnTo>
                          <a:pt x="14671" y="260427"/>
                        </a:lnTo>
                        <a:lnTo>
                          <a:pt x="0" y="263389"/>
                        </a:lnTo>
                        <a:lnTo>
                          <a:pt x="0" y="68968"/>
                        </a:lnTo>
                        <a:cubicBezTo>
                          <a:pt x="0" y="30878"/>
                          <a:pt x="30878" y="0"/>
                          <a:pt x="6896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EADA4888-A292-4880-70B3-59561609FC01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1F763BF6-ED91-93DC-3370-A65558969C5B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3DA82100-1285-6355-435A-7582D816E050}"/>
                  </a:ext>
                </a:extLst>
              </p:cNvPr>
              <p:cNvGrpSpPr/>
              <p:nvPr/>
            </p:nvGrpSpPr>
            <p:grpSpPr>
              <a:xfrm>
                <a:off x="6932441" y="4612957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DC054171-9101-EFBF-7A06-28BAB0EC1596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3213C29-BD66-02FB-A9F1-28F2C6E6965A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69BC1F0-0D2B-E1C9-A702-1BDF5070C72F}"/>
                  </a:ext>
                </a:extLst>
              </p:cNvPr>
              <p:cNvGrpSpPr/>
              <p:nvPr/>
            </p:nvGrpSpPr>
            <p:grpSpPr>
              <a:xfrm>
                <a:off x="6996717" y="5036554"/>
                <a:ext cx="1613659" cy="1909424"/>
                <a:chOff x="8885295" y="3387605"/>
                <a:chExt cx="613651" cy="7261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05FBBCA-0562-FEA7-E6B6-DB3D9AD6F91A}"/>
                    </a:ext>
                  </a:extLst>
                </p:cNvPr>
                <p:cNvSpPr/>
                <p:nvPr/>
              </p:nvSpPr>
              <p:spPr>
                <a:xfrm>
                  <a:off x="9450653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D2C097D-ED39-8930-AB8C-468E6C456129}"/>
                    </a:ext>
                  </a:extLst>
                </p:cNvPr>
                <p:cNvSpPr/>
                <p:nvPr/>
              </p:nvSpPr>
              <p:spPr>
                <a:xfrm>
                  <a:off x="9337716" y="362268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6FD6909-773A-1A72-C1FE-389F45B4DF13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2FB1E21-ECFF-A62A-4D37-CA7EA899ED54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91ED6ED-3173-776F-E82E-FC52AE7AC4D3}"/>
                    </a:ext>
                  </a:extLst>
                </p:cNvPr>
                <p:cNvGrpSpPr/>
                <p:nvPr/>
              </p:nvGrpSpPr>
              <p:grpSpPr>
                <a:xfrm>
                  <a:off x="8885295" y="3387605"/>
                  <a:ext cx="613651" cy="453156"/>
                  <a:chOff x="8885295" y="3387605"/>
                  <a:chExt cx="613651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194ADD14-6C23-6FA3-4CBA-1E817D72A247}"/>
                      </a:ext>
                    </a:extLst>
                  </p:cNvPr>
                  <p:cNvSpPr/>
                  <p:nvPr/>
                </p:nvSpPr>
                <p:spPr>
                  <a:xfrm>
                    <a:off x="8885295" y="3626158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FE83A55E-C19D-F2A2-B726-DF093A718321}"/>
                      </a:ext>
                    </a:extLst>
                  </p:cNvPr>
                  <p:cNvSpPr/>
                  <p:nvPr/>
                </p:nvSpPr>
                <p:spPr>
                  <a:xfrm>
                    <a:off x="8949627" y="3387605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CB7812B-EBFA-9847-D502-0C05E3051B1B}"/>
                  </a:ext>
                </a:extLst>
              </p:cNvPr>
              <p:cNvGrpSpPr/>
              <p:nvPr/>
            </p:nvGrpSpPr>
            <p:grpSpPr>
              <a:xfrm flipH="1">
                <a:off x="3936234" y="4645991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1CADDCA8-10D0-C37D-FB7D-F0308C15CA7D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F5EEFFBF-C74B-699D-0E0E-901204776C39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9A0EF330-B0A2-5FD9-AE2B-5049BA9CFB8B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93E820-182E-068D-854C-57DA4C8B7118}"/>
                </a:ext>
              </a:extLst>
            </p:cNvPr>
            <p:cNvSpPr/>
            <p:nvPr/>
          </p:nvSpPr>
          <p:spPr>
            <a:xfrm rot="207970">
              <a:off x="5352302" y="5172714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FB982E-BDD0-A53E-A16B-B0C1AD46E0FF}"/>
                </a:ext>
              </a:extLst>
            </p:cNvPr>
            <p:cNvSpPr/>
            <p:nvPr/>
          </p:nvSpPr>
          <p:spPr>
            <a:xfrm rot="21278675">
              <a:off x="6528236" y="5138193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3902D6-59C2-9ECB-A805-6743D561977D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F27ABC-0F27-DF89-4818-916148666C60}"/>
                </a:ext>
              </a:extLst>
            </p:cNvPr>
            <p:cNvSpPr/>
            <p:nvPr/>
          </p:nvSpPr>
          <p:spPr>
            <a:xfrm rot="17553770">
              <a:off x="8364289" y="4007462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6FA60D-D52E-A270-7395-EDB90CDF0192}"/>
              </a:ext>
            </a:extLst>
          </p:cNvPr>
          <p:cNvSpPr/>
          <p:nvPr/>
        </p:nvSpPr>
        <p:spPr>
          <a:xfrm>
            <a:off x="2731773" y="3950010"/>
            <a:ext cx="156873" cy="4965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D10B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emojimouth">
            <a:hlinkClick r:id="" action="ppaction://media"/>
            <a:extLst>
              <a:ext uri="{FF2B5EF4-FFF2-40B4-BE49-F238E27FC236}">
                <a16:creationId xmlns:a16="http://schemas.microsoft.com/office/drawing/2014/main" id="{A9750946-93CF-EEFA-CEC4-B69444C0027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9457064" y="3809218"/>
            <a:ext cx="115387" cy="84414"/>
          </a:xfrm>
          <a:prstGeom prst="rect">
            <a:avLst/>
          </a:prstGeom>
        </p:spPr>
      </p:pic>
      <p:pic>
        <p:nvPicPr>
          <p:cNvPr id="14" name="AIVoiceGenerator_com_30-12-2024T23_42_12_ Ashley">
            <a:hlinkClick r:id="" action="ppaction://media"/>
            <a:extLst>
              <a:ext uri="{FF2B5EF4-FFF2-40B4-BE49-F238E27FC236}">
                <a16:creationId xmlns:a16="http://schemas.microsoft.com/office/drawing/2014/main" id="{0869D17E-A8FA-1CAB-366E-438D38DF5B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79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8F2F-7A3E-37B2-C505-233FFC26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487FEA65-F447-D849-89A3-2E7F58EA9B1D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A06AEB3-E458-9C19-29CD-0C039E53748A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9B049C5-17EE-5021-C629-B910E06C84FB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4866CBB-0918-4020-FB88-723CDC761F0F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93831049-F74A-628E-252C-984059C60935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B1049DB0-0E90-C7A3-5519-C67BCAB729B4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F07987-5D5A-E7BA-CF35-08A7A6A34736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B7D301-F302-735A-19E4-973C0EC96B51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5D1B7B-C5D1-C20E-6354-2282944A87B5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B2D62A-AF84-E44F-98A9-E6557F8D85E6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826AD7-0650-0A65-A0EF-EDC5BA0461A4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71B1E9-07AA-B68A-8418-A07D058F6F50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9C7B7D28-C971-62C2-E8D9-3138572B4D3B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4AE98703-1985-EBEC-8CE8-39DC0D24E1CD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EF5C84FD-382D-C4C2-A704-6286E4D335F0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3640373-273D-2CAF-3E96-FE4F48227B52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0B37F9-D62D-BAA2-546C-0ECEF98E2977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1170577-50F0-C950-024A-07B492973EA4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034C3B3-92D1-02F5-C381-8E5BC6784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3AAE8BA-0646-23CF-BFA4-6C8413AE3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F760493-F21F-3FBB-2E12-1444DB50926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E902115-1BE1-F8FE-C555-11649DAEAE8A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2265F879-8EDD-9F68-B603-F582186E9779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883216C8-3B5D-DDA4-878C-3B194D7D3928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E36FA5B-90B8-8091-B396-AF378BA9EC5D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C6ED9C-816A-244F-D4E6-4A0415C2C6B7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41BCFF-EADB-3557-E7D3-4999E3CF454A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FB71B3C-215A-F8D1-B7E8-DFE63925FE84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564EED5-7389-8325-A82E-A54CA7E094B6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7BA0103-50AE-986B-CAFB-D5F40DD4D151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E25C209-D015-2D49-73E4-0685E5C85F1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4A61D-AA46-7EF3-B183-826074DC1566}"/>
              </a:ext>
            </a:extLst>
          </p:cNvPr>
          <p:cNvGrpSpPr/>
          <p:nvPr/>
        </p:nvGrpSpPr>
        <p:grpSpPr>
          <a:xfrm>
            <a:off x="1239664" y="3406478"/>
            <a:ext cx="9356614" cy="3561505"/>
            <a:chOff x="1239664" y="3406478"/>
            <a:chExt cx="9356614" cy="3561505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465551E-171A-7DF1-905A-0A3019F440A3}"/>
                </a:ext>
              </a:extLst>
            </p:cNvPr>
            <p:cNvGrpSpPr/>
            <p:nvPr/>
          </p:nvGrpSpPr>
          <p:grpSpPr>
            <a:xfrm>
              <a:off x="1239664" y="3406478"/>
              <a:ext cx="9356614" cy="3561505"/>
              <a:chOff x="1239664" y="3406478"/>
              <a:chExt cx="9356614" cy="35615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EB3FFF9-3E7E-32F4-FC63-363036EB8610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E9BC53-FA0D-A864-5FC5-7F82E7EA71BE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2C58FA-EE81-37A0-2BEF-F458E0B0DA5C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C14F10-3C48-ACA9-B5CD-9771D5D83804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7A373B3-2E3B-841E-623D-2DC52F5EE10C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7DDFCBE6-9806-6E86-6017-CEDD986D6471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22A3980-35CA-4062-DA89-13D62B868033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80927-7988-067D-F9B3-290CFA808812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968207-962C-E5C1-6BEE-59EBE0A4BF5A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EBF7BA0E-92D5-250A-7818-0DA8AF412739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04825964-893B-8F4E-3202-3FFA4E2B7DE3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09AFA8B-F336-5919-2669-FC2D2167B328}"/>
                  </a:ext>
                </a:extLst>
              </p:cNvPr>
              <p:cNvGrpSpPr/>
              <p:nvPr/>
            </p:nvGrpSpPr>
            <p:grpSpPr>
              <a:xfrm>
                <a:off x="3781443" y="3406478"/>
                <a:ext cx="218136" cy="613314"/>
                <a:chOff x="3781443" y="3406478"/>
                <a:chExt cx="218136" cy="613314"/>
              </a:xfrm>
            </p:grpSpPr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46880E4C-27B2-6BF5-21E3-A19853A84C0C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3147191-351B-447A-BCC2-CC69C0B368B5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703CEC3-C0E5-45D4-85FF-82E51E4CD860}"/>
                  </a:ext>
                </a:extLst>
              </p:cNvPr>
              <p:cNvGrpSpPr/>
              <p:nvPr/>
            </p:nvGrpSpPr>
            <p:grpSpPr>
              <a:xfrm>
                <a:off x="5795298" y="5047871"/>
                <a:ext cx="1613665" cy="1909429"/>
                <a:chOff x="8428409" y="3391909"/>
                <a:chExt cx="613653" cy="72612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145D206-5E9A-2963-2A7B-25F054CE5D55}"/>
                    </a:ext>
                  </a:extLst>
                </p:cNvPr>
                <p:cNvSpPr/>
                <p:nvPr/>
              </p:nvSpPr>
              <p:spPr>
                <a:xfrm>
                  <a:off x="8993767" y="377704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87315D-16EB-864C-7AF2-4A0CF84F2317}"/>
                    </a:ext>
                  </a:extLst>
                </p:cNvPr>
                <p:cNvSpPr/>
                <p:nvPr/>
              </p:nvSpPr>
              <p:spPr>
                <a:xfrm>
                  <a:off x="8880830" y="362699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B255F81-EC76-C273-55E6-0D02CCE97705}"/>
                    </a:ext>
                  </a:extLst>
                </p:cNvPr>
                <p:cNvSpPr/>
                <p:nvPr/>
              </p:nvSpPr>
              <p:spPr>
                <a:xfrm>
                  <a:off x="8432988" y="3661493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77C2BC0-C1D1-E46E-6533-CE24066FC98D}"/>
                    </a:ext>
                  </a:extLst>
                </p:cNvPr>
                <p:cNvSpPr/>
                <p:nvPr/>
              </p:nvSpPr>
              <p:spPr>
                <a:xfrm>
                  <a:off x="8490509" y="3777041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602DD8F-FE23-249C-8D95-BC094EA6CE2F}"/>
                    </a:ext>
                  </a:extLst>
                </p:cNvPr>
                <p:cNvGrpSpPr/>
                <p:nvPr/>
              </p:nvGrpSpPr>
              <p:grpSpPr>
                <a:xfrm>
                  <a:off x="8428409" y="3391909"/>
                  <a:ext cx="613653" cy="453156"/>
                  <a:chOff x="8428409" y="3391909"/>
                  <a:chExt cx="613653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B96D0A11-9F4B-1791-4CDC-174BEF2750E5}"/>
                      </a:ext>
                    </a:extLst>
                  </p:cNvPr>
                  <p:cNvSpPr/>
                  <p:nvPr/>
                </p:nvSpPr>
                <p:spPr>
                  <a:xfrm>
                    <a:off x="8428409" y="3630463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ECB6A9B6-EABE-1D93-823D-9E51EC768A17}"/>
                      </a:ext>
                    </a:extLst>
                  </p:cNvPr>
                  <p:cNvSpPr/>
                  <p:nvPr/>
                </p:nvSpPr>
                <p:spPr>
                  <a:xfrm>
                    <a:off x="8492743" y="3391909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528CB45-1C82-DC03-7632-D1735AE37C60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9D8CBC-C061-417A-A9B9-89B35A863D75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1C8F5C-2517-D6FB-F3FB-8E83A4AFB6EC}"/>
              </a:ext>
            </a:extLst>
          </p:cNvPr>
          <p:cNvSpPr/>
          <p:nvPr/>
        </p:nvSpPr>
        <p:spPr>
          <a:xfrm rot="21245752">
            <a:off x="2438971" y="4126261"/>
            <a:ext cx="308870" cy="25939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mojimouth">
            <a:hlinkClick r:id="" action="ppaction://media"/>
            <a:extLst>
              <a:ext uri="{FF2B5EF4-FFF2-40B4-BE49-F238E27FC236}">
                <a16:creationId xmlns:a16="http://schemas.microsoft.com/office/drawing/2014/main" id="{E69BA99B-09CA-BC75-DFEC-02622BE6351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2710702" y="3899609"/>
            <a:ext cx="115387" cy="844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3CC7F-B973-3D28-1E45-2184DDD3C287}"/>
              </a:ext>
            </a:extLst>
          </p:cNvPr>
          <p:cNvGrpSpPr/>
          <p:nvPr/>
        </p:nvGrpSpPr>
        <p:grpSpPr>
          <a:xfrm>
            <a:off x="9899349" y="2995631"/>
            <a:ext cx="1771815" cy="2594810"/>
            <a:chOff x="9754075" y="2835674"/>
            <a:chExt cx="1771815" cy="2594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08ADF9-2CC7-F5CA-18E7-A512B6987280}"/>
                </a:ext>
              </a:extLst>
            </p:cNvPr>
            <p:cNvGrpSpPr/>
            <p:nvPr/>
          </p:nvGrpSpPr>
          <p:grpSpPr>
            <a:xfrm>
              <a:off x="9754075" y="2835674"/>
              <a:ext cx="1771815" cy="2594810"/>
              <a:chOff x="9725633" y="2720760"/>
              <a:chExt cx="1771815" cy="25948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F4485E-58E7-F8E2-0E37-8FCF4D16CC41}"/>
                  </a:ext>
                </a:extLst>
              </p:cNvPr>
              <p:cNvSpPr/>
              <p:nvPr/>
            </p:nvSpPr>
            <p:spPr>
              <a:xfrm rot="17553770">
                <a:off x="10893486" y="3891195"/>
                <a:ext cx="369132" cy="526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asmnhshsh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7B34087-F390-E623-98BF-B572A53794EB}"/>
                  </a:ext>
                </a:extLst>
              </p:cNvPr>
              <p:cNvGrpSpPr/>
              <p:nvPr/>
            </p:nvGrpSpPr>
            <p:grpSpPr>
              <a:xfrm flipH="1">
                <a:off x="9725633" y="2720760"/>
                <a:ext cx="1771815" cy="2594810"/>
                <a:chOff x="4178699" y="6339747"/>
                <a:chExt cx="2350250" cy="344192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9B6DDAEE-7B47-1848-6253-F867A5514AB0}"/>
                    </a:ext>
                  </a:extLst>
                </p:cNvPr>
                <p:cNvGrpSpPr/>
                <p:nvPr/>
              </p:nvGrpSpPr>
              <p:grpSpPr>
                <a:xfrm flipH="1">
                  <a:off x="4320998" y="6342970"/>
                  <a:ext cx="2207951" cy="3438703"/>
                  <a:chOff x="-704602" y="7985701"/>
                  <a:chExt cx="2848501" cy="4436308"/>
                </a:xfrm>
              </p:grpSpPr>
              <p:sp>
                <p:nvSpPr>
                  <p:cNvPr id="232" name="Freeform: Shape 231">
                    <a:extLst>
                      <a:ext uri="{FF2B5EF4-FFF2-40B4-BE49-F238E27FC236}">
                        <a16:creationId xmlns:a16="http://schemas.microsoft.com/office/drawing/2014/main" id="{6252EFC2-9DE5-6691-CF42-240B13099774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240FCC1E-AD87-1D02-AE56-B2F6AFC24E8E}"/>
                      </a:ext>
                    </a:extLst>
                  </p:cNvPr>
                  <p:cNvGrpSpPr/>
                  <p:nvPr/>
                </p:nvGrpSpPr>
                <p:grpSpPr>
                  <a:xfrm>
                    <a:off x="-392975" y="8258058"/>
                    <a:ext cx="2536874" cy="4163951"/>
                    <a:chOff x="-392975" y="8258058"/>
                    <a:chExt cx="2536874" cy="4163951"/>
                  </a:xfrm>
                </p:grpSpPr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8C0EE1C8-BFEC-BE37-23F6-2945A8B89726}"/>
                        </a:ext>
                      </a:extLst>
                    </p:cNvPr>
                    <p:cNvSpPr/>
                    <p:nvPr/>
                  </p:nvSpPr>
                  <p:spPr>
                    <a:xfrm rot="20709828" flipH="1">
                      <a:off x="1383542" y="9656688"/>
                      <a:ext cx="649909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4" name="Straight Connector 243">
                      <a:extLst>
                        <a:ext uri="{FF2B5EF4-FFF2-40B4-BE49-F238E27FC236}">
                          <a16:creationId xmlns:a16="http://schemas.microsoft.com/office/drawing/2014/main" id="{D0C55FC6-5DE2-E698-06CA-CAFDFF367B93}"/>
                        </a:ext>
                      </a:extLst>
                    </p:cNvPr>
                    <p:cNvCxnSpPr>
                      <a:cxnSpLocks/>
                      <a:endCxn id="245" idx="3"/>
                    </p:cNvCxnSpPr>
                    <p:nvPr/>
                  </p:nvCxnSpPr>
                  <p:spPr>
                    <a:xfrm>
                      <a:off x="1376460" y="10658533"/>
                      <a:ext cx="13994" cy="154846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C6219D1B-22DF-8DE5-D529-4625B03A2EC3}"/>
                        </a:ext>
                      </a:extLst>
                    </p:cNvPr>
                    <p:cNvCxnSpPr>
                      <a:cxnSpLocks/>
                      <a:endCxn id="238" idx="3"/>
                    </p:cNvCxnSpPr>
                    <p:nvPr/>
                  </p:nvCxnSpPr>
                  <p:spPr>
                    <a:xfrm flipH="1">
                      <a:off x="645703" y="10579503"/>
                      <a:ext cx="12197" cy="1642196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5F927262-531C-B50E-88E2-8EA6A1F4091F}"/>
                        </a:ext>
                      </a:extLst>
                    </p:cNvPr>
                    <p:cNvSpPr/>
                    <p:nvPr/>
                  </p:nvSpPr>
                  <p:spPr>
                    <a:xfrm rot="234080">
                      <a:off x="-392975" y="825805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91997703-A3FC-E234-026E-7B4AA7C7F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44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8" name="Rectangle: Top Corners Rounded 237">
                      <a:extLst>
                        <a:ext uri="{FF2B5EF4-FFF2-40B4-BE49-F238E27FC236}">
                          <a16:creationId xmlns:a16="http://schemas.microsoft.com/office/drawing/2014/main" id="{6FB62556-2B59-76AB-4E29-9356794CC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955" y="12221700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9" name="Freeform: Shape 238">
                      <a:extLst>
                        <a:ext uri="{FF2B5EF4-FFF2-40B4-BE49-F238E27FC236}">
                          <a16:creationId xmlns:a16="http://schemas.microsoft.com/office/drawing/2014/main" id="{AF216AAA-D6E3-8D9A-E23F-24A2129FCFDB}"/>
                        </a:ext>
                      </a:extLst>
                    </p:cNvPr>
                    <p:cNvSpPr/>
                    <p:nvPr/>
                  </p:nvSpPr>
                  <p:spPr>
                    <a:xfrm rot="20206374">
                      <a:off x="163730" y="9726803"/>
                      <a:ext cx="738794" cy="1100211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0" name="Freeform: Shape 239">
                      <a:extLst>
                        <a:ext uri="{FF2B5EF4-FFF2-40B4-BE49-F238E27FC236}">
                          <a16:creationId xmlns:a16="http://schemas.microsoft.com/office/drawing/2014/main" id="{3C08DC9C-1BC0-1195-4173-EE059D30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9713" y="9624384"/>
                      <a:ext cx="70261" cy="1794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579C0D7B-F912-0DC8-D60A-E7BF7AE0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8138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C46538DE-2E2C-C89D-4C8B-3FF2210EB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596" y="9326851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80DB1358-2DD3-4AFC-F4F1-07FFE292F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3042" y="9319776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Rectangle: Top Corners Rounded 244">
                      <a:extLst>
                        <a:ext uri="{FF2B5EF4-FFF2-40B4-BE49-F238E27FC236}">
                          <a16:creationId xmlns:a16="http://schemas.microsoft.com/office/drawing/2014/main" id="{8EB6E560-448F-8232-4777-9480B88EF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707" y="12206993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C8AEF7FC-A296-BF35-4A62-9F568798EBA2}"/>
                    </a:ext>
                  </a:extLst>
                </p:cNvPr>
                <p:cNvSpPr/>
                <p:nvPr/>
              </p:nvSpPr>
              <p:spPr>
                <a:xfrm>
                  <a:off x="4178699" y="6339747"/>
                  <a:ext cx="2203153" cy="824053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0C7F331D-552F-8280-59BE-612427A40477}"/>
                    </a:ext>
                  </a:extLst>
                </p:cNvPr>
                <p:cNvGrpSpPr/>
                <p:nvPr/>
              </p:nvGrpSpPr>
              <p:grpSpPr>
                <a:xfrm>
                  <a:off x="5284902" y="6347744"/>
                  <a:ext cx="1054010" cy="1558727"/>
                  <a:chOff x="5284902" y="6347744"/>
                  <a:chExt cx="1054010" cy="1558727"/>
                </a:xfrm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31BE9B11-ECB7-223A-AD0F-C46489BAE7F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462558" y="6571117"/>
                    <a:ext cx="876354" cy="133535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5E404BB-F409-292A-528E-5A91BC7B618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8051F3D5-1549-5AE2-EF42-114E9211B9CD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2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9B5F66AB-8B18-9C43-7D7B-D161DF46BA22}"/>
                  </a:ext>
                </a:extLst>
              </p:cNvPr>
              <p:cNvSpPr/>
              <p:nvPr/>
            </p:nvSpPr>
            <p:spPr>
              <a:xfrm>
                <a:off x="10759037" y="3905973"/>
                <a:ext cx="156873" cy="49653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639A6-3469-1ED8-0C03-68A1FA39B948}"/>
                </a:ext>
              </a:extLst>
            </p:cNvPr>
            <p:cNvGrpSpPr/>
            <p:nvPr/>
          </p:nvGrpSpPr>
          <p:grpSpPr>
            <a:xfrm flipH="1">
              <a:off x="10728819" y="4159150"/>
              <a:ext cx="119925" cy="337183"/>
              <a:chOff x="7854360" y="3375587"/>
              <a:chExt cx="218136" cy="61331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F0B78A6-3D0A-15D6-5A65-BC0F1D4DF7EB}"/>
                  </a:ext>
                </a:extLst>
              </p:cNvPr>
              <p:cNvSpPr/>
              <p:nvPr/>
            </p:nvSpPr>
            <p:spPr>
              <a:xfrm>
                <a:off x="7854360" y="3385239"/>
                <a:ext cx="218136" cy="6036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07C79F-A1C2-D9C1-198F-36B2FD10DB1C}"/>
                  </a:ext>
                </a:extLst>
              </p:cNvPr>
              <p:cNvSpPr/>
              <p:nvPr/>
            </p:nvSpPr>
            <p:spPr>
              <a:xfrm>
                <a:off x="7854360" y="3375587"/>
                <a:ext cx="218136" cy="138847"/>
              </a:xfrm>
              <a:custGeom>
                <a:avLst/>
                <a:gdLst>
                  <a:gd name="connsiteX0" fmla="*/ 68968 w 413798"/>
                  <a:gd name="connsiteY0" fmla="*/ 0 h 263389"/>
                  <a:gd name="connsiteX1" fmla="*/ 344830 w 413798"/>
                  <a:gd name="connsiteY1" fmla="*/ 0 h 263389"/>
                  <a:gd name="connsiteX2" fmla="*/ 413798 w 413798"/>
                  <a:gd name="connsiteY2" fmla="*/ 68968 h 263389"/>
                  <a:gd name="connsiteX3" fmla="*/ 413798 w 413798"/>
                  <a:gd name="connsiteY3" fmla="*/ 260427 h 263389"/>
                  <a:gd name="connsiteX4" fmla="*/ 14671 w 413798"/>
                  <a:gd name="connsiteY4" fmla="*/ 260427 h 263389"/>
                  <a:gd name="connsiteX5" fmla="*/ 0 w 413798"/>
                  <a:gd name="connsiteY5" fmla="*/ 263389 h 263389"/>
                  <a:gd name="connsiteX6" fmla="*/ 0 w 413798"/>
                  <a:gd name="connsiteY6" fmla="*/ 68968 h 263389"/>
                  <a:gd name="connsiteX7" fmla="*/ 68968 w 413798"/>
                  <a:gd name="connsiteY7" fmla="*/ 0 h 26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3798" h="263389">
                    <a:moveTo>
                      <a:pt x="68968" y="0"/>
                    </a:moveTo>
                    <a:lnTo>
                      <a:pt x="344830" y="0"/>
                    </a:lnTo>
                    <a:cubicBezTo>
                      <a:pt x="382920" y="0"/>
                      <a:pt x="413798" y="30878"/>
                      <a:pt x="413798" y="68968"/>
                    </a:cubicBezTo>
                    <a:lnTo>
                      <a:pt x="413798" y="260427"/>
                    </a:lnTo>
                    <a:lnTo>
                      <a:pt x="14671" y="260427"/>
                    </a:lnTo>
                    <a:lnTo>
                      <a:pt x="0" y="263389"/>
                    </a:lnTo>
                    <a:lnTo>
                      <a:pt x="0" y="68968"/>
                    </a:lnTo>
                    <a:cubicBezTo>
                      <a:pt x="0" y="30878"/>
                      <a:pt x="30878" y="0"/>
                      <a:pt x="6896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5" name="AIVoiceGenerator_com_30-12-2024T23_48_9_ Cora">
            <a:hlinkClick r:id="" action="ppaction://media"/>
            <a:extLst>
              <a:ext uri="{FF2B5EF4-FFF2-40B4-BE49-F238E27FC236}">
                <a16:creationId xmlns:a16="http://schemas.microsoft.com/office/drawing/2014/main" id="{E8784139-E652-3416-25CC-00D0F203697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888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8F2F-7A3E-37B2-C505-233FFC26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487FEA65-F447-D849-89A3-2E7F58EA9B1D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A06AEB3-E458-9C19-29CD-0C039E53748A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9B049C5-17EE-5021-C629-B910E06C84FB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4866CBB-0918-4020-FB88-723CDC761F0F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93831049-F74A-628E-252C-984059C60935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B1049DB0-0E90-C7A3-5519-C67BCAB729B4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F07987-5D5A-E7BA-CF35-08A7A6A34736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B7D301-F302-735A-19E4-973C0EC96B51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5D1B7B-C5D1-C20E-6354-2282944A87B5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B2D62A-AF84-E44F-98A9-E6557F8D85E6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826AD7-0650-0A65-A0EF-EDC5BA0461A4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71B1E9-07AA-B68A-8418-A07D058F6F50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9C7B7D28-C971-62C2-E8D9-3138572B4D3B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4AE98703-1985-EBEC-8CE8-39DC0D24E1CD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EF5C84FD-382D-C4C2-A704-6286E4D335F0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3640373-273D-2CAF-3E96-FE4F48227B52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0B37F9-D62D-BAA2-546C-0ECEF98E2977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1170577-50F0-C950-024A-07B492973EA4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034C3B3-92D1-02F5-C381-8E5BC6784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3AAE8BA-0646-23CF-BFA4-6C8413AE3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F760493-F21F-3FBB-2E12-1444DB50926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E902115-1BE1-F8FE-C555-11649DAEAE8A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2265F879-8EDD-9F68-B603-F582186E9779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883216C8-3B5D-DDA4-878C-3B194D7D3928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E36FA5B-90B8-8091-B396-AF378BA9EC5D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C6ED9C-816A-244F-D4E6-4A0415C2C6B7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41BCFF-EADB-3557-E7D3-4999E3CF454A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FB71B3C-215A-F8D1-B7E8-DFE63925FE84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564EED5-7389-8325-A82E-A54CA7E094B6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7BA0103-50AE-986B-CAFB-D5F40DD4D151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E25C209-D015-2D49-73E4-0685E5C85F1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4A61D-AA46-7EF3-B183-826074DC1566}"/>
              </a:ext>
            </a:extLst>
          </p:cNvPr>
          <p:cNvGrpSpPr/>
          <p:nvPr/>
        </p:nvGrpSpPr>
        <p:grpSpPr>
          <a:xfrm>
            <a:off x="1239664" y="3406478"/>
            <a:ext cx="9356614" cy="3561505"/>
            <a:chOff x="1239664" y="3406478"/>
            <a:chExt cx="9356614" cy="3561505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465551E-171A-7DF1-905A-0A3019F440A3}"/>
                </a:ext>
              </a:extLst>
            </p:cNvPr>
            <p:cNvGrpSpPr/>
            <p:nvPr/>
          </p:nvGrpSpPr>
          <p:grpSpPr>
            <a:xfrm>
              <a:off x="1239664" y="3406478"/>
              <a:ext cx="9356614" cy="3561505"/>
              <a:chOff x="1239664" y="3406478"/>
              <a:chExt cx="9356614" cy="35615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EB3FFF9-3E7E-32F4-FC63-363036EB8610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E9BC53-FA0D-A864-5FC5-7F82E7EA71BE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2C58FA-EE81-37A0-2BEF-F458E0B0DA5C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C14F10-3C48-ACA9-B5CD-9771D5D83804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7A373B3-2E3B-841E-623D-2DC52F5EE10C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7DDFCBE6-9806-6E86-6017-CEDD986D6471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22A3980-35CA-4062-DA89-13D62B868033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80927-7988-067D-F9B3-290CFA808812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968207-962C-E5C1-6BEE-59EBE0A4BF5A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EBF7BA0E-92D5-250A-7818-0DA8AF412739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04825964-893B-8F4E-3202-3FFA4E2B7DE3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09AFA8B-F336-5919-2669-FC2D2167B328}"/>
                  </a:ext>
                </a:extLst>
              </p:cNvPr>
              <p:cNvGrpSpPr/>
              <p:nvPr/>
            </p:nvGrpSpPr>
            <p:grpSpPr>
              <a:xfrm>
                <a:off x="3781443" y="3406478"/>
                <a:ext cx="218136" cy="613314"/>
                <a:chOff x="3781443" y="3406478"/>
                <a:chExt cx="218136" cy="613314"/>
              </a:xfrm>
            </p:grpSpPr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46880E4C-27B2-6BF5-21E3-A19853A84C0C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3147191-351B-447A-BCC2-CC69C0B368B5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703CEC3-C0E5-45D4-85FF-82E51E4CD860}"/>
                  </a:ext>
                </a:extLst>
              </p:cNvPr>
              <p:cNvGrpSpPr/>
              <p:nvPr/>
            </p:nvGrpSpPr>
            <p:grpSpPr>
              <a:xfrm>
                <a:off x="5795298" y="5047871"/>
                <a:ext cx="1613665" cy="1909429"/>
                <a:chOff x="8428409" y="3391909"/>
                <a:chExt cx="613653" cy="72612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145D206-5E9A-2963-2A7B-25F054CE5D55}"/>
                    </a:ext>
                  </a:extLst>
                </p:cNvPr>
                <p:cNvSpPr/>
                <p:nvPr/>
              </p:nvSpPr>
              <p:spPr>
                <a:xfrm>
                  <a:off x="8993767" y="377704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87315D-16EB-864C-7AF2-4A0CF84F2317}"/>
                    </a:ext>
                  </a:extLst>
                </p:cNvPr>
                <p:cNvSpPr/>
                <p:nvPr/>
              </p:nvSpPr>
              <p:spPr>
                <a:xfrm>
                  <a:off x="8880830" y="362699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B255F81-EC76-C273-55E6-0D02CCE97705}"/>
                    </a:ext>
                  </a:extLst>
                </p:cNvPr>
                <p:cNvSpPr/>
                <p:nvPr/>
              </p:nvSpPr>
              <p:spPr>
                <a:xfrm>
                  <a:off x="8432988" y="3661493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77C2BC0-C1D1-E46E-6533-CE24066FC98D}"/>
                    </a:ext>
                  </a:extLst>
                </p:cNvPr>
                <p:cNvSpPr/>
                <p:nvPr/>
              </p:nvSpPr>
              <p:spPr>
                <a:xfrm>
                  <a:off x="8490509" y="3777041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602DD8F-FE23-249C-8D95-BC094EA6CE2F}"/>
                    </a:ext>
                  </a:extLst>
                </p:cNvPr>
                <p:cNvGrpSpPr/>
                <p:nvPr/>
              </p:nvGrpSpPr>
              <p:grpSpPr>
                <a:xfrm>
                  <a:off x="8428409" y="3391909"/>
                  <a:ext cx="613653" cy="453156"/>
                  <a:chOff x="8428409" y="3391909"/>
                  <a:chExt cx="613653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B96D0A11-9F4B-1791-4CDC-174BEF2750E5}"/>
                      </a:ext>
                    </a:extLst>
                  </p:cNvPr>
                  <p:cNvSpPr/>
                  <p:nvPr/>
                </p:nvSpPr>
                <p:spPr>
                  <a:xfrm>
                    <a:off x="8428409" y="3630463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ECB6A9B6-EABE-1D93-823D-9E51EC768A17}"/>
                      </a:ext>
                    </a:extLst>
                  </p:cNvPr>
                  <p:cNvSpPr/>
                  <p:nvPr/>
                </p:nvSpPr>
                <p:spPr>
                  <a:xfrm>
                    <a:off x="8492743" y="3391909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528CB45-1C82-DC03-7632-D1735AE37C60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9D8CBC-C061-417A-A9B9-89B35A863D75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1C8F5C-2517-D6FB-F3FB-8E83A4AFB6EC}"/>
              </a:ext>
            </a:extLst>
          </p:cNvPr>
          <p:cNvSpPr/>
          <p:nvPr/>
        </p:nvSpPr>
        <p:spPr>
          <a:xfrm rot="21245752">
            <a:off x="2438971" y="4126261"/>
            <a:ext cx="308870" cy="25939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3CC7F-B973-3D28-1E45-2184DDD3C287}"/>
              </a:ext>
            </a:extLst>
          </p:cNvPr>
          <p:cNvGrpSpPr/>
          <p:nvPr/>
        </p:nvGrpSpPr>
        <p:grpSpPr>
          <a:xfrm flipH="1">
            <a:off x="10264098" y="3066504"/>
            <a:ext cx="1771815" cy="2594810"/>
            <a:chOff x="9754075" y="2835674"/>
            <a:chExt cx="1771815" cy="2594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08ADF9-2CC7-F5CA-18E7-A512B6987280}"/>
                </a:ext>
              </a:extLst>
            </p:cNvPr>
            <p:cNvGrpSpPr/>
            <p:nvPr/>
          </p:nvGrpSpPr>
          <p:grpSpPr>
            <a:xfrm>
              <a:off x="9754075" y="2835674"/>
              <a:ext cx="1771815" cy="2594810"/>
              <a:chOff x="9725633" y="2720760"/>
              <a:chExt cx="1771815" cy="25948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F4485E-58E7-F8E2-0E37-8FCF4D16CC41}"/>
                  </a:ext>
                </a:extLst>
              </p:cNvPr>
              <p:cNvSpPr/>
              <p:nvPr/>
            </p:nvSpPr>
            <p:spPr>
              <a:xfrm rot="17553770">
                <a:off x="10893486" y="3891195"/>
                <a:ext cx="369132" cy="526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asmnhshsh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7B34087-F390-E623-98BF-B572A53794EB}"/>
                  </a:ext>
                </a:extLst>
              </p:cNvPr>
              <p:cNvGrpSpPr/>
              <p:nvPr/>
            </p:nvGrpSpPr>
            <p:grpSpPr>
              <a:xfrm flipH="1">
                <a:off x="9725633" y="2720760"/>
                <a:ext cx="1771815" cy="2594810"/>
                <a:chOff x="4178699" y="6339747"/>
                <a:chExt cx="2350250" cy="344192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9B6DDAEE-7B47-1848-6253-F867A5514AB0}"/>
                    </a:ext>
                  </a:extLst>
                </p:cNvPr>
                <p:cNvGrpSpPr/>
                <p:nvPr/>
              </p:nvGrpSpPr>
              <p:grpSpPr>
                <a:xfrm flipH="1">
                  <a:off x="4320998" y="6342970"/>
                  <a:ext cx="2207951" cy="3438703"/>
                  <a:chOff x="-704602" y="7985701"/>
                  <a:chExt cx="2848501" cy="4436308"/>
                </a:xfrm>
              </p:grpSpPr>
              <p:sp>
                <p:nvSpPr>
                  <p:cNvPr id="232" name="Freeform: Shape 231">
                    <a:extLst>
                      <a:ext uri="{FF2B5EF4-FFF2-40B4-BE49-F238E27FC236}">
                        <a16:creationId xmlns:a16="http://schemas.microsoft.com/office/drawing/2014/main" id="{6252EFC2-9DE5-6691-CF42-240B13099774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240FCC1E-AD87-1D02-AE56-B2F6AFC24E8E}"/>
                      </a:ext>
                    </a:extLst>
                  </p:cNvPr>
                  <p:cNvGrpSpPr/>
                  <p:nvPr/>
                </p:nvGrpSpPr>
                <p:grpSpPr>
                  <a:xfrm>
                    <a:off x="-392975" y="8258058"/>
                    <a:ext cx="2536874" cy="4163951"/>
                    <a:chOff x="-392975" y="8258058"/>
                    <a:chExt cx="2536874" cy="4163951"/>
                  </a:xfrm>
                </p:grpSpPr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8C0EE1C8-BFEC-BE37-23F6-2945A8B89726}"/>
                        </a:ext>
                      </a:extLst>
                    </p:cNvPr>
                    <p:cNvSpPr/>
                    <p:nvPr/>
                  </p:nvSpPr>
                  <p:spPr>
                    <a:xfrm rot="20709828" flipH="1">
                      <a:off x="1383542" y="9656688"/>
                      <a:ext cx="649909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4" name="Straight Connector 243">
                      <a:extLst>
                        <a:ext uri="{FF2B5EF4-FFF2-40B4-BE49-F238E27FC236}">
                          <a16:creationId xmlns:a16="http://schemas.microsoft.com/office/drawing/2014/main" id="{D0C55FC6-5DE2-E698-06CA-CAFDFF367B93}"/>
                        </a:ext>
                      </a:extLst>
                    </p:cNvPr>
                    <p:cNvCxnSpPr>
                      <a:cxnSpLocks/>
                      <a:endCxn id="245" idx="3"/>
                    </p:cNvCxnSpPr>
                    <p:nvPr/>
                  </p:nvCxnSpPr>
                  <p:spPr>
                    <a:xfrm>
                      <a:off x="1376460" y="10658533"/>
                      <a:ext cx="13994" cy="154846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C6219D1B-22DF-8DE5-D529-4625B03A2EC3}"/>
                        </a:ext>
                      </a:extLst>
                    </p:cNvPr>
                    <p:cNvCxnSpPr>
                      <a:cxnSpLocks/>
                      <a:endCxn id="238" idx="3"/>
                    </p:cNvCxnSpPr>
                    <p:nvPr/>
                  </p:nvCxnSpPr>
                  <p:spPr>
                    <a:xfrm flipH="1">
                      <a:off x="645703" y="10579503"/>
                      <a:ext cx="12197" cy="1642196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5F927262-531C-B50E-88E2-8EA6A1F4091F}"/>
                        </a:ext>
                      </a:extLst>
                    </p:cNvPr>
                    <p:cNvSpPr/>
                    <p:nvPr/>
                  </p:nvSpPr>
                  <p:spPr>
                    <a:xfrm rot="234080">
                      <a:off x="-392975" y="825805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91997703-A3FC-E234-026E-7B4AA7C7F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44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8" name="Rectangle: Top Corners Rounded 237">
                      <a:extLst>
                        <a:ext uri="{FF2B5EF4-FFF2-40B4-BE49-F238E27FC236}">
                          <a16:creationId xmlns:a16="http://schemas.microsoft.com/office/drawing/2014/main" id="{6FB62556-2B59-76AB-4E29-9356794CC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955" y="12221700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9" name="Freeform: Shape 238">
                      <a:extLst>
                        <a:ext uri="{FF2B5EF4-FFF2-40B4-BE49-F238E27FC236}">
                          <a16:creationId xmlns:a16="http://schemas.microsoft.com/office/drawing/2014/main" id="{AF216AAA-D6E3-8D9A-E23F-24A2129FCFDB}"/>
                        </a:ext>
                      </a:extLst>
                    </p:cNvPr>
                    <p:cNvSpPr/>
                    <p:nvPr/>
                  </p:nvSpPr>
                  <p:spPr>
                    <a:xfrm rot="20206374">
                      <a:off x="163730" y="9726803"/>
                      <a:ext cx="738794" cy="1100211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0" name="Freeform: Shape 239">
                      <a:extLst>
                        <a:ext uri="{FF2B5EF4-FFF2-40B4-BE49-F238E27FC236}">
                          <a16:creationId xmlns:a16="http://schemas.microsoft.com/office/drawing/2014/main" id="{3C08DC9C-1BC0-1195-4173-EE059D30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9713" y="9624384"/>
                      <a:ext cx="70261" cy="1794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579C0D7B-F912-0DC8-D60A-E7BF7AE0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8138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C46538DE-2E2C-C89D-4C8B-3FF2210EB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596" y="9326851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80DB1358-2DD3-4AFC-F4F1-07FFE292F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3042" y="9319776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Rectangle: Top Corners Rounded 244">
                      <a:extLst>
                        <a:ext uri="{FF2B5EF4-FFF2-40B4-BE49-F238E27FC236}">
                          <a16:creationId xmlns:a16="http://schemas.microsoft.com/office/drawing/2014/main" id="{8EB6E560-448F-8232-4777-9480B88EF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707" y="12206993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C8AEF7FC-A296-BF35-4A62-9F568798EBA2}"/>
                    </a:ext>
                  </a:extLst>
                </p:cNvPr>
                <p:cNvSpPr/>
                <p:nvPr/>
              </p:nvSpPr>
              <p:spPr>
                <a:xfrm>
                  <a:off x="4178699" y="6339747"/>
                  <a:ext cx="2203153" cy="824053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0C7F331D-552F-8280-59BE-612427A40477}"/>
                    </a:ext>
                  </a:extLst>
                </p:cNvPr>
                <p:cNvGrpSpPr/>
                <p:nvPr/>
              </p:nvGrpSpPr>
              <p:grpSpPr>
                <a:xfrm>
                  <a:off x="5284902" y="6347744"/>
                  <a:ext cx="1054010" cy="1558727"/>
                  <a:chOff x="5284902" y="6347744"/>
                  <a:chExt cx="1054010" cy="1558727"/>
                </a:xfrm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31BE9B11-ECB7-223A-AD0F-C46489BAE7F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462558" y="6571117"/>
                    <a:ext cx="876354" cy="133535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5E404BB-F409-292A-528E-5A91BC7B618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8051F3D5-1549-5AE2-EF42-114E9211B9CD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2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639A6-3469-1ED8-0C03-68A1FA39B948}"/>
                </a:ext>
              </a:extLst>
            </p:cNvPr>
            <p:cNvGrpSpPr/>
            <p:nvPr/>
          </p:nvGrpSpPr>
          <p:grpSpPr>
            <a:xfrm flipH="1">
              <a:off x="10728819" y="4159150"/>
              <a:ext cx="119925" cy="337183"/>
              <a:chOff x="7854360" y="3375587"/>
              <a:chExt cx="218136" cy="61331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F0B78A6-3D0A-15D6-5A65-BC0F1D4DF7EB}"/>
                  </a:ext>
                </a:extLst>
              </p:cNvPr>
              <p:cNvSpPr/>
              <p:nvPr/>
            </p:nvSpPr>
            <p:spPr>
              <a:xfrm>
                <a:off x="7854360" y="3385239"/>
                <a:ext cx="218136" cy="6036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07C79F-A1C2-D9C1-198F-36B2FD10DB1C}"/>
                  </a:ext>
                </a:extLst>
              </p:cNvPr>
              <p:cNvSpPr/>
              <p:nvPr/>
            </p:nvSpPr>
            <p:spPr>
              <a:xfrm>
                <a:off x="7854360" y="3375587"/>
                <a:ext cx="218136" cy="138847"/>
              </a:xfrm>
              <a:custGeom>
                <a:avLst/>
                <a:gdLst>
                  <a:gd name="connsiteX0" fmla="*/ 68968 w 413798"/>
                  <a:gd name="connsiteY0" fmla="*/ 0 h 263389"/>
                  <a:gd name="connsiteX1" fmla="*/ 344830 w 413798"/>
                  <a:gd name="connsiteY1" fmla="*/ 0 h 263389"/>
                  <a:gd name="connsiteX2" fmla="*/ 413798 w 413798"/>
                  <a:gd name="connsiteY2" fmla="*/ 68968 h 263389"/>
                  <a:gd name="connsiteX3" fmla="*/ 413798 w 413798"/>
                  <a:gd name="connsiteY3" fmla="*/ 260427 h 263389"/>
                  <a:gd name="connsiteX4" fmla="*/ 14671 w 413798"/>
                  <a:gd name="connsiteY4" fmla="*/ 260427 h 263389"/>
                  <a:gd name="connsiteX5" fmla="*/ 0 w 413798"/>
                  <a:gd name="connsiteY5" fmla="*/ 263389 h 263389"/>
                  <a:gd name="connsiteX6" fmla="*/ 0 w 413798"/>
                  <a:gd name="connsiteY6" fmla="*/ 68968 h 263389"/>
                  <a:gd name="connsiteX7" fmla="*/ 68968 w 413798"/>
                  <a:gd name="connsiteY7" fmla="*/ 0 h 26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3798" h="263389">
                    <a:moveTo>
                      <a:pt x="68968" y="0"/>
                    </a:moveTo>
                    <a:lnTo>
                      <a:pt x="344830" y="0"/>
                    </a:lnTo>
                    <a:cubicBezTo>
                      <a:pt x="382920" y="0"/>
                      <a:pt x="413798" y="30878"/>
                      <a:pt x="413798" y="68968"/>
                    </a:cubicBezTo>
                    <a:lnTo>
                      <a:pt x="413798" y="260427"/>
                    </a:lnTo>
                    <a:lnTo>
                      <a:pt x="14671" y="260427"/>
                    </a:lnTo>
                    <a:lnTo>
                      <a:pt x="0" y="263389"/>
                    </a:lnTo>
                    <a:lnTo>
                      <a:pt x="0" y="68968"/>
                    </a:lnTo>
                    <a:cubicBezTo>
                      <a:pt x="0" y="30878"/>
                      <a:pt x="30878" y="0"/>
                      <a:pt x="6896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6" name="emojimouth">
            <a:hlinkClick r:id="" action="ppaction://media"/>
            <a:extLst>
              <a:ext uri="{FF2B5EF4-FFF2-40B4-BE49-F238E27FC236}">
                <a16:creationId xmlns:a16="http://schemas.microsoft.com/office/drawing/2014/main" id="{E69BA99B-09CA-BC75-DFEC-02622BE6351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10952044" y="4192787"/>
            <a:ext cx="115387" cy="84414"/>
          </a:xfrm>
          <a:prstGeom prst="rect">
            <a:avLst/>
          </a:prstGeom>
        </p:spPr>
      </p:pic>
      <p:pic>
        <p:nvPicPr>
          <p:cNvPr id="5" name="AIVoiceGenerator_com_30-12-2024T23_52_19_ Ashley">
            <a:hlinkClick r:id="" action="ppaction://media"/>
            <a:extLst>
              <a:ext uri="{FF2B5EF4-FFF2-40B4-BE49-F238E27FC236}">
                <a16:creationId xmlns:a16="http://schemas.microsoft.com/office/drawing/2014/main" id="{A88E0160-6A75-875B-7CB5-1CEFC05B26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E90A22-A3F2-CEE6-6965-F0F7EAFCAF34}"/>
              </a:ext>
            </a:extLst>
          </p:cNvPr>
          <p:cNvSpPr/>
          <p:nvPr/>
        </p:nvSpPr>
        <p:spPr>
          <a:xfrm>
            <a:off x="2731773" y="3950010"/>
            <a:ext cx="156873" cy="4965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D10B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87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8F2F-7A3E-37B2-C505-233FFC26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487FEA65-F447-D849-89A3-2E7F58EA9B1D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A06AEB3-E458-9C19-29CD-0C039E53748A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9B049C5-17EE-5021-C629-B910E06C84FB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4866CBB-0918-4020-FB88-723CDC761F0F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93831049-F74A-628E-252C-984059C60935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B1049DB0-0E90-C7A3-5519-C67BCAB729B4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AF07987-5D5A-E7BA-CF35-08A7A6A34736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B7D301-F302-735A-19E4-973C0EC96B51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5D1B7B-C5D1-C20E-6354-2282944A87B5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B2D62A-AF84-E44F-98A9-E6557F8D85E6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A826AD7-0650-0A65-A0EF-EDC5BA0461A4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71B1E9-07AA-B68A-8418-A07D058F6F50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9C7B7D28-C971-62C2-E8D9-3138572B4D3B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4AE98703-1985-EBEC-8CE8-39DC0D24E1CD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EF5C84FD-382D-C4C2-A704-6286E4D335F0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3640373-273D-2CAF-3E96-FE4F48227B52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C0B37F9-D62D-BAA2-546C-0ECEF98E2977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1170577-50F0-C950-024A-07B492973EA4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034C3B3-92D1-02F5-C381-8E5BC6784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3AAE8BA-0646-23CF-BFA4-6C8413AE3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F760493-F21F-3FBB-2E12-1444DB50926E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E902115-1BE1-F8FE-C555-11649DAEAE8A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2265F879-8EDD-9F68-B603-F582186E9779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883216C8-3B5D-DDA4-878C-3B194D7D3928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E36FA5B-90B8-8091-B396-AF378BA9EC5D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C6ED9C-816A-244F-D4E6-4A0415C2C6B7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41BCFF-EADB-3557-E7D3-4999E3CF454A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DFB71B3C-215A-F8D1-B7E8-DFE63925FE84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564EED5-7389-8325-A82E-A54CA7E094B6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17BA0103-50AE-986B-CAFB-D5F40DD4D151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E25C209-D015-2D49-73E4-0685E5C85F13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44A61D-AA46-7EF3-B183-826074DC1566}"/>
              </a:ext>
            </a:extLst>
          </p:cNvPr>
          <p:cNvGrpSpPr/>
          <p:nvPr/>
        </p:nvGrpSpPr>
        <p:grpSpPr>
          <a:xfrm>
            <a:off x="1239664" y="3406478"/>
            <a:ext cx="9356614" cy="3561505"/>
            <a:chOff x="1239664" y="3406478"/>
            <a:chExt cx="9356614" cy="3561505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465551E-171A-7DF1-905A-0A3019F440A3}"/>
                </a:ext>
              </a:extLst>
            </p:cNvPr>
            <p:cNvGrpSpPr/>
            <p:nvPr/>
          </p:nvGrpSpPr>
          <p:grpSpPr>
            <a:xfrm>
              <a:off x="1239664" y="3406478"/>
              <a:ext cx="9356614" cy="3561505"/>
              <a:chOff x="1239664" y="3406478"/>
              <a:chExt cx="9356614" cy="35615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EB3FFF9-3E7E-32F4-FC63-363036EB8610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E9BC53-FA0D-A864-5FC5-7F82E7EA71BE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2C58FA-EE81-37A0-2BEF-F458E0B0DA5C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FC14F10-3C48-ACA9-B5CD-9771D5D83804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7A373B3-2E3B-841E-623D-2DC52F5EE10C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7DDFCBE6-9806-6E86-6017-CEDD986D6471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22A3980-35CA-4062-DA89-13D62B868033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D280927-7988-067D-F9B3-290CFA808812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968207-962C-E5C1-6BEE-59EBE0A4BF5A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EBF7BA0E-92D5-250A-7818-0DA8AF412739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04825964-893B-8F4E-3202-3FFA4E2B7DE3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09AFA8B-F336-5919-2669-FC2D2167B328}"/>
                  </a:ext>
                </a:extLst>
              </p:cNvPr>
              <p:cNvGrpSpPr/>
              <p:nvPr/>
            </p:nvGrpSpPr>
            <p:grpSpPr>
              <a:xfrm>
                <a:off x="3781443" y="3406478"/>
                <a:ext cx="218136" cy="613314"/>
                <a:chOff x="3781443" y="3406478"/>
                <a:chExt cx="218136" cy="613314"/>
              </a:xfrm>
            </p:grpSpPr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46880E4C-27B2-6BF5-21E3-A19853A84C0C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B3147191-351B-447A-BCC2-CC69C0B368B5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703CEC3-C0E5-45D4-85FF-82E51E4CD860}"/>
                  </a:ext>
                </a:extLst>
              </p:cNvPr>
              <p:cNvGrpSpPr/>
              <p:nvPr/>
            </p:nvGrpSpPr>
            <p:grpSpPr>
              <a:xfrm>
                <a:off x="5795298" y="5047871"/>
                <a:ext cx="1613665" cy="1909429"/>
                <a:chOff x="8428409" y="3391909"/>
                <a:chExt cx="613653" cy="72612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145D206-5E9A-2963-2A7B-25F054CE5D55}"/>
                    </a:ext>
                  </a:extLst>
                </p:cNvPr>
                <p:cNvSpPr/>
                <p:nvPr/>
              </p:nvSpPr>
              <p:spPr>
                <a:xfrm>
                  <a:off x="8993767" y="377704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287315D-16EB-864C-7AF2-4A0CF84F2317}"/>
                    </a:ext>
                  </a:extLst>
                </p:cNvPr>
                <p:cNvSpPr/>
                <p:nvPr/>
              </p:nvSpPr>
              <p:spPr>
                <a:xfrm>
                  <a:off x="8880830" y="3626992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B255F81-EC76-C273-55E6-0D02CCE97705}"/>
                    </a:ext>
                  </a:extLst>
                </p:cNvPr>
                <p:cNvSpPr/>
                <p:nvPr/>
              </p:nvSpPr>
              <p:spPr>
                <a:xfrm>
                  <a:off x="8432988" y="3661493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77C2BC0-C1D1-E46E-6533-CE24066FC98D}"/>
                    </a:ext>
                  </a:extLst>
                </p:cNvPr>
                <p:cNvSpPr/>
                <p:nvPr/>
              </p:nvSpPr>
              <p:spPr>
                <a:xfrm>
                  <a:off x="8490509" y="3777041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7602DD8F-FE23-249C-8D95-BC094EA6CE2F}"/>
                    </a:ext>
                  </a:extLst>
                </p:cNvPr>
                <p:cNvGrpSpPr/>
                <p:nvPr/>
              </p:nvGrpSpPr>
              <p:grpSpPr>
                <a:xfrm>
                  <a:off x="8428409" y="3391909"/>
                  <a:ext cx="613653" cy="453156"/>
                  <a:chOff x="8428409" y="3391909"/>
                  <a:chExt cx="613653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B96D0A11-9F4B-1791-4CDC-174BEF2750E5}"/>
                      </a:ext>
                    </a:extLst>
                  </p:cNvPr>
                  <p:cNvSpPr/>
                  <p:nvPr/>
                </p:nvSpPr>
                <p:spPr>
                  <a:xfrm>
                    <a:off x="8428409" y="3630463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ECB6A9B6-EABE-1D93-823D-9E51EC768A17}"/>
                      </a:ext>
                    </a:extLst>
                  </p:cNvPr>
                  <p:cNvSpPr/>
                  <p:nvPr/>
                </p:nvSpPr>
                <p:spPr>
                  <a:xfrm>
                    <a:off x="8492743" y="3391909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E528CB45-1C82-DC03-7632-D1735AE37C60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9D8CBC-C061-417A-A9B9-89B35A863D75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1C8F5C-2517-D6FB-F3FB-8E83A4AFB6EC}"/>
              </a:ext>
            </a:extLst>
          </p:cNvPr>
          <p:cNvSpPr/>
          <p:nvPr/>
        </p:nvSpPr>
        <p:spPr>
          <a:xfrm rot="21245752">
            <a:off x="2438971" y="4126261"/>
            <a:ext cx="308870" cy="25939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  <a:gd name="connsiteX0" fmla="*/ 0 w 620241"/>
              <a:gd name="connsiteY0" fmla="*/ 1 h 485828"/>
              <a:gd name="connsiteX1" fmla="*/ 533400 w 620241"/>
              <a:gd name="connsiteY1" fmla="*/ 409576 h 485828"/>
              <a:gd name="connsiteX2" fmla="*/ 619125 w 620241"/>
              <a:gd name="connsiteY2" fmla="*/ 485776 h 485828"/>
              <a:gd name="connsiteX3" fmla="*/ 619125 w 620241"/>
              <a:gd name="connsiteY3" fmla="*/ 485776 h 485828"/>
              <a:gd name="connsiteX0" fmla="*/ 0 w 619125"/>
              <a:gd name="connsiteY0" fmla="*/ -1 h 485775"/>
              <a:gd name="connsiteX1" fmla="*/ 317003 w 619125"/>
              <a:gd name="connsiteY1" fmla="*/ 186900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4" fmla="*/ 619125 w 619125"/>
              <a:gd name="connsiteY4" fmla="*/ 485774 h 485775"/>
              <a:gd name="connsiteX0" fmla="*/ 0 w 619125"/>
              <a:gd name="connsiteY0" fmla="*/ 1 h 485775"/>
              <a:gd name="connsiteX1" fmla="*/ 224546 w 619125"/>
              <a:gd name="connsiteY1" fmla="*/ 422480 h 485775"/>
              <a:gd name="connsiteX2" fmla="*/ 533400 w 619125"/>
              <a:gd name="connsiteY2" fmla="*/ 409576 h 485775"/>
              <a:gd name="connsiteX3" fmla="*/ 619125 w 619125"/>
              <a:gd name="connsiteY3" fmla="*/ 485776 h 485775"/>
              <a:gd name="connsiteX4" fmla="*/ 619125 w 619125"/>
              <a:gd name="connsiteY4" fmla="*/ 485776 h 485775"/>
              <a:gd name="connsiteX0" fmla="*/ 0 w 619125"/>
              <a:gd name="connsiteY0" fmla="*/ -1 h 485775"/>
              <a:gd name="connsiteX1" fmla="*/ 224546 w 619125"/>
              <a:gd name="connsiteY1" fmla="*/ 422478 h 485775"/>
              <a:gd name="connsiteX2" fmla="*/ 533400 w 619125"/>
              <a:gd name="connsiteY2" fmla="*/ 409574 h 485775"/>
              <a:gd name="connsiteX3" fmla="*/ 619125 w 619125"/>
              <a:gd name="connsiteY3" fmla="*/ 485774 h 485775"/>
              <a:gd name="connsiteX0" fmla="*/ 0 w 533401"/>
              <a:gd name="connsiteY0" fmla="*/ 1 h 447954"/>
              <a:gd name="connsiteX1" fmla="*/ 224546 w 533401"/>
              <a:gd name="connsiteY1" fmla="*/ 422480 h 447954"/>
              <a:gd name="connsiteX2" fmla="*/ 533400 w 533401"/>
              <a:gd name="connsiteY2" fmla="*/ 409576 h 44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1" h="447954">
                <a:moveTo>
                  <a:pt x="0" y="1"/>
                </a:moveTo>
                <a:cubicBezTo>
                  <a:pt x="23639" y="28132"/>
                  <a:pt x="135646" y="354218"/>
                  <a:pt x="224546" y="422480"/>
                </a:cubicBezTo>
                <a:cubicBezTo>
                  <a:pt x="313446" y="490742"/>
                  <a:pt x="467637" y="399027"/>
                  <a:pt x="533400" y="409576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emojimouth">
            <a:hlinkClick r:id="" action="ppaction://media"/>
            <a:extLst>
              <a:ext uri="{FF2B5EF4-FFF2-40B4-BE49-F238E27FC236}">
                <a16:creationId xmlns:a16="http://schemas.microsoft.com/office/drawing/2014/main" id="{E69BA99B-09CA-BC75-DFEC-02622BE6351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2710702" y="3899609"/>
            <a:ext cx="115387" cy="844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3CC7F-B973-3D28-1E45-2184DDD3C287}"/>
              </a:ext>
            </a:extLst>
          </p:cNvPr>
          <p:cNvGrpSpPr/>
          <p:nvPr/>
        </p:nvGrpSpPr>
        <p:grpSpPr>
          <a:xfrm flipH="1">
            <a:off x="10287590" y="3098985"/>
            <a:ext cx="1771815" cy="2594810"/>
            <a:chOff x="9754075" y="2835674"/>
            <a:chExt cx="1771815" cy="25948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08ADF9-2CC7-F5CA-18E7-A512B6987280}"/>
                </a:ext>
              </a:extLst>
            </p:cNvPr>
            <p:cNvGrpSpPr/>
            <p:nvPr/>
          </p:nvGrpSpPr>
          <p:grpSpPr>
            <a:xfrm>
              <a:off x="9754075" y="2835674"/>
              <a:ext cx="1771815" cy="2594810"/>
              <a:chOff x="9725633" y="2720760"/>
              <a:chExt cx="1771815" cy="25948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F4485E-58E7-F8E2-0E37-8FCF4D16CC41}"/>
                  </a:ext>
                </a:extLst>
              </p:cNvPr>
              <p:cNvSpPr/>
              <p:nvPr/>
            </p:nvSpPr>
            <p:spPr>
              <a:xfrm rot="17553770">
                <a:off x="10893486" y="3891195"/>
                <a:ext cx="369132" cy="5267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asmnhshsh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7B34087-F390-E623-98BF-B572A53794EB}"/>
                  </a:ext>
                </a:extLst>
              </p:cNvPr>
              <p:cNvGrpSpPr/>
              <p:nvPr/>
            </p:nvGrpSpPr>
            <p:grpSpPr>
              <a:xfrm flipH="1">
                <a:off x="9725633" y="2720760"/>
                <a:ext cx="1771815" cy="2594810"/>
                <a:chOff x="4178699" y="6339747"/>
                <a:chExt cx="2350250" cy="344192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9B6DDAEE-7B47-1848-6253-F867A5514AB0}"/>
                    </a:ext>
                  </a:extLst>
                </p:cNvPr>
                <p:cNvGrpSpPr/>
                <p:nvPr/>
              </p:nvGrpSpPr>
              <p:grpSpPr>
                <a:xfrm flipH="1">
                  <a:off x="4320998" y="6342970"/>
                  <a:ext cx="2207951" cy="3438703"/>
                  <a:chOff x="-704602" y="7985701"/>
                  <a:chExt cx="2848501" cy="4436308"/>
                </a:xfrm>
              </p:grpSpPr>
              <p:sp>
                <p:nvSpPr>
                  <p:cNvPr id="232" name="Freeform: Shape 231">
                    <a:extLst>
                      <a:ext uri="{FF2B5EF4-FFF2-40B4-BE49-F238E27FC236}">
                        <a16:creationId xmlns:a16="http://schemas.microsoft.com/office/drawing/2014/main" id="{6252EFC2-9DE5-6691-CF42-240B13099774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240FCC1E-AD87-1D02-AE56-B2F6AFC24E8E}"/>
                      </a:ext>
                    </a:extLst>
                  </p:cNvPr>
                  <p:cNvGrpSpPr/>
                  <p:nvPr/>
                </p:nvGrpSpPr>
                <p:grpSpPr>
                  <a:xfrm>
                    <a:off x="-392975" y="8258058"/>
                    <a:ext cx="2536874" cy="4163951"/>
                    <a:chOff x="-392975" y="8258058"/>
                    <a:chExt cx="2536874" cy="4163951"/>
                  </a:xfrm>
                </p:grpSpPr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8C0EE1C8-BFEC-BE37-23F6-2945A8B89726}"/>
                        </a:ext>
                      </a:extLst>
                    </p:cNvPr>
                    <p:cNvSpPr/>
                    <p:nvPr/>
                  </p:nvSpPr>
                  <p:spPr>
                    <a:xfrm rot="20709828" flipH="1">
                      <a:off x="1383542" y="9656688"/>
                      <a:ext cx="649909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244" name="Straight Connector 243">
                      <a:extLst>
                        <a:ext uri="{FF2B5EF4-FFF2-40B4-BE49-F238E27FC236}">
                          <a16:creationId xmlns:a16="http://schemas.microsoft.com/office/drawing/2014/main" id="{D0C55FC6-5DE2-E698-06CA-CAFDFF367B93}"/>
                        </a:ext>
                      </a:extLst>
                    </p:cNvPr>
                    <p:cNvCxnSpPr>
                      <a:cxnSpLocks/>
                      <a:endCxn id="245" idx="3"/>
                    </p:cNvCxnSpPr>
                    <p:nvPr/>
                  </p:nvCxnSpPr>
                  <p:spPr>
                    <a:xfrm>
                      <a:off x="1376460" y="10658533"/>
                      <a:ext cx="13994" cy="154846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C6219D1B-22DF-8DE5-D529-4625B03A2EC3}"/>
                        </a:ext>
                      </a:extLst>
                    </p:cNvPr>
                    <p:cNvCxnSpPr>
                      <a:cxnSpLocks/>
                      <a:endCxn id="238" idx="3"/>
                    </p:cNvCxnSpPr>
                    <p:nvPr/>
                  </p:nvCxnSpPr>
                  <p:spPr>
                    <a:xfrm flipH="1">
                      <a:off x="645703" y="10579503"/>
                      <a:ext cx="12197" cy="1642196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6" name="Oval 235">
                      <a:extLst>
                        <a:ext uri="{FF2B5EF4-FFF2-40B4-BE49-F238E27FC236}">
                          <a16:creationId xmlns:a16="http://schemas.microsoft.com/office/drawing/2014/main" id="{5F927262-531C-B50E-88E2-8EA6A1F4091F}"/>
                        </a:ext>
                      </a:extLst>
                    </p:cNvPr>
                    <p:cNvSpPr/>
                    <p:nvPr/>
                  </p:nvSpPr>
                  <p:spPr>
                    <a:xfrm rot="234080">
                      <a:off x="-392975" y="825805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Oval 236">
                      <a:extLst>
                        <a:ext uri="{FF2B5EF4-FFF2-40B4-BE49-F238E27FC236}">
                          <a16:creationId xmlns:a16="http://schemas.microsoft.com/office/drawing/2014/main" id="{91997703-A3FC-E234-026E-7B4AA7C7F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44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8" name="Rectangle: Top Corners Rounded 237">
                      <a:extLst>
                        <a:ext uri="{FF2B5EF4-FFF2-40B4-BE49-F238E27FC236}">
                          <a16:creationId xmlns:a16="http://schemas.microsoft.com/office/drawing/2014/main" id="{6FB62556-2B59-76AB-4E29-9356794CC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955" y="12221700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9" name="Freeform: Shape 238">
                      <a:extLst>
                        <a:ext uri="{FF2B5EF4-FFF2-40B4-BE49-F238E27FC236}">
                          <a16:creationId xmlns:a16="http://schemas.microsoft.com/office/drawing/2014/main" id="{AF216AAA-D6E3-8D9A-E23F-24A2129FCFDB}"/>
                        </a:ext>
                      </a:extLst>
                    </p:cNvPr>
                    <p:cNvSpPr/>
                    <p:nvPr/>
                  </p:nvSpPr>
                  <p:spPr>
                    <a:xfrm rot="20206374">
                      <a:off x="163730" y="9726803"/>
                      <a:ext cx="738794" cy="1100211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0" name="Freeform: Shape 239">
                      <a:extLst>
                        <a:ext uri="{FF2B5EF4-FFF2-40B4-BE49-F238E27FC236}">
                          <a16:creationId xmlns:a16="http://schemas.microsoft.com/office/drawing/2014/main" id="{3C08DC9C-1BC0-1195-4173-EE059D30A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9713" y="9624384"/>
                      <a:ext cx="70261" cy="1794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1" name="Oval 240">
                      <a:extLst>
                        <a:ext uri="{FF2B5EF4-FFF2-40B4-BE49-F238E27FC236}">
                          <a16:creationId xmlns:a16="http://schemas.microsoft.com/office/drawing/2014/main" id="{579C0D7B-F912-0DC8-D60A-E7BF7AE0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8138" y="9209240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" name="Oval 241">
                      <a:extLst>
                        <a:ext uri="{FF2B5EF4-FFF2-40B4-BE49-F238E27FC236}">
                          <a16:creationId xmlns:a16="http://schemas.microsoft.com/office/drawing/2014/main" id="{C46538DE-2E2C-C89D-4C8B-3FF2210EB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596" y="9326851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3" name="Oval 242">
                      <a:extLst>
                        <a:ext uri="{FF2B5EF4-FFF2-40B4-BE49-F238E27FC236}">
                          <a16:creationId xmlns:a16="http://schemas.microsoft.com/office/drawing/2014/main" id="{80DB1358-2DD3-4AFC-F4F1-07FFE292F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3042" y="9319776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Rectangle: Top Corners Rounded 244">
                      <a:extLst>
                        <a:ext uri="{FF2B5EF4-FFF2-40B4-BE49-F238E27FC236}">
                          <a16:creationId xmlns:a16="http://schemas.microsoft.com/office/drawing/2014/main" id="{8EB6E560-448F-8232-4777-9480B88EF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5707" y="12206993"/>
                      <a:ext cx="669495" cy="200309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C8AEF7FC-A296-BF35-4A62-9F568798EBA2}"/>
                    </a:ext>
                  </a:extLst>
                </p:cNvPr>
                <p:cNvSpPr/>
                <p:nvPr/>
              </p:nvSpPr>
              <p:spPr>
                <a:xfrm>
                  <a:off x="4178699" y="6339747"/>
                  <a:ext cx="2203153" cy="824053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0C7F331D-552F-8280-59BE-612427A40477}"/>
                    </a:ext>
                  </a:extLst>
                </p:cNvPr>
                <p:cNvGrpSpPr/>
                <p:nvPr/>
              </p:nvGrpSpPr>
              <p:grpSpPr>
                <a:xfrm>
                  <a:off x="5284902" y="6347744"/>
                  <a:ext cx="1054010" cy="1558727"/>
                  <a:chOff x="5284902" y="6347744"/>
                  <a:chExt cx="1054010" cy="1558727"/>
                </a:xfrm>
              </p:grpSpPr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31BE9B11-ECB7-223A-AD0F-C46489BAE7F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462558" y="6571117"/>
                    <a:ext cx="876354" cy="133535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A5E404BB-F409-292A-528E-5A91BC7B6189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8051F3D5-1549-5AE2-EF42-114E9211B9CD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2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9B5F66AB-8B18-9C43-7D7B-D161DF46BA22}"/>
                  </a:ext>
                </a:extLst>
              </p:cNvPr>
              <p:cNvSpPr/>
              <p:nvPr/>
            </p:nvSpPr>
            <p:spPr>
              <a:xfrm>
                <a:off x="10759037" y="3905973"/>
                <a:ext cx="156873" cy="49653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639A6-3469-1ED8-0C03-68A1FA39B948}"/>
                </a:ext>
              </a:extLst>
            </p:cNvPr>
            <p:cNvGrpSpPr/>
            <p:nvPr/>
          </p:nvGrpSpPr>
          <p:grpSpPr>
            <a:xfrm flipH="1">
              <a:off x="10728819" y="4159150"/>
              <a:ext cx="119925" cy="337183"/>
              <a:chOff x="7854360" y="3375587"/>
              <a:chExt cx="218136" cy="61331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F0B78A6-3D0A-15D6-5A65-BC0F1D4DF7EB}"/>
                  </a:ext>
                </a:extLst>
              </p:cNvPr>
              <p:cNvSpPr/>
              <p:nvPr/>
            </p:nvSpPr>
            <p:spPr>
              <a:xfrm>
                <a:off x="7854360" y="3385239"/>
                <a:ext cx="218136" cy="60366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07C79F-A1C2-D9C1-198F-36B2FD10DB1C}"/>
                  </a:ext>
                </a:extLst>
              </p:cNvPr>
              <p:cNvSpPr/>
              <p:nvPr/>
            </p:nvSpPr>
            <p:spPr>
              <a:xfrm>
                <a:off x="7854360" y="3375587"/>
                <a:ext cx="218136" cy="138847"/>
              </a:xfrm>
              <a:custGeom>
                <a:avLst/>
                <a:gdLst>
                  <a:gd name="connsiteX0" fmla="*/ 68968 w 413798"/>
                  <a:gd name="connsiteY0" fmla="*/ 0 h 263389"/>
                  <a:gd name="connsiteX1" fmla="*/ 344830 w 413798"/>
                  <a:gd name="connsiteY1" fmla="*/ 0 h 263389"/>
                  <a:gd name="connsiteX2" fmla="*/ 413798 w 413798"/>
                  <a:gd name="connsiteY2" fmla="*/ 68968 h 263389"/>
                  <a:gd name="connsiteX3" fmla="*/ 413798 w 413798"/>
                  <a:gd name="connsiteY3" fmla="*/ 260427 h 263389"/>
                  <a:gd name="connsiteX4" fmla="*/ 14671 w 413798"/>
                  <a:gd name="connsiteY4" fmla="*/ 260427 h 263389"/>
                  <a:gd name="connsiteX5" fmla="*/ 0 w 413798"/>
                  <a:gd name="connsiteY5" fmla="*/ 263389 h 263389"/>
                  <a:gd name="connsiteX6" fmla="*/ 0 w 413798"/>
                  <a:gd name="connsiteY6" fmla="*/ 68968 h 263389"/>
                  <a:gd name="connsiteX7" fmla="*/ 68968 w 413798"/>
                  <a:gd name="connsiteY7" fmla="*/ 0 h 26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3798" h="263389">
                    <a:moveTo>
                      <a:pt x="68968" y="0"/>
                    </a:moveTo>
                    <a:lnTo>
                      <a:pt x="344830" y="0"/>
                    </a:lnTo>
                    <a:cubicBezTo>
                      <a:pt x="382920" y="0"/>
                      <a:pt x="413798" y="30878"/>
                      <a:pt x="413798" y="68968"/>
                    </a:cubicBezTo>
                    <a:lnTo>
                      <a:pt x="413798" y="260427"/>
                    </a:lnTo>
                    <a:lnTo>
                      <a:pt x="14671" y="260427"/>
                    </a:lnTo>
                    <a:lnTo>
                      <a:pt x="0" y="263389"/>
                    </a:lnTo>
                    <a:lnTo>
                      <a:pt x="0" y="68968"/>
                    </a:lnTo>
                    <a:cubicBezTo>
                      <a:pt x="0" y="30878"/>
                      <a:pt x="30878" y="0"/>
                      <a:pt x="6896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AIVoiceGenerator_com_30-12-2024T23_53_59_ Cora">
            <a:hlinkClick r:id="" action="ppaction://media"/>
            <a:extLst>
              <a:ext uri="{FF2B5EF4-FFF2-40B4-BE49-F238E27FC236}">
                <a16:creationId xmlns:a16="http://schemas.microsoft.com/office/drawing/2014/main" id="{8C282039-AAD5-D98B-7793-34C75EB7BA7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2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8B7362C-7412-BF47-8EA0-91CFC8B357A4}"/>
              </a:ext>
            </a:extLst>
          </p:cNvPr>
          <p:cNvGrpSpPr/>
          <p:nvPr/>
        </p:nvGrpSpPr>
        <p:grpSpPr>
          <a:xfrm>
            <a:off x="5714278" y="0"/>
            <a:ext cx="1027363" cy="1101725"/>
            <a:chOff x="8741500" y="2898549"/>
            <a:chExt cx="382361" cy="41003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34EBD0F-9E1D-B0A4-D63D-2BA2FEC37626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97">
              <a:extLst>
                <a:ext uri="{FF2B5EF4-FFF2-40B4-BE49-F238E27FC236}">
                  <a16:creationId xmlns:a16="http://schemas.microsoft.com/office/drawing/2014/main" id="{7A1A32ED-4B48-5BB3-7408-0C00BBE23D9E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355E2D81-9B3B-D1EE-77CA-A677B005CE07}"/>
              </a:ext>
            </a:extLst>
          </p:cNvPr>
          <p:cNvSpPr/>
          <p:nvPr/>
        </p:nvSpPr>
        <p:spPr>
          <a:xfrm>
            <a:off x="-7315419" y="-4238155"/>
            <a:ext cx="10844815" cy="3209519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7FB4A01-F86A-B643-373C-A8A6C4AEFB0E}"/>
              </a:ext>
            </a:extLst>
          </p:cNvPr>
          <p:cNvGrpSpPr/>
          <p:nvPr/>
        </p:nvGrpSpPr>
        <p:grpSpPr>
          <a:xfrm>
            <a:off x="-2043266" y="2196076"/>
            <a:ext cx="1415536" cy="4037656"/>
            <a:chOff x="2221287" y="5757474"/>
            <a:chExt cx="1553383" cy="5292328"/>
          </a:xfrm>
        </p:grpSpPr>
        <p:sp>
          <p:nvSpPr>
            <p:cNvPr id="77" name="Rectangle 42">
              <a:extLst>
                <a:ext uri="{FF2B5EF4-FFF2-40B4-BE49-F238E27FC236}">
                  <a16:creationId xmlns:a16="http://schemas.microsoft.com/office/drawing/2014/main" id="{4D47D36B-14CF-F983-F498-8260C9E9B9C8}"/>
                </a:ext>
              </a:extLst>
            </p:cNvPr>
            <p:cNvSpPr/>
            <p:nvPr/>
          </p:nvSpPr>
          <p:spPr>
            <a:xfrm flipH="1">
              <a:off x="3445941" y="7909354"/>
              <a:ext cx="301299" cy="1818450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42">
              <a:extLst>
                <a:ext uri="{FF2B5EF4-FFF2-40B4-BE49-F238E27FC236}">
                  <a16:creationId xmlns:a16="http://schemas.microsoft.com/office/drawing/2014/main" id="{9383FB46-BD7A-8E2A-73D7-E9EA8A27D3D8}"/>
                </a:ext>
              </a:extLst>
            </p:cNvPr>
            <p:cNvSpPr/>
            <p:nvPr/>
          </p:nvSpPr>
          <p:spPr>
            <a:xfrm flipH="1">
              <a:off x="2307858" y="5757474"/>
              <a:ext cx="320505" cy="3905568"/>
            </a:xfrm>
            <a:prstGeom prst="roundRect">
              <a:avLst>
                <a:gd name="adj" fmla="val 46337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42">
              <a:extLst>
                <a:ext uri="{FF2B5EF4-FFF2-40B4-BE49-F238E27FC236}">
                  <a16:creationId xmlns:a16="http://schemas.microsoft.com/office/drawing/2014/main" id="{6F8C3D0C-9989-0F73-8D23-4CC5940115F5}"/>
                </a:ext>
              </a:extLst>
            </p:cNvPr>
            <p:cNvSpPr/>
            <p:nvPr/>
          </p:nvSpPr>
          <p:spPr>
            <a:xfrm flipH="1">
              <a:off x="3447382" y="8962646"/>
              <a:ext cx="299856" cy="2082877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402">
              <a:extLst>
                <a:ext uri="{FF2B5EF4-FFF2-40B4-BE49-F238E27FC236}">
                  <a16:creationId xmlns:a16="http://schemas.microsoft.com/office/drawing/2014/main" id="{07A8127F-9205-80F6-E967-B087BCFD04D5}"/>
                </a:ext>
              </a:extLst>
            </p:cNvPr>
            <p:cNvSpPr/>
            <p:nvPr/>
          </p:nvSpPr>
          <p:spPr>
            <a:xfrm>
              <a:off x="2408394" y="7868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402">
              <a:extLst>
                <a:ext uri="{FF2B5EF4-FFF2-40B4-BE49-F238E27FC236}">
                  <a16:creationId xmlns:a16="http://schemas.microsoft.com/office/drawing/2014/main" id="{DBF221DE-5986-76A5-8637-716BC513B5B4}"/>
                </a:ext>
              </a:extLst>
            </p:cNvPr>
            <p:cNvSpPr/>
            <p:nvPr/>
          </p:nvSpPr>
          <p:spPr>
            <a:xfrm>
              <a:off x="2408394" y="7741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402">
              <a:extLst>
                <a:ext uri="{FF2B5EF4-FFF2-40B4-BE49-F238E27FC236}">
                  <a16:creationId xmlns:a16="http://schemas.microsoft.com/office/drawing/2014/main" id="{F8EFF0A6-5981-1984-CE38-0AD976061D80}"/>
                </a:ext>
              </a:extLst>
            </p:cNvPr>
            <p:cNvSpPr/>
            <p:nvPr/>
          </p:nvSpPr>
          <p:spPr>
            <a:xfrm>
              <a:off x="2427444" y="8905350"/>
              <a:ext cx="1347226" cy="15292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  <a:gd name="connsiteX0" fmla="*/ 127000 w 1356751"/>
                <a:gd name="connsiteY0" fmla="*/ 782078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782078 h 1307233"/>
                <a:gd name="connsiteX0" fmla="*/ 127000 w 1356751"/>
                <a:gd name="connsiteY0" fmla="*/ 0 h 525155"/>
                <a:gd name="connsiteX1" fmla="*/ 1331351 w 1356751"/>
                <a:gd name="connsiteY1" fmla="*/ 15278 h 525155"/>
                <a:gd name="connsiteX2" fmla="*/ 1356751 w 1356751"/>
                <a:gd name="connsiteY2" fmla="*/ 525155 h 525155"/>
                <a:gd name="connsiteX3" fmla="*/ 0 w 1356751"/>
                <a:gd name="connsiteY3" fmla="*/ 499755 h 525155"/>
                <a:gd name="connsiteX4" fmla="*/ 127000 w 1356751"/>
                <a:gd name="connsiteY4" fmla="*/ 0 h 525155"/>
                <a:gd name="connsiteX0" fmla="*/ 25400 w 1255151"/>
                <a:gd name="connsiteY0" fmla="*/ 0 h 525155"/>
                <a:gd name="connsiteX1" fmla="*/ 1229751 w 1255151"/>
                <a:gd name="connsiteY1" fmla="*/ 15278 h 525155"/>
                <a:gd name="connsiteX2" fmla="*/ 1255151 w 1255151"/>
                <a:gd name="connsiteY2" fmla="*/ 525155 h 525155"/>
                <a:gd name="connsiteX3" fmla="*/ 0 w 1255151"/>
                <a:gd name="connsiteY3" fmla="*/ 485766 h 525155"/>
                <a:gd name="connsiteX4" fmla="*/ 25400 w 1255151"/>
                <a:gd name="connsiteY4" fmla="*/ 0 h 525155"/>
                <a:gd name="connsiteX0" fmla="*/ 25400 w 1229751"/>
                <a:gd name="connsiteY0" fmla="*/ 0 h 485766"/>
                <a:gd name="connsiteX1" fmla="*/ 1229751 w 1229751"/>
                <a:gd name="connsiteY1" fmla="*/ 15278 h 485766"/>
                <a:gd name="connsiteX2" fmla="*/ 1178951 w 1229751"/>
                <a:gd name="connsiteY2" fmla="*/ 413245 h 485766"/>
                <a:gd name="connsiteX3" fmla="*/ 0 w 1229751"/>
                <a:gd name="connsiteY3" fmla="*/ 485766 h 485766"/>
                <a:gd name="connsiteX4" fmla="*/ 25400 w 1229751"/>
                <a:gd name="connsiteY4" fmla="*/ 0 h 485766"/>
                <a:gd name="connsiteX0" fmla="*/ 0 w 1204351"/>
                <a:gd name="connsiteY0" fmla="*/ 0 h 443800"/>
                <a:gd name="connsiteX1" fmla="*/ 1204351 w 1204351"/>
                <a:gd name="connsiteY1" fmla="*/ 15278 h 443800"/>
                <a:gd name="connsiteX2" fmla="*/ 1153551 w 1204351"/>
                <a:gd name="connsiteY2" fmla="*/ 413245 h 443800"/>
                <a:gd name="connsiteX3" fmla="*/ 25400 w 1204351"/>
                <a:gd name="connsiteY3" fmla="*/ 443800 h 443800"/>
                <a:gd name="connsiteX4" fmla="*/ 0 w 1204351"/>
                <a:gd name="connsiteY4" fmla="*/ 0 h 443800"/>
                <a:gd name="connsiteX0" fmla="*/ 0 w 1204351"/>
                <a:gd name="connsiteY0" fmla="*/ 0 h 413245"/>
                <a:gd name="connsiteX1" fmla="*/ 1204351 w 1204351"/>
                <a:gd name="connsiteY1" fmla="*/ 15278 h 413245"/>
                <a:gd name="connsiteX2" fmla="*/ 1153551 w 1204351"/>
                <a:gd name="connsiteY2" fmla="*/ 413245 h 413245"/>
                <a:gd name="connsiteX3" fmla="*/ 25400 w 1204351"/>
                <a:gd name="connsiteY3" fmla="*/ 401834 h 413245"/>
                <a:gd name="connsiteX4" fmla="*/ 0 w 1204351"/>
                <a:gd name="connsiteY4" fmla="*/ 0 h 413245"/>
                <a:gd name="connsiteX0" fmla="*/ 0 w 1267851"/>
                <a:gd name="connsiteY0" fmla="*/ 124608 h 397966"/>
                <a:gd name="connsiteX1" fmla="*/ 1267851 w 1267851"/>
                <a:gd name="connsiteY1" fmla="*/ -1 h 397966"/>
                <a:gd name="connsiteX2" fmla="*/ 1217051 w 1267851"/>
                <a:gd name="connsiteY2" fmla="*/ 397966 h 397966"/>
                <a:gd name="connsiteX3" fmla="*/ 88900 w 1267851"/>
                <a:gd name="connsiteY3" fmla="*/ 386555 h 397966"/>
                <a:gd name="connsiteX4" fmla="*/ 0 w 1267851"/>
                <a:gd name="connsiteY4" fmla="*/ 124608 h 397966"/>
                <a:gd name="connsiteX0" fmla="*/ 0 w 1302776"/>
                <a:gd name="connsiteY0" fmla="*/ 0 h 273358"/>
                <a:gd name="connsiteX1" fmla="*/ 1302776 w 1302776"/>
                <a:gd name="connsiteY1" fmla="*/ 29266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0 w 1302776"/>
                <a:gd name="connsiteY0" fmla="*/ 0 h 273358"/>
                <a:gd name="connsiteX1" fmla="*/ 1302776 w 1302776"/>
                <a:gd name="connsiteY1" fmla="*/ 18775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41275 w 1344051"/>
                <a:gd name="connsiteY0" fmla="*/ 0 h 273358"/>
                <a:gd name="connsiteX1" fmla="*/ 1344051 w 1344051"/>
                <a:gd name="connsiteY1" fmla="*/ 18775 h 273358"/>
                <a:gd name="connsiteX2" fmla="*/ 1258326 w 1344051"/>
                <a:gd name="connsiteY2" fmla="*/ 273358 h 273358"/>
                <a:gd name="connsiteX3" fmla="*/ 0 w 1344051"/>
                <a:gd name="connsiteY3" fmla="*/ 136048 h 273358"/>
                <a:gd name="connsiteX4" fmla="*/ 41275 w 1344051"/>
                <a:gd name="connsiteY4" fmla="*/ 0 h 273358"/>
                <a:gd name="connsiteX0" fmla="*/ 41275 w 1353576"/>
                <a:gd name="connsiteY0" fmla="*/ 0 h 164946"/>
                <a:gd name="connsiteX1" fmla="*/ 1344051 w 1353576"/>
                <a:gd name="connsiteY1" fmla="*/ 18775 h 164946"/>
                <a:gd name="connsiteX2" fmla="*/ 1353576 w 1353576"/>
                <a:gd name="connsiteY2" fmla="*/ 164946 h 164946"/>
                <a:gd name="connsiteX3" fmla="*/ 0 w 1353576"/>
                <a:gd name="connsiteY3" fmla="*/ 136048 h 164946"/>
                <a:gd name="connsiteX4" fmla="*/ 41275 w 1353576"/>
                <a:gd name="connsiteY4" fmla="*/ 0 h 164946"/>
                <a:gd name="connsiteX0" fmla="*/ 41275 w 1344051"/>
                <a:gd name="connsiteY0" fmla="*/ 0 h 164946"/>
                <a:gd name="connsiteX1" fmla="*/ 1344051 w 1344051"/>
                <a:gd name="connsiteY1" fmla="*/ 18775 h 164946"/>
                <a:gd name="connsiteX2" fmla="*/ 1337701 w 1344051"/>
                <a:gd name="connsiteY2" fmla="*/ 164946 h 164946"/>
                <a:gd name="connsiteX3" fmla="*/ 0 w 1344051"/>
                <a:gd name="connsiteY3" fmla="*/ 136048 h 164946"/>
                <a:gd name="connsiteX4" fmla="*/ 41275 w 1344051"/>
                <a:gd name="connsiteY4" fmla="*/ 0 h 164946"/>
                <a:gd name="connsiteX0" fmla="*/ 0 w 1347226"/>
                <a:gd name="connsiteY0" fmla="*/ 0 h 157952"/>
                <a:gd name="connsiteX1" fmla="*/ 1347226 w 1347226"/>
                <a:gd name="connsiteY1" fmla="*/ 11781 h 157952"/>
                <a:gd name="connsiteX2" fmla="*/ 1340876 w 1347226"/>
                <a:gd name="connsiteY2" fmla="*/ 157952 h 157952"/>
                <a:gd name="connsiteX3" fmla="*/ 3175 w 1347226"/>
                <a:gd name="connsiteY3" fmla="*/ 129054 h 157952"/>
                <a:gd name="connsiteX4" fmla="*/ 0 w 1347226"/>
                <a:gd name="connsiteY4" fmla="*/ 0 h 157952"/>
                <a:gd name="connsiteX0" fmla="*/ 0 w 1347226"/>
                <a:gd name="connsiteY0" fmla="*/ 0 h 168444"/>
                <a:gd name="connsiteX1" fmla="*/ 1347226 w 1347226"/>
                <a:gd name="connsiteY1" fmla="*/ 22273 h 168444"/>
                <a:gd name="connsiteX2" fmla="*/ 1340876 w 1347226"/>
                <a:gd name="connsiteY2" fmla="*/ 168444 h 168444"/>
                <a:gd name="connsiteX3" fmla="*/ 3175 w 1347226"/>
                <a:gd name="connsiteY3" fmla="*/ 139546 h 168444"/>
                <a:gd name="connsiteX4" fmla="*/ 0 w 1347226"/>
                <a:gd name="connsiteY4" fmla="*/ 0 h 1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226" h="168444">
                  <a:moveTo>
                    <a:pt x="0" y="0"/>
                  </a:moveTo>
                  <a:lnTo>
                    <a:pt x="1347226" y="22273"/>
                  </a:lnTo>
                  <a:lnTo>
                    <a:pt x="1340876" y="168444"/>
                  </a:lnTo>
                  <a:lnTo>
                    <a:pt x="3175" y="139546"/>
                  </a:lnTo>
                  <a:cubicBezTo>
                    <a:pt x="2117" y="96528"/>
                    <a:pt x="1058" y="43018"/>
                    <a:pt x="0" y="0"/>
                  </a:cubicBez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402">
              <a:extLst>
                <a:ext uri="{FF2B5EF4-FFF2-40B4-BE49-F238E27FC236}">
                  <a16:creationId xmlns:a16="http://schemas.microsoft.com/office/drawing/2014/main" id="{32B0708D-F1EF-BD5D-229D-97472F58AD7D}"/>
                </a:ext>
              </a:extLst>
            </p:cNvPr>
            <p:cNvSpPr/>
            <p:nvPr/>
          </p:nvSpPr>
          <p:spPr>
            <a:xfrm>
              <a:off x="2313915" y="6858000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402">
              <a:extLst>
                <a:ext uri="{FF2B5EF4-FFF2-40B4-BE49-F238E27FC236}">
                  <a16:creationId xmlns:a16="http://schemas.microsoft.com/office/drawing/2014/main" id="{43835B77-8137-67CF-030D-DAFE55AAEFBE}"/>
                </a:ext>
              </a:extLst>
            </p:cNvPr>
            <p:cNvSpPr/>
            <p:nvPr/>
          </p:nvSpPr>
          <p:spPr>
            <a:xfrm>
              <a:off x="2301215" y="6212141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42">
              <a:extLst>
                <a:ext uri="{FF2B5EF4-FFF2-40B4-BE49-F238E27FC236}">
                  <a16:creationId xmlns:a16="http://schemas.microsoft.com/office/drawing/2014/main" id="{D3A25CAD-877B-75FE-313D-9A328D0B240D}"/>
                </a:ext>
              </a:extLst>
            </p:cNvPr>
            <p:cNvSpPr/>
            <p:nvPr/>
          </p:nvSpPr>
          <p:spPr>
            <a:xfrm flipH="1">
              <a:off x="2221287" y="7144234"/>
              <a:ext cx="289100" cy="3905568"/>
            </a:xfrm>
            <a:custGeom>
              <a:avLst/>
              <a:gdLst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00" h="3905568">
                  <a:moveTo>
                    <a:pt x="0" y="133960"/>
                  </a:moveTo>
                  <a:cubicBezTo>
                    <a:pt x="0" y="59976"/>
                    <a:pt x="59976" y="0"/>
                    <a:pt x="133960" y="0"/>
                  </a:cubicBezTo>
                  <a:lnTo>
                    <a:pt x="155140" y="0"/>
                  </a:lnTo>
                  <a:cubicBezTo>
                    <a:pt x="229124" y="0"/>
                    <a:pt x="289100" y="59976"/>
                    <a:pt x="289100" y="133960"/>
                  </a:cubicBezTo>
                  <a:cubicBezTo>
                    <a:pt x="124000" y="2553009"/>
                    <a:pt x="289100" y="2559059"/>
                    <a:pt x="289100" y="3771608"/>
                  </a:cubicBezTo>
                  <a:cubicBezTo>
                    <a:pt x="289100" y="3845592"/>
                    <a:pt x="229124" y="3905568"/>
                    <a:pt x="155140" y="3905568"/>
                  </a:cubicBezTo>
                  <a:lnTo>
                    <a:pt x="133960" y="3905568"/>
                  </a:lnTo>
                  <a:cubicBezTo>
                    <a:pt x="59976" y="3905568"/>
                    <a:pt x="0" y="3845592"/>
                    <a:pt x="0" y="3771608"/>
                  </a:cubicBezTo>
                  <a:lnTo>
                    <a:pt x="0" y="133960"/>
                  </a:lnTo>
                  <a:close/>
                </a:path>
              </a:pathLst>
            </a:cu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222DEC8C-CC40-8CEE-B92E-47F966227107}"/>
              </a:ext>
            </a:extLst>
          </p:cNvPr>
          <p:cNvSpPr/>
          <p:nvPr/>
        </p:nvSpPr>
        <p:spPr>
          <a:xfrm>
            <a:off x="10880760" y="-2024019"/>
            <a:ext cx="1747466" cy="68242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80260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90589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8" y="4213639"/>
              <a:ext cx="868198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254900" y="4218895"/>
              <a:ext cx="877885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031126" y="4213639"/>
              <a:ext cx="907635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D6121981-90C0-C43C-11B6-059A43A0486A}"/>
              </a:ext>
            </a:extLst>
          </p:cNvPr>
          <p:cNvGrpSpPr/>
          <p:nvPr/>
        </p:nvGrpSpPr>
        <p:grpSpPr>
          <a:xfrm flipH="1">
            <a:off x="22748461" y="223189"/>
            <a:ext cx="2060627" cy="5877704"/>
            <a:chOff x="2221287" y="5757474"/>
            <a:chExt cx="1553383" cy="5292328"/>
          </a:xfrm>
        </p:grpSpPr>
        <p:sp>
          <p:nvSpPr>
            <p:cNvPr id="504" name="Rectangle 42">
              <a:extLst>
                <a:ext uri="{FF2B5EF4-FFF2-40B4-BE49-F238E27FC236}">
                  <a16:creationId xmlns:a16="http://schemas.microsoft.com/office/drawing/2014/main" id="{80BBF1FC-64A9-77FB-C157-77460379249F}"/>
                </a:ext>
              </a:extLst>
            </p:cNvPr>
            <p:cNvSpPr/>
            <p:nvPr/>
          </p:nvSpPr>
          <p:spPr>
            <a:xfrm flipH="1">
              <a:off x="3445941" y="7909354"/>
              <a:ext cx="301299" cy="1818450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42">
              <a:extLst>
                <a:ext uri="{FF2B5EF4-FFF2-40B4-BE49-F238E27FC236}">
                  <a16:creationId xmlns:a16="http://schemas.microsoft.com/office/drawing/2014/main" id="{02B431C5-7FAC-C8F3-4568-979AD7681F9B}"/>
                </a:ext>
              </a:extLst>
            </p:cNvPr>
            <p:cNvSpPr/>
            <p:nvPr/>
          </p:nvSpPr>
          <p:spPr>
            <a:xfrm flipH="1">
              <a:off x="2307858" y="5757474"/>
              <a:ext cx="320505" cy="3905568"/>
            </a:xfrm>
            <a:prstGeom prst="roundRect">
              <a:avLst>
                <a:gd name="adj" fmla="val 46337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8893758-9A59-B660-7688-BBB6207EF90E}"/>
                </a:ext>
              </a:extLst>
            </p:cNvPr>
            <p:cNvSpPr/>
            <p:nvPr/>
          </p:nvSpPr>
          <p:spPr>
            <a:xfrm flipH="1">
              <a:off x="3447382" y="8962646"/>
              <a:ext cx="299856" cy="2082877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tangle 402">
              <a:extLst>
                <a:ext uri="{FF2B5EF4-FFF2-40B4-BE49-F238E27FC236}">
                  <a16:creationId xmlns:a16="http://schemas.microsoft.com/office/drawing/2014/main" id="{E276DD9C-621E-4713-CB41-8B456F913B0B}"/>
                </a:ext>
              </a:extLst>
            </p:cNvPr>
            <p:cNvSpPr/>
            <p:nvPr/>
          </p:nvSpPr>
          <p:spPr>
            <a:xfrm>
              <a:off x="2408394" y="7868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402">
              <a:extLst>
                <a:ext uri="{FF2B5EF4-FFF2-40B4-BE49-F238E27FC236}">
                  <a16:creationId xmlns:a16="http://schemas.microsoft.com/office/drawing/2014/main" id="{3F3C0162-07BA-08F7-9632-33D4BB1C9195}"/>
                </a:ext>
              </a:extLst>
            </p:cNvPr>
            <p:cNvSpPr/>
            <p:nvPr/>
          </p:nvSpPr>
          <p:spPr>
            <a:xfrm>
              <a:off x="2408394" y="7741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402">
              <a:extLst>
                <a:ext uri="{FF2B5EF4-FFF2-40B4-BE49-F238E27FC236}">
                  <a16:creationId xmlns:a16="http://schemas.microsoft.com/office/drawing/2014/main" id="{6E4AF308-ABB1-30A1-0B12-E16272559EC9}"/>
                </a:ext>
              </a:extLst>
            </p:cNvPr>
            <p:cNvSpPr/>
            <p:nvPr/>
          </p:nvSpPr>
          <p:spPr>
            <a:xfrm>
              <a:off x="2427444" y="8905350"/>
              <a:ext cx="1347226" cy="15292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  <a:gd name="connsiteX0" fmla="*/ 127000 w 1356751"/>
                <a:gd name="connsiteY0" fmla="*/ 782078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782078 h 1307233"/>
                <a:gd name="connsiteX0" fmla="*/ 127000 w 1356751"/>
                <a:gd name="connsiteY0" fmla="*/ 0 h 525155"/>
                <a:gd name="connsiteX1" fmla="*/ 1331351 w 1356751"/>
                <a:gd name="connsiteY1" fmla="*/ 15278 h 525155"/>
                <a:gd name="connsiteX2" fmla="*/ 1356751 w 1356751"/>
                <a:gd name="connsiteY2" fmla="*/ 525155 h 525155"/>
                <a:gd name="connsiteX3" fmla="*/ 0 w 1356751"/>
                <a:gd name="connsiteY3" fmla="*/ 499755 h 525155"/>
                <a:gd name="connsiteX4" fmla="*/ 127000 w 1356751"/>
                <a:gd name="connsiteY4" fmla="*/ 0 h 525155"/>
                <a:gd name="connsiteX0" fmla="*/ 25400 w 1255151"/>
                <a:gd name="connsiteY0" fmla="*/ 0 h 525155"/>
                <a:gd name="connsiteX1" fmla="*/ 1229751 w 1255151"/>
                <a:gd name="connsiteY1" fmla="*/ 15278 h 525155"/>
                <a:gd name="connsiteX2" fmla="*/ 1255151 w 1255151"/>
                <a:gd name="connsiteY2" fmla="*/ 525155 h 525155"/>
                <a:gd name="connsiteX3" fmla="*/ 0 w 1255151"/>
                <a:gd name="connsiteY3" fmla="*/ 485766 h 525155"/>
                <a:gd name="connsiteX4" fmla="*/ 25400 w 1255151"/>
                <a:gd name="connsiteY4" fmla="*/ 0 h 525155"/>
                <a:gd name="connsiteX0" fmla="*/ 25400 w 1229751"/>
                <a:gd name="connsiteY0" fmla="*/ 0 h 485766"/>
                <a:gd name="connsiteX1" fmla="*/ 1229751 w 1229751"/>
                <a:gd name="connsiteY1" fmla="*/ 15278 h 485766"/>
                <a:gd name="connsiteX2" fmla="*/ 1178951 w 1229751"/>
                <a:gd name="connsiteY2" fmla="*/ 413245 h 485766"/>
                <a:gd name="connsiteX3" fmla="*/ 0 w 1229751"/>
                <a:gd name="connsiteY3" fmla="*/ 485766 h 485766"/>
                <a:gd name="connsiteX4" fmla="*/ 25400 w 1229751"/>
                <a:gd name="connsiteY4" fmla="*/ 0 h 485766"/>
                <a:gd name="connsiteX0" fmla="*/ 0 w 1204351"/>
                <a:gd name="connsiteY0" fmla="*/ 0 h 443800"/>
                <a:gd name="connsiteX1" fmla="*/ 1204351 w 1204351"/>
                <a:gd name="connsiteY1" fmla="*/ 15278 h 443800"/>
                <a:gd name="connsiteX2" fmla="*/ 1153551 w 1204351"/>
                <a:gd name="connsiteY2" fmla="*/ 413245 h 443800"/>
                <a:gd name="connsiteX3" fmla="*/ 25400 w 1204351"/>
                <a:gd name="connsiteY3" fmla="*/ 443800 h 443800"/>
                <a:gd name="connsiteX4" fmla="*/ 0 w 1204351"/>
                <a:gd name="connsiteY4" fmla="*/ 0 h 443800"/>
                <a:gd name="connsiteX0" fmla="*/ 0 w 1204351"/>
                <a:gd name="connsiteY0" fmla="*/ 0 h 413245"/>
                <a:gd name="connsiteX1" fmla="*/ 1204351 w 1204351"/>
                <a:gd name="connsiteY1" fmla="*/ 15278 h 413245"/>
                <a:gd name="connsiteX2" fmla="*/ 1153551 w 1204351"/>
                <a:gd name="connsiteY2" fmla="*/ 413245 h 413245"/>
                <a:gd name="connsiteX3" fmla="*/ 25400 w 1204351"/>
                <a:gd name="connsiteY3" fmla="*/ 401834 h 413245"/>
                <a:gd name="connsiteX4" fmla="*/ 0 w 1204351"/>
                <a:gd name="connsiteY4" fmla="*/ 0 h 413245"/>
                <a:gd name="connsiteX0" fmla="*/ 0 w 1267851"/>
                <a:gd name="connsiteY0" fmla="*/ 124608 h 397966"/>
                <a:gd name="connsiteX1" fmla="*/ 1267851 w 1267851"/>
                <a:gd name="connsiteY1" fmla="*/ -1 h 397966"/>
                <a:gd name="connsiteX2" fmla="*/ 1217051 w 1267851"/>
                <a:gd name="connsiteY2" fmla="*/ 397966 h 397966"/>
                <a:gd name="connsiteX3" fmla="*/ 88900 w 1267851"/>
                <a:gd name="connsiteY3" fmla="*/ 386555 h 397966"/>
                <a:gd name="connsiteX4" fmla="*/ 0 w 1267851"/>
                <a:gd name="connsiteY4" fmla="*/ 124608 h 397966"/>
                <a:gd name="connsiteX0" fmla="*/ 0 w 1302776"/>
                <a:gd name="connsiteY0" fmla="*/ 0 h 273358"/>
                <a:gd name="connsiteX1" fmla="*/ 1302776 w 1302776"/>
                <a:gd name="connsiteY1" fmla="*/ 29266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0 w 1302776"/>
                <a:gd name="connsiteY0" fmla="*/ 0 h 273358"/>
                <a:gd name="connsiteX1" fmla="*/ 1302776 w 1302776"/>
                <a:gd name="connsiteY1" fmla="*/ 18775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41275 w 1344051"/>
                <a:gd name="connsiteY0" fmla="*/ 0 h 273358"/>
                <a:gd name="connsiteX1" fmla="*/ 1344051 w 1344051"/>
                <a:gd name="connsiteY1" fmla="*/ 18775 h 273358"/>
                <a:gd name="connsiteX2" fmla="*/ 1258326 w 1344051"/>
                <a:gd name="connsiteY2" fmla="*/ 273358 h 273358"/>
                <a:gd name="connsiteX3" fmla="*/ 0 w 1344051"/>
                <a:gd name="connsiteY3" fmla="*/ 136048 h 273358"/>
                <a:gd name="connsiteX4" fmla="*/ 41275 w 1344051"/>
                <a:gd name="connsiteY4" fmla="*/ 0 h 273358"/>
                <a:gd name="connsiteX0" fmla="*/ 41275 w 1353576"/>
                <a:gd name="connsiteY0" fmla="*/ 0 h 164946"/>
                <a:gd name="connsiteX1" fmla="*/ 1344051 w 1353576"/>
                <a:gd name="connsiteY1" fmla="*/ 18775 h 164946"/>
                <a:gd name="connsiteX2" fmla="*/ 1353576 w 1353576"/>
                <a:gd name="connsiteY2" fmla="*/ 164946 h 164946"/>
                <a:gd name="connsiteX3" fmla="*/ 0 w 1353576"/>
                <a:gd name="connsiteY3" fmla="*/ 136048 h 164946"/>
                <a:gd name="connsiteX4" fmla="*/ 41275 w 1353576"/>
                <a:gd name="connsiteY4" fmla="*/ 0 h 164946"/>
                <a:gd name="connsiteX0" fmla="*/ 41275 w 1344051"/>
                <a:gd name="connsiteY0" fmla="*/ 0 h 164946"/>
                <a:gd name="connsiteX1" fmla="*/ 1344051 w 1344051"/>
                <a:gd name="connsiteY1" fmla="*/ 18775 h 164946"/>
                <a:gd name="connsiteX2" fmla="*/ 1337701 w 1344051"/>
                <a:gd name="connsiteY2" fmla="*/ 164946 h 164946"/>
                <a:gd name="connsiteX3" fmla="*/ 0 w 1344051"/>
                <a:gd name="connsiteY3" fmla="*/ 136048 h 164946"/>
                <a:gd name="connsiteX4" fmla="*/ 41275 w 1344051"/>
                <a:gd name="connsiteY4" fmla="*/ 0 h 164946"/>
                <a:gd name="connsiteX0" fmla="*/ 0 w 1347226"/>
                <a:gd name="connsiteY0" fmla="*/ 0 h 157952"/>
                <a:gd name="connsiteX1" fmla="*/ 1347226 w 1347226"/>
                <a:gd name="connsiteY1" fmla="*/ 11781 h 157952"/>
                <a:gd name="connsiteX2" fmla="*/ 1340876 w 1347226"/>
                <a:gd name="connsiteY2" fmla="*/ 157952 h 157952"/>
                <a:gd name="connsiteX3" fmla="*/ 3175 w 1347226"/>
                <a:gd name="connsiteY3" fmla="*/ 129054 h 157952"/>
                <a:gd name="connsiteX4" fmla="*/ 0 w 1347226"/>
                <a:gd name="connsiteY4" fmla="*/ 0 h 157952"/>
                <a:gd name="connsiteX0" fmla="*/ 0 w 1347226"/>
                <a:gd name="connsiteY0" fmla="*/ 0 h 168444"/>
                <a:gd name="connsiteX1" fmla="*/ 1347226 w 1347226"/>
                <a:gd name="connsiteY1" fmla="*/ 22273 h 168444"/>
                <a:gd name="connsiteX2" fmla="*/ 1340876 w 1347226"/>
                <a:gd name="connsiteY2" fmla="*/ 168444 h 168444"/>
                <a:gd name="connsiteX3" fmla="*/ 3175 w 1347226"/>
                <a:gd name="connsiteY3" fmla="*/ 139546 h 168444"/>
                <a:gd name="connsiteX4" fmla="*/ 0 w 1347226"/>
                <a:gd name="connsiteY4" fmla="*/ 0 h 1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226" h="168444">
                  <a:moveTo>
                    <a:pt x="0" y="0"/>
                  </a:moveTo>
                  <a:lnTo>
                    <a:pt x="1347226" y="22273"/>
                  </a:lnTo>
                  <a:lnTo>
                    <a:pt x="1340876" y="168444"/>
                  </a:lnTo>
                  <a:lnTo>
                    <a:pt x="3175" y="139546"/>
                  </a:lnTo>
                  <a:cubicBezTo>
                    <a:pt x="2117" y="96528"/>
                    <a:pt x="1058" y="43018"/>
                    <a:pt x="0" y="0"/>
                  </a:cubicBez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402">
              <a:extLst>
                <a:ext uri="{FF2B5EF4-FFF2-40B4-BE49-F238E27FC236}">
                  <a16:creationId xmlns:a16="http://schemas.microsoft.com/office/drawing/2014/main" id="{AF509463-8410-28BE-EA75-58ED4162176B}"/>
                </a:ext>
              </a:extLst>
            </p:cNvPr>
            <p:cNvSpPr/>
            <p:nvPr/>
          </p:nvSpPr>
          <p:spPr>
            <a:xfrm>
              <a:off x="2313915" y="6858000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tangle 402">
              <a:extLst>
                <a:ext uri="{FF2B5EF4-FFF2-40B4-BE49-F238E27FC236}">
                  <a16:creationId xmlns:a16="http://schemas.microsoft.com/office/drawing/2014/main" id="{4BF5A7B9-5C2C-9D00-59CC-037531DC6991}"/>
                </a:ext>
              </a:extLst>
            </p:cNvPr>
            <p:cNvSpPr/>
            <p:nvPr/>
          </p:nvSpPr>
          <p:spPr>
            <a:xfrm>
              <a:off x="2301215" y="6212141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D57F6AC9-5E24-89C1-980C-662861201B08}"/>
                </a:ext>
              </a:extLst>
            </p:cNvPr>
            <p:cNvSpPr/>
            <p:nvPr/>
          </p:nvSpPr>
          <p:spPr>
            <a:xfrm flipH="1">
              <a:off x="2221287" y="7144234"/>
              <a:ext cx="289100" cy="3905568"/>
            </a:xfrm>
            <a:custGeom>
              <a:avLst/>
              <a:gdLst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00" h="3905568">
                  <a:moveTo>
                    <a:pt x="0" y="133960"/>
                  </a:moveTo>
                  <a:cubicBezTo>
                    <a:pt x="0" y="59976"/>
                    <a:pt x="59976" y="0"/>
                    <a:pt x="133960" y="0"/>
                  </a:cubicBezTo>
                  <a:lnTo>
                    <a:pt x="155140" y="0"/>
                  </a:lnTo>
                  <a:cubicBezTo>
                    <a:pt x="229124" y="0"/>
                    <a:pt x="289100" y="59976"/>
                    <a:pt x="289100" y="133960"/>
                  </a:cubicBezTo>
                  <a:cubicBezTo>
                    <a:pt x="124000" y="2553009"/>
                    <a:pt x="289100" y="2559059"/>
                    <a:pt x="289100" y="3771608"/>
                  </a:cubicBezTo>
                  <a:cubicBezTo>
                    <a:pt x="289100" y="3845592"/>
                    <a:pt x="229124" y="3905568"/>
                    <a:pt x="155140" y="3905568"/>
                  </a:cubicBezTo>
                  <a:lnTo>
                    <a:pt x="133960" y="3905568"/>
                  </a:lnTo>
                  <a:cubicBezTo>
                    <a:pt x="59976" y="3905568"/>
                    <a:pt x="0" y="3845592"/>
                    <a:pt x="0" y="3771608"/>
                  </a:cubicBezTo>
                  <a:lnTo>
                    <a:pt x="0" y="133960"/>
                  </a:lnTo>
                  <a:close/>
                </a:path>
              </a:pathLst>
            </a:cu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62819-9EE2-4955-1A61-22E51AEDE1A0}"/>
              </a:ext>
            </a:extLst>
          </p:cNvPr>
          <p:cNvGrpSpPr/>
          <p:nvPr/>
        </p:nvGrpSpPr>
        <p:grpSpPr>
          <a:xfrm>
            <a:off x="8504117" y="1495223"/>
            <a:ext cx="2968646" cy="4846333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05F595A2-56D2-3128-6BAF-46FC0C11E84F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A62536F1-D657-9600-C2F3-3C12C62BBC3B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5E0E92D6-429D-976B-514F-A88341DDB063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BB3B4F1E-836A-6A3C-BDCB-F642B3C7BAA0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34D6BBF4-BF14-8CDD-8A7B-DEE1FC564BBE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6FCED74F-46B8-C71E-522B-C9B42B020FC5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2A6D9DD0-F888-B649-9506-87502E69307D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A5F18FC4-CA3E-4E33-0D7F-60804AD306E0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4B431D71-2222-9461-6E35-0CAB282C9F4B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C347E273-AA7F-6BC4-1395-DD742C372B69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50B15641-8955-01A5-4380-EEEACBF4A905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1C5A59-6C22-6327-AAFA-1F19054EF11F}"/>
              </a:ext>
            </a:extLst>
          </p:cNvPr>
          <p:cNvGrpSpPr/>
          <p:nvPr/>
        </p:nvGrpSpPr>
        <p:grpSpPr>
          <a:xfrm>
            <a:off x="8666053" y="1202139"/>
            <a:ext cx="3149361" cy="4511896"/>
            <a:chOff x="4126442" y="6339747"/>
            <a:chExt cx="2402507" cy="344192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EEC292-3665-DA69-CAD0-D86F13E6D066}"/>
                </a:ext>
              </a:extLst>
            </p:cNvPr>
            <p:cNvGrpSpPr/>
            <p:nvPr/>
          </p:nvGrpSpPr>
          <p:grpSpPr>
            <a:xfrm flipH="1">
              <a:off x="4126442" y="6342970"/>
              <a:ext cx="2402507" cy="3438703"/>
              <a:chOff x="-704602" y="7985701"/>
              <a:chExt cx="3099500" cy="443630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978B297-F656-839B-86CE-14F5404F48A1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5C89A21-02B3-D6E3-3D65-3B0E6B117C48}"/>
                  </a:ext>
                </a:extLst>
              </p:cNvPr>
              <p:cNvGrpSpPr/>
              <p:nvPr/>
            </p:nvGrpSpPr>
            <p:grpSpPr>
              <a:xfrm>
                <a:off x="-378534" y="8407858"/>
                <a:ext cx="2773432" cy="4014151"/>
                <a:chOff x="-378534" y="8407858"/>
                <a:chExt cx="2773432" cy="4014151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E1D873DB-2694-DE04-B843-7E3F581A362E}"/>
                    </a:ext>
                  </a:extLst>
                </p:cNvPr>
                <p:cNvSpPr/>
                <p:nvPr/>
              </p:nvSpPr>
              <p:spPr>
                <a:xfrm rot="18524741" flipH="1">
                  <a:off x="1498204" y="9844047"/>
                  <a:ext cx="649910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D399E-2277-60E9-F67D-8C2136FA6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212C241F-B225-E9D4-D5A5-080BD18CA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A7008688-1DFE-D64C-4704-274903E5A16B}"/>
                    </a:ext>
                  </a:extLst>
                </p:cNvPr>
                <p:cNvCxnSpPr>
                  <a:cxnSpLocks/>
                  <a:endCxn id="453" idx="3"/>
                </p:cNvCxnSpPr>
                <p:nvPr/>
              </p:nvCxnSpPr>
              <p:spPr>
                <a:xfrm>
                  <a:off x="622326" y="11038119"/>
                  <a:ext cx="23377" cy="118358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88DE5FDF-6ACA-423E-78EC-EDAE5E23D052}"/>
                    </a:ext>
                  </a:extLst>
                </p:cNvPr>
                <p:cNvSpPr/>
                <p:nvPr/>
              </p:nvSpPr>
              <p:spPr>
                <a:xfrm>
                  <a:off x="-378534" y="840785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9CD8AEA-EE28-E1AF-1A81-8973BCCF2411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: Top Corners Rounded 452">
                  <a:extLst>
                    <a:ext uri="{FF2B5EF4-FFF2-40B4-BE49-F238E27FC236}">
                      <a16:creationId xmlns:a16="http://schemas.microsoft.com/office/drawing/2014/main" id="{01EBAB18-52F8-2B06-AB4A-61862C83A2CD}"/>
                    </a:ext>
                  </a:extLst>
                </p:cNvPr>
                <p:cNvSpPr/>
                <p:nvPr/>
              </p:nvSpPr>
              <p:spPr>
                <a:xfrm>
                  <a:off x="310955" y="12221700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D06E9EED-688B-5A84-A921-788EEE686A13}"/>
                    </a:ext>
                  </a:extLst>
                </p:cNvPr>
                <p:cNvSpPr/>
                <p:nvPr/>
              </p:nvSpPr>
              <p:spPr>
                <a:xfrm rot="19421899">
                  <a:off x="35129" y="10011775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0CF5F9EC-92AF-1C33-EF00-DC163FB67940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AE613A55-0BDC-2CE0-9329-D18B9CB6AAE5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0F7C9DE7-6B6B-C5D4-D322-DAEA669DD305}"/>
                    </a:ext>
                  </a:extLst>
                </p:cNvPr>
                <p:cNvSpPr/>
                <p:nvPr/>
              </p:nvSpPr>
              <p:spPr>
                <a:xfrm>
                  <a:off x="724084" y="9292297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7C904392-9413-F124-5FFB-4C0F0C575858}"/>
                    </a:ext>
                  </a:extLst>
                </p:cNvPr>
                <p:cNvSpPr/>
                <p:nvPr/>
              </p:nvSpPr>
              <p:spPr>
                <a:xfrm>
                  <a:off x="1569069" y="928719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B4E2A92-E7D7-3B8C-DF8B-7D9E55A16A65}"/>
                    </a:ext>
                  </a:extLst>
                </p:cNvPr>
                <p:cNvCxnSpPr>
                  <a:cxnSpLocks/>
                  <a:endCxn id="33" idx="3"/>
                </p:cNvCxnSpPr>
                <p:nvPr/>
              </p:nvCxnSpPr>
              <p:spPr>
                <a:xfrm>
                  <a:off x="1367078" y="11023412"/>
                  <a:ext cx="23377" cy="118358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: Top Corners Rounded 32">
                  <a:extLst>
                    <a:ext uri="{FF2B5EF4-FFF2-40B4-BE49-F238E27FC236}">
                      <a16:creationId xmlns:a16="http://schemas.microsoft.com/office/drawing/2014/main" id="{2429280F-B6C8-4DD0-B552-65659695368F}"/>
                    </a:ext>
                  </a:extLst>
                </p:cNvPr>
                <p:cNvSpPr/>
                <p:nvPr/>
              </p:nvSpPr>
              <p:spPr>
                <a:xfrm>
                  <a:off x="1055707" y="1220699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0A8372-D9AB-9C29-48FB-BE23F7955274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6FFADD-E474-3334-0383-7678B81DBD51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544A49E-E817-8CA1-9106-A5F795D87648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AFD9AE5-F13C-DD80-DA9A-327AB834B0EB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69003D-4877-9ACC-2D84-CD570FF28A04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1199A5-D887-EBD6-5949-03401935306D}"/>
              </a:ext>
            </a:extLst>
          </p:cNvPr>
          <p:cNvGrpSpPr/>
          <p:nvPr/>
        </p:nvGrpSpPr>
        <p:grpSpPr>
          <a:xfrm flipH="1">
            <a:off x="4039062" y="2161707"/>
            <a:ext cx="2688403" cy="4388834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E43460C-F256-0355-90D5-79B9A1B93D2A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6810B09-7BB2-90CA-4C4F-C19DF3DAE0DB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9DBFE-F90E-BB67-8569-1FC628B5061D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F545759-2C47-13BC-F799-8F3DD6782549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C8EC675D-4EC1-30A9-DE3D-3BE13FF4AE10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97E775C-38CD-75F0-0EC4-B167B6546E68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0CA01293-8EEB-9F75-B8B8-992FA5B525C2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CFA07574-CC29-6DC5-289C-2784D6982CBC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FE83796-44D7-7BC2-C9B0-B355DC63D183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5B4A4715-C5DD-9DFB-627A-4D2F6E58FD5E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F2C1C1D0-38D9-2C78-76D1-0ABD15F1B5BE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4D5B401-10B5-6695-943A-5D7983940999}"/>
              </a:ext>
            </a:extLst>
          </p:cNvPr>
          <p:cNvGrpSpPr/>
          <p:nvPr/>
        </p:nvGrpSpPr>
        <p:grpSpPr>
          <a:xfrm>
            <a:off x="3654563" y="1406928"/>
            <a:ext cx="3045710" cy="4744783"/>
            <a:chOff x="1037066" y="3635274"/>
            <a:chExt cx="1418627" cy="2210018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97D871A5-886F-02FE-5575-7DDA81A46E84}"/>
                </a:ext>
              </a:extLst>
            </p:cNvPr>
            <p:cNvGrpSpPr/>
            <p:nvPr/>
          </p:nvGrpSpPr>
          <p:grpSpPr>
            <a:xfrm>
              <a:off x="1037066" y="3635274"/>
              <a:ext cx="1418627" cy="2210018"/>
              <a:chOff x="1035568" y="2750346"/>
              <a:chExt cx="2211507" cy="3445212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3ECDECFD-B523-955A-D490-95F50238382E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23535"/>
                <a:chOff x="3631168" y="4906674"/>
                <a:chExt cx="2536874" cy="3927223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2147C1F-9AB5-B9AE-D277-29AFEBB92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140" y="7082883"/>
                  <a:ext cx="231211" cy="514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BA915FAF-10A9-906C-3E81-48FBBC52A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081" y="7559580"/>
                  <a:ext cx="0" cy="11897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41062771-A0ED-888B-E6E6-117C996B2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63370" y="7148011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B85E9001-24EB-26C2-5829-36EE0726DC26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A717C67B-11A6-731C-001E-479FE03C43A3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: Top Corners Rounded 490">
                  <a:extLst>
                    <a:ext uri="{FF2B5EF4-FFF2-40B4-BE49-F238E27FC236}">
                      <a16:creationId xmlns:a16="http://schemas.microsoft.com/office/drawing/2014/main" id="{14B6E7BF-1778-F8CA-3768-DEFA13197CF0}"/>
                    </a:ext>
                  </a:extLst>
                </p:cNvPr>
                <p:cNvSpPr/>
                <p:nvPr/>
              </p:nvSpPr>
              <p:spPr>
                <a:xfrm>
                  <a:off x="5250709" y="8457944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: Top Corners Rounded 491">
                  <a:extLst>
                    <a:ext uri="{FF2B5EF4-FFF2-40B4-BE49-F238E27FC236}">
                      <a16:creationId xmlns:a16="http://schemas.microsoft.com/office/drawing/2014/main" id="{D9CF9616-AEA4-80D2-4CAE-E951479F2D9C}"/>
                    </a:ext>
                  </a:extLst>
                </p:cNvPr>
                <p:cNvSpPr/>
                <p:nvPr/>
              </p:nvSpPr>
              <p:spPr>
                <a:xfrm>
                  <a:off x="4656714" y="8633587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485094FF-8B49-1831-C144-CF8826D867F4}"/>
                    </a:ext>
                  </a:extLst>
                </p:cNvPr>
                <p:cNvSpPr/>
                <p:nvPr/>
              </p:nvSpPr>
              <p:spPr>
                <a:xfrm rot="582349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DA2C544C-7E22-2C3A-FC50-B87B87B2092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8647BC7-ABA2-2E27-2DC6-0F22E223F253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0D48F5A-C63D-3270-8A7C-81BD97B7FA0B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86B5CA94-7E52-6837-EE54-BD9555C0FF05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C2DABF63-7711-9226-61FC-E4975412BBCA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4914B2-3128-C7DE-17B5-0BD6A42CCEA6}"/>
                  </a:ext>
                </a:extLst>
              </p:cNvPr>
              <p:cNvGrpSpPr/>
              <p:nvPr/>
            </p:nvGrpSpPr>
            <p:grpSpPr>
              <a:xfrm flipH="1">
                <a:off x="1170784" y="2750346"/>
                <a:ext cx="1972366" cy="622591"/>
                <a:chOff x="899194" y="1992845"/>
                <a:chExt cx="1972366" cy="622591"/>
              </a:xfrm>
            </p:grpSpPr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E10338AC-686D-40F4-8549-A4359DB63F70}"/>
                    </a:ext>
                  </a:extLst>
                </p:cNvPr>
                <p:cNvSpPr/>
                <p:nvPr/>
              </p:nvSpPr>
              <p:spPr>
                <a:xfrm flipH="1">
                  <a:off x="899194" y="2482880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72DFFDB-4903-827E-2D56-B0D4BEA8D571}"/>
                    </a:ext>
                  </a:extLst>
                </p:cNvPr>
                <p:cNvSpPr/>
                <p:nvPr/>
              </p:nvSpPr>
              <p:spPr>
                <a:xfrm flipH="1">
                  <a:off x="935665" y="1992845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4" name="Arc 473">
              <a:extLst>
                <a:ext uri="{FF2B5EF4-FFF2-40B4-BE49-F238E27FC236}">
                  <a16:creationId xmlns:a16="http://schemas.microsoft.com/office/drawing/2014/main" id="{FB112B0C-0270-D15C-3852-5E765FCF3155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Arc 474">
              <a:extLst>
                <a:ext uri="{FF2B5EF4-FFF2-40B4-BE49-F238E27FC236}">
                  <a16:creationId xmlns:a16="http://schemas.microsoft.com/office/drawing/2014/main" id="{C5ACB7C0-EBA6-34F3-86C2-5F5E20721C67}"/>
                </a:ext>
              </a:extLst>
            </p:cNvPr>
            <p:cNvSpPr/>
            <p:nvPr/>
          </p:nvSpPr>
          <p:spPr>
            <a:xfrm rot="20364936">
              <a:off x="1898048" y="4302297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4888697" y="4001171"/>
            <a:ext cx="6298394" cy="3035096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Arc 96">
            <a:extLst>
              <a:ext uri="{FF2B5EF4-FFF2-40B4-BE49-F238E27FC236}">
                <a16:creationId xmlns:a16="http://schemas.microsoft.com/office/drawing/2014/main" id="{A843E238-AF1C-7363-E334-523713D05644}"/>
              </a:ext>
            </a:extLst>
          </p:cNvPr>
          <p:cNvSpPr/>
          <p:nvPr/>
        </p:nvSpPr>
        <p:spPr>
          <a:xfrm rot="7817015">
            <a:off x="5282884" y="3125026"/>
            <a:ext cx="301268" cy="30126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5730087" y="3857650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FDFBD0-6594-F7F8-6E16-4A02DB7CE017}"/>
              </a:ext>
            </a:extLst>
          </p:cNvPr>
          <p:cNvGrpSpPr/>
          <p:nvPr/>
        </p:nvGrpSpPr>
        <p:grpSpPr>
          <a:xfrm>
            <a:off x="9298199" y="3873978"/>
            <a:ext cx="731825" cy="414991"/>
            <a:chOff x="8792439" y="4037833"/>
            <a:chExt cx="731825" cy="414991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424695BD-A43B-C9D4-1D57-69F765193B5B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50CFD4-19B4-C271-394D-FDBA22C3BA1E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493">
              <a:extLst>
                <a:ext uri="{FF2B5EF4-FFF2-40B4-BE49-F238E27FC236}">
                  <a16:creationId xmlns:a16="http://schemas.microsoft.com/office/drawing/2014/main" id="{D743705F-AEAD-2713-F682-21A258C2A7CD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5282641" y="3284266"/>
            <a:ext cx="323586" cy="236726"/>
          </a:xfrm>
          <a:prstGeom prst="rect">
            <a:avLst/>
          </a:prstGeom>
        </p:spPr>
      </p:pic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92BE3186-C329-889A-5BE7-9F51EFF15156}"/>
              </a:ext>
            </a:extLst>
          </p:cNvPr>
          <p:cNvSpPr/>
          <p:nvPr/>
        </p:nvSpPr>
        <p:spPr>
          <a:xfrm>
            <a:off x="1699656" y="982924"/>
            <a:ext cx="323586" cy="337649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F3FAAA9B-F154-B1A0-FAE4-FBF58118E0E2}"/>
              </a:ext>
            </a:extLst>
          </p:cNvPr>
          <p:cNvSpPr/>
          <p:nvPr/>
        </p:nvSpPr>
        <p:spPr>
          <a:xfrm>
            <a:off x="2975429" y="1604654"/>
            <a:ext cx="130396" cy="136063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76AF174E-EFB8-FD38-4911-C3CEDF9B3763}"/>
              </a:ext>
            </a:extLst>
          </p:cNvPr>
          <p:cNvSpPr/>
          <p:nvPr/>
        </p:nvSpPr>
        <p:spPr>
          <a:xfrm>
            <a:off x="4720924" y="382076"/>
            <a:ext cx="323586" cy="337649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Star: 5 Points 109">
            <a:extLst>
              <a:ext uri="{FF2B5EF4-FFF2-40B4-BE49-F238E27FC236}">
                <a16:creationId xmlns:a16="http://schemas.microsoft.com/office/drawing/2014/main" id="{2798BE05-8796-2037-DE92-D1BFD9B458D1}"/>
              </a:ext>
            </a:extLst>
          </p:cNvPr>
          <p:cNvSpPr/>
          <p:nvPr/>
        </p:nvSpPr>
        <p:spPr>
          <a:xfrm>
            <a:off x="7022758" y="2411765"/>
            <a:ext cx="146637" cy="153010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Star: 5 Points 110">
            <a:extLst>
              <a:ext uri="{FF2B5EF4-FFF2-40B4-BE49-F238E27FC236}">
                <a16:creationId xmlns:a16="http://schemas.microsoft.com/office/drawing/2014/main" id="{1E7EB098-83BC-3B87-3CAE-6722C14B0201}"/>
              </a:ext>
            </a:extLst>
          </p:cNvPr>
          <p:cNvSpPr/>
          <p:nvPr/>
        </p:nvSpPr>
        <p:spPr>
          <a:xfrm>
            <a:off x="10008532" y="542847"/>
            <a:ext cx="146637" cy="153010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id="{A1493C47-6550-4FAC-3BB7-C6C4E801F76D}"/>
              </a:ext>
            </a:extLst>
          </p:cNvPr>
          <p:cNvSpPr/>
          <p:nvPr/>
        </p:nvSpPr>
        <p:spPr>
          <a:xfrm>
            <a:off x="11901309" y="1932119"/>
            <a:ext cx="113748" cy="118692"/>
          </a:xfrm>
          <a:prstGeom prst="star5">
            <a:avLst>
              <a:gd name="adj" fmla="val 9831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Moon 142">
            <a:extLst>
              <a:ext uri="{FF2B5EF4-FFF2-40B4-BE49-F238E27FC236}">
                <a16:creationId xmlns:a16="http://schemas.microsoft.com/office/drawing/2014/main" id="{0D82E86D-CF81-FAC9-3CFB-A4085486ADA1}"/>
              </a:ext>
            </a:extLst>
          </p:cNvPr>
          <p:cNvSpPr/>
          <p:nvPr/>
        </p:nvSpPr>
        <p:spPr>
          <a:xfrm rot="20136146">
            <a:off x="7896171" y="1199114"/>
            <a:ext cx="457200" cy="914400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4AA3FB-6D52-C225-6AD9-02F8DAF3FFE4}"/>
              </a:ext>
            </a:extLst>
          </p:cNvPr>
          <p:cNvSpPr/>
          <p:nvPr/>
        </p:nvSpPr>
        <p:spPr>
          <a:xfrm rot="20948568" flipH="1">
            <a:off x="9872416" y="3205463"/>
            <a:ext cx="157193" cy="5589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97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AIVoiceGenerator_com_30-12-2024T23_59_54_ D">
            <a:hlinkClick r:id="" action="ppaction://media"/>
            <a:extLst>
              <a:ext uri="{FF2B5EF4-FFF2-40B4-BE49-F238E27FC236}">
                <a16:creationId xmlns:a16="http://schemas.microsoft.com/office/drawing/2014/main" id="{FD4D29FA-C6F8-FC8E-658C-6F5E1C4759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12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60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CCC309-2D65-E461-3663-1BFF07FDC78F}"/>
              </a:ext>
            </a:extLst>
          </p:cNvPr>
          <p:cNvGrpSpPr/>
          <p:nvPr/>
        </p:nvGrpSpPr>
        <p:grpSpPr>
          <a:xfrm>
            <a:off x="-5496676" y="145568"/>
            <a:ext cx="17363095" cy="2391319"/>
            <a:chOff x="-952220" y="382076"/>
            <a:chExt cx="17363095" cy="218269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C58D1ECF-C7AF-7DCD-075A-458C5F01119B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2400354A-958A-0FDA-3B52-1C1A416FA886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25B432E4-8D04-147F-7CA6-5133A1951895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DD536D44-D33B-4FB1-4603-2FFD685A4AA2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F0FA4C20-919E-900C-3D5A-EE614D6F54E0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Moon 45">
              <a:extLst>
                <a:ext uri="{FF2B5EF4-FFF2-40B4-BE49-F238E27FC236}">
                  <a16:creationId xmlns:a16="http://schemas.microsoft.com/office/drawing/2014/main" id="{AF4C8A09-8722-154B-B2A7-916BB90CDCC7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AE5C291D-B8CD-F092-6611-2FAD90040A39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D2DE818D-2634-0F61-9896-B447D61CD404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4669A9CF-33E6-9486-8E3B-1083744E6380}"/>
                </a:ext>
              </a:extLst>
            </p:cNvPr>
            <p:cNvSpPr/>
            <p:nvPr/>
          </p:nvSpPr>
          <p:spPr>
            <a:xfrm>
              <a:off x="16264238" y="704011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58464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52556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9" y="4213639"/>
              <a:ext cx="9122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1CB03B-ED3D-AF48-9CDF-3AA6A56B2659}"/>
              </a:ext>
            </a:extLst>
          </p:cNvPr>
          <p:cNvGrpSpPr/>
          <p:nvPr/>
        </p:nvGrpSpPr>
        <p:grpSpPr>
          <a:xfrm>
            <a:off x="6903476" y="582091"/>
            <a:ext cx="3861191" cy="6303418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7ABDA995-C349-AD80-F5FA-57374941B96E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368117A8-19A1-0D78-0C80-E7087756A4F8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FDC5FD89-6D5E-F705-AADA-67211ACD30BB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F8FB8C8B-124D-1595-5B05-343DA6930AD4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BC4C94FB-AAA9-30DD-D0FB-5DECB164BCD2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8E2A7E8E-9A49-A9AE-929F-655404465A2C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059D486A-0F60-3733-D5ED-1E68A34EFA1F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D2F1F527-544C-A402-D9E5-4FC55EBE7908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7DB04954-87E1-29B8-66C0-026B844E0F9E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C69E91FC-851C-C8FE-DF65-D18B163AB3E6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50">
              <a:extLst>
                <a:ext uri="{FF2B5EF4-FFF2-40B4-BE49-F238E27FC236}">
                  <a16:creationId xmlns:a16="http://schemas.microsoft.com/office/drawing/2014/main" id="{9A67B63B-0E35-2CEC-8D8B-EBE1CD7D7DE4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176F-31E1-9CDC-391D-EBBFD28D8DFA}"/>
              </a:ext>
            </a:extLst>
          </p:cNvPr>
          <p:cNvGrpSpPr/>
          <p:nvPr/>
        </p:nvGrpSpPr>
        <p:grpSpPr>
          <a:xfrm>
            <a:off x="7208127" y="138230"/>
            <a:ext cx="4454203" cy="6158776"/>
            <a:chOff x="4084665" y="6339747"/>
            <a:chExt cx="2444284" cy="337968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EA5757-85E6-F097-67E9-D154E7D3A7E5}"/>
                </a:ext>
              </a:extLst>
            </p:cNvPr>
            <p:cNvGrpSpPr/>
            <p:nvPr/>
          </p:nvGrpSpPr>
          <p:grpSpPr>
            <a:xfrm flipH="1">
              <a:off x="4084665" y="6342968"/>
              <a:ext cx="2444284" cy="3376465"/>
              <a:chOff x="-704602" y="7985701"/>
              <a:chExt cx="3153397" cy="435601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140FE0-FECD-030B-A8CE-E480A6EA9D0A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37DB151-260E-69FA-0BC5-5C3E58AA0B13}"/>
                  </a:ext>
                </a:extLst>
              </p:cNvPr>
              <p:cNvGrpSpPr/>
              <p:nvPr/>
            </p:nvGrpSpPr>
            <p:grpSpPr>
              <a:xfrm>
                <a:off x="-378289" y="8389706"/>
                <a:ext cx="2827084" cy="3952010"/>
                <a:chOff x="-378289" y="8389706"/>
                <a:chExt cx="2827084" cy="395201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23B44AF-01ED-CF3C-C6FE-02B6BD06A68D}"/>
                    </a:ext>
                  </a:extLst>
                </p:cNvPr>
                <p:cNvSpPr/>
                <p:nvPr/>
              </p:nvSpPr>
              <p:spPr>
                <a:xfrm rot="18524741" flipH="1">
                  <a:off x="1661852" y="9855323"/>
                  <a:ext cx="649910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2993850-BCE0-3CDE-3BCE-3F7C5DED9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475464" cy="33520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C029BC5-DD0A-6ACC-6782-E0FD083C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833" y="10465516"/>
                  <a:ext cx="688054" cy="55746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7A3B1E8-1945-30AE-9D59-6A0573E1B129}"/>
                    </a:ext>
                  </a:extLst>
                </p:cNvPr>
                <p:cNvCxnSpPr>
                  <a:cxnSpLocks/>
                  <a:endCxn id="59" idx="3"/>
                </p:cNvCxnSpPr>
                <p:nvPr/>
              </p:nvCxnSpPr>
              <p:spPr>
                <a:xfrm>
                  <a:off x="1078886" y="11019218"/>
                  <a:ext cx="70070" cy="112218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E5070B3-C592-AAF3-A8F5-9E12C71EFD88}"/>
                    </a:ext>
                  </a:extLst>
                </p:cNvPr>
                <p:cNvSpPr/>
                <p:nvPr/>
              </p:nvSpPr>
              <p:spPr>
                <a:xfrm>
                  <a:off x="-378289" y="8389706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BA34D8-7A29-4C11-C8C6-40EFADFB57DD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: Top Corners Rounded 58">
                  <a:extLst>
                    <a:ext uri="{FF2B5EF4-FFF2-40B4-BE49-F238E27FC236}">
                      <a16:creationId xmlns:a16="http://schemas.microsoft.com/office/drawing/2014/main" id="{0C7C2DC2-401A-5C79-1927-D34AFD955A3B}"/>
                    </a:ext>
                  </a:extLst>
                </p:cNvPr>
                <p:cNvSpPr/>
                <p:nvPr/>
              </p:nvSpPr>
              <p:spPr>
                <a:xfrm>
                  <a:off x="814209" y="1214140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03F7A85-C120-4A8C-9F22-D5B76A298D58}"/>
                    </a:ext>
                  </a:extLst>
                </p:cNvPr>
                <p:cNvSpPr/>
                <p:nvPr/>
              </p:nvSpPr>
              <p:spPr>
                <a:xfrm rot="19421899">
                  <a:off x="248490" y="10010827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B602434-487B-B6AA-4865-14D4BCF31EB0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248C68AD-2E09-D729-6CF0-07DAA62A39B3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90BA9C37-1DE9-A5D7-248F-8E5F4D125109}"/>
                    </a:ext>
                  </a:extLst>
                </p:cNvPr>
                <p:cNvSpPr/>
                <p:nvPr/>
              </p:nvSpPr>
              <p:spPr>
                <a:xfrm>
                  <a:off x="680713" y="929206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557D650-38B6-878C-7143-821D45E2D339}"/>
                    </a:ext>
                  </a:extLst>
                </p:cNvPr>
                <p:cNvSpPr/>
                <p:nvPr/>
              </p:nvSpPr>
              <p:spPr>
                <a:xfrm>
                  <a:off x="1569069" y="928719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461D404D-BD08-33B3-1A0B-175A283907D4}"/>
                    </a:ext>
                  </a:extLst>
                </p:cNvPr>
                <p:cNvCxnSpPr>
                  <a:cxnSpLocks/>
                  <a:endCxn id="454" idx="3"/>
                </p:cNvCxnSpPr>
                <p:nvPr/>
              </p:nvCxnSpPr>
              <p:spPr>
                <a:xfrm>
                  <a:off x="1744888" y="10935112"/>
                  <a:ext cx="23377" cy="118358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: Top Corners Rounded 453">
                  <a:extLst>
                    <a:ext uri="{FF2B5EF4-FFF2-40B4-BE49-F238E27FC236}">
                      <a16:creationId xmlns:a16="http://schemas.microsoft.com/office/drawing/2014/main" id="{E0EF62FD-F7F4-0F8B-C89C-92CD1CBED53A}"/>
                    </a:ext>
                  </a:extLst>
                </p:cNvPr>
                <p:cNvSpPr/>
                <p:nvPr/>
              </p:nvSpPr>
              <p:spPr>
                <a:xfrm>
                  <a:off x="1433516" y="12118694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545E32-F7FB-0BAF-F44E-6428C0E5ED76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53E78E-C149-C25B-A98F-4B3D718800E1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019376C-10EB-079B-CF61-E17B3A9CCC8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C231C7A-D3E1-388F-29AD-788BA17DB7B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C257FCA-2CEB-B80D-7430-985F6C5D953C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-493619" y="3501083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-111989" y="3360157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8926488" y="2830808"/>
            <a:ext cx="323586" cy="236726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D00E00-DFF8-A851-593E-26EC59B03004}"/>
              </a:ext>
            </a:extLst>
          </p:cNvPr>
          <p:cNvGrpSpPr/>
          <p:nvPr/>
        </p:nvGrpSpPr>
        <p:grpSpPr>
          <a:xfrm>
            <a:off x="6989560" y="3415382"/>
            <a:ext cx="731825" cy="414991"/>
            <a:chOff x="8792439" y="4037833"/>
            <a:chExt cx="731825" cy="414991"/>
          </a:xfrm>
        </p:grpSpPr>
        <p:sp>
          <p:nvSpPr>
            <p:cNvPr id="105" name="Block Arc 104">
              <a:extLst>
                <a:ext uri="{FF2B5EF4-FFF2-40B4-BE49-F238E27FC236}">
                  <a16:creationId xmlns:a16="http://schemas.microsoft.com/office/drawing/2014/main" id="{EE5F6B5A-9FA0-6F20-A92C-1D23A9030BB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2BB5C5E-E8AD-B031-3624-D14E7B83B0FB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493">
              <a:extLst>
                <a:ext uri="{FF2B5EF4-FFF2-40B4-BE49-F238E27FC236}">
                  <a16:creationId xmlns:a16="http://schemas.microsoft.com/office/drawing/2014/main" id="{A2805C35-3C40-D27A-CE6B-0EF2EADB7D2B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AIVoiceGenerator_com_31-12-2024T0_1_8_ Ashley">
            <a:hlinkClick r:id="" action="ppaction://media"/>
            <a:extLst>
              <a:ext uri="{FF2B5EF4-FFF2-40B4-BE49-F238E27FC236}">
                <a16:creationId xmlns:a16="http://schemas.microsoft.com/office/drawing/2014/main" id="{C50AD8F1-5DC8-8B74-2FAA-8E1FFF2BA6F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1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B715-8F4A-74D9-B65D-B47519D49A6A}"/>
              </a:ext>
            </a:extLst>
          </p:cNvPr>
          <p:cNvGrpSpPr/>
          <p:nvPr/>
        </p:nvGrpSpPr>
        <p:grpSpPr>
          <a:xfrm>
            <a:off x="816626" y="263418"/>
            <a:ext cx="12967277" cy="2391319"/>
            <a:chOff x="-952220" y="382076"/>
            <a:chExt cx="12967277" cy="2182699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1D514CD-BE28-529E-B5B6-48A8954ACB9A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AFDF18F-3DA0-2435-2672-498719B4BC6C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37EE72F-DA61-42AC-4DC6-313404DECE23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7755DE4B-8642-D796-6F87-29CD41DE7406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0AD5CF81-C8AC-9ED4-92F2-27B1E466C45C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16FB58DA-D174-7185-800C-117A355BBD6C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33177AE5-8450-6390-CD38-755E2C2FC6B7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65EB688-2C3B-5F58-531D-248D8322CB4D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355E2D81-9B3B-D1EE-77CA-A677B005CE07}"/>
              </a:ext>
            </a:extLst>
          </p:cNvPr>
          <p:cNvSpPr/>
          <p:nvPr/>
        </p:nvSpPr>
        <p:spPr>
          <a:xfrm>
            <a:off x="-7315419" y="-4238155"/>
            <a:ext cx="10844815" cy="3209519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DE283D2-9F63-218B-2C73-118ADF4A9B39}"/>
              </a:ext>
            </a:extLst>
          </p:cNvPr>
          <p:cNvSpPr/>
          <p:nvPr/>
        </p:nvSpPr>
        <p:spPr>
          <a:xfrm>
            <a:off x="4077965" y="87961"/>
            <a:ext cx="1105146" cy="45707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8" y="4213639"/>
              <a:ext cx="87485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D6121981-90C0-C43C-11B6-059A43A0486A}"/>
              </a:ext>
            </a:extLst>
          </p:cNvPr>
          <p:cNvGrpSpPr/>
          <p:nvPr/>
        </p:nvGrpSpPr>
        <p:grpSpPr>
          <a:xfrm flipH="1">
            <a:off x="22748461" y="223189"/>
            <a:ext cx="2060627" cy="5877704"/>
            <a:chOff x="2221287" y="5757474"/>
            <a:chExt cx="1553383" cy="5292328"/>
          </a:xfrm>
        </p:grpSpPr>
        <p:sp>
          <p:nvSpPr>
            <p:cNvPr id="504" name="Rectangle 42">
              <a:extLst>
                <a:ext uri="{FF2B5EF4-FFF2-40B4-BE49-F238E27FC236}">
                  <a16:creationId xmlns:a16="http://schemas.microsoft.com/office/drawing/2014/main" id="{80BBF1FC-64A9-77FB-C157-77460379249F}"/>
                </a:ext>
              </a:extLst>
            </p:cNvPr>
            <p:cNvSpPr/>
            <p:nvPr/>
          </p:nvSpPr>
          <p:spPr>
            <a:xfrm flipH="1">
              <a:off x="3445941" y="7909354"/>
              <a:ext cx="301299" cy="1818450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42">
              <a:extLst>
                <a:ext uri="{FF2B5EF4-FFF2-40B4-BE49-F238E27FC236}">
                  <a16:creationId xmlns:a16="http://schemas.microsoft.com/office/drawing/2014/main" id="{02B431C5-7FAC-C8F3-4568-979AD7681F9B}"/>
                </a:ext>
              </a:extLst>
            </p:cNvPr>
            <p:cNvSpPr/>
            <p:nvPr/>
          </p:nvSpPr>
          <p:spPr>
            <a:xfrm flipH="1">
              <a:off x="2307858" y="5757474"/>
              <a:ext cx="320505" cy="3905568"/>
            </a:xfrm>
            <a:prstGeom prst="roundRect">
              <a:avLst>
                <a:gd name="adj" fmla="val 46337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8893758-9A59-B660-7688-BBB6207EF90E}"/>
                </a:ext>
              </a:extLst>
            </p:cNvPr>
            <p:cNvSpPr/>
            <p:nvPr/>
          </p:nvSpPr>
          <p:spPr>
            <a:xfrm flipH="1">
              <a:off x="3447382" y="8962646"/>
              <a:ext cx="299856" cy="2082877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tangle 402">
              <a:extLst>
                <a:ext uri="{FF2B5EF4-FFF2-40B4-BE49-F238E27FC236}">
                  <a16:creationId xmlns:a16="http://schemas.microsoft.com/office/drawing/2014/main" id="{E276DD9C-621E-4713-CB41-8B456F913B0B}"/>
                </a:ext>
              </a:extLst>
            </p:cNvPr>
            <p:cNvSpPr/>
            <p:nvPr/>
          </p:nvSpPr>
          <p:spPr>
            <a:xfrm>
              <a:off x="2408394" y="7868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402">
              <a:extLst>
                <a:ext uri="{FF2B5EF4-FFF2-40B4-BE49-F238E27FC236}">
                  <a16:creationId xmlns:a16="http://schemas.microsoft.com/office/drawing/2014/main" id="{3F3C0162-07BA-08F7-9632-33D4BB1C9195}"/>
                </a:ext>
              </a:extLst>
            </p:cNvPr>
            <p:cNvSpPr/>
            <p:nvPr/>
          </p:nvSpPr>
          <p:spPr>
            <a:xfrm>
              <a:off x="2408394" y="7741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402">
              <a:extLst>
                <a:ext uri="{FF2B5EF4-FFF2-40B4-BE49-F238E27FC236}">
                  <a16:creationId xmlns:a16="http://schemas.microsoft.com/office/drawing/2014/main" id="{6E4AF308-ABB1-30A1-0B12-E16272559EC9}"/>
                </a:ext>
              </a:extLst>
            </p:cNvPr>
            <p:cNvSpPr/>
            <p:nvPr/>
          </p:nvSpPr>
          <p:spPr>
            <a:xfrm>
              <a:off x="2427444" y="8905350"/>
              <a:ext cx="1347226" cy="15292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  <a:gd name="connsiteX0" fmla="*/ 127000 w 1356751"/>
                <a:gd name="connsiteY0" fmla="*/ 782078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782078 h 1307233"/>
                <a:gd name="connsiteX0" fmla="*/ 127000 w 1356751"/>
                <a:gd name="connsiteY0" fmla="*/ 0 h 525155"/>
                <a:gd name="connsiteX1" fmla="*/ 1331351 w 1356751"/>
                <a:gd name="connsiteY1" fmla="*/ 15278 h 525155"/>
                <a:gd name="connsiteX2" fmla="*/ 1356751 w 1356751"/>
                <a:gd name="connsiteY2" fmla="*/ 525155 h 525155"/>
                <a:gd name="connsiteX3" fmla="*/ 0 w 1356751"/>
                <a:gd name="connsiteY3" fmla="*/ 499755 h 525155"/>
                <a:gd name="connsiteX4" fmla="*/ 127000 w 1356751"/>
                <a:gd name="connsiteY4" fmla="*/ 0 h 525155"/>
                <a:gd name="connsiteX0" fmla="*/ 25400 w 1255151"/>
                <a:gd name="connsiteY0" fmla="*/ 0 h 525155"/>
                <a:gd name="connsiteX1" fmla="*/ 1229751 w 1255151"/>
                <a:gd name="connsiteY1" fmla="*/ 15278 h 525155"/>
                <a:gd name="connsiteX2" fmla="*/ 1255151 w 1255151"/>
                <a:gd name="connsiteY2" fmla="*/ 525155 h 525155"/>
                <a:gd name="connsiteX3" fmla="*/ 0 w 1255151"/>
                <a:gd name="connsiteY3" fmla="*/ 485766 h 525155"/>
                <a:gd name="connsiteX4" fmla="*/ 25400 w 1255151"/>
                <a:gd name="connsiteY4" fmla="*/ 0 h 525155"/>
                <a:gd name="connsiteX0" fmla="*/ 25400 w 1229751"/>
                <a:gd name="connsiteY0" fmla="*/ 0 h 485766"/>
                <a:gd name="connsiteX1" fmla="*/ 1229751 w 1229751"/>
                <a:gd name="connsiteY1" fmla="*/ 15278 h 485766"/>
                <a:gd name="connsiteX2" fmla="*/ 1178951 w 1229751"/>
                <a:gd name="connsiteY2" fmla="*/ 413245 h 485766"/>
                <a:gd name="connsiteX3" fmla="*/ 0 w 1229751"/>
                <a:gd name="connsiteY3" fmla="*/ 485766 h 485766"/>
                <a:gd name="connsiteX4" fmla="*/ 25400 w 1229751"/>
                <a:gd name="connsiteY4" fmla="*/ 0 h 485766"/>
                <a:gd name="connsiteX0" fmla="*/ 0 w 1204351"/>
                <a:gd name="connsiteY0" fmla="*/ 0 h 443800"/>
                <a:gd name="connsiteX1" fmla="*/ 1204351 w 1204351"/>
                <a:gd name="connsiteY1" fmla="*/ 15278 h 443800"/>
                <a:gd name="connsiteX2" fmla="*/ 1153551 w 1204351"/>
                <a:gd name="connsiteY2" fmla="*/ 413245 h 443800"/>
                <a:gd name="connsiteX3" fmla="*/ 25400 w 1204351"/>
                <a:gd name="connsiteY3" fmla="*/ 443800 h 443800"/>
                <a:gd name="connsiteX4" fmla="*/ 0 w 1204351"/>
                <a:gd name="connsiteY4" fmla="*/ 0 h 443800"/>
                <a:gd name="connsiteX0" fmla="*/ 0 w 1204351"/>
                <a:gd name="connsiteY0" fmla="*/ 0 h 413245"/>
                <a:gd name="connsiteX1" fmla="*/ 1204351 w 1204351"/>
                <a:gd name="connsiteY1" fmla="*/ 15278 h 413245"/>
                <a:gd name="connsiteX2" fmla="*/ 1153551 w 1204351"/>
                <a:gd name="connsiteY2" fmla="*/ 413245 h 413245"/>
                <a:gd name="connsiteX3" fmla="*/ 25400 w 1204351"/>
                <a:gd name="connsiteY3" fmla="*/ 401834 h 413245"/>
                <a:gd name="connsiteX4" fmla="*/ 0 w 1204351"/>
                <a:gd name="connsiteY4" fmla="*/ 0 h 413245"/>
                <a:gd name="connsiteX0" fmla="*/ 0 w 1267851"/>
                <a:gd name="connsiteY0" fmla="*/ 124608 h 397966"/>
                <a:gd name="connsiteX1" fmla="*/ 1267851 w 1267851"/>
                <a:gd name="connsiteY1" fmla="*/ -1 h 397966"/>
                <a:gd name="connsiteX2" fmla="*/ 1217051 w 1267851"/>
                <a:gd name="connsiteY2" fmla="*/ 397966 h 397966"/>
                <a:gd name="connsiteX3" fmla="*/ 88900 w 1267851"/>
                <a:gd name="connsiteY3" fmla="*/ 386555 h 397966"/>
                <a:gd name="connsiteX4" fmla="*/ 0 w 1267851"/>
                <a:gd name="connsiteY4" fmla="*/ 124608 h 397966"/>
                <a:gd name="connsiteX0" fmla="*/ 0 w 1302776"/>
                <a:gd name="connsiteY0" fmla="*/ 0 h 273358"/>
                <a:gd name="connsiteX1" fmla="*/ 1302776 w 1302776"/>
                <a:gd name="connsiteY1" fmla="*/ 29266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0 w 1302776"/>
                <a:gd name="connsiteY0" fmla="*/ 0 h 273358"/>
                <a:gd name="connsiteX1" fmla="*/ 1302776 w 1302776"/>
                <a:gd name="connsiteY1" fmla="*/ 18775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41275 w 1344051"/>
                <a:gd name="connsiteY0" fmla="*/ 0 h 273358"/>
                <a:gd name="connsiteX1" fmla="*/ 1344051 w 1344051"/>
                <a:gd name="connsiteY1" fmla="*/ 18775 h 273358"/>
                <a:gd name="connsiteX2" fmla="*/ 1258326 w 1344051"/>
                <a:gd name="connsiteY2" fmla="*/ 273358 h 273358"/>
                <a:gd name="connsiteX3" fmla="*/ 0 w 1344051"/>
                <a:gd name="connsiteY3" fmla="*/ 136048 h 273358"/>
                <a:gd name="connsiteX4" fmla="*/ 41275 w 1344051"/>
                <a:gd name="connsiteY4" fmla="*/ 0 h 273358"/>
                <a:gd name="connsiteX0" fmla="*/ 41275 w 1353576"/>
                <a:gd name="connsiteY0" fmla="*/ 0 h 164946"/>
                <a:gd name="connsiteX1" fmla="*/ 1344051 w 1353576"/>
                <a:gd name="connsiteY1" fmla="*/ 18775 h 164946"/>
                <a:gd name="connsiteX2" fmla="*/ 1353576 w 1353576"/>
                <a:gd name="connsiteY2" fmla="*/ 164946 h 164946"/>
                <a:gd name="connsiteX3" fmla="*/ 0 w 1353576"/>
                <a:gd name="connsiteY3" fmla="*/ 136048 h 164946"/>
                <a:gd name="connsiteX4" fmla="*/ 41275 w 1353576"/>
                <a:gd name="connsiteY4" fmla="*/ 0 h 164946"/>
                <a:gd name="connsiteX0" fmla="*/ 41275 w 1344051"/>
                <a:gd name="connsiteY0" fmla="*/ 0 h 164946"/>
                <a:gd name="connsiteX1" fmla="*/ 1344051 w 1344051"/>
                <a:gd name="connsiteY1" fmla="*/ 18775 h 164946"/>
                <a:gd name="connsiteX2" fmla="*/ 1337701 w 1344051"/>
                <a:gd name="connsiteY2" fmla="*/ 164946 h 164946"/>
                <a:gd name="connsiteX3" fmla="*/ 0 w 1344051"/>
                <a:gd name="connsiteY3" fmla="*/ 136048 h 164946"/>
                <a:gd name="connsiteX4" fmla="*/ 41275 w 1344051"/>
                <a:gd name="connsiteY4" fmla="*/ 0 h 164946"/>
                <a:gd name="connsiteX0" fmla="*/ 0 w 1347226"/>
                <a:gd name="connsiteY0" fmla="*/ 0 h 157952"/>
                <a:gd name="connsiteX1" fmla="*/ 1347226 w 1347226"/>
                <a:gd name="connsiteY1" fmla="*/ 11781 h 157952"/>
                <a:gd name="connsiteX2" fmla="*/ 1340876 w 1347226"/>
                <a:gd name="connsiteY2" fmla="*/ 157952 h 157952"/>
                <a:gd name="connsiteX3" fmla="*/ 3175 w 1347226"/>
                <a:gd name="connsiteY3" fmla="*/ 129054 h 157952"/>
                <a:gd name="connsiteX4" fmla="*/ 0 w 1347226"/>
                <a:gd name="connsiteY4" fmla="*/ 0 h 157952"/>
                <a:gd name="connsiteX0" fmla="*/ 0 w 1347226"/>
                <a:gd name="connsiteY0" fmla="*/ 0 h 168444"/>
                <a:gd name="connsiteX1" fmla="*/ 1347226 w 1347226"/>
                <a:gd name="connsiteY1" fmla="*/ 22273 h 168444"/>
                <a:gd name="connsiteX2" fmla="*/ 1340876 w 1347226"/>
                <a:gd name="connsiteY2" fmla="*/ 168444 h 168444"/>
                <a:gd name="connsiteX3" fmla="*/ 3175 w 1347226"/>
                <a:gd name="connsiteY3" fmla="*/ 139546 h 168444"/>
                <a:gd name="connsiteX4" fmla="*/ 0 w 1347226"/>
                <a:gd name="connsiteY4" fmla="*/ 0 h 1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226" h="168444">
                  <a:moveTo>
                    <a:pt x="0" y="0"/>
                  </a:moveTo>
                  <a:lnTo>
                    <a:pt x="1347226" y="22273"/>
                  </a:lnTo>
                  <a:lnTo>
                    <a:pt x="1340876" y="168444"/>
                  </a:lnTo>
                  <a:lnTo>
                    <a:pt x="3175" y="139546"/>
                  </a:lnTo>
                  <a:cubicBezTo>
                    <a:pt x="2117" y="96528"/>
                    <a:pt x="1058" y="43018"/>
                    <a:pt x="0" y="0"/>
                  </a:cubicBez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402">
              <a:extLst>
                <a:ext uri="{FF2B5EF4-FFF2-40B4-BE49-F238E27FC236}">
                  <a16:creationId xmlns:a16="http://schemas.microsoft.com/office/drawing/2014/main" id="{AF509463-8410-28BE-EA75-58ED4162176B}"/>
                </a:ext>
              </a:extLst>
            </p:cNvPr>
            <p:cNvSpPr/>
            <p:nvPr/>
          </p:nvSpPr>
          <p:spPr>
            <a:xfrm>
              <a:off x="2313915" y="6858000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tangle 402">
              <a:extLst>
                <a:ext uri="{FF2B5EF4-FFF2-40B4-BE49-F238E27FC236}">
                  <a16:creationId xmlns:a16="http://schemas.microsoft.com/office/drawing/2014/main" id="{4BF5A7B9-5C2C-9D00-59CC-037531DC6991}"/>
                </a:ext>
              </a:extLst>
            </p:cNvPr>
            <p:cNvSpPr/>
            <p:nvPr/>
          </p:nvSpPr>
          <p:spPr>
            <a:xfrm>
              <a:off x="2301215" y="6212141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D57F6AC9-5E24-89C1-980C-662861201B08}"/>
                </a:ext>
              </a:extLst>
            </p:cNvPr>
            <p:cNvSpPr/>
            <p:nvPr/>
          </p:nvSpPr>
          <p:spPr>
            <a:xfrm flipH="1">
              <a:off x="2221287" y="7144234"/>
              <a:ext cx="289100" cy="3905568"/>
            </a:xfrm>
            <a:custGeom>
              <a:avLst/>
              <a:gdLst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00" h="3905568">
                  <a:moveTo>
                    <a:pt x="0" y="133960"/>
                  </a:moveTo>
                  <a:cubicBezTo>
                    <a:pt x="0" y="59976"/>
                    <a:pt x="59976" y="0"/>
                    <a:pt x="133960" y="0"/>
                  </a:cubicBezTo>
                  <a:lnTo>
                    <a:pt x="155140" y="0"/>
                  </a:lnTo>
                  <a:cubicBezTo>
                    <a:pt x="229124" y="0"/>
                    <a:pt x="289100" y="59976"/>
                    <a:pt x="289100" y="133960"/>
                  </a:cubicBezTo>
                  <a:cubicBezTo>
                    <a:pt x="124000" y="2553009"/>
                    <a:pt x="289100" y="2559059"/>
                    <a:pt x="289100" y="3771608"/>
                  </a:cubicBezTo>
                  <a:cubicBezTo>
                    <a:pt x="289100" y="3845592"/>
                    <a:pt x="229124" y="3905568"/>
                    <a:pt x="155140" y="3905568"/>
                  </a:cubicBezTo>
                  <a:lnTo>
                    <a:pt x="133960" y="3905568"/>
                  </a:lnTo>
                  <a:cubicBezTo>
                    <a:pt x="59976" y="3905568"/>
                    <a:pt x="0" y="3845592"/>
                    <a:pt x="0" y="3771608"/>
                  </a:cubicBezTo>
                  <a:lnTo>
                    <a:pt x="0" y="133960"/>
                  </a:lnTo>
                  <a:close/>
                </a:path>
              </a:pathLst>
            </a:cu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1199A5-D887-EBD6-5949-03401935306D}"/>
              </a:ext>
            </a:extLst>
          </p:cNvPr>
          <p:cNvGrpSpPr/>
          <p:nvPr/>
        </p:nvGrpSpPr>
        <p:grpSpPr>
          <a:xfrm flipH="1">
            <a:off x="3306494" y="948957"/>
            <a:ext cx="3688772" cy="6021942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E43460C-F256-0355-90D5-79B9A1B93D2A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6810B09-7BB2-90CA-4C4F-C19DF3DAE0DB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9DBFE-F90E-BB67-8569-1FC628B5061D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F545759-2C47-13BC-F799-8F3DD6782549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C8EC675D-4EC1-30A9-DE3D-3BE13FF4AE10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97E775C-38CD-75F0-0EC4-B167B6546E68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0CA01293-8EEB-9F75-B8B8-992FA5B525C2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CFA07574-CC29-6DC5-289C-2784D6982CBC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FE83796-44D7-7BC2-C9B0-B355DC63D183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5B4A4715-C5DD-9DFB-627A-4D2F6E58FD5E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F2C1C1D0-38D9-2C78-76D1-0ABD15F1B5BE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4D5B401-10B5-6695-943A-5D7983940999}"/>
              </a:ext>
            </a:extLst>
          </p:cNvPr>
          <p:cNvGrpSpPr/>
          <p:nvPr/>
        </p:nvGrpSpPr>
        <p:grpSpPr>
          <a:xfrm>
            <a:off x="2789039" y="61728"/>
            <a:ext cx="4179035" cy="6510342"/>
            <a:chOff x="1037066" y="3635274"/>
            <a:chExt cx="1418627" cy="2210018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97D871A5-886F-02FE-5575-7DDA81A46E84}"/>
                </a:ext>
              </a:extLst>
            </p:cNvPr>
            <p:cNvGrpSpPr/>
            <p:nvPr/>
          </p:nvGrpSpPr>
          <p:grpSpPr>
            <a:xfrm>
              <a:off x="1037066" y="3635274"/>
              <a:ext cx="1418627" cy="2210018"/>
              <a:chOff x="1035568" y="2750346"/>
              <a:chExt cx="2211507" cy="3445212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3ECDECFD-B523-955A-D490-95F50238382E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23535"/>
                <a:chOff x="3631168" y="4906674"/>
                <a:chExt cx="2536874" cy="3927223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2147C1F-9AB5-B9AE-D277-29AFEBB92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140" y="7082883"/>
                  <a:ext cx="231211" cy="514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BA915FAF-10A9-906C-3E81-48FBBC52A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081" y="7559580"/>
                  <a:ext cx="0" cy="11897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41062771-A0ED-888B-E6E6-117C996B2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63370" y="7148011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B85E9001-24EB-26C2-5829-36EE0726DC26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A717C67B-11A6-731C-001E-479FE03C43A3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: Top Corners Rounded 490">
                  <a:extLst>
                    <a:ext uri="{FF2B5EF4-FFF2-40B4-BE49-F238E27FC236}">
                      <a16:creationId xmlns:a16="http://schemas.microsoft.com/office/drawing/2014/main" id="{14B6E7BF-1778-F8CA-3768-DEFA13197CF0}"/>
                    </a:ext>
                  </a:extLst>
                </p:cNvPr>
                <p:cNvSpPr/>
                <p:nvPr/>
              </p:nvSpPr>
              <p:spPr>
                <a:xfrm>
                  <a:off x="5250709" y="8457944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: Top Corners Rounded 491">
                  <a:extLst>
                    <a:ext uri="{FF2B5EF4-FFF2-40B4-BE49-F238E27FC236}">
                      <a16:creationId xmlns:a16="http://schemas.microsoft.com/office/drawing/2014/main" id="{D9CF9616-AEA4-80D2-4CAE-E951479F2D9C}"/>
                    </a:ext>
                  </a:extLst>
                </p:cNvPr>
                <p:cNvSpPr/>
                <p:nvPr/>
              </p:nvSpPr>
              <p:spPr>
                <a:xfrm>
                  <a:off x="4656714" y="8633587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485094FF-8B49-1831-C144-CF8826D867F4}"/>
                    </a:ext>
                  </a:extLst>
                </p:cNvPr>
                <p:cNvSpPr/>
                <p:nvPr/>
              </p:nvSpPr>
              <p:spPr>
                <a:xfrm rot="21113934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DA2C544C-7E22-2C3A-FC50-B87B87B2092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8647BC7-ABA2-2E27-2DC6-0F22E223F253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0D48F5A-C63D-3270-8A7C-81BD97B7FA0B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86B5CA94-7E52-6837-EE54-BD9555C0FF05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C2DABF63-7711-9226-61FC-E4975412BBCA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4914B2-3128-C7DE-17B5-0BD6A42CCEA6}"/>
                  </a:ext>
                </a:extLst>
              </p:cNvPr>
              <p:cNvGrpSpPr/>
              <p:nvPr/>
            </p:nvGrpSpPr>
            <p:grpSpPr>
              <a:xfrm flipH="1">
                <a:off x="1170784" y="2750346"/>
                <a:ext cx="1972366" cy="622591"/>
                <a:chOff x="899194" y="1992845"/>
                <a:chExt cx="1972366" cy="622591"/>
              </a:xfrm>
            </p:grpSpPr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E10338AC-686D-40F4-8549-A4359DB63F70}"/>
                    </a:ext>
                  </a:extLst>
                </p:cNvPr>
                <p:cNvSpPr/>
                <p:nvPr/>
              </p:nvSpPr>
              <p:spPr>
                <a:xfrm flipH="1">
                  <a:off x="899194" y="2482880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72DFFDB-4903-827E-2D56-B0D4BEA8D571}"/>
                    </a:ext>
                  </a:extLst>
                </p:cNvPr>
                <p:cNvSpPr/>
                <p:nvPr/>
              </p:nvSpPr>
              <p:spPr>
                <a:xfrm flipH="1">
                  <a:off x="935665" y="1992845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4" name="Arc 473">
              <a:extLst>
                <a:ext uri="{FF2B5EF4-FFF2-40B4-BE49-F238E27FC236}">
                  <a16:creationId xmlns:a16="http://schemas.microsoft.com/office/drawing/2014/main" id="{FB112B0C-0270-D15C-3852-5E765FCF3155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Arc 474">
              <a:extLst>
                <a:ext uri="{FF2B5EF4-FFF2-40B4-BE49-F238E27FC236}">
                  <a16:creationId xmlns:a16="http://schemas.microsoft.com/office/drawing/2014/main" id="{C5ACB7C0-EBA6-34F3-86C2-5F5E20721C67}"/>
                </a:ext>
              </a:extLst>
            </p:cNvPr>
            <p:cNvSpPr/>
            <p:nvPr/>
          </p:nvSpPr>
          <p:spPr>
            <a:xfrm rot="20364936">
              <a:off x="1902499" y="4302011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4886116" y="3497002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6797190" y="3360998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4993466" y="2700909"/>
            <a:ext cx="323586" cy="236726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904E0DC-B6C2-C3A6-653D-AECEA7B897AF}"/>
              </a:ext>
            </a:extLst>
          </p:cNvPr>
          <p:cNvGrpSpPr/>
          <p:nvPr/>
        </p:nvGrpSpPr>
        <p:grpSpPr>
          <a:xfrm>
            <a:off x="11400937" y="3376230"/>
            <a:ext cx="731825" cy="414991"/>
            <a:chOff x="8792439" y="4037833"/>
            <a:chExt cx="731825" cy="414991"/>
          </a:xfrm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E1C89361-B82F-EBA1-DD0A-989136B9B3A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B5A41CA-160A-7ED4-0C8F-7DD004A72083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493">
              <a:extLst>
                <a:ext uri="{FF2B5EF4-FFF2-40B4-BE49-F238E27FC236}">
                  <a16:creationId xmlns:a16="http://schemas.microsoft.com/office/drawing/2014/main" id="{13545759-43DD-79B7-D512-E627E97E6427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AIVoiceGenerator_com_31-12-2024T0_2_29_ D">
            <a:hlinkClick r:id="" action="ppaction://media"/>
            <a:extLst>
              <a:ext uri="{FF2B5EF4-FFF2-40B4-BE49-F238E27FC236}">
                <a16:creationId xmlns:a16="http://schemas.microsoft.com/office/drawing/2014/main" id="{4460B5D3-5938-80A4-A2E1-3C84723CBED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0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CCC309-2D65-E461-3663-1BFF07FDC78F}"/>
              </a:ext>
            </a:extLst>
          </p:cNvPr>
          <p:cNvGrpSpPr/>
          <p:nvPr/>
        </p:nvGrpSpPr>
        <p:grpSpPr>
          <a:xfrm>
            <a:off x="-5496676" y="145568"/>
            <a:ext cx="17363095" cy="2391319"/>
            <a:chOff x="-952220" y="382076"/>
            <a:chExt cx="17363095" cy="218269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C58D1ECF-C7AF-7DCD-075A-458C5F01119B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2400354A-958A-0FDA-3B52-1C1A416FA886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25B432E4-8D04-147F-7CA6-5133A1951895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DD536D44-D33B-4FB1-4603-2FFD685A4AA2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F0FA4C20-919E-900C-3D5A-EE614D6F54E0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Moon 45">
              <a:extLst>
                <a:ext uri="{FF2B5EF4-FFF2-40B4-BE49-F238E27FC236}">
                  <a16:creationId xmlns:a16="http://schemas.microsoft.com/office/drawing/2014/main" id="{AF4C8A09-8722-154B-B2A7-916BB90CDCC7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AE5C291D-B8CD-F092-6611-2FAD90040A39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D2DE818D-2634-0F61-9896-B447D61CD404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4669A9CF-33E6-9486-8E3B-1083744E6380}"/>
                </a:ext>
              </a:extLst>
            </p:cNvPr>
            <p:cNvSpPr/>
            <p:nvPr/>
          </p:nvSpPr>
          <p:spPr>
            <a:xfrm>
              <a:off x="16264238" y="704011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58464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52556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9" y="4213639"/>
              <a:ext cx="9122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1CB03B-ED3D-AF48-9CDF-3AA6A56B2659}"/>
              </a:ext>
            </a:extLst>
          </p:cNvPr>
          <p:cNvGrpSpPr/>
          <p:nvPr/>
        </p:nvGrpSpPr>
        <p:grpSpPr>
          <a:xfrm>
            <a:off x="6903476" y="582091"/>
            <a:ext cx="3861191" cy="6303418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7ABDA995-C349-AD80-F5FA-57374941B96E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368117A8-19A1-0D78-0C80-E7087756A4F8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FDC5FD89-6D5E-F705-AADA-67211ACD30BB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F8FB8C8B-124D-1595-5B05-343DA6930AD4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BC4C94FB-AAA9-30DD-D0FB-5DECB164BCD2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8E2A7E8E-9A49-A9AE-929F-655404465A2C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059D486A-0F60-3733-D5ED-1E68A34EFA1F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D2F1F527-544C-A402-D9E5-4FC55EBE7908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7DB04954-87E1-29B8-66C0-026B844E0F9E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C69E91FC-851C-C8FE-DF65-D18B163AB3E6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50">
              <a:extLst>
                <a:ext uri="{FF2B5EF4-FFF2-40B4-BE49-F238E27FC236}">
                  <a16:creationId xmlns:a16="http://schemas.microsoft.com/office/drawing/2014/main" id="{9A67B63B-0E35-2CEC-8D8B-EBE1CD7D7DE4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176F-31E1-9CDC-391D-EBBFD28D8DFA}"/>
              </a:ext>
            </a:extLst>
          </p:cNvPr>
          <p:cNvGrpSpPr/>
          <p:nvPr/>
        </p:nvGrpSpPr>
        <p:grpSpPr>
          <a:xfrm>
            <a:off x="7208127" y="138230"/>
            <a:ext cx="4454203" cy="6158776"/>
            <a:chOff x="4084665" y="6339747"/>
            <a:chExt cx="2444284" cy="337968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EA5757-85E6-F097-67E9-D154E7D3A7E5}"/>
                </a:ext>
              </a:extLst>
            </p:cNvPr>
            <p:cNvGrpSpPr/>
            <p:nvPr/>
          </p:nvGrpSpPr>
          <p:grpSpPr>
            <a:xfrm flipH="1">
              <a:off x="4084665" y="6342968"/>
              <a:ext cx="2444284" cy="3376465"/>
              <a:chOff x="-704602" y="7985701"/>
              <a:chExt cx="3153397" cy="435601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140FE0-FECD-030B-A8CE-E480A6EA9D0A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37DB151-260E-69FA-0BC5-5C3E58AA0B13}"/>
                  </a:ext>
                </a:extLst>
              </p:cNvPr>
              <p:cNvGrpSpPr/>
              <p:nvPr/>
            </p:nvGrpSpPr>
            <p:grpSpPr>
              <a:xfrm>
                <a:off x="-378289" y="8389706"/>
                <a:ext cx="2827084" cy="3952010"/>
                <a:chOff x="-378289" y="8389706"/>
                <a:chExt cx="2827084" cy="395201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23B44AF-01ED-CF3C-C6FE-02B6BD06A68D}"/>
                    </a:ext>
                  </a:extLst>
                </p:cNvPr>
                <p:cNvSpPr/>
                <p:nvPr/>
              </p:nvSpPr>
              <p:spPr>
                <a:xfrm rot="18524741" flipH="1">
                  <a:off x="1661852" y="9855323"/>
                  <a:ext cx="649910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2993850-BCE0-3CDE-3BCE-3F7C5DED9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475464" cy="33520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C029BC5-DD0A-6ACC-6782-E0FD083C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833" y="10465516"/>
                  <a:ext cx="688054" cy="55746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7A3B1E8-1945-30AE-9D59-6A0573E1B129}"/>
                    </a:ext>
                  </a:extLst>
                </p:cNvPr>
                <p:cNvCxnSpPr>
                  <a:cxnSpLocks/>
                  <a:endCxn id="59" idx="3"/>
                </p:cNvCxnSpPr>
                <p:nvPr/>
              </p:nvCxnSpPr>
              <p:spPr>
                <a:xfrm>
                  <a:off x="1078886" y="11019218"/>
                  <a:ext cx="70070" cy="112218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E5070B3-C592-AAF3-A8F5-9E12C71EFD88}"/>
                    </a:ext>
                  </a:extLst>
                </p:cNvPr>
                <p:cNvSpPr/>
                <p:nvPr/>
              </p:nvSpPr>
              <p:spPr>
                <a:xfrm>
                  <a:off x="-378289" y="8389706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BA34D8-7A29-4C11-C8C6-40EFADFB57DD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: Top Corners Rounded 58">
                  <a:extLst>
                    <a:ext uri="{FF2B5EF4-FFF2-40B4-BE49-F238E27FC236}">
                      <a16:creationId xmlns:a16="http://schemas.microsoft.com/office/drawing/2014/main" id="{0C7C2DC2-401A-5C79-1927-D34AFD955A3B}"/>
                    </a:ext>
                  </a:extLst>
                </p:cNvPr>
                <p:cNvSpPr/>
                <p:nvPr/>
              </p:nvSpPr>
              <p:spPr>
                <a:xfrm>
                  <a:off x="814209" y="1214140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03F7A85-C120-4A8C-9F22-D5B76A298D58}"/>
                    </a:ext>
                  </a:extLst>
                </p:cNvPr>
                <p:cNvSpPr/>
                <p:nvPr/>
              </p:nvSpPr>
              <p:spPr>
                <a:xfrm rot="19421899">
                  <a:off x="248490" y="10010827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B602434-487B-B6AA-4865-14D4BCF31EB0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248C68AD-2E09-D729-6CF0-07DAA62A39B3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90BA9C37-1DE9-A5D7-248F-8E5F4D125109}"/>
                    </a:ext>
                  </a:extLst>
                </p:cNvPr>
                <p:cNvSpPr/>
                <p:nvPr/>
              </p:nvSpPr>
              <p:spPr>
                <a:xfrm>
                  <a:off x="680713" y="929206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557D650-38B6-878C-7143-821D45E2D339}"/>
                    </a:ext>
                  </a:extLst>
                </p:cNvPr>
                <p:cNvSpPr/>
                <p:nvPr/>
              </p:nvSpPr>
              <p:spPr>
                <a:xfrm>
                  <a:off x="1569069" y="928719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461D404D-BD08-33B3-1A0B-175A283907D4}"/>
                    </a:ext>
                  </a:extLst>
                </p:cNvPr>
                <p:cNvCxnSpPr>
                  <a:cxnSpLocks/>
                  <a:endCxn id="454" idx="3"/>
                </p:cNvCxnSpPr>
                <p:nvPr/>
              </p:nvCxnSpPr>
              <p:spPr>
                <a:xfrm>
                  <a:off x="1744888" y="10935112"/>
                  <a:ext cx="23377" cy="118358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: Top Corners Rounded 453">
                  <a:extLst>
                    <a:ext uri="{FF2B5EF4-FFF2-40B4-BE49-F238E27FC236}">
                      <a16:creationId xmlns:a16="http://schemas.microsoft.com/office/drawing/2014/main" id="{E0EF62FD-F7F4-0F8B-C89C-92CD1CBED53A}"/>
                    </a:ext>
                  </a:extLst>
                </p:cNvPr>
                <p:cNvSpPr/>
                <p:nvPr/>
              </p:nvSpPr>
              <p:spPr>
                <a:xfrm>
                  <a:off x="1433516" y="12118694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545E32-F7FB-0BAF-F44E-6428C0E5ED76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53E78E-C149-C25B-A98F-4B3D718800E1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019376C-10EB-079B-CF61-E17B3A9CCC8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C231C7A-D3E1-388F-29AD-788BA17DB7B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C257FCA-2CEB-B80D-7430-985F6C5D953C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-493619" y="3501083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-111989" y="3360157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D00E00-DFF8-A851-593E-26EC59B03004}"/>
              </a:ext>
            </a:extLst>
          </p:cNvPr>
          <p:cNvGrpSpPr/>
          <p:nvPr/>
        </p:nvGrpSpPr>
        <p:grpSpPr>
          <a:xfrm>
            <a:off x="6989560" y="3415382"/>
            <a:ext cx="731825" cy="414991"/>
            <a:chOff x="8792439" y="4037833"/>
            <a:chExt cx="731825" cy="414991"/>
          </a:xfrm>
        </p:grpSpPr>
        <p:sp>
          <p:nvSpPr>
            <p:cNvPr id="105" name="Block Arc 104">
              <a:extLst>
                <a:ext uri="{FF2B5EF4-FFF2-40B4-BE49-F238E27FC236}">
                  <a16:creationId xmlns:a16="http://schemas.microsoft.com/office/drawing/2014/main" id="{EE5F6B5A-9FA0-6F20-A92C-1D23A9030BB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2BB5C5E-E8AD-B031-3624-D14E7B83B0FB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493">
              <a:extLst>
                <a:ext uri="{FF2B5EF4-FFF2-40B4-BE49-F238E27FC236}">
                  <a16:creationId xmlns:a16="http://schemas.microsoft.com/office/drawing/2014/main" id="{A2805C35-3C40-D27A-CE6B-0EF2EADB7D2B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813921-4DE9-0161-4CCC-DF66D17F2ECD}"/>
              </a:ext>
            </a:extLst>
          </p:cNvPr>
          <p:cNvSpPr/>
          <p:nvPr/>
        </p:nvSpPr>
        <p:spPr>
          <a:xfrm rot="20948568" flipH="1">
            <a:off x="8983375" y="2928425"/>
            <a:ext cx="157193" cy="5589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97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6A38ED5-33FC-9E4E-DD78-4ADB174051D8}"/>
              </a:ext>
            </a:extLst>
          </p:cNvPr>
          <p:cNvSpPr/>
          <p:nvPr/>
        </p:nvSpPr>
        <p:spPr>
          <a:xfrm rot="20364936">
            <a:off x="9007961" y="1779207"/>
            <a:ext cx="834999" cy="19880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9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B715-8F4A-74D9-B65D-B47519D49A6A}"/>
              </a:ext>
            </a:extLst>
          </p:cNvPr>
          <p:cNvGrpSpPr/>
          <p:nvPr/>
        </p:nvGrpSpPr>
        <p:grpSpPr>
          <a:xfrm>
            <a:off x="816626" y="263418"/>
            <a:ext cx="12967277" cy="2391319"/>
            <a:chOff x="-952220" y="382076"/>
            <a:chExt cx="12967277" cy="2182699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1D514CD-BE28-529E-B5B6-48A8954ACB9A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AFDF18F-3DA0-2435-2672-498719B4BC6C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37EE72F-DA61-42AC-4DC6-313404DECE23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7755DE4B-8642-D796-6F87-29CD41DE7406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0AD5CF81-C8AC-9ED4-92F2-27B1E466C45C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16FB58DA-D174-7185-800C-117A355BBD6C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33177AE5-8450-6390-CD38-755E2C2FC6B7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65EB688-2C3B-5F58-531D-248D8322CB4D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355E2D81-9B3B-D1EE-77CA-A677B005CE07}"/>
              </a:ext>
            </a:extLst>
          </p:cNvPr>
          <p:cNvSpPr/>
          <p:nvPr/>
        </p:nvSpPr>
        <p:spPr>
          <a:xfrm>
            <a:off x="-7315419" y="-4238155"/>
            <a:ext cx="10844815" cy="3209519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DE283D2-9F63-218B-2C73-118ADF4A9B39}"/>
              </a:ext>
            </a:extLst>
          </p:cNvPr>
          <p:cNvSpPr/>
          <p:nvPr/>
        </p:nvSpPr>
        <p:spPr>
          <a:xfrm>
            <a:off x="4077965" y="87961"/>
            <a:ext cx="1105146" cy="45707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8" y="4213639"/>
              <a:ext cx="87485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D6121981-90C0-C43C-11B6-059A43A0486A}"/>
              </a:ext>
            </a:extLst>
          </p:cNvPr>
          <p:cNvGrpSpPr/>
          <p:nvPr/>
        </p:nvGrpSpPr>
        <p:grpSpPr>
          <a:xfrm flipH="1">
            <a:off x="22748461" y="223189"/>
            <a:ext cx="2060627" cy="5877704"/>
            <a:chOff x="2221287" y="5757474"/>
            <a:chExt cx="1553383" cy="5292328"/>
          </a:xfrm>
        </p:grpSpPr>
        <p:sp>
          <p:nvSpPr>
            <p:cNvPr id="504" name="Rectangle 42">
              <a:extLst>
                <a:ext uri="{FF2B5EF4-FFF2-40B4-BE49-F238E27FC236}">
                  <a16:creationId xmlns:a16="http://schemas.microsoft.com/office/drawing/2014/main" id="{80BBF1FC-64A9-77FB-C157-77460379249F}"/>
                </a:ext>
              </a:extLst>
            </p:cNvPr>
            <p:cNvSpPr/>
            <p:nvPr/>
          </p:nvSpPr>
          <p:spPr>
            <a:xfrm flipH="1">
              <a:off x="3445941" y="7909354"/>
              <a:ext cx="301299" cy="1818450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42">
              <a:extLst>
                <a:ext uri="{FF2B5EF4-FFF2-40B4-BE49-F238E27FC236}">
                  <a16:creationId xmlns:a16="http://schemas.microsoft.com/office/drawing/2014/main" id="{02B431C5-7FAC-C8F3-4568-979AD7681F9B}"/>
                </a:ext>
              </a:extLst>
            </p:cNvPr>
            <p:cNvSpPr/>
            <p:nvPr/>
          </p:nvSpPr>
          <p:spPr>
            <a:xfrm flipH="1">
              <a:off x="2307858" y="5757474"/>
              <a:ext cx="320505" cy="3905568"/>
            </a:xfrm>
            <a:prstGeom prst="roundRect">
              <a:avLst>
                <a:gd name="adj" fmla="val 46337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8893758-9A59-B660-7688-BBB6207EF90E}"/>
                </a:ext>
              </a:extLst>
            </p:cNvPr>
            <p:cNvSpPr/>
            <p:nvPr/>
          </p:nvSpPr>
          <p:spPr>
            <a:xfrm flipH="1">
              <a:off x="3447382" y="8962646"/>
              <a:ext cx="299856" cy="2082877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tangle 402">
              <a:extLst>
                <a:ext uri="{FF2B5EF4-FFF2-40B4-BE49-F238E27FC236}">
                  <a16:creationId xmlns:a16="http://schemas.microsoft.com/office/drawing/2014/main" id="{E276DD9C-621E-4713-CB41-8B456F913B0B}"/>
                </a:ext>
              </a:extLst>
            </p:cNvPr>
            <p:cNvSpPr/>
            <p:nvPr/>
          </p:nvSpPr>
          <p:spPr>
            <a:xfrm>
              <a:off x="2408394" y="7868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402">
              <a:extLst>
                <a:ext uri="{FF2B5EF4-FFF2-40B4-BE49-F238E27FC236}">
                  <a16:creationId xmlns:a16="http://schemas.microsoft.com/office/drawing/2014/main" id="{3F3C0162-07BA-08F7-9632-33D4BB1C9195}"/>
                </a:ext>
              </a:extLst>
            </p:cNvPr>
            <p:cNvSpPr/>
            <p:nvPr/>
          </p:nvSpPr>
          <p:spPr>
            <a:xfrm>
              <a:off x="2408394" y="7741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402">
              <a:extLst>
                <a:ext uri="{FF2B5EF4-FFF2-40B4-BE49-F238E27FC236}">
                  <a16:creationId xmlns:a16="http://schemas.microsoft.com/office/drawing/2014/main" id="{6E4AF308-ABB1-30A1-0B12-E16272559EC9}"/>
                </a:ext>
              </a:extLst>
            </p:cNvPr>
            <p:cNvSpPr/>
            <p:nvPr/>
          </p:nvSpPr>
          <p:spPr>
            <a:xfrm>
              <a:off x="2427444" y="8905350"/>
              <a:ext cx="1347226" cy="15292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  <a:gd name="connsiteX0" fmla="*/ 127000 w 1356751"/>
                <a:gd name="connsiteY0" fmla="*/ 782078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782078 h 1307233"/>
                <a:gd name="connsiteX0" fmla="*/ 127000 w 1356751"/>
                <a:gd name="connsiteY0" fmla="*/ 0 h 525155"/>
                <a:gd name="connsiteX1" fmla="*/ 1331351 w 1356751"/>
                <a:gd name="connsiteY1" fmla="*/ 15278 h 525155"/>
                <a:gd name="connsiteX2" fmla="*/ 1356751 w 1356751"/>
                <a:gd name="connsiteY2" fmla="*/ 525155 h 525155"/>
                <a:gd name="connsiteX3" fmla="*/ 0 w 1356751"/>
                <a:gd name="connsiteY3" fmla="*/ 499755 h 525155"/>
                <a:gd name="connsiteX4" fmla="*/ 127000 w 1356751"/>
                <a:gd name="connsiteY4" fmla="*/ 0 h 525155"/>
                <a:gd name="connsiteX0" fmla="*/ 25400 w 1255151"/>
                <a:gd name="connsiteY0" fmla="*/ 0 h 525155"/>
                <a:gd name="connsiteX1" fmla="*/ 1229751 w 1255151"/>
                <a:gd name="connsiteY1" fmla="*/ 15278 h 525155"/>
                <a:gd name="connsiteX2" fmla="*/ 1255151 w 1255151"/>
                <a:gd name="connsiteY2" fmla="*/ 525155 h 525155"/>
                <a:gd name="connsiteX3" fmla="*/ 0 w 1255151"/>
                <a:gd name="connsiteY3" fmla="*/ 485766 h 525155"/>
                <a:gd name="connsiteX4" fmla="*/ 25400 w 1255151"/>
                <a:gd name="connsiteY4" fmla="*/ 0 h 525155"/>
                <a:gd name="connsiteX0" fmla="*/ 25400 w 1229751"/>
                <a:gd name="connsiteY0" fmla="*/ 0 h 485766"/>
                <a:gd name="connsiteX1" fmla="*/ 1229751 w 1229751"/>
                <a:gd name="connsiteY1" fmla="*/ 15278 h 485766"/>
                <a:gd name="connsiteX2" fmla="*/ 1178951 w 1229751"/>
                <a:gd name="connsiteY2" fmla="*/ 413245 h 485766"/>
                <a:gd name="connsiteX3" fmla="*/ 0 w 1229751"/>
                <a:gd name="connsiteY3" fmla="*/ 485766 h 485766"/>
                <a:gd name="connsiteX4" fmla="*/ 25400 w 1229751"/>
                <a:gd name="connsiteY4" fmla="*/ 0 h 485766"/>
                <a:gd name="connsiteX0" fmla="*/ 0 w 1204351"/>
                <a:gd name="connsiteY0" fmla="*/ 0 h 443800"/>
                <a:gd name="connsiteX1" fmla="*/ 1204351 w 1204351"/>
                <a:gd name="connsiteY1" fmla="*/ 15278 h 443800"/>
                <a:gd name="connsiteX2" fmla="*/ 1153551 w 1204351"/>
                <a:gd name="connsiteY2" fmla="*/ 413245 h 443800"/>
                <a:gd name="connsiteX3" fmla="*/ 25400 w 1204351"/>
                <a:gd name="connsiteY3" fmla="*/ 443800 h 443800"/>
                <a:gd name="connsiteX4" fmla="*/ 0 w 1204351"/>
                <a:gd name="connsiteY4" fmla="*/ 0 h 443800"/>
                <a:gd name="connsiteX0" fmla="*/ 0 w 1204351"/>
                <a:gd name="connsiteY0" fmla="*/ 0 h 413245"/>
                <a:gd name="connsiteX1" fmla="*/ 1204351 w 1204351"/>
                <a:gd name="connsiteY1" fmla="*/ 15278 h 413245"/>
                <a:gd name="connsiteX2" fmla="*/ 1153551 w 1204351"/>
                <a:gd name="connsiteY2" fmla="*/ 413245 h 413245"/>
                <a:gd name="connsiteX3" fmla="*/ 25400 w 1204351"/>
                <a:gd name="connsiteY3" fmla="*/ 401834 h 413245"/>
                <a:gd name="connsiteX4" fmla="*/ 0 w 1204351"/>
                <a:gd name="connsiteY4" fmla="*/ 0 h 413245"/>
                <a:gd name="connsiteX0" fmla="*/ 0 w 1267851"/>
                <a:gd name="connsiteY0" fmla="*/ 124608 h 397966"/>
                <a:gd name="connsiteX1" fmla="*/ 1267851 w 1267851"/>
                <a:gd name="connsiteY1" fmla="*/ -1 h 397966"/>
                <a:gd name="connsiteX2" fmla="*/ 1217051 w 1267851"/>
                <a:gd name="connsiteY2" fmla="*/ 397966 h 397966"/>
                <a:gd name="connsiteX3" fmla="*/ 88900 w 1267851"/>
                <a:gd name="connsiteY3" fmla="*/ 386555 h 397966"/>
                <a:gd name="connsiteX4" fmla="*/ 0 w 1267851"/>
                <a:gd name="connsiteY4" fmla="*/ 124608 h 397966"/>
                <a:gd name="connsiteX0" fmla="*/ 0 w 1302776"/>
                <a:gd name="connsiteY0" fmla="*/ 0 h 273358"/>
                <a:gd name="connsiteX1" fmla="*/ 1302776 w 1302776"/>
                <a:gd name="connsiteY1" fmla="*/ 29266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0 w 1302776"/>
                <a:gd name="connsiteY0" fmla="*/ 0 h 273358"/>
                <a:gd name="connsiteX1" fmla="*/ 1302776 w 1302776"/>
                <a:gd name="connsiteY1" fmla="*/ 18775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41275 w 1344051"/>
                <a:gd name="connsiteY0" fmla="*/ 0 h 273358"/>
                <a:gd name="connsiteX1" fmla="*/ 1344051 w 1344051"/>
                <a:gd name="connsiteY1" fmla="*/ 18775 h 273358"/>
                <a:gd name="connsiteX2" fmla="*/ 1258326 w 1344051"/>
                <a:gd name="connsiteY2" fmla="*/ 273358 h 273358"/>
                <a:gd name="connsiteX3" fmla="*/ 0 w 1344051"/>
                <a:gd name="connsiteY3" fmla="*/ 136048 h 273358"/>
                <a:gd name="connsiteX4" fmla="*/ 41275 w 1344051"/>
                <a:gd name="connsiteY4" fmla="*/ 0 h 273358"/>
                <a:gd name="connsiteX0" fmla="*/ 41275 w 1353576"/>
                <a:gd name="connsiteY0" fmla="*/ 0 h 164946"/>
                <a:gd name="connsiteX1" fmla="*/ 1344051 w 1353576"/>
                <a:gd name="connsiteY1" fmla="*/ 18775 h 164946"/>
                <a:gd name="connsiteX2" fmla="*/ 1353576 w 1353576"/>
                <a:gd name="connsiteY2" fmla="*/ 164946 h 164946"/>
                <a:gd name="connsiteX3" fmla="*/ 0 w 1353576"/>
                <a:gd name="connsiteY3" fmla="*/ 136048 h 164946"/>
                <a:gd name="connsiteX4" fmla="*/ 41275 w 1353576"/>
                <a:gd name="connsiteY4" fmla="*/ 0 h 164946"/>
                <a:gd name="connsiteX0" fmla="*/ 41275 w 1344051"/>
                <a:gd name="connsiteY0" fmla="*/ 0 h 164946"/>
                <a:gd name="connsiteX1" fmla="*/ 1344051 w 1344051"/>
                <a:gd name="connsiteY1" fmla="*/ 18775 h 164946"/>
                <a:gd name="connsiteX2" fmla="*/ 1337701 w 1344051"/>
                <a:gd name="connsiteY2" fmla="*/ 164946 h 164946"/>
                <a:gd name="connsiteX3" fmla="*/ 0 w 1344051"/>
                <a:gd name="connsiteY3" fmla="*/ 136048 h 164946"/>
                <a:gd name="connsiteX4" fmla="*/ 41275 w 1344051"/>
                <a:gd name="connsiteY4" fmla="*/ 0 h 164946"/>
                <a:gd name="connsiteX0" fmla="*/ 0 w 1347226"/>
                <a:gd name="connsiteY0" fmla="*/ 0 h 157952"/>
                <a:gd name="connsiteX1" fmla="*/ 1347226 w 1347226"/>
                <a:gd name="connsiteY1" fmla="*/ 11781 h 157952"/>
                <a:gd name="connsiteX2" fmla="*/ 1340876 w 1347226"/>
                <a:gd name="connsiteY2" fmla="*/ 157952 h 157952"/>
                <a:gd name="connsiteX3" fmla="*/ 3175 w 1347226"/>
                <a:gd name="connsiteY3" fmla="*/ 129054 h 157952"/>
                <a:gd name="connsiteX4" fmla="*/ 0 w 1347226"/>
                <a:gd name="connsiteY4" fmla="*/ 0 h 157952"/>
                <a:gd name="connsiteX0" fmla="*/ 0 w 1347226"/>
                <a:gd name="connsiteY0" fmla="*/ 0 h 168444"/>
                <a:gd name="connsiteX1" fmla="*/ 1347226 w 1347226"/>
                <a:gd name="connsiteY1" fmla="*/ 22273 h 168444"/>
                <a:gd name="connsiteX2" fmla="*/ 1340876 w 1347226"/>
                <a:gd name="connsiteY2" fmla="*/ 168444 h 168444"/>
                <a:gd name="connsiteX3" fmla="*/ 3175 w 1347226"/>
                <a:gd name="connsiteY3" fmla="*/ 139546 h 168444"/>
                <a:gd name="connsiteX4" fmla="*/ 0 w 1347226"/>
                <a:gd name="connsiteY4" fmla="*/ 0 h 1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226" h="168444">
                  <a:moveTo>
                    <a:pt x="0" y="0"/>
                  </a:moveTo>
                  <a:lnTo>
                    <a:pt x="1347226" y="22273"/>
                  </a:lnTo>
                  <a:lnTo>
                    <a:pt x="1340876" y="168444"/>
                  </a:lnTo>
                  <a:lnTo>
                    <a:pt x="3175" y="139546"/>
                  </a:lnTo>
                  <a:cubicBezTo>
                    <a:pt x="2117" y="96528"/>
                    <a:pt x="1058" y="43018"/>
                    <a:pt x="0" y="0"/>
                  </a:cubicBez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402">
              <a:extLst>
                <a:ext uri="{FF2B5EF4-FFF2-40B4-BE49-F238E27FC236}">
                  <a16:creationId xmlns:a16="http://schemas.microsoft.com/office/drawing/2014/main" id="{AF509463-8410-28BE-EA75-58ED4162176B}"/>
                </a:ext>
              </a:extLst>
            </p:cNvPr>
            <p:cNvSpPr/>
            <p:nvPr/>
          </p:nvSpPr>
          <p:spPr>
            <a:xfrm>
              <a:off x="2313915" y="6858000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tangle 402">
              <a:extLst>
                <a:ext uri="{FF2B5EF4-FFF2-40B4-BE49-F238E27FC236}">
                  <a16:creationId xmlns:a16="http://schemas.microsoft.com/office/drawing/2014/main" id="{4BF5A7B9-5C2C-9D00-59CC-037531DC6991}"/>
                </a:ext>
              </a:extLst>
            </p:cNvPr>
            <p:cNvSpPr/>
            <p:nvPr/>
          </p:nvSpPr>
          <p:spPr>
            <a:xfrm>
              <a:off x="2301215" y="6212141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D57F6AC9-5E24-89C1-980C-662861201B08}"/>
                </a:ext>
              </a:extLst>
            </p:cNvPr>
            <p:cNvSpPr/>
            <p:nvPr/>
          </p:nvSpPr>
          <p:spPr>
            <a:xfrm flipH="1">
              <a:off x="2221287" y="7144234"/>
              <a:ext cx="289100" cy="3905568"/>
            </a:xfrm>
            <a:custGeom>
              <a:avLst/>
              <a:gdLst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00" h="3905568">
                  <a:moveTo>
                    <a:pt x="0" y="133960"/>
                  </a:moveTo>
                  <a:cubicBezTo>
                    <a:pt x="0" y="59976"/>
                    <a:pt x="59976" y="0"/>
                    <a:pt x="133960" y="0"/>
                  </a:cubicBezTo>
                  <a:lnTo>
                    <a:pt x="155140" y="0"/>
                  </a:lnTo>
                  <a:cubicBezTo>
                    <a:pt x="229124" y="0"/>
                    <a:pt x="289100" y="59976"/>
                    <a:pt x="289100" y="133960"/>
                  </a:cubicBezTo>
                  <a:cubicBezTo>
                    <a:pt x="124000" y="2553009"/>
                    <a:pt x="289100" y="2559059"/>
                    <a:pt x="289100" y="3771608"/>
                  </a:cubicBezTo>
                  <a:cubicBezTo>
                    <a:pt x="289100" y="3845592"/>
                    <a:pt x="229124" y="3905568"/>
                    <a:pt x="155140" y="3905568"/>
                  </a:cubicBezTo>
                  <a:lnTo>
                    <a:pt x="133960" y="3905568"/>
                  </a:lnTo>
                  <a:cubicBezTo>
                    <a:pt x="59976" y="3905568"/>
                    <a:pt x="0" y="3845592"/>
                    <a:pt x="0" y="3771608"/>
                  </a:cubicBezTo>
                  <a:lnTo>
                    <a:pt x="0" y="133960"/>
                  </a:lnTo>
                  <a:close/>
                </a:path>
              </a:pathLst>
            </a:cu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1199A5-D887-EBD6-5949-03401935306D}"/>
              </a:ext>
            </a:extLst>
          </p:cNvPr>
          <p:cNvGrpSpPr/>
          <p:nvPr/>
        </p:nvGrpSpPr>
        <p:grpSpPr>
          <a:xfrm flipH="1">
            <a:off x="3306494" y="948957"/>
            <a:ext cx="3688772" cy="6021942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E43460C-F256-0355-90D5-79B9A1B93D2A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6810B09-7BB2-90CA-4C4F-C19DF3DAE0DB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9DBFE-F90E-BB67-8569-1FC628B5061D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F545759-2C47-13BC-F799-8F3DD6782549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C8EC675D-4EC1-30A9-DE3D-3BE13FF4AE10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97E775C-38CD-75F0-0EC4-B167B6546E68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0CA01293-8EEB-9F75-B8B8-992FA5B525C2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CFA07574-CC29-6DC5-289C-2784D6982CBC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FE83796-44D7-7BC2-C9B0-B355DC63D183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5B4A4715-C5DD-9DFB-627A-4D2F6E58FD5E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F2C1C1D0-38D9-2C78-76D1-0ABD15F1B5BE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4D5B401-10B5-6695-943A-5D7983940999}"/>
              </a:ext>
            </a:extLst>
          </p:cNvPr>
          <p:cNvGrpSpPr/>
          <p:nvPr/>
        </p:nvGrpSpPr>
        <p:grpSpPr>
          <a:xfrm>
            <a:off x="2789039" y="61728"/>
            <a:ext cx="4179035" cy="6510342"/>
            <a:chOff x="1037066" y="3635274"/>
            <a:chExt cx="1418627" cy="2210018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97D871A5-886F-02FE-5575-7DDA81A46E84}"/>
                </a:ext>
              </a:extLst>
            </p:cNvPr>
            <p:cNvGrpSpPr/>
            <p:nvPr/>
          </p:nvGrpSpPr>
          <p:grpSpPr>
            <a:xfrm>
              <a:off x="1037066" y="3635274"/>
              <a:ext cx="1418627" cy="2210018"/>
              <a:chOff x="1035568" y="2750346"/>
              <a:chExt cx="2211507" cy="3445212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3ECDECFD-B523-955A-D490-95F50238382E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23535"/>
                <a:chOff x="3631168" y="4906674"/>
                <a:chExt cx="2536874" cy="3927223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2147C1F-9AB5-B9AE-D277-29AFEBB92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140" y="7082883"/>
                  <a:ext cx="231211" cy="514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BA915FAF-10A9-906C-3E81-48FBBC52A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081" y="7559580"/>
                  <a:ext cx="0" cy="11897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41062771-A0ED-888B-E6E6-117C996B2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63370" y="7148011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B85E9001-24EB-26C2-5829-36EE0726DC26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A717C67B-11A6-731C-001E-479FE03C43A3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: Top Corners Rounded 490">
                  <a:extLst>
                    <a:ext uri="{FF2B5EF4-FFF2-40B4-BE49-F238E27FC236}">
                      <a16:creationId xmlns:a16="http://schemas.microsoft.com/office/drawing/2014/main" id="{14B6E7BF-1778-F8CA-3768-DEFA13197CF0}"/>
                    </a:ext>
                  </a:extLst>
                </p:cNvPr>
                <p:cNvSpPr/>
                <p:nvPr/>
              </p:nvSpPr>
              <p:spPr>
                <a:xfrm>
                  <a:off x="5250709" y="8457944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: Top Corners Rounded 491">
                  <a:extLst>
                    <a:ext uri="{FF2B5EF4-FFF2-40B4-BE49-F238E27FC236}">
                      <a16:creationId xmlns:a16="http://schemas.microsoft.com/office/drawing/2014/main" id="{D9CF9616-AEA4-80D2-4CAE-E951479F2D9C}"/>
                    </a:ext>
                  </a:extLst>
                </p:cNvPr>
                <p:cNvSpPr/>
                <p:nvPr/>
              </p:nvSpPr>
              <p:spPr>
                <a:xfrm>
                  <a:off x="4656714" y="8633587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485094FF-8B49-1831-C144-CF8826D867F4}"/>
                    </a:ext>
                  </a:extLst>
                </p:cNvPr>
                <p:cNvSpPr/>
                <p:nvPr/>
              </p:nvSpPr>
              <p:spPr>
                <a:xfrm rot="21113934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DA2C544C-7E22-2C3A-FC50-B87B87B2092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8647BC7-ABA2-2E27-2DC6-0F22E223F253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0D48F5A-C63D-3270-8A7C-81BD97B7FA0B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86B5CA94-7E52-6837-EE54-BD9555C0FF05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C2DABF63-7711-9226-61FC-E4975412BBCA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4914B2-3128-C7DE-17B5-0BD6A42CCEA6}"/>
                  </a:ext>
                </a:extLst>
              </p:cNvPr>
              <p:cNvGrpSpPr/>
              <p:nvPr/>
            </p:nvGrpSpPr>
            <p:grpSpPr>
              <a:xfrm flipH="1">
                <a:off x="1170784" y="2750346"/>
                <a:ext cx="1972366" cy="622591"/>
                <a:chOff x="899194" y="1992845"/>
                <a:chExt cx="1972366" cy="622591"/>
              </a:xfrm>
            </p:grpSpPr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E10338AC-686D-40F4-8549-A4359DB63F70}"/>
                    </a:ext>
                  </a:extLst>
                </p:cNvPr>
                <p:cNvSpPr/>
                <p:nvPr/>
              </p:nvSpPr>
              <p:spPr>
                <a:xfrm flipH="1">
                  <a:off x="899194" y="2482880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72DFFDB-4903-827E-2D56-B0D4BEA8D571}"/>
                    </a:ext>
                  </a:extLst>
                </p:cNvPr>
                <p:cNvSpPr/>
                <p:nvPr/>
              </p:nvSpPr>
              <p:spPr>
                <a:xfrm flipH="1">
                  <a:off x="935665" y="1992845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4" name="Arc 473">
              <a:extLst>
                <a:ext uri="{FF2B5EF4-FFF2-40B4-BE49-F238E27FC236}">
                  <a16:creationId xmlns:a16="http://schemas.microsoft.com/office/drawing/2014/main" id="{FB112B0C-0270-D15C-3852-5E765FCF3155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Arc 474">
              <a:extLst>
                <a:ext uri="{FF2B5EF4-FFF2-40B4-BE49-F238E27FC236}">
                  <a16:creationId xmlns:a16="http://schemas.microsoft.com/office/drawing/2014/main" id="{C5ACB7C0-EBA6-34F3-86C2-5F5E20721C67}"/>
                </a:ext>
              </a:extLst>
            </p:cNvPr>
            <p:cNvSpPr/>
            <p:nvPr/>
          </p:nvSpPr>
          <p:spPr>
            <a:xfrm rot="20364936">
              <a:off x="1902499" y="4302011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4886116" y="3497002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6797190" y="3360998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4993466" y="2700909"/>
            <a:ext cx="323586" cy="236726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904E0DC-B6C2-C3A6-653D-AECEA7B897AF}"/>
              </a:ext>
            </a:extLst>
          </p:cNvPr>
          <p:cNvGrpSpPr/>
          <p:nvPr/>
        </p:nvGrpSpPr>
        <p:grpSpPr>
          <a:xfrm>
            <a:off x="11400937" y="3376230"/>
            <a:ext cx="731825" cy="414991"/>
            <a:chOff x="8792439" y="4037833"/>
            <a:chExt cx="731825" cy="414991"/>
          </a:xfrm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E1C89361-B82F-EBA1-DD0A-989136B9B3A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B5A41CA-160A-7ED4-0C8F-7DD004A72083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493">
              <a:extLst>
                <a:ext uri="{FF2B5EF4-FFF2-40B4-BE49-F238E27FC236}">
                  <a16:creationId xmlns:a16="http://schemas.microsoft.com/office/drawing/2014/main" id="{13545759-43DD-79B7-D512-E627E97E6427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AIVoiceGenerator_com_31-12-2024T0_6_35_ D">
            <a:hlinkClick r:id="" action="ppaction://media"/>
            <a:extLst>
              <a:ext uri="{FF2B5EF4-FFF2-40B4-BE49-F238E27FC236}">
                <a16:creationId xmlns:a16="http://schemas.microsoft.com/office/drawing/2014/main" id="{A3FB468D-2674-2D20-3CA8-CB2C5716686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70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6EDCC-4949-4C48-8D08-EBA130A640BE}"/>
              </a:ext>
            </a:extLst>
          </p:cNvPr>
          <p:cNvSpPr/>
          <p:nvPr/>
        </p:nvSpPr>
        <p:spPr>
          <a:xfrm>
            <a:off x="979491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436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43890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12700 w 2419350"/>
              <a:gd name="connsiteY3" fmla="*/ 642620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12700" y="6426200"/>
                </a:lnTo>
                <a:cubicBezTo>
                  <a:pt x="8467" y="4442883"/>
                  <a:pt x="4233" y="2459567"/>
                  <a:pt x="0" y="4762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508FDD-9705-9598-2EAF-D927BD1EF9CE}"/>
              </a:ext>
            </a:extLst>
          </p:cNvPr>
          <p:cNvSpPr/>
          <p:nvPr/>
        </p:nvSpPr>
        <p:spPr>
          <a:xfrm flipH="1">
            <a:off x="-2226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41985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57150" y="64198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FBB29-883E-C178-C8CD-EC008AF52894}"/>
              </a:ext>
            </a:extLst>
          </p:cNvPr>
          <p:cNvSpPr/>
          <p:nvPr/>
        </p:nvSpPr>
        <p:spPr>
          <a:xfrm>
            <a:off x="2397082" y="520948"/>
            <a:ext cx="7397836" cy="40240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2FB345-2E77-AB4E-8286-16408166614D}"/>
              </a:ext>
            </a:extLst>
          </p:cNvPr>
          <p:cNvGrpSpPr/>
          <p:nvPr/>
        </p:nvGrpSpPr>
        <p:grpSpPr>
          <a:xfrm>
            <a:off x="-63386" y="-756609"/>
            <a:ext cx="2468604" cy="8262117"/>
            <a:chOff x="330642" y="-1295762"/>
            <a:chExt cx="2468604" cy="8262117"/>
          </a:xfrm>
          <a:solidFill>
            <a:srgbClr val="A69F97"/>
          </a:solidFill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8E8518F-5579-4629-FF4E-CE026408E37A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grpFill/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0">
              <a:extLst>
                <a:ext uri="{FF2B5EF4-FFF2-40B4-BE49-F238E27FC236}">
                  <a16:creationId xmlns:a16="http://schemas.microsoft.com/office/drawing/2014/main" id="{84D791D3-46D9-ABE4-83E6-AEEF927F0DF5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50">
              <a:extLst>
                <a:ext uri="{FF2B5EF4-FFF2-40B4-BE49-F238E27FC236}">
                  <a16:creationId xmlns:a16="http://schemas.microsoft.com/office/drawing/2014/main" id="{1BB42C4D-CCB6-AF95-7715-0459C999C95F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4F531F-C3A8-34F2-F872-49EE0944C58B}"/>
              </a:ext>
            </a:extLst>
          </p:cNvPr>
          <p:cNvCxnSpPr>
            <a:cxnSpLocks/>
          </p:cNvCxnSpPr>
          <p:nvPr/>
        </p:nvCxnSpPr>
        <p:spPr>
          <a:xfrm>
            <a:off x="9999117" y="4544966"/>
            <a:ext cx="2021609" cy="229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20A78E-43E1-4055-8B6D-3AFA772AE5C1}"/>
              </a:ext>
            </a:extLst>
          </p:cNvPr>
          <p:cNvGrpSpPr/>
          <p:nvPr/>
        </p:nvGrpSpPr>
        <p:grpSpPr>
          <a:xfrm flipH="1">
            <a:off x="9794918" y="-702059"/>
            <a:ext cx="2468604" cy="8262117"/>
            <a:chOff x="330642" y="-1295762"/>
            <a:chExt cx="2468604" cy="8262117"/>
          </a:xfrm>
          <a:solidFill>
            <a:srgbClr val="A69F97"/>
          </a:solidFill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D2AE6C5-44BB-73AC-9E65-6A1690529516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grpFill/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0">
              <a:extLst>
                <a:ext uri="{FF2B5EF4-FFF2-40B4-BE49-F238E27FC236}">
                  <a16:creationId xmlns:a16="http://schemas.microsoft.com/office/drawing/2014/main" id="{A19DB128-FD02-7157-A377-3D57C19CC6E0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0">
              <a:extLst>
                <a:ext uri="{FF2B5EF4-FFF2-40B4-BE49-F238E27FC236}">
                  <a16:creationId xmlns:a16="http://schemas.microsoft.com/office/drawing/2014/main" id="{FFF82161-A9FE-8CEF-C312-AAF933AA85F6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A391A32-2EA5-E62E-19F4-DBF5E9BD5D02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F0E718A-49F5-5D78-F948-4010AD0CC443}"/>
              </a:ext>
            </a:extLst>
          </p:cNvPr>
          <p:cNvSpPr/>
          <p:nvPr/>
        </p:nvSpPr>
        <p:spPr>
          <a:xfrm flipV="1">
            <a:off x="0" y="638175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39F4F2-10AC-CB3C-4A02-CF33B1310A81}"/>
              </a:ext>
            </a:extLst>
          </p:cNvPr>
          <p:cNvSpPr/>
          <p:nvPr/>
        </p:nvSpPr>
        <p:spPr>
          <a:xfrm flipV="1">
            <a:off x="2960402" y="101990"/>
            <a:ext cx="711200" cy="253327"/>
          </a:xfrm>
          <a:prstGeom prst="ellipse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7DC808-03C4-7C87-FD30-F7B12057CF26}"/>
              </a:ext>
            </a:extLst>
          </p:cNvPr>
          <p:cNvSpPr/>
          <p:nvPr/>
        </p:nvSpPr>
        <p:spPr>
          <a:xfrm flipV="1">
            <a:off x="5563674" y="103466"/>
            <a:ext cx="711200" cy="253327"/>
          </a:xfrm>
          <a:prstGeom prst="ellipse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BEAB8A-4F50-F2D5-53F7-07D559671BF7}"/>
              </a:ext>
            </a:extLst>
          </p:cNvPr>
          <p:cNvSpPr/>
          <p:nvPr/>
        </p:nvSpPr>
        <p:spPr>
          <a:xfrm flipV="1">
            <a:off x="8164798" y="95782"/>
            <a:ext cx="711200" cy="253327"/>
          </a:xfrm>
          <a:prstGeom prst="ellipse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BD725D-BBD9-9214-8A8B-8C0FF09EAC78}"/>
              </a:ext>
            </a:extLst>
          </p:cNvPr>
          <p:cNvGrpSpPr/>
          <p:nvPr/>
        </p:nvGrpSpPr>
        <p:grpSpPr>
          <a:xfrm>
            <a:off x="2496363" y="5179076"/>
            <a:ext cx="7235370" cy="1512753"/>
            <a:chOff x="2496363" y="5179076"/>
            <a:chExt cx="7235370" cy="151275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AD65D7-D9C7-5987-FF3B-5CBD0CB1BC6C}"/>
                </a:ext>
              </a:extLst>
            </p:cNvPr>
            <p:cNvSpPr/>
            <p:nvPr/>
          </p:nvSpPr>
          <p:spPr>
            <a:xfrm>
              <a:off x="8381797" y="5444125"/>
              <a:ext cx="232666" cy="11160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90A361-DC67-A918-917C-5CE96B458ED9}"/>
                </a:ext>
              </a:extLst>
            </p:cNvPr>
            <p:cNvSpPr/>
            <p:nvPr/>
          </p:nvSpPr>
          <p:spPr>
            <a:xfrm>
              <a:off x="3677889" y="5426298"/>
              <a:ext cx="232666" cy="11160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D3985-A9B1-DE13-E211-99741EC4903C}"/>
                </a:ext>
              </a:extLst>
            </p:cNvPr>
            <p:cNvSpPr/>
            <p:nvPr/>
          </p:nvSpPr>
          <p:spPr>
            <a:xfrm>
              <a:off x="9137276" y="5575745"/>
              <a:ext cx="232666" cy="11160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729670-AF10-38C7-88A7-9F1852C167FD}"/>
                </a:ext>
              </a:extLst>
            </p:cNvPr>
            <p:cNvSpPr/>
            <p:nvPr/>
          </p:nvSpPr>
          <p:spPr>
            <a:xfrm>
              <a:off x="2498472" y="5179076"/>
              <a:ext cx="7233261" cy="310341"/>
            </a:xfrm>
            <a:custGeom>
              <a:avLst/>
              <a:gdLst>
                <a:gd name="connsiteX0" fmla="*/ 0 w 7160690"/>
                <a:gd name="connsiteY0" fmla="*/ 0 h 607249"/>
                <a:gd name="connsiteX1" fmla="*/ 7160690 w 7160690"/>
                <a:gd name="connsiteY1" fmla="*/ 0 h 607249"/>
                <a:gd name="connsiteX2" fmla="*/ 7160690 w 7160690"/>
                <a:gd name="connsiteY2" fmla="*/ 607249 h 607249"/>
                <a:gd name="connsiteX3" fmla="*/ 0 w 7160690"/>
                <a:gd name="connsiteY3" fmla="*/ 607249 h 607249"/>
                <a:gd name="connsiteX4" fmla="*/ 0 w 7160690"/>
                <a:gd name="connsiteY4" fmla="*/ 0 h 607249"/>
                <a:gd name="connsiteX0" fmla="*/ 14514 w 7175204"/>
                <a:gd name="connsiteY0" fmla="*/ 0 h 853992"/>
                <a:gd name="connsiteX1" fmla="*/ 7175204 w 7175204"/>
                <a:gd name="connsiteY1" fmla="*/ 0 h 853992"/>
                <a:gd name="connsiteX2" fmla="*/ 7175204 w 7175204"/>
                <a:gd name="connsiteY2" fmla="*/ 607249 h 853992"/>
                <a:gd name="connsiteX3" fmla="*/ 0 w 7175204"/>
                <a:gd name="connsiteY3" fmla="*/ 853992 h 853992"/>
                <a:gd name="connsiteX4" fmla="*/ 14514 w 7175204"/>
                <a:gd name="connsiteY4" fmla="*/ 0 h 853992"/>
                <a:gd name="connsiteX0" fmla="*/ 14514 w 7233261"/>
                <a:gd name="connsiteY0" fmla="*/ 0 h 853992"/>
                <a:gd name="connsiteX1" fmla="*/ 7175204 w 7233261"/>
                <a:gd name="connsiteY1" fmla="*/ 0 h 853992"/>
                <a:gd name="connsiteX2" fmla="*/ 7233261 w 7233261"/>
                <a:gd name="connsiteY2" fmla="*/ 853992 h 853992"/>
                <a:gd name="connsiteX3" fmla="*/ 0 w 7233261"/>
                <a:gd name="connsiteY3" fmla="*/ 853992 h 853992"/>
                <a:gd name="connsiteX4" fmla="*/ 14514 w 7233261"/>
                <a:gd name="connsiteY4" fmla="*/ 0 h 853992"/>
                <a:gd name="connsiteX0" fmla="*/ 14514 w 7233261"/>
                <a:gd name="connsiteY0" fmla="*/ 0 h 853992"/>
                <a:gd name="connsiteX1" fmla="*/ 7160689 w 7233261"/>
                <a:gd name="connsiteY1" fmla="*/ 261257 h 853992"/>
                <a:gd name="connsiteX2" fmla="*/ 7233261 w 7233261"/>
                <a:gd name="connsiteY2" fmla="*/ 853992 h 853992"/>
                <a:gd name="connsiteX3" fmla="*/ 0 w 7233261"/>
                <a:gd name="connsiteY3" fmla="*/ 853992 h 853992"/>
                <a:gd name="connsiteX4" fmla="*/ 14514 w 7233261"/>
                <a:gd name="connsiteY4" fmla="*/ 0 h 853992"/>
                <a:gd name="connsiteX0" fmla="*/ 29028 w 7233261"/>
                <a:gd name="connsiteY0" fmla="*/ 0 h 607249"/>
                <a:gd name="connsiteX1" fmla="*/ 7160689 w 7233261"/>
                <a:gd name="connsiteY1" fmla="*/ 14514 h 607249"/>
                <a:gd name="connsiteX2" fmla="*/ 7233261 w 7233261"/>
                <a:gd name="connsiteY2" fmla="*/ 607249 h 607249"/>
                <a:gd name="connsiteX3" fmla="*/ 0 w 7233261"/>
                <a:gd name="connsiteY3" fmla="*/ 607249 h 607249"/>
                <a:gd name="connsiteX4" fmla="*/ 29028 w 7233261"/>
                <a:gd name="connsiteY4" fmla="*/ 0 h 607249"/>
                <a:gd name="connsiteX0" fmla="*/ 82368 w 7233261"/>
                <a:gd name="connsiteY0" fmla="*/ 9908 h 592734"/>
                <a:gd name="connsiteX1" fmla="*/ 7160689 w 7233261"/>
                <a:gd name="connsiteY1" fmla="*/ -1 h 592734"/>
                <a:gd name="connsiteX2" fmla="*/ 7233261 w 7233261"/>
                <a:gd name="connsiteY2" fmla="*/ 592734 h 592734"/>
                <a:gd name="connsiteX3" fmla="*/ 0 w 7233261"/>
                <a:gd name="connsiteY3" fmla="*/ 592734 h 592734"/>
                <a:gd name="connsiteX4" fmla="*/ 82368 w 7233261"/>
                <a:gd name="connsiteY4" fmla="*/ 9908 h 592734"/>
                <a:gd name="connsiteX0" fmla="*/ 105228 w 7233261"/>
                <a:gd name="connsiteY0" fmla="*/ 95392 h 592736"/>
                <a:gd name="connsiteX1" fmla="*/ 7160689 w 7233261"/>
                <a:gd name="connsiteY1" fmla="*/ 1 h 592736"/>
                <a:gd name="connsiteX2" fmla="*/ 7233261 w 7233261"/>
                <a:gd name="connsiteY2" fmla="*/ 592736 h 592736"/>
                <a:gd name="connsiteX3" fmla="*/ 0 w 7233261"/>
                <a:gd name="connsiteY3" fmla="*/ 592736 h 592736"/>
                <a:gd name="connsiteX4" fmla="*/ 105228 w 7233261"/>
                <a:gd name="connsiteY4" fmla="*/ 95392 h 592736"/>
                <a:gd name="connsiteX0" fmla="*/ 105228 w 7233261"/>
                <a:gd name="connsiteY0" fmla="*/ 95390 h 592734"/>
                <a:gd name="connsiteX1" fmla="*/ 7046389 w 7233261"/>
                <a:gd name="connsiteY1" fmla="*/ 0 h 592734"/>
                <a:gd name="connsiteX2" fmla="*/ 7233261 w 7233261"/>
                <a:gd name="connsiteY2" fmla="*/ 592734 h 592734"/>
                <a:gd name="connsiteX3" fmla="*/ 0 w 7233261"/>
                <a:gd name="connsiteY3" fmla="*/ 592734 h 592734"/>
                <a:gd name="connsiteX4" fmla="*/ 105228 w 7233261"/>
                <a:gd name="connsiteY4" fmla="*/ 95390 h 592734"/>
                <a:gd name="connsiteX0" fmla="*/ 105228 w 7233261"/>
                <a:gd name="connsiteY0" fmla="*/ 0 h 497344"/>
                <a:gd name="connsiteX1" fmla="*/ 7046389 w 7233261"/>
                <a:gd name="connsiteY1" fmla="*/ 14514 h 497344"/>
                <a:gd name="connsiteX2" fmla="*/ 7233261 w 7233261"/>
                <a:gd name="connsiteY2" fmla="*/ 497344 h 497344"/>
                <a:gd name="connsiteX3" fmla="*/ 0 w 7233261"/>
                <a:gd name="connsiteY3" fmla="*/ 497344 h 497344"/>
                <a:gd name="connsiteX4" fmla="*/ 105228 w 7233261"/>
                <a:gd name="connsiteY4" fmla="*/ 0 h 49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3261" h="497344">
                  <a:moveTo>
                    <a:pt x="105228" y="0"/>
                  </a:moveTo>
                  <a:lnTo>
                    <a:pt x="7046389" y="14514"/>
                  </a:lnTo>
                  <a:lnTo>
                    <a:pt x="7233261" y="497344"/>
                  </a:lnTo>
                  <a:lnTo>
                    <a:pt x="0" y="497344"/>
                  </a:lnTo>
                  <a:lnTo>
                    <a:pt x="105228" y="0"/>
                  </a:lnTo>
                  <a:close/>
                </a:path>
              </a:pathLst>
            </a:cu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67436C-208E-20E6-A9BB-B714C0B91138}"/>
                </a:ext>
              </a:extLst>
            </p:cNvPr>
            <p:cNvSpPr/>
            <p:nvPr/>
          </p:nvSpPr>
          <p:spPr>
            <a:xfrm>
              <a:off x="2844196" y="5575745"/>
              <a:ext cx="232666" cy="11160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8AF8B19F-A155-18EF-C38B-6D4F34D96FBB}"/>
                </a:ext>
              </a:extLst>
            </p:cNvPr>
            <p:cNvSpPr/>
            <p:nvPr/>
          </p:nvSpPr>
          <p:spPr>
            <a:xfrm>
              <a:off x="2496363" y="5483566"/>
              <a:ext cx="7222149" cy="143194"/>
            </a:xfrm>
            <a:custGeom>
              <a:avLst/>
              <a:gdLst>
                <a:gd name="connsiteX0" fmla="*/ 0 w 7160690"/>
                <a:gd name="connsiteY0" fmla="*/ 0 h 607249"/>
                <a:gd name="connsiteX1" fmla="*/ 7160690 w 7160690"/>
                <a:gd name="connsiteY1" fmla="*/ 0 h 607249"/>
                <a:gd name="connsiteX2" fmla="*/ 7160690 w 7160690"/>
                <a:gd name="connsiteY2" fmla="*/ 607249 h 607249"/>
                <a:gd name="connsiteX3" fmla="*/ 0 w 7160690"/>
                <a:gd name="connsiteY3" fmla="*/ 607249 h 607249"/>
                <a:gd name="connsiteX4" fmla="*/ 0 w 7160690"/>
                <a:gd name="connsiteY4" fmla="*/ 0 h 607249"/>
                <a:gd name="connsiteX0" fmla="*/ 14514 w 7175204"/>
                <a:gd name="connsiteY0" fmla="*/ 0 h 853992"/>
                <a:gd name="connsiteX1" fmla="*/ 7175204 w 7175204"/>
                <a:gd name="connsiteY1" fmla="*/ 0 h 853992"/>
                <a:gd name="connsiteX2" fmla="*/ 7175204 w 7175204"/>
                <a:gd name="connsiteY2" fmla="*/ 607249 h 853992"/>
                <a:gd name="connsiteX3" fmla="*/ 0 w 7175204"/>
                <a:gd name="connsiteY3" fmla="*/ 853992 h 853992"/>
                <a:gd name="connsiteX4" fmla="*/ 14514 w 7175204"/>
                <a:gd name="connsiteY4" fmla="*/ 0 h 853992"/>
                <a:gd name="connsiteX0" fmla="*/ 14514 w 7233261"/>
                <a:gd name="connsiteY0" fmla="*/ 0 h 853992"/>
                <a:gd name="connsiteX1" fmla="*/ 7175204 w 7233261"/>
                <a:gd name="connsiteY1" fmla="*/ 0 h 853992"/>
                <a:gd name="connsiteX2" fmla="*/ 7233261 w 7233261"/>
                <a:gd name="connsiteY2" fmla="*/ 853992 h 853992"/>
                <a:gd name="connsiteX3" fmla="*/ 0 w 7233261"/>
                <a:gd name="connsiteY3" fmla="*/ 853992 h 853992"/>
                <a:gd name="connsiteX4" fmla="*/ 14514 w 7233261"/>
                <a:gd name="connsiteY4" fmla="*/ 0 h 853992"/>
                <a:gd name="connsiteX0" fmla="*/ 14514 w 7233261"/>
                <a:gd name="connsiteY0" fmla="*/ 0 h 853992"/>
                <a:gd name="connsiteX1" fmla="*/ 7160689 w 7233261"/>
                <a:gd name="connsiteY1" fmla="*/ 261257 h 853992"/>
                <a:gd name="connsiteX2" fmla="*/ 7233261 w 7233261"/>
                <a:gd name="connsiteY2" fmla="*/ 853992 h 853992"/>
                <a:gd name="connsiteX3" fmla="*/ 0 w 7233261"/>
                <a:gd name="connsiteY3" fmla="*/ 853992 h 853992"/>
                <a:gd name="connsiteX4" fmla="*/ 14514 w 7233261"/>
                <a:gd name="connsiteY4" fmla="*/ 0 h 853992"/>
                <a:gd name="connsiteX0" fmla="*/ 29028 w 7233261"/>
                <a:gd name="connsiteY0" fmla="*/ 0 h 607249"/>
                <a:gd name="connsiteX1" fmla="*/ 7160689 w 7233261"/>
                <a:gd name="connsiteY1" fmla="*/ 14514 h 607249"/>
                <a:gd name="connsiteX2" fmla="*/ 7233261 w 7233261"/>
                <a:gd name="connsiteY2" fmla="*/ 607249 h 607249"/>
                <a:gd name="connsiteX3" fmla="*/ 0 w 7233261"/>
                <a:gd name="connsiteY3" fmla="*/ 607249 h 607249"/>
                <a:gd name="connsiteX4" fmla="*/ 29028 w 7233261"/>
                <a:gd name="connsiteY4" fmla="*/ 0 h 607249"/>
                <a:gd name="connsiteX0" fmla="*/ 29028 w 7236889"/>
                <a:gd name="connsiteY0" fmla="*/ 0 h 607249"/>
                <a:gd name="connsiteX1" fmla="*/ 7236889 w 7236889"/>
                <a:gd name="connsiteY1" fmla="*/ 14516 h 607249"/>
                <a:gd name="connsiteX2" fmla="*/ 7233261 w 7236889"/>
                <a:gd name="connsiteY2" fmla="*/ 607249 h 607249"/>
                <a:gd name="connsiteX3" fmla="*/ 0 w 7236889"/>
                <a:gd name="connsiteY3" fmla="*/ 607249 h 607249"/>
                <a:gd name="connsiteX4" fmla="*/ 29028 w 7236889"/>
                <a:gd name="connsiteY4" fmla="*/ 0 h 607249"/>
                <a:gd name="connsiteX0" fmla="*/ 6168 w 7214029"/>
                <a:gd name="connsiteY0" fmla="*/ 0 h 607249"/>
                <a:gd name="connsiteX1" fmla="*/ 7214029 w 7214029"/>
                <a:gd name="connsiteY1" fmla="*/ 14516 h 607249"/>
                <a:gd name="connsiteX2" fmla="*/ 7210401 w 7214029"/>
                <a:gd name="connsiteY2" fmla="*/ 607249 h 607249"/>
                <a:gd name="connsiteX3" fmla="*/ 0 w 7214029"/>
                <a:gd name="connsiteY3" fmla="*/ 607249 h 607249"/>
                <a:gd name="connsiteX4" fmla="*/ 6168 w 7214029"/>
                <a:gd name="connsiteY4" fmla="*/ 0 h 607249"/>
                <a:gd name="connsiteX0" fmla="*/ 0 w 7230721"/>
                <a:gd name="connsiteY0" fmla="*/ 0 h 607249"/>
                <a:gd name="connsiteX1" fmla="*/ 7230721 w 7230721"/>
                <a:gd name="connsiteY1" fmla="*/ 14516 h 607249"/>
                <a:gd name="connsiteX2" fmla="*/ 7227093 w 7230721"/>
                <a:gd name="connsiteY2" fmla="*/ 607249 h 607249"/>
                <a:gd name="connsiteX3" fmla="*/ 16692 w 7230721"/>
                <a:gd name="connsiteY3" fmla="*/ 607249 h 607249"/>
                <a:gd name="connsiteX4" fmla="*/ 0 w 7230721"/>
                <a:gd name="connsiteY4" fmla="*/ 0 h 607249"/>
                <a:gd name="connsiteX0" fmla="*/ 6168 w 7214029"/>
                <a:gd name="connsiteY0" fmla="*/ 0 h 607249"/>
                <a:gd name="connsiteX1" fmla="*/ 7214029 w 7214029"/>
                <a:gd name="connsiteY1" fmla="*/ 14516 h 607249"/>
                <a:gd name="connsiteX2" fmla="*/ 7210401 w 7214029"/>
                <a:gd name="connsiteY2" fmla="*/ 607249 h 607249"/>
                <a:gd name="connsiteX3" fmla="*/ 0 w 7214029"/>
                <a:gd name="connsiteY3" fmla="*/ 607249 h 607249"/>
                <a:gd name="connsiteX4" fmla="*/ 6168 w 7214029"/>
                <a:gd name="connsiteY4" fmla="*/ 0 h 607249"/>
                <a:gd name="connsiteX0" fmla="*/ 0 w 7222149"/>
                <a:gd name="connsiteY0" fmla="*/ 0 h 607249"/>
                <a:gd name="connsiteX1" fmla="*/ 7222149 w 7222149"/>
                <a:gd name="connsiteY1" fmla="*/ 14516 h 607249"/>
                <a:gd name="connsiteX2" fmla="*/ 7218521 w 7222149"/>
                <a:gd name="connsiteY2" fmla="*/ 607249 h 607249"/>
                <a:gd name="connsiteX3" fmla="*/ 8120 w 7222149"/>
                <a:gd name="connsiteY3" fmla="*/ 607249 h 607249"/>
                <a:gd name="connsiteX4" fmla="*/ 0 w 7222149"/>
                <a:gd name="connsiteY4" fmla="*/ 0 h 60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2149" h="607249">
                  <a:moveTo>
                    <a:pt x="0" y="0"/>
                  </a:moveTo>
                  <a:lnTo>
                    <a:pt x="7222149" y="14516"/>
                  </a:lnTo>
                  <a:cubicBezTo>
                    <a:pt x="7220940" y="212094"/>
                    <a:pt x="7219730" y="409671"/>
                    <a:pt x="7218521" y="607249"/>
                  </a:cubicBezTo>
                  <a:lnTo>
                    <a:pt x="8120" y="607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2DC57B-AED3-52D7-4F81-9A7339F8B399}"/>
              </a:ext>
            </a:extLst>
          </p:cNvPr>
          <p:cNvGrpSpPr/>
          <p:nvPr/>
        </p:nvGrpSpPr>
        <p:grpSpPr>
          <a:xfrm flipH="1">
            <a:off x="510982" y="3503075"/>
            <a:ext cx="2166164" cy="3228401"/>
            <a:chOff x="6507799" y="3330717"/>
            <a:chExt cx="2166164" cy="32284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964721-24D5-191D-C0FD-3BD8C5AC314F}"/>
                </a:ext>
              </a:extLst>
            </p:cNvPr>
            <p:cNvCxnSpPr>
              <a:cxnSpLocks/>
            </p:cNvCxnSpPr>
            <p:nvPr/>
          </p:nvCxnSpPr>
          <p:spPr>
            <a:xfrm>
              <a:off x="7841023" y="5595169"/>
              <a:ext cx="13442" cy="93635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A7C789EA-2B67-5F0F-4B3A-8DB53DCBC693}"/>
                </a:ext>
              </a:extLst>
            </p:cNvPr>
            <p:cNvSpPr/>
            <p:nvPr/>
          </p:nvSpPr>
          <p:spPr>
            <a:xfrm flipH="1">
              <a:off x="7238541" y="6379100"/>
              <a:ext cx="518642" cy="1551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0BC2D46F-F7D7-E63C-751F-8B552CDFE3C9}"/>
                </a:ext>
              </a:extLst>
            </p:cNvPr>
            <p:cNvSpPr/>
            <p:nvPr/>
          </p:nvSpPr>
          <p:spPr>
            <a:xfrm flipH="1">
              <a:off x="7523919" y="6403943"/>
              <a:ext cx="518642" cy="1551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6E8298-9FBF-3A00-8059-659589F9A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860" y="5518454"/>
              <a:ext cx="8034" cy="8803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DB357E-4158-1780-485B-E617C5A2FF7E}"/>
                </a:ext>
              </a:extLst>
            </p:cNvPr>
            <p:cNvGrpSpPr/>
            <p:nvPr/>
          </p:nvGrpSpPr>
          <p:grpSpPr>
            <a:xfrm>
              <a:off x="6507799" y="3330717"/>
              <a:ext cx="2166164" cy="2524042"/>
              <a:chOff x="6507799" y="3330717"/>
              <a:chExt cx="2166164" cy="252404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5587CE1-B1DB-DBA3-A21D-542B6C22D267}"/>
                  </a:ext>
                </a:extLst>
              </p:cNvPr>
              <p:cNvGrpSpPr/>
              <p:nvPr/>
            </p:nvGrpSpPr>
            <p:grpSpPr>
              <a:xfrm>
                <a:off x="6507799" y="3330717"/>
                <a:ext cx="2166164" cy="2524042"/>
                <a:chOff x="4059790" y="6302389"/>
                <a:chExt cx="2167423" cy="2525509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1ED2FCE2-EF71-E977-51F5-ECB5E9834751}"/>
                    </a:ext>
                  </a:extLst>
                </p:cNvPr>
                <p:cNvGrpSpPr/>
                <p:nvPr/>
              </p:nvGrpSpPr>
              <p:grpSpPr>
                <a:xfrm flipH="1">
                  <a:off x="4059790" y="6302389"/>
                  <a:ext cx="2167423" cy="2525509"/>
                  <a:chOff x="-315329" y="7933347"/>
                  <a:chExt cx="2796217" cy="3258186"/>
                </a:xfrm>
              </p:grpSpPr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D1962670-34D5-5922-30AD-5CE01039F333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315329" y="7933347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08D20D07-7DBD-4900-3547-1F2D9F0F8103}"/>
                      </a:ext>
                    </a:extLst>
                  </p:cNvPr>
                  <p:cNvGrpSpPr/>
                  <p:nvPr/>
                </p:nvGrpSpPr>
                <p:grpSpPr>
                  <a:xfrm>
                    <a:off x="-229676" y="8483998"/>
                    <a:ext cx="2710564" cy="2707535"/>
                    <a:chOff x="-229676" y="8483998"/>
                    <a:chExt cx="2710564" cy="2707535"/>
                  </a:xfrm>
                </p:grpSpPr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472ACAD6-1DAC-F401-AA42-7ECE6574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80" y="9974159"/>
                      <a:ext cx="496656" cy="70609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35114D31-0678-F562-F1A6-AD13ECBCEEA3}"/>
                        </a:ext>
                      </a:extLst>
                    </p:cNvPr>
                    <p:cNvSpPr/>
                    <p:nvPr/>
                  </p:nvSpPr>
                  <p:spPr>
                    <a:xfrm rot="18885775">
                      <a:off x="1940150" y="10650795"/>
                      <a:ext cx="468659" cy="612817"/>
                    </a:xfrm>
                    <a:prstGeom prst="arc">
                      <a:avLst>
                        <a:gd name="adj1" fmla="val 13779053"/>
                        <a:gd name="adj2" fmla="val 0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C18CACB-E66D-0EBB-06EC-1ACD34E96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6" y="848399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E913ECF-1DE1-1D51-67E8-D84AEB018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242" y="9404573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: Shape 296">
                      <a:extLst>
                        <a:ext uri="{FF2B5EF4-FFF2-40B4-BE49-F238E27FC236}">
                          <a16:creationId xmlns:a16="http://schemas.microsoft.com/office/drawing/2014/main" id="{2592E804-3265-1A12-7B33-F18B56554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90" y="9845434"/>
                      <a:ext cx="649910" cy="923978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8" name="Freeform: Shape 297">
                      <a:extLst>
                        <a:ext uri="{FF2B5EF4-FFF2-40B4-BE49-F238E27FC236}">
                          <a16:creationId xmlns:a16="http://schemas.microsoft.com/office/drawing/2014/main" id="{964AE9B1-7479-6CCC-DF16-ED5452F41BAD}"/>
                        </a:ext>
                      </a:extLst>
                    </p:cNvPr>
                    <p:cNvSpPr/>
                    <p:nvPr/>
                  </p:nvSpPr>
                  <p:spPr>
                    <a:xfrm rot="564977">
                      <a:off x="1349695" y="9838729"/>
                      <a:ext cx="59017" cy="1671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0" name="Oval 299">
                      <a:extLst>
                        <a:ext uri="{FF2B5EF4-FFF2-40B4-BE49-F238E27FC236}">
                          <a16:creationId xmlns:a16="http://schemas.microsoft.com/office/drawing/2014/main" id="{6D4E66D3-3B29-9420-73AA-7CCF43522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924" y="9488129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444834F1-294D-2CC2-D570-3FB83B615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3074" y="9406817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424B9C87-5C92-8F51-A293-BB4B9F9D5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8756" y="9490374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886C4B8-1859-330D-8C6F-872BFC7C0A60}"/>
                    </a:ext>
                  </a:extLst>
                </p:cNvPr>
                <p:cNvSpPr/>
                <p:nvPr/>
              </p:nvSpPr>
              <p:spPr>
                <a:xfrm>
                  <a:off x="4197876" y="6453174"/>
                  <a:ext cx="2006991" cy="864670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F5F4D87D-583A-73EB-61AA-B3714A84BB21}"/>
                    </a:ext>
                  </a:extLst>
                </p:cNvPr>
                <p:cNvGrpSpPr/>
                <p:nvPr/>
              </p:nvGrpSpPr>
              <p:grpSpPr>
                <a:xfrm>
                  <a:off x="5284903" y="6347744"/>
                  <a:ext cx="855383" cy="1372227"/>
                  <a:chOff x="5284903" y="6347744"/>
                  <a:chExt cx="855383" cy="1372227"/>
                </a:xfrm>
              </p:grpSpPr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73F8313B-2740-5BB7-CFD4-AB3B5A1970D6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0CD31195-3AED-561C-D028-23B1C9DE6A16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3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A21CDF4-5433-D702-9FA6-8712C7798278}"/>
                  </a:ext>
                </a:extLst>
              </p:cNvPr>
              <p:cNvSpPr/>
              <p:nvPr/>
            </p:nvSpPr>
            <p:spPr>
              <a:xfrm>
                <a:off x="6911140" y="5592982"/>
                <a:ext cx="61739" cy="1787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F57B2B-3983-5114-9F9C-5BBC9A91863B}"/>
                  </a:ext>
                </a:extLst>
              </p:cNvPr>
              <p:cNvSpPr/>
              <p:nvPr/>
            </p:nvSpPr>
            <p:spPr>
              <a:xfrm flipH="1">
                <a:off x="6598109" y="5485097"/>
                <a:ext cx="61739" cy="1787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Flowchart: Manual Operation 53">
            <a:extLst>
              <a:ext uri="{FF2B5EF4-FFF2-40B4-BE49-F238E27FC236}">
                <a16:creationId xmlns:a16="http://schemas.microsoft.com/office/drawing/2014/main" id="{CE29C4A2-97F5-2CF4-BEBC-AE887ECA32A9}"/>
              </a:ext>
            </a:extLst>
          </p:cNvPr>
          <p:cNvSpPr/>
          <p:nvPr/>
        </p:nvSpPr>
        <p:spPr>
          <a:xfrm flipV="1">
            <a:off x="3993187" y="5222702"/>
            <a:ext cx="415820" cy="207868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BC1E7-126A-573E-60D4-DC5551905201}"/>
              </a:ext>
            </a:extLst>
          </p:cNvPr>
          <p:cNvGrpSpPr/>
          <p:nvPr/>
        </p:nvGrpSpPr>
        <p:grpSpPr>
          <a:xfrm>
            <a:off x="3094571" y="4583939"/>
            <a:ext cx="783786" cy="1150303"/>
            <a:chOff x="5141476" y="4583939"/>
            <a:chExt cx="783786" cy="115030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8BD7D9F-8B25-5475-C1D8-7DB9B7FAA1F0}"/>
                </a:ext>
              </a:extLst>
            </p:cNvPr>
            <p:cNvSpPr/>
            <p:nvPr/>
          </p:nvSpPr>
          <p:spPr>
            <a:xfrm>
              <a:off x="5141476" y="4583939"/>
              <a:ext cx="783786" cy="8118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A42DABEE-286F-CB94-A514-97FA43726C1A}"/>
                </a:ext>
              </a:extLst>
            </p:cNvPr>
            <p:cNvSpPr/>
            <p:nvPr/>
          </p:nvSpPr>
          <p:spPr>
            <a:xfrm>
              <a:off x="5711040" y="4781508"/>
              <a:ext cx="75749" cy="95273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DEEEAD4-6879-C108-F4F5-FD1A42C39EE4}"/>
                </a:ext>
              </a:extLst>
            </p:cNvPr>
            <p:cNvSpPr/>
            <p:nvPr/>
          </p:nvSpPr>
          <p:spPr>
            <a:xfrm flipH="1">
              <a:off x="5281383" y="4781508"/>
              <a:ext cx="75749" cy="95273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ringtone-193209">
            <a:hlinkClick r:id="" action="ppaction://media"/>
            <a:extLst>
              <a:ext uri="{FF2B5EF4-FFF2-40B4-BE49-F238E27FC236}">
                <a16:creationId xmlns:a16="http://schemas.microsoft.com/office/drawing/2014/main" id="{C4042449-9D7B-E845-92DF-6CAAFFD1FB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44DB5A-7518-0668-B3BD-1879609D6A4B}"/>
              </a:ext>
            </a:extLst>
          </p:cNvPr>
          <p:cNvSpPr/>
          <p:nvPr/>
        </p:nvSpPr>
        <p:spPr>
          <a:xfrm flipH="1">
            <a:off x="1686267" y="5225982"/>
            <a:ext cx="115387" cy="5520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A08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6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37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CCC309-2D65-E461-3663-1BFF07FDC78F}"/>
              </a:ext>
            </a:extLst>
          </p:cNvPr>
          <p:cNvGrpSpPr/>
          <p:nvPr/>
        </p:nvGrpSpPr>
        <p:grpSpPr>
          <a:xfrm>
            <a:off x="-5496676" y="145568"/>
            <a:ext cx="17363095" cy="2391319"/>
            <a:chOff x="-952220" y="382076"/>
            <a:chExt cx="17363095" cy="2182699"/>
          </a:xfrm>
        </p:grpSpPr>
        <p:sp>
          <p:nvSpPr>
            <p:cNvPr id="41" name="Star: 5 Points 40">
              <a:extLst>
                <a:ext uri="{FF2B5EF4-FFF2-40B4-BE49-F238E27FC236}">
                  <a16:creationId xmlns:a16="http://schemas.microsoft.com/office/drawing/2014/main" id="{C58D1ECF-C7AF-7DCD-075A-458C5F01119B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2400354A-958A-0FDA-3B52-1C1A416FA886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25B432E4-8D04-147F-7CA6-5133A1951895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DD536D44-D33B-4FB1-4603-2FFD685A4AA2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F0FA4C20-919E-900C-3D5A-EE614D6F54E0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Moon 45">
              <a:extLst>
                <a:ext uri="{FF2B5EF4-FFF2-40B4-BE49-F238E27FC236}">
                  <a16:creationId xmlns:a16="http://schemas.microsoft.com/office/drawing/2014/main" id="{AF4C8A09-8722-154B-B2A7-916BB90CDCC7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AE5C291D-B8CD-F092-6611-2FAD90040A39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D2DE818D-2634-0F61-9896-B447D61CD404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Star: 5 Points 51">
              <a:extLst>
                <a:ext uri="{FF2B5EF4-FFF2-40B4-BE49-F238E27FC236}">
                  <a16:creationId xmlns:a16="http://schemas.microsoft.com/office/drawing/2014/main" id="{4669A9CF-33E6-9486-8E3B-1083744E6380}"/>
                </a:ext>
              </a:extLst>
            </p:cNvPr>
            <p:cNvSpPr/>
            <p:nvPr/>
          </p:nvSpPr>
          <p:spPr>
            <a:xfrm>
              <a:off x="16264238" y="704011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58464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52556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9" y="4213639"/>
              <a:ext cx="9122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1CB03B-ED3D-AF48-9CDF-3AA6A56B2659}"/>
              </a:ext>
            </a:extLst>
          </p:cNvPr>
          <p:cNvGrpSpPr/>
          <p:nvPr/>
        </p:nvGrpSpPr>
        <p:grpSpPr>
          <a:xfrm>
            <a:off x="6903476" y="582091"/>
            <a:ext cx="3861191" cy="6303418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7" name="Rectangle 42">
              <a:extLst>
                <a:ext uri="{FF2B5EF4-FFF2-40B4-BE49-F238E27FC236}">
                  <a16:creationId xmlns:a16="http://schemas.microsoft.com/office/drawing/2014/main" id="{7ABDA995-C349-AD80-F5FA-57374941B96E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368117A8-19A1-0D78-0C80-E7087756A4F8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FDC5FD89-6D5E-F705-AADA-67211ACD30BB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42">
              <a:extLst>
                <a:ext uri="{FF2B5EF4-FFF2-40B4-BE49-F238E27FC236}">
                  <a16:creationId xmlns:a16="http://schemas.microsoft.com/office/drawing/2014/main" id="{F8FB8C8B-124D-1595-5B05-343DA6930AD4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42">
              <a:extLst>
                <a:ext uri="{FF2B5EF4-FFF2-40B4-BE49-F238E27FC236}">
                  <a16:creationId xmlns:a16="http://schemas.microsoft.com/office/drawing/2014/main" id="{BC4C94FB-AAA9-30DD-D0FB-5DECB164BCD2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8E2A7E8E-9A49-A9AE-929F-655404465A2C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059D486A-0F60-3733-D5ED-1E68A34EFA1F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D2F1F527-544C-A402-D9E5-4FC55EBE7908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7DB04954-87E1-29B8-66C0-026B844E0F9E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C69E91FC-851C-C8FE-DF65-D18B163AB3E6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50">
              <a:extLst>
                <a:ext uri="{FF2B5EF4-FFF2-40B4-BE49-F238E27FC236}">
                  <a16:creationId xmlns:a16="http://schemas.microsoft.com/office/drawing/2014/main" id="{9A67B63B-0E35-2CEC-8D8B-EBE1CD7D7DE4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176F-31E1-9CDC-391D-EBBFD28D8DFA}"/>
              </a:ext>
            </a:extLst>
          </p:cNvPr>
          <p:cNvGrpSpPr/>
          <p:nvPr/>
        </p:nvGrpSpPr>
        <p:grpSpPr>
          <a:xfrm>
            <a:off x="7208127" y="138230"/>
            <a:ext cx="4454203" cy="6158776"/>
            <a:chOff x="4084665" y="6339747"/>
            <a:chExt cx="2444284" cy="337968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EA5757-85E6-F097-67E9-D154E7D3A7E5}"/>
                </a:ext>
              </a:extLst>
            </p:cNvPr>
            <p:cNvGrpSpPr/>
            <p:nvPr/>
          </p:nvGrpSpPr>
          <p:grpSpPr>
            <a:xfrm flipH="1">
              <a:off x="4084665" y="6342968"/>
              <a:ext cx="2444284" cy="3376465"/>
              <a:chOff x="-704602" y="7985701"/>
              <a:chExt cx="3153397" cy="435601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140FE0-FECD-030B-A8CE-E480A6EA9D0A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37DB151-260E-69FA-0BC5-5C3E58AA0B13}"/>
                  </a:ext>
                </a:extLst>
              </p:cNvPr>
              <p:cNvGrpSpPr/>
              <p:nvPr/>
            </p:nvGrpSpPr>
            <p:grpSpPr>
              <a:xfrm>
                <a:off x="-378289" y="8389706"/>
                <a:ext cx="2827084" cy="3952010"/>
                <a:chOff x="-378289" y="8389706"/>
                <a:chExt cx="2827084" cy="395201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23B44AF-01ED-CF3C-C6FE-02B6BD06A68D}"/>
                    </a:ext>
                  </a:extLst>
                </p:cNvPr>
                <p:cNvSpPr/>
                <p:nvPr/>
              </p:nvSpPr>
              <p:spPr>
                <a:xfrm rot="18524741" flipH="1">
                  <a:off x="1661852" y="9855323"/>
                  <a:ext cx="649910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2993850-BCE0-3CDE-3BCE-3F7C5DED9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475464" cy="33520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C029BC5-DD0A-6ACC-6782-E0FD083C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833" y="10465516"/>
                  <a:ext cx="688054" cy="55746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7A3B1E8-1945-30AE-9D59-6A0573E1B129}"/>
                    </a:ext>
                  </a:extLst>
                </p:cNvPr>
                <p:cNvCxnSpPr>
                  <a:cxnSpLocks/>
                  <a:endCxn id="59" idx="3"/>
                </p:cNvCxnSpPr>
                <p:nvPr/>
              </p:nvCxnSpPr>
              <p:spPr>
                <a:xfrm>
                  <a:off x="1078886" y="11019218"/>
                  <a:ext cx="70070" cy="112218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FE5070B3-C592-AAF3-A8F5-9E12C71EFD88}"/>
                    </a:ext>
                  </a:extLst>
                </p:cNvPr>
                <p:cNvSpPr/>
                <p:nvPr/>
              </p:nvSpPr>
              <p:spPr>
                <a:xfrm>
                  <a:off x="-378289" y="8389706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BA34D8-7A29-4C11-C8C6-40EFADFB57DD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: Top Corners Rounded 58">
                  <a:extLst>
                    <a:ext uri="{FF2B5EF4-FFF2-40B4-BE49-F238E27FC236}">
                      <a16:creationId xmlns:a16="http://schemas.microsoft.com/office/drawing/2014/main" id="{0C7C2DC2-401A-5C79-1927-D34AFD955A3B}"/>
                    </a:ext>
                  </a:extLst>
                </p:cNvPr>
                <p:cNvSpPr/>
                <p:nvPr/>
              </p:nvSpPr>
              <p:spPr>
                <a:xfrm>
                  <a:off x="814209" y="1214140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03F7A85-C120-4A8C-9F22-D5B76A298D58}"/>
                    </a:ext>
                  </a:extLst>
                </p:cNvPr>
                <p:cNvSpPr/>
                <p:nvPr/>
              </p:nvSpPr>
              <p:spPr>
                <a:xfrm rot="19421899">
                  <a:off x="248490" y="10010827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B602434-487B-B6AA-4865-14D4BCF31EB0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248C68AD-2E09-D729-6CF0-07DAA62A39B3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90BA9C37-1DE9-A5D7-248F-8E5F4D125109}"/>
                    </a:ext>
                  </a:extLst>
                </p:cNvPr>
                <p:cNvSpPr/>
                <p:nvPr/>
              </p:nvSpPr>
              <p:spPr>
                <a:xfrm>
                  <a:off x="680713" y="929206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557D650-38B6-878C-7143-821D45E2D339}"/>
                    </a:ext>
                  </a:extLst>
                </p:cNvPr>
                <p:cNvSpPr/>
                <p:nvPr/>
              </p:nvSpPr>
              <p:spPr>
                <a:xfrm>
                  <a:off x="1569069" y="928719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461D404D-BD08-33B3-1A0B-175A283907D4}"/>
                    </a:ext>
                  </a:extLst>
                </p:cNvPr>
                <p:cNvCxnSpPr>
                  <a:cxnSpLocks/>
                  <a:endCxn id="454" idx="3"/>
                </p:cNvCxnSpPr>
                <p:nvPr/>
              </p:nvCxnSpPr>
              <p:spPr>
                <a:xfrm>
                  <a:off x="1744888" y="10935112"/>
                  <a:ext cx="23377" cy="118358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Rectangle: Top Corners Rounded 453">
                  <a:extLst>
                    <a:ext uri="{FF2B5EF4-FFF2-40B4-BE49-F238E27FC236}">
                      <a16:creationId xmlns:a16="http://schemas.microsoft.com/office/drawing/2014/main" id="{E0EF62FD-F7F4-0F8B-C89C-92CD1CBED53A}"/>
                    </a:ext>
                  </a:extLst>
                </p:cNvPr>
                <p:cNvSpPr/>
                <p:nvPr/>
              </p:nvSpPr>
              <p:spPr>
                <a:xfrm>
                  <a:off x="1433516" y="12118694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545E32-F7FB-0BAF-F44E-6428C0E5ED76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53E78E-C149-C25B-A98F-4B3D718800E1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019376C-10EB-079B-CF61-E17B3A9CCC8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C231C7A-D3E1-388F-29AD-788BA17DB7B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C257FCA-2CEB-B80D-7430-985F6C5D953C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-493619" y="3501083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-111989" y="3360157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8926488" y="2830808"/>
            <a:ext cx="323586" cy="236726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D00E00-DFF8-A851-593E-26EC59B03004}"/>
              </a:ext>
            </a:extLst>
          </p:cNvPr>
          <p:cNvGrpSpPr/>
          <p:nvPr/>
        </p:nvGrpSpPr>
        <p:grpSpPr>
          <a:xfrm>
            <a:off x="6989560" y="3415382"/>
            <a:ext cx="731825" cy="414991"/>
            <a:chOff x="8792439" y="4037833"/>
            <a:chExt cx="731825" cy="414991"/>
          </a:xfrm>
        </p:grpSpPr>
        <p:sp>
          <p:nvSpPr>
            <p:cNvPr id="105" name="Block Arc 104">
              <a:extLst>
                <a:ext uri="{FF2B5EF4-FFF2-40B4-BE49-F238E27FC236}">
                  <a16:creationId xmlns:a16="http://schemas.microsoft.com/office/drawing/2014/main" id="{EE5F6B5A-9FA0-6F20-A92C-1D23A9030BB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2BB5C5E-E8AD-B031-3624-D14E7B83B0FB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493">
              <a:extLst>
                <a:ext uri="{FF2B5EF4-FFF2-40B4-BE49-F238E27FC236}">
                  <a16:creationId xmlns:a16="http://schemas.microsoft.com/office/drawing/2014/main" id="{A2805C35-3C40-D27A-CE6B-0EF2EADB7D2B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AIVoiceGenerator_com_31-12-2024T0_7_48_ Ashley">
            <a:hlinkClick r:id="" action="ppaction://media"/>
            <a:extLst>
              <a:ext uri="{FF2B5EF4-FFF2-40B4-BE49-F238E27FC236}">
                <a16:creationId xmlns:a16="http://schemas.microsoft.com/office/drawing/2014/main" id="{A60CD415-1822-758E-96EA-835F33AEE0E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1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F7ADB-54AA-9FD5-FE9D-E93547A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CB715-8F4A-74D9-B65D-B47519D49A6A}"/>
              </a:ext>
            </a:extLst>
          </p:cNvPr>
          <p:cNvGrpSpPr/>
          <p:nvPr/>
        </p:nvGrpSpPr>
        <p:grpSpPr>
          <a:xfrm>
            <a:off x="816626" y="263418"/>
            <a:ext cx="12967277" cy="2391319"/>
            <a:chOff x="-952220" y="382076"/>
            <a:chExt cx="12967277" cy="2182699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1D514CD-BE28-529E-B5B6-48A8954ACB9A}"/>
                </a:ext>
              </a:extLst>
            </p:cNvPr>
            <p:cNvSpPr/>
            <p:nvPr/>
          </p:nvSpPr>
          <p:spPr>
            <a:xfrm>
              <a:off x="1699656" y="982924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AFDF18F-3DA0-2435-2672-498719B4BC6C}"/>
                </a:ext>
              </a:extLst>
            </p:cNvPr>
            <p:cNvSpPr/>
            <p:nvPr/>
          </p:nvSpPr>
          <p:spPr>
            <a:xfrm>
              <a:off x="4720924" y="382076"/>
              <a:ext cx="323586" cy="337649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37EE72F-DA61-42AC-4DC6-313404DECE23}"/>
                </a:ext>
              </a:extLst>
            </p:cNvPr>
            <p:cNvSpPr/>
            <p:nvPr/>
          </p:nvSpPr>
          <p:spPr>
            <a:xfrm>
              <a:off x="7022758" y="2411765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7755DE4B-8642-D796-6F87-29CD41DE7406}"/>
                </a:ext>
              </a:extLst>
            </p:cNvPr>
            <p:cNvSpPr/>
            <p:nvPr/>
          </p:nvSpPr>
          <p:spPr>
            <a:xfrm>
              <a:off x="10008532" y="542847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0AD5CF81-C8AC-9ED4-92F2-27B1E466C45C}"/>
                </a:ext>
              </a:extLst>
            </p:cNvPr>
            <p:cNvSpPr/>
            <p:nvPr/>
          </p:nvSpPr>
          <p:spPr>
            <a:xfrm>
              <a:off x="11901309" y="1932119"/>
              <a:ext cx="113748" cy="118692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16FB58DA-D174-7185-800C-117A355BBD6C}"/>
                </a:ext>
              </a:extLst>
            </p:cNvPr>
            <p:cNvSpPr/>
            <p:nvPr/>
          </p:nvSpPr>
          <p:spPr>
            <a:xfrm rot="20136146">
              <a:off x="7896171" y="1199114"/>
              <a:ext cx="457200" cy="91440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33177AE5-8450-6390-CD38-755E2C2FC6B7}"/>
                </a:ext>
              </a:extLst>
            </p:cNvPr>
            <p:cNvSpPr/>
            <p:nvPr/>
          </p:nvSpPr>
          <p:spPr>
            <a:xfrm>
              <a:off x="-952220" y="63321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65EB688-2C3B-5F58-531D-248D8322CB4D}"/>
                </a:ext>
              </a:extLst>
            </p:cNvPr>
            <p:cNvSpPr/>
            <p:nvPr/>
          </p:nvSpPr>
          <p:spPr>
            <a:xfrm>
              <a:off x="-95244" y="1845599"/>
              <a:ext cx="146637" cy="153010"/>
            </a:xfrm>
            <a:prstGeom prst="star5">
              <a:avLst>
                <a:gd name="adj" fmla="val 9831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Flowchart: Summing Junction 11">
            <a:extLst>
              <a:ext uri="{FF2B5EF4-FFF2-40B4-BE49-F238E27FC236}">
                <a16:creationId xmlns:a16="http://schemas.microsoft.com/office/drawing/2014/main" id="{355E2D81-9B3B-D1EE-77CA-A677B005CE07}"/>
              </a:ext>
            </a:extLst>
          </p:cNvPr>
          <p:cNvSpPr/>
          <p:nvPr/>
        </p:nvSpPr>
        <p:spPr>
          <a:xfrm>
            <a:off x="-7315419" y="-4238155"/>
            <a:ext cx="10844815" cy="3209519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DE283D2-9F63-218B-2C73-118ADF4A9B39}"/>
              </a:ext>
            </a:extLst>
          </p:cNvPr>
          <p:cNvSpPr/>
          <p:nvPr/>
        </p:nvSpPr>
        <p:spPr>
          <a:xfrm>
            <a:off x="4077965" y="87961"/>
            <a:ext cx="1105146" cy="45707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7BF99F-4272-90AB-4F88-8C9F8E1AC269}"/>
              </a:ext>
            </a:extLst>
          </p:cNvPr>
          <p:cNvSpPr/>
          <p:nvPr/>
        </p:nvSpPr>
        <p:spPr>
          <a:xfrm>
            <a:off x="-3275134" y="2781048"/>
            <a:ext cx="17748158" cy="4193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8CE4AB9-856B-8E43-F242-6964C63ECBB6}"/>
              </a:ext>
            </a:extLst>
          </p:cNvPr>
          <p:cNvGrpSpPr/>
          <p:nvPr/>
        </p:nvGrpSpPr>
        <p:grpSpPr>
          <a:xfrm>
            <a:off x="-3275134" y="3125218"/>
            <a:ext cx="17696240" cy="3849451"/>
            <a:chOff x="0" y="4213639"/>
            <a:chExt cx="12156334" cy="2644359"/>
          </a:xfrm>
          <a:solidFill>
            <a:srgbClr val="4D1305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7D82C7-931D-CDF5-4E6B-B89FDAB7A183}"/>
                </a:ext>
              </a:extLst>
            </p:cNvPr>
            <p:cNvSpPr/>
            <p:nvPr/>
          </p:nvSpPr>
          <p:spPr>
            <a:xfrm>
              <a:off x="0" y="4213640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E5D97B1-A1D2-D6E0-0515-47932F4B3BEC}"/>
                </a:ext>
              </a:extLst>
            </p:cNvPr>
            <p:cNvSpPr/>
            <p:nvPr/>
          </p:nvSpPr>
          <p:spPr>
            <a:xfrm>
              <a:off x="103320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A90F670-9C98-2A14-3333-CD23221E655D}"/>
                </a:ext>
              </a:extLst>
            </p:cNvPr>
            <p:cNvSpPr/>
            <p:nvPr/>
          </p:nvSpPr>
          <p:spPr>
            <a:xfrm>
              <a:off x="1860160" y="422410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0F12E95-6FB3-5FED-FCBE-0D545CF56932}"/>
                </a:ext>
              </a:extLst>
            </p:cNvPr>
            <p:cNvSpPr/>
            <p:nvPr/>
          </p:nvSpPr>
          <p:spPr>
            <a:xfrm>
              <a:off x="266519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19FFE78-4B68-F50C-D0CA-012D21E833FF}"/>
                </a:ext>
              </a:extLst>
            </p:cNvPr>
            <p:cNvSpPr/>
            <p:nvPr/>
          </p:nvSpPr>
          <p:spPr>
            <a:xfrm>
              <a:off x="3449873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2A90CFE-17A7-7DF9-C155-9187D8F95BEB}"/>
                </a:ext>
              </a:extLst>
            </p:cNvPr>
            <p:cNvSpPr/>
            <p:nvPr/>
          </p:nvSpPr>
          <p:spPr>
            <a:xfrm>
              <a:off x="426654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C010300-44E6-B065-E5A3-46718D023B22}"/>
                </a:ext>
              </a:extLst>
            </p:cNvPr>
            <p:cNvSpPr/>
            <p:nvPr/>
          </p:nvSpPr>
          <p:spPr>
            <a:xfrm>
              <a:off x="5034690" y="4213639"/>
              <a:ext cx="85947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76683F3-546E-595D-3631-A42E9136D95D}"/>
                </a:ext>
              </a:extLst>
            </p:cNvPr>
            <p:cNvSpPr/>
            <p:nvPr/>
          </p:nvSpPr>
          <p:spPr>
            <a:xfrm>
              <a:off x="5866434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050E1D2-9E52-7708-7300-CEDEBBF6E135}"/>
                </a:ext>
              </a:extLst>
            </p:cNvPr>
            <p:cNvSpPr/>
            <p:nvPr/>
          </p:nvSpPr>
          <p:spPr>
            <a:xfrm>
              <a:off x="6663556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7E8B97-D25D-703F-152B-22633EEA5FED}"/>
                </a:ext>
              </a:extLst>
            </p:cNvPr>
            <p:cNvSpPr/>
            <p:nvPr/>
          </p:nvSpPr>
          <p:spPr>
            <a:xfrm>
              <a:off x="7479848" y="4213639"/>
              <a:ext cx="87485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376EBEF-6FBA-BBD3-CDE6-A2F51314CD95}"/>
                </a:ext>
              </a:extLst>
            </p:cNvPr>
            <p:cNvSpPr/>
            <p:nvPr/>
          </p:nvSpPr>
          <p:spPr>
            <a:xfrm>
              <a:off x="8310584" y="4218895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ACBFC78-F18E-547D-73BC-87A70B417836}"/>
                </a:ext>
              </a:extLst>
            </p:cNvPr>
            <p:cNvSpPr/>
            <p:nvPr/>
          </p:nvSpPr>
          <p:spPr>
            <a:xfrm>
              <a:off x="9116560" y="4213639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A389097-CAF3-EDBA-DC27-FE96C4DFC5F1}"/>
                </a:ext>
              </a:extLst>
            </p:cNvPr>
            <p:cNvSpPr/>
            <p:nvPr/>
          </p:nvSpPr>
          <p:spPr>
            <a:xfrm>
              <a:off x="9924603" y="4224152"/>
              <a:ext cx="822201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1EEF55D-724C-E144-2317-7C03A410978A}"/>
                </a:ext>
              </a:extLst>
            </p:cNvPr>
            <p:cNvSpPr/>
            <p:nvPr/>
          </p:nvSpPr>
          <p:spPr>
            <a:xfrm>
              <a:off x="10728916" y="4213639"/>
              <a:ext cx="846723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9095E8-2C61-5981-574F-4D5966514F38}"/>
                </a:ext>
              </a:extLst>
            </p:cNvPr>
            <p:cNvSpPr/>
            <p:nvPr/>
          </p:nvSpPr>
          <p:spPr>
            <a:xfrm>
              <a:off x="11603927" y="4213639"/>
              <a:ext cx="552407" cy="26338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04900D-52B1-01C2-80C2-A5482DC06DBC}"/>
              </a:ext>
            </a:extLst>
          </p:cNvPr>
          <p:cNvSpPr/>
          <p:nvPr/>
        </p:nvSpPr>
        <p:spPr>
          <a:xfrm>
            <a:off x="-3275134" y="-3008671"/>
            <a:ext cx="17696240" cy="6313390"/>
          </a:xfrm>
          <a:custGeom>
            <a:avLst/>
            <a:gdLst>
              <a:gd name="connsiteX0" fmla="*/ 0 w 12156334"/>
              <a:gd name="connsiteY0" fmla="*/ 0 h 4336948"/>
              <a:gd name="connsiteX1" fmla="*/ 12156334 w 12156334"/>
              <a:gd name="connsiteY1" fmla="*/ 0 h 4336948"/>
              <a:gd name="connsiteX2" fmla="*/ 12156334 w 12156334"/>
              <a:gd name="connsiteY2" fmla="*/ 4336948 h 4336948"/>
              <a:gd name="connsiteX3" fmla="*/ 0 w 12156334"/>
              <a:gd name="connsiteY3" fmla="*/ 4336948 h 4336948"/>
              <a:gd name="connsiteX4" fmla="*/ 0 w 12156334"/>
              <a:gd name="connsiteY4" fmla="*/ 0 h 4336948"/>
              <a:gd name="connsiteX5" fmla="*/ 2263129 w 12156334"/>
              <a:gd name="connsiteY5" fmla="*/ 676400 h 4336948"/>
              <a:gd name="connsiteX6" fmla="*/ 658369 w 12156334"/>
              <a:gd name="connsiteY6" fmla="*/ 2281160 h 4336948"/>
              <a:gd name="connsiteX7" fmla="*/ 658369 w 12156334"/>
              <a:gd name="connsiteY7" fmla="*/ 3885919 h 4336948"/>
              <a:gd name="connsiteX8" fmla="*/ 11503183 w 12156334"/>
              <a:gd name="connsiteY8" fmla="*/ 3885919 h 4336948"/>
              <a:gd name="connsiteX9" fmla="*/ 11503184 w 12156334"/>
              <a:gd name="connsiteY9" fmla="*/ 2281160 h 4336948"/>
              <a:gd name="connsiteX10" fmla="*/ 9898424 w 12156334"/>
              <a:gd name="connsiteY10" fmla="*/ 676400 h 4336948"/>
              <a:gd name="connsiteX11" fmla="*/ 2263129 w 12156334"/>
              <a:gd name="connsiteY11" fmla="*/ 676400 h 43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56334" h="4336948">
                <a:moveTo>
                  <a:pt x="0" y="0"/>
                </a:moveTo>
                <a:lnTo>
                  <a:pt x="12156334" y="0"/>
                </a:lnTo>
                <a:lnTo>
                  <a:pt x="12156334" y="4336948"/>
                </a:lnTo>
                <a:lnTo>
                  <a:pt x="0" y="4336948"/>
                </a:lnTo>
                <a:lnTo>
                  <a:pt x="0" y="0"/>
                </a:lnTo>
                <a:close/>
                <a:moveTo>
                  <a:pt x="2263129" y="676400"/>
                </a:moveTo>
                <a:cubicBezTo>
                  <a:pt x="1376845" y="676400"/>
                  <a:pt x="658369" y="1394876"/>
                  <a:pt x="658369" y="2281160"/>
                </a:cubicBezTo>
                <a:lnTo>
                  <a:pt x="658369" y="3885919"/>
                </a:lnTo>
                <a:lnTo>
                  <a:pt x="11503183" y="3885919"/>
                </a:lnTo>
                <a:cubicBezTo>
                  <a:pt x="11503183" y="3350999"/>
                  <a:pt x="11503184" y="2816080"/>
                  <a:pt x="11503184" y="2281160"/>
                </a:cubicBezTo>
                <a:cubicBezTo>
                  <a:pt x="11503184" y="1394876"/>
                  <a:pt x="10784708" y="676400"/>
                  <a:pt x="9898424" y="676400"/>
                </a:cubicBezTo>
                <a:lnTo>
                  <a:pt x="2263129" y="676400"/>
                </a:lnTo>
                <a:close/>
              </a:path>
            </a:pathLst>
          </a:custGeom>
          <a:gradFill>
            <a:gsLst>
              <a:gs pos="100000">
                <a:srgbClr val="BE7E5D"/>
              </a:gs>
              <a:gs pos="55000">
                <a:srgbClr val="E0A678"/>
              </a:gs>
              <a:gs pos="0">
                <a:srgbClr val="A75F48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D6121981-90C0-C43C-11B6-059A43A0486A}"/>
              </a:ext>
            </a:extLst>
          </p:cNvPr>
          <p:cNvGrpSpPr/>
          <p:nvPr/>
        </p:nvGrpSpPr>
        <p:grpSpPr>
          <a:xfrm flipH="1">
            <a:off x="22748461" y="223189"/>
            <a:ext cx="2060627" cy="5877704"/>
            <a:chOff x="2221287" y="5757474"/>
            <a:chExt cx="1553383" cy="5292328"/>
          </a:xfrm>
        </p:grpSpPr>
        <p:sp>
          <p:nvSpPr>
            <p:cNvPr id="504" name="Rectangle 42">
              <a:extLst>
                <a:ext uri="{FF2B5EF4-FFF2-40B4-BE49-F238E27FC236}">
                  <a16:creationId xmlns:a16="http://schemas.microsoft.com/office/drawing/2014/main" id="{80BBF1FC-64A9-77FB-C157-77460379249F}"/>
                </a:ext>
              </a:extLst>
            </p:cNvPr>
            <p:cNvSpPr/>
            <p:nvPr/>
          </p:nvSpPr>
          <p:spPr>
            <a:xfrm flipH="1">
              <a:off x="3445941" y="7909354"/>
              <a:ext cx="301299" cy="1818450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Rectangle 42">
              <a:extLst>
                <a:ext uri="{FF2B5EF4-FFF2-40B4-BE49-F238E27FC236}">
                  <a16:creationId xmlns:a16="http://schemas.microsoft.com/office/drawing/2014/main" id="{02B431C5-7FAC-C8F3-4568-979AD7681F9B}"/>
                </a:ext>
              </a:extLst>
            </p:cNvPr>
            <p:cNvSpPr/>
            <p:nvPr/>
          </p:nvSpPr>
          <p:spPr>
            <a:xfrm flipH="1">
              <a:off x="2307858" y="5757474"/>
              <a:ext cx="320505" cy="3905568"/>
            </a:xfrm>
            <a:prstGeom prst="roundRect">
              <a:avLst>
                <a:gd name="adj" fmla="val 46337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8893758-9A59-B660-7688-BBB6207EF90E}"/>
                </a:ext>
              </a:extLst>
            </p:cNvPr>
            <p:cNvSpPr/>
            <p:nvPr/>
          </p:nvSpPr>
          <p:spPr>
            <a:xfrm flipH="1">
              <a:off x="3447382" y="8962646"/>
              <a:ext cx="299856" cy="2082877"/>
            </a:xfrm>
            <a:prstGeom prst="roundRect">
              <a:avLst>
                <a:gd name="adj" fmla="val 50000"/>
              </a:avLst>
            </a:pr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Rectangle 402">
              <a:extLst>
                <a:ext uri="{FF2B5EF4-FFF2-40B4-BE49-F238E27FC236}">
                  <a16:creationId xmlns:a16="http://schemas.microsoft.com/office/drawing/2014/main" id="{E276DD9C-621E-4713-CB41-8B456F913B0B}"/>
                </a:ext>
              </a:extLst>
            </p:cNvPr>
            <p:cNvSpPr/>
            <p:nvPr/>
          </p:nvSpPr>
          <p:spPr>
            <a:xfrm>
              <a:off x="2408394" y="7868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8" name="Rectangle 402">
              <a:extLst>
                <a:ext uri="{FF2B5EF4-FFF2-40B4-BE49-F238E27FC236}">
                  <a16:creationId xmlns:a16="http://schemas.microsoft.com/office/drawing/2014/main" id="{3F3C0162-07BA-08F7-9632-33D4BB1C9195}"/>
                </a:ext>
              </a:extLst>
            </p:cNvPr>
            <p:cNvSpPr/>
            <p:nvPr/>
          </p:nvSpPr>
          <p:spPr>
            <a:xfrm>
              <a:off x="2408394" y="7741295"/>
              <a:ext cx="1356751" cy="118680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6751" h="1307233">
                  <a:moveTo>
                    <a:pt x="127000" y="12700"/>
                  </a:moveTo>
                  <a:lnTo>
                    <a:pt x="1356751" y="0"/>
                  </a:lnTo>
                  <a:lnTo>
                    <a:pt x="1356751" y="1307233"/>
                  </a:lnTo>
                  <a:lnTo>
                    <a:pt x="0" y="1281833"/>
                  </a:lnTo>
                  <a:lnTo>
                    <a:pt x="127000" y="12700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Rectangle 402">
              <a:extLst>
                <a:ext uri="{FF2B5EF4-FFF2-40B4-BE49-F238E27FC236}">
                  <a16:creationId xmlns:a16="http://schemas.microsoft.com/office/drawing/2014/main" id="{6E4AF308-ABB1-30A1-0B12-E16272559EC9}"/>
                </a:ext>
              </a:extLst>
            </p:cNvPr>
            <p:cNvSpPr/>
            <p:nvPr/>
          </p:nvSpPr>
          <p:spPr>
            <a:xfrm>
              <a:off x="2427444" y="8905350"/>
              <a:ext cx="1347226" cy="152925"/>
            </a:xfrm>
            <a:custGeom>
              <a:avLst/>
              <a:gdLst>
                <a:gd name="connsiteX0" fmla="*/ 0 w 950351"/>
                <a:gd name="connsiteY0" fmla="*/ 0 h 1535833"/>
                <a:gd name="connsiteX1" fmla="*/ 950351 w 950351"/>
                <a:gd name="connsiteY1" fmla="*/ 0 h 1535833"/>
                <a:gd name="connsiteX2" fmla="*/ 950351 w 950351"/>
                <a:gd name="connsiteY2" fmla="*/ 1535833 h 1535833"/>
                <a:gd name="connsiteX3" fmla="*/ 0 w 950351"/>
                <a:gd name="connsiteY3" fmla="*/ 1535833 h 1535833"/>
                <a:gd name="connsiteX4" fmla="*/ 0 w 950351"/>
                <a:gd name="connsiteY4" fmla="*/ 0 h 1535833"/>
                <a:gd name="connsiteX0" fmla="*/ 127000 w 1077351"/>
                <a:gd name="connsiteY0" fmla="*/ 0 h 1535833"/>
                <a:gd name="connsiteX1" fmla="*/ 1077351 w 1077351"/>
                <a:gd name="connsiteY1" fmla="*/ 0 h 1535833"/>
                <a:gd name="connsiteX2" fmla="*/ 1077351 w 1077351"/>
                <a:gd name="connsiteY2" fmla="*/ 1535833 h 1535833"/>
                <a:gd name="connsiteX3" fmla="*/ 0 w 1077351"/>
                <a:gd name="connsiteY3" fmla="*/ 1383433 h 1535833"/>
                <a:gd name="connsiteX4" fmla="*/ 127000 w 1077351"/>
                <a:gd name="connsiteY4" fmla="*/ 0 h 1535833"/>
                <a:gd name="connsiteX0" fmla="*/ 127000 w 1293251"/>
                <a:gd name="connsiteY0" fmla="*/ 0 h 1421533"/>
                <a:gd name="connsiteX1" fmla="*/ 1077351 w 1293251"/>
                <a:gd name="connsiteY1" fmla="*/ 0 h 1421533"/>
                <a:gd name="connsiteX2" fmla="*/ 1293251 w 1293251"/>
                <a:gd name="connsiteY2" fmla="*/ 1421533 h 1421533"/>
                <a:gd name="connsiteX3" fmla="*/ 0 w 1293251"/>
                <a:gd name="connsiteY3" fmla="*/ 1383433 h 1421533"/>
                <a:gd name="connsiteX4" fmla="*/ 127000 w 1293251"/>
                <a:gd name="connsiteY4" fmla="*/ 0 h 1421533"/>
                <a:gd name="connsiteX0" fmla="*/ 127000 w 1356751"/>
                <a:gd name="connsiteY0" fmla="*/ 0 h 1408833"/>
                <a:gd name="connsiteX1" fmla="*/ 1077351 w 1356751"/>
                <a:gd name="connsiteY1" fmla="*/ 0 h 1408833"/>
                <a:gd name="connsiteX2" fmla="*/ 1356751 w 1356751"/>
                <a:gd name="connsiteY2" fmla="*/ 1408833 h 1408833"/>
                <a:gd name="connsiteX3" fmla="*/ 0 w 1356751"/>
                <a:gd name="connsiteY3" fmla="*/ 1383433 h 1408833"/>
                <a:gd name="connsiteX4" fmla="*/ 127000 w 1356751"/>
                <a:gd name="connsiteY4" fmla="*/ 0 h 1408833"/>
                <a:gd name="connsiteX0" fmla="*/ 1270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127000 w 1369451"/>
                <a:gd name="connsiteY4" fmla="*/ 0 h 1408833"/>
                <a:gd name="connsiteX0" fmla="*/ 63500 w 1369451"/>
                <a:gd name="connsiteY0" fmla="*/ 0 h 1408833"/>
                <a:gd name="connsiteX1" fmla="*/ 1369451 w 1369451"/>
                <a:gd name="connsiteY1" fmla="*/ 25400 h 1408833"/>
                <a:gd name="connsiteX2" fmla="*/ 1356751 w 1369451"/>
                <a:gd name="connsiteY2" fmla="*/ 1408833 h 1408833"/>
                <a:gd name="connsiteX3" fmla="*/ 0 w 1369451"/>
                <a:gd name="connsiteY3" fmla="*/ 1383433 h 1408833"/>
                <a:gd name="connsiteX4" fmla="*/ 63500 w 1369451"/>
                <a:gd name="connsiteY4" fmla="*/ 0 h 1408833"/>
                <a:gd name="connsiteX0" fmla="*/ 63500 w 1369451"/>
                <a:gd name="connsiteY0" fmla="*/ 88900 h 1383433"/>
                <a:gd name="connsiteX1" fmla="*/ 1369451 w 1369451"/>
                <a:gd name="connsiteY1" fmla="*/ 0 h 1383433"/>
                <a:gd name="connsiteX2" fmla="*/ 1356751 w 1369451"/>
                <a:gd name="connsiteY2" fmla="*/ 1383433 h 1383433"/>
                <a:gd name="connsiteX3" fmla="*/ 0 w 1369451"/>
                <a:gd name="connsiteY3" fmla="*/ 1358033 h 1383433"/>
                <a:gd name="connsiteX4" fmla="*/ 63500 w 1369451"/>
                <a:gd name="connsiteY4" fmla="*/ 88900 h 1383433"/>
                <a:gd name="connsiteX0" fmla="*/ 635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63500 w 1356751"/>
                <a:gd name="connsiteY4" fmla="*/ 12700 h 1307233"/>
                <a:gd name="connsiteX0" fmla="*/ 127000 w 1356751"/>
                <a:gd name="connsiteY0" fmla="*/ 12700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12700 h 1307233"/>
                <a:gd name="connsiteX0" fmla="*/ 127000 w 1356751"/>
                <a:gd name="connsiteY0" fmla="*/ 782078 h 1307233"/>
                <a:gd name="connsiteX1" fmla="*/ 1356751 w 1356751"/>
                <a:gd name="connsiteY1" fmla="*/ 0 h 1307233"/>
                <a:gd name="connsiteX2" fmla="*/ 1356751 w 1356751"/>
                <a:gd name="connsiteY2" fmla="*/ 1307233 h 1307233"/>
                <a:gd name="connsiteX3" fmla="*/ 0 w 1356751"/>
                <a:gd name="connsiteY3" fmla="*/ 1281833 h 1307233"/>
                <a:gd name="connsiteX4" fmla="*/ 127000 w 1356751"/>
                <a:gd name="connsiteY4" fmla="*/ 782078 h 1307233"/>
                <a:gd name="connsiteX0" fmla="*/ 127000 w 1356751"/>
                <a:gd name="connsiteY0" fmla="*/ 0 h 525155"/>
                <a:gd name="connsiteX1" fmla="*/ 1331351 w 1356751"/>
                <a:gd name="connsiteY1" fmla="*/ 15278 h 525155"/>
                <a:gd name="connsiteX2" fmla="*/ 1356751 w 1356751"/>
                <a:gd name="connsiteY2" fmla="*/ 525155 h 525155"/>
                <a:gd name="connsiteX3" fmla="*/ 0 w 1356751"/>
                <a:gd name="connsiteY3" fmla="*/ 499755 h 525155"/>
                <a:gd name="connsiteX4" fmla="*/ 127000 w 1356751"/>
                <a:gd name="connsiteY4" fmla="*/ 0 h 525155"/>
                <a:gd name="connsiteX0" fmla="*/ 25400 w 1255151"/>
                <a:gd name="connsiteY0" fmla="*/ 0 h 525155"/>
                <a:gd name="connsiteX1" fmla="*/ 1229751 w 1255151"/>
                <a:gd name="connsiteY1" fmla="*/ 15278 h 525155"/>
                <a:gd name="connsiteX2" fmla="*/ 1255151 w 1255151"/>
                <a:gd name="connsiteY2" fmla="*/ 525155 h 525155"/>
                <a:gd name="connsiteX3" fmla="*/ 0 w 1255151"/>
                <a:gd name="connsiteY3" fmla="*/ 485766 h 525155"/>
                <a:gd name="connsiteX4" fmla="*/ 25400 w 1255151"/>
                <a:gd name="connsiteY4" fmla="*/ 0 h 525155"/>
                <a:gd name="connsiteX0" fmla="*/ 25400 w 1229751"/>
                <a:gd name="connsiteY0" fmla="*/ 0 h 485766"/>
                <a:gd name="connsiteX1" fmla="*/ 1229751 w 1229751"/>
                <a:gd name="connsiteY1" fmla="*/ 15278 h 485766"/>
                <a:gd name="connsiteX2" fmla="*/ 1178951 w 1229751"/>
                <a:gd name="connsiteY2" fmla="*/ 413245 h 485766"/>
                <a:gd name="connsiteX3" fmla="*/ 0 w 1229751"/>
                <a:gd name="connsiteY3" fmla="*/ 485766 h 485766"/>
                <a:gd name="connsiteX4" fmla="*/ 25400 w 1229751"/>
                <a:gd name="connsiteY4" fmla="*/ 0 h 485766"/>
                <a:gd name="connsiteX0" fmla="*/ 0 w 1204351"/>
                <a:gd name="connsiteY0" fmla="*/ 0 h 443800"/>
                <a:gd name="connsiteX1" fmla="*/ 1204351 w 1204351"/>
                <a:gd name="connsiteY1" fmla="*/ 15278 h 443800"/>
                <a:gd name="connsiteX2" fmla="*/ 1153551 w 1204351"/>
                <a:gd name="connsiteY2" fmla="*/ 413245 h 443800"/>
                <a:gd name="connsiteX3" fmla="*/ 25400 w 1204351"/>
                <a:gd name="connsiteY3" fmla="*/ 443800 h 443800"/>
                <a:gd name="connsiteX4" fmla="*/ 0 w 1204351"/>
                <a:gd name="connsiteY4" fmla="*/ 0 h 443800"/>
                <a:gd name="connsiteX0" fmla="*/ 0 w 1204351"/>
                <a:gd name="connsiteY0" fmla="*/ 0 h 413245"/>
                <a:gd name="connsiteX1" fmla="*/ 1204351 w 1204351"/>
                <a:gd name="connsiteY1" fmla="*/ 15278 h 413245"/>
                <a:gd name="connsiteX2" fmla="*/ 1153551 w 1204351"/>
                <a:gd name="connsiteY2" fmla="*/ 413245 h 413245"/>
                <a:gd name="connsiteX3" fmla="*/ 25400 w 1204351"/>
                <a:gd name="connsiteY3" fmla="*/ 401834 h 413245"/>
                <a:gd name="connsiteX4" fmla="*/ 0 w 1204351"/>
                <a:gd name="connsiteY4" fmla="*/ 0 h 413245"/>
                <a:gd name="connsiteX0" fmla="*/ 0 w 1267851"/>
                <a:gd name="connsiteY0" fmla="*/ 124608 h 397966"/>
                <a:gd name="connsiteX1" fmla="*/ 1267851 w 1267851"/>
                <a:gd name="connsiteY1" fmla="*/ -1 h 397966"/>
                <a:gd name="connsiteX2" fmla="*/ 1217051 w 1267851"/>
                <a:gd name="connsiteY2" fmla="*/ 397966 h 397966"/>
                <a:gd name="connsiteX3" fmla="*/ 88900 w 1267851"/>
                <a:gd name="connsiteY3" fmla="*/ 386555 h 397966"/>
                <a:gd name="connsiteX4" fmla="*/ 0 w 1267851"/>
                <a:gd name="connsiteY4" fmla="*/ 124608 h 397966"/>
                <a:gd name="connsiteX0" fmla="*/ 0 w 1302776"/>
                <a:gd name="connsiteY0" fmla="*/ 0 h 273358"/>
                <a:gd name="connsiteX1" fmla="*/ 1302776 w 1302776"/>
                <a:gd name="connsiteY1" fmla="*/ 29266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0 w 1302776"/>
                <a:gd name="connsiteY0" fmla="*/ 0 h 273358"/>
                <a:gd name="connsiteX1" fmla="*/ 1302776 w 1302776"/>
                <a:gd name="connsiteY1" fmla="*/ 18775 h 273358"/>
                <a:gd name="connsiteX2" fmla="*/ 1217051 w 1302776"/>
                <a:gd name="connsiteY2" fmla="*/ 273358 h 273358"/>
                <a:gd name="connsiteX3" fmla="*/ 88900 w 1302776"/>
                <a:gd name="connsiteY3" fmla="*/ 261947 h 273358"/>
                <a:gd name="connsiteX4" fmla="*/ 0 w 1302776"/>
                <a:gd name="connsiteY4" fmla="*/ 0 h 273358"/>
                <a:gd name="connsiteX0" fmla="*/ 41275 w 1344051"/>
                <a:gd name="connsiteY0" fmla="*/ 0 h 273358"/>
                <a:gd name="connsiteX1" fmla="*/ 1344051 w 1344051"/>
                <a:gd name="connsiteY1" fmla="*/ 18775 h 273358"/>
                <a:gd name="connsiteX2" fmla="*/ 1258326 w 1344051"/>
                <a:gd name="connsiteY2" fmla="*/ 273358 h 273358"/>
                <a:gd name="connsiteX3" fmla="*/ 0 w 1344051"/>
                <a:gd name="connsiteY3" fmla="*/ 136048 h 273358"/>
                <a:gd name="connsiteX4" fmla="*/ 41275 w 1344051"/>
                <a:gd name="connsiteY4" fmla="*/ 0 h 273358"/>
                <a:gd name="connsiteX0" fmla="*/ 41275 w 1353576"/>
                <a:gd name="connsiteY0" fmla="*/ 0 h 164946"/>
                <a:gd name="connsiteX1" fmla="*/ 1344051 w 1353576"/>
                <a:gd name="connsiteY1" fmla="*/ 18775 h 164946"/>
                <a:gd name="connsiteX2" fmla="*/ 1353576 w 1353576"/>
                <a:gd name="connsiteY2" fmla="*/ 164946 h 164946"/>
                <a:gd name="connsiteX3" fmla="*/ 0 w 1353576"/>
                <a:gd name="connsiteY3" fmla="*/ 136048 h 164946"/>
                <a:gd name="connsiteX4" fmla="*/ 41275 w 1353576"/>
                <a:gd name="connsiteY4" fmla="*/ 0 h 164946"/>
                <a:gd name="connsiteX0" fmla="*/ 41275 w 1344051"/>
                <a:gd name="connsiteY0" fmla="*/ 0 h 164946"/>
                <a:gd name="connsiteX1" fmla="*/ 1344051 w 1344051"/>
                <a:gd name="connsiteY1" fmla="*/ 18775 h 164946"/>
                <a:gd name="connsiteX2" fmla="*/ 1337701 w 1344051"/>
                <a:gd name="connsiteY2" fmla="*/ 164946 h 164946"/>
                <a:gd name="connsiteX3" fmla="*/ 0 w 1344051"/>
                <a:gd name="connsiteY3" fmla="*/ 136048 h 164946"/>
                <a:gd name="connsiteX4" fmla="*/ 41275 w 1344051"/>
                <a:gd name="connsiteY4" fmla="*/ 0 h 164946"/>
                <a:gd name="connsiteX0" fmla="*/ 0 w 1347226"/>
                <a:gd name="connsiteY0" fmla="*/ 0 h 157952"/>
                <a:gd name="connsiteX1" fmla="*/ 1347226 w 1347226"/>
                <a:gd name="connsiteY1" fmla="*/ 11781 h 157952"/>
                <a:gd name="connsiteX2" fmla="*/ 1340876 w 1347226"/>
                <a:gd name="connsiteY2" fmla="*/ 157952 h 157952"/>
                <a:gd name="connsiteX3" fmla="*/ 3175 w 1347226"/>
                <a:gd name="connsiteY3" fmla="*/ 129054 h 157952"/>
                <a:gd name="connsiteX4" fmla="*/ 0 w 1347226"/>
                <a:gd name="connsiteY4" fmla="*/ 0 h 157952"/>
                <a:gd name="connsiteX0" fmla="*/ 0 w 1347226"/>
                <a:gd name="connsiteY0" fmla="*/ 0 h 168444"/>
                <a:gd name="connsiteX1" fmla="*/ 1347226 w 1347226"/>
                <a:gd name="connsiteY1" fmla="*/ 22273 h 168444"/>
                <a:gd name="connsiteX2" fmla="*/ 1340876 w 1347226"/>
                <a:gd name="connsiteY2" fmla="*/ 168444 h 168444"/>
                <a:gd name="connsiteX3" fmla="*/ 3175 w 1347226"/>
                <a:gd name="connsiteY3" fmla="*/ 139546 h 168444"/>
                <a:gd name="connsiteX4" fmla="*/ 0 w 1347226"/>
                <a:gd name="connsiteY4" fmla="*/ 0 h 16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7226" h="168444">
                  <a:moveTo>
                    <a:pt x="0" y="0"/>
                  </a:moveTo>
                  <a:lnTo>
                    <a:pt x="1347226" y="22273"/>
                  </a:lnTo>
                  <a:lnTo>
                    <a:pt x="1340876" y="168444"/>
                  </a:lnTo>
                  <a:lnTo>
                    <a:pt x="3175" y="139546"/>
                  </a:lnTo>
                  <a:cubicBezTo>
                    <a:pt x="2117" y="96528"/>
                    <a:pt x="1058" y="43018"/>
                    <a:pt x="0" y="0"/>
                  </a:cubicBez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Rectangle 402">
              <a:extLst>
                <a:ext uri="{FF2B5EF4-FFF2-40B4-BE49-F238E27FC236}">
                  <a16:creationId xmlns:a16="http://schemas.microsoft.com/office/drawing/2014/main" id="{AF509463-8410-28BE-EA75-58ED4162176B}"/>
                </a:ext>
              </a:extLst>
            </p:cNvPr>
            <p:cNvSpPr/>
            <p:nvPr/>
          </p:nvSpPr>
          <p:spPr>
            <a:xfrm>
              <a:off x="2313915" y="6858000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tangle 402">
              <a:extLst>
                <a:ext uri="{FF2B5EF4-FFF2-40B4-BE49-F238E27FC236}">
                  <a16:creationId xmlns:a16="http://schemas.microsoft.com/office/drawing/2014/main" id="{4BF5A7B9-5C2C-9D00-59CC-037531DC6991}"/>
                </a:ext>
              </a:extLst>
            </p:cNvPr>
            <p:cNvSpPr/>
            <p:nvPr/>
          </p:nvSpPr>
          <p:spPr>
            <a:xfrm>
              <a:off x="2301215" y="6212141"/>
              <a:ext cx="271256" cy="1199505"/>
            </a:xfrm>
            <a:custGeom>
              <a:avLst/>
              <a:gdLst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45219 h 1186805"/>
                <a:gd name="connsiteX4" fmla="*/ 271306 w 271306"/>
                <a:gd name="connsiteY4" fmla="*/ 1141586 h 1186805"/>
                <a:gd name="connsiteX5" fmla="*/ 226087 w 271306"/>
                <a:gd name="connsiteY5" fmla="*/ 1186805 h 1186805"/>
                <a:gd name="connsiteX6" fmla="*/ 45219 w 271306"/>
                <a:gd name="connsiteY6" fmla="*/ 1186805 h 1186805"/>
                <a:gd name="connsiteX7" fmla="*/ 0 w 271306"/>
                <a:gd name="connsiteY7" fmla="*/ 1141586 h 1186805"/>
                <a:gd name="connsiteX8" fmla="*/ 0 w 271306"/>
                <a:gd name="connsiteY8" fmla="*/ 45219 h 1186805"/>
                <a:gd name="connsiteX0" fmla="*/ 0 w 271306"/>
                <a:gd name="connsiteY0" fmla="*/ 45219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7" fmla="*/ 0 w 271306"/>
                <a:gd name="connsiteY7" fmla="*/ 45219 h 1186805"/>
                <a:gd name="connsiteX0" fmla="*/ 0 w 271306"/>
                <a:gd name="connsiteY0" fmla="*/ 1141586 h 1186805"/>
                <a:gd name="connsiteX1" fmla="*/ 45219 w 271306"/>
                <a:gd name="connsiteY1" fmla="*/ 0 h 1186805"/>
                <a:gd name="connsiteX2" fmla="*/ 226087 w 271306"/>
                <a:gd name="connsiteY2" fmla="*/ 0 h 1186805"/>
                <a:gd name="connsiteX3" fmla="*/ 271306 w 271306"/>
                <a:gd name="connsiteY3" fmla="*/ 1141586 h 1186805"/>
                <a:gd name="connsiteX4" fmla="*/ 226087 w 271306"/>
                <a:gd name="connsiteY4" fmla="*/ 1186805 h 1186805"/>
                <a:gd name="connsiteX5" fmla="*/ 45219 w 271306"/>
                <a:gd name="connsiteY5" fmla="*/ 1186805 h 1186805"/>
                <a:gd name="connsiteX6" fmla="*/ 0 w 271306"/>
                <a:gd name="connsiteY6" fmla="*/ 1141586 h 1186805"/>
                <a:gd name="connsiteX0" fmla="*/ 0 w 248695"/>
                <a:gd name="connsiteY0" fmla="*/ 1141586 h 1186805"/>
                <a:gd name="connsiteX1" fmla="*/ 45219 w 248695"/>
                <a:gd name="connsiteY1" fmla="*/ 0 h 1186805"/>
                <a:gd name="connsiteX2" fmla="*/ 226087 w 248695"/>
                <a:gd name="connsiteY2" fmla="*/ 0 h 1186805"/>
                <a:gd name="connsiteX3" fmla="*/ 226087 w 248695"/>
                <a:gd name="connsiteY3" fmla="*/ 1186805 h 1186805"/>
                <a:gd name="connsiteX4" fmla="*/ 45219 w 248695"/>
                <a:gd name="connsiteY4" fmla="*/ 1186805 h 1186805"/>
                <a:gd name="connsiteX5" fmla="*/ 0 w 248695"/>
                <a:gd name="connsiteY5" fmla="*/ 1141586 h 1186805"/>
                <a:gd name="connsiteX0" fmla="*/ 22609 w 226085"/>
                <a:gd name="connsiteY0" fmla="*/ 1186805 h 1186805"/>
                <a:gd name="connsiteX1" fmla="*/ 22609 w 226085"/>
                <a:gd name="connsiteY1" fmla="*/ 0 h 1186805"/>
                <a:gd name="connsiteX2" fmla="*/ 203477 w 226085"/>
                <a:gd name="connsiteY2" fmla="*/ 0 h 1186805"/>
                <a:gd name="connsiteX3" fmla="*/ 203477 w 226085"/>
                <a:gd name="connsiteY3" fmla="*/ 1186805 h 1186805"/>
                <a:gd name="connsiteX4" fmla="*/ 22609 w 226085"/>
                <a:gd name="connsiteY4" fmla="*/ 1186805 h 1186805"/>
                <a:gd name="connsiteX0" fmla="*/ 7391 w 280717"/>
                <a:gd name="connsiteY0" fmla="*/ 1199505 h 1199505"/>
                <a:gd name="connsiteX1" fmla="*/ 77241 w 280717"/>
                <a:gd name="connsiteY1" fmla="*/ 0 h 1199505"/>
                <a:gd name="connsiteX2" fmla="*/ 258109 w 280717"/>
                <a:gd name="connsiteY2" fmla="*/ 0 h 1199505"/>
                <a:gd name="connsiteX3" fmla="*/ 258109 w 280717"/>
                <a:gd name="connsiteY3" fmla="*/ 1186805 h 1199505"/>
                <a:gd name="connsiteX4" fmla="*/ 7391 w 280717"/>
                <a:gd name="connsiteY4" fmla="*/ 1199505 h 1199505"/>
                <a:gd name="connsiteX0" fmla="*/ 7391 w 263125"/>
                <a:gd name="connsiteY0" fmla="*/ 1199505 h 1199505"/>
                <a:gd name="connsiteX1" fmla="*/ 77241 w 263125"/>
                <a:gd name="connsiteY1" fmla="*/ 0 h 1199505"/>
                <a:gd name="connsiteX2" fmla="*/ 258109 w 263125"/>
                <a:gd name="connsiteY2" fmla="*/ 0 h 1199505"/>
                <a:gd name="connsiteX3" fmla="*/ 143809 w 263125"/>
                <a:gd name="connsiteY3" fmla="*/ 1186805 h 1199505"/>
                <a:gd name="connsiteX4" fmla="*/ 7391 w 263125"/>
                <a:gd name="connsiteY4" fmla="*/ 1199505 h 1199505"/>
                <a:gd name="connsiteX0" fmla="*/ 0 w 255734"/>
                <a:gd name="connsiteY0" fmla="*/ 1199505 h 1199505"/>
                <a:gd name="connsiteX1" fmla="*/ 69850 w 255734"/>
                <a:gd name="connsiteY1" fmla="*/ 0 h 1199505"/>
                <a:gd name="connsiteX2" fmla="*/ 250718 w 255734"/>
                <a:gd name="connsiteY2" fmla="*/ 0 h 1199505"/>
                <a:gd name="connsiteX3" fmla="*/ 136418 w 255734"/>
                <a:gd name="connsiteY3" fmla="*/ 1186805 h 1199505"/>
                <a:gd name="connsiteX4" fmla="*/ 0 w 255734"/>
                <a:gd name="connsiteY4" fmla="*/ 1199505 h 1199505"/>
                <a:gd name="connsiteX0" fmla="*/ 0 w 258847"/>
                <a:gd name="connsiteY0" fmla="*/ 1199505 h 1199505"/>
                <a:gd name="connsiteX1" fmla="*/ 69850 w 258847"/>
                <a:gd name="connsiteY1" fmla="*/ 0 h 1199505"/>
                <a:gd name="connsiteX2" fmla="*/ 250718 w 258847"/>
                <a:gd name="connsiteY2" fmla="*/ 0 h 1199505"/>
                <a:gd name="connsiteX3" fmla="*/ 136418 w 258847"/>
                <a:gd name="connsiteY3" fmla="*/ 1186805 h 1199505"/>
                <a:gd name="connsiteX4" fmla="*/ 0 w 258847"/>
                <a:gd name="connsiteY4" fmla="*/ 1199505 h 1199505"/>
                <a:gd name="connsiteX0" fmla="*/ 0 w 262316"/>
                <a:gd name="connsiteY0" fmla="*/ 1199505 h 1199505"/>
                <a:gd name="connsiteX1" fmla="*/ 69850 w 262316"/>
                <a:gd name="connsiteY1" fmla="*/ 0 h 1199505"/>
                <a:gd name="connsiteX2" fmla="*/ 250718 w 262316"/>
                <a:gd name="connsiteY2" fmla="*/ 0 h 1199505"/>
                <a:gd name="connsiteX3" fmla="*/ 136418 w 262316"/>
                <a:gd name="connsiteY3" fmla="*/ 1186805 h 1199505"/>
                <a:gd name="connsiteX4" fmla="*/ 0 w 262316"/>
                <a:gd name="connsiteY4" fmla="*/ 1199505 h 1199505"/>
                <a:gd name="connsiteX0" fmla="*/ 0 w 267522"/>
                <a:gd name="connsiteY0" fmla="*/ 1199505 h 1199505"/>
                <a:gd name="connsiteX1" fmla="*/ 69850 w 267522"/>
                <a:gd name="connsiteY1" fmla="*/ 0 h 1199505"/>
                <a:gd name="connsiteX2" fmla="*/ 250718 w 267522"/>
                <a:gd name="connsiteY2" fmla="*/ 0 h 1199505"/>
                <a:gd name="connsiteX3" fmla="*/ 161818 w 267522"/>
                <a:gd name="connsiteY3" fmla="*/ 1186805 h 1199505"/>
                <a:gd name="connsiteX4" fmla="*/ 0 w 267522"/>
                <a:gd name="connsiteY4" fmla="*/ 1199505 h 1199505"/>
                <a:gd name="connsiteX0" fmla="*/ 0 w 271256"/>
                <a:gd name="connsiteY0" fmla="*/ 1199505 h 1199505"/>
                <a:gd name="connsiteX1" fmla="*/ 69850 w 271256"/>
                <a:gd name="connsiteY1" fmla="*/ 0 h 1199505"/>
                <a:gd name="connsiteX2" fmla="*/ 250718 w 271256"/>
                <a:gd name="connsiteY2" fmla="*/ 0 h 1199505"/>
                <a:gd name="connsiteX3" fmla="*/ 174518 w 271256"/>
                <a:gd name="connsiteY3" fmla="*/ 1193155 h 1199505"/>
                <a:gd name="connsiteX4" fmla="*/ 0 w 271256"/>
                <a:gd name="connsiteY4" fmla="*/ 1199505 h 119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256" h="1199505">
                  <a:moveTo>
                    <a:pt x="0" y="1199505"/>
                  </a:moveTo>
                  <a:cubicBezTo>
                    <a:pt x="90505" y="982654"/>
                    <a:pt x="39705" y="197801"/>
                    <a:pt x="69850" y="0"/>
                  </a:cubicBezTo>
                  <a:lnTo>
                    <a:pt x="250718" y="0"/>
                  </a:lnTo>
                  <a:cubicBezTo>
                    <a:pt x="280863" y="197801"/>
                    <a:pt x="293563" y="1001704"/>
                    <a:pt x="174518" y="1193155"/>
                  </a:cubicBezTo>
                  <a:lnTo>
                    <a:pt x="0" y="1199505"/>
                  </a:lnTo>
                  <a:close/>
                </a:path>
              </a:pathLst>
            </a:custGeom>
            <a:solidFill>
              <a:srgbClr val="E0A6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D57F6AC9-5E24-89C1-980C-662861201B08}"/>
                </a:ext>
              </a:extLst>
            </p:cNvPr>
            <p:cNvSpPr/>
            <p:nvPr/>
          </p:nvSpPr>
          <p:spPr>
            <a:xfrm flipH="1">
              <a:off x="2221287" y="7144234"/>
              <a:ext cx="289100" cy="3905568"/>
            </a:xfrm>
            <a:custGeom>
              <a:avLst/>
              <a:gdLst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  <a:gd name="connsiteX0" fmla="*/ 0 w 289100"/>
                <a:gd name="connsiteY0" fmla="*/ 133960 h 3905568"/>
                <a:gd name="connsiteX1" fmla="*/ 133960 w 289100"/>
                <a:gd name="connsiteY1" fmla="*/ 0 h 3905568"/>
                <a:gd name="connsiteX2" fmla="*/ 155140 w 289100"/>
                <a:gd name="connsiteY2" fmla="*/ 0 h 3905568"/>
                <a:gd name="connsiteX3" fmla="*/ 289100 w 289100"/>
                <a:gd name="connsiteY3" fmla="*/ 133960 h 3905568"/>
                <a:gd name="connsiteX4" fmla="*/ 289100 w 289100"/>
                <a:gd name="connsiteY4" fmla="*/ 3771608 h 3905568"/>
                <a:gd name="connsiteX5" fmla="*/ 155140 w 289100"/>
                <a:gd name="connsiteY5" fmla="*/ 3905568 h 3905568"/>
                <a:gd name="connsiteX6" fmla="*/ 133960 w 289100"/>
                <a:gd name="connsiteY6" fmla="*/ 3905568 h 3905568"/>
                <a:gd name="connsiteX7" fmla="*/ 0 w 289100"/>
                <a:gd name="connsiteY7" fmla="*/ 3771608 h 3905568"/>
                <a:gd name="connsiteX8" fmla="*/ 0 w 289100"/>
                <a:gd name="connsiteY8" fmla="*/ 133960 h 39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100" h="3905568">
                  <a:moveTo>
                    <a:pt x="0" y="133960"/>
                  </a:moveTo>
                  <a:cubicBezTo>
                    <a:pt x="0" y="59976"/>
                    <a:pt x="59976" y="0"/>
                    <a:pt x="133960" y="0"/>
                  </a:cubicBezTo>
                  <a:lnTo>
                    <a:pt x="155140" y="0"/>
                  </a:lnTo>
                  <a:cubicBezTo>
                    <a:pt x="229124" y="0"/>
                    <a:pt x="289100" y="59976"/>
                    <a:pt x="289100" y="133960"/>
                  </a:cubicBezTo>
                  <a:cubicBezTo>
                    <a:pt x="124000" y="2553009"/>
                    <a:pt x="289100" y="2559059"/>
                    <a:pt x="289100" y="3771608"/>
                  </a:cubicBezTo>
                  <a:cubicBezTo>
                    <a:pt x="289100" y="3845592"/>
                    <a:pt x="229124" y="3905568"/>
                    <a:pt x="155140" y="3905568"/>
                  </a:cubicBezTo>
                  <a:lnTo>
                    <a:pt x="133960" y="3905568"/>
                  </a:lnTo>
                  <a:cubicBezTo>
                    <a:pt x="59976" y="3905568"/>
                    <a:pt x="0" y="3845592"/>
                    <a:pt x="0" y="3771608"/>
                  </a:cubicBezTo>
                  <a:lnTo>
                    <a:pt x="0" y="133960"/>
                  </a:lnTo>
                  <a:close/>
                </a:path>
              </a:pathLst>
            </a:custGeom>
            <a:solidFill>
              <a:srgbClr val="A75F4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6C55A-FE7D-8FB6-D8D7-6C2B105452FF}"/>
              </a:ext>
            </a:extLst>
          </p:cNvPr>
          <p:cNvGrpSpPr/>
          <p:nvPr/>
        </p:nvGrpSpPr>
        <p:grpSpPr>
          <a:xfrm>
            <a:off x="-9784862" y="81905"/>
            <a:ext cx="2761900" cy="2961811"/>
            <a:chOff x="8741500" y="2898549"/>
            <a:chExt cx="382361" cy="41003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9D5908-D976-7555-7C41-9AEF30849813}"/>
                </a:ext>
              </a:extLst>
            </p:cNvPr>
            <p:cNvCxnSpPr/>
            <p:nvPr/>
          </p:nvCxnSpPr>
          <p:spPr>
            <a:xfrm>
              <a:off x="8938426" y="2898549"/>
              <a:ext cx="0" cy="360298"/>
            </a:xfrm>
            <a:prstGeom prst="lin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3EEDABDA-E495-79AB-5C54-0F0FF5ABF4F2}"/>
                </a:ext>
              </a:extLst>
            </p:cNvPr>
            <p:cNvSpPr/>
            <p:nvPr/>
          </p:nvSpPr>
          <p:spPr>
            <a:xfrm>
              <a:off x="8741500" y="3168437"/>
              <a:ext cx="382361" cy="140149"/>
            </a:xfrm>
            <a:custGeom>
              <a:avLst/>
              <a:gdLst>
                <a:gd name="connsiteX0" fmla="*/ 0 w 311838"/>
                <a:gd name="connsiteY0" fmla="*/ 22860 h 45719"/>
                <a:gd name="connsiteX1" fmla="*/ 155919 w 311838"/>
                <a:gd name="connsiteY1" fmla="*/ 0 h 45719"/>
                <a:gd name="connsiteX2" fmla="*/ 311838 w 311838"/>
                <a:gd name="connsiteY2" fmla="*/ 22860 h 45719"/>
                <a:gd name="connsiteX3" fmla="*/ 155919 w 311838"/>
                <a:gd name="connsiteY3" fmla="*/ 45720 h 45719"/>
                <a:gd name="connsiteX4" fmla="*/ 0 w 311838"/>
                <a:gd name="connsiteY4" fmla="*/ 22860 h 45719"/>
                <a:gd name="connsiteX0" fmla="*/ 0 w 311838"/>
                <a:gd name="connsiteY0" fmla="*/ 91440 h 114300"/>
                <a:gd name="connsiteX1" fmla="*/ 155919 w 311838"/>
                <a:gd name="connsiteY1" fmla="*/ 0 h 114300"/>
                <a:gd name="connsiteX2" fmla="*/ 311838 w 311838"/>
                <a:gd name="connsiteY2" fmla="*/ 91440 h 114300"/>
                <a:gd name="connsiteX3" fmla="*/ 155919 w 311838"/>
                <a:gd name="connsiteY3" fmla="*/ 114300 h 114300"/>
                <a:gd name="connsiteX4" fmla="*/ 0 w 311838"/>
                <a:gd name="connsiteY4" fmla="*/ 914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838" h="114300">
                  <a:moveTo>
                    <a:pt x="0" y="91440"/>
                  </a:moveTo>
                  <a:cubicBezTo>
                    <a:pt x="0" y="72390"/>
                    <a:pt x="69807" y="0"/>
                    <a:pt x="155919" y="0"/>
                  </a:cubicBezTo>
                  <a:cubicBezTo>
                    <a:pt x="242031" y="0"/>
                    <a:pt x="311838" y="78815"/>
                    <a:pt x="311838" y="91440"/>
                  </a:cubicBezTo>
                  <a:cubicBezTo>
                    <a:pt x="311838" y="104065"/>
                    <a:pt x="242031" y="114300"/>
                    <a:pt x="155919" y="114300"/>
                  </a:cubicBezTo>
                  <a:cubicBezTo>
                    <a:pt x="69807" y="114300"/>
                    <a:pt x="0" y="110490"/>
                    <a:pt x="0" y="914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1199A5-D887-EBD6-5949-03401935306D}"/>
              </a:ext>
            </a:extLst>
          </p:cNvPr>
          <p:cNvGrpSpPr/>
          <p:nvPr/>
        </p:nvGrpSpPr>
        <p:grpSpPr>
          <a:xfrm flipH="1">
            <a:off x="3306494" y="948957"/>
            <a:ext cx="3688772" cy="6021942"/>
            <a:chOff x="4274004" y="6206580"/>
            <a:chExt cx="1913663" cy="3124066"/>
          </a:xfrm>
          <a:solidFill>
            <a:srgbClr val="A75F48"/>
          </a:solidFill>
        </p:grpSpPr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E43460C-F256-0355-90D5-79B9A1B93D2A}"/>
                </a:ext>
              </a:extLst>
            </p:cNvPr>
            <p:cNvSpPr/>
            <p:nvPr/>
          </p:nvSpPr>
          <p:spPr>
            <a:xfrm rot="5745827">
              <a:off x="5437288" y="6790581"/>
              <a:ext cx="226600" cy="1170940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6810B09-7BB2-90CA-4C4F-C19DF3DAE0DB}"/>
                </a:ext>
              </a:extLst>
            </p:cNvPr>
            <p:cNvSpPr/>
            <p:nvPr/>
          </p:nvSpPr>
          <p:spPr>
            <a:xfrm rot="5637734">
              <a:off x="5469161" y="6277316"/>
              <a:ext cx="186667" cy="115382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9DBFE-F90E-BB67-8569-1FC628B5061D}"/>
                </a:ext>
              </a:extLst>
            </p:cNvPr>
            <p:cNvSpPr/>
            <p:nvPr/>
          </p:nvSpPr>
          <p:spPr>
            <a:xfrm rot="5682357">
              <a:off x="5391992" y="5773879"/>
              <a:ext cx="226600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CF545759-2C47-13BC-F799-8F3DD6782549}"/>
                </a:ext>
              </a:extLst>
            </p:cNvPr>
            <p:cNvSpPr/>
            <p:nvPr/>
          </p:nvSpPr>
          <p:spPr>
            <a:xfrm>
              <a:off x="4860847" y="6206580"/>
              <a:ext cx="20645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C8EC675D-4EC1-30A9-DE3D-3BE13FF4AE10}"/>
                </a:ext>
              </a:extLst>
            </p:cNvPr>
            <p:cNvSpPr/>
            <p:nvPr/>
          </p:nvSpPr>
          <p:spPr>
            <a:xfrm>
              <a:off x="6001443" y="6318798"/>
              <a:ext cx="186224" cy="2515775"/>
            </a:xfrm>
            <a:prstGeom prst="roundRect">
              <a:avLst>
                <a:gd name="adj" fmla="val 46337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597E775C-38CD-75F0-0EC4-B167B6546E68}"/>
                </a:ext>
              </a:extLst>
            </p:cNvPr>
            <p:cNvSpPr/>
            <p:nvPr/>
          </p:nvSpPr>
          <p:spPr>
            <a:xfrm rot="20382340" flipH="1">
              <a:off x="4286805" y="7662277"/>
              <a:ext cx="723793" cy="179635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0CA01293-8EEB-9F75-B8B8-992FA5B525C2}"/>
                </a:ext>
              </a:extLst>
            </p:cNvPr>
            <p:cNvSpPr/>
            <p:nvPr/>
          </p:nvSpPr>
          <p:spPr>
            <a:xfrm rot="5707529">
              <a:off x="5763722" y="7797265"/>
              <a:ext cx="503913" cy="295994"/>
            </a:xfrm>
            <a:custGeom>
              <a:avLst/>
              <a:gdLst>
                <a:gd name="connsiteX0" fmla="*/ 0 w 237667"/>
                <a:gd name="connsiteY0" fmla="*/ 118834 h 1740364"/>
                <a:gd name="connsiteX1" fmla="*/ 118834 w 237667"/>
                <a:gd name="connsiteY1" fmla="*/ 0 h 1740364"/>
                <a:gd name="connsiteX2" fmla="*/ 118834 w 237667"/>
                <a:gd name="connsiteY2" fmla="*/ 0 h 1740364"/>
                <a:gd name="connsiteX3" fmla="*/ 237668 w 237667"/>
                <a:gd name="connsiteY3" fmla="*/ 118834 h 1740364"/>
                <a:gd name="connsiteX4" fmla="*/ 237667 w 237667"/>
                <a:gd name="connsiteY4" fmla="*/ 1621531 h 1740364"/>
                <a:gd name="connsiteX5" fmla="*/ 118833 w 237667"/>
                <a:gd name="connsiteY5" fmla="*/ 1740365 h 1740364"/>
                <a:gd name="connsiteX6" fmla="*/ 118834 w 237667"/>
                <a:gd name="connsiteY6" fmla="*/ 1740364 h 1740364"/>
                <a:gd name="connsiteX7" fmla="*/ 0 w 237667"/>
                <a:gd name="connsiteY7" fmla="*/ 1621530 h 1740364"/>
                <a:gd name="connsiteX8" fmla="*/ 0 w 237667"/>
                <a:gd name="connsiteY8" fmla="*/ 118834 h 1740364"/>
                <a:gd name="connsiteX0" fmla="*/ 230576 w 502928"/>
                <a:gd name="connsiteY0" fmla="*/ 118834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230576 w 502928"/>
                <a:gd name="connsiteY8" fmla="*/ 118834 h 1740365"/>
                <a:gd name="connsiteX0" fmla="*/ 84205 w 502928"/>
                <a:gd name="connsiteY0" fmla="*/ 406109 h 1740365"/>
                <a:gd name="connsiteX1" fmla="*/ 349410 w 502928"/>
                <a:gd name="connsiteY1" fmla="*/ 0 h 1740365"/>
                <a:gd name="connsiteX2" fmla="*/ 0 w 502928"/>
                <a:gd name="connsiteY2" fmla="*/ 369242 h 1740365"/>
                <a:gd name="connsiteX3" fmla="*/ 468244 w 502928"/>
                <a:gd name="connsiteY3" fmla="*/ 118834 h 1740365"/>
                <a:gd name="connsiteX4" fmla="*/ 468243 w 502928"/>
                <a:gd name="connsiteY4" fmla="*/ 1621531 h 1740365"/>
                <a:gd name="connsiteX5" fmla="*/ 349409 w 502928"/>
                <a:gd name="connsiteY5" fmla="*/ 1740365 h 1740365"/>
                <a:gd name="connsiteX6" fmla="*/ 349410 w 502928"/>
                <a:gd name="connsiteY6" fmla="*/ 1740364 h 1740365"/>
                <a:gd name="connsiteX7" fmla="*/ 230576 w 502928"/>
                <a:gd name="connsiteY7" fmla="*/ 1621530 h 1740365"/>
                <a:gd name="connsiteX8" fmla="*/ 84205 w 502928"/>
                <a:gd name="connsiteY8" fmla="*/ 406109 h 1740365"/>
                <a:gd name="connsiteX0" fmla="*/ 84205 w 474829"/>
                <a:gd name="connsiteY0" fmla="*/ 406109 h 1785904"/>
                <a:gd name="connsiteX1" fmla="*/ 349410 w 474829"/>
                <a:gd name="connsiteY1" fmla="*/ 0 h 1785904"/>
                <a:gd name="connsiteX2" fmla="*/ 0 w 474829"/>
                <a:gd name="connsiteY2" fmla="*/ 369242 h 1785904"/>
                <a:gd name="connsiteX3" fmla="*/ 164180 w 474829"/>
                <a:gd name="connsiteY3" fmla="*/ 69602 h 1785904"/>
                <a:gd name="connsiteX4" fmla="*/ 468243 w 474829"/>
                <a:gd name="connsiteY4" fmla="*/ 1621531 h 1785904"/>
                <a:gd name="connsiteX5" fmla="*/ 349409 w 474829"/>
                <a:gd name="connsiteY5" fmla="*/ 1740365 h 1785904"/>
                <a:gd name="connsiteX6" fmla="*/ 349410 w 474829"/>
                <a:gd name="connsiteY6" fmla="*/ 1740364 h 1785904"/>
                <a:gd name="connsiteX7" fmla="*/ 230576 w 474829"/>
                <a:gd name="connsiteY7" fmla="*/ 1621530 h 1785904"/>
                <a:gd name="connsiteX8" fmla="*/ 84205 w 474829"/>
                <a:gd name="connsiteY8" fmla="*/ 406109 h 1785904"/>
                <a:gd name="connsiteX0" fmla="*/ 84205 w 484553"/>
                <a:gd name="connsiteY0" fmla="*/ 406109 h 1766678"/>
                <a:gd name="connsiteX1" fmla="*/ 349410 w 484553"/>
                <a:gd name="connsiteY1" fmla="*/ 0 h 1766678"/>
                <a:gd name="connsiteX2" fmla="*/ 0 w 484553"/>
                <a:gd name="connsiteY2" fmla="*/ 369242 h 1766678"/>
                <a:gd name="connsiteX3" fmla="*/ 468243 w 484553"/>
                <a:gd name="connsiteY3" fmla="*/ 1621531 h 1766678"/>
                <a:gd name="connsiteX4" fmla="*/ 349409 w 484553"/>
                <a:gd name="connsiteY4" fmla="*/ 1740365 h 1766678"/>
                <a:gd name="connsiteX5" fmla="*/ 349410 w 484553"/>
                <a:gd name="connsiteY5" fmla="*/ 1740364 h 1766678"/>
                <a:gd name="connsiteX6" fmla="*/ 230576 w 484553"/>
                <a:gd name="connsiteY6" fmla="*/ 1621530 h 1766678"/>
                <a:gd name="connsiteX7" fmla="*/ 84205 w 484553"/>
                <a:gd name="connsiteY7" fmla="*/ 406109 h 1766678"/>
                <a:gd name="connsiteX0" fmla="*/ 103827 w 504175"/>
                <a:gd name="connsiteY0" fmla="*/ 173703 h 1534272"/>
                <a:gd name="connsiteX1" fmla="*/ 19622 w 504175"/>
                <a:gd name="connsiteY1" fmla="*/ 136836 h 1534272"/>
                <a:gd name="connsiteX2" fmla="*/ 487865 w 504175"/>
                <a:gd name="connsiteY2" fmla="*/ 1389125 h 1534272"/>
                <a:gd name="connsiteX3" fmla="*/ 369031 w 504175"/>
                <a:gd name="connsiteY3" fmla="*/ 1507959 h 1534272"/>
                <a:gd name="connsiteX4" fmla="*/ 369032 w 504175"/>
                <a:gd name="connsiteY4" fmla="*/ 1507958 h 1534272"/>
                <a:gd name="connsiteX5" fmla="*/ 250198 w 504175"/>
                <a:gd name="connsiteY5" fmla="*/ 1389124 h 1534272"/>
                <a:gd name="connsiteX6" fmla="*/ 103827 w 504175"/>
                <a:gd name="connsiteY6" fmla="*/ 173703 h 1534272"/>
                <a:gd name="connsiteX0" fmla="*/ 0 w 395162"/>
                <a:gd name="connsiteY0" fmla="*/ 0 h 1358330"/>
                <a:gd name="connsiteX1" fmla="*/ 384038 w 395162"/>
                <a:gd name="connsiteY1" fmla="*/ 1215422 h 1358330"/>
                <a:gd name="connsiteX2" fmla="*/ 265204 w 395162"/>
                <a:gd name="connsiteY2" fmla="*/ 1334256 h 1358330"/>
                <a:gd name="connsiteX3" fmla="*/ 265205 w 395162"/>
                <a:gd name="connsiteY3" fmla="*/ 1334255 h 1358330"/>
                <a:gd name="connsiteX4" fmla="*/ 146371 w 395162"/>
                <a:gd name="connsiteY4" fmla="*/ 1215421 h 1358330"/>
                <a:gd name="connsiteX5" fmla="*/ 0 w 395162"/>
                <a:gd name="connsiteY5" fmla="*/ 0 h 1358330"/>
                <a:gd name="connsiteX0" fmla="*/ 0 w 495805"/>
                <a:gd name="connsiteY0" fmla="*/ 0 h 1423719"/>
                <a:gd name="connsiteX1" fmla="*/ 478823 w 495805"/>
                <a:gd name="connsiteY1" fmla="*/ 1277050 h 1423719"/>
                <a:gd name="connsiteX2" fmla="*/ 359989 w 495805"/>
                <a:gd name="connsiteY2" fmla="*/ 1395884 h 1423719"/>
                <a:gd name="connsiteX3" fmla="*/ 359990 w 495805"/>
                <a:gd name="connsiteY3" fmla="*/ 1395883 h 1423719"/>
                <a:gd name="connsiteX4" fmla="*/ 241156 w 495805"/>
                <a:gd name="connsiteY4" fmla="*/ 1277049 h 1423719"/>
                <a:gd name="connsiteX5" fmla="*/ 0 w 495805"/>
                <a:gd name="connsiteY5" fmla="*/ 0 h 1423719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241156 w 359990"/>
                <a:gd name="connsiteY3" fmla="*/ 1277049 h 1395884"/>
                <a:gd name="connsiteX4" fmla="*/ 0 w 359990"/>
                <a:gd name="connsiteY4" fmla="*/ 0 h 1395884"/>
                <a:gd name="connsiteX0" fmla="*/ 0 w 359990"/>
                <a:gd name="connsiteY0" fmla="*/ 0 h 1395884"/>
                <a:gd name="connsiteX1" fmla="*/ 359989 w 359990"/>
                <a:gd name="connsiteY1" fmla="*/ 1395884 h 1395884"/>
                <a:gd name="connsiteX2" fmla="*/ 359990 w 359990"/>
                <a:gd name="connsiteY2" fmla="*/ 1395883 h 1395884"/>
                <a:gd name="connsiteX3" fmla="*/ 0 w 359990"/>
                <a:gd name="connsiteY3" fmla="*/ 0 h 1395884"/>
                <a:gd name="connsiteX0" fmla="*/ 0 w 443162"/>
                <a:gd name="connsiteY0" fmla="*/ 0 h 1395884"/>
                <a:gd name="connsiteX1" fmla="*/ 359989 w 443162"/>
                <a:gd name="connsiteY1" fmla="*/ 1395884 h 1395884"/>
                <a:gd name="connsiteX2" fmla="*/ 443162 w 443162"/>
                <a:gd name="connsiteY2" fmla="*/ 119700 h 1395884"/>
                <a:gd name="connsiteX3" fmla="*/ 0 w 443162"/>
                <a:gd name="connsiteY3" fmla="*/ 0 h 1395884"/>
                <a:gd name="connsiteX0" fmla="*/ 0 w 455328"/>
                <a:gd name="connsiteY0" fmla="*/ 68327 h 188027"/>
                <a:gd name="connsiteX1" fmla="*/ 455328 w 455328"/>
                <a:gd name="connsiteY1" fmla="*/ 110431 h 188027"/>
                <a:gd name="connsiteX2" fmla="*/ 443162 w 455328"/>
                <a:gd name="connsiteY2" fmla="*/ 188027 h 188027"/>
                <a:gd name="connsiteX3" fmla="*/ 0 w 455328"/>
                <a:gd name="connsiteY3" fmla="*/ 68327 h 188027"/>
                <a:gd name="connsiteX0" fmla="*/ 0 w 443162"/>
                <a:gd name="connsiteY0" fmla="*/ 0 h 252349"/>
                <a:gd name="connsiteX1" fmla="*/ 314799 w 443162"/>
                <a:gd name="connsiteY1" fmla="*/ 252349 h 252349"/>
                <a:gd name="connsiteX2" fmla="*/ 443162 w 443162"/>
                <a:gd name="connsiteY2" fmla="*/ 119700 h 252349"/>
                <a:gd name="connsiteX3" fmla="*/ 0 w 443162"/>
                <a:gd name="connsiteY3" fmla="*/ 0 h 252349"/>
                <a:gd name="connsiteX0" fmla="*/ 0 w 443162"/>
                <a:gd name="connsiteY0" fmla="*/ 0 h 119700"/>
                <a:gd name="connsiteX1" fmla="*/ 443162 w 443162"/>
                <a:gd name="connsiteY1" fmla="*/ 119700 h 119700"/>
                <a:gd name="connsiteX2" fmla="*/ 0 w 443162"/>
                <a:gd name="connsiteY2" fmla="*/ 0 h 119700"/>
                <a:gd name="connsiteX0" fmla="*/ 0 w 443162"/>
                <a:gd name="connsiteY0" fmla="*/ 0 h 208763"/>
                <a:gd name="connsiteX1" fmla="*/ 443162 w 443162"/>
                <a:gd name="connsiteY1" fmla="*/ 119700 h 208763"/>
                <a:gd name="connsiteX2" fmla="*/ 0 w 443162"/>
                <a:gd name="connsiteY2" fmla="*/ 0 h 208763"/>
                <a:gd name="connsiteX0" fmla="*/ 0 w 469241"/>
                <a:gd name="connsiteY0" fmla="*/ 0 h 208763"/>
                <a:gd name="connsiteX1" fmla="*/ 443162 w 469241"/>
                <a:gd name="connsiteY1" fmla="*/ 119700 h 208763"/>
                <a:gd name="connsiteX2" fmla="*/ 0 w 469241"/>
                <a:gd name="connsiteY2" fmla="*/ 0 h 208763"/>
                <a:gd name="connsiteX0" fmla="*/ 0 w 549563"/>
                <a:gd name="connsiteY0" fmla="*/ 0 h 277969"/>
                <a:gd name="connsiteX1" fmla="*/ 527000 w 549563"/>
                <a:gd name="connsiteY1" fmla="*/ 201437 h 277969"/>
                <a:gd name="connsiteX2" fmla="*/ 0 w 549563"/>
                <a:gd name="connsiteY2" fmla="*/ 0 h 277969"/>
                <a:gd name="connsiteX0" fmla="*/ 0 w 555659"/>
                <a:gd name="connsiteY0" fmla="*/ 0 h 277477"/>
                <a:gd name="connsiteX1" fmla="*/ 533324 w 555659"/>
                <a:gd name="connsiteY1" fmla="*/ 200870 h 277477"/>
                <a:gd name="connsiteX2" fmla="*/ 0 w 555659"/>
                <a:gd name="connsiteY2" fmla="*/ 0 h 277477"/>
                <a:gd name="connsiteX0" fmla="*/ 0 w 554884"/>
                <a:gd name="connsiteY0" fmla="*/ 18057 h 295534"/>
                <a:gd name="connsiteX1" fmla="*/ 533324 w 554884"/>
                <a:gd name="connsiteY1" fmla="*/ 218927 h 295534"/>
                <a:gd name="connsiteX2" fmla="*/ 0 w 554884"/>
                <a:gd name="connsiteY2" fmla="*/ 18057 h 295534"/>
                <a:gd name="connsiteX0" fmla="*/ 1988 w 556872"/>
                <a:gd name="connsiteY0" fmla="*/ 18057 h 295994"/>
                <a:gd name="connsiteX1" fmla="*/ 535312 w 556872"/>
                <a:gd name="connsiteY1" fmla="*/ 218927 h 295994"/>
                <a:gd name="connsiteX2" fmla="*/ 1988 w 556872"/>
                <a:gd name="connsiteY2" fmla="*/ 18057 h 29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872" h="295994">
                  <a:moveTo>
                    <a:pt x="1988" y="18057"/>
                  </a:moveTo>
                  <a:cubicBezTo>
                    <a:pt x="-34839" y="61759"/>
                    <a:pt x="451067" y="460230"/>
                    <a:pt x="535312" y="218927"/>
                  </a:cubicBezTo>
                  <a:cubicBezTo>
                    <a:pt x="671064" y="140849"/>
                    <a:pt x="126281" y="-61076"/>
                    <a:pt x="1988" y="1805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2">
              <a:extLst>
                <a:ext uri="{FF2B5EF4-FFF2-40B4-BE49-F238E27FC236}">
                  <a16:creationId xmlns:a16="http://schemas.microsoft.com/office/drawing/2014/main" id="{CFA07574-CC29-6DC5-289C-2784D6982CBC}"/>
                </a:ext>
              </a:extLst>
            </p:cNvPr>
            <p:cNvSpPr/>
            <p:nvPr/>
          </p:nvSpPr>
          <p:spPr>
            <a:xfrm>
              <a:off x="5784446" y="7988959"/>
              <a:ext cx="193153" cy="1341687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2">
              <a:extLst>
                <a:ext uri="{FF2B5EF4-FFF2-40B4-BE49-F238E27FC236}">
                  <a16:creationId xmlns:a16="http://schemas.microsoft.com/office/drawing/2014/main" id="{6FE83796-44D7-7BC2-C9B0-B355DC63D183}"/>
                </a:ext>
              </a:extLst>
            </p:cNvPr>
            <p:cNvSpPr/>
            <p:nvPr/>
          </p:nvSpPr>
          <p:spPr>
            <a:xfrm>
              <a:off x="4274004" y="7877814"/>
              <a:ext cx="186667" cy="124211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5B4A4715-C5DD-9DFB-627A-4D2F6E58FD5E}"/>
                </a:ext>
              </a:extLst>
            </p:cNvPr>
            <p:cNvSpPr/>
            <p:nvPr/>
          </p:nvSpPr>
          <p:spPr>
            <a:xfrm rot="5707529">
              <a:off x="5029352" y="7187468"/>
              <a:ext cx="237667" cy="1740364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F2C1C1D0-38D9-2C78-76D1-0ABD15F1B5BE}"/>
                </a:ext>
              </a:extLst>
            </p:cNvPr>
            <p:cNvSpPr/>
            <p:nvPr/>
          </p:nvSpPr>
          <p:spPr>
            <a:xfrm rot="342295">
              <a:off x="4412225" y="7611361"/>
              <a:ext cx="1744360" cy="363844"/>
            </a:xfrm>
            <a:custGeom>
              <a:avLst/>
              <a:gdLst>
                <a:gd name="connsiteX0" fmla="*/ 0 w 1147781"/>
                <a:gd name="connsiteY0" fmla="*/ 0 h 608374"/>
                <a:gd name="connsiteX1" fmla="*/ 1147781 w 1147781"/>
                <a:gd name="connsiteY1" fmla="*/ 0 h 608374"/>
                <a:gd name="connsiteX2" fmla="*/ 1147781 w 1147781"/>
                <a:gd name="connsiteY2" fmla="*/ 608374 h 608374"/>
                <a:gd name="connsiteX3" fmla="*/ 0 w 1147781"/>
                <a:gd name="connsiteY3" fmla="*/ 608374 h 608374"/>
                <a:gd name="connsiteX4" fmla="*/ 0 w 1147781"/>
                <a:gd name="connsiteY4" fmla="*/ 0 h 608374"/>
                <a:gd name="connsiteX0" fmla="*/ 0 w 1218859"/>
                <a:gd name="connsiteY0" fmla="*/ 0 h 649135"/>
                <a:gd name="connsiteX1" fmla="*/ 1218859 w 1218859"/>
                <a:gd name="connsiteY1" fmla="*/ 40761 h 649135"/>
                <a:gd name="connsiteX2" fmla="*/ 1218859 w 1218859"/>
                <a:gd name="connsiteY2" fmla="*/ 649135 h 649135"/>
                <a:gd name="connsiteX3" fmla="*/ 71078 w 1218859"/>
                <a:gd name="connsiteY3" fmla="*/ 649135 h 649135"/>
                <a:gd name="connsiteX4" fmla="*/ 0 w 1218859"/>
                <a:gd name="connsiteY4" fmla="*/ 0 h 649135"/>
                <a:gd name="connsiteX0" fmla="*/ 390476 w 1609335"/>
                <a:gd name="connsiteY0" fmla="*/ 0 h 649135"/>
                <a:gd name="connsiteX1" fmla="*/ 1609335 w 1609335"/>
                <a:gd name="connsiteY1" fmla="*/ 40761 h 649135"/>
                <a:gd name="connsiteX2" fmla="*/ 1609335 w 1609335"/>
                <a:gd name="connsiteY2" fmla="*/ 649135 h 649135"/>
                <a:gd name="connsiteX3" fmla="*/ 0 w 1609335"/>
                <a:gd name="connsiteY3" fmla="*/ 532513 h 649135"/>
                <a:gd name="connsiteX4" fmla="*/ 390476 w 1609335"/>
                <a:gd name="connsiteY4" fmla="*/ 0 h 649135"/>
                <a:gd name="connsiteX0" fmla="*/ 390476 w 1609335"/>
                <a:gd name="connsiteY0" fmla="*/ 25582 h 674717"/>
                <a:gd name="connsiteX1" fmla="*/ 1602707 w 1609335"/>
                <a:gd name="connsiteY1" fmla="*/ 0 h 674717"/>
                <a:gd name="connsiteX2" fmla="*/ 1609335 w 1609335"/>
                <a:gd name="connsiteY2" fmla="*/ 674717 h 674717"/>
                <a:gd name="connsiteX3" fmla="*/ 0 w 1609335"/>
                <a:gd name="connsiteY3" fmla="*/ 558095 h 674717"/>
                <a:gd name="connsiteX4" fmla="*/ 390476 w 1609335"/>
                <a:gd name="connsiteY4" fmla="*/ 25582 h 674717"/>
                <a:gd name="connsiteX0" fmla="*/ 390476 w 1602733"/>
                <a:gd name="connsiteY0" fmla="*/ 25582 h 640584"/>
                <a:gd name="connsiteX1" fmla="*/ 1602707 w 1602733"/>
                <a:gd name="connsiteY1" fmla="*/ 0 h 640584"/>
                <a:gd name="connsiteX2" fmla="*/ 1471912 w 1602733"/>
                <a:gd name="connsiteY2" fmla="*/ 640584 h 640584"/>
                <a:gd name="connsiteX3" fmla="*/ 0 w 1602733"/>
                <a:gd name="connsiteY3" fmla="*/ 558095 h 640584"/>
                <a:gd name="connsiteX4" fmla="*/ 390476 w 1602733"/>
                <a:gd name="connsiteY4" fmla="*/ 25582 h 640584"/>
                <a:gd name="connsiteX0" fmla="*/ 390476 w 1602731"/>
                <a:gd name="connsiteY0" fmla="*/ 25582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390476 w 1602731"/>
                <a:gd name="connsiteY4" fmla="*/ 25582 h 558095"/>
                <a:gd name="connsiteX0" fmla="*/ 436413 w 1602731"/>
                <a:gd name="connsiteY0" fmla="*/ 17808 h 558095"/>
                <a:gd name="connsiteX1" fmla="*/ 1602707 w 1602731"/>
                <a:gd name="connsiteY1" fmla="*/ 0 h 558095"/>
                <a:gd name="connsiteX2" fmla="*/ 1460550 w 1602731"/>
                <a:gd name="connsiteY2" fmla="*/ 526850 h 558095"/>
                <a:gd name="connsiteX3" fmla="*/ 0 w 1602731"/>
                <a:gd name="connsiteY3" fmla="*/ 558095 h 558095"/>
                <a:gd name="connsiteX4" fmla="*/ 436413 w 1602731"/>
                <a:gd name="connsiteY4" fmla="*/ 17808 h 558095"/>
                <a:gd name="connsiteX0" fmla="*/ 418900 w 1585218"/>
                <a:gd name="connsiteY0" fmla="*/ 17808 h 560044"/>
                <a:gd name="connsiteX1" fmla="*/ 1585194 w 1585218"/>
                <a:gd name="connsiteY1" fmla="*/ 0 h 560044"/>
                <a:gd name="connsiteX2" fmla="*/ 1443037 w 1585218"/>
                <a:gd name="connsiteY2" fmla="*/ 526850 h 560044"/>
                <a:gd name="connsiteX3" fmla="*/ 0 w 1585218"/>
                <a:gd name="connsiteY3" fmla="*/ 560043 h 560044"/>
                <a:gd name="connsiteX4" fmla="*/ 418900 w 1585218"/>
                <a:gd name="connsiteY4" fmla="*/ 17808 h 56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218" h="560044">
                  <a:moveTo>
                    <a:pt x="418900" y="17808"/>
                  </a:moveTo>
                  <a:lnTo>
                    <a:pt x="1585194" y="0"/>
                  </a:lnTo>
                  <a:cubicBezTo>
                    <a:pt x="1587403" y="224906"/>
                    <a:pt x="1440828" y="301944"/>
                    <a:pt x="1443037" y="526850"/>
                  </a:cubicBezTo>
                  <a:lnTo>
                    <a:pt x="0" y="560043"/>
                  </a:lnTo>
                  <a:lnTo>
                    <a:pt x="418900" y="17808"/>
                  </a:lnTo>
                  <a:close/>
                </a:path>
              </a:pathLst>
            </a:custGeom>
            <a:grpFill/>
            <a:ln w="12700" cap="flat" cmpd="sng" algn="ctr">
              <a:solidFill>
                <a:srgbClr val="5B2E1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4D5B401-10B5-6695-943A-5D7983940999}"/>
              </a:ext>
            </a:extLst>
          </p:cNvPr>
          <p:cNvGrpSpPr/>
          <p:nvPr/>
        </p:nvGrpSpPr>
        <p:grpSpPr>
          <a:xfrm>
            <a:off x="2789039" y="61728"/>
            <a:ext cx="4179035" cy="6510342"/>
            <a:chOff x="1037066" y="3635274"/>
            <a:chExt cx="1418627" cy="2210018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97D871A5-886F-02FE-5575-7DDA81A46E84}"/>
                </a:ext>
              </a:extLst>
            </p:cNvPr>
            <p:cNvGrpSpPr/>
            <p:nvPr/>
          </p:nvGrpSpPr>
          <p:grpSpPr>
            <a:xfrm>
              <a:off x="1037066" y="3635274"/>
              <a:ext cx="1418627" cy="2210018"/>
              <a:chOff x="1035568" y="2750346"/>
              <a:chExt cx="2211507" cy="3445212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3ECDECFD-B523-955A-D490-95F50238382E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23535"/>
                <a:chOff x="3631168" y="4906674"/>
                <a:chExt cx="2536874" cy="3927223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2147C1F-9AB5-B9AE-D277-29AFEBB92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140" y="7082883"/>
                  <a:ext cx="231211" cy="514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BA915FAF-10A9-906C-3E81-48FBBC52A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081" y="7559580"/>
                  <a:ext cx="0" cy="1189774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41062771-A0ED-888B-E6E6-117C996B2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63370" y="7148011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B85E9001-24EB-26C2-5829-36EE0726DC26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A717C67B-11A6-731C-001E-479FE03C43A3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: Top Corners Rounded 490">
                  <a:extLst>
                    <a:ext uri="{FF2B5EF4-FFF2-40B4-BE49-F238E27FC236}">
                      <a16:creationId xmlns:a16="http://schemas.microsoft.com/office/drawing/2014/main" id="{14B6E7BF-1778-F8CA-3768-DEFA13197CF0}"/>
                    </a:ext>
                  </a:extLst>
                </p:cNvPr>
                <p:cNvSpPr/>
                <p:nvPr/>
              </p:nvSpPr>
              <p:spPr>
                <a:xfrm>
                  <a:off x="5250709" y="8457944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: Top Corners Rounded 491">
                  <a:extLst>
                    <a:ext uri="{FF2B5EF4-FFF2-40B4-BE49-F238E27FC236}">
                      <a16:creationId xmlns:a16="http://schemas.microsoft.com/office/drawing/2014/main" id="{D9CF9616-AEA4-80D2-4CAE-E951479F2D9C}"/>
                    </a:ext>
                  </a:extLst>
                </p:cNvPr>
                <p:cNvSpPr/>
                <p:nvPr/>
              </p:nvSpPr>
              <p:spPr>
                <a:xfrm>
                  <a:off x="4656714" y="8633587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485094FF-8B49-1831-C144-CF8826D867F4}"/>
                    </a:ext>
                  </a:extLst>
                </p:cNvPr>
                <p:cNvSpPr/>
                <p:nvPr/>
              </p:nvSpPr>
              <p:spPr>
                <a:xfrm rot="21113934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DA2C544C-7E22-2C3A-FC50-B87B87B20924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8647BC7-ABA2-2E27-2DC6-0F22E223F253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0D48F5A-C63D-3270-8A7C-81BD97B7FA0B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86B5CA94-7E52-6837-EE54-BD9555C0FF05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C2DABF63-7711-9226-61FC-E4975412BBCA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64914B2-3128-C7DE-17B5-0BD6A42CCEA6}"/>
                  </a:ext>
                </a:extLst>
              </p:cNvPr>
              <p:cNvGrpSpPr/>
              <p:nvPr/>
            </p:nvGrpSpPr>
            <p:grpSpPr>
              <a:xfrm flipH="1">
                <a:off x="1170784" y="2750346"/>
                <a:ext cx="1972366" cy="622591"/>
                <a:chOff x="899194" y="1992845"/>
                <a:chExt cx="1972366" cy="622591"/>
              </a:xfrm>
            </p:grpSpPr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E10338AC-686D-40F4-8549-A4359DB63F70}"/>
                    </a:ext>
                  </a:extLst>
                </p:cNvPr>
                <p:cNvSpPr/>
                <p:nvPr/>
              </p:nvSpPr>
              <p:spPr>
                <a:xfrm flipH="1">
                  <a:off x="899194" y="2482880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72DFFDB-4903-827E-2D56-B0D4BEA8D571}"/>
                    </a:ext>
                  </a:extLst>
                </p:cNvPr>
                <p:cNvSpPr/>
                <p:nvPr/>
              </p:nvSpPr>
              <p:spPr>
                <a:xfrm flipH="1">
                  <a:off x="935665" y="1992845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74" name="Arc 473">
              <a:extLst>
                <a:ext uri="{FF2B5EF4-FFF2-40B4-BE49-F238E27FC236}">
                  <a16:creationId xmlns:a16="http://schemas.microsoft.com/office/drawing/2014/main" id="{FB112B0C-0270-D15C-3852-5E765FCF3155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Arc 474">
              <a:extLst>
                <a:ext uri="{FF2B5EF4-FFF2-40B4-BE49-F238E27FC236}">
                  <a16:creationId xmlns:a16="http://schemas.microsoft.com/office/drawing/2014/main" id="{C5ACB7C0-EBA6-34F3-86C2-5F5E20721C67}"/>
                </a:ext>
              </a:extLst>
            </p:cNvPr>
            <p:cNvSpPr/>
            <p:nvPr/>
          </p:nvSpPr>
          <p:spPr>
            <a:xfrm rot="20364936">
              <a:off x="1902499" y="4302011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DB62A7-9EBF-6F5F-465D-6FC107520FF3}"/>
              </a:ext>
            </a:extLst>
          </p:cNvPr>
          <p:cNvGrpSpPr/>
          <p:nvPr/>
        </p:nvGrpSpPr>
        <p:grpSpPr>
          <a:xfrm>
            <a:off x="4886116" y="3497002"/>
            <a:ext cx="9157747" cy="4412973"/>
            <a:chOff x="627187" y="7810182"/>
            <a:chExt cx="4417118" cy="2957426"/>
          </a:xfrm>
          <a:solidFill>
            <a:srgbClr val="A75F48"/>
          </a:solidFill>
        </p:grpSpPr>
        <p:sp>
          <p:nvSpPr>
            <p:cNvPr id="140" name="Oval 40">
              <a:extLst>
                <a:ext uri="{FF2B5EF4-FFF2-40B4-BE49-F238E27FC236}">
                  <a16:creationId xmlns:a16="http://schemas.microsoft.com/office/drawing/2014/main" id="{FD30DFF5-7FDE-3645-4DED-CFF39C19157A}"/>
                </a:ext>
              </a:extLst>
            </p:cNvPr>
            <p:cNvSpPr/>
            <p:nvPr/>
          </p:nvSpPr>
          <p:spPr>
            <a:xfrm>
              <a:off x="2069413" y="10309794"/>
              <a:ext cx="1620781" cy="457814"/>
            </a:xfrm>
            <a:custGeom>
              <a:avLst/>
              <a:gdLst>
                <a:gd name="connsiteX0" fmla="*/ 0 w 1424940"/>
                <a:gd name="connsiteY0" fmla="*/ 140290 h 280579"/>
                <a:gd name="connsiteX1" fmla="*/ 712470 w 1424940"/>
                <a:gd name="connsiteY1" fmla="*/ 0 h 280579"/>
                <a:gd name="connsiteX2" fmla="*/ 1424940 w 1424940"/>
                <a:gd name="connsiteY2" fmla="*/ 140290 h 280579"/>
                <a:gd name="connsiteX3" fmla="*/ 712470 w 1424940"/>
                <a:gd name="connsiteY3" fmla="*/ 280580 h 280579"/>
                <a:gd name="connsiteX4" fmla="*/ 0 w 1424940"/>
                <a:gd name="connsiteY4" fmla="*/ 140290 h 280579"/>
                <a:gd name="connsiteX0" fmla="*/ 15 w 1424955"/>
                <a:gd name="connsiteY0" fmla="*/ 262210 h 402500"/>
                <a:gd name="connsiteX1" fmla="*/ 697245 w 1424955"/>
                <a:gd name="connsiteY1" fmla="*/ 0 h 402500"/>
                <a:gd name="connsiteX2" fmla="*/ 1424955 w 1424955"/>
                <a:gd name="connsiteY2" fmla="*/ 262210 h 402500"/>
                <a:gd name="connsiteX3" fmla="*/ 712485 w 1424955"/>
                <a:gd name="connsiteY3" fmla="*/ 402500 h 402500"/>
                <a:gd name="connsiteX4" fmla="*/ 15 w 1424955"/>
                <a:gd name="connsiteY4" fmla="*/ 262210 h 4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955" h="402500">
                  <a:moveTo>
                    <a:pt x="15" y="262210"/>
                  </a:moveTo>
                  <a:cubicBezTo>
                    <a:pt x="-2525" y="195127"/>
                    <a:pt x="303759" y="0"/>
                    <a:pt x="697245" y="0"/>
                  </a:cubicBezTo>
                  <a:cubicBezTo>
                    <a:pt x="1090731" y="0"/>
                    <a:pt x="1424955" y="184730"/>
                    <a:pt x="1424955" y="262210"/>
                  </a:cubicBezTo>
                  <a:cubicBezTo>
                    <a:pt x="1424955" y="339690"/>
                    <a:pt x="1105971" y="402500"/>
                    <a:pt x="712485" y="402500"/>
                  </a:cubicBezTo>
                  <a:cubicBezTo>
                    <a:pt x="318999" y="402500"/>
                    <a:pt x="2555" y="329293"/>
                    <a:pt x="15" y="2622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Cylinder 140">
              <a:extLst>
                <a:ext uri="{FF2B5EF4-FFF2-40B4-BE49-F238E27FC236}">
                  <a16:creationId xmlns:a16="http://schemas.microsoft.com/office/drawing/2014/main" id="{B2F73353-A574-51D7-DAD2-8034BD3D4FB8}"/>
                </a:ext>
              </a:extLst>
            </p:cNvPr>
            <p:cNvSpPr/>
            <p:nvPr/>
          </p:nvSpPr>
          <p:spPr>
            <a:xfrm>
              <a:off x="2681190" y="8290677"/>
              <a:ext cx="397246" cy="2288969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E3741B-4B18-10B7-59F3-1441E33FFC72}"/>
                </a:ext>
              </a:extLst>
            </p:cNvPr>
            <p:cNvSpPr/>
            <p:nvPr/>
          </p:nvSpPr>
          <p:spPr>
            <a:xfrm>
              <a:off x="627187" y="7810182"/>
              <a:ext cx="4417118" cy="685760"/>
            </a:xfrm>
            <a:custGeom>
              <a:avLst/>
              <a:gdLst>
                <a:gd name="connsiteX0" fmla="*/ 2152529 w 4417118"/>
                <a:gd name="connsiteY0" fmla="*/ 191263 h 685760"/>
                <a:gd name="connsiteX1" fmla="*/ 2200434 w 4417118"/>
                <a:gd name="connsiteY1" fmla="*/ 192025 h 685760"/>
                <a:gd name="connsiteX2" fmla="*/ 2216305 w 4417118"/>
                <a:gd name="connsiteY2" fmla="*/ 191404 h 685760"/>
                <a:gd name="connsiteX3" fmla="*/ 836335 w 4417118"/>
                <a:gd name="connsiteY3" fmla="*/ 1267 h 685760"/>
                <a:gd name="connsiteX4" fmla="*/ 2216684 w 4417118"/>
                <a:gd name="connsiteY4" fmla="*/ 7913 h 685760"/>
                <a:gd name="connsiteX5" fmla="*/ 4404116 w 4417118"/>
                <a:gd name="connsiteY5" fmla="*/ 99659 h 685760"/>
                <a:gd name="connsiteX6" fmla="*/ 4379629 w 4417118"/>
                <a:gd name="connsiteY6" fmla="*/ 106779 h 685760"/>
                <a:gd name="connsiteX7" fmla="*/ 4417118 w 4417118"/>
                <a:gd name="connsiteY7" fmla="*/ 105313 h 685760"/>
                <a:gd name="connsiteX8" fmla="*/ 4417118 w 4417118"/>
                <a:gd name="connsiteY8" fmla="*/ 355289 h 685760"/>
                <a:gd name="connsiteX9" fmla="*/ 4391187 w 4417118"/>
                <a:gd name="connsiteY9" fmla="*/ 451639 h 685760"/>
                <a:gd name="connsiteX10" fmla="*/ 4362176 w 4417118"/>
                <a:gd name="connsiteY10" fmla="*/ 456390 h 685760"/>
                <a:gd name="connsiteX11" fmla="*/ 4395451 w 4417118"/>
                <a:gd name="connsiteY11" fmla="*/ 462571 h 685760"/>
                <a:gd name="connsiteX12" fmla="*/ 3165968 w 4417118"/>
                <a:gd name="connsiteY12" fmla="*/ 631330 h 685760"/>
                <a:gd name="connsiteX13" fmla="*/ 3137727 w 4417118"/>
                <a:gd name="connsiteY13" fmla="*/ 633520 h 685760"/>
                <a:gd name="connsiteX14" fmla="*/ 3035879 w 4417118"/>
                <a:gd name="connsiteY14" fmla="*/ 644767 h 685760"/>
                <a:gd name="connsiteX15" fmla="*/ 2195018 w 4417118"/>
                <a:gd name="connsiteY15" fmla="*/ 684974 h 685760"/>
                <a:gd name="connsiteX16" fmla="*/ 2173182 w 4417118"/>
                <a:gd name="connsiteY16" fmla="*/ 683624 h 685760"/>
                <a:gd name="connsiteX17" fmla="*/ 2130014 w 4417118"/>
                <a:gd name="connsiteY17" fmla="*/ 684325 h 685760"/>
                <a:gd name="connsiteX18" fmla="*/ 1496735 w 4417118"/>
                <a:gd name="connsiteY18" fmla="*/ 645019 h 685760"/>
                <a:gd name="connsiteX19" fmla="*/ 1239388 w 4417118"/>
                <a:gd name="connsiteY19" fmla="*/ 617081 h 685760"/>
                <a:gd name="connsiteX20" fmla="*/ 1062399 w 4417118"/>
                <a:gd name="connsiteY20" fmla="*/ 602164 h 685760"/>
                <a:gd name="connsiteX21" fmla="*/ 274479 w 4417118"/>
                <a:gd name="connsiteY21" fmla="*/ 476512 h 685760"/>
                <a:gd name="connsiteX22" fmla="*/ 265238 w 4417118"/>
                <a:gd name="connsiteY22" fmla="*/ 473954 h 685760"/>
                <a:gd name="connsiteX23" fmla="*/ 262680 w 4417118"/>
                <a:gd name="connsiteY23" fmla="*/ 473500 h 685760"/>
                <a:gd name="connsiteX24" fmla="*/ 37920 w 4417118"/>
                <a:gd name="connsiteY24" fmla="*/ 410568 h 685760"/>
                <a:gd name="connsiteX25" fmla="*/ 40608 w 4417118"/>
                <a:gd name="connsiteY25" fmla="*/ 410075 h 685760"/>
                <a:gd name="connsiteX26" fmla="*/ 29072 w 4417118"/>
                <a:gd name="connsiteY26" fmla="*/ 404056 h 685760"/>
                <a:gd name="connsiteX27" fmla="*/ 0 w 4417118"/>
                <a:gd name="connsiteY27" fmla="*/ 328204 h 685760"/>
                <a:gd name="connsiteX28" fmla="*/ 0 w 4417118"/>
                <a:gd name="connsiteY28" fmla="*/ 99897 h 685760"/>
                <a:gd name="connsiteX29" fmla="*/ 41476 w 4417118"/>
                <a:gd name="connsiteY29" fmla="*/ 99262 h 685760"/>
                <a:gd name="connsiteX30" fmla="*/ 13001 w 4417118"/>
                <a:gd name="connsiteY30" fmla="*/ 83407 h 685760"/>
                <a:gd name="connsiteX31" fmla="*/ 836335 w 4417118"/>
                <a:gd name="connsiteY31" fmla="*/ 1267 h 6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417118" h="685760">
                  <a:moveTo>
                    <a:pt x="2152529" y="191263"/>
                  </a:moveTo>
                  <a:lnTo>
                    <a:pt x="2200434" y="192025"/>
                  </a:lnTo>
                  <a:lnTo>
                    <a:pt x="2216305" y="191404"/>
                  </a:lnTo>
                  <a:close/>
                  <a:moveTo>
                    <a:pt x="836335" y="1267"/>
                  </a:moveTo>
                  <a:cubicBezTo>
                    <a:pt x="1297128" y="-3486"/>
                    <a:pt x="1850757" y="6559"/>
                    <a:pt x="2216684" y="7913"/>
                  </a:cubicBezTo>
                  <a:cubicBezTo>
                    <a:pt x="2948537" y="10621"/>
                    <a:pt x="4404116" y="48989"/>
                    <a:pt x="4404116" y="99659"/>
                  </a:cubicBezTo>
                  <a:lnTo>
                    <a:pt x="4379629" y="106779"/>
                  </a:lnTo>
                  <a:lnTo>
                    <a:pt x="4417118" y="105313"/>
                  </a:lnTo>
                  <a:lnTo>
                    <a:pt x="4417118" y="355289"/>
                  </a:lnTo>
                  <a:cubicBezTo>
                    <a:pt x="4417118" y="381577"/>
                    <a:pt x="4417475" y="451639"/>
                    <a:pt x="4391187" y="451639"/>
                  </a:cubicBezTo>
                  <a:lnTo>
                    <a:pt x="4362176" y="456390"/>
                  </a:lnTo>
                  <a:lnTo>
                    <a:pt x="4395451" y="462571"/>
                  </a:lnTo>
                  <a:cubicBezTo>
                    <a:pt x="4395451" y="494240"/>
                    <a:pt x="3794208" y="576331"/>
                    <a:pt x="3165968" y="631330"/>
                  </a:cubicBezTo>
                  <a:lnTo>
                    <a:pt x="3137727" y="633520"/>
                  </a:lnTo>
                  <a:lnTo>
                    <a:pt x="3035879" y="644767"/>
                  </a:lnTo>
                  <a:cubicBezTo>
                    <a:pt x="2747784" y="673024"/>
                    <a:pt x="2460736" y="689664"/>
                    <a:pt x="2195018" y="684974"/>
                  </a:cubicBezTo>
                  <a:lnTo>
                    <a:pt x="2173182" y="683624"/>
                  </a:lnTo>
                  <a:lnTo>
                    <a:pt x="2130014" y="684325"/>
                  </a:lnTo>
                  <a:cubicBezTo>
                    <a:pt x="1948450" y="682158"/>
                    <a:pt x="1726912" y="667131"/>
                    <a:pt x="1496735" y="645019"/>
                  </a:cubicBezTo>
                  <a:lnTo>
                    <a:pt x="1239388" y="617081"/>
                  </a:lnTo>
                  <a:lnTo>
                    <a:pt x="1062399" y="602164"/>
                  </a:lnTo>
                  <a:cubicBezTo>
                    <a:pt x="781952" y="572658"/>
                    <a:pt x="512552" y="533250"/>
                    <a:pt x="274479" y="476512"/>
                  </a:cubicBezTo>
                  <a:lnTo>
                    <a:pt x="265238" y="473954"/>
                  </a:lnTo>
                  <a:lnTo>
                    <a:pt x="262680" y="473500"/>
                  </a:lnTo>
                  <a:cubicBezTo>
                    <a:pt x="123285" y="446137"/>
                    <a:pt x="37920" y="423235"/>
                    <a:pt x="37920" y="410568"/>
                  </a:cubicBezTo>
                  <a:lnTo>
                    <a:pt x="40608" y="410075"/>
                  </a:lnTo>
                  <a:lnTo>
                    <a:pt x="29072" y="404056"/>
                  </a:lnTo>
                  <a:cubicBezTo>
                    <a:pt x="11987" y="386166"/>
                    <a:pt x="0" y="347921"/>
                    <a:pt x="0" y="328204"/>
                  </a:cubicBezTo>
                  <a:lnTo>
                    <a:pt x="0" y="99897"/>
                  </a:lnTo>
                  <a:lnTo>
                    <a:pt x="41476" y="99262"/>
                  </a:lnTo>
                  <a:lnTo>
                    <a:pt x="13001" y="83407"/>
                  </a:lnTo>
                  <a:cubicBezTo>
                    <a:pt x="7584" y="25570"/>
                    <a:pt x="375542" y="6020"/>
                    <a:pt x="836335" y="126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F7C1AD-F128-CD62-4990-B40DC4ED347D}"/>
              </a:ext>
            </a:extLst>
          </p:cNvPr>
          <p:cNvGrpSpPr/>
          <p:nvPr/>
        </p:nvGrpSpPr>
        <p:grpSpPr>
          <a:xfrm flipH="1">
            <a:off x="6797190" y="3360998"/>
            <a:ext cx="731825" cy="414991"/>
            <a:chOff x="8792439" y="4037833"/>
            <a:chExt cx="731825" cy="414991"/>
          </a:xfrm>
        </p:grpSpPr>
        <p:sp>
          <p:nvSpPr>
            <p:cNvPr id="101" name="Block Arc 100">
              <a:extLst>
                <a:ext uri="{FF2B5EF4-FFF2-40B4-BE49-F238E27FC236}">
                  <a16:creationId xmlns:a16="http://schemas.microsoft.com/office/drawing/2014/main" id="{1BEEBAE3-626C-1FE4-5932-DF6B5C0D1992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0ABD9A-E261-1271-AC14-38F33BB3E61C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493">
              <a:extLst>
                <a:ext uri="{FF2B5EF4-FFF2-40B4-BE49-F238E27FC236}">
                  <a16:creationId xmlns:a16="http://schemas.microsoft.com/office/drawing/2014/main" id="{7FD0C7C7-63AE-E788-2B2F-B72637DD4AF8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emojimouth">
            <a:hlinkClick r:id="" action="ppaction://media"/>
            <a:extLst>
              <a:ext uri="{FF2B5EF4-FFF2-40B4-BE49-F238E27FC236}">
                <a16:creationId xmlns:a16="http://schemas.microsoft.com/office/drawing/2014/main" id="{78E25FC9-B265-F005-FB61-F6E54182E8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4993466" y="2700909"/>
            <a:ext cx="323586" cy="236726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904E0DC-B6C2-C3A6-653D-AECEA7B897AF}"/>
              </a:ext>
            </a:extLst>
          </p:cNvPr>
          <p:cNvGrpSpPr/>
          <p:nvPr/>
        </p:nvGrpSpPr>
        <p:grpSpPr>
          <a:xfrm>
            <a:off x="11400937" y="3376230"/>
            <a:ext cx="731825" cy="414991"/>
            <a:chOff x="8792439" y="4037833"/>
            <a:chExt cx="731825" cy="414991"/>
          </a:xfrm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E1C89361-B82F-EBA1-DD0A-989136B9B3A7}"/>
                </a:ext>
              </a:extLst>
            </p:cNvPr>
            <p:cNvSpPr/>
            <p:nvPr/>
          </p:nvSpPr>
          <p:spPr>
            <a:xfrm rot="8542811">
              <a:off x="9313559" y="4091284"/>
              <a:ext cx="210705" cy="174611"/>
            </a:xfrm>
            <a:prstGeom prst="blockArc">
              <a:avLst>
                <a:gd name="adj1" fmla="val 9254143"/>
                <a:gd name="adj2" fmla="val 19683396"/>
                <a:gd name="adj3" fmla="val 1564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B5A41CA-160A-7ED4-0C8F-7DD004A72083}"/>
                </a:ext>
              </a:extLst>
            </p:cNvPr>
            <p:cNvSpPr/>
            <p:nvPr/>
          </p:nvSpPr>
          <p:spPr>
            <a:xfrm>
              <a:off x="8792439" y="4333249"/>
              <a:ext cx="728935" cy="119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493">
              <a:extLst>
                <a:ext uri="{FF2B5EF4-FFF2-40B4-BE49-F238E27FC236}">
                  <a16:creationId xmlns:a16="http://schemas.microsoft.com/office/drawing/2014/main" id="{13545759-43DD-79B7-D512-E627E97E6427}"/>
                </a:ext>
              </a:extLst>
            </p:cNvPr>
            <p:cNvSpPr/>
            <p:nvPr/>
          </p:nvSpPr>
          <p:spPr>
            <a:xfrm>
              <a:off x="8839592" y="4037833"/>
              <a:ext cx="620420" cy="381590"/>
            </a:xfrm>
            <a:custGeom>
              <a:avLst/>
              <a:gdLst>
                <a:gd name="connsiteX0" fmla="*/ 0 w 620419"/>
                <a:gd name="connsiteY0" fmla="*/ 22860 h 45719"/>
                <a:gd name="connsiteX1" fmla="*/ 310210 w 620419"/>
                <a:gd name="connsiteY1" fmla="*/ 0 h 45719"/>
                <a:gd name="connsiteX2" fmla="*/ 620420 w 620419"/>
                <a:gd name="connsiteY2" fmla="*/ 22860 h 45719"/>
                <a:gd name="connsiteX3" fmla="*/ 310210 w 620419"/>
                <a:gd name="connsiteY3" fmla="*/ 45720 h 45719"/>
                <a:gd name="connsiteX4" fmla="*/ 0 w 620419"/>
                <a:gd name="connsiteY4" fmla="*/ 22860 h 45719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  <a:gd name="connsiteX0" fmla="*/ 0 w 620420"/>
                <a:gd name="connsiteY0" fmla="*/ 34880 h 381590"/>
                <a:gd name="connsiteX1" fmla="*/ 310210 w 620420"/>
                <a:gd name="connsiteY1" fmla="*/ 12020 h 381590"/>
                <a:gd name="connsiteX2" fmla="*/ 620420 w 620420"/>
                <a:gd name="connsiteY2" fmla="*/ 34880 h 381590"/>
                <a:gd name="connsiteX3" fmla="*/ 310210 w 620420"/>
                <a:gd name="connsiteY3" fmla="*/ 381590 h 381590"/>
                <a:gd name="connsiteX4" fmla="*/ 0 w 620420"/>
                <a:gd name="connsiteY4" fmla="*/ 34880 h 38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420" h="381590">
                  <a:moveTo>
                    <a:pt x="0" y="34880"/>
                  </a:moveTo>
                  <a:cubicBezTo>
                    <a:pt x="0" y="-26715"/>
                    <a:pt x="138886" y="12020"/>
                    <a:pt x="310210" y="12020"/>
                  </a:cubicBezTo>
                  <a:cubicBezTo>
                    <a:pt x="481534" y="12020"/>
                    <a:pt x="620420" y="22255"/>
                    <a:pt x="620420" y="34880"/>
                  </a:cubicBezTo>
                  <a:cubicBezTo>
                    <a:pt x="620420" y="47505"/>
                    <a:pt x="557734" y="381590"/>
                    <a:pt x="310210" y="381590"/>
                  </a:cubicBezTo>
                  <a:cubicBezTo>
                    <a:pt x="62686" y="381590"/>
                    <a:pt x="0" y="96475"/>
                    <a:pt x="0" y="348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AIVoiceGenerator_com_31-12-2024T0_8_58_ D">
            <a:hlinkClick r:id="" action="ppaction://media"/>
            <a:extLst>
              <a:ext uri="{FF2B5EF4-FFF2-40B4-BE49-F238E27FC236}">
                <a16:creationId xmlns:a16="http://schemas.microsoft.com/office/drawing/2014/main" id="{491EAFDF-FB95-1C63-0821-F47803BD98A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6E964-96B1-6D8B-6944-8960FEAE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CE06A52-3151-BF24-F3B9-FAD6D6283CFD}"/>
              </a:ext>
            </a:extLst>
          </p:cNvPr>
          <p:cNvSpPr/>
          <p:nvPr/>
        </p:nvSpPr>
        <p:spPr>
          <a:xfrm>
            <a:off x="0" y="1851334"/>
            <a:ext cx="12192000" cy="500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1F3FA18-CD1C-05EA-929E-19835D2C6120}"/>
              </a:ext>
            </a:extLst>
          </p:cNvPr>
          <p:cNvGrpSpPr/>
          <p:nvPr/>
        </p:nvGrpSpPr>
        <p:grpSpPr>
          <a:xfrm>
            <a:off x="-36890" y="-172979"/>
            <a:ext cx="12228890" cy="2030443"/>
            <a:chOff x="-36890" y="-172979"/>
            <a:chExt cx="12228890" cy="20304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9342EF-0C0A-91C3-F5EE-D2DAC65CFD6D}"/>
                </a:ext>
              </a:extLst>
            </p:cNvPr>
            <p:cNvSpPr/>
            <p:nvPr/>
          </p:nvSpPr>
          <p:spPr>
            <a:xfrm>
              <a:off x="-36890" y="-172979"/>
              <a:ext cx="12228890" cy="20304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A1AED20F-E255-3B0C-0079-84D92EC60536}"/>
                </a:ext>
              </a:extLst>
            </p:cNvPr>
            <p:cNvSpPr/>
            <p:nvPr/>
          </p:nvSpPr>
          <p:spPr>
            <a:xfrm>
              <a:off x="10871510" y="3069"/>
              <a:ext cx="1097768" cy="6634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E2B2F504-EE19-A99C-1F98-9B7C79EC8981}"/>
                </a:ext>
              </a:extLst>
            </p:cNvPr>
            <p:cNvSpPr/>
            <p:nvPr/>
          </p:nvSpPr>
          <p:spPr>
            <a:xfrm>
              <a:off x="326782" y="118592"/>
              <a:ext cx="544626" cy="3291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9EF4FA4E-09A2-D8D0-E96B-405B0C79FDE9}"/>
                </a:ext>
              </a:extLst>
            </p:cNvPr>
            <p:cNvSpPr/>
            <p:nvPr/>
          </p:nvSpPr>
          <p:spPr>
            <a:xfrm>
              <a:off x="6487886" y="157005"/>
              <a:ext cx="705882" cy="42659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324464-004A-1534-6DC3-4903F6EAE1E2}"/>
                </a:ext>
              </a:extLst>
            </p:cNvPr>
            <p:cNvGrpSpPr/>
            <p:nvPr/>
          </p:nvGrpSpPr>
          <p:grpSpPr>
            <a:xfrm>
              <a:off x="8852162" y="680670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2A9FD73-EACF-3861-E66C-6809D46D398F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D3F7C6F-2F1B-A34C-D843-05F00D2B8F00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51D8EC3-02E8-24A7-05F0-898966BF32C4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512B166-4ECF-729C-2689-362B47D35391}"/>
                  </a:ext>
                </a:extLst>
              </p:cNvPr>
              <p:cNvCxnSpPr>
                <a:cxnSpLocks/>
                <a:stCxn id="196" idx="2"/>
                <a:endCxn id="196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50B8805-2DCB-1DE1-545C-DB4F4D9284F4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966ACEC-6BBD-B68D-4335-110251C9215A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CEAF97B-B29A-8900-375B-408911205F3E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EE83024B-091D-EAFA-4C97-2F9DB283FBE4}"/>
                </a:ext>
              </a:extLst>
            </p:cNvPr>
            <p:cNvGrpSpPr/>
            <p:nvPr/>
          </p:nvGrpSpPr>
          <p:grpSpPr>
            <a:xfrm>
              <a:off x="3189427" y="232242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9C46F91-E14A-9FA7-418C-1FCB582A0AC5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5A124D7-AD6D-51B1-1061-FF5C71E7BD44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87348CE-9835-816B-DEEF-9C791B6547A3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0209AEC-DFF9-C6A1-7C48-F8E62A043C87}"/>
                  </a:ext>
                </a:extLst>
              </p:cNvPr>
              <p:cNvCxnSpPr>
                <a:cxnSpLocks/>
                <a:stCxn id="205" idx="2"/>
                <a:endCxn id="205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008304D-66C5-907D-6A01-8B3659502362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B5D6687-6BA2-89F6-EC70-84A9D04F3E19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00AED6A-4EED-AFF5-02A4-CFBBBC58D63D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ACB90E8-3E9C-B517-ADBB-694EA9C62B17}"/>
              </a:ext>
            </a:extLst>
          </p:cNvPr>
          <p:cNvSpPr/>
          <p:nvPr/>
        </p:nvSpPr>
        <p:spPr>
          <a:xfrm>
            <a:off x="2658136" y="1733040"/>
            <a:ext cx="3020120" cy="1712866"/>
          </a:xfrm>
          <a:custGeom>
            <a:avLst/>
            <a:gdLst>
              <a:gd name="connsiteX0" fmla="*/ 0 w 2681182"/>
              <a:gd name="connsiteY0" fmla="*/ 0 h 1520633"/>
              <a:gd name="connsiteX1" fmla="*/ 2681182 w 2681182"/>
              <a:gd name="connsiteY1" fmla="*/ 0 h 1520633"/>
              <a:gd name="connsiteX2" fmla="*/ 2681182 w 2681182"/>
              <a:gd name="connsiteY2" fmla="*/ 1520633 h 1520633"/>
              <a:gd name="connsiteX3" fmla="*/ 0 w 2681182"/>
              <a:gd name="connsiteY3" fmla="*/ 1520633 h 1520633"/>
              <a:gd name="connsiteX4" fmla="*/ 0 w 2681182"/>
              <a:gd name="connsiteY4" fmla="*/ 0 h 1520633"/>
              <a:gd name="connsiteX0" fmla="*/ 0 w 2681182"/>
              <a:gd name="connsiteY0" fmla="*/ 4 h 1520637"/>
              <a:gd name="connsiteX1" fmla="*/ 1328810 w 2681182"/>
              <a:gd name="connsiteY1" fmla="*/ 113620 h 1520637"/>
              <a:gd name="connsiteX2" fmla="*/ 2681182 w 2681182"/>
              <a:gd name="connsiteY2" fmla="*/ 4 h 1520637"/>
              <a:gd name="connsiteX3" fmla="*/ 2681182 w 2681182"/>
              <a:gd name="connsiteY3" fmla="*/ 1520637 h 1520637"/>
              <a:gd name="connsiteX4" fmla="*/ 0 w 2681182"/>
              <a:gd name="connsiteY4" fmla="*/ 1520637 h 1520637"/>
              <a:gd name="connsiteX5" fmla="*/ 0 w 2681182"/>
              <a:gd name="connsiteY5" fmla="*/ 4 h 1520637"/>
              <a:gd name="connsiteX0" fmla="*/ 0 w 2681182"/>
              <a:gd name="connsiteY0" fmla="*/ 4 h 1520637"/>
              <a:gd name="connsiteX1" fmla="*/ 1328810 w 2681182"/>
              <a:gd name="connsiteY1" fmla="*/ 113620 h 1520637"/>
              <a:gd name="connsiteX2" fmla="*/ 2681182 w 2681182"/>
              <a:gd name="connsiteY2" fmla="*/ 4 h 1520637"/>
              <a:gd name="connsiteX3" fmla="*/ 2681182 w 2681182"/>
              <a:gd name="connsiteY3" fmla="*/ 1520637 h 1520637"/>
              <a:gd name="connsiteX4" fmla="*/ 1372353 w 2681182"/>
              <a:gd name="connsiteY4" fmla="*/ 1419906 h 1520637"/>
              <a:gd name="connsiteX5" fmla="*/ 0 w 2681182"/>
              <a:gd name="connsiteY5" fmla="*/ 1520637 h 1520637"/>
              <a:gd name="connsiteX6" fmla="*/ 0 w 2681182"/>
              <a:gd name="connsiteY6" fmla="*/ 4 h 152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182" h="1520637">
                <a:moveTo>
                  <a:pt x="0" y="4"/>
                </a:moveTo>
                <a:cubicBezTo>
                  <a:pt x="442937" y="-829"/>
                  <a:pt x="885873" y="114453"/>
                  <a:pt x="1328810" y="113620"/>
                </a:cubicBezTo>
                <a:lnTo>
                  <a:pt x="2681182" y="4"/>
                </a:lnTo>
                <a:lnTo>
                  <a:pt x="2681182" y="1520637"/>
                </a:lnTo>
                <a:cubicBezTo>
                  <a:pt x="2244906" y="1516089"/>
                  <a:pt x="1808629" y="1424454"/>
                  <a:pt x="1372353" y="1419906"/>
                </a:cubicBezTo>
                <a:lnTo>
                  <a:pt x="0" y="1520637"/>
                </a:lnTo>
                <a:lnTo>
                  <a:pt x="0" y="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does success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to me?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6FF3C-8F45-FE13-F9B4-98FFF430B0EB}"/>
              </a:ext>
            </a:extLst>
          </p:cNvPr>
          <p:cNvGrpSpPr/>
          <p:nvPr/>
        </p:nvGrpSpPr>
        <p:grpSpPr>
          <a:xfrm>
            <a:off x="4991148" y="1604376"/>
            <a:ext cx="2711719" cy="4297859"/>
            <a:chOff x="2482299" y="858905"/>
            <a:chExt cx="3286866" cy="5209420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FDA6840-0C41-0F3E-8D4C-A93DF59C96F7}"/>
                </a:ext>
              </a:extLst>
            </p:cNvPr>
            <p:cNvSpPr/>
            <p:nvPr/>
          </p:nvSpPr>
          <p:spPr>
            <a:xfrm rot="17627675">
              <a:off x="3539911" y="3477745"/>
              <a:ext cx="497654" cy="497654"/>
            </a:xfrm>
            <a:prstGeom prst="arc">
              <a:avLst>
                <a:gd name="adj1" fmla="val 1914513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DC5B35-C023-BC3C-7DCB-B2B66C6BFE64}"/>
                </a:ext>
              </a:extLst>
            </p:cNvPr>
            <p:cNvGrpSpPr/>
            <p:nvPr/>
          </p:nvGrpSpPr>
          <p:grpSpPr>
            <a:xfrm>
              <a:off x="2482299" y="858905"/>
              <a:ext cx="3286866" cy="5209420"/>
              <a:chOff x="10102815" y="3258543"/>
              <a:chExt cx="1418779" cy="224865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F1D000D-D81D-D229-11B0-D7158EDC7697}"/>
                  </a:ext>
                </a:extLst>
              </p:cNvPr>
              <p:cNvSpPr/>
              <p:nvPr/>
            </p:nvSpPr>
            <p:spPr>
              <a:xfrm rot="20797559" flipH="1">
                <a:off x="10964358" y="4359356"/>
                <a:ext cx="128801" cy="324681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84B50BB-9F83-1B48-124B-E9BD4824BB70}"/>
                  </a:ext>
                </a:extLst>
              </p:cNvPr>
              <p:cNvSpPr/>
              <p:nvPr/>
            </p:nvSpPr>
            <p:spPr>
              <a:xfrm rot="20797559" flipH="1">
                <a:off x="10201657" y="4334034"/>
                <a:ext cx="128801" cy="324681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59D5DE9-533C-FBB2-5119-CC776C73AF55}"/>
                  </a:ext>
                </a:extLst>
              </p:cNvPr>
              <p:cNvGrpSpPr/>
              <p:nvPr/>
            </p:nvGrpSpPr>
            <p:grpSpPr>
              <a:xfrm>
                <a:off x="10371276" y="4448986"/>
                <a:ext cx="689818" cy="1058210"/>
                <a:chOff x="10499502" y="4441898"/>
                <a:chExt cx="689818" cy="105821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EA272FB-DEE8-F272-3D0D-2AB7955F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8893" y="4558493"/>
                  <a:ext cx="13999" cy="84186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4" name="Rectangle: Top Corners Rounded 23">
                  <a:extLst>
                    <a:ext uri="{FF2B5EF4-FFF2-40B4-BE49-F238E27FC236}">
                      <a16:creationId xmlns:a16="http://schemas.microsoft.com/office/drawing/2014/main" id="{5043D4A9-B7D6-8F09-B295-F57E116AFAFB}"/>
                    </a:ext>
                  </a:extLst>
                </p:cNvPr>
                <p:cNvSpPr/>
                <p:nvPr/>
              </p:nvSpPr>
              <p:spPr>
                <a:xfrm flipH="1">
                  <a:off x="10838874" y="5380016"/>
                  <a:ext cx="350446" cy="10485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E805476-507C-64F9-BD2E-799AA90D0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53357" y="4441898"/>
                  <a:ext cx="13044" cy="99326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3" name="Rectangle: Top Corners Rounded 32">
                  <a:extLst>
                    <a:ext uri="{FF2B5EF4-FFF2-40B4-BE49-F238E27FC236}">
                      <a16:creationId xmlns:a16="http://schemas.microsoft.com/office/drawing/2014/main" id="{73C37581-49DF-FFB0-5331-9B09DFCCED61}"/>
                    </a:ext>
                  </a:extLst>
                </p:cNvPr>
                <p:cNvSpPr/>
                <p:nvPr/>
              </p:nvSpPr>
              <p:spPr>
                <a:xfrm flipH="1">
                  <a:off x="10499502" y="5395256"/>
                  <a:ext cx="350446" cy="10485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5EAB70-37DD-A93C-8CA4-7AB435D6D1E5}"/>
                  </a:ext>
                </a:extLst>
              </p:cNvPr>
              <p:cNvGrpSpPr/>
              <p:nvPr/>
            </p:nvGrpSpPr>
            <p:grpSpPr>
              <a:xfrm flipH="1">
                <a:off x="10102815" y="3258543"/>
                <a:ext cx="1418779" cy="1420388"/>
                <a:chOff x="2836355" y="4563245"/>
                <a:chExt cx="2710452" cy="271352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654262B-E350-CBC6-31B5-17CD0397CCE7}"/>
                    </a:ext>
                  </a:extLst>
                </p:cNvPr>
                <p:cNvSpPr/>
                <p:nvPr/>
              </p:nvSpPr>
              <p:spPr>
                <a:xfrm>
                  <a:off x="3838725" y="5953940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032F128-A659-328A-1808-7F4290107505}"/>
                    </a:ext>
                  </a:extLst>
                </p:cNvPr>
                <p:cNvSpPr/>
                <p:nvPr/>
              </p:nvSpPr>
              <p:spPr>
                <a:xfrm>
                  <a:off x="4410379" y="639842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3EDFD3-A4A7-3797-2D35-E3AA17053893}"/>
                    </a:ext>
                  </a:extLst>
                </p:cNvPr>
                <p:cNvSpPr/>
                <p:nvPr/>
              </p:nvSpPr>
              <p:spPr>
                <a:xfrm>
                  <a:off x="4721319" y="5953940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21DBCD6-E76A-84DF-8228-20D44208E9AE}"/>
                    </a:ext>
                  </a:extLst>
                </p:cNvPr>
                <p:cNvSpPr/>
                <p:nvPr/>
              </p:nvSpPr>
              <p:spPr>
                <a:xfrm>
                  <a:off x="3938972" y="6029839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8ED5997-C5E6-1FE9-FEC5-3AAB39AA46FB}"/>
                    </a:ext>
                  </a:extLst>
                </p:cNvPr>
                <p:cNvSpPr/>
                <p:nvPr/>
              </p:nvSpPr>
              <p:spPr>
                <a:xfrm>
                  <a:off x="4818899" y="6034044"/>
                  <a:ext cx="100006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0884C9-7858-EBC7-7F78-52726A2EE8DD}"/>
                    </a:ext>
                  </a:extLst>
                </p:cNvPr>
                <p:cNvSpPr/>
                <p:nvPr/>
              </p:nvSpPr>
              <p:spPr>
                <a:xfrm>
                  <a:off x="3009933" y="4828993"/>
                  <a:ext cx="2536874" cy="244777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4F1C68D-1828-8DC0-3AF8-A8501B37EDF3}"/>
                    </a:ext>
                  </a:extLst>
                </p:cNvPr>
                <p:cNvSpPr/>
                <p:nvPr/>
              </p:nvSpPr>
              <p:spPr>
                <a:xfrm>
                  <a:off x="2836355" y="4563245"/>
                  <a:ext cx="2536874" cy="2447775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D6822A4-62C3-DD40-522A-22FD266FFCF7}"/>
              </a:ext>
            </a:extLst>
          </p:cNvPr>
          <p:cNvSpPr/>
          <p:nvPr/>
        </p:nvSpPr>
        <p:spPr>
          <a:xfrm rot="5074943" flipH="1">
            <a:off x="3758539" y="2074397"/>
            <a:ext cx="767200" cy="2855036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444F648-EDD2-5639-9551-D6A8CF1B38ED}"/>
              </a:ext>
            </a:extLst>
          </p:cNvPr>
          <p:cNvSpPr/>
          <p:nvPr/>
        </p:nvSpPr>
        <p:spPr>
          <a:xfrm flipH="1">
            <a:off x="4986377" y="1641740"/>
            <a:ext cx="2455877" cy="895837"/>
          </a:xfrm>
          <a:custGeom>
            <a:avLst/>
            <a:gdLst>
              <a:gd name="connsiteX0" fmla="*/ 1150401 w 2300802"/>
              <a:gd name="connsiteY0" fmla="*/ 0 h 710731"/>
              <a:gd name="connsiteX1" fmla="*/ 2265744 w 2300802"/>
              <a:gd name="connsiteY1" fmla="*/ 640511 h 710731"/>
              <a:gd name="connsiteX2" fmla="*/ 2300802 w 2300802"/>
              <a:gd name="connsiteY2" fmla="*/ 710731 h 710731"/>
              <a:gd name="connsiteX3" fmla="*/ 0 w 2300802"/>
              <a:gd name="connsiteY3" fmla="*/ 710731 h 710731"/>
              <a:gd name="connsiteX4" fmla="*/ 35058 w 2300802"/>
              <a:gd name="connsiteY4" fmla="*/ 640511 h 710731"/>
              <a:gd name="connsiteX5" fmla="*/ 1150401 w 2300802"/>
              <a:gd name="connsiteY5" fmla="*/ 0 h 71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802" h="710731">
                <a:moveTo>
                  <a:pt x="1150401" y="0"/>
                </a:moveTo>
                <a:cubicBezTo>
                  <a:pt x="1632021" y="0"/>
                  <a:pt x="2050948" y="258994"/>
                  <a:pt x="2265744" y="640511"/>
                </a:cubicBezTo>
                <a:lnTo>
                  <a:pt x="2300802" y="710731"/>
                </a:lnTo>
                <a:lnTo>
                  <a:pt x="0" y="710731"/>
                </a:lnTo>
                <a:lnTo>
                  <a:pt x="35058" y="640511"/>
                </a:lnTo>
                <a:cubicBezTo>
                  <a:pt x="249854" y="258994"/>
                  <a:pt x="668781" y="0"/>
                  <a:pt x="11504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7D6058-821C-6090-CD75-EC3BDEC6F5B2}"/>
              </a:ext>
            </a:extLst>
          </p:cNvPr>
          <p:cNvGrpSpPr/>
          <p:nvPr/>
        </p:nvGrpSpPr>
        <p:grpSpPr>
          <a:xfrm>
            <a:off x="1243070" y="3729821"/>
            <a:ext cx="6619755" cy="4373414"/>
            <a:chOff x="6823972" y="2401205"/>
            <a:chExt cx="4625336" cy="30557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6F218-A6E3-F0C3-9D15-916E4232742C}"/>
                </a:ext>
              </a:extLst>
            </p:cNvPr>
            <p:cNvSpPr/>
            <p:nvPr/>
          </p:nvSpPr>
          <p:spPr>
            <a:xfrm>
              <a:off x="10941607" y="3024166"/>
              <a:ext cx="206292" cy="15666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0CD282-B016-7082-ED1F-B1C3D62F5CC2}"/>
                </a:ext>
              </a:extLst>
            </p:cNvPr>
            <p:cNvSpPr/>
            <p:nvPr/>
          </p:nvSpPr>
          <p:spPr>
            <a:xfrm>
              <a:off x="6841945" y="3283745"/>
              <a:ext cx="160519" cy="1353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52B508E-E478-C2BD-BA81-B57F7DDDE1FD}"/>
                </a:ext>
              </a:extLst>
            </p:cNvPr>
            <p:cNvSpPr/>
            <p:nvPr/>
          </p:nvSpPr>
          <p:spPr>
            <a:xfrm>
              <a:off x="7101815" y="3699345"/>
              <a:ext cx="188686" cy="17485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1F5F3A-1EBF-5E16-115F-3B8ED6593923}"/>
                </a:ext>
              </a:extLst>
            </p:cNvPr>
            <p:cNvSpPr/>
            <p:nvPr/>
          </p:nvSpPr>
          <p:spPr>
            <a:xfrm>
              <a:off x="11167606" y="3708402"/>
              <a:ext cx="188686" cy="17485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D961D-874C-EA8B-F13C-2F40CF3C086A}"/>
                </a:ext>
              </a:extLst>
            </p:cNvPr>
            <p:cNvSpPr/>
            <p:nvPr/>
          </p:nvSpPr>
          <p:spPr>
            <a:xfrm>
              <a:off x="6823972" y="3195089"/>
              <a:ext cx="4567070" cy="533661"/>
            </a:xfrm>
            <a:custGeom>
              <a:avLst/>
              <a:gdLst>
                <a:gd name="connsiteX0" fmla="*/ 0 w 1296055"/>
                <a:gd name="connsiteY0" fmla="*/ 0 h 2335943"/>
                <a:gd name="connsiteX1" fmla="*/ 1296055 w 1296055"/>
                <a:gd name="connsiteY1" fmla="*/ 0 h 2335943"/>
                <a:gd name="connsiteX2" fmla="*/ 1296055 w 1296055"/>
                <a:gd name="connsiteY2" fmla="*/ 2335943 h 2335943"/>
                <a:gd name="connsiteX3" fmla="*/ 0 w 1296055"/>
                <a:gd name="connsiteY3" fmla="*/ 2335943 h 2335943"/>
                <a:gd name="connsiteX4" fmla="*/ 0 w 1296055"/>
                <a:gd name="connsiteY4" fmla="*/ 0 h 2335943"/>
                <a:gd name="connsiteX0" fmla="*/ 333829 w 1629884"/>
                <a:gd name="connsiteY0" fmla="*/ 0 h 2597200"/>
                <a:gd name="connsiteX1" fmla="*/ 1629884 w 1629884"/>
                <a:gd name="connsiteY1" fmla="*/ 0 h 2597200"/>
                <a:gd name="connsiteX2" fmla="*/ 1629884 w 1629884"/>
                <a:gd name="connsiteY2" fmla="*/ 2335943 h 2597200"/>
                <a:gd name="connsiteX3" fmla="*/ 0 w 1629884"/>
                <a:gd name="connsiteY3" fmla="*/ 2597200 h 2597200"/>
                <a:gd name="connsiteX4" fmla="*/ 333829 w 1629884"/>
                <a:gd name="connsiteY4" fmla="*/ 0 h 2597200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281541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354112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412169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920169"/>
                <a:gd name="connsiteY0" fmla="*/ 0 h 2640743"/>
                <a:gd name="connsiteX1" fmla="*/ 1920169 w 1920169"/>
                <a:gd name="connsiteY1" fmla="*/ 1074057 h 2640743"/>
                <a:gd name="connsiteX2" fmla="*/ 1412169 w 1920169"/>
                <a:gd name="connsiteY2" fmla="*/ 2640743 h 2640743"/>
                <a:gd name="connsiteX3" fmla="*/ 0 w 1920169"/>
                <a:gd name="connsiteY3" fmla="*/ 2597200 h 2640743"/>
                <a:gd name="connsiteX4" fmla="*/ 333829 w 1920169"/>
                <a:gd name="connsiteY4" fmla="*/ 0 h 2640743"/>
                <a:gd name="connsiteX0" fmla="*/ 827315 w 1920169"/>
                <a:gd name="connsiteY0" fmla="*/ 29028 h 1566686"/>
                <a:gd name="connsiteX1" fmla="*/ 1920169 w 1920169"/>
                <a:gd name="connsiteY1" fmla="*/ 0 h 1566686"/>
                <a:gd name="connsiteX2" fmla="*/ 1412169 w 1920169"/>
                <a:gd name="connsiteY2" fmla="*/ 1566686 h 1566686"/>
                <a:gd name="connsiteX3" fmla="*/ 0 w 1920169"/>
                <a:gd name="connsiteY3" fmla="*/ 1523143 h 1566686"/>
                <a:gd name="connsiteX4" fmla="*/ 827315 w 1920169"/>
                <a:gd name="connsiteY4" fmla="*/ 29028 h 1566686"/>
                <a:gd name="connsiteX0" fmla="*/ 827315 w 1920169"/>
                <a:gd name="connsiteY0" fmla="*/ 29028 h 2347572"/>
                <a:gd name="connsiteX1" fmla="*/ 1920169 w 1920169"/>
                <a:gd name="connsiteY1" fmla="*/ 0 h 2347572"/>
                <a:gd name="connsiteX2" fmla="*/ 306758 w 1920169"/>
                <a:gd name="connsiteY2" fmla="*/ 2347572 h 2347572"/>
                <a:gd name="connsiteX3" fmla="*/ 0 w 1920169"/>
                <a:gd name="connsiteY3" fmla="*/ 1523143 h 2347572"/>
                <a:gd name="connsiteX4" fmla="*/ 827315 w 1920169"/>
                <a:gd name="connsiteY4" fmla="*/ 29028 h 2347572"/>
                <a:gd name="connsiteX0" fmla="*/ 827315 w 4587353"/>
                <a:gd name="connsiteY0" fmla="*/ 0 h 2318544"/>
                <a:gd name="connsiteX1" fmla="*/ 4587353 w 4587353"/>
                <a:gd name="connsiteY1" fmla="*/ 2303489 h 2318544"/>
                <a:gd name="connsiteX2" fmla="*/ 306758 w 4587353"/>
                <a:gd name="connsiteY2" fmla="*/ 2318544 h 2318544"/>
                <a:gd name="connsiteX3" fmla="*/ 0 w 4587353"/>
                <a:gd name="connsiteY3" fmla="*/ 1494115 h 2318544"/>
                <a:gd name="connsiteX4" fmla="*/ 827315 w 4587353"/>
                <a:gd name="connsiteY4" fmla="*/ 0 h 2318544"/>
                <a:gd name="connsiteX0" fmla="*/ 4346374 w 4587353"/>
                <a:gd name="connsiteY0" fmla="*/ 87940 h 824429"/>
                <a:gd name="connsiteX1" fmla="*/ 4587353 w 4587353"/>
                <a:gd name="connsiteY1" fmla="*/ 809374 h 824429"/>
                <a:gd name="connsiteX2" fmla="*/ 306758 w 4587353"/>
                <a:gd name="connsiteY2" fmla="*/ 824429 h 824429"/>
                <a:gd name="connsiteX3" fmla="*/ 0 w 4587353"/>
                <a:gd name="connsiteY3" fmla="*/ 0 h 824429"/>
                <a:gd name="connsiteX4" fmla="*/ 4346374 w 4587353"/>
                <a:gd name="connsiteY4" fmla="*/ 87940 h 824429"/>
                <a:gd name="connsiteX0" fmla="*/ 4305809 w 4546788"/>
                <a:gd name="connsiteY0" fmla="*/ 0 h 736489"/>
                <a:gd name="connsiteX1" fmla="*/ 4546788 w 4546788"/>
                <a:gd name="connsiteY1" fmla="*/ 721434 h 736489"/>
                <a:gd name="connsiteX2" fmla="*/ 266193 w 4546788"/>
                <a:gd name="connsiteY2" fmla="*/ 736489 h 736489"/>
                <a:gd name="connsiteX3" fmla="*/ 0 w 4546788"/>
                <a:gd name="connsiteY3" fmla="*/ 125029 h 736489"/>
                <a:gd name="connsiteX4" fmla="*/ 4305809 w 4546788"/>
                <a:gd name="connsiteY4" fmla="*/ 0 h 736489"/>
                <a:gd name="connsiteX0" fmla="*/ 4305809 w 4546788"/>
                <a:gd name="connsiteY0" fmla="*/ 47375 h 611460"/>
                <a:gd name="connsiteX1" fmla="*/ 4546788 w 4546788"/>
                <a:gd name="connsiteY1" fmla="*/ 596405 h 611460"/>
                <a:gd name="connsiteX2" fmla="*/ 266193 w 4546788"/>
                <a:gd name="connsiteY2" fmla="*/ 611460 h 611460"/>
                <a:gd name="connsiteX3" fmla="*/ 0 w 4546788"/>
                <a:gd name="connsiteY3" fmla="*/ 0 h 611460"/>
                <a:gd name="connsiteX4" fmla="*/ 4305809 w 4546788"/>
                <a:gd name="connsiteY4" fmla="*/ 47375 h 611460"/>
                <a:gd name="connsiteX0" fmla="*/ 4275385 w 4516364"/>
                <a:gd name="connsiteY0" fmla="*/ 0 h 564085"/>
                <a:gd name="connsiteX1" fmla="*/ 4516364 w 4516364"/>
                <a:gd name="connsiteY1" fmla="*/ 549030 h 564085"/>
                <a:gd name="connsiteX2" fmla="*/ 235769 w 4516364"/>
                <a:gd name="connsiteY2" fmla="*/ 564085 h 564085"/>
                <a:gd name="connsiteX3" fmla="*/ 0 w 4516364"/>
                <a:gd name="connsiteY3" fmla="*/ 54039 h 564085"/>
                <a:gd name="connsiteX4" fmla="*/ 4275385 w 4516364"/>
                <a:gd name="connsiteY4" fmla="*/ 0 h 564085"/>
                <a:gd name="connsiteX0" fmla="*/ 4326092 w 4567071"/>
                <a:gd name="connsiteY0" fmla="*/ 0 h 564085"/>
                <a:gd name="connsiteX1" fmla="*/ 4567071 w 4567071"/>
                <a:gd name="connsiteY1" fmla="*/ 549030 h 564085"/>
                <a:gd name="connsiteX2" fmla="*/ 286476 w 4567071"/>
                <a:gd name="connsiteY2" fmla="*/ 564085 h 564085"/>
                <a:gd name="connsiteX3" fmla="*/ 0 w 4567071"/>
                <a:gd name="connsiteY3" fmla="*/ 74322 h 564085"/>
                <a:gd name="connsiteX4" fmla="*/ 4326092 w 4567071"/>
                <a:gd name="connsiteY4" fmla="*/ 0 h 564085"/>
                <a:gd name="connsiteX0" fmla="*/ 4326092 w 4567071"/>
                <a:gd name="connsiteY0" fmla="*/ 0 h 549030"/>
                <a:gd name="connsiteX1" fmla="*/ 4567071 w 4567071"/>
                <a:gd name="connsiteY1" fmla="*/ 549030 h 549030"/>
                <a:gd name="connsiteX2" fmla="*/ 266193 w 4567071"/>
                <a:gd name="connsiteY2" fmla="*/ 401823 h 549030"/>
                <a:gd name="connsiteX3" fmla="*/ 0 w 4567071"/>
                <a:gd name="connsiteY3" fmla="*/ 74322 h 549030"/>
                <a:gd name="connsiteX4" fmla="*/ 4326092 w 4567071"/>
                <a:gd name="connsiteY4" fmla="*/ 0 h 549030"/>
                <a:gd name="connsiteX0" fmla="*/ 4326092 w 4567071"/>
                <a:gd name="connsiteY0" fmla="*/ 0 h 549030"/>
                <a:gd name="connsiteX1" fmla="*/ 4567071 w 4567071"/>
                <a:gd name="connsiteY1" fmla="*/ 549030 h 549030"/>
                <a:gd name="connsiteX2" fmla="*/ 276335 w 4567071"/>
                <a:gd name="connsiteY2" fmla="*/ 533661 h 549030"/>
                <a:gd name="connsiteX3" fmla="*/ 0 w 4567071"/>
                <a:gd name="connsiteY3" fmla="*/ 74322 h 549030"/>
                <a:gd name="connsiteX4" fmla="*/ 4326092 w 4567071"/>
                <a:gd name="connsiteY4" fmla="*/ 0 h 549030"/>
                <a:gd name="connsiteX0" fmla="*/ 4326092 w 4567071"/>
                <a:gd name="connsiteY0" fmla="*/ 0 h 533661"/>
                <a:gd name="connsiteX1" fmla="*/ 4567071 w 4567071"/>
                <a:gd name="connsiteY1" fmla="*/ 508464 h 533661"/>
                <a:gd name="connsiteX2" fmla="*/ 276335 w 4567071"/>
                <a:gd name="connsiteY2" fmla="*/ 533661 h 533661"/>
                <a:gd name="connsiteX3" fmla="*/ 0 w 4567071"/>
                <a:gd name="connsiteY3" fmla="*/ 74322 h 533661"/>
                <a:gd name="connsiteX4" fmla="*/ 4326092 w 4567071"/>
                <a:gd name="connsiteY4" fmla="*/ 0 h 53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7071" h="533661">
                  <a:moveTo>
                    <a:pt x="4326092" y="0"/>
                  </a:moveTo>
                  <a:lnTo>
                    <a:pt x="4567071" y="508464"/>
                  </a:lnTo>
                  <a:lnTo>
                    <a:pt x="276335" y="533661"/>
                  </a:lnTo>
                  <a:lnTo>
                    <a:pt x="0" y="74322"/>
                  </a:lnTo>
                  <a:lnTo>
                    <a:pt x="4326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2B7E2B4-8BA6-0186-36AC-7F75549DD84B}"/>
                </a:ext>
              </a:extLst>
            </p:cNvPr>
            <p:cNvSpPr/>
            <p:nvPr/>
          </p:nvSpPr>
          <p:spPr>
            <a:xfrm>
              <a:off x="7101815" y="2401205"/>
              <a:ext cx="4347493" cy="1353625"/>
            </a:xfrm>
            <a:custGeom>
              <a:avLst/>
              <a:gdLst>
                <a:gd name="connsiteX0" fmla="*/ 0 w 1296055"/>
                <a:gd name="connsiteY0" fmla="*/ 0 h 2335943"/>
                <a:gd name="connsiteX1" fmla="*/ 1296055 w 1296055"/>
                <a:gd name="connsiteY1" fmla="*/ 0 h 2335943"/>
                <a:gd name="connsiteX2" fmla="*/ 1296055 w 1296055"/>
                <a:gd name="connsiteY2" fmla="*/ 2335943 h 2335943"/>
                <a:gd name="connsiteX3" fmla="*/ 0 w 1296055"/>
                <a:gd name="connsiteY3" fmla="*/ 2335943 h 2335943"/>
                <a:gd name="connsiteX4" fmla="*/ 0 w 1296055"/>
                <a:gd name="connsiteY4" fmla="*/ 0 h 2335943"/>
                <a:gd name="connsiteX0" fmla="*/ 333829 w 1629884"/>
                <a:gd name="connsiteY0" fmla="*/ 0 h 2597200"/>
                <a:gd name="connsiteX1" fmla="*/ 1629884 w 1629884"/>
                <a:gd name="connsiteY1" fmla="*/ 0 h 2597200"/>
                <a:gd name="connsiteX2" fmla="*/ 1629884 w 1629884"/>
                <a:gd name="connsiteY2" fmla="*/ 2335943 h 2597200"/>
                <a:gd name="connsiteX3" fmla="*/ 0 w 1629884"/>
                <a:gd name="connsiteY3" fmla="*/ 2597200 h 2597200"/>
                <a:gd name="connsiteX4" fmla="*/ 333829 w 1629884"/>
                <a:gd name="connsiteY4" fmla="*/ 0 h 2597200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281541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354112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629884"/>
                <a:gd name="connsiteY0" fmla="*/ 0 h 2640743"/>
                <a:gd name="connsiteX1" fmla="*/ 1629884 w 1629884"/>
                <a:gd name="connsiteY1" fmla="*/ 0 h 2640743"/>
                <a:gd name="connsiteX2" fmla="*/ 1412169 w 1629884"/>
                <a:gd name="connsiteY2" fmla="*/ 2640743 h 2640743"/>
                <a:gd name="connsiteX3" fmla="*/ 0 w 1629884"/>
                <a:gd name="connsiteY3" fmla="*/ 2597200 h 2640743"/>
                <a:gd name="connsiteX4" fmla="*/ 333829 w 1629884"/>
                <a:gd name="connsiteY4" fmla="*/ 0 h 2640743"/>
                <a:gd name="connsiteX0" fmla="*/ 333829 w 1920169"/>
                <a:gd name="connsiteY0" fmla="*/ 0 h 2640743"/>
                <a:gd name="connsiteX1" fmla="*/ 1920169 w 1920169"/>
                <a:gd name="connsiteY1" fmla="*/ 1074057 h 2640743"/>
                <a:gd name="connsiteX2" fmla="*/ 1412169 w 1920169"/>
                <a:gd name="connsiteY2" fmla="*/ 2640743 h 2640743"/>
                <a:gd name="connsiteX3" fmla="*/ 0 w 1920169"/>
                <a:gd name="connsiteY3" fmla="*/ 2597200 h 2640743"/>
                <a:gd name="connsiteX4" fmla="*/ 333829 w 1920169"/>
                <a:gd name="connsiteY4" fmla="*/ 0 h 2640743"/>
                <a:gd name="connsiteX0" fmla="*/ 827315 w 1920169"/>
                <a:gd name="connsiteY0" fmla="*/ 29028 h 1566686"/>
                <a:gd name="connsiteX1" fmla="*/ 1920169 w 1920169"/>
                <a:gd name="connsiteY1" fmla="*/ 0 h 1566686"/>
                <a:gd name="connsiteX2" fmla="*/ 1412169 w 1920169"/>
                <a:gd name="connsiteY2" fmla="*/ 1566686 h 1566686"/>
                <a:gd name="connsiteX3" fmla="*/ 0 w 1920169"/>
                <a:gd name="connsiteY3" fmla="*/ 1523143 h 1566686"/>
                <a:gd name="connsiteX4" fmla="*/ 827315 w 1920169"/>
                <a:gd name="connsiteY4" fmla="*/ 29028 h 1566686"/>
                <a:gd name="connsiteX0" fmla="*/ 982689 w 2075543"/>
                <a:gd name="connsiteY0" fmla="*/ 29028 h 1523143"/>
                <a:gd name="connsiteX1" fmla="*/ 2075543 w 2075543"/>
                <a:gd name="connsiteY1" fmla="*/ 0 h 1523143"/>
                <a:gd name="connsiteX2" fmla="*/ 0 w 2075543"/>
                <a:gd name="connsiteY2" fmla="*/ 57200 h 1523143"/>
                <a:gd name="connsiteX3" fmla="*/ 155374 w 2075543"/>
                <a:gd name="connsiteY3" fmla="*/ 1523143 h 1523143"/>
                <a:gd name="connsiteX4" fmla="*/ 982689 w 2075543"/>
                <a:gd name="connsiteY4" fmla="*/ 29028 h 1523143"/>
                <a:gd name="connsiteX0" fmla="*/ 982689 w 982689"/>
                <a:gd name="connsiteY0" fmla="*/ 638628 h 2132743"/>
                <a:gd name="connsiteX1" fmla="*/ 914400 w 982689"/>
                <a:gd name="connsiteY1" fmla="*/ 0 h 2132743"/>
                <a:gd name="connsiteX2" fmla="*/ 0 w 982689"/>
                <a:gd name="connsiteY2" fmla="*/ 666800 h 2132743"/>
                <a:gd name="connsiteX3" fmla="*/ 155374 w 982689"/>
                <a:gd name="connsiteY3" fmla="*/ 2132743 h 2132743"/>
                <a:gd name="connsiteX4" fmla="*/ 982689 w 982689"/>
                <a:gd name="connsiteY4" fmla="*/ 638628 h 2132743"/>
                <a:gd name="connsiteX0" fmla="*/ 982689 w 982689"/>
                <a:gd name="connsiteY0" fmla="*/ 769257 h 2263372"/>
                <a:gd name="connsiteX1" fmla="*/ 885372 w 982689"/>
                <a:gd name="connsiteY1" fmla="*/ 0 h 2263372"/>
                <a:gd name="connsiteX2" fmla="*/ 0 w 982689"/>
                <a:gd name="connsiteY2" fmla="*/ 797429 h 2263372"/>
                <a:gd name="connsiteX3" fmla="*/ 155374 w 982689"/>
                <a:gd name="connsiteY3" fmla="*/ 2263372 h 2263372"/>
                <a:gd name="connsiteX4" fmla="*/ 982689 w 982689"/>
                <a:gd name="connsiteY4" fmla="*/ 769257 h 2263372"/>
                <a:gd name="connsiteX0" fmla="*/ 982689 w 982689"/>
                <a:gd name="connsiteY0" fmla="*/ 812800 h 2306915"/>
                <a:gd name="connsiteX1" fmla="*/ 841829 w 982689"/>
                <a:gd name="connsiteY1" fmla="*/ 0 h 2306915"/>
                <a:gd name="connsiteX2" fmla="*/ 0 w 982689"/>
                <a:gd name="connsiteY2" fmla="*/ 840972 h 2306915"/>
                <a:gd name="connsiteX3" fmla="*/ 155374 w 982689"/>
                <a:gd name="connsiteY3" fmla="*/ 2306915 h 2306915"/>
                <a:gd name="connsiteX4" fmla="*/ 982689 w 982689"/>
                <a:gd name="connsiteY4" fmla="*/ 812800 h 2306915"/>
                <a:gd name="connsiteX0" fmla="*/ 4430758 w 4430758"/>
                <a:gd name="connsiteY0" fmla="*/ 2232593 h 2306915"/>
                <a:gd name="connsiteX1" fmla="*/ 841829 w 4430758"/>
                <a:gd name="connsiteY1" fmla="*/ 0 h 2306915"/>
                <a:gd name="connsiteX2" fmla="*/ 0 w 4430758"/>
                <a:gd name="connsiteY2" fmla="*/ 840972 h 2306915"/>
                <a:gd name="connsiteX3" fmla="*/ 155374 w 4430758"/>
                <a:gd name="connsiteY3" fmla="*/ 2306915 h 2306915"/>
                <a:gd name="connsiteX4" fmla="*/ 4430758 w 4430758"/>
                <a:gd name="connsiteY4" fmla="*/ 2232593 h 2306915"/>
                <a:gd name="connsiteX0" fmla="*/ 4430758 w 4430758"/>
                <a:gd name="connsiteY0" fmla="*/ 1471989 h 1546311"/>
                <a:gd name="connsiteX1" fmla="*/ 4320322 w 4430758"/>
                <a:gd name="connsiteY1" fmla="*/ 0 h 1546311"/>
                <a:gd name="connsiteX2" fmla="*/ 0 w 4430758"/>
                <a:gd name="connsiteY2" fmla="*/ 80368 h 1546311"/>
                <a:gd name="connsiteX3" fmla="*/ 155374 w 4430758"/>
                <a:gd name="connsiteY3" fmla="*/ 1546311 h 1546311"/>
                <a:gd name="connsiteX4" fmla="*/ 4430758 w 4430758"/>
                <a:gd name="connsiteY4" fmla="*/ 1471989 h 1546311"/>
                <a:gd name="connsiteX0" fmla="*/ 4275384 w 4275384"/>
                <a:gd name="connsiteY0" fmla="*/ 1471989 h 1546311"/>
                <a:gd name="connsiteX1" fmla="*/ 4164948 w 4275384"/>
                <a:gd name="connsiteY1" fmla="*/ 0 h 1546311"/>
                <a:gd name="connsiteX2" fmla="*/ 57595 w 4275384"/>
                <a:gd name="connsiteY2" fmla="*/ 131074 h 1546311"/>
                <a:gd name="connsiteX3" fmla="*/ 0 w 4275384"/>
                <a:gd name="connsiteY3" fmla="*/ 1546311 h 1546311"/>
                <a:gd name="connsiteX4" fmla="*/ 4275384 w 4275384"/>
                <a:gd name="connsiteY4" fmla="*/ 1471989 h 1546311"/>
                <a:gd name="connsiteX0" fmla="*/ 4275384 w 4275384"/>
                <a:gd name="connsiteY0" fmla="*/ 1471989 h 1546311"/>
                <a:gd name="connsiteX1" fmla="*/ 4164948 w 4275384"/>
                <a:gd name="connsiteY1" fmla="*/ 0 h 1546311"/>
                <a:gd name="connsiteX2" fmla="*/ 280706 w 4275384"/>
                <a:gd name="connsiteY2" fmla="*/ 202063 h 1546311"/>
                <a:gd name="connsiteX3" fmla="*/ 0 w 4275384"/>
                <a:gd name="connsiteY3" fmla="*/ 1546311 h 1546311"/>
                <a:gd name="connsiteX4" fmla="*/ 4275384 w 4275384"/>
                <a:gd name="connsiteY4" fmla="*/ 1471989 h 1546311"/>
                <a:gd name="connsiteX0" fmla="*/ 4275384 w 4275384"/>
                <a:gd name="connsiteY0" fmla="*/ 1289444 h 1363766"/>
                <a:gd name="connsiteX1" fmla="*/ 4225797 w 4275384"/>
                <a:gd name="connsiteY1" fmla="*/ 0 h 1363766"/>
                <a:gd name="connsiteX2" fmla="*/ 280706 w 4275384"/>
                <a:gd name="connsiteY2" fmla="*/ 19518 h 1363766"/>
                <a:gd name="connsiteX3" fmla="*/ 0 w 4275384"/>
                <a:gd name="connsiteY3" fmla="*/ 1363766 h 1363766"/>
                <a:gd name="connsiteX4" fmla="*/ 4275384 w 4275384"/>
                <a:gd name="connsiteY4" fmla="*/ 1289444 h 1363766"/>
                <a:gd name="connsiteX0" fmla="*/ 4275384 w 4317069"/>
                <a:gd name="connsiteY0" fmla="*/ 1279303 h 1353625"/>
                <a:gd name="connsiteX1" fmla="*/ 4317069 w 4317069"/>
                <a:gd name="connsiteY1" fmla="*/ 0 h 1353625"/>
                <a:gd name="connsiteX2" fmla="*/ 280706 w 4317069"/>
                <a:gd name="connsiteY2" fmla="*/ 9377 h 1353625"/>
                <a:gd name="connsiteX3" fmla="*/ 0 w 4317069"/>
                <a:gd name="connsiteY3" fmla="*/ 1353625 h 1353625"/>
                <a:gd name="connsiteX4" fmla="*/ 4275384 w 4317069"/>
                <a:gd name="connsiteY4" fmla="*/ 1279303 h 1353625"/>
                <a:gd name="connsiteX0" fmla="*/ 4275384 w 4347493"/>
                <a:gd name="connsiteY0" fmla="*/ 1279303 h 1353625"/>
                <a:gd name="connsiteX1" fmla="*/ 4347493 w 4347493"/>
                <a:gd name="connsiteY1" fmla="*/ 0 h 1353625"/>
                <a:gd name="connsiteX2" fmla="*/ 280706 w 4347493"/>
                <a:gd name="connsiteY2" fmla="*/ 9377 h 1353625"/>
                <a:gd name="connsiteX3" fmla="*/ 0 w 4347493"/>
                <a:gd name="connsiteY3" fmla="*/ 1353625 h 1353625"/>
                <a:gd name="connsiteX4" fmla="*/ 4275384 w 4347493"/>
                <a:gd name="connsiteY4" fmla="*/ 1279303 h 1353625"/>
                <a:gd name="connsiteX0" fmla="*/ 4275384 w 4347493"/>
                <a:gd name="connsiteY0" fmla="*/ 1305924 h 1353625"/>
                <a:gd name="connsiteX1" fmla="*/ 4347493 w 4347493"/>
                <a:gd name="connsiteY1" fmla="*/ 0 h 1353625"/>
                <a:gd name="connsiteX2" fmla="*/ 280706 w 4347493"/>
                <a:gd name="connsiteY2" fmla="*/ 9377 h 1353625"/>
                <a:gd name="connsiteX3" fmla="*/ 0 w 4347493"/>
                <a:gd name="connsiteY3" fmla="*/ 1353625 h 1353625"/>
                <a:gd name="connsiteX4" fmla="*/ 4275384 w 4347493"/>
                <a:gd name="connsiteY4" fmla="*/ 1305924 h 1353625"/>
                <a:gd name="connsiteX0" fmla="*/ 4295350 w 4347493"/>
                <a:gd name="connsiteY0" fmla="*/ 1305924 h 1353625"/>
                <a:gd name="connsiteX1" fmla="*/ 4347493 w 4347493"/>
                <a:gd name="connsiteY1" fmla="*/ 0 h 1353625"/>
                <a:gd name="connsiteX2" fmla="*/ 280706 w 4347493"/>
                <a:gd name="connsiteY2" fmla="*/ 9377 h 1353625"/>
                <a:gd name="connsiteX3" fmla="*/ 0 w 4347493"/>
                <a:gd name="connsiteY3" fmla="*/ 1353625 h 1353625"/>
                <a:gd name="connsiteX4" fmla="*/ 4295350 w 4347493"/>
                <a:gd name="connsiteY4" fmla="*/ 1305924 h 135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493" h="1353625">
                  <a:moveTo>
                    <a:pt x="4295350" y="1305924"/>
                  </a:moveTo>
                  <a:lnTo>
                    <a:pt x="4347493" y="0"/>
                  </a:lnTo>
                  <a:lnTo>
                    <a:pt x="280706" y="9377"/>
                  </a:lnTo>
                  <a:lnTo>
                    <a:pt x="0" y="1353625"/>
                  </a:lnTo>
                  <a:lnTo>
                    <a:pt x="4295350" y="1305924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FF73800-8D9C-D246-E052-71BE505D7013}"/>
              </a:ext>
            </a:extLst>
          </p:cNvPr>
          <p:cNvGrpSpPr/>
          <p:nvPr/>
        </p:nvGrpSpPr>
        <p:grpSpPr>
          <a:xfrm>
            <a:off x="6981343" y="-275771"/>
            <a:ext cx="5514301" cy="7156025"/>
            <a:chOff x="44518" y="1878583"/>
            <a:chExt cx="1906500" cy="2474105"/>
          </a:xfrm>
        </p:grpSpPr>
        <p:sp>
          <p:nvSpPr>
            <p:cNvPr id="142" name="Cloud 141">
              <a:extLst>
                <a:ext uri="{FF2B5EF4-FFF2-40B4-BE49-F238E27FC236}">
                  <a16:creationId xmlns:a16="http://schemas.microsoft.com/office/drawing/2014/main" id="{EC134A8C-A965-8C76-E7D2-AD590AF5980B}"/>
                </a:ext>
              </a:extLst>
            </p:cNvPr>
            <p:cNvSpPr/>
            <p:nvPr/>
          </p:nvSpPr>
          <p:spPr>
            <a:xfrm>
              <a:off x="289011" y="2805258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8D87C891-9B05-5DC7-CFC5-385486A62853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Cloud 143">
              <a:extLst>
                <a:ext uri="{FF2B5EF4-FFF2-40B4-BE49-F238E27FC236}">
                  <a16:creationId xmlns:a16="http://schemas.microsoft.com/office/drawing/2014/main" id="{A9DC42CF-3E42-B734-C9B4-D1EE9C802491}"/>
                </a:ext>
              </a:extLst>
            </p:cNvPr>
            <p:cNvSpPr/>
            <p:nvPr/>
          </p:nvSpPr>
          <p:spPr>
            <a:xfrm>
              <a:off x="584868" y="1977773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Cloud 144">
              <a:extLst>
                <a:ext uri="{FF2B5EF4-FFF2-40B4-BE49-F238E27FC236}">
                  <a16:creationId xmlns:a16="http://schemas.microsoft.com/office/drawing/2014/main" id="{983D1EED-2500-763C-DDA6-68948C175198}"/>
                </a:ext>
              </a:extLst>
            </p:cNvPr>
            <p:cNvSpPr/>
            <p:nvPr/>
          </p:nvSpPr>
          <p:spPr>
            <a:xfrm rot="951828">
              <a:off x="44518" y="1878583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loud 145">
              <a:extLst>
                <a:ext uri="{FF2B5EF4-FFF2-40B4-BE49-F238E27FC236}">
                  <a16:creationId xmlns:a16="http://schemas.microsoft.com/office/drawing/2014/main" id="{6E84E7DB-70BF-7C96-C997-F489BEB782C8}"/>
                </a:ext>
              </a:extLst>
            </p:cNvPr>
            <p:cNvSpPr/>
            <p:nvPr/>
          </p:nvSpPr>
          <p:spPr>
            <a:xfrm rot="1922588">
              <a:off x="493553" y="240416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7D2FCB3-3DDD-6D81-B2E4-37E32653D5B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6BD868A7-5A25-4D81-AB13-2CED355EE68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93" name="Flowchart: Decision 212">
                  <a:extLst>
                    <a:ext uri="{FF2B5EF4-FFF2-40B4-BE49-F238E27FC236}">
                      <a16:creationId xmlns:a16="http://schemas.microsoft.com/office/drawing/2014/main" id="{FA116CA0-898D-8DFD-0C41-DEBEBD5A03B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53F4622-31C2-90AE-C0C8-DB6AF7892C04}"/>
                    </a:ext>
                  </a:extLst>
                </p:cNvPr>
                <p:cNvCxnSpPr>
                  <a:cxnSpLocks/>
                  <a:stCxn id="193" idx="0"/>
                  <a:endCxn id="193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A75BCF4-0898-39D2-71D5-DF66F707ED3F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A219059-24B8-17A9-E228-60E81C37B62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461BBFB-FAEA-C447-5CEB-B20D82905F88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1638168-0370-18D8-AB16-6BFA38542C34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41B931-A2C9-CF5C-F29A-0492D94FE5FC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75FDE68-BEB9-1FE6-5E92-4CA0F25DAB36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86" name="Flowchart: Decision 212">
                  <a:extLst>
                    <a:ext uri="{FF2B5EF4-FFF2-40B4-BE49-F238E27FC236}">
                      <a16:creationId xmlns:a16="http://schemas.microsoft.com/office/drawing/2014/main" id="{C3F512EA-3DF4-7288-2A5B-C3AFDAFC2B00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219F6EEB-4734-7926-8F41-9D66384CD520}"/>
                    </a:ext>
                  </a:extLst>
                </p:cNvPr>
                <p:cNvCxnSpPr>
                  <a:cxnSpLocks/>
                  <a:stCxn id="186" idx="0"/>
                  <a:endCxn id="1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5EF7933-6BA4-0DBF-C0FE-765BA59B2D7F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1414622-0D7A-9F71-14D2-43E315B2A9D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3FA3311-AA83-C2EE-1ABD-498C60875FE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2C23A18-2317-AE56-B3A2-A8DAD736830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7E06286-D2A0-CB85-FDE6-AE8D4EBE450E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96450A-E14C-64E7-88EA-E3FF3EA445BF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9" name="Flowchart: Decision 212">
                  <a:extLst>
                    <a:ext uri="{FF2B5EF4-FFF2-40B4-BE49-F238E27FC236}">
                      <a16:creationId xmlns:a16="http://schemas.microsoft.com/office/drawing/2014/main" id="{A17DBF08-BD98-28C8-946D-119948FF7CB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D941D82A-FFDB-B4BB-00AA-D196D8517EBE}"/>
                    </a:ext>
                  </a:extLst>
                </p:cNvPr>
                <p:cNvCxnSpPr>
                  <a:cxnSpLocks/>
                  <a:stCxn id="179" idx="0"/>
                  <a:endCxn id="1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A8231F1-D78E-F28E-A34D-7EF5B2F4DA6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F318583-79C8-59F7-F534-FC2CD71341D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8166D01-D510-A776-E007-32627F17A9BA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382DA67-0A1F-6635-59FC-A7405ED4E664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C52AB8D-4DAE-505D-70AA-8372922591E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CDFA7C01-35D9-078E-DFE2-842BABE7A24F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2" name="Flowchart: Decision 212">
                  <a:extLst>
                    <a:ext uri="{FF2B5EF4-FFF2-40B4-BE49-F238E27FC236}">
                      <a16:creationId xmlns:a16="http://schemas.microsoft.com/office/drawing/2014/main" id="{12A62A2E-630B-46B3-DEC5-6D028BB4AC70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C9EB9DB7-0E20-602D-ECFD-E0738EC14283}"/>
                    </a:ext>
                  </a:extLst>
                </p:cNvPr>
                <p:cNvCxnSpPr>
                  <a:cxnSpLocks/>
                  <a:stCxn id="172" idx="0"/>
                  <a:endCxn id="1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88E7657-055E-08C1-89EC-FDE9FE6CDE9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0065359-D0E7-4900-CB54-24F809266CAF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5738400-D6C5-6BE2-9DFC-17BE1EB7C8E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76A8145-E2A5-4771-DEE1-600116812EB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B0C6CA4-7952-E2B1-B424-975F1588BDA0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D77B74C-423E-6415-CAD9-77119DB3B4C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65" name="Flowchart: Decision 212">
                  <a:extLst>
                    <a:ext uri="{FF2B5EF4-FFF2-40B4-BE49-F238E27FC236}">
                      <a16:creationId xmlns:a16="http://schemas.microsoft.com/office/drawing/2014/main" id="{C7A6DB0C-25F0-B208-0813-D87ED20D95F8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3E3A9DE-DE4F-F9CB-BD4D-86CFA6BB96AB}"/>
                    </a:ext>
                  </a:extLst>
                </p:cNvPr>
                <p:cNvCxnSpPr>
                  <a:cxnSpLocks/>
                  <a:stCxn id="165" idx="0"/>
                  <a:endCxn id="1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E90F846-C2EB-E55E-CEE4-7D3000060942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7A0F58B-DF84-DF2A-6D31-E1756142F56B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0DC745F-98AA-F2C3-EA11-4CD3FD15253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14585AB-C39D-775C-7EE4-623C842B1C09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1D0776A-01DF-525E-FE0F-1F90988DEAD2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203D5AD-6FAF-71BD-E173-213E43B241D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58" name="Flowchart: Decision 212">
                  <a:extLst>
                    <a:ext uri="{FF2B5EF4-FFF2-40B4-BE49-F238E27FC236}">
                      <a16:creationId xmlns:a16="http://schemas.microsoft.com/office/drawing/2014/main" id="{26C22591-1FB5-54D2-7E11-CDA15B54784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94FDC1C-C608-7F1C-2744-7994AC1C1CB5}"/>
                    </a:ext>
                  </a:extLst>
                </p:cNvPr>
                <p:cNvCxnSpPr>
                  <a:cxnSpLocks/>
                  <a:stCxn id="158" idx="0"/>
                  <a:endCxn id="1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3DC3A2C-8B47-B696-1A3B-61987CE2FFC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4529DF1-0E77-D646-F090-5D0AB3EC8D0E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DF46F82-956D-BE02-6DC4-570BB3DE3AE2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D75DA24-9FB2-2547-99B1-B7C21FB122A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AB160DE-E3B6-D524-CF0A-FBD29763D40E}"/>
              </a:ext>
            </a:extLst>
          </p:cNvPr>
          <p:cNvSpPr/>
          <p:nvPr/>
        </p:nvSpPr>
        <p:spPr>
          <a:xfrm>
            <a:off x="1277397" y="3744678"/>
            <a:ext cx="783771" cy="1248229"/>
          </a:xfrm>
          <a:custGeom>
            <a:avLst/>
            <a:gdLst>
              <a:gd name="connsiteX0" fmla="*/ 859189 w 859189"/>
              <a:gd name="connsiteY0" fmla="*/ 0 h 1373176"/>
              <a:gd name="connsiteX1" fmla="*/ 75418 w 859189"/>
              <a:gd name="connsiteY1" fmla="*/ 1248229 h 1373176"/>
              <a:gd name="connsiteX2" fmla="*/ 75418 w 859189"/>
              <a:gd name="connsiteY2" fmla="*/ 1262743 h 1373176"/>
              <a:gd name="connsiteX0" fmla="*/ 783771 w 783771"/>
              <a:gd name="connsiteY0" fmla="*/ 0 h 1248229"/>
              <a:gd name="connsiteX1" fmla="*/ 0 w 783771"/>
              <a:gd name="connsiteY1" fmla="*/ 1248229 h 1248229"/>
              <a:gd name="connsiteX0" fmla="*/ 783771 w 783771"/>
              <a:gd name="connsiteY0" fmla="*/ 0 h 1248229"/>
              <a:gd name="connsiteX1" fmla="*/ 232228 w 783771"/>
              <a:gd name="connsiteY1" fmla="*/ 609601 h 1248229"/>
              <a:gd name="connsiteX2" fmla="*/ 0 w 783771"/>
              <a:gd name="connsiteY2" fmla="*/ 1248229 h 1248229"/>
              <a:gd name="connsiteX0" fmla="*/ 783771 w 783771"/>
              <a:gd name="connsiteY0" fmla="*/ 0 h 1248229"/>
              <a:gd name="connsiteX1" fmla="*/ 0 w 783771"/>
              <a:gd name="connsiteY1" fmla="*/ 1248229 h 1248229"/>
              <a:gd name="connsiteX0" fmla="*/ 783771 w 783771"/>
              <a:gd name="connsiteY0" fmla="*/ 0 h 1248229"/>
              <a:gd name="connsiteX1" fmla="*/ 0 w 783771"/>
              <a:gd name="connsiteY1" fmla="*/ 1248229 h 124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3771" h="1248229">
                <a:moveTo>
                  <a:pt x="783771" y="0"/>
                </a:moveTo>
                <a:cubicBezTo>
                  <a:pt x="522514" y="416076"/>
                  <a:pt x="159657" y="251581"/>
                  <a:pt x="0" y="12482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499FAC-F871-32CF-1993-EE5BD931A3AB}"/>
              </a:ext>
            </a:extLst>
          </p:cNvPr>
          <p:cNvSpPr/>
          <p:nvPr/>
        </p:nvSpPr>
        <p:spPr>
          <a:xfrm>
            <a:off x="0" y="1851334"/>
            <a:ext cx="12192000" cy="500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37A22A-103C-7287-1549-08C441DC6652}"/>
              </a:ext>
            </a:extLst>
          </p:cNvPr>
          <p:cNvGrpSpPr/>
          <p:nvPr/>
        </p:nvGrpSpPr>
        <p:grpSpPr>
          <a:xfrm>
            <a:off x="-2662152" y="2857814"/>
            <a:ext cx="2430605" cy="3408990"/>
            <a:chOff x="33241" y="1503719"/>
            <a:chExt cx="2006718" cy="2848969"/>
          </a:xfrm>
        </p:grpSpPr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1F285EAE-EF6E-44EF-4517-95AB7214C4D6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D69183C6-3886-223E-464D-1A3E38B61D6E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99763B19-3678-6A3A-CF3D-715EFFA2B6C3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236F38E9-151D-F623-D0BA-84C530A786ED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68D05B25-EF5F-76C6-5D74-7DF4DDC7F72E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6CF89B1-303A-CE41-D9E9-9BEE5001A245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65DFEFF-B030-2CF9-CE35-9015219C2A66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9" name="Flowchart: Decision 212">
                  <a:extLst>
                    <a:ext uri="{FF2B5EF4-FFF2-40B4-BE49-F238E27FC236}">
                      <a16:creationId xmlns:a16="http://schemas.microsoft.com/office/drawing/2014/main" id="{CF2DAE1D-3910-D06A-EE7C-15AFF078B3A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3CDCD5E4-7050-059B-255C-AC4075CA9654}"/>
                    </a:ext>
                  </a:extLst>
                </p:cNvPr>
                <p:cNvCxnSpPr>
                  <a:cxnSpLocks/>
                  <a:stCxn id="139" idx="0"/>
                  <a:endCxn id="13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B70FC49-266D-DDDA-9661-22557BC0389C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0602208-36E6-3EA4-ECFD-44CEA03C61B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D88F26D-9D3C-F524-F878-9F802816949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A0E8E6-86B3-DC57-EA67-EC3C3CDB572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6D0B09-24D6-0C7C-6473-E33F65C4CD7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466FE659-2419-0C70-9F92-D0B9484B428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2" name="Flowchart: Decision 212">
                  <a:extLst>
                    <a:ext uri="{FF2B5EF4-FFF2-40B4-BE49-F238E27FC236}">
                      <a16:creationId xmlns:a16="http://schemas.microsoft.com/office/drawing/2014/main" id="{EAB0A2AE-8342-605C-2255-75C3A6B4797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0F0300C-2318-71CA-3CD1-71C29CAD527F}"/>
                    </a:ext>
                  </a:extLst>
                </p:cNvPr>
                <p:cNvCxnSpPr>
                  <a:cxnSpLocks/>
                  <a:stCxn id="132" idx="0"/>
                  <a:endCxn id="13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066AEF3-7A1D-A157-0D99-3156C0DD8CF3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734F5BF-DCB8-E5E2-85BE-EA49D3C6083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C922DF5-7568-B8F4-DD8E-60B09E5417B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D3621DC-E265-C1D0-0F49-BA9892669A4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2265AB2-6C2C-C008-EA2A-7FC91D2BF4B4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9DC0C06-7241-40AE-BAFD-19C9E0C798B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25" name="Flowchart: Decision 212">
                  <a:extLst>
                    <a:ext uri="{FF2B5EF4-FFF2-40B4-BE49-F238E27FC236}">
                      <a16:creationId xmlns:a16="http://schemas.microsoft.com/office/drawing/2014/main" id="{ECD4385E-F785-6226-0484-EA49D8E9E7D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28BF621-1788-C7D5-AF74-43A1A708D5FC}"/>
                    </a:ext>
                  </a:extLst>
                </p:cNvPr>
                <p:cNvCxnSpPr>
                  <a:cxnSpLocks/>
                  <a:stCxn id="125" idx="0"/>
                  <a:endCxn id="12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EA78B3D-D35E-126C-4084-B231F14F40EF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08B1AE-A8B1-C530-BC09-C6A6115DD0C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075D75-EAFC-75F0-CED4-5ABAF8C06F8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2280418-DA1B-EF35-AECE-38FF4B237CCF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341D46-B4BE-30B4-BF76-F26F7D0EF246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8C24EE-CFAF-4CB8-3280-7991A140A44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8" name="Flowchart: Decision 212">
                  <a:extLst>
                    <a:ext uri="{FF2B5EF4-FFF2-40B4-BE49-F238E27FC236}">
                      <a16:creationId xmlns:a16="http://schemas.microsoft.com/office/drawing/2014/main" id="{34461469-8645-5BD6-F7C8-ED662F4CD92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68F2415-08BD-9766-3103-F47306342FF7}"/>
                    </a:ext>
                  </a:extLst>
                </p:cNvPr>
                <p:cNvCxnSpPr>
                  <a:cxnSpLocks/>
                  <a:stCxn id="118" idx="0"/>
                  <a:endCxn id="11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04A23BF-F8EE-5314-9522-4A9BA8F8FD1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9276680-3604-F9AC-91C9-DA1132A6E02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681EE60-202D-46E4-4CD1-5320E58C2C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63C65FA-D857-D5DE-C43E-790D66DC038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9FEF8AF-0C49-7A5C-E0D4-CE52C98FF7D8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AC29310-6590-5A69-EB5D-92846337DDB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1" name="Flowchart: Decision 212">
                  <a:extLst>
                    <a:ext uri="{FF2B5EF4-FFF2-40B4-BE49-F238E27FC236}">
                      <a16:creationId xmlns:a16="http://schemas.microsoft.com/office/drawing/2014/main" id="{78EBFA10-C8FA-06E8-A708-B8508FC21FF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4282598-4E65-471C-4592-E03541229C62}"/>
                    </a:ext>
                  </a:extLst>
                </p:cNvPr>
                <p:cNvCxnSpPr>
                  <a:cxnSpLocks/>
                  <a:stCxn id="111" idx="0"/>
                  <a:endCxn id="11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E30E0A0-8964-46EB-8B50-AF7D0300AFE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178DF9B-041F-AF94-94FA-B2F811CAA61B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2B04074-9BB8-B9E9-F372-C6BF4C0026B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91E46F6-7DB2-2910-DE79-703E7B7FE72B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CF9E95E-152C-BBC9-3A1B-EDF39667D7D8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3307C-A9E4-302F-C5BF-DE5444F0B1A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04" name="Flowchart: Decision 212">
                  <a:extLst>
                    <a:ext uri="{FF2B5EF4-FFF2-40B4-BE49-F238E27FC236}">
                      <a16:creationId xmlns:a16="http://schemas.microsoft.com/office/drawing/2014/main" id="{D6E6B343-6137-C1ED-0F35-8C70DF39C29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50B6D8E-EA1D-FA41-8FFF-A0E723B786C5}"/>
                    </a:ext>
                  </a:extLst>
                </p:cNvPr>
                <p:cNvCxnSpPr>
                  <a:cxnSpLocks/>
                  <a:stCxn id="104" idx="0"/>
                  <a:endCxn id="104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B5893B2-6655-0CF0-ED5F-42E5C0816FE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3D86BD-1BD7-1050-634D-D8F92C0152ED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162088-B156-1754-40E0-82EFCDA6528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9F0B7C5-0724-E96B-DE90-397928F047A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EEEF98-A8A8-D847-C641-A1821B072760}"/>
              </a:ext>
            </a:extLst>
          </p:cNvPr>
          <p:cNvGrpSpPr/>
          <p:nvPr/>
        </p:nvGrpSpPr>
        <p:grpSpPr>
          <a:xfrm>
            <a:off x="-36890" y="-172979"/>
            <a:ext cx="12228890" cy="2030443"/>
            <a:chOff x="-36890" y="-172979"/>
            <a:chExt cx="12228890" cy="20304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EC9A99-ADFC-7EFF-62EA-AA829C421663}"/>
                </a:ext>
              </a:extLst>
            </p:cNvPr>
            <p:cNvSpPr/>
            <p:nvPr/>
          </p:nvSpPr>
          <p:spPr>
            <a:xfrm>
              <a:off x="-36890" y="-172979"/>
              <a:ext cx="12228890" cy="20304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87A41753-003F-EBBA-106C-38B3FF72629D}"/>
                </a:ext>
              </a:extLst>
            </p:cNvPr>
            <p:cNvSpPr/>
            <p:nvPr/>
          </p:nvSpPr>
          <p:spPr>
            <a:xfrm>
              <a:off x="10871510" y="3069"/>
              <a:ext cx="1097768" cy="6634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3B947DF0-1FDA-8437-ED8B-7C22E7EAD842}"/>
                </a:ext>
              </a:extLst>
            </p:cNvPr>
            <p:cNvSpPr/>
            <p:nvPr/>
          </p:nvSpPr>
          <p:spPr>
            <a:xfrm>
              <a:off x="326782" y="118592"/>
              <a:ext cx="544626" cy="3291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CF10C518-8DF0-AF9F-787C-8B3C0C7A798E}"/>
                </a:ext>
              </a:extLst>
            </p:cNvPr>
            <p:cNvSpPr/>
            <p:nvPr/>
          </p:nvSpPr>
          <p:spPr>
            <a:xfrm>
              <a:off x="6487886" y="157005"/>
              <a:ext cx="705882" cy="42659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75C37F-6FC4-E753-345E-8ABE452DF6C5}"/>
                </a:ext>
              </a:extLst>
            </p:cNvPr>
            <p:cNvGrpSpPr/>
            <p:nvPr/>
          </p:nvGrpSpPr>
          <p:grpSpPr>
            <a:xfrm>
              <a:off x="8852162" y="680670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70E932-908E-C1AD-4AA9-BB35BB57E9C4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64F952C-BD4F-9224-89F5-843330F6E1B5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49E4155-64FA-47F1-07A7-CD251C0EA2F4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0AE5ACD-8B70-2F71-8167-473D2D6A1091}"/>
                  </a:ext>
                </a:extLst>
              </p:cNvPr>
              <p:cNvCxnSpPr>
                <a:cxnSpLocks/>
                <a:stCxn id="196" idx="2"/>
                <a:endCxn id="196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159F9CE-9DB0-B80B-BB1C-24A168A4B519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F35710C-C3A8-54DF-E272-A7871AB23F5F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9AC44DD-E2E4-FCBA-F868-E5B71FAE8F08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CC66430-0998-84DD-354D-D0C8E207AE0A}"/>
                </a:ext>
              </a:extLst>
            </p:cNvPr>
            <p:cNvGrpSpPr/>
            <p:nvPr/>
          </p:nvGrpSpPr>
          <p:grpSpPr>
            <a:xfrm>
              <a:off x="3189427" y="232242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1F8C6D2-E626-1FD6-885A-D002CA226C6F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2AAA465-1F6B-4E22-A18A-8A0CDCC42E5A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FB33EA1-BB65-A92C-FBFF-8A7ED03948C5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BE1DC8B-1D87-2B89-564D-82BD893826FE}"/>
                  </a:ext>
                </a:extLst>
              </p:cNvPr>
              <p:cNvCxnSpPr>
                <a:cxnSpLocks/>
                <a:stCxn id="205" idx="2"/>
                <a:endCxn id="205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41F7A25-A022-E4B3-0A0A-07FAF6183563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837FA7C-13D1-840F-0306-F0CD30F345CA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0D05897-BDBE-5272-3154-25AC0D02663D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C0F121-377F-E532-9FC6-A23E4F6D2B87}"/>
              </a:ext>
            </a:extLst>
          </p:cNvPr>
          <p:cNvGrpSpPr/>
          <p:nvPr/>
        </p:nvGrpSpPr>
        <p:grpSpPr>
          <a:xfrm>
            <a:off x="9460222" y="274209"/>
            <a:ext cx="1640077" cy="2128363"/>
            <a:chOff x="44518" y="1878583"/>
            <a:chExt cx="1906500" cy="2474105"/>
          </a:xfrm>
        </p:grpSpPr>
        <p:sp>
          <p:nvSpPr>
            <p:cNvPr id="142" name="Cloud 141">
              <a:extLst>
                <a:ext uri="{FF2B5EF4-FFF2-40B4-BE49-F238E27FC236}">
                  <a16:creationId xmlns:a16="http://schemas.microsoft.com/office/drawing/2014/main" id="{F43788D8-D1CD-B802-C70A-744138E19859}"/>
                </a:ext>
              </a:extLst>
            </p:cNvPr>
            <p:cNvSpPr/>
            <p:nvPr/>
          </p:nvSpPr>
          <p:spPr>
            <a:xfrm>
              <a:off x="289011" y="2805258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D2CF9E33-47EF-B14F-110D-2264DF51230A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Cloud 143">
              <a:extLst>
                <a:ext uri="{FF2B5EF4-FFF2-40B4-BE49-F238E27FC236}">
                  <a16:creationId xmlns:a16="http://schemas.microsoft.com/office/drawing/2014/main" id="{DBDAF23A-1251-046E-1516-2ADD9DF09CA9}"/>
                </a:ext>
              </a:extLst>
            </p:cNvPr>
            <p:cNvSpPr/>
            <p:nvPr/>
          </p:nvSpPr>
          <p:spPr>
            <a:xfrm>
              <a:off x="584868" y="1977773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Cloud 144">
              <a:extLst>
                <a:ext uri="{FF2B5EF4-FFF2-40B4-BE49-F238E27FC236}">
                  <a16:creationId xmlns:a16="http://schemas.microsoft.com/office/drawing/2014/main" id="{598CC093-6372-CDAF-EBBC-B90173EF7CA3}"/>
                </a:ext>
              </a:extLst>
            </p:cNvPr>
            <p:cNvSpPr/>
            <p:nvPr/>
          </p:nvSpPr>
          <p:spPr>
            <a:xfrm rot="951828">
              <a:off x="44518" y="1878583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loud 145">
              <a:extLst>
                <a:ext uri="{FF2B5EF4-FFF2-40B4-BE49-F238E27FC236}">
                  <a16:creationId xmlns:a16="http://schemas.microsoft.com/office/drawing/2014/main" id="{68EBA6AD-A9CC-0F0D-B42A-93D11722679B}"/>
                </a:ext>
              </a:extLst>
            </p:cNvPr>
            <p:cNvSpPr/>
            <p:nvPr/>
          </p:nvSpPr>
          <p:spPr>
            <a:xfrm rot="1922588">
              <a:off x="493553" y="240416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7EE293B-CE9C-3D06-0322-7CD50E5ACBF0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600471D-C6B5-7ED0-9C16-443575079D2C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93" name="Flowchart: Decision 212">
                  <a:extLst>
                    <a:ext uri="{FF2B5EF4-FFF2-40B4-BE49-F238E27FC236}">
                      <a16:creationId xmlns:a16="http://schemas.microsoft.com/office/drawing/2014/main" id="{40064FA5-599B-90D8-34D6-7CDD421AE50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4AFBC7F-EB74-165E-EC25-4A63E3781BB8}"/>
                    </a:ext>
                  </a:extLst>
                </p:cNvPr>
                <p:cNvCxnSpPr>
                  <a:cxnSpLocks/>
                  <a:stCxn id="193" idx="0"/>
                  <a:endCxn id="193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D1B8BD5-33E3-7504-C47E-F993B98B804E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DECBD75-54DB-57A3-CC0F-7B760076E685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56F4F84-71F5-3B1D-AD09-5A3957187572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CFDBC25-FFA1-9AC3-111F-BB694248206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F4E444C-6487-AC41-D1CB-A5CC7463F77D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70E42B6-F59B-A6C1-582F-6952F028DF9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86" name="Flowchart: Decision 212">
                  <a:extLst>
                    <a:ext uri="{FF2B5EF4-FFF2-40B4-BE49-F238E27FC236}">
                      <a16:creationId xmlns:a16="http://schemas.microsoft.com/office/drawing/2014/main" id="{3E622466-F443-65CB-7692-11EBB29FF440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6D1579B-D010-FBA4-ECAD-D27D091D54A5}"/>
                    </a:ext>
                  </a:extLst>
                </p:cNvPr>
                <p:cNvCxnSpPr>
                  <a:cxnSpLocks/>
                  <a:stCxn id="186" idx="0"/>
                  <a:endCxn id="1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A433ED9B-1A67-F9D2-42C2-928C6F62A9A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63A82D3-8CE0-E20F-C115-7267E17B6D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67DD53E-514D-D6E3-A578-6DD7E1DC4B3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31F72C9-63B6-4E2C-FEB4-AE6AE54AB1F5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C128616-6463-982A-0ED9-B4757C1D0C63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EB02B5A-0314-BAFC-55A8-C679BE52F5C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9" name="Flowchart: Decision 212">
                  <a:extLst>
                    <a:ext uri="{FF2B5EF4-FFF2-40B4-BE49-F238E27FC236}">
                      <a16:creationId xmlns:a16="http://schemas.microsoft.com/office/drawing/2014/main" id="{C8841D76-C8C0-5895-8B67-BFC49591E748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0D510419-3C06-D8ED-A604-A16CB5945F74}"/>
                    </a:ext>
                  </a:extLst>
                </p:cNvPr>
                <p:cNvCxnSpPr>
                  <a:cxnSpLocks/>
                  <a:stCxn id="179" idx="0"/>
                  <a:endCxn id="1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0FFF74-66F2-ABB0-346C-DA1C747ED3F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74C002D-DC07-0453-3F03-D9176097144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5B8AEC1-58FE-8C6C-4CCC-52DC2416FCBA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19B7EA0-0923-171E-6265-70E9A666C7C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4AF941-1FAB-3FB5-D875-750BF171E8B1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4F0F40F-134A-3827-CBB9-5452469DC80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2" name="Flowchart: Decision 212">
                  <a:extLst>
                    <a:ext uri="{FF2B5EF4-FFF2-40B4-BE49-F238E27FC236}">
                      <a16:creationId xmlns:a16="http://schemas.microsoft.com/office/drawing/2014/main" id="{26AFD172-C4F9-4482-344A-4FF9DA3FD9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5B52EA8-7F11-D07F-CBF8-77150AFE28B5}"/>
                    </a:ext>
                  </a:extLst>
                </p:cNvPr>
                <p:cNvCxnSpPr>
                  <a:cxnSpLocks/>
                  <a:stCxn id="172" idx="0"/>
                  <a:endCxn id="1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F17B6A6-875F-DBF2-5980-09227ACE0F5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217221-6330-D3BD-A015-EAC12B53096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C331B29-A3F5-0D13-88F0-4638FF4B2E5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C968DC1-3C12-1BF3-876E-C15A5E68243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18B2E0D-D2F7-1584-3C45-95C131FE1FA0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D818DC5-D6DC-B213-90A7-07FC63094B03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65" name="Flowchart: Decision 212">
                  <a:extLst>
                    <a:ext uri="{FF2B5EF4-FFF2-40B4-BE49-F238E27FC236}">
                      <a16:creationId xmlns:a16="http://schemas.microsoft.com/office/drawing/2014/main" id="{46EEF95E-DA0A-CA48-3FCF-47DE7379892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39372B2-4E22-1366-2A75-B3CAA3D16456}"/>
                    </a:ext>
                  </a:extLst>
                </p:cNvPr>
                <p:cNvCxnSpPr>
                  <a:cxnSpLocks/>
                  <a:stCxn id="165" idx="0"/>
                  <a:endCxn id="1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84767A8-2C4A-C59E-9660-68EAB0FACD4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B88926E-A46C-E1A9-BC63-17155F20EE7E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DDEC2C5-98D4-00A1-6631-7DFAC6B8DCFC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9AF2CA2-8E6F-9DEC-F111-A0FA1CCD9BE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BB266B6-7B0A-2029-7DB9-AF9099F35B6F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2DB4086-AD27-0174-8E0C-D9C42A917E1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58" name="Flowchart: Decision 212">
                  <a:extLst>
                    <a:ext uri="{FF2B5EF4-FFF2-40B4-BE49-F238E27FC236}">
                      <a16:creationId xmlns:a16="http://schemas.microsoft.com/office/drawing/2014/main" id="{DEA2A514-0100-EA3C-5FB0-765CD0B6326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B5F2CCD-40C8-83B8-EBEA-CFEACA75ABBA}"/>
                    </a:ext>
                  </a:extLst>
                </p:cNvPr>
                <p:cNvCxnSpPr>
                  <a:cxnSpLocks/>
                  <a:stCxn id="158" idx="0"/>
                  <a:endCxn id="1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9E02DA8-EEC8-E63C-4B26-064F387AE83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2205763-9DCB-E56D-4641-54B626FBD30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D2450C9-8BB3-F836-D7AD-7A6D93D3AB1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70B5AE2-6811-B382-60D7-0F3106482D2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684AE-0531-A6A9-B87C-1D03A0095C53}"/>
              </a:ext>
            </a:extLst>
          </p:cNvPr>
          <p:cNvGrpSpPr/>
          <p:nvPr/>
        </p:nvGrpSpPr>
        <p:grpSpPr>
          <a:xfrm>
            <a:off x="435475" y="607776"/>
            <a:ext cx="11262029" cy="5616507"/>
            <a:chOff x="435475" y="607776"/>
            <a:chExt cx="11262029" cy="56165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E1E631-6BF0-C0FE-5313-8F679ACCEC74}"/>
                </a:ext>
              </a:extLst>
            </p:cNvPr>
            <p:cNvSpPr/>
            <p:nvPr/>
          </p:nvSpPr>
          <p:spPr>
            <a:xfrm>
              <a:off x="440759" y="4030706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4B8960-8B3B-AE8C-4DD5-0E2659AD1521}"/>
                </a:ext>
              </a:extLst>
            </p:cNvPr>
            <p:cNvSpPr/>
            <p:nvPr/>
          </p:nvSpPr>
          <p:spPr>
            <a:xfrm>
              <a:off x="11496324" y="4054707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7E7EE1-8FAE-07F9-652E-B35EBD8E1FD5}"/>
                </a:ext>
              </a:extLst>
            </p:cNvPr>
            <p:cNvSpPr/>
            <p:nvPr/>
          </p:nvSpPr>
          <p:spPr>
            <a:xfrm>
              <a:off x="9218983" y="3169873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A79E45-66B4-0C04-74C3-9277AC4D6C84}"/>
                </a:ext>
              </a:extLst>
            </p:cNvPr>
            <p:cNvSpPr/>
            <p:nvPr/>
          </p:nvSpPr>
          <p:spPr>
            <a:xfrm>
              <a:off x="2745063" y="3151311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736CB2A6-582A-0C16-1537-D2C74B4A70B8}"/>
                </a:ext>
              </a:extLst>
            </p:cNvPr>
            <p:cNvSpPr/>
            <p:nvPr/>
          </p:nvSpPr>
          <p:spPr>
            <a:xfrm flipV="1">
              <a:off x="498770" y="3153822"/>
              <a:ext cx="11157570" cy="901696"/>
            </a:xfrm>
            <a:prstGeom prst="flowChartManualOperatio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75DA1E-1DF6-8FCA-D448-0A9C4536AD09}"/>
                </a:ext>
              </a:extLst>
            </p:cNvPr>
            <p:cNvSpPr/>
            <p:nvPr/>
          </p:nvSpPr>
          <p:spPr>
            <a:xfrm>
              <a:off x="2724515" y="628800"/>
              <a:ext cx="6700258" cy="25250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7C4C65-3D20-D4EB-98D0-9EAFB8D45C0E}"/>
                </a:ext>
              </a:extLst>
            </p:cNvPr>
            <p:cNvSpPr/>
            <p:nvPr/>
          </p:nvSpPr>
          <p:spPr>
            <a:xfrm>
              <a:off x="435475" y="628800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A1CA95-E308-179C-C45F-E7BAD3B31DF0}"/>
                </a:ext>
              </a:extLst>
            </p:cNvPr>
            <p:cNvSpPr/>
            <p:nvPr/>
          </p:nvSpPr>
          <p:spPr>
            <a:xfrm flipH="1">
              <a:off x="9388781" y="607776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98BE28-1607-AD34-F46C-358012E1378A}"/>
              </a:ext>
            </a:extLst>
          </p:cNvPr>
          <p:cNvSpPr/>
          <p:nvPr/>
        </p:nvSpPr>
        <p:spPr>
          <a:xfrm>
            <a:off x="435475" y="4030706"/>
            <a:ext cx="11257755" cy="265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B48804-05B4-B74B-53F0-2FF8CA1EC465}"/>
              </a:ext>
            </a:extLst>
          </p:cNvPr>
          <p:cNvGrpSpPr/>
          <p:nvPr/>
        </p:nvGrpSpPr>
        <p:grpSpPr>
          <a:xfrm flipH="1">
            <a:off x="1102560" y="447734"/>
            <a:ext cx="3606274" cy="4763839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86A7579-66D4-A278-6899-E6236CF09B66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34B6191-4B05-3A28-BB2A-FFA59274AB5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89C8FE58-D9A9-1517-B0E3-C4EF7627F51C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B9F7BBD-448A-B944-6C04-6FDE0549B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352CDACF-1BC6-7965-C0B5-C2CBAAD1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B06D4A2-9B72-78DF-2420-9DA86D67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64139CE-1FC3-F242-136E-393CEA0B1957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E832B459-4170-F658-2221-620C493123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: Top Corners Rounded 234">
                  <a:extLst>
                    <a:ext uri="{FF2B5EF4-FFF2-40B4-BE49-F238E27FC236}">
                      <a16:creationId xmlns:a16="http://schemas.microsoft.com/office/drawing/2014/main" id="{CBAC1249-A451-291E-EF21-F10CCD8B4F35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: Top Corners Rounded 235">
                  <a:extLst>
                    <a:ext uri="{FF2B5EF4-FFF2-40B4-BE49-F238E27FC236}">
                      <a16:creationId xmlns:a16="http://schemas.microsoft.com/office/drawing/2014/main" id="{0199A5CC-BF50-D5CA-AB82-76BDDF5051C4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32ADEA33-A2A9-EDD1-C084-076E250C7430}"/>
                    </a:ext>
                  </a:extLst>
                </p:cNvPr>
                <p:cNvSpPr/>
                <p:nvPr/>
              </p:nvSpPr>
              <p:spPr>
                <a:xfrm>
                  <a:off x="656974" y="996625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F44DF-EE0D-CF1B-A355-EEAE61531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2D84ABD-37CA-5E30-A54C-AFE0C4B7936A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C11B08D-A9D2-BA19-0E89-BE056882130C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62CCCD5-E090-624D-6EE1-7F6073E606EB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26CD281-241E-8984-507B-264AAF065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50210D8-75AA-5C96-BFC5-65EEDE5F2F17}"/>
                  </a:ext>
                </a:extLst>
              </p:cNvPr>
              <p:cNvSpPr/>
              <p:nvPr/>
            </p:nvSpPr>
            <p:spPr>
              <a:xfrm>
                <a:off x="1532362" y="9996265"/>
                <a:ext cx="148948" cy="71260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80EC494-B7AA-E7D3-281A-8A1ADD64C5A8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C7AE418-F2D8-26A0-B053-F493AF2AF47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A4FD0A5-BAFE-BC2E-70B0-BB50DB385861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8AE66FB-0364-BB2C-31AB-AB93D8D7FF12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4079C33-332A-D6A9-D03C-B12F468A83F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B0DF28B-4AE8-89A3-8B1A-A1CB4E52F6F7}"/>
              </a:ext>
            </a:extLst>
          </p:cNvPr>
          <p:cNvGrpSpPr/>
          <p:nvPr/>
        </p:nvGrpSpPr>
        <p:grpSpPr>
          <a:xfrm>
            <a:off x="2162383" y="3685717"/>
            <a:ext cx="605283" cy="133816"/>
            <a:chOff x="3898425" y="2803085"/>
            <a:chExt cx="839034" cy="185493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9A73CC4B-6FEA-CE86-1184-A4E389874AD6}"/>
                </a:ext>
              </a:extLst>
            </p:cNvPr>
            <p:cNvGrpSpPr/>
            <p:nvPr/>
          </p:nvGrpSpPr>
          <p:grpSpPr>
            <a:xfrm>
              <a:off x="3898425" y="2803085"/>
              <a:ext cx="839034" cy="185493"/>
              <a:chOff x="8788940" y="4211812"/>
              <a:chExt cx="839034" cy="185493"/>
            </a:xfrm>
            <a:solidFill>
              <a:schemeClr val="tx2"/>
            </a:solidFill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28271A2-09BC-9873-0FFA-5AA4035E282C}"/>
                  </a:ext>
                </a:extLst>
              </p:cNvPr>
              <p:cNvSpPr/>
              <p:nvPr/>
            </p:nvSpPr>
            <p:spPr>
              <a:xfrm>
                <a:off x="8788940" y="4211812"/>
                <a:ext cx="839033" cy="1473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35">
                <a:extLst>
                  <a:ext uri="{FF2B5EF4-FFF2-40B4-BE49-F238E27FC236}">
                    <a16:creationId xmlns:a16="http://schemas.microsoft.com/office/drawing/2014/main" id="{A074C0FB-BD0D-B685-774D-B29FF2C318BD}"/>
                  </a:ext>
                </a:extLst>
              </p:cNvPr>
              <p:cNvSpPr/>
              <p:nvPr/>
            </p:nvSpPr>
            <p:spPr>
              <a:xfrm>
                <a:off x="8788941" y="4345196"/>
                <a:ext cx="839033" cy="52109"/>
              </a:xfrm>
              <a:custGeom>
                <a:avLst/>
                <a:gdLst>
                  <a:gd name="connsiteX0" fmla="*/ 0 w 839033"/>
                  <a:gd name="connsiteY0" fmla="*/ 0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0 h 147359"/>
                  <a:gd name="connsiteX0" fmla="*/ 0 w 839033"/>
                  <a:gd name="connsiteY0" fmla="*/ 23813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23813 h 147359"/>
                  <a:gd name="connsiteX0" fmla="*/ 0 w 839033"/>
                  <a:gd name="connsiteY0" fmla="*/ 1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1 h 123547"/>
                  <a:gd name="connsiteX0" fmla="*/ 0 w 839033"/>
                  <a:gd name="connsiteY0" fmla="*/ 28576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28576 h 123547"/>
                  <a:gd name="connsiteX0" fmla="*/ 0 w 839033"/>
                  <a:gd name="connsiteY0" fmla="*/ 4763 h 99734"/>
                  <a:gd name="connsiteX1" fmla="*/ 839032 w 839033"/>
                  <a:gd name="connsiteY1" fmla="*/ 0 h 99734"/>
                  <a:gd name="connsiteX2" fmla="*/ 839033 w 839033"/>
                  <a:gd name="connsiteY2" fmla="*/ 99734 h 99734"/>
                  <a:gd name="connsiteX3" fmla="*/ 0 w 839033"/>
                  <a:gd name="connsiteY3" fmla="*/ 99734 h 99734"/>
                  <a:gd name="connsiteX4" fmla="*/ 0 w 839033"/>
                  <a:gd name="connsiteY4" fmla="*/ 4763 h 99734"/>
                  <a:gd name="connsiteX0" fmla="*/ 0 w 839033"/>
                  <a:gd name="connsiteY0" fmla="*/ 0 h 94971"/>
                  <a:gd name="connsiteX1" fmla="*/ 839032 w 839033"/>
                  <a:gd name="connsiteY1" fmla="*/ 14287 h 94971"/>
                  <a:gd name="connsiteX2" fmla="*/ 839033 w 839033"/>
                  <a:gd name="connsiteY2" fmla="*/ 94971 h 94971"/>
                  <a:gd name="connsiteX3" fmla="*/ 0 w 839033"/>
                  <a:gd name="connsiteY3" fmla="*/ 94971 h 94971"/>
                  <a:gd name="connsiteX4" fmla="*/ 0 w 839033"/>
                  <a:gd name="connsiteY4" fmla="*/ 0 h 94971"/>
                  <a:gd name="connsiteX0" fmla="*/ 4763 w 839033"/>
                  <a:gd name="connsiteY0" fmla="*/ 19050 h 80684"/>
                  <a:gd name="connsiteX1" fmla="*/ 839032 w 839033"/>
                  <a:gd name="connsiteY1" fmla="*/ 0 h 80684"/>
                  <a:gd name="connsiteX2" fmla="*/ 839033 w 839033"/>
                  <a:gd name="connsiteY2" fmla="*/ 80684 h 80684"/>
                  <a:gd name="connsiteX3" fmla="*/ 0 w 839033"/>
                  <a:gd name="connsiteY3" fmla="*/ 80684 h 80684"/>
                  <a:gd name="connsiteX4" fmla="*/ 4763 w 839033"/>
                  <a:gd name="connsiteY4" fmla="*/ 19050 h 80684"/>
                  <a:gd name="connsiteX0" fmla="*/ 4763 w 839033"/>
                  <a:gd name="connsiteY0" fmla="*/ 0 h 61634"/>
                  <a:gd name="connsiteX1" fmla="*/ 839032 w 839033"/>
                  <a:gd name="connsiteY1" fmla="*/ 9525 h 61634"/>
                  <a:gd name="connsiteX2" fmla="*/ 839033 w 839033"/>
                  <a:gd name="connsiteY2" fmla="*/ 61634 h 61634"/>
                  <a:gd name="connsiteX3" fmla="*/ 0 w 839033"/>
                  <a:gd name="connsiteY3" fmla="*/ 61634 h 61634"/>
                  <a:gd name="connsiteX4" fmla="*/ 4763 w 839033"/>
                  <a:gd name="connsiteY4" fmla="*/ 0 h 61634"/>
                  <a:gd name="connsiteX0" fmla="*/ 1 w 839033"/>
                  <a:gd name="connsiteY0" fmla="*/ 14287 h 52109"/>
                  <a:gd name="connsiteX1" fmla="*/ 839032 w 839033"/>
                  <a:gd name="connsiteY1" fmla="*/ 0 h 52109"/>
                  <a:gd name="connsiteX2" fmla="*/ 839033 w 839033"/>
                  <a:gd name="connsiteY2" fmla="*/ 52109 h 52109"/>
                  <a:gd name="connsiteX3" fmla="*/ 0 w 839033"/>
                  <a:gd name="connsiteY3" fmla="*/ 52109 h 52109"/>
                  <a:gd name="connsiteX4" fmla="*/ 1 w 839033"/>
                  <a:gd name="connsiteY4" fmla="*/ 14287 h 5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33" h="52109">
                    <a:moveTo>
                      <a:pt x="1" y="14287"/>
                    </a:moveTo>
                    <a:lnTo>
                      <a:pt x="839032" y="0"/>
                    </a:lnTo>
                    <a:cubicBezTo>
                      <a:pt x="839032" y="33245"/>
                      <a:pt x="839033" y="18864"/>
                      <a:pt x="839033" y="52109"/>
                    </a:cubicBezTo>
                    <a:lnTo>
                      <a:pt x="0" y="52109"/>
                    </a:lnTo>
                    <a:cubicBezTo>
                      <a:pt x="0" y="39502"/>
                      <a:pt x="1" y="26894"/>
                      <a:pt x="1" y="14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1BCE34C1-FE0C-7460-7DA9-14F03029EB5C}"/>
                </a:ext>
              </a:extLst>
            </p:cNvPr>
            <p:cNvGrpSpPr/>
            <p:nvPr/>
          </p:nvGrpSpPr>
          <p:grpSpPr>
            <a:xfrm>
              <a:off x="4113780" y="2829222"/>
              <a:ext cx="405922" cy="144779"/>
              <a:chOff x="8936203" y="3725691"/>
              <a:chExt cx="405922" cy="144779"/>
            </a:xfrm>
          </p:grpSpPr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3FB6F295-7D86-00E6-F8C3-F6A3F4C7FFDB}"/>
                  </a:ext>
                </a:extLst>
              </p:cNvPr>
              <p:cNvCxnSpPr>
                <a:cxnSpLocks/>
                <a:stCxn id="330" idx="3"/>
              </p:cNvCxnSpPr>
              <p:nvPr/>
            </p:nvCxnSpPr>
            <p:spPr>
              <a:xfrm flipH="1" flipV="1">
                <a:off x="8936203" y="3725691"/>
                <a:ext cx="395416" cy="144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ECC5ADD8-0F77-5BFB-82E1-0A2DA456CE41}"/>
                  </a:ext>
                </a:extLst>
              </p:cNvPr>
              <p:cNvSpPr/>
              <p:nvPr/>
            </p:nvSpPr>
            <p:spPr>
              <a:xfrm rot="1211980">
                <a:off x="9000499" y="3788630"/>
                <a:ext cx="341626" cy="4571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DB99F-2D85-949F-3B0D-619AEEED5C70}"/>
              </a:ext>
            </a:extLst>
          </p:cNvPr>
          <p:cNvGrpSpPr/>
          <p:nvPr/>
        </p:nvGrpSpPr>
        <p:grpSpPr>
          <a:xfrm>
            <a:off x="7043262" y="723519"/>
            <a:ext cx="2833975" cy="4695283"/>
            <a:chOff x="4194422" y="6389522"/>
            <a:chExt cx="2091904" cy="346583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2263EA-6118-DB6A-7594-595D7FB2ADEF}"/>
                </a:ext>
              </a:extLst>
            </p:cNvPr>
            <p:cNvGrpSpPr/>
            <p:nvPr/>
          </p:nvGrpSpPr>
          <p:grpSpPr>
            <a:xfrm flipH="1">
              <a:off x="4194422" y="6389522"/>
              <a:ext cx="2091904" cy="3465834"/>
              <a:chOff x="-391591" y="8045758"/>
              <a:chExt cx="2698789" cy="447131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6A01099-46B6-B1DF-C22F-1F6C7EB7B62E}"/>
                  </a:ext>
                </a:extLst>
              </p:cNvPr>
              <p:cNvSpPr/>
              <p:nvPr/>
            </p:nvSpPr>
            <p:spPr>
              <a:xfrm rot="20860252">
                <a:off x="-391591" y="8045758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4480DF6-B5B6-D937-7644-EBB233C7BB5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4033070"/>
                <a:chOff x="-229676" y="8483998"/>
                <a:chExt cx="2536874" cy="403307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76245D8-62ED-6C03-FAE1-A4AC42DF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269" y="10601936"/>
                  <a:ext cx="1052116" cy="48257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A981577-C5B7-97AA-5CB2-32DDEB1C0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02" y="10706842"/>
                  <a:ext cx="1039710" cy="44952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D2B9994-57A2-8CB9-2A1A-4FC00B457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4409" y="11123664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B82C34-31F5-1CFD-72D0-A918974648FB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318379E-77D5-9E29-D6B6-223B032843AC}"/>
                    </a:ext>
                  </a:extLst>
                </p:cNvPr>
                <p:cNvSpPr/>
                <p:nvPr/>
              </p:nvSpPr>
              <p:spPr>
                <a:xfrm>
                  <a:off x="683349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: Top Corners Rounded 40">
                  <a:extLst>
                    <a:ext uri="{FF2B5EF4-FFF2-40B4-BE49-F238E27FC236}">
                      <a16:creationId xmlns:a16="http://schemas.microsoft.com/office/drawing/2014/main" id="{1DF91F38-5AB4-756B-D441-67E05E5ABAA5}"/>
                    </a:ext>
                  </a:extLst>
                </p:cNvPr>
                <p:cNvSpPr/>
                <p:nvPr/>
              </p:nvSpPr>
              <p:spPr>
                <a:xfrm>
                  <a:off x="1590318" y="1210732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: Top Corners Rounded 41">
                  <a:extLst>
                    <a:ext uri="{FF2B5EF4-FFF2-40B4-BE49-F238E27FC236}">
                      <a16:creationId xmlns:a16="http://schemas.microsoft.com/office/drawing/2014/main" id="{DE5E17CB-F2CF-91AC-DE95-3C0FA699CB92}"/>
                    </a:ext>
                  </a:extLst>
                </p:cNvPr>
                <p:cNvSpPr/>
                <p:nvPr/>
              </p:nvSpPr>
              <p:spPr>
                <a:xfrm>
                  <a:off x="1357229" y="12316759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3DF6C93-E07C-FEC8-7298-5846A0AC93CA}"/>
                    </a:ext>
                  </a:extLst>
                </p:cNvPr>
                <p:cNvSpPr/>
                <p:nvPr/>
              </p:nvSpPr>
              <p:spPr>
                <a:xfrm>
                  <a:off x="167121" y="1001602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13F8E01-E823-0CA8-3229-856179D15C9F}"/>
                    </a:ext>
                  </a:extLst>
                </p:cNvPr>
                <p:cNvSpPr/>
                <p:nvPr/>
              </p:nvSpPr>
              <p:spPr>
                <a:xfrm>
                  <a:off x="1216960" y="961201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4A47B05-BDFE-8B7E-D3AF-D49745ABAF6C}"/>
                    </a:ext>
                  </a:extLst>
                </p:cNvPr>
                <p:cNvSpPr/>
                <p:nvPr/>
              </p:nvSpPr>
              <p:spPr>
                <a:xfrm>
                  <a:off x="1565942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8DFB808-552C-8868-966D-63FA548D2F22}"/>
                    </a:ext>
                  </a:extLst>
                </p:cNvPr>
                <p:cNvSpPr/>
                <p:nvPr/>
              </p:nvSpPr>
              <p:spPr>
                <a:xfrm>
                  <a:off x="800247" y="9495654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96F2715-743C-B6A2-1F9E-EE4E45391E44}"/>
                    </a:ext>
                  </a:extLst>
                </p:cNvPr>
                <p:cNvSpPr/>
                <p:nvPr/>
              </p:nvSpPr>
              <p:spPr>
                <a:xfrm>
                  <a:off x="1663559" y="94909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468C0F8-827E-0284-510D-74D867049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5776" y="11086665"/>
                  <a:ext cx="44609" cy="112353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FF8DB7-D191-A919-8E23-9C4D9E238A50}"/>
                </a:ext>
              </a:extLst>
            </p:cNvPr>
            <p:cNvSpPr/>
            <p:nvPr/>
          </p:nvSpPr>
          <p:spPr>
            <a:xfrm>
              <a:off x="4305519" y="6628456"/>
              <a:ext cx="1708687" cy="52325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412E7B97-0211-1869-4061-DA61EBD89F08}"/>
              </a:ext>
            </a:extLst>
          </p:cNvPr>
          <p:cNvSpPr/>
          <p:nvPr/>
        </p:nvSpPr>
        <p:spPr>
          <a:xfrm rot="17802513">
            <a:off x="7487260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A5E83230-C379-FBAE-24BB-8376F7F764BB}"/>
              </a:ext>
            </a:extLst>
          </p:cNvPr>
          <p:cNvSpPr/>
          <p:nvPr/>
        </p:nvSpPr>
        <p:spPr>
          <a:xfrm rot="17802513">
            <a:off x="7869759" y="135194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315F210-E3AD-0A39-2BB4-70EECFB693E3}"/>
              </a:ext>
            </a:extLst>
          </p:cNvPr>
          <p:cNvSpPr/>
          <p:nvPr/>
        </p:nvSpPr>
        <p:spPr>
          <a:xfrm rot="17802513">
            <a:off x="8302399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8F187D7-4978-AD50-5E6A-027B1DE62680}"/>
              </a:ext>
            </a:extLst>
          </p:cNvPr>
          <p:cNvSpPr/>
          <p:nvPr/>
        </p:nvSpPr>
        <p:spPr>
          <a:xfrm rot="17802513">
            <a:off x="8236693" y="81906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83CC7A8-AE03-D00F-364D-76C6E52E42D4}"/>
              </a:ext>
            </a:extLst>
          </p:cNvPr>
          <p:cNvSpPr/>
          <p:nvPr/>
        </p:nvSpPr>
        <p:spPr>
          <a:xfrm rot="17802513">
            <a:off x="8557043" y="93172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AF08EF60-5169-983A-6B04-57E069815F64}"/>
              </a:ext>
            </a:extLst>
          </p:cNvPr>
          <p:cNvSpPr/>
          <p:nvPr/>
        </p:nvSpPr>
        <p:spPr>
          <a:xfrm rot="17802513">
            <a:off x="7792167" y="965276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91D9FCED-9688-D30C-E9E2-A940B28E003F}"/>
              </a:ext>
            </a:extLst>
          </p:cNvPr>
          <p:cNvSpPr/>
          <p:nvPr/>
        </p:nvSpPr>
        <p:spPr>
          <a:xfrm rot="20409805">
            <a:off x="7629973" y="197125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98C5D76-2ECE-FB05-F22D-587E7DB43D33}"/>
              </a:ext>
            </a:extLst>
          </p:cNvPr>
          <p:cNvSpPr/>
          <p:nvPr/>
        </p:nvSpPr>
        <p:spPr>
          <a:xfrm rot="19963590">
            <a:off x="7618510" y="1846329"/>
            <a:ext cx="914400" cy="914400"/>
          </a:xfrm>
          <a:prstGeom prst="arc">
            <a:avLst>
              <a:gd name="adj1" fmla="val 16200000"/>
              <a:gd name="adj2" fmla="val 200225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BDD26BD6-8CEE-F5CF-EF87-17C0C0EEE1AA}"/>
              </a:ext>
            </a:extLst>
          </p:cNvPr>
          <p:cNvSpPr/>
          <p:nvPr/>
        </p:nvSpPr>
        <p:spPr>
          <a:xfrm>
            <a:off x="8507602" y="3756080"/>
            <a:ext cx="201180" cy="18819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emojimouth">
            <a:hlinkClick r:id="" action="ppaction://media"/>
            <a:extLst>
              <a:ext uri="{FF2B5EF4-FFF2-40B4-BE49-F238E27FC236}">
                <a16:creationId xmlns:a16="http://schemas.microsoft.com/office/drawing/2014/main" id="{9EAAC049-E8D8-318C-ED5A-C9B2560C05A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8003373" y="2763686"/>
            <a:ext cx="323586" cy="236726"/>
          </a:xfrm>
          <a:prstGeom prst="rect">
            <a:avLst/>
          </a:prstGeom>
        </p:spPr>
      </p:pic>
      <p:pic>
        <p:nvPicPr>
          <p:cNvPr id="214" name="AIVoiceGenerator_com_31-12-2024T0_30_54_ G">
            <a:hlinkClick r:id="" action="ppaction://media"/>
            <a:extLst>
              <a:ext uri="{FF2B5EF4-FFF2-40B4-BE49-F238E27FC236}">
                <a16:creationId xmlns:a16="http://schemas.microsoft.com/office/drawing/2014/main" id="{735535EC-F017-D0D7-6069-DC7E8FD40F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64" fill="hold"/>
                                        <p:tgtEl>
                                          <p:spTgt spid="2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1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4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499FAC-F871-32CF-1993-EE5BD931A3AB}"/>
              </a:ext>
            </a:extLst>
          </p:cNvPr>
          <p:cNvSpPr/>
          <p:nvPr/>
        </p:nvSpPr>
        <p:spPr>
          <a:xfrm>
            <a:off x="0" y="1851334"/>
            <a:ext cx="12192000" cy="500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37A22A-103C-7287-1549-08C441DC6652}"/>
              </a:ext>
            </a:extLst>
          </p:cNvPr>
          <p:cNvGrpSpPr/>
          <p:nvPr/>
        </p:nvGrpSpPr>
        <p:grpSpPr>
          <a:xfrm>
            <a:off x="-2662152" y="2857814"/>
            <a:ext cx="2430605" cy="3408990"/>
            <a:chOff x="33241" y="1503719"/>
            <a:chExt cx="2006718" cy="2848969"/>
          </a:xfrm>
        </p:grpSpPr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1F285EAE-EF6E-44EF-4517-95AB7214C4D6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D69183C6-3886-223E-464D-1A3E38B61D6E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99763B19-3678-6A3A-CF3D-715EFFA2B6C3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236F38E9-151D-F623-D0BA-84C530A786ED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68D05B25-EF5F-76C6-5D74-7DF4DDC7F72E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6CF89B1-303A-CE41-D9E9-9BEE5001A245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65DFEFF-B030-2CF9-CE35-9015219C2A66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9" name="Flowchart: Decision 212">
                  <a:extLst>
                    <a:ext uri="{FF2B5EF4-FFF2-40B4-BE49-F238E27FC236}">
                      <a16:creationId xmlns:a16="http://schemas.microsoft.com/office/drawing/2014/main" id="{CF2DAE1D-3910-D06A-EE7C-15AFF078B3A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3CDCD5E4-7050-059B-255C-AC4075CA9654}"/>
                    </a:ext>
                  </a:extLst>
                </p:cNvPr>
                <p:cNvCxnSpPr>
                  <a:cxnSpLocks/>
                  <a:stCxn id="139" idx="0"/>
                  <a:endCxn id="13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B70FC49-266D-DDDA-9661-22557BC0389C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0602208-36E6-3EA4-ECFD-44CEA03C61B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D88F26D-9D3C-F524-F878-9F802816949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A0E8E6-86B3-DC57-EA67-EC3C3CDB572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6D0B09-24D6-0C7C-6473-E33F65C4CD7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466FE659-2419-0C70-9F92-D0B9484B428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2" name="Flowchart: Decision 212">
                  <a:extLst>
                    <a:ext uri="{FF2B5EF4-FFF2-40B4-BE49-F238E27FC236}">
                      <a16:creationId xmlns:a16="http://schemas.microsoft.com/office/drawing/2014/main" id="{EAB0A2AE-8342-605C-2255-75C3A6B4797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0F0300C-2318-71CA-3CD1-71C29CAD527F}"/>
                    </a:ext>
                  </a:extLst>
                </p:cNvPr>
                <p:cNvCxnSpPr>
                  <a:cxnSpLocks/>
                  <a:stCxn id="132" idx="0"/>
                  <a:endCxn id="13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066AEF3-7A1D-A157-0D99-3156C0DD8CF3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734F5BF-DCB8-E5E2-85BE-EA49D3C6083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C922DF5-7568-B8F4-DD8E-60B09E5417B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D3621DC-E265-C1D0-0F49-BA9892669A4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2265AB2-6C2C-C008-EA2A-7FC91D2BF4B4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9DC0C06-7241-40AE-BAFD-19C9E0C798B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25" name="Flowchart: Decision 212">
                  <a:extLst>
                    <a:ext uri="{FF2B5EF4-FFF2-40B4-BE49-F238E27FC236}">
                      <a16:creationId xmlns:a16="http://schemas.microsoft.com/office/drawing/2014/main" id="{ECD4385E-F785-6226-0484-EA49D8E9E7D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28BF621-1788-C7D5-AF74-43A1A708D5FC}"/>
                    </a:ext>
                  </a:extLst>
                </p:cNvPr>
                <p:cNvCxnSpPr>
                  <a:cxnSpLocks/>
                  <a:stCxn id="125" idx="0"/>
                  <a:endCxn id="12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EA78B3D-D35E-126C-4084-B231F14F40EF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08B1AE-A8B1-C530-BC09-C6A6115DD0C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075D75-EAFC-75F0-CED4-5ABAF8C06F8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2280418-DA1B-EF35-AECE-38FF4B237CCF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341D46-B4BE-30B4-BF76-F26F7D0EF246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8C24EE-CFAF-4CB8-3280-7991A140A44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8" name="Flowchart: Decision 212">
                  <a:extLst>
                    <a:ext uri="{FF2B5EF4-FFF2-40B4-BE49-F238E27FC236}">
                      <a16:creationId xmlns:a16="http://schemas.microsoft.com/office/drawing/2014/main" id="{34461469-8645-5BD6-F7C8-ED662F4CD92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68F2415-08BD-9766-3103-F47306342FF7}"/>
                    </a:ext>
                  </a:extLst>
                </p:cNvPr>
                <p:cNvCxnSpPr>
                  <a:cxnSpLocks/>
                  <a:stCxn id="118" idx="0"/>
                  <a:endCxn id="11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04A23BF-F8EE-5314-9522-4A9BA8F8FD1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9276680-3604-F9AC-91C9-DA1132A6E02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681EE60-202D-46E4-4CD1-5320E58C2C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63C65FA-D857-D5DE-C43E-790D66DC038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9FEF8AF-0C49-7A5C-E0D4-CE52C98FF7D8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AC29310-6590-5A69-EB5D-92846337DDB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1" name="Flowchart: Decision 212">
                  <a:extLst>
                    <a:ext uri="{FF2B5EF4-FFF2-40B4-BE49-F238E27FC236}">
                      <a16:creationId xmlns:a16="http://schemas.microsoft.com/office/drawing/2014/main" id="{78EBFA10-C8FA-06E8-A708-B8508FC21FF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4282598-4E65-471C-4592-E03541229C62}"/>
                    </a:ext>
                  </a:extLst>
                </p:cNvPr>
                <p:cNvCxnSpPr>
                  <a:cxnSpLocks/>
                  <a:stCxn id="111" idx="0"/>
                  <a:endCxn id="11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E30E0A0-8964-46EB-8B50-AF7D0300AFE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178DF9B-041F-AF94-94FA-B2F811CAA61B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2B04074-9BB8-B9E9-F372-C6BF4C0026B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91E46F6-7DB2-2910-DE79-703E7B7FE72B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CF9E95E-152C-BBC9-3A1B-EDF39667D7D8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3307C-A9E4-302F-C5BF-DE5444F0B1A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04" name="Flowchart: Decision 212">
                  <a:extLst>
                    <a:ext uri="{FF2B5EF4-FFF2-40B4-BE49-F238E27FC236}">
                      <a16:creationId xmlns:a16="http://schemas.microsoft.com/office/drawing/2014/main" id="{D6E6B343-6137-C1ED-0F35-8C70DF39C29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50B6D8E-EA1D-FA41-8FFF-A0E723B786C5}"/>
                    </a:ext>
                  </a:extLst>
                </p:cNvPr>
                <p:cNvCxnSpPr>
                  <a:cxnSpLocks/>
                  <a:stCxn id="104" idx="0"/>
                  <a:endCxn id="104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B5893B2-6655-0CF0-ED5F-42E5C0816FE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3D86BD-1BD7-1050-634D-D8F92C0152ED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162088-B156-1754-40E0-82EFCDA6528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9F0B7C5-0724-E96B-DE90-397928F047A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EEEF98-A8A8-D847-C641-A1821B072760}"/>
              </a:ext>
            </a:extLst>
          </p:cNvPr>
          <p:cNvGrpSpPr/>
          <p:nvPr/>
        </p:nvGrpSpPr>
        <p:grpSpPr>
          <a:xfrm>
            <a:off x="-36890" y="-172979"/>
            <a:ext cx="12228890" cy="2030443"/>
            <a:chOff x="-36890" y="-172979"/>
            <a:chExt cx="12228890" cy="20304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EC9A99-ADFC-7EFF-62EA-AA829C421663}"/>
                </a:ext>
              </a:extLst>
            </p:cNvPr>
            <p:cNvSpPr/>
            <p:nvPr/>
          </p:nvSpPr>
          <p:spPr>
            <a:xfrm>
              <a:off x="-36890" y="-172979"/>
              <a:ext cx="12228890" cy="20304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87A41753-003F-EBBA-106C-38B3FF72629D}"/>
                </a:ext>
              </a:extLst>
            </p:cNvPr>
            <p:cNvSpPr/>
            <p:nvPr/>
          </p:nvSpPr>
          <p:spPr>
            <a:xfrm>
              <a:off x="10871510" y="3069"/>
              <a:ext cx="1097768" cy="6634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3B947DF0-1FDA-8437-ED8B-7C22E7EAD842}"/>
                </a:ext>
              </a:extLst>
            </p:cNvPr>
            <p:cNvSpPr/>
            <p:nvPr/>
          </p:nvSpPr>
          <p:spPr>
            <a:xfrm>
              <a:off x="326782" y="118592"/>
              <a:ext cx="544626" cy="3291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CF10C518-8DF0-AF9F-787C-8B3C0C7A798E}"/>
                </a:ext>
              </a:extLst>
            </p:cNvPr>
            <p:cNvSpPr/>
            <p:nvPr/>
          </p:nvSpPr>
          <p:spPr>
            <a:xfrm>
              <a:off x="6487886" y="157005"/>
              <a:ext cx="705882" cy="42659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75C37F-6FC4-E753-345E-8ABE452DF6C5}"/>
                </a:ext>
              </a:extLst>
            </p:cNvPr>
            <p:cNvGrpSpPr/>
            <p:nvPr/>
          </p:nvGrpSpPr>
          <p:grpSpPr>
            <a:xfrm>
              <a:off x="8852162" y="680670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70E932-908E-C1AD-4AA9-BB35BB57E9C4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64F952C-BD4F-9224-89F5-843330F6E1B5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49E4155-64FA-47F1-07A7-CD251C0EA2F4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0AE5ACD-8B70-2F71-8167-473D2D6A1091}"/>
                  </a:ext>
                </a:extLst>
              </p:cNvPr>
              <p:cNvCxnSpPr>
                <a:cxnSpLocks/>
                <a:stCxn id="196" idx="2"/>
                <a:endCxn id="196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159F9CE-9DB0-B80B-BB1C-24A168A4B519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F35710C-C3A8-54DF-E272-A7871AB23F5F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9AC44DD-E2E4-FCBA-F868-E5B71FAE8F08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CC66430-0998-84DD-354D-D0C8E207AE0A}"/>
                </a:ext>
              </a:extLst>
            </p:cNvPr>
            <p:cNvGrpSpPr/>
            <p:nvPr/>
          </p:nvGrpSpPr>
          <p:grpSpPr>
            <a:xfrm>
              <a:off x="3189427" y="232242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1F8C6D2-E626-1FD6-885A-D002CA226C6F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2AAA465-1F6B-4E22-A18A-8A0CDCC42E5A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FB33EA1-BB65-A92C-FBFF-8A7ED03948C5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BE1DC8B-1D87-2B89-564D-82BD893826FE}"/>
                  </a:ext>
                </a:extLst>
              </p:cNvPr>
              <p:cNvCxnSpPr>
                <a:cxnSpLocks/>
                <a:stCxn id="205" idx="2"/>
                <a:endCxn id="205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41F7A25-A022-E4B3-0A0A-07FAF6183563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837FA7C-13D1-840F-0306-F0CD30F345CA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0D05897-BDBE-5272-3154-25AC0D02663D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C0F121-377F-E532-9FC6-A23E4F6D2B87}"/>
              </a:ext>
            </a:extLst>
          </p:cNvPr>
          <p:cNvGrpSpPr/>
          <p:nvPr/>
        </p:nvGrpSpPr>
        <p:grpSpPr>
          <a:xfrm>
            <a:off x="9460222" y="274209"/>
            <a:ext cx="1640077" cy="2128363"/>
            <a:chOff x="44518" y="1878583"/>
            <a:chExt cx="1906500" cy="2474105"/>
          </a:xfrm>
        </p:grpSpPr>
        <p:sp>
          <p:nvSpPr>
            <p:cNvPr id="142" name="Cloud 141">
              <a:extLst>
                <a:ext uri="{FF2B5EF4-FFF2-40B4-BE49-F238E27FC236}">
                  <a16:creationId xmlns:a16="http://schemas.microsoft.com/office/drawing/2014/main" id="{F43788D8-D1CD-B802-C70A-744138E19859}"/>
                </a:ext>
              </a:extLst>
            </p:cNvPr>
            <p:cNvSpPr/>
            <p:nvPr/>
          </p:nvSpPr>
          <p:spPr>
            <a:xfrm>
              <a:off x="289011" y="2805258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D2CF9E33-47EF-B14F-110D-2264DF51230A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Cloud 143">
              <a:extLst>
                <a:ext uri="{FF2B5EF4-FFF2-40B4-BE49-F238E27FC236}">
                  <a16:creationId xmlns:a16="http://schemas.microsoft.com/office/drawing/2014/main" id="{DBDAF23A-1251-046E-1516-2ADD9DF09CA9}"/>
                </a:ext>
              </a:extLst>
            </p:cNvPr>
            <p:cNvSpPr/>
            <p:nvPr/>
          </p:nvSpPr>
          <p:spPr>
            <a:xfrm>
              <a:off x="584868" y="1977773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Cloud 144">
              <a:extLst>
                <a:ext uri="{FF2B5EF4-FFF2-40B4-BE49-F238E27FC236}">
                  <a16:creationId xmlns:a16="http://schemas.microsoft.com/office/drawing/2014/main" id="{598CC093-6372-CDAF-EBBC-B90173EF7CA3}"/>
                </a:ext>
              </a:extLst>
            </p:cNvPr>
            <p:cNvSpPr/>
            <p:nvPr/>
          </p:nvSpPr>
          <p:spPr>
            <a:xfrm rot="951828">
              <a:off x="44518" y="1878583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loud 145">
              <a:extLst>
                <a:ext uri="{FF2B5EF4-FFF2-40B4-BE49-F238E27FC236}">
                  <a16:creationId xmlns:a16="http://schemas.microsoft.com/office/drawing/2014/main" id="{68EBA6AD-A9CC-0F0D-B42A-93D11722679B}"/>
                </a:ext>
              </a:extLst>
            </p:cNvPr>
            <p:cNvSpPr/>
            <p:nvPr/>
          </p:nvSpPr>
          <p:spPr>
            <a:xfrm rot="1922588">
              <a:off x="493553" y="240416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7EE293B-CE9C-3D06-0322-7CD50E5ACBF0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600471D-C6B5-7ED0-9C16-443575079D2C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93" name="Flowchart: Decision 212">
                  <a:extLst>
                    <a:ext uri="{FF2B5EF4-FFF2-40B4-BE49-F238E27FC236}">
                      <a16:creationId xmlns:a16="http://schemas.microsoft.com/office/drawing/2014/main" id="{40064FA5-599B-90D8-34D6-7CDD421AE50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4AFBC7F-EB74-165E-EC25-4A63E3781BB8}"/>
                    </a:ext>
                  </a:extLst>
                </p:cNvPr>
                <p:cNvCxnSpPr>
                  <a:cxnSpLocks/>
                  <a:stCxn id="193" idx="0"/>
                  <a:endCxn id="193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D1B8BD5-33E3-7504-C47E-F993B98B804E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DECBD75-54DB-57A3-CC0F-7B760076E685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56F4F84-71F5-3B1D-AD09-5A3957187572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CFDBC25-FFA1-9AC3-111F-BB694248206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F4E444C-6487-AC41-D1CB-A5CC7463F77D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70E42B6-F59B-A6C1-582F-6952F028DF9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86" name="Flowchart: Decision 212">
                  <a:extLst>
                    <a:ext uri="{FF2B5EF4-FFF2-40B4-BE49-F238E27FC236}">
                      <a16:creationId xmlns:a16="http://schemas.microsoft.com/office/drawing/2014/main" id="{3E622466-F443-65CB-7692-11EBB29FF440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6D1579B-D010-FBA4-ECAD-D27D091D54A5}"/>
                    </a:ext>
                  </a:extLst>
                </p:cNvPr>
                <p:cNvCxnSpPr>
                  <a:cxnSpLocks/>
                  <a:stCxn id="186" idx="0"/>
                  <a:endCxn id="1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A433ED9B-1A67-F9D2-42C2-928C6F62A9A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63A82D3-8CE0-E20F-C115-7267E17B6D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67DD53E-514D-D6E3-A578-6DD7E1DC4B3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31F72C9-63B6-4E2C-FEB4-AE6AE54AB1F5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C128616-6463-982A-0ED9-B4757C1D0C63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EB02B5A-0314-BAFC-55A8-C679BE52F5C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9" name="Flowchart: Decision 212">
                  <a:extLst>
                    <a:ext uri="{FF2B5EF4-FFF2-40B4-BE49-F238E27FC236}">
                      <a16:creationId xmlns:a16="http://schemas.microsoft.com/office/drawing/2014/main" id="{C8841D76-C8C0-5895-8B67-BFC49591E748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0D510419-3C06-D8ED-A604-A16CB5945F74}"/>
                    </a:ext>
                  </a:extLst>
                </p:cNvPr>
                <p:cNvCxnSpPr>
                  <a:cxnSpLocks/>
                  <a:stCxn id="179" idx="0"/>
                  <a:endCxn id="1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0FFF74-66F2-ABB0-346C-DA1C747ED3F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74C002D-DC07-0453-3F03-D9176097144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5B8AEC1-58FE-8C6C-4CCC-52DC2416FCBA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19B7EA0-0923-171E-6265-70E9A666C7C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4AF941-1FAB-3FB5-D875-750BF171E8B1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4F0F40F-134A-3827-CBB9-5452469DC80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2" name="Flowchart: Decision 212">
                  <a:extLst>
                    <a:ext uri="{FF2B5EF4-FFF2-40B4-BE49-F238E27FC236}">
                      <a16:creationId xmlns:a16="http://schemas.microsoft.com/office/drawing/2014/main" id="{26AFD172-C4F9-4482-344A-4FF9DA3FD9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5B52EA8-7F11-D07F-CBF8-77150AFE28B5}"/>
                    </a:ext>
                  </a:extLst>
                </p:cNvPr>
                <p:cNvCxnSpPr>
                  <a:cxnSpLocks/>
                  <a:stCxn id="172" idx="0"/>
                  <a:endCxn id="1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F17B6A6-875F-DBF2-5980-09227ACE0F5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217221-6330-D3BD-A015-EAC12B53096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C331B29-A3F5-0D13-88F0-4638FF4B2E5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C968DC1-3C12-1BF3-876E-C15A5E68243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18B2E0D-D2F7-1584-3C45-95C131FE1FA0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D818DC5-D6DC-B213-90A7-07FC63094B03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65" name="Flowchart: Decision 212">
                  <a:extLst>
                    <a:ext uri="{FF2B5EF4-FFF2-40B4-BE49-F238E27FC236}">
                      <a16:creationId xmlns:a16="http://schemas.microsoft.com/office/drawing/2014/main" id="{46EEF95E-DA0A-CA48-3FCF-47DE7379892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39372B2-4E22-1366-2A75-B3CAA3D16456}"/>
                    </a:ext>
                  </a:extLst>
                </p:cNvPr>
                <p:cNvCxnSpPr>
                  <a:cxnSpLocks/>
                  <a:stCxn id="165" idx="0"/>
                  <a:endCxn id="1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84767A8-2C4A-C59E-9660-68EAB0FACD4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B88926E-A46C-E1A9-BC63-17155F20EE7E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DDEC2C5-98D4-00A1-6631-7DFAC6B8DCFC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9AF2CA2-8E6F-9DEC-F111-A0FA1CCD9BE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BB266B6-7B0A-2029-7DB9-AF9099F35B6F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2DB4086-AD27-0174-8E0C-D9C42A917E1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58" name="Flowchart: Decision 212">
                  <a:extLst>
                    <a:ext uri="{FF2B5EF4-FFF2-40B4-BE49-F238E27FC236}">
                      <a16:creationId xmlns:a16="http://schemas.microsoft.com/office/drawing/2014/main" id="{DEA2A514-0100-EA3C-5FB0-765CD0B6326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B5F2CCD-40C8-83B8-EBEA-CFEACA75ABBA}"/>
                    </a:ext>
                  </a:extLst>
                </p:cNvPr>
                <p:cNvCxnSpPr>
                  <a:cxnSpLocks/>
                  <a:stCxn id="158" idx="0"/>
                  <a:endCxn id="1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9E02DA8-EEC8-E63C-4B26-064F387AE83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2205763-9DCB-E56D-4641-54B626FBD30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D2450C9-8BB3-F836-D7AD-7A6D93D3AB1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70B5AE2-6811-B382-60D7-0F3106482D2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684AE-0531-A6A9-B87C-1D03A0095C53}"/>
              </a:ext>
            </a:extLst>
          </p:cNvPr>
          <p:cNvGrpSpPr/>
          <p:nvPr/>
        </p:nvGrpSpPr>
        <p:grpSpPr>
          <a:xfrm>
            <a:off x="435475" y="607776"/>
            <a:ext cx="11262029" cy="5616507"/>
            <a:chOff x="435475" y="607776"/>
            <a:chExt cx="11262029" cy="56165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E1E631-6BF0-C0FE-5313-8F679ACCEC74}"/>
                </a:ext>
              </a:extLst>
            </p:cNvPr>
            <p:cNvSpPr/>
            <p:nvPr/>
          </p:nvSpPr>
          <p:spPr>
            <a:xfrm>
              <a:off x="440759" y="4030706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4B8960-8B3B-AE8C-4DD5-0E2659AD1521}"/>
                </a:ext>
              </a:extLst>
            </p:cNvPr>
            <p:cNvSpPr/>
            <p:nvPr/>
          </p:nvSpPr>
          <p:spPr>
            <a:xfrm>
              <a:off x="11496324" y="4054707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7E7EE1-8FAE-07F9-652E-B35EBD8E1FD5}"/>
                </a:ext>
              </a:extLst>
            </p:cNvPr>
            <p:cNvSpPr/>
            <p:nvPr/>
          </p:nvSpPr>
          <p:spPr>
            <a:xfrm>
              <a:off x="9218983" y="3169873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A79E45-66B4-0C04-74C3-9277AC4D6C84}"/>
                </a:ext>
              </a:extLst>
            </p:cNvPr>
            <p:cNvSpPr/>
            <p:nvPr/>
          </p:nvSpPr>
          <p:spPr>
            <a:xfrm>
              <a:off x="2745063" y="3151311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736CB2A6-582A-0C16-1537-D2C74B4A70B8}"/>
                </a:ext>
              </a:extLst>
            </p:cNvPr>
            <p:cNvSpPr/>
            <p:nvPr/>
          </p:nvSpPr>
          <p:spPr>
            <a:xfrm flipV="1">
              <a:off x="498770" y="3153822"/>
              <a:ext cx="11157570" cy="901696"/>
            </a:xfrm>
            <a:prstGeom prst="flowChartManualOperatio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75DA1E-1DF6-8FCA-D448-0A9C4536AD09}"/>
                </a:ext>
              </a:extLst>
            </p:cNvPr>
            <p:cNvSpPr/>
            <p:nvPr/>
          </p:nvSpPr>
          <p:spPr>
            <a:xfrm>
              <a:off x="2724515" y="628800"/>
              <a:ext cx="6700258" cy="25250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7C4C65-3D20-D4EB-98D0-9EAFB8D45C0E}"/>
                </a:ext>
              </a:extLst>
            </p:cNvPr>
            <p:cNvSpPr/>
            <p:nvPr/>
          </p:nvSpPr>
          <p:spPr>
            <a:xfrm>
              <a:off x="435475" y="628800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A1CA95-E308-179C-C45F-E7BAD3B31DF0}"/>
                </a:ext>
              </a:extLst>
            </p:cNvPr>
            <p:cNvSpPr/>
            <p:nvPr/>
          </p:nvSpPr>
          <p:spPr>
            <a:xfrm flipH="1">
              <a:off x="9388781" y="607776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98BE28-1607-AD34-F46C-358012E1378A}"/>
              </a:ext>
            </a:extLst>
          </p:cNvPr>
          <p:cNvSpPr/>
          <p:nvPr/>
        </p:nvSpPr>
        <p:spPr>
          <a:xfrm>
            <a:off x="435475" y="4030706"/>
            <a:ext cx="11257755" cy="265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B48804-05B4-B74B-53F0-2FF8CA1EC465}"/>
              </a:ext>
            </a:extLst>
          </p:cNvPr>
          <p:cNvGrpSpPr/>
          <p:nvPr/>
        </p:nvGrpSpPr>
        <p:grpSpPr>
          <a:xfrm flipH="1">
            <a:off x="1102560" y="447734"/>
            <a:ext cx="3606274" cy="4763839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86A7579-66D4-A278-6899-E6236CF09B66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34B6191-4B05-3A28-BB2A-FFA59274AB5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89C8FE58-D9A9-1517-B0E3-C4EF7627F51C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B9F7BBD-448A-B944-6C04-6FDE0549B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352CDACF-1BC6-7965-C0B5-C2CBAAD1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B06D4A2-9B72-78DF-2420-9DA86D67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64139CE-1FC3-F242-136E-393CEA0B1957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E832B459-4170-F658-2221-620C493123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: Top Corners Rounded 234">
                  <a:extLst>
                    <a:ext uri="{FF2B5EF4-FFF2-40B4-BE49-F238E27FC236}">
                      <a16:creationId xmlns:a16="http://schemas.microsoft.com/office/drawing/2014/main" id="{CBAC1249-A451-291E-EF21-F10CCD8B4F35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: Top Corners Rounded 235">
                  <a:extLst>
                    <a:ext uri="{FF2B5EF4-FFF2-40B4-BE49-F238E27FC236}">
                      <a16:creationId xmlns:a16="http://schemas.microsoft.com/office/drawing/2014/main" id="{0199A5CC-BF50-D5CA-AB82-76BDDF5051C4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32ADEA33-A2A9-EDD1-C084-076E250C7430}"/>
                    </a:ext>
                  </a:extLst>
                </p:cNvPr>
                <p:cNvSpPr/>
                <p:nvPr/>
              </p:nvSpPr>
              <p:spPr>
                <a:xfrm>
                  <a:off x="656974" y="996625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F44DF-EE0D-CF1B-A355-EEAE61531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2D84ABD-37CA-5E30-A54C-AFE0C4B7936A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C11B08D-A9D2-BA19-0E89-BE056882130C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62CCCD5-E090-624D-6EE1-7F6073E606EB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26CD281-241E-8984-507B-264AAF065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50210D8-75AA-5C96-BFC5-65EEDE5F2F17}"/>
                  </a:ext>
                </a:extLst>
              </p:cNvPr>
              <p:cNvSpPr/>
              <p:nvPr/>
            </p:nvSpPr>
            <p:spPr>
              <a:xfrm>
                <a:off x="1532362" y="9996265"/>
                <a:ext cx="148948" cy="71260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80EC494-B7AA-E7D3-281A-8A1ADD64C5A8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C7AE418-F2D8-26A0-B053-F493AF2AF47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A4FD0A5-BAFE-BC2E-70B0-BB50DB385861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8AE66FB-0364-BB2C-31AB-AB93D8D7FF12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4079C33-332A-D6A9-D03C-B12F468A83F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B0DF28B-4AE8-89A3-8B1A-A1CB4E52F6F7}"/>
              </a:ext>
            </a:extLst>
          </p:cNvPr>
          <p:cNvGrpSpPr/>
          <p:nvPr/>
        </p:nvGrpSpPr>
        <p:grpSpPr>
          <a:xfrm>
            <a:off x="2162383" y="3685717"/>
            <a:ext cx="605283" cy="133816"/>
            <a:chOff x="3898425" y="2803085"/>
            <a:chExt cx="839034" cy="185493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9A73CC4B-6FEA-CE86-1184-A4E389874AD6}"/>
                </a:ext>
              </a:extLst>
            </p:cNvPr>
            <p:cNvGrpSpPr/>
            <p:nvPr/>
          </p:nvGrpSpPr>
          <p:grpSpPr>
            <a:xfrm>
              <a:off x="3898425" y="2803085"/>
              <a:ext cx="839034" cy="185493"/>
              <a:chOff x="8788940" y="4211812"/>
              <a:chExt cx="839034" cy="185493"/>
            </a:xfrm>
            <a:solidFill>
              <a:schemeClr val="tx2"/>
            </a:solidFill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28271A2-09BC-9873-0FFA-5AA4035E282C}"/>
                  </a:ext>
                </a:extLst>
              </p:cNvPr>
              <p:cNvSpPr/>
              <p:nvPr/>
            </p:nvSpPr>
            <p:spPr>
              <a:xfrm>
                <a:off x="8788940" y="4211812"/>
                <a:ext cx="839033" cy="1473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35">
                <a:extLst>
                  <a:ext uri="{FF2B5EF4-FFF2-40B4-BE49-F238E27FC236}">
                    <a16:creationId xmlns:a16="http://schemas.microsoft.com/office/drawing/2014/main" id="{A074C0FB-BD0D-B685-774D-B29FF2C318BD}"/>
                  </a:ext>
                </a:extLst>
              </p:cNvPr>
              <p:cNvSpPr/>
              <p:nvPr/>
            </p:nvSpPr>
            <p:spPr>
              <a:xfrm>
                <a:off x="8788941" y="4345196"/>
                <a:ext cx="839033" cy="52109"/>
              </a:xfrm>
              <a:custGeom>
                <a:avLst/>
                <a:gdLst>
                  <a:gd name="connsiteX0" fmla="*/ 0 w 839033"/>
                  <a:gd name="connsiteY0" fmla="*/ 0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0 h 147359"/>
                  <a:gd name="connsiteX0" fmla="*/ 0 w 839033"/>
                  <a:gd name="connsiteY0" fmla="*/ 23813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23813 h 147359"/>
                  <a:gd name="connsiteX0" fmla="*/ 0 w 839033"/>
                  <a:gd name="connsiteY0" fmla="*/ 1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1 h 123547"/>
                  <a:gd name="connsiteX0" fmla="*/ 0 w 839033"/>
                  <a:gd name="connsiteY0" fmla="*/ 28576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28576 h 123547"/>
                  <a:gd name="connsiteX0" fmla="*/ 0 w 839033"/>
                  <a:gd name="connsiteY0" fmla="*/ 4763 h 99734"/>
                  <a:gd name="connsiteX1" fmla="*/ 839032 w 839033"/>
                  <a:gd name="connsiteY1" fmla="*/ 0 h 99734"/>
                  <a:gd name="connsiteX2" fmla="*/ 839033 w 839033"/>
                  <a:gd name="connsiteY2" fmla="*/ 99734 h 99734"/>
                  <a:gd name="connsiteX3" fmla="*/ 0 w 839033"/>
                  <a:gd name="connsiteY3" fmla="*/ 99734 h 99734"/>
                  <a:gd name="connsiteX4" fmla="*/ 0 w 839033"/>
                  <a:gd name="connsiteY4" fmla="*/ 4763 h 99734"/>
                  <a:gd name="connsiteX0" fmla="*/ 0 w 839033"/>
                  <a:gd name="connsiteY0" fmla="*/ 0 h 94971"/>
                  <a:gd name="connsiteX1" fmla="*/ 839032 w 839033"/>
                  <a:gd name="connsiteY1" fmla="*/ 14287 h 94971"/>
                  <a:gd name="connsiteX2" fmla="*/ 839033 w 839033"/>
                  <a:gd name="connsiteY2" fmla="*/ 94971 h 94971"/>
                  <a:gd name="connsiteX3" fmla="*/ 0 w 839033"/>
                  <a:gd name="connsiteY3" fmla="*/ 94971 h 94971"/>
                  <a:gd name="connsiteX4" fmla="*/ 0 w 839033"/>
                  <a:gd name="connsiteY4" fmla="*/ 0 h 94971"/>
                  <a:gd name="connsiteX0" fmla="*/ 4763 w 839033"/>
                  <a:gd name="connsiteY0" fmla="*/ 19050 h 80684"/>
                  <a:gd name="connsiteX1" fmla="*/ 839032 w 839033"/>
                  <a:gd name="connsiteY1" fmla="*/ 0 h 80684"/>
                  <a:gd name="connsiteX2" fmla="*/ 839033 w 839033"/>
                  <a:gd name="connsiteY2" fmla="*/ 80684 h 80684"/>
                  <a:gd name="connsiteX3" fmla="*/ 0 w 839033"/>
                  <a:gd name="connsiteY3" fmla="*/ 80684 h 80684"/>
                  <a:gd name="connsiteX4" fmla="*/ 4763 w 839033"/>
                  <a:gd name="connsiteY4" fmla="*/ 19050 h 80684"/>
                  <a:gd name="connsiteX0" fmla="*/ 4763 w 839033"/>
                  <a:gd name="connsiteY0" fmla="*/ 0 h 61634"/>
                  <a:gd name="connsiteX1" fmla="*/ 839032 w 839033"/>
                  <a:gd name="connsiteY1" fmla="*/ 9525 h 61634"/>
                  <a:gd name="connsiteX2" fmla="*/ 839033 w 839033"/>
                  <a:gd name="connsiteY2" fmla="*/ 61634 h 61634"/>
                  <a:gd name="connsiteX3" fmla="*/ 0 w 839033"/>
                  <a:gd name="connsiteY3" fmla="*/ 61634 h 61634"/>
                  <a:gd name="connsiteX4" fmla="*/ 4763 w 839033"/>
                  <a:gd name="connsiteY4" fmla="*/ 0 h 61634"/>
                  <a:gd name="connsiteX0" fmla="*/ 1 w 839033"/>
                  <a:gd name="connsiteY0" fmla="*/ 14287 h 52109"/>
                  <a:gd name="connsiteX1" fmla="*/ 839032 w 839033"/>
                  <a:gd name="connsiteY1" fmla="*/ 0 h 52109"/>
                  <a:gd name="connsiteX2" fmla="*/ 839033 w 839033"/>
                  <a:gd name="connsiteY2" fmla="*/ 52109 h 52109"/>
                  <a:gd name="connsiteX3" fmla="*/ 0 w 839033"/>
                  <a:gd name="connsiteY3" fmla="*/ 52109 h 52109"/>
                  <a:gd name="connsiteX4" fmla="*/ 1 w 839033"/>
                  <a:gd name="connsiteY4" fmla="*/ 14287 h 5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33" h="52109">
                    <a:moveTo>
                      <a:pt x="1" y="14287"/>
                    </a:moveTo>
                    <a:lnTo>
                      <a:pt x="839032" y="0"/>
                    </a:lnTo>
                    <a:cubicBezTo>
                      <a:pt x="839032" y="33245"/>
                      <a:pt x="839033" y="18864"/>
                      <a:pt x="839033" y="52109"/>
                    </a:cubicBezTo>
                    <a:lnTo>
                      <a:pt x="0" y="52109"/>
                    </a:lnTo>
                    <a:cubicBezTo>
                      <a:pt x="0" y="39502"/>
                      <a:pt x="1" y="26894"/>
                      <a:pt x="1" y="14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1BCE34C1-FE0C-7460-7DA9-14F03029EB5C}"/>
                </a:ext>
              </a:extLst>
            </p:cNvPr>
            <p:cNvGrpSpPr/>
            <p:nvPr/>
          </p:nvGrpSpPr>
          <p:grpSpPr>
            <a:xfrm>
              <a:off x="4113780" y="2829222"/>
              <a:ext cx="405922" cy="144779"/>
              <a:chOff x="8936203" y="3725691"/>
              <a:chExt cx="405922" cy="144779"/>
            </a:xfrm>
          </p:grpSpPr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3FB6F295-7D86-00E6-F8C3-F6A3F4C7FFDB}"/>
                  </a:ext>
                </a:extLst>
              </p:cNvPr>
              <p:cNvCxnSpPr>
                <a:cxnSpLocks/>
                <a:stCxn id="330" idx="3"/>
              </p:cNvCxnSpPr>
              <p:nvPr/>
            </p:nvCxnSpPr>
            <p:spPr>
              <a:xfrm flipH="1" flipV="1">
                <a:off x="8936203" y="3725691"/>
                <a:ext cx="395416" cy="144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ECC5ADD8-0F77-5BFB-82E1-0A2DA456CE41}"/>
                  </a:ext>
                </a:extLst>
              </p:cNvPr>
              <p:cNvSpPr/>
              <p:nvPr/>
            </p:nvSpPr>
            <p:spPr>
              <a:xfrm rot="1211980">
                <a:off x="9000499" y="3788630"/>
                <a:ext cx="341626" cy="4571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DB99F-2D85-949F-3B0D-619AEEED5C70}"/>
              </a:ext>
            </a:extLst>
          </p:cNvPr>
          <p:cNvGrpSpPr/>
          <p:nvPr/>
        </p:nvGrpSpPr>
        <p:grpSpPr>
          <a:xfrm>
            <a:off x="7043262" y="723519"/>
            <a:ext cx="2833975" cy="4695283"/>
            <a:chOff x="4194422" y="6389522"/>
            <a:chExt cx="2091904" cy="346583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2263EA-6118-DB6A-7594-595D7FB2ADEF}"/>
                </a:ext>
              </a:extLst>
            </p:cNvPr>
            <p:cNvGrpSpPr/>
            <p:nvPr/>
          </p:nvGrpSpPr>
          <p:grpSpPr>
            <a:xfrm flipH="1">
              <a:off x="4194422" y="6389522"/>
              <a:ext cx="2091904" cy="3465834"/>
              <a:chOff x="-391591" y="8045758"/>
              <a:chExt cx="2698789" cy="447131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6A01099-46B6-B1DF-C22F-1F6C7EB7B62E}"/>
                  </a:ext>
                </a:extLst>
              </p:cNvPr>
              <p:cNvSpPr/>
              <p:nvPr/>
            </p:nvSpPr>
            <p:spPr>
              <a:xfrm rot="20860252">
                <a:off x="-391591" y="8045758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4480DF6-B5B6-D937-7644-EBB233C7BB5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4033070"/>
                <a:chOff x="-229676" y="8483998"/>
                <a:chExt cx="2536874" cy="403307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76245D8-62ED-6C03-FAE1-A4AC42DF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269" y="10601936"/>
                  <a:ext cx="1052116" cy="48257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A981577-C5B7-97AA-5CB2-32DDEB1C0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02" y="10706842"/>
                  <a:ext cx="1039710" cy="44952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D2B9994-57A2-8CB9-2A1A-4FC00B457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4409" y="11123664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B82C34-31F5-1CFD-72D0-A918974648FB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318379E-77D5-9E29-D6B6-223B032843AC}"/>
                    </a:ext>
                  </a:extLst>
                </p:cNvPr>
                <p:cNvSpPr/>
                <p:nvPr/>
              </p:nvSpPr>
              <p:spPr>
                <a:xfrm>
                  <a:off x="683349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: Top Corners Rounded 40">
                  <a:extLst>
                    <a:ext uri="{FF2B5EF4-FFF2-40B4-BE49-F238E27FC236}">
                      <a16:creationId xmlns:a16="http://schemas.microsoft.com/office/drawing/2014/main" id="{1DF91F38-5AB4-756B-D441-67E05E5ABAA5}"/>
                    </a:ext>
                  </a:extLst>
                </p:cNvPr>
                <p:cNvSpPr/>
                <p:nvPr/>
              </p:nvSpPr>
              <p:spPr>
                <a:xfrm>
                  <a:off x="1590318" y="1210732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: Top Corners Rounded 41">
                  <a:extLst>
                    <a:ext uri="{FF2B5EF4-FFF2-40B4-BE49-F238E27FC236}">
                      <a16:creationId xmlns:a16="http://schemas.microsoft.com/office/drawing/2014/main" id="{DE5E17CB-F2CF-91AC-DE95-3C0FA699CB92}"/>
                    </a:ext>
                  </a:extLst>
                </p:cNvPr>
                <p:cNvSpPr/>
                <p:nvPr/>
              </p:nvSpPr>
              <p:spPr>
                <a:xfrm>
                  <a:off x="1357229" y="12316759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3DF6C93-E07C-FEC8-7298-5846A0AC93CA}"/>
                    </a:ext>
                  </a:extLst>
                </p:cNvPr>
                <p:cNvSpPr/>
                <p:nvPr/>
              </p:nvSpPr>
              <p:spPr>
                <a:xfrm>
                  <a:off x="167121" y="1001602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13F8E01-E823-0CA8-3229-856179D15C9F}"/>
                    </a:ext>
                  </a:extLst>
                </p:cNvPr>
                <p:cNvSpPr/>
                <p:nvPr/>
              </p:nvSpPr>
              <p:spPr>
                <a:xfrm>
                  <a:off x="1216960" y="961201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4A47B05-BDFE-8B7E-D3AF-D49745ABAF6C}"/>
                    </a:ext>
                  </a:extLst>
                </p:cNvPr>
                <p:cNvSpPr/>
                <p:nvPr/>
              </p:nvSpPr>
              <p:spPr>
                <a:xfrm>
                  <a:off x="1565942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8DFB808-552C-8868-966D-63FA548D2F22}"/>
                    </a:ext>
                  </a:extLst>
                </p:cNvPr>
                <p:cNvSpPr/>
                <p:nvPr/>
              </p:nvSpPr>
              <p:spPr>
                <a:xfrm>
                  <a:off x="800247" y="9495654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96F2715-743C-B6A2-1F9E-EE4E45391E44}"/>
                    </a:ext>
                  </a:extLst>
                </p:cNvPr>
                <p:cNvSpPr/>
                <p:nvPr/>
              </p:nvSpPr>
              <p:spPr>
                <a:xfrm>
                  <a:off x="1663559" y="94909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468C0F8-827E-0284-510D-74D867049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5776" y="11086665"/>
                  <a:ext cx="44609" cy="112353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FF8DB7-D191-A919-8E23-9C4D9E238A50}"/>
                </a:ext>
              </a:extLst>
            </p:cNvPr>
            <p:cNvSpPr/>
            <p:nvPr/>
          </p:nvSpPr>
          <p:spPr>
            <a:xfrm>
              <a:off x="4305519" y="6628456"/>
              <a:ext cx="1708687" cy="52325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412E7B97-0211-1869-4061-DA61EBD89F08}"/>
              </a:ext>
            </a:extLst>
          </p:cNvPr>
          <p:cNvSpPr/>
          <p:nvPr/>
        </p:nvSpPr>
        <p:spPr>
          <a:xfrm rot="17802513">
            <a:off x="7487260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A5E83230-C379-FBAE-24BB-8376F7F764BB}"/>
              </a:ext>
            </a:extLst>
          </p:cNvPr>
          <p:cNvSpPr/>
          <p:nvPr/>
        </p:nvSpPr>
        <p:spPr>
          <a:xfrm rot="17802513">
            <a:off x="7869759" y="135194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315F210-E3AD-0A39-2BB4-70EECFB693E3}"/>
              </a:ext>
            </a:extLst>
          </p:cNvPr>
          <p:cNvSpPr/>
          <p:nvPr/>
        </p:nvSpPr>
        <p:spPr>
          <a:xfrm rot="17802513">
            <a:off x="8302399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8F187D7-4978-AD50-5E6A-027B1DE62680}"/>
              </a:ext>
            </a:extLst>
          </p:cNvPr>
          <p:cNvSpPr/>
          <p:nvPr/>
        </p:nvSpPr>
        <p:spPr>
          <a:xfrm rot="17802513">
            <a:off x="8236693" y="81906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83CC7A8-AE03-D00F-364D-76C6E52E42D4}"/>
              </a:ext>
            </a:extLst>
          </p:cNvPr>
          <p:cNvSpPr/>
          <p:nvPr/>
        </p:nvSpPr>
        <p:spPr>
          <a:xfrm rot="17802513">
            <a:off x="8557043" y="93172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AF08EF60-5169-983A-6B04-57E069815F64}"/>
              </a:ext>
            </a:extLst>
          </p:cNvPr>
          <p:cNvSpPr/>
          <p:nvPr/>
        </p:nvSpPr>
        <p:spPr>
          <a:xfrm rot="17802513">
            <a:off x="7792167" y="965276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91D9FCED-9688-D30C-E9E2-A940B28E003F}"/>
              </a:ext>
            </a:extLst>
          </p:cNvPr>
          <p:cNvSpPr/>
          <p:nvPr/>
        </p:nvSpPr>
        <p:spPr>
          <a:xfrm rot="20409805">
            <a:off x="7629973" y="197125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98C5D76-2ECE-FB05-F22D-587E7DB43D33}"/>
              </a:ext>
            </a:extLst>
          </p:cNvPr>
          <p:cNvSpPr/>
          <p:nvPr/>
        </p:nvSpPr>
        <p:spPr>
          <a:xfrm rot="19963590">
            <a:off x="7618510" y="1846329"/>
            <a:ext cx="914400" cy="914400"/>
          </a:xfrm>
          <a:prstGeom prst="arc">
            <a:avLst>
              <a:gd name="adj1" fmla="val 16200000"/>
              <a:gd name="adj2" fmla="val 200225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BDD26BD6-8CEE-F5CF-EF87-17C0C0EEE1AA}"/>
              </a:ext>
            </a:extLst>
          </p:cNvPr>
          <p:cNvSpPr/>
          <p:nvPr/>
        </p:nvSpPr>
        <p:spPr>
          <a:xfrm>
            <a:off x="8507602" y="3756080"/>
            <a:ext cx="201180" cy="18819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emojimouth">
            <a:hlinkClick r:id="" action="ppaction://media"/>
            <a:extLst>
              <a:ext uri="{FF2B5EF4-FFF2-40B4-BE49-F238E27FC236}">
                <a16:creationId xmlns:a16="http://schemas.microsoft.com/office/drawing/2014/main" id="{9EAAC049-E8D8-318C-ED5A-C9B2560C05A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3367953" y="2512215"/>
            <a:ext cx="323586" cy="236726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5B12D85-D888-ECDD-ECFF-44195DB624D8}"/>
              </a:ext>
            </a:extLst>
          </p:cNvPr>
          <p:cNvSpPr/>
          <p:nvPr/>
        </p:nvSpPr>
        <p:spPr>
          <a:xfrm rot="9579264">
            <a:off x="7844457" y="2103775"/>
            <a:ext cx="773388" cy="773388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IVoiceGenerator_com_31-12-2024T0_33_5_ Ashley">
            <a:hlinkClick r:id="" action="ppaction://media"/>
            <a:extLst>
              <a:ext uri="{FF2B5EF4-FFF2-40B4-BE49-F238E27FC236}">
                <a16:creationId xmlns:a16="http://schemas.microsoft.com/office/drawing/2014/main" id="{75B55BB0-7608-3B23-4C0E-38AD226424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3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1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499FAC-F871-32CF-1993-EE5BD931A3AB}"/>
              </a:ext>
            </a:extLst>
          </p:cNvPr>
          <p:cNvSpPr/>
          <p:nvPr/>
        </p:nvSpPr>
        <p:spPr>
          <a:xfrm>
            <a:off x="0" y="1851334"/>
            <a:ext cx="12192000" cy="500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37A22A-103C-7287-1549-08C441DC6652}"/>
              </a:ext>
            </a:extLst>
          </p:cNvPr>
          <p:cNvGrpSpPr/>
          <p:nvPr/>
        </p:nvGrpSpPr>
        <p:grpSpPr>
          <a:xfrm>
            <a:off x="-2662152" y="2857814"/>
            <a:ext cx="2430605" cy="3408990"/>
            <a:chOff x="33241" y="1503719"/>
            <a:chExt cx="2006718" cy="2848969"/>
          </a:xfrm>
        </p:grpSpPr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1F285EAE-EF6E-44EF-4517-95AB7214C4D6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D69183C6-3886-223E-464D-1A3E38B61D6E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99763B19-3678-6A3A-CF3D-715EFFA2B6C3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236F38E9-151D-F623-D0BA-84C530A786ED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68D05B25-EF5F-76C6-5D74-7DF4DDC7F72E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6CF89B1-303A-CE41-D9E9-9BEE5001A245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65DFEFF-B030-2CF9-CE35-9015219C2A66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9" name="Flowchart: Decision 212">
                  <a:extLst>
                    <a:ext uri="{FF2B5EF4-FFF2-40B4-BE49-F238E27FC236}">
                      <a16:creationId xmlns:a16="http://schemas.microsoft.com/office/drawing/2014/main" id="{CF2DAE1D-3910-D06A-EE7C-15AFF078B3A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3CDCD5E4-7050-059B-255C-AC4075CA9654}"/>
                    </a:ext>
                  </a:extLst>
                </p:cNvPr>
                <p:cNvCxnSpPr>
                  <a:cxnSpLocks/>
                  <a:stCxn id="139" idx="0"/>
                  <a:endCxn id="13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B70FC49-266D-DDDA-9661-22557BC0389C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0602208-36E6-3EA4-ECFD-44CEA03C61B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D88F26D-9D3C-F524-F878-9F802816949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A0E8E6-86B3-DC57-EA67-EC3C3CDB572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6D0B09-24D6-0C7C-6473-E33F65C4CD7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466FE659-2419-0C70-9F92-D0B9484B428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32" name="Flowchart: Decision 212">
                  <a:extLst>
                    <a:ext uri="{FF2B5EF4-FFF2-40B4-BE49-F238E27FC236}">
                      <a16:creationId xmlns:a16="http://schemas.microsoft.com/office/drawing/2014/main" id="{EAB0A2AE-8342-605C-2255-75C3A6B4797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0F0300C-2318-71CA-3CD1-71C29CAD527F}"/>
                    </a:ext>
                  </a:extLst>
                </p:cNvPr>
                <p:cNvCxnSpPr>
                  <a:cxnSpLocks/>
                  <a:stCxn id="132" idx="0"/>
                  <a:endCxn id="13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066AEF3-7A1D-A157-0D99-3156C0DD8CF3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734F5BF-DCB8-E5E2-85BE-EA49D3C6083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C922DF5-7568-B8F4-DD8E-60B09E5417B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D3621DC-E265-C1D0-0F49-BA9892669A4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2265AB2-6C2C-C008-EA2A-7FC91D2BF4B4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9DC0C06-7241-40AE-BAFD-19C9E0C798B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25" name="Flowchart: Decision 212">
                  <a:extLst>
                    <a:ext uri="{FF2B5EF4-FFF2-40B4-BE49-F238E27FC236}">
                      <a16:creationId xmlns:a16="http://schemas.microsoft.com/office/drawing/2014/main" id="{ECD4385E-F785-6226-0484-EA49D8E9E7D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28BF621-1788-C7D5-AF74-43A1A708D5FC}"/>
                    </a:ext>
                  </a:extLst>
                </p:cNvPr>
                <p:cNvCxnSpPr>
                  <a:cxnSpLocks/>
                  <a:stCxn id="125" idx="0"/>
                  <a:endCxn id="12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EA78B3D-D35E-126C-4084-B231F14F40EF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08B1AE-A8B1-C530-BC09-C6A6115DD0C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075D75-EAFC-75F0-CED4-5ABAF8C06F8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2280418-DA1B-EF35-AECE-38FF4B237CCF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341D46-B4BE-30B4-BF76-F26F7D0EF246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8C24EE-CFAF-4CB8-3280-7991A140A44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8" name="Flowchart: Decision 212">
                  <a:extLst>
                    <a:ext uri="{FF2B5EF4-FFF2-40B4-BE49-F238E27FC236}">
                      <a16:creationId xmlns:a16="http://schemas.microsoft.com/office/drawing/2014/main" id="{34461469-8645-5BD6-F7C8-ED662F4CD92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68F2415-08BD-9766-3103-F47306342FF7}"/>
                    </a:ext>
                  </a:extLst>
                </p:cNvPr>
                <p:cNvCxnSpPr>
                  <a:cxnSpLocks/>
                  <a:stCxn id="118" idx="0"/>
                  <a:endCxn id="11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04A23BF-F8EE-5314-9522-4A9BA8F8FD1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9276680-3604-F9AC-91C9-DA1132A6E02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681EE60-202D-46E4-4CD1-5320E58C2C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63C65FA-D857-D5DE-C43E-790D66DC038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9FEF8AF-0C49-7A5C-E0D4-CE52C98FF7D8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AC29310-6590-5A69-EB5D-92846337DDB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11" name="Flowchart: Decision 212">
                  <a:extLst>
                    <a:ext uri="{FF2B5EF4-FFF2-40B4-BE49-F238E27FC236}">
                      <a16:creationId xmlns:a16="http://schemas.microsoft.com/office/drawing/2014/main" id="{78EBFA10-C8FA-06E8-A708-B8508FC21FF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4282598-4E65-471C-4592-E03541229C62}"/>
                    </a:ext>
                  </a:extLst>
                </p:cNvPr>
                <p:cNvCxnSpPr>
                  <a:cxnSpLocks/>
                  <a:stCxn id="111" idx="0"/>
                  <a:endCxn id="11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E30E0A0-8964-46EB-8B50-AF7D0300AFE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178DF9B-041F-AF94-94FA-B2F811CAA61B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2B04074-9BB8-B9E9-F372-C6BF4C0026B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91E46F6-7DB2-2910-DE79-703E7B7FE72B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CF9E95E-152C-BBC9-3A1B-EDF39667D7D8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3307C-A9E4-302F-C5BF-DE5444F0B1A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04" name="Flowchart: Decision 212">
                  <a:extLst>
                    <a:ext uri="{FF2B5EF4-FFF2-40B4-BE49-F238E27FC236}">
                      <a16:creationId xmlns:a16="http://schemas.microsoft.com/office/drawing/2014/main" id="{D6E6B343-6137-C1ED-0F35-8C70DF39C295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50B6D8E-EA1D-FA41-8FFF-A0E723B786C5}"/>
                    </a:ext>
                  </a:extLst>
                </p:cNvPr>
                <p:cNvCxnSpPr>
                  <a:cxnSpLocks/>
                  <a:stCxn id="104" idx="0"/>
                  <a:endCxn id="104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B5893B2-6655-0CF0-ED5F-42E5C0816FE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3D86BD-1BD7-1050-634D-D8F92C0152ED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162088-B156-1754-40E0-82EFCDA6528B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9F0B7C5-0724-E96B-DE90-397928F047A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EEEF98-A8A8-D847-C641-A1821B072760}"/>
              </a:ext>
            </a:extLst>
          </p:cNvPr>
          <p:cNvGrpSpPr/>
          <p:nvPr/>
        </p:nvGrpSpPr>
        <p:grpSpPr>
          <a:xfrm>
            <a:off x="-36890" y="-172979"/>
            <a:ext cx="12228890" cy="2030443"/>
            <a:chOff x="-36890" y="-172979"/>
            <a:chExt cx="12228890" cy="20304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EC9A99-ADFC-7EFF-62EA-AA829C421663}"/>
                </a:ext>
              </a:extLst>
            </p:cNvPr>
            <p:cNvSpPr/>
            <p:nvPr/>
          </p:nvSpPr>
          <p:spPr>
            <a:xfrm>
              <a:off x="-36890" y="-172979"/>
              <a:ext cx="12228890" cy="20304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87A41753-003F-EBBA-106C-38B3FF72629D}"/>
                </a:ext>
              </a:extLst>
            </p:cNvPr>
            <p:cNvSpPr/>
            <p:nvPr/>
          </p:nvSpPr>
          <p:spPr>
            <a:xfrm>
              <a:off x="10871510" y="3069"/>
              <a:ext cx="1097768" cy="6634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3B947DF0-1FDA-8437-ED8B-7C22E7EAD842}"/>
                </a:ext>
              </a:extLst>
            </p:cNvPr>
            <p:cNvSpPr/>
            <p:nvPr/>
          </p:nvSpPr>
          <p:spPr>
            <a:xfrm>
              <a:off x="326782" y="118592"/>
              <a:ext cx="544626" cy="32914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CF10C518-8DF0-AF9F-787C-8B3C0C7A798E}"/>
                </a:ext>
              </a:extLst>
            </p:cNvPr>
            <p:cNvSpPr/>
            <p:nvPr/>
          </p:nvSpPr>
          <p:spPr>
            <a:xfrm>
              <a:off x="6487886" y="157005"/>
              <a:ext cx="705882" cy="42659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75C37F-6FC4-E753-345E-8ABE452DF6C5}"/>
                </a:ext>
              </a:extLst>
            </p:cNvPr>
            <p:cNvGrpSpPr/>
            <p:nvPr/>
          </p:nvGrpSpPr>
          <p:grpSpPr>
            <a:xfrm>
              <a:off x="8852162" y="680670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70E932-908E-C1AD-4AA9-BB35BB57E9C4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64F952C-BD4F-9224-89F5-843330F6E1B5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49E4155-64FA-47F1-07A7-CD251C0EA2F4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0AE5ACD-8B70-2F71-8167-473D2D6A1091}"/>
                  </a:ext>
                </a:extLst>
              </p:cNvPr>
              <p:cNvCxnSpPr>
                <a:cxnSpLocks/>
                <a:stCxn id="196" idx="2"/>
                <a:endCxn id="196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159F9CE-9DB0-B80B-BB1C-24A168A4B519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F35710C-C3A8-54DF-E272-A7871AB23F5F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9AC44DD-E2E4-FCBA-F868-E5B71FAE8F08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CC66430-0998-84DD-354D-D0C8E207AE0A}"/>
                </a:ext>
              </a:extLst>
            </p:cNvPr>
            <p:cNvGrpSpPr/>
            <p:nvPr/>
          </p:nvGrpSpPr>
          <p:grpSpPr>
            <a:xfrm>
              <a:off x="3189427" y="232242"/>
              <a:ext cx="220007" cy="184127"/>
              <a:chOff x="5321614" y="2760725"/>
              <a:chExt cx="1538280" cy="1287414"/>
            </a:xfr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20000"/>
                    <a:lumOff val="80000"/>
                  </a:schemeClr>
                </a:gs>
                <a:gs pos="46000">
                  <a:schemeClr val="accent4">
                    <a:lumMod val="75000"/>
                  </a:schemeClr>
                </a:gs>
                <a:gs pos="89381">
                  <a:schemeClr val="bg2"/>
                </a:gs>
                <a:gs pos="23000">
                  <a:schemeClr val="accent6">
                    <a:lumMod val="75000"/>
                  </a:schemeClr>
                </a:gs>
              </a:gsLst>
              <a:lin ang="7800000" scaled="0"/>
            </a:gra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1F8C6D2-E626-1FD6-885A-D002CA226C6F}"/>
                  </a:ext>
                </a:extLst>
              </p:cNvPr>
              <p:cNvSpPr/>
              <p:nvPr/>
            </p:nvSpPr>
            <p:spPr>
              <a:xfrm rot="20292023">
                <a:off x="5907208" y="2929627"/>
                <a:ext cx="401671" cy="544723"/>
              </a:xfrm>
              <a:custGeom>
                <a:avLst/>
                <a:gdLst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4300 w 381948"/>
                  <a:gd name="connsiteY3" fmla="*/ 269551 h 545776"/>
                  <a:gd name="connsiteX4" fmla="*/ 152400 w 381948"/>
                  <a:gd name="connsiteY4" fmla="*/ 218751 h 545776"/>
                  <a:gd name="connsiteX5" fmla="*/ 257175 w 381948"/>
                  <a:gd name="connsiteY5" fmla="*/ 142551 h 545776"/>
                  <a:gd name="connsiteX6" fmla="*/ 349250 w 381948"/>
                  <a:gd name="connsiteY6" fmla="*/ 25076 h 545776"/>
                  <a:gd name="connsiteX7" fmla="*/ 371475 w 381948"/>
                  <a:gd name="connsiteY7" fmla="*/ 6026 h 545776"/>
                  <a:gd name="connsiteX8" fmla="*/ 377825 w 381948"/>
                  <a:gd name="connsiteY8" fmla="*/ 104451 h 545776"/>
                  <a:gd name="connsiteX9" fmla="*/ 358775 w 381948"/>
                  <a:gd name="connsiteY9" fmla="*/ 129851 h 545776"/>
                  <a:gd name="connsiteX10" fmla="*/ 377825 w 381948"/>
                  <a:gd name="connsiteY10" fmla="*/ 123501 h 545776"/>
                  <a:gd name="connsiteX11" fmla="*/ 381000 w 381948"/>
                  <a:gd name="connsiteY11" fmla="*/ 180651 h 545776"/>
                  <a:gd name="connsiteX12" fmla="*/ 365125 w 381948"/>
                  <a:gd name="connsiteY12" fmla="*/ 199701 h 545776"/>
                  <a:gd name="connsiteX13" fmla="*/ 323850 w 381948"/>
                  <a:gd name="connsiteY13" fmla="*/ 342576 h 545776"/>
                  <a:gd name="connsiteX14" fmla="*/ 323850 w 381948"/>
                  <a:gd name="connsiteY14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52400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381948"/>
                  <a:gd name="connsiteY0" fmla="*/ 545776 h 545776"/>
                  <a:gd name="connsiteX1" fmla="*/ 53975 w 381948"/>
                  <a:gd name="connsiteY1" fmla="*/ 501326 h 545776"/>
                  <a:gd name="connsiteX2" fmla="*/ 69850 w 381948"/>
                  <a:gd name="connsiteY2" fmla="*/ 377501 h 545776"/>
                  <a:gd name="connsiteX3" fmla="*/ 116682 w 381948"/>
                  <a:gd name="connsiteY3" fmla="*/ 218751 h 545776"/>
                  <a:gd name="connsiteX4" fmla="*/ 257175 w 381948"/>
                  <a:gd name="connsiteY4" fmla="*/ 142551 h 545776"/>
                  <a:gd name="connsiteX5" fmla="*/ 349250 w 381948"/>
                  <a:gd name="connsiteY5" fmla="*/ 25076 h 545776"/>
                  <a:gd name="connsiteX6" fmla="*/ 371475 w 381948"/>
                  <a:gd name="connsiteY6" fmla="*/ 6026 h 545776"/>
                  <a:gd name="connsiteX7" fmla="*/ 377825 w 381948"/>
                  <a:gd name="connsiteY7" fmla="*/ 104451 h 545776"/>
                  <a:gd name="connsiteX8" fmla="*/ 358775 w 381948"/>
                  <a:gd name="connsiteY8" fmla="*/ 129851 h 545776"/>
                  <a:gd name="connsiteX9" fmla="*/ 377825 w 381948"/>
                  <a:gd name="connsiteY9" fmla="*/ 123501 h 545776"/>
                  <a:gd name="connsiteX10" fmla="*/ 381000 w 381948"/>
                  <a:gd name="connsiteY10" fmla="*/ 180651 h 545776"/>
                  <a:gd name="connsiteX11" fmla="*/ 365125 w 381948"/>
                  <a:gd name="connsiteY11" fmla="*/ 199701 h 545776"/>
                  <a:gd name="connsiteX12" fmla="*/ 323850 w 381948"/>
                  <a:gd name="connsiteY12" fmla="*/ 342576 h 545776"/>
                  <a:gd name="connsiteX13" fmla="*/ 323850 w 381948"/>
                  <a:gd name="connsiteY13" fmla="*/ 342576 h 545776"/>
                  <a:gd name="connsiteX0" fmla="*/ 0 w 406813"/>
                  <a:gd name="connsiteY0" fmla="*/ 545776 h 545776"/>
                  <a:gd name="connsiteX1" fmla="*/ 53975 w 406813"/>
                  <a:gd name="connsiteY1" fmla="*/ 501326 h 545776"/>
                  <a:gd name="connsiteX2" fmla="*/ 69850 w 406813"/>
                  <a:gd name="connsiteY2" fmla="*/ 377501 h 545776"/>
                  <a:gd name="connsiteX3" fmla="*/ 116682 w 406813"/>
                  <a:gd name="connsiteY3" fmla="*/ 218751 h 545776"/>
                  <a:gd name="connsiteX4" fmla="*/ 257175 w 406813"/>
                  <a:gd name="connsiteY4" fmla="*/ 142551 h 545776"/>
                  <a:gd name="connsiteX5" fmla="*/ 349250 w 406813"/>
                  <a:gd name="connsiteY5" fmla="*/ 25076 h 545776"/>
                  <a:gd name="connsiteX6" fmla="*/ 371475 w 406813"/>
                  <a:gd name="connsiteY6" fmla="*/ 6026 h 545776"/>
                  <a:gd name="connsiteX7" fmla="*/ 377825 w 406813"/>
                  <a:gd name="connsiteY7" fmla="*/ 104451 h 545776"/>
                  <a:gd name="connsiteX8" fmla="*/ 358775 w 406813"/>
                  <a:gd name="connsiteY8" fmla="*/ 129851 h 545776"/>
                  <a:gd name="connsiteX9" fmla="*/ 406400 w 406813"/>
                  <a:gd name="connsiteY9" fmla="*/ 140170 h 545776"/>
                  <a:gd name="connsiteX10" fmla="*/ 381000 w 406813"/>
                  <a:gd name="connsiteY10" fmla="*/ 180651 h 545776"/>
                  <a:gd name="connsiteX11" fmla="*/ 365125 w 406813"/>
                  <a:gd name="connsiteY11" fmla="*/ 199701 h 545776"/>
                  <a:gd name="connsiteX12" fmla="*/ 323850 w 406813"/>
                  <a:gd name="connsiteY12" fmla="*/ 342576 h 545776"/>
                  <a:gd name="connsiteX13" fmla="*/ 323850 w 406813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2129"/>
                  <a:gd name="connsiteY0" fmla="*/ 545776 h 545776"/>
                  <a:gd name="connsiteX1" fmla="*/ 53975 w 402129"/>
                  <a:gd name="connsiteY1" fmla="*/ 501326 h 545776"/>
                  <a:gd name="connsiteX2" fmla="*/ 69850 w 402129"/>
                  <a:gd name="connsiteY2" fmla="*/ 377501 h 545776"/>
                  <a:gd name="connsiteX3" fmla="*/ 116682 w 402129"/>
                  <a:gd name="connsiteY3" fmla="*/ 218751 h 545776"/>
                  <a:gd name="connsiteX4" fmla="*/ 257175 w 402129"/>
                  <a:gd name="connsiteY4" fmla="*/ 142551 h 545776"/>
                  <a:gd name="connsiteX5" fmla="*/ 349250 w 402129"/>
                  <a:gd name="connsiteY5" fmla="*/ 25076 h 545776"/>
                  <a:gd name="connsiteX6" fmla="*/ 371475 w 402129"/>
                  <a:gd name="connsiteY6" fmla="*/ 6026 h 545776"/>
                  <a:gd name="connsiteX7" fmla="*/ 377825 w 402129"/>
                  <a:gd name="connsiteY7" fmla="*/ 104451 h 545776"/>
                  <a:gd name="connsiteX8" fmla="*/ 358775 w 402129"/>
                  <a:gd name="connsiteY8" fmla="*/ 129851 h 545776"/>
                  <a:gd name="connsiteX9" fmla="*/ 401638 w 402129"/>
                  <a:gd name="connsiteY9" fmla="*/ 147314 h 545776"/>
                  <a:gd name="connsiteX10" fmla="*/ 381000 w 402129"/>
                  <a:gd name="connsiteY10" fmla="*/ 180651 h 545776"/>
                  <a:gd name="connsiteX11" fmla="*/ 365125 w 402129"/>
                  <a:gd name="connsiteY11" fmla="*/ 199701 h 545776"/>
                  <a:gd name="connsiteX12" fmla="*/ 323850 w 402129"/>
                  <a:gd name="connsiteY12" fmla="*/ 342576 h 545776"/>
                  <a:gd name="connsiteX13" fmla="*/ 323850 w 402129"/>
                  <a:gd name="connsiteY13" fmla="*/ 342576 h 545776"/>
                  <a:gd name="connsiteX0" fmla="*/ 0 w 401671"/>
                  <a:gd name="connsiteY0" fmla="*/ 545776 h 545776"/>
                  <a:gd name="connsiteX1" fmla="*/ 53975 w 401671"/>
                  <a:gd name="connsiteY1" fmla="*/ 501326 h 545776"/>
                  <a:gd name="connsiteX2" fmla="*/ 69850 w 401671"/>
                  <a:gd name="connsiteY2" fmla="*/ 377501 h 545776"/>
                  <a:gd name="connsiteX3" fmla="*/ 116682 w 401671"/>
                  <a:gd name="connsiteY3" fmla="*/ 218751 h 545776"/>
                  <a:gd name="connsiteX4" fmla="*/ 257175 w 401671"/>
                  <a:gd name="connsiteY4" fmla="*/ 142551 h 545776"/>
                  <a:gd name="connsiteX5" fmla="*/ 349250 w 401671"/>
                  <a:gd name="connsiteY5" fmla="*/ 25076 h 545776"/>
                  <a:gd name="connsiteX6" fmla="*/ 371475 w 401671"/>
                  <a:gd name="connsiteY6" fmla="*/ 6026 h 545776"/>
                  <a:gd name="connsiteX7" fmla="*/ 377825 w 401671"/>
                  <a:gd name="connsiteY7" fmla="*/ 104451 h 545776"/>
                  <a:gd name="connsiteX8" fmla="*/ 358775 w 401671"/>
                  <a:gd name="connsiteY8" fmla="*/ 129851 h 545776"/>
                  <a:gd name="connsiteX9" fmla="*/ 401638 w 401671"/>
                  <a:gd name="connsiteY9" fmla="*/ 147314 h 545776"/>
                  <a:gd name="connsiteX10" fmla="*/ 365125 w 401671"/>
                  <a:gd name="connsiteY10" fmla="*/ 199701 h 545776"/>
                  <a:gd name="connsiteX11" fmla="*/ 323850 w 401671"/>
                  <a:gd name="connsiteY11" fmla="*/ 342576 h 545776"/>
                  <a:gd name="connsiteX12" fmla="*/ 323850 w 401671"/>
                  <a:gd name="connsiteY12" fmla="*/ 342576 h 545776"/>
                  <a:gd name="connsiteX0" fmla="*/ 0 w 401671"/>
                  <a:gd name="connsiteY0" fmla="*/ 544723 h 544723"/>
                  <a:gd name="connsiteX1" fmla="*/ 53975 w 401671"/>
                  <a:gd name="connsiteY1" fmla="*/ 500273 h 544723"/>
                  <a:gd name="connsiteX2" fmla="*/ 69850 w 401671"/>
                  <a:gd name="connsiteY2" fmla="*/ 376448 h 544723"/>
                  <a:gd name="connsiteX3" fmla="*/ 116682 w 401671"/>
                  <a:gd name="connsiteY3" fmla="*/ 217698 h 544723"/>
                  <a:gd name="connsiteX4" fmla="*/ 257175 w 401671"/>
                  <a:gd name="connsiteY4" fmla="*/ 141498 h 544723"/>
                  <a:gd name="connsiteX5" fmla="*/ 349250 w 401671"/>
                  <a:gd name="connsiteY5" fmla="*/ 24023 h 544723"/>
                  <a:gd name="connsiteX6" fmla="*/ 371475 w 401671"/>
                  <a:gd name="connsiteY6" fmla="*/ 4973 h 544723"/>
                  <a:gd name="connsiteX7" fmla="*/ 384969 w 401671"/>
                  <a:gd name="connsiteY7" fmla="*/ 89111 h 544723"/>
                  <a:gd name="connsiteX8" fmla="*/ 358775 w 401671"/>
                  <a:gd name="connsiteY8" fmla="*/ 128798 h 544723"/>
                  <a:gd name="connsiteX9" fmla="*/ 401638 w 401671"/>
                  <a:gd name="connsiteY9" fmla="*/ 146261 h 544723"/>
                  <a:gd name="connsiteX10" fmla="*/ 365125 w 401671"/>
                  <a:gd name="connsiteY10" fmla="*/ 198648 h 544723"/>
                  <a:gd name="connsiteX11" fmla="*/ 323850 w 401671"/>
                  <a:gd name="connsiteY11" fmla="*/ 341523 h 544723"/>
                  <a:gd name="connsiteX12" fmla="*/ 323850 w 401671"/>
                  <a:gd name="connsiteY12" fmla="*/ 341523 h 54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1671" h="544723">
                    <a:moveTo>
                      <a:pt x="0" y="544723"/>
                    </a:moveTo>
                    <a:cubicBezTo>
                      <a:pt x="21166" y="536521"/>
                      <a:pt x="42333" y="528319"/>
                      <a:pt x="53975" y="500273"/>
                    </a:cubicBezTo>
                    <a:cubicBezTo>
                      <a:pt x="65617" y="472227"/>
                      <a:pt x="59399" y="423544"/>
                      <a:pt x="69850" y="376448"/>
                    </a:cubicBezTo>
                    <a:cubicBezTo>
                      <a:pt x="80301" y="329352"/>
                      <a:pt x="85461" y="256856"/>
                      <a:pt x="116682" y="217698"/>
                    </a:cubicBezTo>
                    <a:cubicBezTo>
                      <a:pt x="147903" y="178540"/>
                      <a:pt x="218414" y="173777"/>
                      <a:pt x="257175" y="141498"/>
                    </a:cubicBezTo>
                    <a:cubicBezTo>
                      <a:pt x="295936" y="109219"/>
                      <a:pt x="330200" y="46777"/>
                      <a:pt x="349250" y="24023"/>
                    </a:cubicBezTo>
                    <a:cubicBezTo>
                      <a:pt x="368300" y="1269"/>
                      <a:pt x="365522" y="-5875"/>
                      <a:pt x="371475" y="4973"/>
                    </a:cubicBezTo>
                    <a:cubicBezTo>
                      <a:pt x="377428" y="15821"/>
                      <a:pt x="387086" y="68474"/>
                      <a:pt x="384969" y="89111"/>
                    </a:cubicBezTo>
                    <a:cubicBezTo>
                      <a:pt x="382852" y="109748"/>
                      <a:pt x="355997" y="119273"/>
                      <a:pt x="358775" y="128798"/>
                    </a:cubicBezTo>
                    <a:cubicBezTo>
                      <a:pt x="361553" y="138323"/>
                      <a:pt x="400580" y="134619"/>
                      <a:pt x="401638" y="146261"/>
                    </a:cubicBezTo>
                    <a:cubicBezTo>
                      <a:pt x="402696" y="157903"/>
                      <a:pt x="378090" y="166104"/>
                      <a:pt x="365125" y="198648"/>
                    </a:cubicBezTo>
                    <a:cubicBezTo>
                      <a:pt x="355600" y="225635"/>
                      <a:pt x="323850" y="341523"/>
                      <a:pt x="323850" y="341523"/>
                    </a:cubicBezTo>
                    <a:lnTo>
                      <a:pt x="323850" y="34152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2AAA465-1F6B-4E22-A18A-8A0CDCC42E5A}"/>
                  </a:ext>
                </a:extLst>
              </p:cNvPr>
              <p:cNvSpPr/>
              <p:nvPr/>
            </p:nvSpPr>
            <p:spPr>
              <a:xfrm>
                <a:off x="5418046" y="2760725"/>
                <a:ext cx="1441848" cy="1287414"/>
              </a:xfrm>
              <a:custGeom>
                <a:avLst/>
                <a:gdLst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638287 w 1437106"/>
                  <a:gd name="connsiteY7" fmla="*/ 649225 h 1287414"/>
                  <a:gd name="connsiteX8" fmla="*/ 724012 w 1437106"/>
                  <a:gd name="connsiteY8" fmla="*/ 541275 h 1287414"/>
                  <a:gd name="connsiteX9" fmla="*/ 781162 w 1437106"/>
                  <a:gd name="connsiteY9" fmla="*/ 353950 h 1287414"/>
                  <a:gd name="connsiteX10" fmla="*/ 908162 w 1437106"/>
                  <a:gd name="connsiteY10" fmla="*/ 249175 h 1287414"/>
                  <a:gd name="connsiteX11" fmla="*/ 1082787 w 1437106"/>
                  <a:gd name="connsiteY11" fmla="*/ 198375 h 1287414"/>
                  <a:gd name="connsiteX12" fmla="*/ 1409812 w 1437106"/>
                  <a:gd name="connsiteY12" fmla="*/ 1525 h 1287414"/>
                  <a:gd name="connsiteX13" fmla="*/ 1387587 w 1437106"/>
                  <a:gd name="connsiteY13" fmla="*/ 109475 h 1287414"/>
                  <a:gd name="connsiteX14" fmla="*/ 1330437 w 1437106"/>
                  <a:gd name="connsiteY14" fmla="*/ 153925 h 1287414"/>
                  <a:gd name="connsiteX15" fmla="*/ 1428862 w 1437106"/>
                  <a:gd name="connsiteY15" fmla="*/ 115825 h 1287414"/>
                  <a:gd name="connsiteX16" fmla="*/ 1419337 w 1437106"/>
                  <a:gd name="connsiteY16" fmla="*/ 201550 h 1287414"/>
                  <a:gd name="connsiteX17" fmla="*/ 1320912 w 1437106"/>
                  <a:gd name="connsiteY17" fmla="*/ 252350 h 1287414"/>
                  <a:gd name="connsiteX18" fmla="*/ 1432037 w 1437106"/>
                  <a:gd name="connsiteY18" fmla="*/ 239650 h 1287414"/>
                  <a:gd name="connsiteX19" fmla="*/ 1371712 w 1437106"/>
                  <a:gd name="connsiteY19" fmla="*/ 338075 h 1287414"/>
                  <a:gd name="connsiteX20" fmla="*/ 1317737 w 1437106"/>
                  <a:gd name="connsiteY20" fmla="*/ 366650 h 1287414"/>
                  <a:gd name="connsiteX21" fmla="*/ 1419337 w 1437106"/>
                  <a:gd name="connsiteY21" fmla="*/ 366650 h 1287414"/>
                  <a:gd name="connsiteX22" fmla="*/ 1324087 w 1437106"/>
                  <a:gd name="connsiteY22" fmla="*/ 468250 h 1287414"/>
                  <a:gd name="connsiteX23" fmla="*/ 1301862 w 1437106"/>
                  <a:gd name="connsiteY23" fmla="*/ 468250 h 1287414"/>
                  <a:gd name="connsiteX24" fmla="*/ 1390762 w 1437106"/>
                  <a:gd name="connsiteY24" fmla="*/ 487300 h 1287414"/>
                  <a:gd name="connsiteX25" fmla="*/ 1273287 w 1437106"/>
                  <a:gd name="connsiteY25" fmla="*/ 560325 h 1287414"/>
                  <a:gd name="connsiteX26" fmla="*/ 1330437 w 1437106"/>
                  <a:gd name="connsiteY26" fmla="*/ 585725 h 1287414"/>
                  <a:gd name="connsiteX27" fmla="*/ 1216137 w 1437106"/>
                  <a:gd name="connsiteY27" fmla="*/ 646050 h 1287414"/>
                  <a:gd name="connsiteX28" fmla="*/ 1235187 w 1437106"/>
                  <a:gd name="connsiteY28" fmla="*/ 709550 h 1287414"/>
                  <a:gd name="connsiteX29" fmla="*/ 1124062 w 1437106"/>
                  <a:gd name="connsiteY29" fmla="*/ 719075 h 1287414"/>
                  <a:gd name="connsiteX30" fmla="*/ 1143112 w 1437106"/>
                  <a:gd name="connsiteY30" fmla="*/ 757175 h 1287414"/>
                  <a:gd name="connsiteX31" fmla="*/ 1054212 w 1437106"/>
                  <a:gd name="connsiteY31" fmla="*/ 782575 h 1287414"/>
                  <a:gd name="connsiteX32" fmla="*/ 987537 w 1437106"/>
                  <a:gd name="connsiteY32" fmla="*/ 754000 h 1287414"/>
                  <a:gd name="connsiteX33" fmla="*/ 1028812 w 1437106"/>
                  <a:gd name="connsiteY33" fmla="*/ 925450 h 1287414"/>
                  <a:gd name="connsiteX34" fmla="*/ 1070087 w 1437106"/>
                  <a:gd name="connsiteY34" fmla="*/ 976250 h 1287414"/>
                  <a:gd name="connsiteX35" fmla="*/ 1257412 w 1437106"/>
                  <a:gd name="connsiteY35" fmla="*/ 1087375 h 1287414"/>
                  <a:gd name="connsiteX36" fmla="*/ 1336787 w 1437106"/>
                  <a:gd name="connsiteY36" fmla="*/ 1131825 h 1287414"/>
                  <a:gd name="connsiteX37" fmla="*/ 1282812 w 1437106"/>
                  <a:gd name="connsiteY37" fmla="*/ 1144525 h 1287414"/>
                  <a:gd name="connsiteX38" fmla="*/ 1327262 w 1437106"/>
                  <a:gd name="connsiteY38" fmla="*/ 1204850 h 1287414"/>
                  <a:gd name="connsiteX39" fmla="*/ 1247887 w 1437106"/>
                  <a:gd name="connsiteY39" fmla="*/ 1201675 h 1287414"/>
                  <a:gd name="connsiteX40" fmla="*/ 1270112 w 1437106"/>
                  <a:gd name="connsiteY40" fmla="*/ 1262000 h 1287414"/>
                  <a:gd name="connsiteX41" fmla="*/ 1181212 w 1437106"/>
                  <a:gd name="connsiteY41" fmla="*/ 1236600 h 1287414"/>
                  <a:gd name="connsiteX42" fmla="*/ 1149462 w 1437106"/>
                  <a:gd name="connsiteY42" fmla="*/ 1277875 h 1287414"/>
                  <a:gd name="connsiteX43" fmla="*/ 955787 w 1437106"/>
                  <a:gd name="connsiteY43" fmla="*/ 1058800 h 1287414"/>
                  <a:gd name="connsiteX44" fmla="*/ 841487 w 1437106"/>
                  <a:gd name="connsiteY44" fmla="*/ 1100075 h 1287414"/>
                  <a:gd name="connsiteX45" fmla="*/ 695437 w 1437106"/>
                  <a:gd name="connsiteY45" fmla="*/ 1128650 h 1287414"/>
                  <a:gd name="connsiteX46" fmla="*/ 647812 w 1437106"/>
                  <a:gd name="connsiteY46" fmla="*/ 1163575 h 1287414"/>
                  <a:gd name="connsiteX47" fmla="*/ 720837 w 1437106"/>
                  <a:gd name="connsiteY47" fmla="*/ 1182625 h 1287414"/>
                  <a:gd name="connsiteX48" fmla="*/ 720837 w 1437106"/>
                  <a:gd name="connsiteY48" fmla="*/ 1220725 h 1287414"/>
                  <a:gd name="connsiteX49" fmla="*/ 650987 w 1437106"/>
                  <a:gd name="connsiteY49" fmla="*/ 1192150 h 1287414"/>
                  <a:gd name="connsiteX50" fmla="*/ 565262 w 1437106"/>
                  <a:gd name="connsiteY50" fmla="*/ 1214375 h 1287414"/>
                  <a:gd name="connsiteX51" fmla="*/ 530337 w 1437106"/>
                  <a:gd name="connsiteY51" fmla="*/ 1287400 h 1287414"/>
                  <a:gd name="connsiteX52" fmla="*/ 530337 w 1437106"/>
                  <a:gd name="connsiteY52" fmla="*/ 1208025 h 1287414"/>
                  <a:gd name="connsiteX53" fmla="*/ 539862 w 1437106"/>
                  <a:gd name="connsiteY53" fmla="*/ 1198500 h 1287414"/>
                  <a:gd name="connsiteX54" fmla="*/ 470012 w 1437106"/>
                  <a:gd name="connsiteY54" fmla="*/ 1233425 h 1287414"/>
                  <a:gd name="connsiteX55" fmla="*/ 460487 w 1437106"/>
                  <a:gd name="connsiteY55" fmla="*/ 1198500 h 1287414"/>
                  <a:gd name="connsiteX56" fmla="*/ 508112 w 1437106"/>
                  <a:gd name="connsiteY56" fmla="*/ 1157225 h 1287414"/>
                  <a:gd name="connsiteX57" fmla="*/ 606537 w 1437106"/>
                  <a:gd name="connsiteY57" fmla="*/ 1147700 h 1287414"/>
                  <a:gd name="connsiteX58" fmla="*/ 730362 w 1437106"/>
                  <a:gd name="connsiteY58" fmla="*/ 1074675 h 1287414"/>
                  <a:gd name="connsiteX59" fmla="*/ 603362 w 1437106"/>
                  <a:gd name="connsiteY59" fmla="*/ 1112775 h 1287414"/>
                  <a:gd name="connsiteX60" fmla="*/ 565262 w 1437106"/>
                  <a:gd name="connsiteY60" fmla="*/ 1112775 h 1287414"/>
                  <a:gd name="connsiteX61" fmla="*/ 530337 w 1437106"/>
                  <a:gd name="connsiteY61" fmla="*/ 1154050 h 1287414"/>
                  <a:gd name="connsiteX62" fmla="*/ 568437 w 1437106"/>
                  <a:gd name="connsiteY62" fmla="*/ 1160400 h 1287414"/>
                  <a:gd name="connsiteX63" fmla="*/ 406512 w 1437106"/>
                  <a:gd name="connsiteY63" fmla="*/ 1182625 h 1287414"/>
                  <a:gd name="connsiteX64" fmla="*/ 454137 w 1437106"/>
                  <a:gd name="connsiteY64" fmla="*/ 1179450 h 1287414"/>
                  <a:gd name="connsiteX65" fmla="*/ 387462 w 1437106"/>
                  <a:gd name="connsiteY65" fmla="*/ 1236600 h 1287414"/>
                  <a:gd name="connsiteX66" fmla="*/ 377937 w 1437106"/>
                  <a:gd name="connsiteY66" fmla="*/ 1246125 h 1287414"/>
                  <a:gd name="connsiteX67" fmla="*/ 396987 w 1437106"/>
                  <a:gd name="connsiteY67" fmla="*/ 1169925 h 1287414"/>
                  <a:gd name="connsiteX68" fmla="*/ 330312 w 1437106"/>
                  <a:gd name="connsiteY68" fmla="*/ 1185800 h 1287414"/>
                  <a:gd name="connsiteX69" fmla="*/ 368412 w 1437106"/>
                  <a:gd name="connsiteY69" fmla="*/ 1131825 h 1287414"/>
                  <a:gd name="connsiteX70" fmla="*/ 492237 w 1437106"/>
                  <a:gd name="connsiteY70" fmla="*/ 1141350 h 1287414"/>
                  <a:gd name="connsiteX71" fmla="*/ 555737 w 1437106"/>
                  <a:gd name="connsiteY71" fmla="*/ 1103250 h 1287414"/>
                  <a:gd name="connsiteX72" fmla="*/ 371587 w 1437106"/>
                  <a:gd name="connsiteY72" fmla="*/ 1030225 h 1287414"/>
                  <a:gd name="connsiteX73" fmla="*/ 292212 w 1437106"/>
                  <a:gd name="connsiteY73" fmla="*/ 915925 h 1287414"/>
                  <a:gd name="connsiteX74" fmla="*/ 212837 w 1437106"/>
                  <a:gd name="connsiteY74" fmla="*/ 798450 h 1287414"/>
                  <a:gd name="connsiteX75" fmla="*/ 136637 w 1437106"/>
                  <a:gd name="connsiteY75" fmla="*/ 769875 h 1287414"/>
                  <a:gd name="connsiteX76" fmla="*/ 41387 w 1437106"/>
                  <a:gd name="connsiteY76" fmla="*/ 715900 h 1287414"/>
                  <a:gd name="connsiteX77" fmla="*/ 50912 w 1437106"/>
                  <a:gd name="connsiteY77" fmla="*/ 668275 h 1287414"/>
                  <a:gd name="connsiteX78" fmla="*/ 112 w 1437106"/>
                  <a:gd name="connsiteY78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06512 w 1437106"/>
                  <a:gd name="connsiteY62" fmla="*/ 1182625 h 1287414"/>
                  <a:gd name="connsiteX63" fmla="*/ 454137 w 1437106"/>
                  <a:gd name="connsiteY63" fmla="*/ 1179450 h 1287414"/>
                  <a:gd name="connsiteX64" fmla="*/ 387462 w 1437106"/>
                  <a:gd name="connsiteY64" fmla="*/ 1236600 h 1287414"/>
                  <a:gd name="connsiteX65" fmla="*/ 377937 w 1437106"/>
                  <a:gd name="connsiteY65" fmla="*/ 1246125 h 1287414"/>
                  <a:gd name="connsiteX66" fmla="*/ 396987 w 1437106"/>
                  <a:gd name="connsiteY66" fmla="*/ 1169925 h 1287414"/>
                  <a:gd name="connsiteX67" fmla="*/ 330312 w 1437106"/>
                  <a:gd name="connsiteY67" fmla="*/ 1185800 h 1287414"/>
                  <a:gd name="connsiteX68" fmla="*/ 368412 w 1437106"/>
                  <a:gd name="connsiteY68" fmla="*/ 1131825 h 1287414"/>
                  <a:gd name="connsiteX69" fmla="*/ 492237 w 1437106"/>
                  <a:gd name="connsiteY69" fmla="*/ 1141350 h 1287414"/>
                  <a:gd name="connsiteX70" fmla="*/ 555737 w 1437106"/>
                  <a:gd name="connsiteY70" fmla="*/ 1103250 h 1287414"/>
                  <a:gd name="connsiteX71" fmla="*/ 371587 w 1437106"/>
                  <a:gd name="connsiteY71" fmla="*/ 1030225 h 1287414"/>
                  <a:gd name="connsiteX72" fmla="*/ 292212 w 1437106"/>
                  <a:gd name="connsiteY72" fmla="*/ 915925 h 1287414"/>
                  <a:gd name="connsiteX73" fmla="*/ 212837 w 1437106"/>
                  <a:gd name="connsiteY73" fmla="*/ 798450 h 1287414"/>
                  <a:gd name="connsiteX74" fmla="*/ 136637 w 1437106"/>
                  <a:gd name="connsiteY74" fmla="*/ 769875 h 1287414"/>
                  <a:gd name="connsiteX75" fmla="*/ 41387 w 1437106"/>
                  <a:gd name="connsiteY75" fmla="*/ 715900 h 1287414"/>
                  <a:gd name="connsiteX76" fmla="*/ 50912 w 1437106"/>
                  <a:gd name="connsiteY76" fmla="*/ 668275 h 1287414"/>
                  <a:gd name="connsiteX77" fmla="*/ 112 w 1437106"/>
                  <a:gd name="connsiteY77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530337 w 1437106"/>
                  <a:gd name="connsiteY60" fmla="*/ 1154050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08112 w 1437106"/>
                  <a:gd name="connsiteY55" fmla="*/ 1157225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730362 w 1437106"/>
                  <a:gd name="connsiteY57" fmla="*/ 1074675 h 1287414"/>
                  <a:gd name="connsiteX58" fmla="*/ 603362 w 1437106"/>
                  <a:gd name="connsiteY58" fmla="*/ 1112775 h 1287414"/>
                  <a:gd name="connsiteX59" fmla="*/ 565262 w 1437106"/>
                  <a:gd name="connsiteY59" fmla="*/ 1112775 h 1287414"/>
                  <a:gd name="connsiteX60" fmla="*/ 689881 w 1437106"/>
                  <a:gd name="connsiteY60" fmla="*/ 1101663 h 1287414"/>
                  <a:gd name="connsiteX61" fmla="*/ 568437 w 1437106"/>
                  <a:gd name="connsiteY61" fmla="*/ 1160400 h 1287414"/>
                  <a:gd name="connsiteX62" fmla="*/ 454137 w 1437106"/>
                  <a:gd name="connsiteY62" fmla="*/ 1179450 h 1287414"/>
                  <a:gd name="connsiteX63" fmla="*/ 387462 w 1437106"/>
                  <a:gd name="connsiteY63" fmla="*/ 1236600 h 1287414"/>
                  <a:gd name="connsiteX64" fmla="*/ 377937 w 1437106"/>
                  <a:gd name="connsiteY64" fmla="*/ 1246125 h 1287414"/>
                  <a:gd name="connsiteX65" fmla="*/ 396987 w 1437106"/>
                  <a:gd name="connsiteY65" fmla="*/ 1169925 h 1287414"/>
                  <a:gd name="connsiteX66" fmla="*/ 330312 w 1437106"/>
                  <a:gd name="connsiteY66" fmla="*/ 1185800 h 1287414"/>
                  <a:gd name="connsiteX67" fmla="*/ 368412 w 1437106"/>
                  <a:gd name="connsiteY67" fmla="*/ 1131825 h 1287414"/>
                  <a:gd name="connsiteX68" fmla="*/ 492237 w 1437106"/>
                  <a:gd name="connsiteY68" fmla="*/ 1141350 h 1287414"/>
                  <a:gd name="connsiteX69" fmla="*/ 555737 w 1437106"/>
                  <a:gd name="connsiteY69" fmla="*/ 1103250 h 1287414"/>
                  <a:gd name="connsiteX70" fmla="*/ 371587 w 1437106"/>
                  <a:gd name="connsiteY70" fmla="*/ 1030225 h 1287414"/>
                  <a:gd name="connsiteX71" fmla="*/ 292212 w 1437106"/>
                  <a:gd name="connsiteY71" fmla="*/ 915925 h 1287414"/>
                  <a:gd name="connsiteX72" fmla="*/ 212837 w 1437106"/>
                  <a:gd name="connsiteY72" fmla="*/ 798450 h 1287414"/>
                  <a:gd name="connsiteX73" fmla="*/ 136637 w 1437106"/>
                  <a:gd name="connsiteY73" fmla="*/ 769875 h 1287414"/>
                  <a:gd name="connsiteX74" fmla="*/ 41387 w 1437106"/>
                  <a:gd name="connsiteY74" fmla="*/ 715900 h 1287414"/>
                  <a:gd name="connsiteX75" fmla="*/ 50912 w 1437106"/>
                  <a:gd name="connsiteY75" fmla="*/ 668275 h 1287414"/>
                  <a:gd name="connsiteX76" fmla="*/ 112 w 1437106"/>
                  <a:gd name="connsiteY76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03362 w 1437106"/>
                  <a:gd name="connsiteY57" fmla="*/ 1112775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4137 w 1437106"/>
                  <a:gd name="connsiteY61" fmla="*/ 1179450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01862 w 1437106"/>
                  <a:gd name="connsiteY22" fmla="*/ 468250 h 1287414"/>
                  <a:gd name="connsiteX23" fmla="*/ 1390762 w 1437106"/>
                  <a:gd name="connsiteY23" fmla="*/ 487300 h 1287414"/>
                  <a:gd name="connsiteX24" fmla="*/ 1273287 w 1437106"/>
                  <a:gd name="connsiteY24" fmla="*/ 560325 h 1287414"/>
                  <a:gd name="connsiteX25" fmla="*/ 1330437 w 1437106"/>
                  <a:gd name="connsiteY25" fmla="*/ 585725 h 1287414"/>
                  <a:gd name="connsiteX26" fmla="*/ 1216137 w 1437106"/>
                  <a:gd name="connsiteY26" fmla="*/ 646050 h 1287414"/>
                  <a:gd name="connsiteX27" fmla="*/ 1235187 w 1437106"/>
                  <a:gd name="connsiteY27" fmla="*/ 709550 h 1287414"/>
                  <a:gd name="connsiteX28" fmla="*/ 1124062 w 1437106"/>
                  <a:gd name="connsiteY28" fmla="*/ 719075 h 1287414"/>
                  <a:gd name="connsiteX29" fmla="*/ 1143112 w 1437106"/>
                  <a:gd name="connsiteY29" fmla="*/ 757175 h 1287414"/>
                  <a:gd name="connsiteX30" fmla="*/ 1054212 w 1437106"/>
                  <a:gd name="connsiteY30" fmla="*/ 782575 h 1287414"/>
                  <a:gd name="connsiteX31" fmla="*/ 987537 w 1437106"/>
                  <a:gd name="connsiteY31" fmla="*/ 754000 h 1287414"/>
                  <a:gd name="connsiteX32" fmla="*/ 1028812 w 1437106"/>
                  <a:gd name="connsiteY32" fmla="*/ 925450 h 1287414"/>
                  <a:gd name="connsiteX33" fmla="*/ 1070087 w 1437106"/>
                  <a:gd name="connsiteY33" fmla="*/ 976250 h 1287414"/>
                  <a:gd name="connsiteX34" fmla="*/ 1257412 w 1437106"/>
                  <a:gd name="connsiteY34" fmla="*/ 1087375 h 1287414"/>
                  <a:gd name="connsiteX35" fmla="*/ 1336787 w 1437106"/>
                  <a:gd name="connsiteY35" fmla="*/ 1131825 h 1287414"/>
                  <a:gd name="connsiteX36" fmla="*/ 1282812 w 1437106"/>
                  <a:gd name="connsiteY36" fmla="*/ 1144525 h 1287414"/>
                  <a:gd name="connsiteX37" fmla="*/ 1327262 w 1437106"/>
                  <a:gd name="connsiteY37" fmla="*/ 1204850 h 1287414"/>
                  <a:gd name="connsiteX38" fmla="*/ 1247887 w 1437106"/>
                  <a:gd name="connsiteY38" fmla="*/ 1201675 h 1287414"/>
                  <a:gd name="connsiteX39" fmla="*/ 1270112 w 1437106"/>
                  <a:gd name="connsiteY39" fmla="*/ 1262000 h 1287414"/>
                  <a:gd name="connsiteX40" fmla="*/ 1181212 w 1437106"/>
                  <a:gd name="connsiteY40" fmla="*/ 1236600 h 1287414"/>
                  <a:gd name="connsiteX41" fmla="*/ 1149462 w 1437106"/>
                  <a:gd name="connsiteY41" fmla="*/ 1277875 h 1287414"/>
                  <a:gd name="connsiteX42" fmla="*/ 955787 w 1437106"/>
                  <a:gd name="connsiteY42" fmla="*/ 1058800 h 1287414"/>
                  <a:gd name="connsiteX43" fmla="*/ 841487 w 1437106"/>
                  <a:gd name="connsiteY43" fmla="*/ 1100075 h 1287414"/>
                  <a:gd name="connsiteX44" fmla="*/ 695437 w 1437106"/>
                  <a:gd name="connsiteY44" fmla="*/ 1128650 h 1287414"/>
                  <a:gd name="connsiteX45" fmla="*/ 647812 w 1437106"/>
                  <a:gd name="connsiteY45" fmla="*/ 1163575 h 1287414"/>
                  <a:gd name="connsiteX46" fmla="*/ 720837 w 1437106"/>
                  <a:gd name="connsiteY46" fmla="*/ 1182625 h 1287414"/>
                  <a:gd name="connsiteX47" fmla="*/ 720837 w 1437106"/>
                  <a:gd name="connsiteY47" fmla="*/ 1220725 h 1287414"/>
                  <a:gd name="connsiteX48" fmla="*/ 650987 w 1437106"/>
                  <a:gd name="connsiteY48" fmla="*/ 1192150 h 1287414"/>
                  <a:gd name="connsiteX49" fmla="*/ 565262 w 1437106"/>
                  <a:gd name="connsiteY49" fmla="*/ 1214375 h 1287414"/>
                  <a:gd name="connsiteX50" fmla="*/ 530337 w 1437106"/>
                  <a:gd name="connsiteY50" fmla="*/ 1287400 h 1287414"/>
                  <a:gd name="connsiteX51" fmla="*/ 530337 w 1437106"/>
                  <a:gd name="connsiteY51" fmla="*/ 1208025 h 1287414"/>
                  <a:gd name="connsiteX52" fmla="*/ 539862 w 1437106"/>
                  <a:gd name="connsiteY52" fmla="*/ 1198500 h 1287414"/>
                  <a:gd name="connsiteX53" fmla="*/ 470012 w 1437106"/>
                  <a:gd name="connsiteY53" fmla="*/ 1233425 h 1287414"/>
                  <a:gd name="connsiteX54" fmla="*/ 460487 w 1437106"/>
                  <a:gd name="connsiteY54" fmla="*/ 1198500 h 1287414"/>
                  <a:gd name="connsiteX55" fmla="*/ 512875 w 1437106"/>
                  <a:gd name="connsiteY55" fmla="*/ 1171513 h 1287414"/>
                  <a:gd name="connsiteX56" fmla="*/ 606537 w 1437106"/>
                  <a:gd name="connsiteY56" fmla="*/ 1147700 h 1287414"/>
                  <a:gd name="connsiteX57" fmla="*/ 681943 w 1437106"/>
                  <a:gd name="connsiteY57" fmla="*/ 1096106 h 1287414"/>
                  <a:gd name="connsiteX58" fmla="*/ 565262 w 1437106"/>
                  <a:gd name="connsiteY58" fmla="*/ 1112775 h 1287414"/>
                  <a:gd name="connsiteX59" fmla="*/ 689881 w 1437106"/>
                  <a:gd name="connsiteY59" fmla="*/ 1101663 h 1287414"/>
                  <a:gd name="connsiteX60" fmla="*/ 568437 w 1437106"/>
                  <a:gd name="connsiteY60" fmla="*/ 1160400 h 1287414"/>
                  <a:gd name="connsiteX61" fmla="*/ 458900 w 1437106"/>
                  <a:gd name="connsiteY61" fmla="*/ 1188975 h 1287414"/>
                  <a:gd name="connsiteX62" fmla="*/ 387462 w 1437106"/>
                  <a:gd name="connsiteY62" fmla="*/ 1236600 h 1287414"/>
                  <a:gd name="connsiteX63" fmla="*/ 377937 w 1437106"/>
                  <a:gd name="connsiteY63" fmla="*/ 1246125 h 1287414"/>
                  <a:gd name="connsiteX64" fmla="*/ 396987 w 1437106"/>
                  <a:gd name="connsiteY64" fmla="*/ 1169925 h 1287414"/>
                  <a:gd name="connsiteX65" fmla="*/ 330312 w 1437106"/>
                  <a:gd name="connsiteY65" fmla="*/ 1185800 h 1287414"/>
                  <a:gd name="connsiteX66" fmla="*/ 368412 w 1437106"/>
                  <a:gd name="connsiteY66" fmla="*/ 1131825 h 1287414"/>
                  <a:gd name="connsiteX67" fmla="*/ 492237 w 1437106"/>
                  <a:gd name="connsiteY67" fmla="*/ 1141350 h 1287414"/>
                  <a:gd name="connsiteX68" fmla="*/ 555737 w 1437106"/>
                  <a:gd name="connsiteY68" fmla="*/ 1103250 h 1287414"/>
                  <a:gd name="connsiteX69" fmla="*/ 371587 w 1437106"/>
                  <a:gd name="connsiteY69" fmla="*/ 1030225 h 1287414"/>
                  <a:gd name="connsiteX70" fmla="*/ 292212 w 1437106"/>
                  <a:gd name="connsiteY70" fmla="*/ 915925 h 1287414"/>
                  <a:gd name="connsiteX71" fmla="*/ 212837 w 1437106"/>
                  <a:gd name="connsiteY71" fmla="*/ 798450 h 1287414"/>
                  <a:gd name="connsiteX72" fmla="*/ 136637 w 1437106"/>
                  <a:gd name="connsiteY72" fmla="*/ 769875 h 1287414"/>
                  <a:gd name="connsiteX73" fmla="*/ 41387 w 1437106"/>
                  <a:gd name="connsiteY73" fmla="*/ 715900 h 1287414"/>
                  <a:gd name="connsiteX74" fmla="*/ 50912 w 1437106"/>
                  <a:gd name="connsiteY74" fmla="*/ 668275 h 1287414"/>
                  <a:gd name="connsiteX75" fmla="*/ 112 w 1437106"/>
                  <a:gd name="connsiteY75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15900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112 w 1437106"/>
                  <a:gd name="connsiteY0" fmla="*/ 595250 h 1287414"/>
                  <a:gd name="connsiteX1" fmla="*/ 41387 w 1437106"/>
                  <a:gd name="connsiteY1" fmla="*/ 449200 h 1287414"/>
                  <a:gd name="connsiteX2" fmla="*/ 165212 w 1437106"/>
                  <a:gd name="connsiteY2" fmla="*/ 344425 h 1287414"/>
                  <a:gd name="connsiteX3" fmla="*/ 355712 w 1437106"/>
                  <a:gd name="connsiteY3" fmla="*/ 322200 h 1287414"/>
                  <a:gd name="connsiteX4" fmla="*/ 536687 w 1437106"/>
                  <a:gd name="connsiteY4" fmla="*/ 433325 h 1287414"/>
                  <a:gd name="connsiteX5" fmla="*/ 612887 w 1437106"/>
                  <a:gd name="connsiteY5" fmla="*/ 576200 h 1287414"/>
                  <a:gd name="connsiteX6" fmla="*/ 673212 w 1437106"/>
                  <a:gd name="connsiteY6" fmla="*/ 623825 h 1287414"/>
                  <a:gd name="connsiteX7" fmla="*/ 724012 w 1437106"/>
                  <a:gd name="connsiteY7" fmla="*/ 541275 h 1287414"/>
                  <a:gd name="connsiteX8" fmla="*/ 781162 w 1437106"/>
                  <a:gd name="connsiteY8" fmla="*/ 353950 h 1287414"/>
                  <a:gd name="connsiteX9" fmla="*/ 908162 w 1437106"/>
                  <a:gd name="connsiteY9" fmla="*/ 249175 h 1287414"/>
                  <a:gd name="connsiteX10" fmla="*/ 1082787 w 1437106"/>
                  <a:gd name="connsiteY10" fmla="*/ 198375 h 1287414"/>
                  <a:gd name="connsiteX11" fmla="*/ 1409812 w 1437106"/>
                  <a:gd name="connsiteY11" fmla="*/ 1525 h 1287414"/>
                  <a:gd name="connsiteX12" fmla="*/ 1387587 w 1437106"/>
                  <a:gd name="connsiteY12" fmla="*/ 109475 h 1287414"/>
                  <a:gd name="connsiteX13" fmla="*/ 1330437 w 1437106"/>
                  <a:gd name="connsiteY13" fmla="*/ 153925 h 1287414"/>
                  <a:gd name="connsiteX14" fmla="*/ 1428862 w 1437106"/>
                  <a:gd name="connsiteY14" fmla="*/ 115825 h 1287414"/>
                  <a:gd name="connsiteX15" fmla="*/ 1419337 w 1437106"/>
                  <a:gd name="connsiteY15" fmla="*/ 201550 h 1287414"/>
                  <a:gd name="connsiteX16" fmla="*/ 1320912 w 1437106"/>
                  <a:gd name="connsiteY16" fmla="*/ 252350 h 1287414"/>
                  <a:gd name="connsiteX17" fmla="*/ 1432037 w 1437106"/>
                  <a:gd name="connsiteY17" fmla="*/ 239650 h 1287414"/>
                  <a:gd name="connsiteX18" fmla="*/ 1371712 w 1437106"/>
                  <a:gd name="connsiteY18" fmla="*/ 338075 h 1287414"/>
                  <a:gd name="connsiteX19" fmla="*/ 1317737 w 1437106"/>
                  <a:gd name="connsiteY19" fmla="*/ 366650 h 1287414"/>
                  <a:gd name="connsiteX20" fmla="*/ 1419337 w 1437106"/>
                  <a:gd name="connsiteY20" fmla="*/ 366650 h 1287414"/>
                  <a:gd name="connsiteX21" fmla="*/ 1324087 w 1437106"/>
                  <a:gd name="connsiteY21" fmla="*/ 468250 h 1287414"/>
                  <a:gd name="connsiteX22" fmla="*/ 1390762 w 1437106"/>
                  <a:gd name="connsiteY22" fmla="*/ 487300 h 1287414"/>
                  <a:gd name="connsiteX23" fmla="*/ 1273287 w 1437106"/>
                  <a:gd name="connsiteY23" fmla="*/ 560325 h 1287414"/>
                  <a:gd name="connsiteX24" fmla="*/ 1330437 w 1437106"/>
                  <a:gd name="connsiteY24" fmla="*/ 585725 h 1287414"/>
                  <a:gd name="connsiteX25" fmla="*/ 1216137 w 1437106"/>
                  <a:gd name="connsiteY25" fmla="*/ 646050 h 1287414"/>
                  <a:gd name="connsiteX26" fmla="*/ 1235187 w 1437106"/>
                  <a:gd name="connsiteY26" fmla="*/ 709550 h 1287414"/>
                  <a:gd name="connsiteX27" fmla="*/ 1124062 w 1437106"/>
                  <a:gd name="connsiteY27" fmla="*/ 719075 h 1287414"/>
                  <a:gd name="connsiteX28" fmla="*/ 1143112 w 1437106"/>
                  <a:gd name="connsiteY28" fmla="*/ 757175 h 1287414"/>
                  <a:gd name="connsiteX29" fmla="*/ 1054212 w 1437106"/>
                  <a:gd name="connsiteY29" fmla="*/ 782575 h 1287414"/>
                  <a:gd name="connsiteX30" fmla="*/ 987537 w 1437106"/>
                  <a:gd name="connsiteY30" fmla="*/ 754000 h 1287414"/>
                  <a:gd name="connsiteX31" fmla="*/ 1028812 w 1437106"/>
                  <a:gd name="connsiteY31" fmla="*/ 925450 h 1287414"/>
                  <a:gd name="connsiteX32" fmla="*/ 1070087 w 1437106"/>
                  <a:gd name="connsiteY32" fmla="*/ 976250 h 1287414"/>
                  <a:gd name="connsiteX33" fmla="*/ 1257412 w 1437106"/>
                  <a:gd name="connsiteY33" fmla="*/ 1087375 h 1287414"/>
                  <a:gd name="connsiteX34" fmla="*/ 1336787 w 1437106"/>
                  <a:gd name="connsiteY34" fmla="*/ 1131825 h 1287414"/>
                  <a:gd name="connsiteX35" fmla="*/ 1282812 w 1437106"/>
                  <a:gd name="connsiteY35" fmla="*/ 1144525 h 1287414"/>
                  <a:gd name="connsiteX36" fmla="*/ 1327262 w 1437106"/>
                  <a:gd name="connsiteY36" fmla="*/ 1204850 h 1287414"/>
                  <a:gd name="connsiteX37" fmla="*/ 1247887 w 1437106"/>
                  <a:gd name="connsiteY37" fmla="*/ 1201675 h 1287414"/>
                  <a:gd name="connsiteX38" fmla="*/ 1270112 w 1437106"/>
                  <a:gd name="connsiteY38" fmla="*/ 1262000 h 1287414"/>
                  <a:gd name="connsiteX39" fmla="*/ 1181212 w 1437106"/>
                  <a:gd name="connsiteY39" fmla="*/ 1236600 h 1287414"/>
                  <a:gd name="connsiteX40" fmla="*/ 1149462 w 1437106"/>
                  <a:gd name="connsiteY40" fmla="*/ 1277875 h 1287414"/>
                  <a:gd name="connsiteX41" fmla="*/ 955787 w 1437106"/>
                  <a:gd name="connsiteY41" fmla="*/ 1058800 h 1287414"/>
                  <a:gd name="connsiteX42" fmla="*/ 841487 w 1437106"/>
                  <a:gd name="connsiteY42" fmla="*/ 1100075 h 1287414"/>
                  <a:gd name="connsiteX43" fmla="*/ 695437 w 1437106"/>
                  <a:gd name="connsiteY43" fmla="*/ 1128650 h 1287414"/>
                  <a:gd name="connsiteX44" fmla="*/ 647812 w 1437106"/>
                  <a:gd name="connsiteY44" fmla="*/ 1163575 h 1287414"/>
                  <a:gd name="connsiteX45" fmla="*/ 720837 w 1437106"/>
                  <a:gd name="connsiteY45" fmla="*/ 1182625 h 1287414"/>
                  <a:gd name="connsiteX46" fmla="*/ 720837 w 1437106"/>
                  <a:gd name="connsiteY46" fmla="*/ 1220725 h 1287414"/>
                  <a:gd name="connsiteX47" fmla="*/ 650987 w 1437106"/>
                  <a:gd name="connsiteY47" fmla="*/ 1192150 h 1287414"/>
                  <a:gd name="connsiteX48" fmla="*/ 565262 w 1437106"/>
                  <a:gd name="connsiteY48" fmla="*/ 1214375 h 1287414"/>
                  <a:gd name="connsiteX49" fmla="*/ 530337 w 1437106"/>
                  <a:gd name="connsiteY49" fmla="*/ 1287400 h 1287414"/>
                  <a:gd name="connsiteX50" fmla="*/ 530337 w 1437106"/>
                  <a:gd name="connsiteY50" fmla="*/ 1208025 h 1287414"/>
                  <a:gd name="connsiteX51" fmla="*/ 539862 w 1437106"/>
                  <a:gd name="connsiteY51" fmla="*/ 1198500 h 1287414"/>
                  <a:gd name="connsiteX52" fmla="*/ 470012 w 1437106"/>
                  <a:gd name="connsiteY52" fmla="*/ 1233425 h 1287414"/>
                  <a:gd name="connsiteX53" fmla="*/ 460487 w 1437106"/>
                  <a:gd name="connsiteY53" fmla="*/ 1198500 h 1287414"/>
                  <a:gd name="connsiteX54" fmla="*/ 512875 w 1437106"/>
                  <a:gd name="connsiteY54" fmla="*/ 1171513 h 1287414"/>
                  <a:gd name="connsiteX55" fmla="*/ 606537 w 1437106"/>
                  <a:gd name="connsiteY55" fmla="*/ 1147700 h 1287414"/>
                  <a:gd name="connsiteX56" fmla="*/ 681943 w 1437106"/>
                  <a:gd name="connsiteY56" fmla="*/ 1096106 h 1287414"/>
                  <a:gd name="connsiteX57" fmla="*/ 565262 w 1437106"/>
                  <a:gd name="connsiteY57" fmla="*/ 1112775 h 1287414"/>
                  <a:gd name="connsiteX58" fmla="*/ 689881 w 1437106"/>
                  <a:gd name="connsiteY58" fmla="*/ 1101663 h 1287414"/>
                  <a:gd name="connsiteX59" fmla="*/ 568437 w 1437106"/>
                  <a:gd name="connsiteY59" fmla="*/ 1160400 h 1287414"/>
                  <a:gd name="connsiteX60" fmla="*/ 458900 w 1437106"/>
                  <a:gd name="connsiteY60" fmla="*/ 1188975 h 1287414"/>
                  <a:gd name="connsiteX61" fmla="*/ 387462 w 1437106"/>
                  <a:gd name="connsiteY61" fmla="*/ 1236600 h 1287414"/>
                  <a:gd name="connsiteX62" fmla="*/ 377937 w 1437106"/>
                  <a:gd name="connsiteY62" fmla="*/ 1246125 h 1287414"/>
                  <a:gd name="connsiteX63" fmla="*/ 396987 w 1437106"/>
                  <a:gd name="connsiteY63" fmla="*/ 1169925 h 1287414"/>
                  <a:gd name="connsiteX64" fmla="*/ 330312 w 1437106"/>
                  <a:gd name="connsiteY64" fmla="*/ 1185800 h 1287414"/>
                  <a:gd name="connsiteX65" fmla="*/ 368412 w 1437106"/>
                  <a:gd name="connsiteY65" fmla="*/ 1131825 h 1287414"/>
                  <a:gd name="connsiteX66" fmla="*/ 492237 w 1437106"/>
                  <a:gd name="connsiteY66" fmla="*/ 1141350 h 1287414"/>
                  <a:gd name="connsiteX67" fmla="*/ 555737 w 1437106"/>
                  <a:gd name="connsiteY67" fmla="*/ 1103250 h 1287414"/>
                  <a:gd name="connsiteX68" fmla="*/ 371587 w 1437106"/>
                  <a:gd name="connsiteY68" fmla="*/ 1030225 h 1287414"/>
                  <a:gd name="connsiteX69" fmla="*/ 292212 w 1437106"/>
                  <a:gd name="connsiteY69" fmla="*/ 915925 h 1287414"/>
                  <a:gd name="connsiteX70" fmla="*/ 212837 w 1437106"/>
                  <a:gd name="connsiteY70" fmla="*/ 798450 h 1287414"/>
                  <a:gd name="connsiteX71" fmla="*/ 136637 w 1437106"/>
                  <a:gd name="connsiteY71" fmla="*/ 769875 h 1287414"/>
                  <a:gd name="connsiteX72" fmla="*/ 41387 w 1437106"/>
                  <a:gd name="connsiteY72" fmla="*/ 727806 h 1287414"/>
                  <a:gd name="connsiteX73" fmla="*/ 50912 w 1437106"/>
                  <a:gd name="connsiteY73" fmla="*/ 668275 h 1287414"/>
                  <a:gd name="connsiteX74" fmla="*/ 112 w 1437106"/>
                  <a:gd name="connsiteY74" fmla="*/ 595250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560479 w 1441848"/>
                  <a:gd name="connsiteY67" fmla="*/ 1103250 h 1287414"/>
                  <a:gd name="connsiteX68" fmla="*/ 376329 w 1441848"/>
                  <a:gd name="connsiteY68" fmla="*/ 1030225 h 1287414"/>
                  <a:gd name="connsiteX69" fmla="*/ 296954 w 1441848"/>
                  <a:gd name="connsiteY69" fmla="*/ 915925 h 1287414"/>
                  <a:gd name="connsiteX70" fmla="*/ 217579 w 1441848"/>
                  <a:gd name="connsiteY70" fmla="*/ 798450 h 1287414"/>
                  <a:gd name="connsiteX71" fmla="*/ 141379 w 1441848"/>
                  <a:gd name="connsiteY71" fmla="*/ 769875 h 1287414"/>
                  <a:gd name="connsiteX72" fmla="*/ 46129 w 1441848"/>
                  <a:gd name="connsiteY72" fmla="*/ 727806 h 1287414"/>
                  <a:gd name="connsiteX73" fmla="*/ 55654 w 1441848"/>
                  <a:gd name="connsiteY73" fmla="*/ 668275 h 1287414"/>
                  <a:gd name="connsiteX74" fmla="*/ 91 w 1441848"/>
                  <a:gd name="connsiteY74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0004 w 1441848"/>
                  <a:gd name="connsiteY57" fmla="*/ 1112775 h 1287414"/>
                  <a:gd name="connsiteX58" fmla="*/ 694623 w 1441848"/>
                  <a:gd name="connsiteY58" fmla="*/ 1101663 h 1287414"/>
                  <a:gd name="connsiteX59" fmla="*/ 573179 w 1441848"/>
                  <a:gd name="connsiteY59" fmla="*/ 1160400 h 1287414"/>
                  <a:gd name="connsiteX60" fmla="*/ 463642 w 1441848"/>
                  <a:gd name="connsiteY60" fmla="*/ 1188975 h 1287414"/>
                  <a:gd name="connsiteX61" fmla="*/ 392204 w 1441848"/>
                  <a:gd name="connsiteY61" fmla="*/ 1236600 h 1287414"/>
                  <a:gd name="connsiteX62" fmla="*/ 382679 w 1441848"/>
                  <a:gd name="connsiteY62" fmla="*/ 1246125 h 1287414"/>
                  <a:gd name="connsiteX63" fmla="*/ 401729 w 1441848"/>
                  <a:gd name="connsiteY63" fmla="*/ 1169925 h 1287414"/>
                  <a:gd name="connsiteX64" fmla="*/ 335054 w 1441848"/>
                  <a:gd name="connsiteY64" fmla="*/ 1185800 h 1287414"/>
                  <a:gd name="connsiteX65" fmla="*/ 373154 w 1441848"/>
                  <a:gd name="connsiteY65" fmla="*/ 1131825 h 1287414"/>
                  <a:gd name="connsiteX66" fmla="*/ 496979 w 1441848"/>
                  <a:gd name="connsiteY66" fmla="*/ 1141350 h 1287414"/>
                  <a:gd name="connsiteX67" fmla="*/ 376329 w 1441848"/>
                  <a:gd name="connsiteY67" fmla="*/ 1030225 h 1287414"/>
                  <a:gd name="connsiteX68" fmla="*/ 296954 w 1441848"/>
                  <a:gd name="connsiteY68" fmla="*/ 915925 h 1287414"/>
                  <a:gd name="connsiteX69" fmla="*/ 217579 w 1441848"/>
                  <a:gd name="connsiteY69" fmla="*/ 798450 h 1287414"/>
                  <a:gd name="connsiteX70" fmla="*/ 141379 w 1441848"/>
                  <a:gd name="connsiteY70" fmla="*/ 769875 h 1287414"/>
                  <a:gd name="connsiteX71" fmla="*/ 46129 w 1441848"/>
                  <a:gd name="connsiteY71" fmla="*/ 727806 h 1287414"/>
                  <a:gd name="connsiteX72" fmla="*/ 55654 w 1441848"/>
                  <a:gd name="connsiteY72" fmla="*/ 668275 h 1287414"/>
                  <a:gd name="connsiteX73" fmla="*/ 91 w 1441848"/>
                  <a:gd name="connsiteY73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694623 w 1441848"/>
                  <a:gd name="connsiteY57" fmla="*/ 1101663 h 1287414"/>
                  <a:gd name="connsiteX58" fmla="*/ 573179 w 1441848"/>
                  <a:gd name="connsiteY58" fmla="*/ 1160400 h 1287414"/>
                  <a:gd name="connsiteX59" fmla="*/ 463642 w 1441848"/>
                  <a:gd name="connsiteY59" fmla="*/ 1188975 h 1287414"/>
                  <a:gd name="connsiteX60" fmla="*/ 392204 w 1441848"/>
                  <a:gd name="connsiteY60" fmla="*/ 1236600 h 1287414"/>
                  <a:gd name="connsiteX61" fmla="*/ 382679 w 1441848"/>
                  <a:gd name="connsiteY61" fmla="*/ 1246125 h 1287414"/>
                  <a:gd name="connsiteX62" fmla="*/ 401729 w 1441848"/>
                  <a:gd name="connsiteY62" fmla="*/ 1169925 h 1287414"/>
                  <a:gd name="connsiteX63" fmla="*/ 335054 w 1441848"/>
                  <a:gd name="connsiteY63" fmla="*/ 1185800 h 1287414"/>
                  <a:gd name="connsiteX64" fmla="*/ 373154 w 1441848"/>
                  <a:gd name="connsiteY64" fmla="*/ 1131825 h 1287414"/>
                  <a:gd name="connsiteX65" fmla="*/ 496979 w 1441848"/>
                  <a:gd name="connsiteY65" fmla="*/ 1141350 h 1287414"/>
                  <a:gd name="connsiteX66" fmla="*/ 376329 w 1441848"/>
                  <a:gd name="connsiteY66" fmla="*/ 1030225 h 1287414"/>
                  <a:gd name="connsiteX67" fmla="*/ 296954 w 1441848"/>
                  <a:gd name="connsiteY67" fmla="*/ 915925 h 1287414"/>
                  <a:gd name="connsiteX68" fmla="*/ 217579 w 1441848"/>
                  <a:gd name="connsiteY68" fmla="*/ 798450 h 1287414"/>
                  <a:gd name="connsiteX69" fmla="*/ 141379 w 1441848"/>
                  <a:gd name="connsiteY69" fmla="*/ 769875 h 1287414"/>
                  <a:gd name="connsiteX70" fmla="*/ 46129 w 1441848"/>
                  <a:gd name="connsiteY70" fmla="*/ 727806 h 1287414"/>
                  <a:gd name="connsiteX71" fmla="*/ 55654 w 1441848"/>
                  <a:gd name="connsiteY71" fmla="*/ 668275 h 1287414"/>
                  <a:gd name="connsiteX72" fmla="*/ 91 w 1441848"/>
                  <a:gd name="connsiteY72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686685 w 1441848"/>
                  <a:gd name="connsiteY56" fmla="*/ 1096106 h 1287414"/>
                  <a:gd name="connsiteX57" fmla="*/ 573179 w 1441848"/>
                  <a:gd name="connsiteY57" fmla="*/ 1160400 h 1287414"/>
                  <a:gd name="connsiteX58" fmla="*/ 463642 w 1441848"/>
                  <a:gd name="connsiteY58" fmla="*/ 1188975 h 1287414"/>
                  <a:gd name="connsiteX59" fmla="*/ 392204 w 1441848"/>
                  <a:gd name="connsiteY59" fmla="*/ 1236600 h 1287414"/>
                  <a:gd name="connsiteX60" fmla="*/ 382679 w 1441848"/>
                  <a:gd name="connsiteY60" fmla="*/ 1246125 h 1287414"/>
                  <a:gd name="connsiteX61" fmla="*/ 401729 w 1441848"/>
                  <a:gd name="connsiteY61" fmla="*/ 1169925 h 1287414"/>
                  <a:gd name="connsiteX62" fmla="*/ 335054 w 1441848"/>
                  <a:gd name="connsiteY62" fmla="*/ 1185800 h 1287414"/>
                  <a:gd name="connsiteX63" fmla="*/ 373154 w 1441848"/>
                  <a:gd name="connsiteY63" fmla="*/ 1131825 h 1287414"/>
                  <a:gd name="connsiteX64" fmla="*/ 496979 w 1441848"/>
                  <a:gd name="connsiteY64" fmla="*/ 1141350 h 1287414"/>
                  <a:gd name="connsiteX65" fmla="*/ 376329 w 1441848"/>
                  <a:gd name="connsiteY65" fmla="*/ 1030225 h 1287414"/>
                  <a:gd name="connsiteX66" fmla="*/ 296954 w 1441848"/>
                  <a:gd name="connsiteY66" fmla="*/ 915925 h 1287414"/>
                  <a:gd name="connsiteX67" fmla="*/ 217579 w 1441848"/>
                  <a:gd name="connsiteY67" fmla="*/ 798450 h 1287414"/>
                  <a:gd name="connsiteX68" fmla="*/ 141379 w 1441848"/>
                  <a:gd name="connsiteY68" fmla="*/ 769875 h 1287414"/>
                  <a:gd name="connsiteX69" fmla="*/ 46129 w 1441848"/>
                  <a:gd name="connsiteY69" fmla="*/ 727806 h 1287414"/>
                  <a:gd name="connsiteX70" fmla="*/ 55654 w 1441848"/>
                  <a:gd name="connsiteY70" fmla="*/ 668275 h 1287414"/>
                  <a:gd name="connsiteX71" fmla="*/ 91 w 1441848"/>
                  <a:gd name="connsiteY71" fmla="*/ 623825 h 1287414"/>
                  <a:gd name="connsiteX0" fmla="*/ 91 w 1441848"/>
                  <a:gd name="connsiteY0" fmla="*/ 623825 h 1287414"/>
                  <a:gd name="connsiteX1" fmla="*/ 46129 w 1441848"/>
                  <a:gd name="connsiteY1" fmla="*/ 449200 h 1287414"/>
                  <a:gd name="connsiteX2" fmla="*/ 169954 w 1441848"/>
                  <a:gd name="connsiteY2" fmla="*/ 344425 h 1287414"/>
                  <a:gd name="connsiteX3" fmla="*/ 360454 w 1441848"/>
                  <a:gd name="connsiteY3" fmla="*/ 322200 h 1287414"/>
                  <a:gd name="connsiteX4" fmla="*/ 541429 w 1441848"/>
                  <a:gd name="connsiteY4" fmla="*/ 433325 h 1287414"/>
                  <a:gd name="connsiteX5" fmla="*/ 617629 w 1441848"/>
                  <a:gd name="connsiteY5" fmla="*/ 576200 h 1287414"/>
                  <a:gd name="connsiteX6" fmla="*/ 677954 w 1441848"/>
                  <a:gd name="connsiteY6" fmla="*/ 623825 h 1287414"/>
                  <a:gd name="connsiteX7" fmla="*/ 728754 w 1441848"/>
                  <a:gd name="connsiteY7" fmla="*/ 541275 h 1287414"/>
                  <a:gd name="connsiteX8" fmla="*/ 785904 w 1441848"/>
                  <a:gd name="connsiteY8" fmla="*/ 353950 h 1287414"/>
                  <a:gd name="connsiteX9" fmla="*/ 912904 w 1441848"/>
                  <a:gd name="connsiteY9" fmla="*/ 249175 h 1287414"/>
                  <a:gd name="connsiteX10" fmla="*/ 1087529 w 1441848"/>
                  <a:gd name="connsiteY10" fmla="*/ 198375 h 1287414"/>
                  <a:gd name="connsiteX11" fmla="*/ 1414554 w 1441848"/>
                  <a:gd name="connsiteY11" fmla="*/ 1525 h 1287414"/>
                  <a:gd name="connsiteX12" fmla="*/ 1392329 w 1441848"/>
                  <a:gd name="connsiteY12" fmla="*/ 109475 h 1287414"/>
                  <a:gd name="connsiteX13" fmla="*/ 1335179 w 1441848"/>
                  <a:gd name="connsiteY13" fmla="*/ 153925 h 1287414"/>
                  <a:gd name="connsiteX14" fmla="*/ 1433604 w 1441848"/>
                  <a:gd name="connsiteY14" fmla="*/ 115825 h 1287414"/>
                  <a:gd name="connsiteX15" fmla="*/ 1424079 w 1441848"/>
                  <a:gd name="connsiteY15" fmla="*/ 201550 h 1287414"/>
                  <a:gd name="connsiteX16" fmla="*/ 1325654 w 1441848"/>
                  <a:gd name="connsiteY16" fmla="*/ 252350 h 1287414"/>
                  <a:gd name="connsiteX17" fmla="*/ 1436779 w 1441848"/>
                  <a:gd name="connsiteY17" fmla="*/ 239650 h 1287414"/>
                  <a:gd name="connsiteX18" fmla="*/ 1376454 w 1441848"/>
                  <a:gd name="connsiteY18" fmla="*/ 338075 h 1287414"/>
                  <a:gd name="connsiteX19" fmla="*/ 1322479 w 1441848"/>
                  <a:gd name="connsiteY19" fmla="*/ 366650 h 1287414"/>
                  <a:gd name="connsiteX20" fmla="*/ 1424079 w 1441848"/>
                  <a:gd name="connsiteY20" fmla="*/ 366650 h 1287414"/>
                  <a:gd name="connsiteX21" fmla="*/ 1328829 w 1441848"/>
                  <a:gd name="connsiteY21" fmla="*/ 468250 h 1287414"/>
                  <a:gd name="connsiteX22" fmla="*/ 1395504 w 1441848"/>
                  <a:gd name="connsiteY22" fmla="*/ 487300 h 1287414"/>
                  <a:gd name="connsiteX23" fmla="*/ 1278029 w 1441848"/>
                  <a:gd name="connsiteY23" fmla="*/ 560325 h 1287414"/>
                  <a:gd name="connsiteX24" fmla="*/ 1335179 w 1441848"/>
                  <a:gd name="connsiteY24" fmla="*/ 585725 h 1287414"/>
                  <a:gd name="connsiteX25" fmla="*/ 1220879 w 1441848"/>
                  <a:gd name="connsiteY25" fmla="*/ 646050 h 1287414"/>
                  <a:gd name="connsiteX26" fmla="*/ 1239929 w 1441848"/>
                  <a:gd name="connsiteY26" fmla="*/ 709550 h 1287414"/>
                  <a:gd name="connsiteX27" fmla="*/ 1128804 w 1441848"/>
                  <a:gd name="connsiteY27" fmla="*/ 719075 h 1287414"/>
                  <a:gd name="connsiteX28" fmla="*/ 1147854 w 1441848"/>
                  <a:gd name="connsiteY28" fmla="*/ 757175 h 1287414"/>
                  <a:gd name="connsiteX29" fmla="*/ 1058954 w 1441848"/>
                  <a:gd name="connsiteY29" fmla="*/ 782575 h 1287414"/>
                  <a:gd name="connsiteX30" fmla="*/ 992279 w 1441848"/>
                  <a:gd name="connsiteY30" fmla="*/ 754000 h 1287414"/>
                  <a:gd name="connsiteX31" fmla="*/ 1033554 w 1441848"/>
                  <a:gd name="connsiteY31" fmla="*/ 925450 h 1287414"/>
                  <a:gd name="connsiteX32" fmla="*/ 1074829 w 1441848"/>
                  <a:gd name="connsiteY32" fmla="*/ 976250 h 1287414"/>
                  <a:gd name="connsiteX33" fmla="*/ 1262154 w 1441848"/>
                  <a:gd name="connsiteY33" fmla="*/ 1087375 h 1287414"/>
                  <a:gd name="connsiteX34" fmla="*/ 1341529 w 1441848"/>
                  <a:gd name="connsiteY34" fmla="*/ 1131825 h 1287414"/>
                  <a:gd name="connsiteX35" fmla="*/ 1287554 w 1441848"/>
                  <a:gd name="connsiteY35" fmla="*/ 1144525 h 1287414"/>
                  <a:gd name="connsiteX36" fmla="*/ 1332004 w 1441848"/>
                  <a:gd name="connsiteY36" fmla="*/ 1204850 h 1287414"/>
                  <a:gd name="connsiteX37" fmla="*/ 1252629 w 1441848"/>
                  <a:gd name="connsiteY37" fmla="*/ 1201675 h 1287414"/>
                  <a:gd name="connsiteX38" fmla="*/ 1274854 w 1441848"/>
                  <a:gd name="connsiteY38" fmla="*/ 1262000 h 1287414"/>
                  <a:gd name="connsiteX39" fmla="*/ 1185954 w 1441848"/>
                  <a:gd name="connsiteY39" fmla="*/ 1236600 h 1287414"/>
                  <a:gd name="connsiteX40" fmla="*/ 1154204 w 1441848"/>
                  <a:gd name="connsiteY40" fmla="*/ 1277875 h 1287414"/>
                  <a:gd name="connsiteX41" fmla="*/ 960529 w 1441848"/>
                  <a:gd name="connsiteY41" fmla="*/ 1058800 h 1287414"/>
                  <a:gd name="connsiteX42" fmla="*/ 846229 w 1441848"/>
                  <a:gd name="connsiteY42" fmla="*/ 1100075 h 1287414"/>
                  <a:gd name="connsiteX43" fmla="*/ 700179 w 1441848"/>
                  <a:gd name="connsiteY43" fmla="*/ 1128650 h 1287414"/>
                  <a:gd name="connsiteX44" fmla="*/ 652554 w 1441848"/>
                  <a:gd name="connsiteY44" fmla="*/ 1163575 h 1287414"/>
                  <a:gd name="connsiteX45" fmla="*/ 725579 w 1441848"/>
                  <a:gd name="connsiteY45" fmla="*/ 1182625 h 1287414"/>
                  <a:gd name="connsiteX46" fmla="*/ 725579 w 1441848"/>
                  <a:gd name="connsiteY46" fmla="*/ 1220725 h 1287414"/>
                  <a:gd name="connsiteX47" fmla="*/ 655729 w 1441848"/>
                  <a:gd name="connsiteY47" fmla="*/ 1192150 h 1287414"/>
                  <a:gd name="connsiteX48" fmla="*/ 570004 w 1441848"/>
                  <a:gd name="connsiteY48" fmla="*/ 1214375 h 1287414"/>
                  <a:gd name="connsiteX49" fmla="*/ 535079 w 1441848"/>
                  <a:gd name="connsiteY49" fmla="*/ 1287400 h 1287414"/>
                  <a:gd name="connsiteX50" fmla="*/ 535079 w 1441848"/>
                  <a:gd name="connsiteY50" fmla="*/ 1208025 h 1287414"/>
                  <a:gd name="connsiteX51" fmla="*/ 544604 w 1441848"/>
                  <a:gd name="connsiteY51" fmla="*/ 1198500 h 1287414"/>
                  <a:gd name="connsiteX52" fmla="*/ 474754 w 1441848"/>
                  <a:gd name="connsiteY52" fmla="*/ 1233425 h 1287414"/>
                  <a:gd name="connsiteX53" fmla="*/ 465229 w 1441848"/>
                  <a:gd name="connsiteY53" fmla="*/ 1198500 h 1287414"/>
                  <a:gd name="connsiteX54" fmla="*/ 517617 w 1441848"/>
                  <a:gd name="connsiteY54" fmla="*/ 1171513 h 1287414"/>
                  <a:gd name="connsiteX55" fmla="*/ 611279 w 1441848"/>
                  <a:gd name="connsiteY55" fmla="*/ 1147700 h 1287414"/>
                  <a:gd name="connsiteX56" fmla="*/ 573179 w 1441848"/>
                  <a:gd name="connsiteY56" fmla="*/ 1160400 h 1287414"/>
                  <a:gd name="connsiteX57" fmla="*/ 463642 w 1441848"/>
                  <a:gd name="connsiteY57" fmla="*/ 1188975 h 1287414"/>
                  <a:gd name="connsiteX58" fmla="*/ 392204 w 1441848"/>
                  <a:gd name="connsiteY58" fmla="*/ 1236600 h 1287414"/>
                  <a:gd name="connsiteX59" fmla="*/ 382679 w 1441848"/>
                  <a:gd name="connsiteY59" fmla="*/ 1246125 h 1287414"/>
                  <a:gd name="connsiteX60" fmla="*/ 401729 w 1441848"/>
                  <a:gd name="connsiteY60" fmla="*/ 1169925 h 1287414"/>
                  <a:gd name="connsiteX61" fmla="*/ 335054 w 1441848"/>
                  <a:gd name="connsiteY61" fmla="*/ 1185800 h 1287414"/>
                  <a:gd name="connsiteX62" fmla="*/ 373154 w 1441848"/>
                  <a:gd name="connsiteY62" fmla="*/ 1131825 h 1287414"/>
                  <a:gd name="connsiteX63" fmla="*/ 496979 w 1441848"/>
                  <a:gd name="connsiteY63" fmla="*/ 1141350 h 1287414"/>
                  <a:gd name="connsiteX64" fmla="*/ 376329 w 1441848"/>
                  <a:gd name="connsiteY64" fmla="*/ 1030225 h 1287414"/>
                  <a:gd name="connsiteX65" fmla="*/ 296954 w 1441848"/>
                  <a:gd name="connsiteY65" fmla="*/ 915925 h 1287414"/>
                  <a:gd name="connsiteX66" fmla="*/ 217579 w 1441848"/>
                  <a:gd name="connsiteY66" fmla="*/ 798450 h 1287414"/>
                  <a:gd name="connsiteX67" fmla="*/ 141379 w 1441848"/>
                  <a:gd name="connsiteY67" fmla="*/ 769875 h 1287414"/>
                  <a:gd name="connsiteX68" fmla="*/ 46129 w 1441848"/>
                  <a:gd name="connsiteY68" fmla="*/ 727806 h 1287414"/>
                  <a:gd name="connsiteX69" fmla="*/ 55654 w 1441848"/>
                  <a:gd name="connsiteY69" fmla="*/ 668275 h 1287414"/>
                  <a:gd name="connsiteX70" fmla="*/ 91 w 1441848"/>
                  <a:gd name="connsiteY70" fmla="*/ 623825 h 12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1441848" h="1287414">
                    <a:moveTo>
                      <a:pt x="91" y="623825"/>
                    </a:moveTo>
                    <a:cubicBezTo>
                      <a:pt x="-1496" y="587313"/>
                      <a:pt x="17818" y="495767"/>
                      <a:pt x="46129" y="449200"/>
                    </a:cubicBezTo>
                    <a:cubicBezTo>
                      <a:pt x="74440" y="402633"/>
                      <a:pt x="117567" y="365592"/>
                      <a:pt x="169954" y="344425"/>
                    </a:cubicBezTo>
                    <a:cubicBezTo>
                      <a:pt x="222342" y="323258"/>
                      <a:pt x="298542" y="307383"/>
                      <a:pt x="360454" y="322200"/>
                    </a:cubicBezTo>
                    <a:cubicBezTo>
                      <a:pt x="422366" y="337017"/>
                      <a:pt x="498567" y="390992"/>
                      <a:pt x="541429" y="433325"/>
                    </a:cubicBezTo>
                    <a:cubicBezTo>
                      <a:pt x="584291" y="475658"/>
                      <a:pt x="594875" y="544450"/>
                      <a:pt x="617629" y="576200"/>
                    </a:cubicBezTo>
                    <a:cubicBezTo>
                      <a:pt x="640383" y="607950"/>
                      <a:pt x="659433" y="629646"/>
                      <a:pt x="677954" y="623825"/>
                    </a:cubicBezTo>
                    <a:cubicBezTo>
                      <a:pt x="696475" y="618004"/>
                      <a:pt x="710762" y="586254"/>
                      <a:pt x="728754" y="541275"/>
                    </a:cubicBezTo>
                    <a:cubicBezTo>
                      <a:pt x="746746" y="496296"/>
                      <a:pt x="755212" y="402633"/>
                      <a:pt x="785904" y="353950"/>
                    </a:cubicBezTo>
                    <a:cubicBezTo>
                      <a:pt x="816596" y="305267"/>
                      <a:pt x="862633" y="275104"/>
                      <a:pt x="912904" y="249175"/>
                    </a:cubicBezTo>
                    <a:cubicBezTo>
                      <a:pt x="963175" y="223246"/>
                      <a:pt x="1003921" y="239650"/>
                      <a:pt x="1087529" y="198375"/>
                    </a:cubicBezTo>
                    <a:cubicBezTo>
                      <a:pt x="1171137" y="157100"/>
                      <a:pt x="1363754" y="16342"/>
                      <a:pt x="1414554" y="1525"/>
                    </a:cubicBezTo>
                    <a:cubicBezTo>
                      <a:pt x="1465354" y="-13292"/>
                      <a:pt x="1405558" y="84075"/>
                      <a:pt x="1392329" y="109475"/>
                    </a:cubicBezTo>
                    <a:cubicBezTo>
                      <a:pt x="1379100" y="134875"/>
                      <a:pt x="1328300" y="152867"/>
                      <a:pt x="1335179" y="153925"/>
                    </a:cubicBezTo>
                    <a:cubicBezTo>
                      <a:pt x="1342058" y="154983"/>
                      <a:pt x="1418787" y="107887"/>
                      <a:pt x="1433604" y="115825"/>
                    </a:cubicBezTo>
                    <a:cubicBezTo>
                      <a:pt x="1448421" y="123762"/>
                      <a:pt x="1442071" y="178796"/>
                      <a:pt x="1424079" y="201550"/>
                    </a:cubicBezTo>
                    <a:cubicBezTo>
                      <a:pt x="1406087" y="224304"/>
                      <a:pt x="1323537" y="246000"/>
                      <a:pt x="1325654" y="252350"/>
                    </a:cubicBezTo>
                    <a:cubicBezTo>
                      <a:pt x="1327771" y="258700"/>
                      <a:pt x="1428312" y="225362"/>
                      <a:pt x="1436779" y="239650"/>
                    </a:cubicBezTo>
                    <a:cubicBezTo>
                      <a:pt x="1445246" y="253938"/>
                      <a:pt x="1395504" y="316909"/>
                      <a:pt x="1376454" y="338075"/>
                    </a:cubicBezTo>
                    <a:cubicBezTo>
                      <a:pt x="1357404" y="359241"/>
                      <a:pt x="1314542" y="361887"/>
                      <a:pt x="1322479" y="366650"/>
                    </a:cubicBezTo>
                    <a:cubicBezTo>
                      <a:pt x="1330417" y="371412"/>
                      <a:pt x="1423021" y="349717"/>
                      <a:pt x="1424079" y="366650"/>
                    </a:cubicBezTo>
                    <a:cubicBezTo>
                      <a:pt x="1425137" y="383583"/>
                      <a:pt x="1333591" y="448142"/>
                      <a:pt x="1328829" y="468250"/>
                    </a:cubicBezTo>
                    <a:cubicBezTo>
                      <a:pt x="1324067" y="488358"/>
                      <a:pt x="1403971" y="471954"/>
                      <a:pt x="1395504" y="487300"/>
                    </a:cubicBezTo>
                    <a:cubicBezTo>
                      <a:pt x="1387037" y="502646"/>
                      <a:pt x="1288083" y="543921"/>
                      <a:pt x="1278029" y="560325"/>
                    </a:cubicBezTo>
                    <a:cubicBezTo>
                      <a:pt x="1267975" y="576729"/>
                      <a:pt x="1344704" y="571438"/>
                      <a:pt x="1335179" y="585725"/>
                    </a:cubicBezTo>
                    <a:cubicBezTo>
                      <a:pt x="1325654" y="600012"/>
                      <a:pt x="1236754" y="625413"/>
                      <a:pt x="1220879" y="646050"/>
                    </a:cubicBezTo>
                    <a:cubicBezTo>
                      <a:pt x="1205004" y="666688"/>
                      <a:pt x="1255275" y="697379"/>
                      <a:pt x="1239929" y="709550"/>
                    </a:cubicBezTo>
                    <a:cubicBezTo>
                      <a:pt x="1224583" y="721721"/>
                      <a:pt x="1144150" y="711138"/>
                      <a:pt x="1128804" y="719075"/>
                    </a:cubicBezTo>
                    <a:cubicBezTo>
                      <a:pt x="1113458" y="727012"/>
                      <a:pt x="1159496" y="746592"/>
                      <a:pt x="1147854" y="757175"/>
                    </a:cubicBezTo>
                    <a:cubicBezTo>
                      <a:pt x="1136212" y="767758"/>
                      <a:pt x="1084883" y="783104"/>
                      <a:pt x="1058954" y="782575"/>
                    </a:cubicBezTo>
                    <a:cubicBezTo>
                      <a:pt x="1033025" y="782046"/>
                      <a:pt x="996512" y="730188"/>
                      <a:pt x="992279" y="754000"/>
                    </a:cubicBezTo>
                    <a:cubicBezTo>
                      <a:pt x="988046" y="777812"/>
                      <a:pt x="1019796" y="888408"/>
                      <a:pt x="1033554" y="925450"/>
                    </a:cubicBezTo>
                    <a:cubicBezTo>
                      <a:pt x="1047312" y="962492"/>
                      <a:pt x="1036729" y="949263"/>
                      <a:pt x="1074829" y="976250"/>
                    </a:cubicBezTo>
                    <a:cubicBezTo>
                      <a:pt x="1112929" y="1003237"/>
                      <a:pt x="1217704" y="1061446"/>
                      <a:pt x="1262154" y="1087375"/>
                    </a:cubicBezTo>
                    <a:cubicBezTo>
                      <a:pt x="1306604" y="1113304"/>
                      <a:pt x="1337296" y="1122300"/>
                      <a:pt x="1341529" y="1131825"/>
                    </a:cubicBezTo>
                    <a:cubicBezTo>
                      <a:pt x="1345762" y="1141350"/>
                      <a:pt x="1289141" y="1132354"/>
                      <a:pt x="1287554" y="1144525"/>
                    </a:cubicBezTo>
                    <a:cubicBezTo>
                      <a:pt x="1285967" y="1156696"/>
                      <a:pt x="1337825" y="1195325"/>
                      <a:pt x="1332004" y="1204850"/>
                    </a:cubicBezTo>
                    <a:cubicBezTo>
                      <a:pt x="1326183" y="1214375"/>
                      <a:pt x="1262154" y="1192150"/>
                      <a:pt x="1252629" y="1201675"/>
                    </a:cubicBezTo>
                    <a:cubicBezTo>
                      <a:pt x="1243104" y="1211200"/>
                      <a:pt x="1285966" y="1256179"/>
                      <a:pt x="1274854" y="1262000"/>
                    </a:cubicBezTo>
                    <a:cubicBezTo>
                      <a:pt x="1263742" y="1267821"/>
                      <a:pt x="1206062" y="1233954"/>
                      <a:pt x="1185954" y="1236600"/>
                    </a:cubicBezTo>
                    <a:cubicBezTo>
                      <a:pt x="1165846" y="1239246"/>
                      <a:pt x="1191775" y="1307508"/>
                      <a:pt x="1154204" y="1277875"/>
                    </a:cubicBezTo>
                    <a:cubicBezTo>
                      <a:pt x="1116633" y="1248242"/>
                      <a:pt x="1011858" y="1088433"/>
                      <a:pt x="960529" y="1058800"/>
                    </a:cubicBezTo>
                    <a:cubicBezTo>
                      <a:pt x="909200" y="1029167"/>
                      <a:pt x="889621" y="1088433"/>
                      <a:pt x="846229" y="1100075"/>
                    </a:cubicBezTo>
                    <a:cubicBezTo>
                      <a:pt x="802837" y="1111717"/>
                      <a:pt x="732458" y="1118067"/>
                      <a:pt x="700179" y="1128650"/>
                    </a:cubicBezTo>
                    <a:cubicBezTo>
                      <a:pt x="667900" y="1139233"/>
                      <a:pt x="648321" y="1154579"/>
                      <a:pt x="652554" y="1163575"/>
                    </a:cubicBezTo>
                    <a:cubicBezTo>
                      <a:pt x="656787" y="1172571"/>
                      <a:pt x="713408" y="1173100"/>
                      <a:pt x="725579" y="1182625"/>
                    </a:cubicBezTo>
                    <a:cubicBezTo>
                      <a:pt x="737750" y="1192150"/>
                      <a:pt x="737221" y="1219138"/>
                      <a:pt x="725579" y="1220725"/>
                    </a:cubicBezTo>
                    <a:cubicBezTo>
                      <a:pt x="713937" y="1222312"/>
                      <a:pt x="681658" y="1193208"/>
                      <a:pt x="655729" y="1192150"/>
                    </a:cubicBezTo>
                    <a:cubicBezTo>
                      <a:pt x="629800" y="1191092"/>
                      <a:pt x="590112" y="1198500"/>
                      <a:pt x="570004" y="1214375"/>
                    </a:cubicBezTo>
                    <a:cubicBezTo>
                      <a:pt x="549896" y="1230250"/>
                      <a:pt x="540900" y="1288458"/>
                      <a:pt x="535079" y="1287400"/>
                    </a:cubicBezTo>
                    <a:cubicBezTo>
                      <a:pt x="529258" y="1286342"/>
                      <a:pt x="535079" y="1208025"/>
                      <a:pt x="535079" y="1208025"/>
                    </a:cubicBezTo>
                    <a:cubicBezTo>
                      <a:pt x="536666" y="1193208"/>
                      <a:pt x="554658" y="1194267"/>
                      <a:pt x="544604" y="1198500"/>
                    </a:cubicBezTo>
                    <a:cubicBezTo>
                      <a:pt x="534550" y="1202733"/>
                      <a:pt x="487983" y="1233425"/>
                      <a:pt x="474754" y="1233425"/>
                    </a:cubicBezTo>
                    <a:cubicBezTo>
                      <a:pt x="461525" y="1233425"/>
                      <a:pt x="458085" y="1208819"/>
                      <a:pt x="465229" y="1198500"/>
                    </a:cubicBezTo>
                    <a:cubicBezTo>
                      <a:pt x="472373" y="1188181"/>
                      <a:pt x="493275" y="1179980"/>
                      <a:pt x="517617" y="1171513"/>
                    </a:cubicBezTo>
                    <a:cubicBezTo>
                      <a:pt x="541959" y="1163046"/>
                      <a:pt x="602019" y="1149552"/>
                      <a:pt x="611279" y="1147700"/>
                    </a:cubicBezTo>
                    <a:cubicBezTo>
                      <a:pt x="620539" y="1145848"/>
                      <a:pt x="597785" y="1153521"/>
                      <a:pt x="573179" y="1160400"/>
                    </a:cubicBezTo>
                    <a:cubicBezTo>
                      <a:pt x="534682" y="1174952"/>
                      <a:pt x="493805" y="1176275"/>
                      <a:pt x="463642" y="1188975"/>
                    </a:cubicBezTo>
                    <a:cubicBezTo>
                      <a:pt x="460467" y="1197971"/>
                      <a:pt x="405698" y="1227075"/>
                      <a:pt x="392204" y="1236600"/>
                    </a:cubicBezTo>
                    <a:cubicBezTo>
                      <a:pt x="378710" y="1246125"/>
                      <a:pt x="381092" y="1257237"/>
                      <a:pt x="382679" y="1246125"/>
                    </a:cubicBezTo>
                    <a:cubicBezTo>
                      <a:pt x="384266" y="1235013"/>
                      <a:pt x="409666" y="1179979"/>
                      <a:pt x="401729" y="1169925"/>
                    </a:cubicBezTo>
                    <a:cubicBezTo>
                      <a:pt x="393792" y="1159871"/>
                      <a:pt x="339816" y="1192150"/>
                      <a:pt x="335054" y="1185800"/>
                    </a:cubicBezTo>
                    <a:cubicBezTo>
                      <a:pt x="330292" y="1179450"/>
                      <a:pt x="346167" y="1139233"/>
                      <a:pt x="373154" y="1131825"/>
                    </a:cubicBezTo>
                    <a:cubicBezTo>
                      <a:pt x="400141" y="1124417"/>
                      <a:pt x="496450" y="1158283"/>
                      <a:pt x="496979" y="1141350"/>
                    </a:cubicBezTo>
                    <a:cubicBezTo>
                      <a:pt x="497508" y="1124417"/>
                      <a:pt x="409666" y="1067796"/>
                      <a:pt x="376329" y="1030225"/>
                    </a:cubicBezTo>
                    <a:cubicBezTo>
                      <a:pt x="342992" y="992654"/>
                      <a:pt x="323412" y="954554"/>
                      <a:pt x="296954" y="915925"/>
                    </a:cubicBezTo>
                    <a:cubicBezTo>
                      <a:pt x="270496" y="877296"/>
                      <a:pt x="243508" y="822792"/>
                      <a:pt x="217579" y="798450"/>
                    </a:cubicBezTo>
                    <a:cubicBezTo>
                      <a:pt x="191650" y="774108"/>
                      <a:pt x="169954" y="781649"/>
                      <a:pt x="141379" y="769875"/>
                    </a:cubicBezTo>
                    <a:cubicBezTo>
                      <a:pt x="112804" y="758101"/>
                      <a:pt x="60416" y="744739"/>
                      <a:pt x="46129" y="727806"/>
                    </a:cubicBezTo>
                    <a:cubicBezTo>
                      <a:pt x="31842" y="710873"/>
                      <a:pt x="63327" y="685605"/>
                      <a:pt x="55654" y="668275"/>
                    </a:cubicBezTo>
                    <a:cubicBezTo>
                      <a:pt x="47981" y="650945"/>
                      <a:pt x="1678" y="660337"/>
                      <a:pt x="91" y="62382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FB33EA1-BB65-A92C-FBFF-8A7ED03948C5}"/>
                  </a:ext>
                </a:extLst>
              </p:cNvPr>
              <p:cNvSpPr/>
              <p:nvPr/>
            </p:nvSpPr>
            <p:spPr>
              <a:xfrm>
                <a:off x="5321614" y="3390680"/>
                <a:ext cx="155364" cy="103048"/>
              </a:xfrm>
              <a:custGeom>
                <a:avLst/>
                <a:gdLst>
                  <a:gd name="connsiteX0" fmla="*/ 94936 w 155626"/>
                  <a:gd name="connsiteY0" fmla="*/ 175 h 102137"/>
                  <a:gd name="connsiteX1" fmla="*/ 25086 w 155626"/>
                  <a:gd name="connsiteY1" fmla="*/ 50975 h 102137"/>
                  <a:gd name="connsiteX2" fmla="*/ 6036 w 155626"/>
                  <a:gd name="connsiteY2" fmla="*/ 92250 h 102137"/>
                  <a:gd name="connsiteX3" fmla="*/ 123511 w 155626"/>
                  <a:gd name="connsiteY3" fmla="*/ 101775 h 102137"/>
                  <a:gd name="connsiteX4" fmla="*/ 145736 w 155626"/>
                  <a:gd name="connsiteY4" fmla="*/ 95425 h 102137"/>
                  <a:gd name="connsiteX5" fmla="*/ 152086 w 155626"/>
                  <a:gd name="connsiteY5" fmla="*/ 54150 h 102137"/>
                  <a:gd name="connsiteX6" fmla="*/ 152086 w 155626"/>
                  <a:gd name="connsiteY6" fmla="*/ 35100 h 102137"/>
                  <a:gd name="connsiteX7" fmla="*/ 94936 w 155626"/>
                  <a:gd name="connsiteY7" fmla="*/ 175 h 102137"/>
                  <a:gd name="connsiteX0" fmla="*/ 94936 w 155364"/>
                  <a:gd name="connsiteY0" fmla="*/ 220 h 103048"/>
                  <a:gd name="connsiteX1" fmla="*/ 25086 w 155364"/>
                  <a:gd name="connsiteY1" fmla="*/ 51020 h 103048"/>
                  <a:gd name="connsiteX2" fmla="*/ 6036 w 155364"/>
                  <a:gd name="connsiteY2" fmla="*/ 92295 h 103048"/>
                  <a:gd name="connsiteX3" fmla="*/ 123511 w 155364"/>
                  <a:gd name="connsiteY3" fmla="*/ 101820 h 103048"/>
                  <a:gd name="connsiteX4" fmla="*/ 145736 w 155364"/>
                  <a:gd name="connsiteY4" fmla="*/ 95470 h 103048"/>
                  <a:gd name="connsiteX5" fmla="*/ 152086 w 155364"/>
                  <a:gd name="connsiteY5" fmla="*/ 35145 h 103048"/>
                  <a:gd name="connsiteX6" fmla="*/ 94936 w 155364"/>
                  <a:gd name="connsiteY6" fmla="*/ 220 h 10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364" h="103048">
                    <a:moveTo>
                      <a:pt x="94936" y="220"/>
                    </a:moveTo>
                    <a:cubicBezTo>
                      <a:pt x="73769" y="2866"/>
                      <a:pt x="39903" y="35674"/>
                      <a:pt x="25086" y="51020"/>
                    </a:cubicBezTo>
                    <a:cubicBezTo>
                      <a:pt x="10269" y="66366"/>
                      <a:pt x="-10368" y="83828"/>
                      <a:pt x="6036" y="92295"/>
                    </a:cubicBezTo>
                    <a:cubicBezTo>
                      <a:pt x="22440" y="100762"/>
                      <a:pt x="100228" y="101291"/>
                      <a:pt x="123511" y="101820"/>
                    </a:cubicBezTo>
                    <a:cubicBezTo>
                      <a:pt x="146794" y="102349"/>
                      <a:pt x="140974" y="106582"/>
                      <a:pt x="145736" y="95470"/>
                    </a:cubicBezTo>
                    <a:cubicBezTo>
                      <a:pt x="150498" y="84358"/>
                      <a:pt x="160553" y="51020"/>
                      <a:pt x="152086" y="35145"/>
                    </a:cubicBezTo>
                    <a:cubicBezTo>
                      <a:pt x="143619" y="19270"/>
                      <a:pt x="116103" y="-2426"/>
                      <a:pt x="94936" y="22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BE1DC8B-1D87-2B89-564D-82BD893826FE}"/>
                  </a:ext>
                </a:extLst>
              </p:cNvPr>
              <p:cNvCxnSpPr>
                <a:cxnSpLocks/>
                <a:stCxn id="205" idx="2"/>
                <a:endCxn id="205" idx="5"/>
              </p:cNvCxnSpPr>
              <p:nvPr/>
            </p:nvCxnSpPr>
            <p:spPr>
              <a:xfrm flipV="1">
                <a:off x="5327650" y="3425825"/>
                <a:ext cx="146050" cy="57150"/>
              </a:xfrm>
              <a:prstGeom prst="line">
                <a:avLst/>
              </a:prstGeom>
              <a:grpFill/>
              <a:ln>
                <a:solidFill>
                  <a:srgbClr val="C3B4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41F7A25-A022-E4B3-0A0A-07FAF6183563}"/>
                  </a:ext>
                </a:extLst>
              </p:cNvPr>
              <p:cNvSpPr/>
              <p:nvPr/>
            </p:nvSpPr>
            <p:spPr>
              <a:xfrm>
                <a:off x="6156260" y="2974975"/>
                <a:ext cx="384263" cy="543163"/>
              </a:xfrm>
              <a:custGeom>
                <a:avLst/>
                <a:gdLst>
                  <a:gd name="connsiteX0" fmla="*/ 314390 w 384263"/>
                  <a:gd name="connsiteY0" fmla="*/ 0 h 543163"/>
                  <a:gd name="connsiteX1" fmla="*/ 384240 w 384263"/>
                  <a:gd name="connsiteY1" fmla="*/ 47625 h 543163"/>
                  <a:gd name="connsiteX2" fmla="*/ 308040 w 384263"/>
                  <a:gd name="connsiteY2" fmla="*/ 146050 h 543163"/>
                  <a:gd name="connsiteX3" fmla="*/ 362015 w 384263"/>
                  <a:gd name="connsiteY3" fmla="*/ 168275 h 543163"/>
                  <a:gd name="connsiteX4" fmla="*/ 282640 w 384263"/>
                  <a:gd name="connsiteY4" fmla="*/ 254000 h 543163"/>
                  <a:gd name="connsiteX5" fmla="*/ 333440 w 384263"/>
                  <a:gd name="connsiteY5" fmla="*/ 282575 h 543163"/>
                  <a:gd name="connsiteX6" fmla="*/ 250890 w 384263"/>
                  <a:gd name="connsiteY6" fmla="*/ 342900 h 543163"/>
                  <a:gd name="connsiteX7" fmla="*/ 308040 w 384263"/>
                  <a:gd name="connsiteY7" fmla="*/ 390525 h 543163"/>
                  <a:gd name="connsiteX8" fmla="*/ 200090 w 384263"/>
                  <a:gd name="connsiteY8" fmla="*/ 434975 h 543163"/>
                  <a:gd name="connsiteX9" fmla="*/ 203265 w 384263"/>
                  <a:gd name="connsiteY9" fmla="*/ 479425 h 543163"/>
                  <a:gd name="connsiteX10" fmla="*/ 111190 w 384263"/>
                  <a:gd name="connsiteY10" fmla="*/ 495300 h 543163"/>
                  <a:gd name="connsiteX11" fmla="*/ 73090 w 384263"/>
                  <a:gd name="connsiteY11" fmla="*/ 539750 h 543163"/>
                  <a:gd name="connsiteX12" fmla="*/ 6415 w 384263"/>
                  <a:gd name="connsiteY12" fmla="*/ 539750 h 543163"/>
                  <a:gd name="connsiteX13" fmla="*/ 6415 w 384263"/>
                  <a:gd name="connsiteY13" fmla="*/ 536575 h 54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4263" h="543163">
                    <a:moveTo>
                      <a:pt x="314390" y="0"/>
                    </a:moveTo>
                    <a:cubicBezTo>
                      <a:pt x="349844" y="11641"/>
                      <a:pt x="385298" y="23283"/>
                      <a:pt x="384240" y="47625"/>
                    </a:cubicBezTo>
                    <a:cubicBezTo>
                      <a:pt x="383182" y="71967"/>
                      <a:pt x="311744" y="125942"/>
                      <a:pt x="308040" y="146050"/>
                    </a:cubicBezTo>
                    <a:cubicBezTo>
                      <a:pt x="304336" y="166158"/>
                      <a:pt x="366248" y="150283"/>
                      <a:pt x="362015" y="168275"/>
                    </a:cubicBezTo>
                    <a:cubicBezTo>
                      <a:pt x="357782" y="186267"/>
                      <a:pt x="287402" y="234950"/>
                      <a:pt x="282640" y="254000"/>
                    </a:cubicBezTo>
                    <a:cubicBezTo>
                      <a:pt x="277878" y="273050"/>
                      <a:pt x="338732" y="267758"/>
                      <a:pt x="333440" y="282575"/>
                    </a:cubicBezTo>
                    <a:cubicBezTo>
                      <a:pt x="328148" y="297392"/>
                      <a:pt x="255123" y="324908"/>
                      <a:pt x="250890" y="342900"/>
                    </a:cubicBezTo>
                    <a:cubicBezTo>
                      <a:pt x="246657" y="360892"/>
                      <a:pt x="316507" y="375179"/>
                      <a:pt x="308040" y="390525"/>
                    </a:cubicBezTo>
                    <a:cubicBezTo>
                      <a:pt x="299573" y="405871"/>
                      <a:pt x="217552" y="420158"/>
                      <a:pt x="200090" y="434975"/>
                    </a:cubicBezTo>
                    <a:cubicBezTo>
                      <a:pt x="182628" y="449792"/>
                      <a:pt x="218082" y="469371"/>
                      <a:pt x="203265" y="479425"/>
                    </a:cubicBezTo>
                    <a:cubicBezTo>
                      <a:pt x="188448" y="489479"/>
                      <a:pt x="132886" y="485246"/>
                      <a:pt x="111190" y="495300"/>
                    </a:cubicBezTo>
                    <a:cubicBezTo>
                      <a:pt x="89494" y="505354"/>
                      <a:pt x="90552" y="532342"/>
                      <a:pt x="73090" y="539750"/>
                    </a:cubicBezTo>
                    <a:cubicBezTo>
                      <a:pt x="55628" y="547158"/>
                      <a:pt x="17527" y="540279"/>
                      <a:pt x="6415" y="539750"/>
                    </a:cubicBezTo>
                    <a:cubicBezTo>
                      <a:pt x="-4697" y="539221"/>
                      <a:pt x="859" y="537898"/>
                      <a:pt x="6415" y="5365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837FA7C-13D1-840F-0306-F0CD30F345CA}"/>
                  </a:ext>
                </a:extLst>
              </p:cNvPr>
              <p:cNvSpPr/>
              <p:nvPr/>
            </p:nvSpPr>
            <p:spPr>
              <a:xfrm>
                <a:off x="5543450" y="3305175"/>
                <a:ext cx="75354" cy="855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0D05897-BDBE-5272-3154-25AC0D02663D}"/>
                  </a:ext>
                </a:extLst>
              </p:cNvPr>
              <p:cNvSpPr/>
              <p:nvPr/>
            </p:nvSpPr>
            <p:spPr>
              <a:xfrm>
                <a:off x="5563315" y="33045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C0F121-377F-E532-9FC6-A23E4F6D2B87}"/>
              </a:ext>
            </a:extLst>
          </p:cNvPr>
          <p:cNvGrpSpPr/>
          <p:nvPr/>
        </p:nvGrpSpPr>
        <p:grpSpPr>
          <a:xfrm>
            <a:off x="9460222" y="274209"/>
            <a:ext cx="1640077" cy="2128363"/>
            <a:chOff x="44518" y="1878583"/>
            <a:chExt cx="1906500" cy="2474105"/>
          </a:xfrm>
        </p:grpSpPr>
        <p:sp>
          <p:nvSpPr>
            <p:cNvPr id="142" name="Cloud 141">
              <a:extLst>
                <a:ext uri="{FF2B5EF4-FFF2-40B4-BE49-F238E27FC236}">
                  <a16:creationId xmlns:a16="http://schemas.microsoft.com/office/drawing/2014/main" id="{F43788D8-D1CD-B802-C70A-744138E19859}"/>
                </a:ext>
              </a:extLst>
            </p:cNvPr>
            <p:cNvSpPr/>
            <p:nvPr/>
          </p:nvSpPr>
          <p:spPr>
            <a:xfrm>
              <a:off x="289011" y="2805258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Trapezoid 142">
              <a:extLst>
                <a:ext uri="{FF2B5EF4-FFF2-40B4-BE49-F238E27FC236}">
                  <a16:creationId xmlns:a16="http://schemas.microsoft.com/office/drawing/2014/main" id="{D2CF9E33-47EF-B14F-110D-2264DF51230A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Cloud 143">
              <a:extLst>
                <a:ext uri="{FF2B5EF4-FFF2-40B4-BE49-F238E27FC236}">
                  <a16:creationId xmlns:a16="http://schemas.microsoft.com/office/drawing/2014/main" id="{DBDAF23A-1251-046E-1516-2ADD9DF09CA9}"/>
                </a:ext>
              </a:extLst>
            </p:cNvPr>
            <p:cNvSpPr/>
            <p:nvPr/>
          </p:nvSpPr>
          <p:spPr>
            <a:xfrm>
              <a:off x="584868" y="1977773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Cloud 144">
              <a:extLst>
                <a:ext uri="{FF2B5EF4-FFF2-40B4-BE49-F238E27FC236}">
                  <a16:creationId xmlns:a16="http://schemas.microsoft.com/office/drawing/2014/main" id="{598CC093-6372-CDAF-EBBC-B90173EF7CA3}"/>
                </a:ext>
              </a:extLst>
            </p:cNvPr>
            <p:cNvSpPr/>
            <p:nvPr/>
          </p:nvSpPr>
          <p:spPr>
            <a:xfrm rot="951828">
              <a:off x="44518" y="1878583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loud 145">
              <a:extLst>
                <a:ext uri="{FF2B5EF4-FFF2-40B4-BE49-F238E27FC236}">
                  <a16:creationId xmlns:a16="http://schemas.microsoft.com/office/drawing/2014/main" id="{68EBA6AD-A9CC-0F0D-B42A-93D11722679B}"/>
                </a:ext>
              </a:extLst>
            </p:cNvPr>
            <p:cNvSpPr/>
            <p:nvPr/>
          </p:nvSpPr>
          <p:spPr>
            <a:xfrm rot="1922588">
              <a:off x="493553" y="240416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7EE293B-CE9C-3D06-0322-7CD50E5ACBF0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600471D-C6B5-7ED0-9C16-443575079D2C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93" name="Flowchart: Decision 212">
                  <a:extLst>
                    <a:ext uri="{FF2B5EF4-FFF2-40B4-BE49-F238E27FC236}">
                      <a16:creationId xmlns:a16="http://schemas.microsoft.com/office/drawing/2014/main" id="{40064FA5-599B-90D8-34D6-7CDD421AE50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4AFBC7F-EB74-165E-EC25-4A63E3781BB8}"/>
                    </a:ext>
                  </a:extLst>
                </p:cNvPr>
                <p:cNvCxnSpPr>
                  <a:cxnSpLocks/>
                  <a:stCxn id="193" idx="0"/>
                  <a:endCxn id="193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D1B8BD5-33E3-7504-C47E-F993B98B804E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DECBD75-54DB-57A3-CC0F-7B760076E685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56F4F84-71F5-3B1D-AD09-5A3957187572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CFDBC25-FFA1-9AC3-111F-BB694248206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F4E444C-6487-AC41-D1CB-A5CC7463F77D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70E42B6-F59B-A6C1-582F-6952F028DF9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86" name="Flowchart: Decision 212">
                  <a:extLst>
                    <a:ext uri="{FF2B5EF4-FFF2-40B4-BE49-F238E27FC236}">
                      <a16:creationId xmlns:a16="http://schemas.microsoft.com/office/drawing/2014/main" id="{3E622466-F443-65CB-7692-11EBB29FF440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6D1579B-D010-FBA4-ECAD-D27D091D54A5}"/>
                    </a:ext>
                  </a:extLst>
                </p:cNvPr>
                <p:cNvCxnSpPr>
                  <a:cxnSpLocks/>
                  <a:stCxn id="186" idx="0"/>
                  <a:endCxn id="1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A433ED9B-1A67-F9D2-42C2-928C6F62A9A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63A82D3-8CE0-E20F-C115-7267E17B6D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67DD53E-514D-D6E3-A578-6DD7E1DC4B3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31F72C9-63B6-4E2C-FEB4-AE6AE54AB1F5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C128616-6463-982A-0ED9-B4757C1D0C63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EB02B5A-0314-BAFC-55A8-C679BE52F5C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9" name="Flowchart: Decision 212">
                  <a:extLst>
                    <a:ext uri="{FF2B5EF4-FFF2-40B4-BE49-F238E27FC236}">
                      <a16:creationId xmlns:a16="http://schemas.microsoft.com/office/drawing/2014/main" id="{C8841D76-C8C0-5895-8B67-BFC49591E748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0D510419-3C06-D8ED-A604-A16CB5945F74}"/>
                    </a:ext>
                  </a:extLst>
                </p:cNvPr>
                <p:cNvCxnSpPr>
                  <a:cxnSpLocks/>
                  <a:stCxn id="179" idx="0"/>
                  <a:endCxn id="1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0FFF74-66F2-ABB0-346C-DA1C747ED3F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74C002D-DC07-0453-3F03-D91760971442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5B8AEC1-58FE-8C6C-4CCC-52DC2416FCBA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19B7EA0-0923-171E-6265-70E9A666C7C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4AF941-1FAB-3FB5-D875-750BF171E8B1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4F0F40F-134A-3827-CBB9-5452469DC80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72" name="Flowchart: Decision 212">
                  <a:extLst>
                    <a:ext uri="{FF2B5EF4-FFF2-40B4-BE49-F238E27FC236}">
                      <a16:creationId xmlns:a16="http://schemas.microsoft.com/office/drawing/2014/main" id="{26AFD172-C4F9-4482-344A-4FF9DA3FD9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05B52EA8-7F11-D07F-CBF8-77150AFE28B5}"/>
                    </a:ext>
                  </a:extLst>
                </p:cNvPr>
                <p:cNvCxnSpPr>
                  <a:cxnSpLocks/>
                  <a:stCxn id="172" idx="0"/>
                  <a:endCxn id="1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F17B6A6-875F-DBF2-5980-09227ACE0F5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217221-6330-D3BD-A015-EAC12B530963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C331B29-A3F5-0D13-88F0-4638FF4B2E50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C968DC1-3C12-1BF3-876E-C15A5E68243C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018B2E0D-D2F7-1584-3C45-95C131FE1FA0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D818DC5-D6DC-B213-90A7-07FC63094B03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65" name="Flowchart: Decision 212">
                  <a:extLst>
                    <a:ext uri="{FF2B5EF4-FFF2-40B4-BE49-F238E27FC236}">
                      <a16:creationId xmlns:a16="http://schemas.microsoft.com/office/drawing/2014/main" id="{46EEF95E-DA0A-CA48-3FCF-47DE7379892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39372B2-4E22-1366-2A75-B3CAA3D16456}"/>
                    </a:ext>
                  </a:extLst>
                </p:cNvPr>
                <p:cNvCxnSpPr>
                  <a:cxnSpLocks/>
                  <a:stCxn id="165" idx="0"/>
                  <a:endCxn id="1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84767A8-2C4A-C59E-9660-68EAB0FACD4B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B88926E-A46C-E1A9-BC63-17155F20EE7E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DDEC2C5-98D4-00A1-6631-7DFAC6B8DCFC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9AF2CA2-8E6F-9DEC-F111-A0FA1CCD9BE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BB266B6-7B0A-2029-7DB9-AF9099F35B6F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2DB4086-AD27-0174-8E0C-D9C42A917E1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158" name="Flowchart: Decision 212">
                  <a:extLst>
                    <a:ext uri="{FF2B5EF4-FFF2-40B4-BE49-F238E27FC236}">
                      <a16:creationId xmlns:a16="http://schemas.microsoft.com/office/drawing/2014/main" id="{DEA2A514-0100-EA3C-5FB0-765CD0B6326F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B5F2CCD-40C8-83B8-EBEA-CFEACA75ABBA}"/>
                    </a:ext>
                  </a:extLst>
                </p:cNvPr>
                <p:cNvCxnSpPr>
                  <a:cxnSpLocks/>
                  <a:stCxn id="158" idx="0"/>
                  <a:endCxn id="1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9E02DA8-EEC8-E63C-4B26-064F387AE83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2205763-9DCB-E56D-4641-54B626FBD30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D2450C9-8BB3-F836-D7AD-7A6D93D3AB1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70B5AE2-6811-B382-60D7-0F3106482D2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684AE-0531-A6A9-B87C-1D03A0095C53}"/>
              </a:ext>
            </a:extLst>
          </p:cNvPr>
          <p:cNvGrpSpPr/>
          <p:nvPr/>
        </p:nvGrpSpPr>
        <p:grpSpPr>
          <a:xfrm>
            <a:off x="435475" y="607776"/>
            <a:ext cx="11262029" cy="5616507"/>
            <a:chOff x="435475" y="607776"/>
            <a:chExt cx="11262029" cy="56165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E1E631-6BF0-C0FE-5313-8F679ACCEC74}"/>
                </a:ext>
              </a:extLst>
            </p:cNvPr>
            <p:cNvSpPr/>
            <p:nvPr/>
          </p:nvSpPr>
          <p:spPr>
            <a:xfrm>
              <a:off x="440759" y="4030706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4B8960-8B3B-AE8C-4DD5-0E2659AD1521}"/>
                </a:ext>
              </a:extLst>
            </p:cNvPr>
            <p:cNvSpPr/>
            <p:nvPr/>
          </p:nvSpPr>
          <p:spPr>
            <a:xfrm>
              <a:off x="11496324" y="4054707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7E7EE1-8FAE-07F9-652E-B35EBD8E1FD5}"/>
                </a:ext>
              </a:extLst>
            </p:cNvPr>
            <p:cNvSpPr/>
            <p:nvPr/>
          </p:nvSpPr>
          <p:spPr>
            <a:xfrm>
              <a:off x="9218983" y="3169873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A79E45-66B4-0C04-74C3-9277AC4D6C84}"/>
                </a:ext>
              </a:extLst>
            </p:cNvPr>
            <p:cNvSpPr/>
            <p:nvPr/>
          </p:nvSpPr>
          <p:spPr>
            <a:xfrm>
              <a:off x="2745063" y="3151311"/>
              <a:ext cx="201180" cy="21695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736CB2A6-582A-0C16-1537-D2C74B4A70B8}"/>
                </a:ext>
              </a:extLst>
            </p:cNvPr>
            <p:cNvSpPr/>
            <p:nvPr/>
          </p:nvSpPr>
          <p:spPr>
            <a:xfrm flipV="1">
              <a:off x="498770" y="3153822"/>
              <a:ext cx="11157570" cy="901696"/>
            </a:xfrm>
            <a:prstGeom prst="flowChartManualOperatio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75DA1E-1DF6-8FCA-D448-0A9C4536AD09}"/>
                </a:ext>
              </a:extLst>
            </p:cNvPr>
            <p:cNvSpPr/>
            <p:nvPr/>
          </p:nvSpPr>
          <p:spPr>
            <a:xfrm>
              <a:off x="2724515" y="628800"/>
              <a:ext cx="6700258" cy="25250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7C4C65-3D20-D4EB-98D0-9EAFB8D45C0E}"/>
                </a:ext>
              </a:extLst>
            </p:cNvPr>
            <p:cNvSpPr/>
            <p:nvPr/>
          </p:nvSpPr>
          <p:spPr>
            <a:xfrm>
              <a:off x="435475" y="628800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A1CA95-E308-179C-C45F-E7BAD3B31DF0}"/>
                </a:ext>
              </a:extLst>
            </p:cNvPr>
            <p:cNvSpPr/>
            <p:nvPr/>
          </p:nvSpPr>
          <p:spPr>
            <a:xfrm flipH="1">
              <a:off x="9388781" y="607776"/>
              <a:ext cx="2304449" cy="3547169"/>
            </a:xfrm>
            <a:custGeom>
              <a:avLst/>
              <a:gdLst>
                <a:gd name="connsiteX0" fmla="*/ 0 w 1839992"/>
                <a:gd name="connsiteY0" fmla="*/ 0 h 426597"/>
                <a:gd name="connsiteX1" fmla="*/ 1839992 w 1839992"/>
                <a:gd name="connsiteY1" fmla="*/ 0 h 426597"/>
                <a:gd name="connsiteX2" fmla="*/ 1839992 w 1839992"/>
                <a:gd name="connsiteY2" fmla="*/ 426597 h 426597"/>
                <a:gd name="connsiteX3" fmla="*/ 0 w 1839992"/>
                <a:gd name="connsiteY3" fmla="*/ 426597 h 426597"/>
                <a:gd name="connsiteX4" fmla="*/ 0 w 1839992"/>
                <a:gd name="connsiteY4" fmla="*/ 0 h 426597"/>
                <a:gd name="connsiteX0" fmla="*/ 362857 w 2202849"/>
                <a:gd name="connsiteY0" fmla="*/ 0 h 3547169"/>
                <a:gd name="connsiteX1" fmla="*/ 2202849 w 2202849"/>
                <a:gd name="connsiteY1" fmla="*/ 0 h 3547169"/>
                <a:gd name="connsiteX2" fmla="*/ 2202849 w 2202849"/>
                <a:gd name="connsiteY2" fmla="*/ 426597 h 3547169"/>
                <a:gd name="connsiteX3" fmla="*/ 0 w 2202849"/>
                <a:gd name="connsiteY3" fmla="*/ 3547169 h 3547169"/>
                <a:gd name="connsiteX4" fmla="*/ 362857 w 2202849"/>
                <a:gd name="connsiteY4" fmla="*/ 0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  <a:gd name="connsiteX0" fmla="*/ 0 w 2304449"/>
                <a:gd name="connsiteY0" fmla="*/ 3439886 h 3547169"/>
                <a:gd name="connsiteX1" fmla="*/ 2304449 w 2304449"/>
                <a:gd name="connsiteY1" fmla="*/ 0 h 3547169"/>
                <a:gd name="connsiteX2" fmla="*/ 2304449 w 2304449"/>
                <a:gd name="connsiteY2" fmla="*/ 426597 h 3547169"/>
                <a:gd name="connsiteX3" fmla="*/ 101600 w 2304449"/>
                <a:gd name="connsiteY3" fmla="*/ 3547169 h 3547169"/>
                <a:gd name="connsiteX4" fmla="*/ 0 w 2304449"/>
                <a:gd name="connsiteY4" fmla="*/ 3439886 h 354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449" h="3547169">
                  <a:moveTo>
                    <a:pt x="0" y="3439886"/>
                  </a:moveTo>
                  <a:cubicBezTo>
                    <a:pt x="666550" y="1393372"/>
                    <a:pt x="1536299" y="1146629"/>
                    <a:pt x="2304449" y="0"/>
                  </a:cubicBezTo>
                  <a:lnTo>
                    <a:pt x="2304449" y="426597"/>
                  </a:lnTo>
                  <a:cubicBezTo>
                    <a:pt x="1570166" y="1466788"/>
                    <a:pt x="719769" y="1708692"/>
                    <a:pt x="101600" y="3547169"/>
                  </a:cubicBezTo>
                  <a:lnTo>
                    <a:pt x="0" y="343988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98BE28-1607-AD34-F46C-358012E1378A}"/>
              </a:ext>
            </a:extLst>
          </p:cNvPr>
          <p:cNvSpPr/>
          <p:nvPr/>
        </p:nvSpPr>
        <p:spPr>
          <a:xfrm>
            <a:off x="435475" y="4030706"/>
            <a:ext cx="11257755" cy="265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B48804-05B4-B74B-53F0-2FF8CA1EC465}"/>
              </a:ext>
            </a:extLst>
          </p:cNvPr>
          <p:cNvGrpSpPr/>
          <p:nvPr/>
        </p:nvGrpSpPr>
        <p:grpSpPr>
          <a:xfrm flipH="1">
            <a:off x="1102560" y="447734"/>
            <a:ext cx="3606274" cy="4763839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886A7579-66D4-A278-6899-E6236CF09B66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34B6191-4B05-3A28-BB2A-FFA59274AB5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89C8FE58-D9A9-1517-B0E3-C4EF7627F51C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B9F7BBD-448A-B944-6C04-6FDE0549B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352CDACF-1BC6-7965-C0B5-C2CBAAD12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B06D4A2-9B72-78DF-2420-9DA86D67E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364139CE-1FC3-F242-136E-393CEA0B1957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E832B459-4170-F658-2221-620C493123DB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: Top Corners Rounded 234">
                  <a:extLst>
                    <a:ext uri="{FF2B5EF4-FFF2-40B4-BE49-F238E27FC236}">
                      <a16:creationId xmlns:a16="http://schemas.microsoft.com/office/drawing/2014/main" id="{CBAC1249-A451-291E-EF21-F10CCD8B4F35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: Top Corners Rounded 235">
                  <a:extLst>
                    <a:ext uri="{FF2B5EF4-FFF2-40B4-BE49-F238E27FC236}">
                      <a16:creationId xmlns:a16="http://schemas.microsoft.com/office/drawing/2014/main" id="{0199A5CC-BF50-D5CA-AB82-76BDDF5051C4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32ADEA33-A2A9-EDD1-C084-076E250C7430}"/>
                    </a:ext>
                  </a:extLst>
                </p:cNvPr>
                <p:cNvSpPr/>
                <p:nvPr/>
              </p:nvSpPr>
              <p:spPr>
                <a:xfrm>
                  <a:off x="656974" y="996625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F44DF-EE0D-CF1B-A355-EEAE61531634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2D84ABD-37CA-5E30-A54C-AFE0C4B7936A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C11B08D-A9D2-BA19-0E89-BE056882130C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62CCCD5-E090-624D-6EE1-7F6073E606EB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26CD281-241E-8984-507B-264AAF065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50210D8-75AA-5C96-BFC5-65EEDE5F2F17}"/>
                  </a:ext>
                </a:extLst>
              </p:cNvPr>
              <p:cNvSpPr/>
              <p:nvPr/>
            </p:nvSpPr>
            <p:spPr>
              <a:xfrm>
                <a:off x="1532362" y="9996265"/>
                <a:ext cx="148948" cy="71260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80EC494-B7AA-E7D3-281A-8A1ADD64C5A8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C7AE418-F2D8-26A0-B053-F493AF2AF474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A4FD0A5-BAFE-BC2E-70B0-BB50DB385861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8AE66FB-0364-BB2C-31AB-AB93D8D7FF12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4079C33-332A-D6A9-D03C-B12F468A83FC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B0DF28B-4AE8-89A3-8B1A-A1CB4E52F6F7}"/>
              </a:ext>
            </a:extLst>
          </p:cNvPr>
          <p:cNvGrpSpPr/>
          <p:nvPr/>
        </p:nvGrpSpPr>
        <p:grpSpPr>
          <a:xfrm>
            <a:off x="2162383" y="3685717"/>
            <a:ext cx="605283" cy="133816"/>
            <a:chOff x="3898425" y="2803085"/>
            <a:chExt cx="839034" cy="185493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9A73CC4B-6FEA-CE86-1184-A4E389874AD6}"/>
                </a:ext>
              </a:extLst>
            </p:cNvPr>
            <p:cNvGrpSpPr/>
            <p:nvPr/>
          </p:nvGrpSpPr>
          <p:grpSpPr>
            <a:xfrm>
              <a:off x="3898425" y="2803085"/>
              <a:ext cx="839034" cy="185493"/>
              <a:chOff x="8788940" y="4211812"/>
              <a:chExt cx="839034" cy="185493"/>
            </a:xfrm>
            <a:solidFill>
              <a:schemeClr val="tx2"/>
            </a:solidFill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28271A2-09BC-9873-0FFA-5AA4035E282C}"/>
                  </a:ext>
                </a:extLst>
              </p:cNvPr>
              <p:cNvSpPr/>
              <p:nvPr/>
            </p:nvSpPr>
            <p:spPr>
              <a:xfrm>
                <a:off x="8788940" y="4211812"/>
                <a:ext cx="839033" cy="1473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35">
                <a:extLst>
                  <a:ext uri="{FF2B5EF4-FFF2-40B4-BE49-F238E27FC236}">
                    <a16:creationId xmlns:a16="http://schemas.microsoft.com/office/drawing/2014/main" id="{A074C0FB-BD0D-B685-774D-B29FF2C318BD}"/>
                  </a:ext>
                </a:extLst>
              </p:cNvPr>
              <p:cNvSpPr/>
              <p:nvPr/>
            </p:nvSpPr>
            <p:spPr>
              <a:xfrm>
                <a:off x="8788941" y="4345196"/>
                <a:ext cx="839033" cy="52109"/>
              </a:xfrm>
              <a:custGeom>
                <a:avLst/>
                <a:gdLst>
                  <a:gd name="connsiteX0" fmla="*/ 0 w 839033"/>
                  <a:gd name="connsiteY0" fmla="*/ 0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0 h 147359"/>
                  <a:gd name="connsiteX0" fmla="*/ 0 w 839033"/>
                  <a:gd name="connsiteY0" fmla="*/ 23813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23813 h 147359"/>
                  <a:gd name="connsiteX0" fmla="*/ 0 w 839033"/>
                  <a:gd name="connsiteY0" fmla="*/ 1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1 h 123547"/>
                  <a:gd name="connsiteX0" fmla="*/ 0 w 839033"/>
                  <a:gd name="connsiteY0" fmla="*/ 28576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28576 h 123547"/>
                  <a:gd name="connsiteX0" fmla="*/ 0 w 839033"/>
                  <a:gd name="connsiteY0" fmla="*/ 4763 h 99734"/>
                  <a:gd name="connsiteX1" fmla="*/ 839032 w 839033"/>
                  <a:gd name="connsiteY1" fmla="*/ 0 h 99734"/>
                  <a:gd name="connsiteX2" fmla="*/ 839033 w 839033"/>
                  <a:gd name="connsiteY2" fmla="*/ 99734 h 99734"/>
                  <a:gd name="connsiteX3" fmla="*/ 0 w 839033"/>
                  <a:gd name="connsiteY3" fmla="*/ 99734 h 99734"/>
                  <a:gd name="connsiteX4" fmla="*/ 0 w 839033"/>
                  <a:gd name="connsiteY4" fmla="*/ 4763 h 99734"/>
                  <a:gd name="connsiteX0" fmla="*/ 0 w 839033"/>
                  <a:gd name="connsiteY0" fmla="*/ 0 h 94971"/>
                  <a:gd name="connsiteX1" fmla="*/ 839032 w 839033"/>
                  <a:gd name="connsiteY1" fmla="*/ 14287 h 94971"/>
                  <a:gd name="connsiteX2" fmla="*/ 839033 w 839033"/>
                  <a:gd name="connsiteY2" fmla="*/ 94971 h 94971"/>
                  <a:gd name="connsiteX3" fmla="*/ 0 w 839033"/>
                  <a:gd name="connsiteY3" fmla="*/ 94971 h 94971"/>
                  <a:gd name="connsiteX4" fmla="*/ 0 w 839033"/>
                  <a:gd name="connsiteY4" fmla="*/ 0 h 94971"/>
                  <a:gd name="connsiteX0" fmla="*/ 4763 w 839033"/>
                  <a:gd name="connsiteY0" fmla="*/ 19050 h 80684"/>
                  <a:gd name="connsiteX1" fmla="*/ 839032 w 839033"/>
                  <a:gd name="connsiteY1" fmla="*/ 0 h 80684"/>
                  <a:gd name="connsiteX2" fmla="*/ 839033 w 839033"/>
                  <a:gd name="connsiteY2" fmla="*/ 80684 h 80684"/>
                  <a:gd name="connsiteX3" fmla="*/ 0 w 839033"/>
                  <a:gd name="connsiteY3" fmla="*/ 80684 h 80684"/>
                  <a:gd name="connsiteX4" fmla="*/ 4763 w 839033"/>
                  <a:gd name="connsiteY4" fmla="*/ 19050 h 80684"/>
                  <a:gd name="connsiteX0" fmla="*/ 4763 w 839033"/>
                  <a:gd name="connsiteY0" fmla="*/ 0 h 61634"/>
                  <a:gd name="connsiteX1" fmla="*/ 839032 w 839033"/>
                  <a:gd name="connsiteY1" fmla="*/ 9525 h 61634"/>
                  <a:gd name="connsiteX2" fmla="*/ 839033 w 839033"/>
                  <a:gd name="connsiteY2" fmla="*/ 61634 h 61634"/>
                  <a:gd name="connsiteX3" fmla="*/ 0 w 839033"/>
                  <a:gd name="connsiteY3" fmla="*/ 61634 h 61634"/>
                  <a:gd name="connsiteX4" fmla="*/ 4763 w 839033"/>
                  <a:gd name="connsiteY4" fmla="*/ 0 h 61634"/>
                  <a:gd name="connsiteX0" fmla="*/ 1 w 839033"/>
                  <a:gd name="connsiteY0" fmla="*/ 14287 h 52109"/>
                  <a:gd name="connsiteX1" fmla="*/ 839032 w 839033"/>
                  <a:gd name="connsiteY1" fmla="*/ 0 h 52109"/>
                  <a:gd name="connsiteX2" fmla="*/ 839033 w 839033"/>
                  <a:gd name="connsiteY2" fmla="*/ 52109 h 52109"/>
                  <a:gd name="connsiteX3" fmla="*/ 0 w 839033"/>
                  <a:gd name="connsiteY3" fmla="*/ 52109 h 52109"/>
                  <a:gd name="connsiteX4" fmla="*/ 1 w 839033"/>
                  <a:gd name="connsiteY4" fmla="*/ 14287 h 5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33" h="52109">
                    <a:moveTo>
                      <a:pt x="1" y="14287"/>
                    </a:moveTo>
                    <a:lnTo>
                      <a:pt x="839032" y="0"/>
                    </a:lnTo>
                    <a:cubicBezTo>
                      <a:pt x="839032" y="33245"/>
                      <a:pt x="839033" y="18864"/>
                      <a:pt x="839033" y="52109"/>
                    </a:cubicBezTo>
                    <a:lnTo>
                      <a:pt x="0" y="52109"/>
                    </a:lnTo>
                    <a:cubicBezTo>
                      <a:pt x="0" y="39502"/>
                      <a:pt x="1" y="26894"/>
                      <a:pt x="1" y="14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1BCE34C1-FE0C-7460-7DA9-14F03029EB5C}"/>
                </a:ext>
              </a:extLst>
            </p:cNvPr>
            <p:cNvGrpSpPr/>
            <p:nvPr/>
          </p:nvGrpSpPr>
          <p:grpSpPr>
            <a:xfrm>
              <a:off x="4113780" y="2829222"/>
              <a:ext cx="405922" cy="144779"/>
              <a:chOff x="8936203" y="3725691"/>
              <a:chExt cx="405922" cy="144779"/>
            </a:xfrm>
          </p:grpSpPr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3FB6F295-7D86-00E6-F8C3-F6A3F4C7FFDB}"/>
                  </a:ext>
                </a:extLst>
              </p:cNvPr>
              <p:cNvCxnSpPr>
                <a:cxnSpLocks/>
                <a:stCxn id="330" idx="3"/>
              </p:cNvCxnSpPr>
              <p:nvPr/>
            </p:nvCxnSpPr>
            <p:spPr>
              <a:xfrm flipH="1" flipV="1">
                <a:off x="8936203" y="3725691"/>
                <a:ext cx="395416" cy="144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Rectangle: Rounded Corners 329">
                <a:extLst>
                  <a:ext uri="{FF2B5EF4-FFF2-40B4-BE49-F238E27FC236}">
                    <a16:creationId xmlns:a16="http://schemas.microsoft.com/office/drawing/2014/main" id="{ECC5ADD8-0F77-5BFB-82E1-0A2DA456CE41}"/>
                  </a:ext>
                </a:extLst>
              </p:cNvPr>
              <p:cNvSpPr/>
              <p:nvPr/>
            </p:nvSpPr>
            <p:spPr>
              <a:xfrm rot="1211980">
                <a:off x="9000499" y="3788630"/>
                <a:ext cx="341626" cy="4571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DB99F-2D85-949F-3B0D-619AEEED5C70}"/>
              </a:ext>
            </a:extLst>
          </p:cNvPr>
          <p:cNvGrpSpPr/>
          <p:nvPr/>
        </p:nvGrpSpPr>
        <p:grpSpPr>
          <a:xfrm>
            <a:off x="7043262" y="723519"/>
            <a:ext cx="2833975" cy="4695283"/>
            <a:chOff x="4194422" y="6389522"/>
            <a:chExt cx="2091904" cy="346583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2263EA-6118-DB6A-7594-595D7FB2ADEF}"/>
                </a:ext>
              </a:extLst>
            </p:cNvPr>
            <p:cNvGrpSpPr/>
            <p:nvPr/>
          </p:nvGrpSpPr>
          <p:grpSpPr>
            <a:xfrm flipH="1">
              <a:off x="4194422" y="6389522"/>
              <a:ext cx="2091904" cy="3465834"/>
              <a:chOff x="-391591" y="8045758"/>
              <a:chExt cx="2698789" cy="447131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6A01099-46B6-B1DF-C22F-1F6C7EB7B62E}"/>
                  </a:ext>
                </a:extLst>
              </p:cNvPr>
              <p:cNvSpPr/>
              <p:nvPr/>
            </p:nvSpPr>
            <p:spPr>
              <a:xfrm rot="20860252">
                <a:off x="-391591" y="8045758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4480DF6-B5B6-D937-7644-EBB233C7BB5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4033070"/>
                <a:chOff x="-229676" y="8483998"/>
                <a:chExt cx="2536874" cy="403307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76245D8-62ED-6C03-FAE1-A4AC42DF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269" y="10601936"/>
                  <a:ext cx="1052116" cy="48257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A981577-C5B7-97AA-5CB2-32DDEB1C0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02" y="10706842"/>
                  <a:ext cx="1039710" cy="44952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D2B9994-57A2-8CB9-2A1A-4FC00B457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4409" y="11123664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B82C34-31F5-1CFD-72D0-A918974648FB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318379E-77D5-9E29-D6B6-223B032843AC}"/>
                    </a:ext>
                  </a:extLst>
                </p:cNvPr>
                <p:cNvSpPr/>
                <p:nvPr/>
              </p:nvSpPr>
              <p:spPr>
                <a:xfrm>
                  <a:off x="683349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: Top Corners Rounded 40">
                  <a:extLst>
                    <a:ext uri="{FF2B5EF4-FFF2-40B4-BE49-F238E27FC236}">
                      <a16:creationId xmlns:a16="http://schemas.microsoft.com/office/drawing/2014/main" id="{1DF91F38-5AB4-756B-D441-67E05E5ABAA5}"/>
                    </a:ext>
                  </a:extLst>
                </p:cNvPr>
                <p:cNvSpPr/>
                <p:nvPr/>
              </p:nvSpPr>
              <p:spPr>
                <a:xfrm>
                  <a:off x="1590318" y="1210732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: Top Corners Rounded 41">
                  <a:extLst>
                    <a:ext uri="{FF2B5EF4-FFF2-40B4-BE49-F238E27FC236}">
                      <a16:creationId xmlns:a16="http://schemas.microsoft.com/office/drawing/2014/main" id="{DE5E17CB-F2CF-91AC-DE95-3C0FA699CB92}"/>
                    </a:ext>
                  </a:extLst>
                </p:cNvPr>
                <p:cNvSpPr/>
                <p:nvPr/>
              </p:nvSpPr>
              <p:spPr>
                <a:xfrm>
                  <a:off x="1357229" y="12316759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3DF6C93-E07C-FEC8-7298-5846A0AC93CA}"/>
                    </a:ext>
                  </a:extLst>
                </p:cNvPr>
                <p:cNvSpPr/>
                <p:nvPr/>
              </p:nvSpPr>
              <p:spPr>
                <a:xfrm>
                  <a:off x="167121" y="1001602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C13F8E01-E823-0CA8-3229-856179D15C9F}"/>
                    </a:ext>
                  </a:extLst>
                </p:cNvPr>
                <p:cNvSpPr/>
                <p:nvPr/>
              </p:nvSpPr>
              <p:spPr>
                <a:xfrm>
                  <a:off x="1216960" y="961201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4A47B05-BDFE-8B7E-D3AF-D49745ABAF6C}"/>
                    </a:ext>
                  </a:extLst>
                </p:cNvPr>
                <p:cNvSpPr/>
                <p:nvPr/>
              </p:nvSpPr>
              <p:spPr>
                <a:xfrm>
                  <a:off x="1565942" y="9380503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8DFB808-552C-8868-966D-63FA548D2F22}"/>
                    </a:ext>
                  </a:extLst>
                </p:cNvPr>
                <p:cNvSpPr/>
                <p:nvPr/>
              </p:nvSpPr>
              <p:spPr>
                <a:xfrm>
                  <a:off x="800247" y="9495654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96F2715-743C-B6A2-1F9E-EE4E45391E44}"/>
                    </a:ext>
                  </a:extLst>
                </p:cNvPr>
                <p:cNvSpPr/>
                <p:nvPr/>
              </p:nvSpPr>
              <p:spPr>
                <a:xfrm>
                  <a:off x="1663559" y="94909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468C0F8-827E-0284-510D-74D867049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5776" y="11086665"/>
                  <a:ext cx="44609" cy="112353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FF8DB7-D191-A919-8E23-9C4D9E238A50}"/>
                </a:ext>
              </a:extLst>
            </p:cNvPr>
            <p:cNvSpPr/>
            <p:nvPr/>
          </p:nvSpPr>
          <p:spPr>
            <a:xfrm>
              <a:off x="4305519" y="6628456"/>
              <a:ext cx="1708687" cy="523254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Arc 57">
            <a:extLst>
              <a:ext uri="{FF2B5EF4-FFF2-40B4-BE49-F238E27FC236}">
                <a16:creationId xmlns:a16="http://schemas.microsoft.com/office/drawing/2014/main" id="{412E7B97-0211-1869-4061-DA61EBD89F08}"/>
              </a:ext>
            </a:extLst>
          </p:cNvPr>
          <p:cNvSpPr/>
          <p:nvPr/>
        </p:nvSpPr>
        <p:spPr>
          <a:xfrm rot="17802513">
            <a:off x="7487260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A5E83230-C379-FBAE-24BB-8376F7F764BB}"/>
              </a:ext>
            </a:extLst>
          </p:cNvPr>
          <p:cNvSpPr/>
          <p:nvPr/>
        </p:nvSpPr>
        <p:spPr>
          <a:xfrm rot="17802513">
            <a:off x="7869759" y="135194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315F210-E3AD-0A39-2BB4-70EECFB693E3}"/>
              </a:ext>
            </a:extLst>
          </p:cNvPr>
          <p:cNvSpPr/>
          <p:nvPr/>
        </p:nvSpPr>
        <p:spPr>
          <a:xfrm rot="17802513">
            <a:off x="8302399" y="1364128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8F187D7-4978-AD50-5E6A-027B1DE62680}"/>
              </a:ext>
            </a:extLst>
          </p:cNvPr>
          <p:cNvSpPr/>
          <p:nvPr/>
        </p:nvSpPr>
        <p:spPr>
          <a:xfrm rot="17802513">
            <a:off x="8236693" y="81906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F83CC7A8-AE03-D00F-364D-76C6E52E42D4}"/>
              </a:ext>
            </a:extLst>
          </p:cNvPr>
          <p:cNvSpPr/>
          <p:nvPr/>
        </p:nvSpPr>
        <p:spPr>
          <a:xfrm rot="17802513">
            <a:off x="8557043" y="931722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AF08EF60-5169-983A-6B04-57E069815F64}"/>
              </a:ext>
            </a:extLst>
          </p:cNvPr>
          <p:cNvSpPr/>
          <p:nvPr/>
        </p:nvSpPr>
        <p:spPr>
          <a:xfrm rot="17802513">
            <a:off x="7792167" y="965276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91D9FCED-9688-D30C-E9E2-A940B28E003F}"/>
              </a:ext>
            </a:extLst>
          </p:cNvPr>
          <p:cNvSpPr/>
          <p:nvPr/>
        </p:nvSpPr>
        <p:spPr>
          <a:xfrm rot="20409805">
            <a:off x="7629973" y="1971259"/>
            <a:ext cx="914400" cy="914400"/>
          </a:xfrm>
          <a:prstGeom prst="arc">
            <a:avLst>
              <a:gd name="adj1" fmla="val 16200000"/>
              <a:gd name="adj2" fmla="val 18915377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98C5D76-2ECE-FB05-F22D-587E7DB43D33}"/>
              </a:ext>
            </a:extLst>
          </p:cNvPr>
          <p:cNvSpPr/>
          <p:nvPr/>
        </p:nvSpPr>
        <p:spPr>
          <a:xfrm rot="19963590">
            <a:off x="7618510" y="1846329"/>
            <a:ext cx="914400" cy="914400"/>
          </a:xfrm>
          <a:prstGeom prst="arc">
            <a:avLst>
              <a:gd name="adj1" fmla="val 16200000"/>
              <a:gd name="adj2" fmla="val 200225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BDD26BD6-8CEE-F5CF-EF87-17C0C0EEE1AA}"/>
              </a:ext>
            </a:extLst>
          </p:cNvPr>
          <p:cNvSpPr/>
          <p:nvPr/>
        </p:nvSpPr>
        <p:spPr>
          <a:xfrm>
            <a:off x="8507602" y="3756080"/>
            <a:ext cx="201180" cy="18819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emojimouth">
            <a:hlinkClick r:id="" action="ppaction://media"/>
            <a:extLst>
              <a:ext uri="{FF2B5EF4-FFF2-40B4-BE49-F238E27FC236}">
                <a16:creationId xmlns:a16="http://schemas.microsoft.com/office/drawing/2014/main" id="{9EAAC049-E8D8-318C-ED5A-C9B2560C05A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8003373" y="2763686"/>
            <a:ext cx="323586" cy="236726"/>
          </a:xfrm>
          <a:prstGeom prst="rect">
            <a:avLst/>
          </a:prstGeom>
        </p:spPr>
      </p:pic>
      <p:pic>
        <p:nvPicPr>
          <p:cNvPr id="2" name="AIVoiceGenerator_com_31-12-2024T0_34_21_ G">
            <a:hlinkClick r:id="" action="ppaction://media"/>
            <a:extLst>
              <a:ext uri="{FF2B5EF4-FFF2-40B4-BE49-F238E27FC236}">
                <a16:creationId xmlns:a16="http://schemas.microsoft.com/office/drawing/2014/main" id="{5CC4B80D-A8E6-7C16-7FAE-B81F3D43F6C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0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1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6EDCC-4949-4C48-8D08-EBA130A640BE}"/>
              </a:ext>
            </a:extLst>
          </p:cNvPr>
          <p:cNvSpPr/>
          <p:nvPr/>
        </p:nvSpPr>
        <p:spPr>
          <a:xfrm>
            <a:off x="16252105" y="-4271785"/>
            <a:ext cx="3988468" cy="11305894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436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43890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12700 w 2419350"/>
              <a:gd name="connsiteY3" fmla="*/ 642620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12700" y="6426200"/>
                </a:lnTo>
                <a:cubicBezTo>
                  <a:pt x="8467" y="4442883"/>
                  <a:pt x="4233" y="2459567"/>
                  <a:pt x="0" y="4762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508FDD-9705-9598-2EAF-D927BD1EF9CE}"/>
              </a:ext>
            </a:extLst>
          </p:cNvPr>
          <p:cNvSpPr/>
          <p:nvPr/>
        </p:nvSpPr>
        <p:spPr>
          <a:xfrm flipH="1">
            <a:off x="67786" y="-4271785"/>
            <a:ext cx="3988468" cy="11305894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41985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57150" y="64198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FBB29-883E-C178-C8CD-EC008AF52894}"/>
              </a:ext>
            </a:extLst>
          </p:cNvPr>
          <p:cNvSpPr/>
          <p:nvPr/>
        </p:nvSpPr>
        <p:spPr>
          <a:xfrm>
            <a:off x="4056254" y="-3486654"/>
            <a:ext cx="12195851" cy="97356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0BA010-8244-7285-3859-A061F97ADBB9}"/>
              </a:ext>
            </a:extLst>
          </p:cNvPr>
          <p:cNvCxnSpPr/>
          <p:nvPr/>
        </p:nvCxnSpPr>
        <p:spPr>
          <a:xfrm>
            <a:off x="4056254" y="3605869"/>
            <a:ext cx="12195851" cy="0"/>
          </a:xfrm>
          <a:prstGeom prst="line">
            <a:avLst/>
          </a:prstGeom>
          <a:ln w="1778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2FB345-2E77-AB4E-8286-16408166614D}"/>
              </a:ext>
            </a:extLst>
          </p:cNvPr>
          <p:cNvGrpSpPr/>
          <p:nvPr/>
        </p:nvGrpSpPr>
        <p:grpSpPr>
          <a:xfrm>
            <a:off x="0" y="-5519110"/>
            <a:ext cx="4069667" cy="13620679"/>
            <a:chOff x="330642" y="-1295762"/>
            <a:chExt cx="2468604" cy="826211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8E8518F-5579-4629-FF4E-CE026408E37A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50">
              <a:extLst>
                <a:ext uri="{FF2B5EF4-FFF2-40B4-BE49-F238E27FC236}">
                  <a16:creationId xmlns:a16="http://schemas.microsoft.com/office/drawing/2014/main" id="{5E80DD45-5CC1-1ED6-D969-3EA8AD3C521D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0">
              <a:extLst>
                <a:ext uri="{FF2B5EF4-FFF2-40B4-BE49-F238E27FC236}">
                  <a16:creationId xmlns:a16="http://schemas.microsoft.com/office/drawing/2014/main" id="{84D791D3-46D9-ABE4-83E6-AEEF927F0DF5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50">
              <a:extLst>
                <a:ext uri="{FF2B5EF4-FFF2-40B4-BE49-F238E27FC236}">
                  <a16:creationId xmlns:a16="http://schemas.microsoft.com/office/drawing/2014/main" id="{1BB42C4D-CCB6-AF95-7715-0459C999C95F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150">
              <a:extLst>
                <a:ext uri="{FF2B5EF4-FFF2-40B4-BE49-F238E27FC236}">
                  <a16:creationId xmlns:a16="http://schemas.microsoft.com/office/drawing/2014/main" id="{565E11E0-3571-D155-C66A-2484093D37A7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50">
              <a:extLst>
                <a:ext uri="{FF2B5EF4-FFF2-40B4-BE49-F238E27FC236}">
                  <a16:creationId xmlns:a16="http://schemas.microsoft.com/office/drawing/2014/main" id="{32E60CC6-3605-7384-B145-5193F6E19B22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20A78E-43E1-4055-8B6D-3AFA772AE5C1}"/>
              </a:ext>
            </a:extLst>
          </p:cNvPr>
          <p:cNvGrpSpPr/>
          <p:nvPr/>
        </p:nvGrpSpPr>
        <p:grpSpPr>
          <a:xfrm flipH="1">
            <a:off x="16252105" y="-5429180"/>
            <a:ext cx="4069667" cy="13620679"/>
            <a:chOff x="330642" y="-1295762"/>
            <a:chExt cx="2468604" cy="826211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D2AE6C5-44BB-73AC-9E65-6A1690529516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50">
              <a:extLst>
                <a:ext uri="{FF2B5EF4-FFF2-40B4-BE49-F238E27FC236}">
                  <a16:creationId xmlns:a16="http://schemas.microsoft.com/office/drawing/2014/main" id="{ECB18280-63DA-2B8B-F0FA-A9C7BE866750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0">
              <a:extLst>
                <a:ext uri="{FF2B5EF4-FFF2-40B4-BE49-F238E27FC236}">
                  <a16:creationId xmlns:a16="http://schemas.microsoft.com/office/drawing/2014/main" id="{A19DB128-FD02-7157-A377-3D57C19CC6E0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0">
              <a:extLst>
                <a:ext uri="{FF2B5EF4-FFF2-40B4-BE49-F238E27FC236}">
                  <a16:creationId xmlns:a16="http://schemas.microsoft.com/office/drawing/2014/main" id="{FFF82161-A9FE-8CEF-C312-AAF933AA85F6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150">
              <a:extLst>
                <a:ext uri="{FF2B5EF4-FFF2-40B4-BE49-F238E27FC236}">
                  <a16:creationId xmlns:a16="http://schemas.microsoft.com/office/drawing/2014/main" id="{318014F8-CAB8-F4B3-6401-24F264B947DC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150">
              <a:extLst>
                <a:ext uri="{FF2B5EF4-FFF2-40B4-BE49-F238E27FC236}">
                  <a16:creationId xmlns:a16="http://schemas.microsoft.com/office/drawing/2014/main" id="{FAB4E2CF-9007-8B8C-66C8-01CBBD876B31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A391A32-2EA5-E62E-19F4-DBF5E9BD5D02}"/>
              </a:ext>
            </a:extLst>
          </p:cNvPr>
          <p:cNvSpPr/>
          <p:nvPr/>
        </p:nvSpPr>
        <p:spPr>
          <a:xfrm>
            <a:off x="104496" y="-4271787"/>
            <a:ext cx="20099367" cy="78513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F0E718A-49F5-5D78-F948-4010AD0CC443}"/>
              </a:ext>
            </a:extLst>
          </p:cNvPr>
          <p:cNvSpPr/>
          <p:nvPr/>
        </p:nvSpPr>
        <p:spPr>
          <a:xfrm flipV="1">
            <a:off x="104496" y="6248977"/>
            <a:ext cx="20099367" cy="78513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5587CE1-B1DB-DBA3-A21D-542B6C22D267}"/>
              </a:ext>
            </a:extLst>
          </p:cNvPr>
          <p:cNvGrpSpPr/>
          <p:nvPr/>
        </p:nvGrpSpPr>
        <p:grpSpPr>
          <a:xfrm>
            <a:off x="14825263" y="1381161"/>
            <a:ext cx="4221251" cy="5428666"/>
            <a:chOff x="3966907" y="6327657"/>
            <a:chExt cx="2562042" cy="329487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1ED2FCE2-EF71-E977-51F5-ECB5E9834751}"/>
                </a:ext>
              </a:extLst>
            </p:cNvPr>
            <p:cNvGrpSpPr/>
            <p:nvPr/>
          </p:nvGrpSpPr>
          <p:grpSpPr>
            <a:xfrm flipH="1">
              <a:off x="4194421" y="6342969"/>
              <a:ext cx="2334528" cy="3279558"/>
              <a:chOff x="-704602" y="7985701"/>
              <a:chExt cx="3011800" cy="4230994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1962670-34D5-5922-30AD-5CE01039F333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08D20D07-7DBD-4900-3547-1F2D9F0F8103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32697"/>
                <a:chOff x="-229676" y="8483998"/>
                <a:chExt cx="2536874" cy="3732697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964721-24D5-191D-C0FD-3BD8C5AC3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28" y="10856448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: Top Corners Rounded 294">
                  <a:extLst>
                    <a:ext uri="{FF2B5EF4-FFF2-40B4-BE49-F238E27FC236}">
                      <a16:creationId xmlns:a16="http://schemas.microsoft.com/office/drawing/2014/main" id="{A7C789EA-2B67-5F0F-4B3A-8DB53DCBC693}"/>
                    </a:ext>
                  </a:extLst>
                </p:cNvPr>
                <p:cNvSpPr/>
                <p:nvPr/>
              </p:nvSpPr>
              <p:spPr>
                <a:xfrm>
                  <a:off x="868106" y="118683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: Top Corners Rounded 295">
                  <a:extLst>
                    <a:ext uri="{FF2B5EF4-FFF2-40B4-BE49-F238E27FC236}">
                      <a16:creationId xmlns:a16="http://schemas.microsoft.com/office/drawing/2014/main" id="{0BC2D46F-F7D7-E63C-751F-8B552CDFE3C9}"/>
                    </a:ext>
                  </a:extLst>
                </p:cNvPr>
                <p:cNvSpPr/>
                <p:nvPr/>
              </p:nvSpPr>
              <p:spPr>
                <a:xfrm>
                  <a:off x="635349" y="12016386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D16E8298-9FBF-3A00-8059-659589F9A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1647" y="10753219"/>
                  <a:ext cx="52251" cy="11566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C18CACB-E66D-0EBB-06EC-1ACD34E96738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9E913ECF-1DE1-1D51-67E8-D84AEB018EF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592E804-3265-1A12-7B33-F18B5655400C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964AE9B1-7479-6CCC-DF16-ED5452F41BAD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82E2114-B7C7-9401-B547-E9475AF5E5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D4E66D3-3B29-9420-73AA-7CCF43522202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DB041B61-0A1B-1007-95CB-3A5959FA2C9E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52ABBA3-E17C-1809-0E4F-AD901DDB007B}"/>
                  </a:ext>
                </a:extLst>
              </p:cNvPr>
              <p:cNvSpPr/>
              <p:nvPr/>
            </p:nvSpPr>
            <p:spPr>
              <a:xfrm>
                <a:off x="1532362" y="9996265"/>
                <a:ext cx="148948" cy="71260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886C4B8-1859-330D-8C6F-872BFC7C0A60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F5F4D87D-583A-73EB-61AA-B3714A84BB21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FFBDE52-DFEC-4AF9-6A41-23BCFFD563E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3F8313B-2740-5BB7-CFD4-AB3B5A1970D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CD31195-3AED-561C-D028-23B1C9DE6A16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7216735E-D39C-4DFD-7C0A-8BFE7ABED2C4}"/>
              </a:ext>
            </a:extLst>
          </p:cNvPr>
          <p:cNvGrpSpPr/>
          <p:nvPr/>
        </p:nvGrpSpPr>
        <p:grpSpPr>
          <a:xfrm flipH="1">
            <a:off x="10289704" y="2850459"/>
            <a:ext cx="2719883" cy="3545841"/>
            <a:chOff x="-525509" y="8366255"/>
            <a:chExt cx="2840012" cy="3702451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51A51356-D4E9-7B14-ABDD-05DD2CE86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528" y="10856448"/>
              <a:ext cx="17352" cy="12087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Rectangle: Top Corners Rounded 335">
              <a:extLst>
                <a:ext uri="{FF2B5EF4-FFF2-40B4-BE49-F238E27FC236}">
                  <a16:creationId xmlns:a16="http://schemas.microsoft.com/office/drawing/2014/main" id="{D5AAC4FC-A800-0CB2-FAC4-3E492B6A7321}"/>
                </a:ext>
              </a:extLst>
            </p:cNvPr>
            <p:cNvSpPr/>
            <p:nvPr/>
          </p:nvSpPr>
          <p:spPr>
            <a:xfrm>
              <a:off x="868106" y="11868395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Rectangle: Top Corners Rounded 336">
              <a:extLst>
                <a:ext uri="{FF2B5EF4-FFF2-40B4-BE49-F238E27FC236}">
                  <a16:creationId xmlns:a16="http://schemas.microsoft.com/office/drawing/2014/main" id="{640F9FE5-7E15-8D17-19BE-4880CE688CA1}"/>
                </a:ext>
              </a:extLst>
            </p:cNvPr>
            <p:cNvSpPr/>
            <p:nvPr/>
          </p:nvSpPr>
          <p:spPr>
            <a:xfrm>
              <a:off x="326036" y="11868397"/>
              <a:ext cx="669495" cy="2003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F6FA944-DC82-E5AE-BB8E-E806CD8CB2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899" y="10704557"/>
              <a:ext cx="35275" cy="12052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51549F6-FB91-7E36-80BC-DED015655083}"/>
                </a:ext>
              </a:extLst>
            </p:cNvPr>
            <p:cNvSpPr/>
            <p:nvPr/>
          </p:nvSpPr>
          <p:spPr>
            <a:xfrm>
              <a:off x="-248374" y="8423801"/>
              <a:ext cx="2536874" cy="24477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1496DCCB-6232-9567-9601-5AE4F2ED8958}"/>
                </a:ext>
              </a:extLst>
            </p:cNvPr>
            <p:cNvSpPr/>
            <p:nvPr/>
          </p:nvSpPr>
          <p:spPr>
            <a:xfrm>
              <a:off x="603219" y="9598724"/>
              <a:ext cx="261278" cy="259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75D3C80-E0AD-2A57-0EBE-4F7195C29614}"/>
                </a:ext>
              </a:extLst>
            </p:cNvPr>
            <p:cNvSpPr/>
            <p:nvPr/>
          </p:nvSpPr>
          <p:spPr>
            <a:xfrm rot="8823412" flipH="1" flipV="1">
              <a:off x="-525509" y="8850578"/>
              <a:ext cx="649910" cy="1527172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C1E23E9-FDC9-CAD6-B75E-6DE98DAEBBD2}"/>
                </a:ext>
              </a:extLst>
            </p:cNvPr>
            <p:cNvSpPr/>
            <p:nvPr/>
          </p:nvSpPr>
          <p:spPr>
            <a:xfrm>
              <a:off x="1200041" y="10043056"/>
              <a:ext cx="184935" cy="190500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C8B39983-B6A9-2BD0-56BC-6B6EB82322A9}"/>
                </a:ext>
              </a:extLst>
            </p:cNvPr>
            <p:cNvSpPr/>
            <p:nvPr/>
          </p:nvSpPr>
          <p:spPr>
            <a:xfrm>
              <a:off x="1485813" y="9598724"/>
              <a:ext cx="261278" cy="259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DFD257F8-7ADA-A1AA-7C33-18FF4CEBA843}"/>
                </a:ext>
              </a:extLst>
            </p:cNvPr>
            <p:cNvSpPr/>
            <p:nvPr/>
          </p:nvSpPr>
          <p:spPr>
            <a:xfrm>
              <a:off x="720117" y="9713876"/>
              <a:ext cx="100007" cy="1304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32C5E43F-66FF-EAD7-5C31-9C70E131A7C5}"/>
                </a:ext>
              </a:extLst>
            </p:cNvPr>
            <p:cNvSpPr/>
            <p:nvPr/>
          </p:nvSpPr>
          <p:spPr>
            <a:xfrm>
              <a:off x="1583427" y="9709123"/>
              <a:ext cx="100007" cy="1304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C560C589-89DC-9321-84BE-29C8E39E1BE0}"/>
                </a:ext>
              </a:extLst>
            </p:cNvPr>
            <p:cNvSpPr/>
            <p:nvPr/>
          </p:nvSpPr>
          <p:spPr>
            <a:xfrm>
              <a:off x="-222370" y="8366255"/>
              <a:ext cx="2536873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12E427A-2B67-E91E-E6AF-238B0D37B4BC}"/>
              </a:ext>
            </a:extLst>
          </p:cNvPr>
          <p:cNvGrpSpPr/>
          <p:nvPr/>
        </p:nvGrpSpPr>
        <p:grpSpPr>
          <a:xfrm>
            <a:off x="2012646" y="1400997"/>
            <a:ext cx="3546329" cy="5237791"/>
            <a:chOff x="3794688" y="6282389"/>
            <a:chExt cx="2183800" cy="3225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D93FA06-E090-4B7A-22ED-9A303CCED58E}"/>
                </a:ext>
              </a:extLst>
            </p:cNvPr>
            <p:cNvGrpSpPr/>
            <p:nvPr/>
          </p:nvGrpSpPr>
          <p:grpSpPr>
            <a:xfrm flipH="1">
              <a:off x="3794688" y="6282389"/>
              <a:ext cx="2145469" cy="3225388"/>
              <a:chOff x="55006" y="7907544"/>
              <a:chExt cx="2767892" cy="4161108"/>
            </a:xfrm>
          </p:grpSpPr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5754EF49-0202-EA8A-FC8E-597DD653475A}"/>
                  </a:ext>
                </a:extLst>
              </p:cNvPr>
              <p:cNvSpPr/>
              <p:nvPr/>
            </p:nvSpPr>
            <p:spPr>
              <a:xfrm rot="1503586">
                <a:off x="221111" y="7907544"/>
                <a:ext cx="2601787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1530EEDB-23B1-74C1-89F7-A862DC1C68FB}"/>
                  </a:ext>
                </a:extLst>
              </p:cNvPr>
              <p:cNvGrpSpPr/>
              <p:nvPr/>
            </p:nvGrpSpPr>
            <p:grpSpPr>
              <a:xfrm>
                <a:off x="55006" y="8424051"/>
                <a:ext cx="2536874" cy="3644601"/>
                <a:chOff x="55006" y="8424051"/>
                <a:chExt cx="2536874" cy="3644601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6D6D7B3D-982F-2751-7B91-6E8568826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467" y="10613827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Rectangle: Top Corners Rounded 317">
                  <a:extLst>
                    <a:ext uri="{FF2B5EF4-FFF2-40B4-BE49-F238E27FC236}">
                      <a16:creationId xmlns:a16="http://schemas.microsoft.com/office/drawing/2014/main" id="{2E4FCCE1-6644-9FDF-A3DC-8A0EB0C8E581}"/>
                    </a:ext>
                  </a:extLst>
                </p:cNvPr>
                <p:cNvSpPr/>
                <p:nvPr/>
              </p:nvSpPr>
              <p:spPr>
                <a:xfrm>
                  <a:off x="1139991" y="1186834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Rectangle: Top Corners Rounded 318">
                  <a:extLst>
                    <a:ext uri="{FF2B5EF4-FFF2-40B4-BE49-F238E27FC236}">
                      <a16:creationId xmlns:a16="http://schemas.microsoft.com/office/drawing/2014/main" id="{B64F8E41-B982-E108-67CA-3A7B1F22B44E}"/>
                    </a:ext>
                  </a:extLst>
                </p:cNvPr>
                <p:cNvSpPr/>
                <p:nvPr/>
              </p:nvSpPr>
              <p:spPr>
                <a:xfrm>
                  <a:off x="665474" y="1177397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2433F587-D483-21B4-8D63-7AACB7E2B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8321" y="10716261"/>
                  <a:ext cx="35275" cy="12052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EA68F46-DD1A-05E4-B157-03BD1D4326A6}"/>
                    </a:ext>
                  </a:extLst>
                </p:cNvPr>
                <p:cNvSpPr/>
                <p:nvPr/>
              </p:nvSpPr>
              <p:spPr>
                <a:xfrm>
                  <a:off x="55006" y="8424051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9215E282-16D4-CFA1-2CD2-BD76590C9791}"/>
                    </a:ext>
                  </a:extLst>
                </p:cNvPr>
                <p:cNvSpPr/>
                <p:nvPr/>
              </p:nvSpPr>
              <p:spPr>
                <a:xfrm>
                  <a:off x="481065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B098FC7A-175D-7003-9F24-B5D3C828A435}"/>
                    </a:ext>
                  </a:extLst>
                </p:cNvPr>
                <p:cNvSpPr/>
                <p:nvPr/>
              </p:nvSpPr>
              <p:spPr>
                <a:xfrm rot="852996" flipH="1">
                  <a:off x="1620563" y="9992630"/>
                  <a:ext cx="649909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74FA7F88-BC8E-297A-FA7D-17FC6A264B99}"/>
                    </a:ext>
                  </a:extLst>
                </p:cNvPr>
                <p:cNvSpPr/>
                <p:nvPr/>
              </p:nvSpPr>
              <p:spPr>
                <a:xfrm flipH="1">
                  <a:off x="912776" y="972565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04FF49B9-DB93-BF5E-6260-BCB1AF63DFD9}"/>
                    </a:ext>
                  </a:extLst>
                </p:cNvPr>
                <p:cNvSpPr/>
                <p:nvPr/>
              </p:nvSpPr>
              <p:spPr>
                <a:xfrm>
                  <a:off x="1363659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AB060756-87CC-8E07-1EE8-54978AE70E62}"/>
                    </a:ext>
                  </a:extLst>
                </p:cNvPr>
                <p:cNvSpPr/>
                <p:nvPr/>
              </p:nvSpPr>
              <p:spPr>
                <a:xfrm>
                  <a:off x="537087" y="9472303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F73AC2A-56DF-5AE9-D806-5D9B4463C3F0}"/>
                    </a:ext>
                  </a:extLst>
                </p:cNvPr>
                <p:cNvSpPr/>
                <p:nvPr/>
              </p:nvSpPr>
              <p:spPr>
                <a:xfrm>
                  <a:off x="1430935" y="9472049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E5D28A0-A4E4-8EA8-BB80-19EB7D0BB46B}"/>
                </a:ext>
              </a:extLst>
            </p:cNvPr>
            <p:cNvSpPr/>
            <p:nvPr/>
          </p:nvSpPr>
          <p:spPr>
            <a:xfrm>
              <a:off x="3958420" y="6578138"/>
              <a:ext cx="2020068" cy="894575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BC6E8844-E1C8-01DD-EBF5-4F0AC68EC8B1}"/>
              </a:ext>
            </a:extLst>
          </p:cNvPr>
          <p:cNvSpPr/>
          <p:nvPr/>
        </p:nvSpPr>
        <p:spPr>
          <a:xfrm>
            <a:off x="8924305" y="-4062217"/>
            <a:ext cx="2730797" cy="432842"/>
          </a:xfrm>
          <a:prstGeom prst="roundRect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0A3DE7E4-BFFE-344D-1F85-410E2EA8E01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3985779" y="4056651"/>
            <a:ext cx="323586" cy="236726"/>
          </a:xfrm>
          <a:prstGeom prst="rect">
            <a:avLst/>
          </a:prstGeom>
        </p:spPr>
      </p:pic>
      <p:pic>
        <p:nvPicPr>
          <p:cNvPr id="5" name="AIVoiceGenerator_com_31-12-2024T0_37_47_ F">
            <a:hlinkClick r:id="" action="ppaction://media"/>
            <a:extLst>
              <a:ext uri="{FF2B5EF4-FFF2-40B4-BE49-F238E27FC236}">
                <a16:creationId xmlns:a16="http://schemas.microsoft.com/office/drawing/2014/main" id="{C72EEDAB-31B9-71DA-987E-D5F691BAB2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9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6EDCC-4949-4C48-8D08-EBA130A640BE}"/>
              </a:ext>
            </a:extLst>
          </p:cNvPr>
          <p:cNvSpPr/>
          <p:nvPr/>
        </p:nvSpPr>
        <p:spPr>
          <a:xfrm>
            <a:off x="16252105" y="-4271785"/>
            <a:ext cx="3988468" cy="11305894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436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43890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12700 w 2419350"/>
              <a:gd name="connsiteY3" fmla="*/ 642620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12700" y="6426200"/>
                </a:lnTo>
                <a:cubicBezTo>
                  <a:pt x="8467" y="4442883"/>
                  <a:pt x="4233" y="2459567"/>
                  <a:pt x="0" y="4762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508FDD-9705-9598-2EAF-D927BD1EF9CE}"/>
              </a:ext>
            </a:extLst>
          </p:cNvPr>
          <p:cNvSpPr/>
          <p:nvPr/>
        </p:nvSpPr>
        <p:spPr>
          <a:xfrm flipH="1">
            <a:off x="67786" y="-4271785"/>
            <a:ext cx="3988468" cy="11305894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41985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57150" y="64198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FBB29-883E-C178-C8CD-EC008AF52894}"/>
              </a:ext>
            </a:extLst>
          </p:cNvPr>
          <p:cNvSpPr/>
          <p:nvPr/>
        </p:nvSpPr>
        <p:spPr>
          <a:xfrm>
            <a:off x="4056254" y="-3486654"/>
            <a:ext cx="12195851" cy="97356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0BA010-8244-7285-3859-A061F97ADBB9}"/>
              </a:ext>
            </a:extLst>
          </p:cNvPr>
          <p:cNvCxnSpPr/>
          <p:nvPr/>
        </p:nvCxnSpPr>
        <p:spPr>
          <a:xfrm>
            <a:off x="4056254" y="3605869"/>
            <a:ext cx="12195851" cy="0"/>
          </a:xfrm>
          <a:prstGeom prst="line">
            <a:avLst/>
          </a:prstGeom>
          <a:ln w="1778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2FB345-2E77-AB4E-8286-16408166614D}"/>
              </a:ext>
            </a:extLst>
          </p:cNvPr>
          <p:cNvGrpSpPr/>
          <p:nvPr/>
        </p:nvGrpSpPr>
        <p:grpSpPr>
          <a:xfrm>
            <a:off x="0" y="-5519110"/>
            <a:ext cx="4069667" cy="13620679"/>
            <a:chOff x="330642" y="-1295762"/>
            <a:chExt cx="2468604" cy="826211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8E8518F-5579-4629-FF4E-CE026408E37A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50">
              <a:extLst>
                <a:ext uri="{FF2B5EF4-FFF2-40B4-BE49-F238E27FC236}">
                  <a16:creationId xmlns:a16="http://schemas.microsoft.com/office/drawing/2014/main" id="{5E80DD45-5CC1-1ED6-D969-3EA8AD3C521D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0">
              <a:extLst>
                <a:ext uri="{FF2B5EF4-FFF2-40B4-BE49-F238E27FC236}">
                  <a16:creationId xmlns:a16="http://schemas.microsoft.com/office/drawing/2014/main" id="{84D791D3-46D9-ABE4-83E6-AEEF927F0DF5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50">
              <a:extLst>
                <a:ext uri="{FF2B5EF4-FFF2-40B4-BE49-F238E27FC236}">
                  <a16:creationId xmlns:a16="http://schemas.microsoft.com/office/drawing/2014/main" id="{1BB42C4D-CCB6-AF95-7715-0459C999C95F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150">
              <a:extLst>
                <a:ext uri="{FF2B5EF4-FFF2-40B4-BE49-F238E27FC236}">
                  <a16:creationId xmlns:a16="http://schemas.microsoft.com/office/drawing/2014/main" id="{565E11E0-3571-D155-C66A-2484093D37A7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50">
              <a:extLst>
                <a:ext uri="{FF2B5EF4-FFF2-40B4-BE49-F238E27FC236}">
                  <a16:creationId xmlns:a16="http://schemas.microsoft.com/office/drawing/2014/main" id="{32E60CC6-3605-7384-B145-5193F6E19B22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20A78E-43E1-4055-8B6D-3AFA772AE5C1}"/>
              </a:ext>
            </a:extLst>
          </p:cNvPr>
          <p:cNvGrpSpPr/>
          <p:nvPr/>
        </p:nvGrpSpPr>
        <p:grpSpPr>
          <a:xfrm flipH="1">
            <a:off x="16252105" y="-5429180"/>
            <a:ext cx="4069667" cy="13620679"/>
            <a:chOff x="330642" y="-1295762"/>
            <a:chExt cx="2468604" cy="826211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D2AE6C5-44BB-73AC-9E65-6A1690529516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50">
              <a:extLst>
                <a:ext uri="{FF2B5EF4-FFF2-40B4-BE49-F238E27FC236}">
                  <a16:creationId xmlns:a16="http://schemas.microsoft.com/office/drawing/2014/main" id="{ECB18280-63DA-2B8B-F0FA-A9C7BE866750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0">
              <a:extLst>
                <a:ext uri="{FF2B5EF4-FFF2-40B4-BE49-F238E27FC236}">
                  <a16:creationId xmlns:a16="http://schemas.microsoft.com/office/drawing/2014/main" id="{A19DB128-FD02-7157-A377-3D57C19CC6E0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0">
              <a:extLst>
                <a:ext uri="{FF2B5EF4-FFF2-40B4-BE49-F238E27FC236}">
                  <a16:creationId xmlns:a16="http://schemas.microsoft.com/office/drawing/2014/main" id="{FFF82161-A9FE-8CEF-C312-AAF933AA85F6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150">
              <a:extLst>
                <a:ext uri="{FF2B5EF4-FFF2-40B4-BE49-F238E27FC236}">
                  <a16:creationId xmlns:a16="http://schemas.microsoft.com/office/drawing/2014/main" id="{318014F8-CAB8-F4B3-6401-24F264B947DC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150">
              <a:extLst>
                <a:ext uri="{FF2B5EF4-FFF2-40B4-BE49-F238E27FC236}">
                  <a16:creationId xmlns:a16="http://schemas.microsoft.com/office/drawing/2014/main" id="{FAB4E2CF-9007-8B8C-66C8-01CBBD876B31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A391A32-2EA5-E62E-19F4-DBF5E9BD5D02}"/>
              </a:ext>
            </a:extLst>
          </p:cNvPr>
          <p:cNvSpPr/>
          <p:nvPr/>
        </p:nvSpPr>
        <p:spPr>
          <a:xfrm>
            <a:off x="104496" y="-4271787"/>
            <a:ext cx="20099367" cy="78513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F0E718A-49F5-5D78-F948-4010AD0CC443}"/>
              </a:ext>
            </a:extLst>
          </p:cNvPr>
          <p:cNvSpPr/>
          <p:nvPr/>
        </p:nvSpPr>
        <p:spPr>
          <a:xfrm flipV="1">
            <a:off x="104496" y="6248977"/>
            <a:ext cx="20099367" cy="78513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5587CE1-B1DB-DBA3-A21D-542B6C22D267}"/>
              </a:ext>
            </a:extLst>
          </p:cNvPr>
          <p:cNvGrpSpPr/>
          <p:nvPr/>
        </p:nvGrpSpPr>
        <p:grpSpPr>
          <a:xfrm>
            <a:off x="10154179" y="2383646"/>
            <a:ext cx="3259279" cy="4191539"/>
            <a:chOff x="3966907" y="6327657"/>
            <a:chExt cx="2562042" cy="329487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1ED2FCE2-EF71-E977-51F5-ECB5E9834751}"/>
                </a:ext>
              </a:extLst>
            </p:cNvPr>
            <p:cNvGrpSpPr/>
            <p:nvPr/>
          </p:nvGrpSpPr>
          <p:grpSpPr>
            <a:xfrm flipH="1">
              <a:off x="4194421" y="6342969"/>
              <a:ext cx="2334528" cy="3279558"/>
              <a:chOff x="-704602" y="7985701"/>
              <a:chExt cx="3011800" cy="4230994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1962670-34D5-5922-30AD-5CE01039F333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08D20D07-7DBD-4900-3547-1F2D9F0F8103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32697"/>
                <a:chOff x="-229676" y="8483998"/>
                <a:chExt cx="2536874" cy="3732697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964721-24D5-191D-C0FD-3BD8C5AC3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28" y="10856448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: Top Corners Rounded 294">
                  <a:extLst>
                    <a:ext uri="{FF2B5EF4-FFF2-40B4-BE49-F238E27FC236}">
                      <a16:creationId xmlns:a16="http://schemas.microsoft.com/office/drawing/2014/main" id="{A7C789EA-2B67-5F0F-4B3A-8DB53DCBC693}"/>
                    </a:ext>
                  </a:extLst>
                </p:cNvPr>
                <p:cNvSpPr/>
                <p:nvPr/>
              </p:nvSpPr>
              <p:spPr>
                <a:xfrm>
                  <a:off x="868106" y="118683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: Top Corners Rounded 295">
                  <a:extLst>
                    <a:ext uri="{FF2B5EF4-FFF2-40B4-BE49-F238E27FC236}">
                      <a16:creationId xmlns:a16="http://schemas.microsoft.com/office/drawing/2014/main" id="{0BC2D46F-F7D7-E63C-751F-8B552CDFE3C9}"/>
                    </a:ext>
                  </a:extLst>
                </p:cNvPr>
                <p:cNvSpPr/>
                <p:nvPr/>
              </p:nvSpPr>
              <p:spPr>
                <a:xfrm>
                  <a:off x="635349" y="12016386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D16E8298-9FBF-3A00-8059-659589F9A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1647" y="10753219"/>
                  <a:ext cx="52251" cy="11566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C18CACB-E66D-0EBB-06EC-1ACD34E96738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9E913ECF-1DE1-1D51-67E8-D84AEB018EF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592E804-3265-1A12-7B33-F18B5655400C}"/>
                    </a:ext>
                  </a:extLst>
                </p:cNvPr>
                <p:cNvSpPr/>
                <p:nvPr/>
              </p:nvSpPr>
              <p:spPr>
                <a:xfrm>
                  <a:off x="743465" y="9922644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964AE9B1-7479-6CCC-DF16-ED5452F41BAD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82E2114-B7C7-9401-B547-E9475AF5E5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D4E66D3-3B29-9420-73AA-7CCF43522202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DB041B61-0A1B-1007-95CB-3A5959FA2C9E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52ABBA3-E17C-1809-0E4F-AD901DDB007B}"/>
                  </a:ext>
                </a:extLst>
              </p:cNvPr>
              <p:cNvSpPr/>
              <p:nvPr/>
            </p:nvSpPr>
            <p:spPr>
              <a:xfrm>
                <a:off x="1532362" y="9996265"/>
                <a:ext cx="148948" cy="71260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886C4B8-1859-330D-8C6F-872BFC7C0A60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F5F4D87D-583A-73EB-61AA-B3714A84BB21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FFBDE52-DFEC-4AF9-6A41-23BCFFD563E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3F8313B-2740-5BB7-CFD4-AB3B5A1970D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CD31195-3AED-561C-D028-23B1C9DE6A16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12E427A-2B67-E91E-E6AF-238B0D37B4BC}"/>
              </a:ext>
            </a:extLst>
          </p:cNvPr>
          <p:cNvGrpSpPr/>
          <p:nvPr/>
        </p:nvGrpSpPr>
        <p:grpSpPr>
          <a:xfrm>
            <a:off x="2012646" y="1400997"/>
            <a:ext cx="3546329" cy="5237791"/>
            <a:chOff x="3794688" y="6282389"/>
            <a:chExt cx="2183800" cy="3225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D93FA06-E090-4B7A-22ED-9A303CCED58E}"/>
                </a:ext>
              </a:extLst>
            </p:cNvPr>
            <p:cNvGrpSpPr/>
            <p:nvPr/>
          </p:nvGrpSpPr>
          <p:grpSpPr>
            <a:xfrm flipH="1">
              <a:off x="3794688" y="6282389"/>
              <a:ext cx="2145469" cy="3225388"/>
              <a:chOff x="55006" y="7907544"/>
              <a:chExt cx="2767892" cy="4161108"/>
            </a:xfrm>
          </p:grpSpPr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5754EF49-0202-EA8A-FC8E-597DD653475A}"/>
                  </a:ext>
                </a:extLst>
              </p:cNvPr>
              <p:cNvSpPr/>
              <p:nvPr/>
            </p:nvSpPr>
            <p:spPr>
              <a:xfrm rot="1503586">
                <a:off x="221111" y="7907544"/>
                <a:ext cx="2601787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1530EEDB-23B1-74C1-89F7-A862DC1C68FB}"/>
                  </a:ext>
                </a:extLst>
              </p:cNvPr>
              <p:cNvGrpSpPr/>
              <p:nvPr/>
            </p:nvGrpSpPr>
            <p:grpSpPr>
              <a:xfrm>
                <a:off x="55006" y="8424051"/>
                <a:ext cx="2536874" cy="3644601"/>
                <a:chOff x="55006" y="8424051"/>
                <a:chExt cx="2536874" cy="3644601"/>
              </a:xfrm>
            </p:grpSpPr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6D6D7B3D-982F-2751-7B91-6E8568826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467" y="10613827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Rectangle: Top Corners Rounded 317">
                  <a:extLst>
                    <a:ext uri="{FF2B5EF4-FFF2-40B4-BE49-F238E27FC236}">
                      <a16:creationId xmlns:a16="http://schemas.microsoft.com/office/drawing/2014/main" id="{2E4FCCE1-6644-9FDF-A3DC-8A0EB0C8E581}"/>
                    </a:ext>
                  </a:extLst>
                </p:cNvPr>
                <p:cNvSpPr/>
                <p:nvPr/>
              </p:nvSpPr>
              <p:spPr>
                <a:xfrm>
                  <a:off x="1139991" y="1186834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Rectangle: Top Corners Rounded 318">
                  <a:extLst>
                    <a:ext uri="{FF2B5EF4-FFF2-40B4-BE49-F238E27FC236}">
                      <a16:creationId xmlns:a16="http://schemas.microsoft.com/office/drawing/2014/main" id="{B64F8E41-B982-E108-67CA-3A7B1F22B44E}"/>
                    </a:ext>
                  </a:extLst>
                </p:cNvPr>
                <p:cNvSpPr/>
                <p:nvPr/>
              </p:nvSpPr>
              <p:spPr>
                <a:xfrm>
                  <a:off x="665474" y="1177397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2433F587-D483-21B4-8D63-7AACB7E2B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8321" y="10716261"/>
                  <a:ext cx="35275" cy="12052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4EA68F46-DD1A-05E4-B157-03BD1D4326A6}"/>
                    </a:ext>
                  </a:extLst>
                </p:cNvPr>
                <p:cNvSpPr/>
                <p:nvPr/>
              </p:nvSpPr>
              <p:spPr>
                <a:xfrm>
                  <a:off x="55006" y="8424051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9215E282-16D4-CFA1-2CD2-BD76590C9791}"/>
                    </a:ext>
                  </a:extLst>
                </p:cNvPr>
                <p:cNvSpPr/>
                <p:nvPr/>
              </p:nvSpPr>
              <p:spPr>
                <a:xfrm>
                  <a:off x="481065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B098FC7A-175D-7003-9F24-B5D3C828A435}"/>
                    </a:ext>
                  </a:extLst>
                </p:cNvPr>
                <p:cNvSpPr/>
                <p:nvPr/>
              </p:nvSpPr>
              <p:spPr>
                <a:xfrm rot="852996" flipH="1">
                  <a:off x="1620563" y="9992630"/>
                  <a:ext cx="649909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74FA7F88-BC8E-297A-FA7D-17FC6A264B99}"/>
                    </a:ext>
                  </a:extLst>
                </p:cNvPr>
                <p:cNvSpPr/>
                <p:nvPr/>
              </p:nvSpPr>
              <p:spPr>
                <a:xfrm flipH="1">
                  <a:off x="912776" y="972565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04FF49B9-DB93-BF5E-6260-BCB1AF63DFD9}"/>
                    </a:ext>
                  </a:extLst>
                </p:cNvPr>
                <p:cNvSpPr/>
                <p:nvPr/>
              </p:nvSpPr>
              <p:spPr>
                <a:xfrm>
                  <a:off x="1363659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AB060756-87CC-8E07-1EE8-54978AE70E62}"/>
                    </a:ext>
                  </a:extLst>
                </p:cNvPr>
                <p:cNvSpPr/>
                <p:nvPr/>
              </p:nvSpPr>
              <p:spPr>
                <a:xfrm>
                  <a:off x="537087" y="9472303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F73AC2A-56DF-5AE9-D806-5D9B4463C3F0}"/>
                    </a:ext>
                  </a:extLst>
                </p:cNvPr>
                <p:cNvSpPr/>
                <p:nvPr/>
              </p:nvSpPr>
              <p:spPr>
                <a:xfrm>
                  <a:off x="1430935" y="9472049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E5D28A0-A4E4-8EA8-BB80-19EB7D0BB46B}"/>
                </a:ext>
              </a:extLst>
            </p:cNvPr>
            <p:cNvSpPr/>
            <p:nvPr/>
          </p:nvSpPr>
          <p:spPr>
            <a:xfrm>
              <a:off x="3958420" y="6578138"/>
              <a:ext cx="2020068" cy="894575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BC6E8844-E1C8-01DD-EBF5-4F0AC68EC8B1}"/>
              </a:ext>
            </a:extLst>
          </p:cNvPr>
          <p:cNvSpPr/>
          <p:nvPr/>
        </p:nvSpPr>
        <p:spPr>
          <a:xfrm>
            <a:off x="8924305" y="-4062217"/>
            <a:ext cx="2730797" cy="432842"/>
          </a:xfrm>
          <a:prstGeom prst="roundRect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emojimouth">
            <a:hlinkClick r:id="" action="ppaction://media"/>
            <a:extLst>
              <a:ext uri="{FF2B5EF4-FFF2-40B4-BE49-F238E27FC236}">
                <a16:creationId xmlns:a16="http://schemas.microsoft.com/office/drawing/2014/main" id="{0A3DE7E4-BFFE-344D-1F85-410E2EA8E01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3985779" y="4056651"/>
            <a:ext cx="323586" cy="236726"/>
          </a:xfrm>
          <a:prstGeom prst="rect">
            <a:avLst/>
          </a:prstGeom>
        </p:spPr>
      </p:pic>
      <p:pic>
        <p:nvPicPr>
          <p:cNvPr id="3" name="AIVoiceGenerator_com_31-12-2024T0_39_33_ F">
            <a:hlinkClick r:id="" action="ppaction://media"/>
            <a:extLst>
              <a:ext uri="{FF2B5EF4-FFF2-40B4-BE49-F238E27FC236}">
                <a16:creationId xmlns:a16="http://schemas.microsoft.com/office/drawing/2014/main" id="{ABA40491-1B2F-1738-E805-CF714CA3C58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4F6FB3-21C7-EE80-D2B4-FBC53A15398F}"/>
              </a:ext>
            </a:extLst>
          </p:cNvPr>
          <p:cNvGrpSpPr/>
          <p:nvPr/>
        </p:nvGrpSpPr>
        <p:grpSpPr>
          <a:xfrm>
            <a:off x="-5461443" y="-7049615"/>
            <a:ext cx="23114886" cy="15595057"/>
            <a:chOff x="0" y="-5519110"/>
            <a:chExt cx="20321772" cy="137106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66EDCC-4949-4C48-8D08-EBA130A640BE}"/>
                </a:ext>
              </a:extLst>
            </p:cNvPr>
            <p:cNvSpPr/>
            <p:nvPr/>
          </p:nvSpPr>
          <p:spPr>
            <a:xfrm>
              <a:off x="16252105" y="-4271785"/>
              <a:ext cx="3988468" cy="11305894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436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43890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12700 w 2419350"/>
                <a:gd name="connsiteY3" fmla="*/ 642620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12700" y="6426200"/>
                  </a:lnTo>
                  <a:cubicBezTo>
                    <a:pt x="8467" y="4442883"/>
                    <a:pt x="4233" y="2459567"/>
                    <a:pt x="0" y="4762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13508FDD-9705-9598-2EAF-D927BD1EF9CE}"/>
                </a:ext>
              </a:extLst>
            </p:cNvPr>
            <p:cNvSpPr/>
            <p:nvPr/>
          </p:nvSpPr>
          <p:spPr>
            <a:xfrm flipH="1">
              <a:off x="67786" y="-4271785"/>
              <a:ext cx="3988468" cy="11305894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41985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57150" y="64198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FBB29-883E-C178-C8CD-EC008AF52894}"/>
                </a:ext>
              </a:extLst>
            </p:cNvPr>
            <p:cNvSpPr/>
            <p:nvPr/>
          </p:nvSpPr>
          <p:spPr>
            <a:xfrm>
              <a:off x="4056254" y="-3486654"/>
              <a:ext cx="12195851" cy="973563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0BA010-8244-7285-3859-A061F97ADBB9}"/>
                </a:ext>
              </a:extLst>
            </p:cNvPr>
            <p:cNvCxnSpPr/>
            <p:nvPr/>
          </p:nvCxnSpPr>
          <p:spPr>
            <a:xfrm>
              <a:off x="4056254" y="3605869"/>
              <a:ext cx="12195851" cy="0"/>
            </a:xfrm>
            <a:prstGeom prst="line">
              <a:avLst/>
            </a:prstGeom>
            <a:ln w="177800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72FB345-2E77-AB4E-8286-16408166614D}"/>
                </a:ext>
              </a:extLst>
            </p:cNvPr>
            <p:cNvGrpSpPr/>
            <p:nvPr/>
          </p:nvGrpSpPr>
          <p:grpSpPr>
            <a:xfrm>
              <a:off x="0" y="-5519110"/>
              <a:ext cx="4069667" cy="13620679"/>
              <a:chOff x="330642" y="-1295762"/>
              <a:chExt cx="2468604" cy="8262117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8E8518F-5579-4629-FF4E-CE026408E37A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150">
                <a:extLst>
                  <a:ext uri="{FF2B5EF4-FFF2-40B4-BE49-F238E27FC236}">
                    <a16:creationId xmlns:a16="http://schemas.microsoft.com/office/drawing/2014/main" id="{5E80DD45-5CC1-1ED6-D969-3EA8AD3C521D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150">
                <a:extLst>
                  <a:ext uri="{FF2B5EF4-FFF2-40B4-BE49-F238E27FC236}">
                    <a16:creationId xmlns:a16="http://schemas.microsoft.com/office/drawing/2014/main" id="{84D791D3-46D9-ABE4-83E6-AEEF927F0DF5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150">
                <a:extLst>
                  <a:ext uri="{FF2B5EF4-FFF2-40B4-BE49-F238E27FC236}">
                    <a16:creationId xmlns:a16="http://schemas.microsoft.com/office/drawing/2014/main" id="{1BB42C4D-CCB6-AF95-7715-0459C999C95F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150">
                <a:extLst>
                  <a:ext uri="{FF2B5EF4-FFF2-40B4-BE49-F238E27FC236}">
                    <a16:creationId xmlns:a16="http://schemas.microsoft.com/office/drawing/2014/main" id="{565E11E0-3571-D155-C66A-2484093D37A7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150">
                <a:extLst>
                  <a:ext uri="{FF2B5EF4-FFF2-40B4-BE49-F238E27FC236}">
                    <a16:creationId xmlns:a16="http://schemas.microsoft.com/office/drawing/2014/main" id="{32E60CC6-3605-7384-B145-5193F6E19B22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720A78E-43E1-4055-8B6D-3AFA772AE5C1}"/>
                </a:ext>
              </a:extLst>
            </p:cNvPr>
            <p:cNvGrpSpPr/>
            <p:nvPr/>
          </p:nvGrpSpPr>
          <p:grpSpPr>
            <a:xfrm flipH="1">
              <a:off x="16252105" y="-5429180"/>
              <a:ext cx="4069667" cy="13620679"/>
              <a:chOff x="330642" y="-1295762"/>
              <a:chExt cx="2468604" cy="8262117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D2AE6C5-44BB-73AC-9E65-6A1690529516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150">
                <a:extLst>
                  <a:ext uri="{FF2B5EF4-FFF2-40B4-BE49-F238E27FC236}">
                    <a16:creationId xmlns:a16="http://schemas.microsoft.com/office/drawing/2014/main" id="{ECB18280-63DA-2B8B-F0FA-A9C7BE866750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50">
                <a:extLst>
                  <a:ext uri="{FF2B5EF4-FFF2-40B4-BE49-F238E27FC236}">
                    <a16:creationId xmlns:a16="http://schemas.microsoft.com/office/drawing/2014/main" id="{A19DB128-FD02-7157-A377-3D57C19CC6E0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50">
                <a:extLst>
                  <a:ext uri="{FF2B5EF4-FFF2-40B4-BE49-F238E27FC236}">
                    <a16:creationId xmlns:a16="http://schemas.microsoft.com/office/drawing/2014/main" id="{FFF82161-A9FE-8CEF-C312-AAF933AA85F6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50">
                <a:extLst>
                  <a:ext uri="{FF2B5EF4-FFF2-40B4-BE49-F238E27FC236}">
                    <a16:creationId xmlns:a16="http://schemas.microsoft.com/office/drawing/2014/main" id="{318014F8-CAB8-F4B3-6401-24F264B947DC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50">
                <a:extLst>
                  <a:ext uri="{FF2B5EF4-FFF2-40B4-BE49-F238E27FC236}">
                    <a16:creationId xmlns:a16="http://schemas.microsoft.com/office/drawing/2014/main" id="{FAB4E2CF-9007-8B8C-66C8-01CBBD876B31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9A391A32-2EA5-E62E-19F4-DBF5E9BD5D02}"/>
                </a:ext>
              </a:extLst>
            </p:cNvPr>
            <p:cNvSpPr/>
            <p:nvPr/>
          </p:nvSpPr>
          <p:spPr>
            <a:xfrm>
              <a:off x="104496" y="-4271787"/>
              <a:ext cx="20099367" cy="78513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F0E718A-49F5-5D78-F948-4010AD0CC443}"/>
                </a:ext>
              </a:extLst>
            </p:cNvPr>
            <p:cNvSpPr/>
            <p:nvPr/>
          </p:nvSpPr>
          <p:spPr>
            <a:xfrm flipV="1">
              <a:off x="104496" y="6248977"/>
              <a:ext cx="20099367" cy="78513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5587CE1-B1DB-DBA3-A21D-542B6C22D267}"/>
                </a:ext>
              </a:extLst>
            </p:cNvPr>
            <p:cNvGrpSpPr/>
            <p:nvPr/>
          </p:nvGrpSpPr>
          <p:grpSpPr>
            <a:xfrm>
              <a:off x="9263537" y="1238250"/>
              <a:ext cx="4149922" cy="5336935"/>
              <a:chOff x="3966907" y="6327657"/>
              <a:chExt cx="2562042" cy="3294870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1ED2FCE2-EF71-E977-51F5-ECB5E9834751}"/>
                  </a:ext>
                </a:extLst>
              </p:cNvPr>
              <p:cNvGrpSpPr/>
              <p:nvPr/>
            </p:nvGrpSpPr>
            <p:grpSpPr>
              <a:xfrm flipH="1">
                <a:off x="4194421" y="6342969"/>
                <a:ext cx="2334528" cy="3279558"/>
                <a:chOff x="-704602" y="7985701"/>
                <a:chExt cx="3011800" cy="4230994"/>
              </a:xfrm>
            </p:grpSpPr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D1962670-34D5-5922-30AD-5CE01039F333}"/>
                    </a:ext>
                  </a:extLst>
                </p:cNvPr>
                <p:cNvSpPr/>
                <p:nvPr/>
              </p:nvSpPr>
              <p:spPr>
                <a:xfrm rot="20860252">
                  <a:off x="-704602" y="7985701"/>
                  <a:ext cx="2536874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08D20D07-7DBD-4900-3547-1F2D9F0F8103}"/>
                    </a:ext>
                  </a:extLst>
                </p:cNvPr>
                <p:cNvGrpSpPr/>
                <p:nvPr/>
              </p:nvGrpSpPr>
              <p:grpSpPr>
                <a:xfrm>
                  <a:off x="-229676" y="8483998"/>
                  <a:ext cx="2536874" cy="3732697"/>
                  <a:chOff x="-229676" y="8483998"/>
                  <a:chExt cx="2536874" cy="3732697"/>
                </a:xfrm>
              </p:grpSpPr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C5964721-24D5-191D-C0FD-3BD8C5AC31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2528" y="10856448"/>
                    <a:ext cx="17352" cy="120870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Rectangle: Top Corners Rounded 294">
                    <a:extLst>
                      <a:ext uri="{FF2B5EF4-FFF2-40B4-BE49-F238E27FC236}">
                        <a16:creationId xmlns:a16="http://schemas.microsoft.com/office/drawing/2014/main" id="{A7C789EA-2B67-5F0F-4B3A-8DB53DCBC693}"/>
                      </a:ext>
                    </a:extLst>
                  </p:cNvPr>
                  <p:cNvSpPr/>
                  <p:nvPr/>
                </p:nvSpPr>
                <p:spPr>
                  <a:xfrm>
                    <a:off x="868106" y="11868395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" name="Rectangle: Top Corners Rounded 295">
                    <a:extLst>
                      <a:ext uri="{FF2B5EF4-FFF2-40B4-BE49-F238E27FC236}">
                        <a16:creationId xmlns:a16="http://schemas.microsoft.com/office/drawing/2014/main" id="{0BC2D46F-F7D7-E63C-751F-8B552CDFE3C9}"/>
                      </a:ext>
                    </a:extLst>
                  </p:cNvPr>
                  <p:cNvSpPr/>
                  <p:nvPr/>
                </p:nvSpPr>
                <p:spPr>
                  <a:xfrm>
                    <a:off x="635349" y="12016386"/>
                    <a:ext cx="669495" cy="20030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D16E8298-9FBF-3A00-8059-659589F9A3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1647" y="10753219"/>
                    <a:ext cx="52251" cy="115660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5C18CACB-E66D-0EBB-06EC-1ACD34E96738}"/>
                      </a:ext>
                    </a:extLst>
                  </p:cNvPr>
                  <p:cNvSpPr/>
                  <p:nvPr/>
                </p:nvSpPr>
                <p:spPr>
                  <a:xfrm>
                    <a:off x="-229676" y="8483998"/>
                    <a:ext cx="2536874" cy="244777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9E913ECF-1DE1-1D51-67E8-D84AEB018EF3}"/>
                      </a:ext>
                    </a:extLst>
                  </p:cNvPr>
                  <p:cNvSpPr/>
                  <p:nvPr/>
                </p:nvSpPr>
                <p:spPr>
                  <a:xfrm>
                    <a:off x="1051647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Freeform: Shape 296">
                    <a:extLst>
                      <a:ext uri="{FF2B5EF4-FFF2-40B4-BE49-F238E27FC236}">
                        <a16:creationId xmlns:a16="http://schemas.microsoft.com/office/drawing/2014/main" id="{2592E804-3265-1A12-7B33-F18B5655400C}"/>
                      </a:ext>
                    </a:extLst>
                  </p:cNvPr>
                  <p:cNvSpPr/>
                  <p:nvPr/>
                </p:nvSpPr>
                <p:spPr>
                  <a:xfrm>
                    <a:off x="743465" y="9922644"/>
                    <a:ext cx="649909" cy="923977"/>
                  </a:xfrm>
                  <a:custGeom>
                    <a:avLst/>
                    <a:gdLst>
                      <a:gd name="connsiteX0" fmla="*/ 115393 w 649909"/>
                      <a:gd name="connsiteY0" fmla="*/ 0 h 923977"/>
                      <a:gd name="connsiteX1" fmla="*/ 29668 w 649909"/>
                      <a:gd name="connsiteY1" fmla="*/ 438150 h 923977"/>
                      <a:gd name="connsiteX2" fmla="*/ 563068 w 649909"/>
                      <a:gd name="connsiteY2" fmla="*/ 847725 h 923977"/>
                      <a:gd name="connsiteX3" fmla="*/ 648793 w 649909"/>
                      <a:gd name="connsiteY3" fmla="*/ 923925 h 923977"/>
                      <a:gd name="connsiteX4" fmla="*/ 648793 w 649909"/>
                      <a:gd name="connsiteY4" fmla="*/ 923925 h 923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9909" h="923977">
                        <a:moveTo>
                          <a:pt x="115393" y="0"/>
                        </a:moveTo>
                        <a:cubicBezTo>
                          <a:pt x="35224" y="148431"/>
                          <a:pt x="-44945" y="296863"/>
                          <a:pt x="29668" y="438150"/>
                        </a:cubicBezTo>
                        <a:cubicBezTo>
                          <a:pt x="104280" y="579438"/>
                          <a:pt x="459881" y="766763"/>
                          <a:pt x="563068" y="847725"/>
                        </a:cubicBezTo>
                        <a:cubicBezTo>
                          <a:pt x="666255" y="928687"/>
                          <a:pt x="648793" y="923925"/>
                          <a:pt x="648793" y="923925"/>
                        </a:cubicBezTo>
                        <a:lnTo>
                          <a:pt x="648793" y="923925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" name="Freeform: Shape 297">
                    <a:extLst>
                      <a:ext uri="{FF2B5EF4-FFF2-40B4-BE49-F238E27FC236}">
                        <a16:creationId xmlns:a16="http://schemas.microsoft.com/office/drawing/2014/main" id="{964AE9B1-7479-6CCC-DF16-ED5452F41BAD}"/>
                      </a:ext>
                    </a:extLst>
                  </p:cNvPr>
                  <p:cNvSpPr/>
                  <p:nvPr/>
                </p:nvSpPr>
                <p:spPr>
                  <a:xfrm>
                    <a:off x="1648470" y="9623682"/>
                    <a:ext cx="184935" cy="190500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982E2114-B7C7-9401-B547-E9475AF5E5F3}"/>
                      </a:ext>
                    </a:extLst>
                  </p:cNvPr>
                  <p:cNvSpPr/>
                  <p:nvPr/>
                </p:nvSpPr>
                <p:spPr>
                  <a:xfrm>
                    <a:off x="1934241" y="9179351"/>
                    <a:ext cx="261279" cy="2595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6D4E66D3-3B29-9420-73AA-7CCF43522202}"/>
                      </a:ext>
                    </a:extLst>
                  </p:cNvPr>
                  <p:cNvSpPr/>
                  <p:nvPr/>
                </p:nvSpPr>
                <p:spPr>
                  <a:xfrm>
                    <a:off x="1168545" y="9294502"/>
                    <a:ext cx="100007" cy="1304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DB041B61-0A1B-1007-95CB-3A5959FA2C9E}"/>
                      </a:ext>
                    </a:extLst>
                  </p:cNvPr>
                  <p:cNvSpPr/>
                  <p:nvPr/>
                </p:nvSpPr>
                <p:spPr>
                  <a:xfrm>
                    <a:off x="2031857" y="9289750"/>
                    <a:ext cx="100007" cy="13046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886C4B8-1859-330D-8C6F-872BFC7C0A60}"/>
                  </a:ext>
                </a:extLst>
              </p:cNvPr>
              <p:cNvSpPr/>
              <p:nvPr/>
            </p:nvSpPr>
            <p:spPr>
              <a:xfrm>
                <a:off x="3966907" y="6327657"/>
                <a:ext cx="2509532" cy="82405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F5F4D87D-583A-73EB-61AA-B3714A84BB21}"/>
                  </a:ext>
                </a:extLst>
              </p:cNvPr>
              <p:cNvGrpSpPr/>
              <p:nvPr/>
            </p:nvGrpSpPr>
            <p:grpSpPr>
              <a:xfrm>
                <a:off x="5284903" y="6347744"/>
                <a:ext cx="1054009" cy="1558727"/>
                <a:chOff x="5284903" y="6347744"/>
                <a:chExt cx="1054009" cy="1558727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7FFBDE52-DFEC-4AF9-6A41-23BCFFD563E4}"/>
                    </a:ext>
                  </a:extLst>
                </p:cNvPr>
                <p:cNvSpPr/>
                <p:nvPr/>
              </p:nvSpPr>
              <p:spPr>
                <a:xfrm rot="20615175" flipH="1">
                  <a:off x="5462558" y="6571117"/>
                  <a:ext cx="876354" cy="133535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73F8313B-2740-5BB7-CFD4-AB3B5A1970D6}"/>
                    </a:ext>
                  </a:extLst>
                </p:cNvPr>
                <p:cNvSpPr/>
                <p:nvPr/>
              </p:nvSpPr>
              <p:spPr>
                <a:xfrm rot="20615175" flipH="1">
                  <a:off x="5388604" y="6455682"/>
                  <a:ext cx="751682" cy="1264289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0CD31195-3AED-561C-D028-23B1C9DE6A16}"/>
                    </a:ext>
                  </a:extLst>
                </p:cNvPr>
                <p:cNvSpPr/>
                <p:nvPr/>
              </p:nvSpPr>
              <p:spPr>
                <a:xfrm rot="20615175" flipH="1">
                  <a:off x="5284903" y="6347744"/>
                  <a:ext cx="636109" cy="118442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BC6E8844-E1C8-01DD-EBF5-4F0AC68EC8B1}"/>
                </a:ext>
              </a:extLst>
            </p:cNvPr>
            <p:cNvSpPr/>
            <p:nvPr/>
          </p:nvSpPr>
          <p:spPr>
            <a:xfrm>
              <a:off x="8924305" y="-4062217"/>
              <a:ext cx="2730797" cy="432842"/>
            </a:xfrm>
            <a:prstGeom prst="roundRect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emojimouth">
            <a:hlinkClick r:id="" action="ppaction://media"/>
            <a:extLst>
              <a:ext uri="{FF2B5EF4-FFF2-40B4-BE49-F238E27FC236}">
                <a16:creationId xmlns:a16="http://schemas.microsoft.com/office/drawing/2014/main" id="{0A3DE7E4-BFFE-344D-1F85-410E2EA8E01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 flipH="1">
            <a:off x="6383790" y="3445545"/>
            <a:ext cx="323586" cy="236726"/>
          </a:xfrm>
          <a:prstGeom prst="rect">
            <a:avLst/>
          </a:prstGeom>
        </p:spPr>
      </p:pic>
      <p:pic>
        <p:nvPicPr>
          <p:cNvPr id="9" name="AIVoiceGenerator_com_31-12-2024T0_44_43_ Ashley">
            <a:hlinkClick r:id="" action="ppaction://media"/>
            <a:extLst>
              <a:ext uri="{FF2B5EF4-FFF2-40B4-BE49-F238E27FC236}">
                <a16:creationId xmlns:a16="http://schemas.microsoft.com/office/drawing/2014/main" id="{30AB7F32-F000-25D7-ABB4-576898B43C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17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4F6FB3-21C7-EE80-D2B4-FBC53A15398F}"/>
              </a:ext>
            </a:extLst>
          </p:cNvPr>
          <p:cNvGrpSpPr/>
          <p:nvPr/>
        </p:nvGrpSpPr>
        <p:grpSpPr>
          <a:xfrm>
            <a:off x="-5461443" y="-7049615"/>
            <a:ext cx="23114886" cy="15595057"/>
            <a:chOff x="0" y="-5519110"/>
            <a:chExt cx="20321772" cy="137106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66EDCC-4949-4C48-8D08-EBA130A640BE}"/>
                </a:ext>
              </a:extLst>
            </p:cNvPr>
            <p:cNvSpPr/>
            <p:nvPr/>
          </p:nvSpPr>
          <p:spPr>
            <a:xfrm>
              <a:off x="16252105" y="-4271785"/>
              <a:ext cx="3988468" cy="11305894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436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43890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12700 w 2419350"/>
                <a:gd name="connsiteY3" fmla="*/ 642620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12700" y="6426200"/>
                  </a:lnTo>
                  <a:cubicBezTo>
                    <a:pt x="8467" y="4442883"/>
                    <a:pt x="4233" y="2459567"/>
                    <a:pt x="0" y="4762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13508FDD-9705-9598-2EAF-D927BD1EF9CE}"/>
                </a:ext>
              </a:extLst>
            </p:cNvPr>
            <p:cNvSpPr/>
            <p:nvPr/>
          </p:nvSpPr>
          <p:spPr>
            <a:xfrm flipH="1">
              <a:off x="67786" y="-4271785"/>
              <a:ext cx="3988468" cy="11305894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41985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57150" y="64198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FBB29-883E-C178-C8CD-EC008AF52894}"/>
                </a:ext>
              </a:extLst>
            </p:cNvPr>
            <p:cNvSpPr/>
            <p:nvPr/>
          </p:nvSpPr>
          <p:spPr>
            <a:xfrm>
              <a:off x="4056254" y="-3486654"/>
              <a:ext cx="12195851" cy="973563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0BA010-8244-7285-3859-A061F97ADBB9}"/>
                </a:ext>
              </a:extLst>
            </p:cNvPr>
            <p:cNvCxnSpPr/>
            <p:nvPr/>
          </p:nvCxnSpPr>
          <p:spPr>
            <a:xfrm>
              <a:off x="4056254" y="3605869"/>
              <a:ext cx="12195851" cy="0"/>
            </a:xfrm>
            <a:prstGeom prst="line">
              <a:avLst/>
            </a:prstGeom>
            <a:ln w="177800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72FB345-2E77-AB4E-8286-16408166614D}"/>
                </a:ext>
              </a:extLst>
            </p:cNvPr>
            <p:cNvGrpSpPr/>
            <p:nvPr/>
          </p:nvGrpSpPr>
          <p:grpSpPr>
            <a:xfrm>
              <a:off x="0" y="-5519110"/>
              <a:ext cx="4069667" cy="13620679"/>
              <a:chOff x="330642" y="-1295762"/>
              <a:chExt cx="2468604" cy="8262117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8E8518F-5579-4629-FF4E-CE026408E37A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150">
                <a:extLst>
                  <a:ext uri="{FF2B5EF4-FFF2-40B4-BE49-F238E27FC236}">
                    <a16:creationId xmlns:a16="http://schemas.microsoft.com/office/drawing/2014/main" id="{5E80DD45-5CC1-1ED6-D969-3EA8AD3C521D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150">
                <a:extLst>
                  <a:ext uri="{FF2B5EF4-FFF2-40B4-BE49-F238E27FC236}">
                    <a16:creationId xmlns:a16="http://schemas.microsoft.com/office/drawing/2014/main" id="{84D791D3-46D9-ABE4-83E6-AEEF927F0DF5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150">
                <a:extLst>
                  <a:ext uri="{FF2B5EF4-FFF2-40B4-BE49-F238E27FC236}">
                    <a16:creationId xmlns:a16="http://schemas.microsoft.com/office/drawing/2014/main" id="{1BB42C4D-CCB6-AF95-7715-0459C999C95F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150">
                <a:extLst>
                  <a:ext uri="{FF2B5EF4-FFF2-40B4-BE49-F238E27FC236}">
                    <a16:creationId xmlns:a16="http://schemas.microsoft.com/office/drawing/2014/main" id="{565E11E0-3571-D155-C66A-2484093D37A7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150">
                <a:extLst>
                  <a:ext uri="{FF2B5EF4-FFF2-40B4-BE49-F238E27FC236}">
                    <a16:creationId xmlns:a16="http://schemas.microsoft.com/office/drawing/2014/main" id="{32E60CC6-3605-7384-B145-5193F6E19B22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720A78E-43E1-4055-8B6D-3AFA772AE5C1}"/>
                </a:ext>
              </a:extLst>
            </p:cNvPr>
            <p:cNvGrpSpPr/>
            <p:nvPr/>
          </p:nvGrpSpPr>
          <p:grpSpPr>
            <a:xfrm flipH="1">
              <a:off x="16252105" y="-5429180"/>
              <a:ext cx="4069667" cy="13620679"/>
              <a:chOff x="330642" y="-1295762"/>
              <a:chExt cx="2468604" cy="8262117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D2AE6C5-44BB-73AC-9E65-6A1690529516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150">
                <a:extLst>
                  <a:ext uri="{FF2B5EF4-FFF2-40B4-BE49-F238E27FC236}">
                    <a16:creationId xmlns:a16="http://schemas.microsoft.com/office/drawing/2014/main" id="{ECB18280-63DA-2B8B-F0FA-A9C7BE866750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50">
                <a:extLst>
                  <a:ext uri="{FF2B5EF4-FFF2-40B4-BE49-F238E27FC236}">
                    <a16:creationId xmlns:a16="http://schemas.microsoft.com/office/drawing/2014/main" id="{A19DB128-FD02-7157-A377-3D57C19CC6E0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50">
                <a:extLst>
                  <a:ext uri="{FF2B5EF4-FFF2-40B4-BE49-F238E27FC236}">
                    <a16:creationId xmlns:a16="http://schemas.microsoft.com/office/drawing/2014/main" id="{FFF82161-A9FE-8CEF-C312-AAF933AA85F6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50">
                <a:extLst>
                  <a:ext uri="{FF2B5EF4-FFF2-40B4-BE49-F238E27FC236}">
                    <a16:creationId xmlns:a16="http://schemas.microsoft.com/office/drawing/2014/main" id="{318014F8-CAB8-F4B3-6401-24F264B947DC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50">
                <a:extLst>
                  <a:ext uri="{FF2B5EF4-FFF2-40B4-BE49-F238E27FC236}">
                    <a16:creationId xmlns:a16="http://schemas.microsoft.com/office/drawing/2014/main" id="{FAB4E2CF-9007-8B8C-66C8-01CBBD876B31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9A391A32-2EA5-E62E-19F4-DBF5E9BD5D02}"/>
                </a:ext>
              </a:extLst>
            </p:cNvPr>
            <p:cNvSpPr/>
            <p:nvPr/>
          </p:nvSpPr>
          <p:spPr>
            <a:xfrm>
              <a:off x="104496" y="-4271787"/>
              <a:ext cx="20099367" cy="78513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F0E718A-49F5-5D78-F948-4010AD0CC443}"/>
                </a:ext>
              </a:extLst>
            </p:cNvPr>
            <p:cNvSpPr/>
            <p:nvPr/>
          </p:nvSpPr>
          <p:spPr>
            <a:xfrm flipV="1">
              <a:off x="104496" y="6248977"/>
              <a:ext cx="20099367" cy="785132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BC6E8844-E1C8-01DD-EBF5-4F0AC68EC8B1}"/>
                </a:ext>
              </a:extLst>
            </p:cNvPr>
            <p:cNvSpPr/>
            <p:nvPr/>
          </p:nvSpPr>
          <p:spPr>
            <a:xfrm>
              <a:off x="8924305" y="-4062217"/>
              <a:ext cx="2730797" cy="432842"/>
            </a:xfrm>
            <a:prstGeom prst="roundRect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7AEA25-B600-6621-E059-FA903216978D}"/>
              </a:ext>
            </a:extLst>
          </p:cNvPr>
          <p:cNvGrpSpPr/>
          <p:nvPr/>
        </p:nvGrpSpPr>
        <p:grpSpPr>
          <a:xfrm>
            <a:off x="1562100" y="735559"/>
            <a:ext cx="3996875" cy="5903230"/>
            <a:chOff x="3794688" y="6282389"/>
            <a:chExt cx="2183800" cy="3225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F48C516-042D-899A-EDB3-3F319EA8360F}"/>
                </a:ext>
              </a:extLst>
            </p:cNvPr>
            <p:cNvGrpSpPr/>
            <p:nvPr/>
          </p:nvGrpSpPr>
          <p:grpSpPr>
            <a:xfrm flipH="1">
              <a:off x="3794688" y="6282389"/>
              <a:ext cx="2145469" cy="3225388"/>
              <a:chOff x="55006" y="7907544"/>
              <a:chExt cx="2767892" cy="416110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F1E0110-45E9-AADE-E4E0-CDC9F1822C12}"/>
                  </a:ext>
                </a:extLst>
              </p:cNvPr>
              <p:cNvSpPr/>
              <p:nvPr/>
            </p:nvSpPr>
            <p:spPr>
              <a:xfrm rot="1503586">
                <a:off x="221111" y="7907544"/>
                <a:ext cx="2601787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0CAEF77-7114-32A6-AECA-883BBE224806}"/>
                  </a:ext>
                </a:extLst>
              </p:cNvPr>
              <p:cNvGrpSpPr/>
              <p:nvPr/>
            </p:nvGrpSpPr>
            <p:grpSpPr>
              <a:xfrm>
                <a:off x="55006" y="8424051"/>
                <a:ext cx="2536874" cy="3644601"/>
                <a:chOff x="55006" y="8424051"/>
                <a:chExt cx="2536874" cy="364460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E0CD58D-69AE-0A8B-D282-2B5740302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467" y="10613827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: Top Corners Rounded 14">
                  <a:extLst>
                    <a:ext uri="{FF2B5EF4-FFF2-40B4-BE49-F238E27FC236}">
                      <a16:creationId xmlns:a16="http://schemas.microsoft.com/office/drawing/2014/main" id="{234C3914-54C0-86D3-777E-44CC784BE420}"/>
                    </a:ext>
                  </a:extLst>
                </p:cNvPr>
                <p:cNvSpPr/>
                <p:nvPr/>
              </p:nvSpPr>
              <p:spPr>
                <a:xfrm>
                  <a:off x="1139991" y="1186834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E174D233-1AC5-1FD5-E4EF-A357EECF9919}"/>
                    </a:ext>
                  </a:extLst>
                </p:cNvPr>
                <p:cNvSpPr/>
                <p:nvPr/>
              </p:nvSpPr>
              <p:spPr>
                <a:xfrm>
                  <a:off x="665474" y="1177397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1C1A16-B5DF-16C9-DCEE-2A76C8786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8321" y="10716261"/>
                  <a:ext cx="35275" cy="12052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80BA121-A938-3D26-28C4-242A4D83C7E9}"/>
                    </a:ext>
                  </a:extLst>
                </p:cNvPr>
                <p:cNvSpPr/>
                <p:nvPr/>
              </p:nvSpPr>
              <p:spPr>
                <a:xfrm>
                  <a:off x="55006" y="8424051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5E80A8D-D675-F8D2-04FD-FF7708127E9F}"/>
                    </a:ext>
                  </a:extLst>
                </p:cNvPr>
                <p:cNvSpPr/>
                <p:nvPr/>
              </p:nvSpPr>
              <p:spPr>
                <a:xfrm>
                  <a:off x="481065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F2A53D0-9BE7-2DA9-74CD-D9E89DCAD520}"/>
                    </a:ext>
                  </a:extLst>
                </p:cNvPr>
                <p:cNvSpPr/>
                <p:nvPr/>
              </p:nvSpPr>
              <p:spPr>
                <a:xfrm rot="852996" flipH="1">
                  <a:off x="1620563" y="9992630"/>
                  <a:ext cx="649909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D3B6098B-330A-EFA7-91E4-4F743A1470DD}"/>
                    </a:ext>
                  </a:extLst>
                </p:cNvPr>
                <p:cNvSpPr/>
                <p:nvPr/>
              </p:nvSpPr>
              <p:spPr>
                <a:xfrm flipH="1">
                  <a:off x="912776" y="972565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90DBC9E-1FC6-3DE0-758E-F0C70FDEF328}"/>
                    </a:ext>
                  </a:extLst>
                </p:cNvPr>
                <p:cNvSpPr/>
                <p:nvPr/>
              </p:nvSpPr>
              <p:spPr>
                <a:xfrm>
                  <a:off x="1363659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3CD2D01-E16F-5DE2-3669-A82BD80FA3AD}"/>
                    </a:ext>
                  </a:extLst>
                </p:cNvPr>
                <p:cNvSpPr/>
                <p:nvPr/>
              </p:nvSpPr>
              <p:spPr>
                <a:xfrm>
                  <a:off x="537087" y="9472303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94C2A34-9F1E-321E-4931-13A5713FA5C3}"/>
                    </a:ext>
                  </a:extLst>
                </p:cNvPr>
                <p:cNvSpPr/>
                <p:nvPr/>
              </p:nvSpPr>
              <p:spPr>
                <a:xfrm>
                  <a:off x="1430935" y="9472049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0BE92B-329F-8DDC-596E-28445D2D79D4}"/>
                </a:ext>
              </a:extLst>
            </p:cNvPr>
            <p:cNvSpPr/>
            <p:nvPr/>
          </p:nvSpPr>
          <p:spPr>
            <a:xfrm>
              <a:off x="3958420" y="6578138"/>
              <a:ext cx="2020068" cy="894575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emojimouth">
            <a:hlinkClick r:id="" action="ppaction://media"/>
            <a:extLst>
              <a:ext uri="{FF2B5EF4-FFF2-40B4-BE49-F238E27FC236}">
                <a16:creationId xmlns:a16="http://schemas.microsoft.com/office/drawing/2014/main" id="{A9776E1B-401F-0B30-8757-92EA040D4C3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9010" t="20632" r="43027" b="69011"/>
          <a:stretch/>
        </p:blipFill>
        <p:spPr>
          <a:xfrm>
            <a:off x="3752962" y="3796249"/>
            <a:ext cx="364696" cy="266801"/>
          </a:xfrm>
          <a:prstGeom prst="rect">
            <a:avLst/>
          </a:prstGeom>
        </p:spPr>
      </p:pic>
      <p:pic>
        <p:nvPicPr>
          <p:cNvPr id="27" name="AIVoiceGenerator_com_31-12-2024T0_46_56_ F">
            <a:hlinkClick r:id="" action="ppaction://media"/>
            <a:extLst>
              <a:ext uri="{FF2B5EF4-FFF2-40B4-BE49-F238E27FC236}">
                <a16:creationId xmlns:a16="http://schemas.microsoft.com/office/drawing/2014/main" id="{EFB959A3-FCC7-C703-AF5B-53A0D6AF05B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648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215339-2162-4747-1FEE-55BA18407499}"/>
              </a:ext>
            </a:extLst>
          </p:cNvPr>
          <p:cNvGrpSpPr/>
          <p:nvPr/>
        </p:nvGrpSpPr>
        <p:grpSpPr>
          <a:xfrm>
            <a:off x="-5214627" y="-8362950"/>
            <a:ext cx="24791016" cy="16725900"/>
            <a:chOff x="-63386" y="-756609"/>
            <a:chExt cx="12326908" cy="8316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66EDCC-4949-4C48-8D08-EBA130A640BE}"/>
                </a:ext>
              </a:extLst>
            </p:cNvPr>
            <p:cNvSpPr/>
            <p:nvPr/>
          </p:nvSpPr>
          <p:spPr>
            <a:xfrm>
              <a:off x="9794918" y="0"/>
              <a:ext cx="2419350" cy="6858000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436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43890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12700 w 2419350"/>
                <a:gd name="connsiteY3" fmla="*/ 642620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12700" y="6426200"/>
                  </a:lnTo>
                  <a:cubicBezTo>
                    <a:pt x="8467" y="4442883"/>
                    <a:pt x="4233" y="2459567"/>
                    <a:pt x="0" y="4762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13508FDD-9705-9598-2EAF-D927BD1EF9CE}"/>
                </a:ext>
              </a:extLst>
            </p:cNvPr>
            <p:cNvSpPr/>
            <p:nvPr/>
          </p:nvSpPr>
          <p:spPr>
            <a:xfrm flipH="1">
              <a:off x="-22268" y="0"/>
              <a:ext cx="2419350" cy="6858000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41985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57150" y="64198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FBB29-883E-C178-C8CD-EC008AF52894}"/>
                </a:ext>
              </a:extLst>
            </p:cNvPr>
            <p:cNvSpPr/>
            <p:nvPr/>
          </p:nvSpPr>
          <p:spPr>
            <a:xfrm>
              <a:off x="2397082" y="520948"/>
              <a:ext cx="7397836" cy="40240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72FB345-2E77-AB4E-8286-16408166614D}"/>
                </a:ext>
              </a:extLst>
            </p:cNvPr>
            <p:cNvGrpSpPr/>
            <p:nvPr/>
          </p:nvGrpSpPr>
          <p:grpSpPr>
            <a:xfrm>
              <a:off x="-63386" y="-756609"/>
              <a:ext cx="2468604" cy="8262117"/>
              <a:chOff x="330642" y="-1295762"/>
              <a:chExt cx="2468604" cy="8262117"/>
            </a:xfrm>
            <a:solidFill>
              <a:srgbClr val="A69F97"/>
            </a:solidFill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8E8518F-5579-4629-FF4E-CE026408E37A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grpFill/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150">
                <a:extLst>
                  <a:ext uri="{FF2B5EF4-FFF2-40B4-BE49-F238E27FC236}">
                    <a16:creationId xmlns:a16="http://schemas.microsoft.com/office/drawing/2014/main" id="{84D791D3-46D9-ABE4-83E6-AEEF927F0DF5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150">
                <a:extLst>
                  <a:ext uri="{FF2B5EF4-FFF2-40B4-BE49-F238E27FC236}">
                    <a16:creationId xmlns:a16="http://schemas.microsoft.com/office/drawing/2014/main" id="{1BB42C4D-CCB6-AF95-7715-0459C999C95F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34F531F-C3A8-34F2-F872-49EE0944C58B}"/>
                </a:ext>
              </a:extLst>
            </p:cNvPr>
            <p:cNvCxnSpPr>
              <a:cxnSpLocks/>
            </p:cNvCxnSpPr>
            <p:nvPr/>
          </p:nvCxnSpPr>
          <p:spPr>
            <a:xfrm>
              <a:off x="9999117" y="4544966"/>
              <a:ext cx="2021609" cy="2295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720A78E-43E1-4055-8B6D-3AFA772AE5C1}"/>
                </a:ext>
              </a:extLst>
            </p:cNvPr>
            <p:cNvGrpSpPr/>
            <p:nvPr/>
          </p:nvGrpSpPr>
          <p:grpSpPr>
            <a:xfrm flipH="1">
              <a:off x="9794918" y="-702059"/>
              <a:ext cx="2468604" cy="8262117"/>
              <a:chOff x="330642" y="-1295762"/>
              <a:chExt cx="2468604" cy="8262117"/>
            </a:xfrm>
            <a:solidFill>
              <a:srgbClr val="A69F97"/>
            </a:solidFill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D2AE6C5-44BB-73AC-9E65-6A1690529516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grpFill/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50">
                <a:extLst>
                  <a:ext uri="{FF2B5EF4-FFF2-40B4-BE49-F238E27FC236}">
                    <a16:creationId xmlns:a16="http://schemas.microsoft.com/office/drawing/2014/main" id="{A19DB128-FD02-7157-A377-3D57C19CC6E0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50">
                <a:extLst>
                  <a:ext uri="{FF2B5EF4-FFF2-40B4-BE49-F238E27FC236}">
                    <a16:creationId xmlns:a16="http://schemas.microsoft.com/office/drawing/2014/main" id="{FFF82161-A9FE-8CEF-C312-AAF933AA85F6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9A391A32-2EA5-E62E-19F4-DBF5E9BD5D02}"/>
                </a:ext>
              </a:extLst>
            </p:cNvPr>
            <p:cNvSpPr/>
            <p:nvPr/>
          </p:nvSpPr>
          <p:spPr>
            <a:xfrm>
              <a:off x="0" y="0"/>
              <a:ext cx="12192000" cy="47625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0F0E718A-49F5-5D78-F948-4010AD0CC443}"/>
                </a:ext>
              </a:extLst>
            </p:cNvPr>
            <p:cNvSpPr/>
            <p:nvPr/>
          </p:nvSpPr>
          <p:spPr>
            <a:xfrm flipV="1">
              <a:off x="0" y="6381750"/>
              <a:ext cx="12192000" cy="47625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39F4F2-10AC-CB3C-4A02-CF33B1310A81}"/>
                </a:ext>
              </a:extLst>
            </p:cNvPr>
            <p:cNvSpPr/>
            <p:nvPr/>
          </p:nvSpPr>
          <p:spPr>
            <a:xfrm flipV="1">
              <a:off x="2960402" y="101990"/>
              <a:ext cx="711200" cy="253327"/>
            </a:xfrm>
            <a:prstGeom prst="ellipse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7DC808-03C4-7C87-FD30-F7B12057CF26}"/>
                </a:ext>
              </a:extLst>
            </p:cNvPr>
            <p:cNvSpPr/>
            <p:nvPr/>
          </p:nvSpPr>
          <p:spPr>
            <a:xfrm flipV="1">
              <a:off x="5563674" y="103466"/>
              <a:ext cx="711200" cy="253327"/>
            </a:xfrm>
            <a:prstGeom prst="ellipse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7BEAB8A-4F50-F2D5-53F7-07D559671BF7}"/>
                </a:ext>
              </a:extLst>
            </p:cNvPr>
            <p:cNvSpPr/>
            <p:nvPr/>
          </p:nvSpPr>
          <p:spPr>
            <a:xfrm flipV="1">
              <a:off x="8164798" y="95782"/>
              <a:ext cx="711200" cy="253327"/>
            </a:xfrm>
            <a:prstGeom prst="ellipse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8BD725D-BBD9-9214-8A8B-8C0FF09EAC78}"/>
                </a:ext>
              </a:extLst>
            </p:cNvPr>
            <p:cNvGrpSpPr/>
            <p:nvPr/>
          </p:nvGrpSpPr>
          <p:grpSpPr>
            <a:xfrm>
              <a:off x="2496363" y="5179076"/>
              <a:ext cx="7235370" cy="1512753"/>
              <a:chOff x="2496363" y="5179076"/>
              <a:chExt cx="7235370" cy="1512753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3AD65D7-D9C7-5987-FF3B-5CBD0CB1BC6C}"/>
                  </a:ext>
                </a:extLst>
              </p:cNvPr>
              <p:cNvSpPr/>
              <p:nvPr/>
            </p:nvSpPr>
            <p:spPr>
              <a:xfrm>
                <a:off x="8381797" y="5444125"/>
                <a:ext cx="232666" cy="1116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90A361-DC67-A918-917C-5CE96B458ED9}"/>
                  </a:ext>
                </a:extLst>
              </p:cNvPr>
              <p:cNvSpPr/>
              <p:nvPr/>
            </p:nvSpPr>
            <p:spPr>
              <a:xfrm>
                <a:off x="3677889" y="5426298"/>
                <a:ext cx="232666" cy="1116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F7D3985-A9B1-DE13-E211-99741EC4903C}"/>
                  </a:ext>
                </a:extLst>
              </p:cNvPr>
              <p:cNvSpPr/>
              <p:nvPr/>
            </p:nvSpPr>
            <p:spPr>
              <a:xfrm>
                <a:off x="9137276" y="5575745"/>
                <a:ext cx="232666" cy="1116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4729670-AF10-38C7-88A7-9F1852C167FD}"/>
                  </a:ext>
                </a:extLst>
              </p:cNvPr>
              <p:cNvSpPr/>
              <p:nvPr/>
            </p:nvSpPr>
            <p:spPr>
              <a:xfrm>
                <a:off x="2498472" y="5179076"/>
                <a:ext cx="7233261" cy="310341"/>
              </a:xfrm>
              <a:custGeom>
                <a:avLst/>
                <a:gdLst>
                  <a:gd name="connsiteX0" fmla="*/ 0 w 7160690"/>
                  <a:gd name="connsiteY0" fmla="*/ 0 h 607249"/>
                  <a:gd name="connsiteX1" fmla="*/ 7160690 w 7160690"/>
                  <a:gd name="connsiteY1" fmla="*/ 0 h 607249"/>
                  <a:gd name="connsiteX2" fmla="*/ 7160690 w 7160690"/>
                  <a:gd name="connsiteY2" fmla="*/ 607249 h 607249"/>
                  <a:gd name="connsiteX3" fmla="*/ 0 w 7160690"/>
                  <a:gd name="connsiteY3" fmla="*/ 607249 h 607249"/>
                  <a:gd name="connsiteX4" fmla="*/ 0 w 7160690"/>
                  <a:gd name="connsiteY4" fmla="*/ 0 h 607249"/>
                  <a:gd name="connsiteX0" fmla="*/ 14514 w 7175204"/>
                  <a:gd name="connsiteY0" fmla="*/ 0 h 853992"/>
                  <a:gd name="connsiteX1" fmla="*/ 7175204 w 7175204"/>
                  <a:gd name="connsiteY1" fmla="*/ 0 h 853992"/>
                  <a:gd name="connsiteX2" fmla="*/ 7175204 w 7175204"/>
                  <a:gd name="connsiteY2" fmla="*/ 607249 h 853992"/>
                  <a:gd name="connsiteX3" fmla="*/ 0 w 7175204"/>
                  <a:gd name="connsiteY3" fmla="*/ 853992 h 853992"/>
                  <a:gd name="connsiteX4" fmla="*/ 14514 w 7175204"/>
                  <a:gd name="connsiteY4" fmla="*/ 0 h 853992"/>
                  <a:gd name="connsiteX0" fmla="*/ 14514 w 7233261"/>
                  <a:gd name="connsiteY0" fmla="*/ 0 h 853992"/>
                  <a:gd name="connsiteX1" fmla="*/ 7175204 w 7233261"/>
                  <a:gd name="connsiteY1" fmla="*/ 0 h 853992"/>
                  <a:gd name="connsiteX2" fmla="*/ 7233261 w 7233261"/>
                  <a:gd name="connsiteY2" fmla="*/ 853992 h 853992"/>
                  <a:gd name="connsiteX3" fmla="*/ 0 w 7233261"/>
                  <a:gd name="connsiteY3" fmla="*/ 853992 h 853992"/>
                  <a:gd name="connsiteX4" fmla="*/ 14514 w 7233261"/>
                  <a:gd name="connsiteY4" fmla="*/ 0 h 853992"/>
                  <a:gd name="connsiteX0" fmla="*/ 14514 w 7233261"/>
                  <a:gd name="connsiteY0" fmla="*/ 0 h 853992"/>
                  <a:gd name="connsiteX1" fmla="*/ 7160689 w 7233261"/>
                  <a:gd name="connsiteY1" fmla="*/ 261257 h 853992"/>
                  <a:gd name="connsiteX2" fmla="*/ 7233261 w 7233261"/>
                  <a:gd name="connsiteY2" fmla="*/ 853992 h 853992"/>
                  <a:gd name="connsiteX3" fmla="*/ 0 w 7233261"/>
                  <a:gd name="connsiteY3" fmla="*/ 853992 h 853992"/>
                  <a:gd name="connsiteX4" fmla="*/ 14514 w 7233261"/>
                  <a:gd name="connsiteY4" fmla="*/ 0 h 853992"/>
                  <a:gd name="connsiteX0" fmla="*/ 29028 w 7233261"/>
                  <a:gd name="connsiteY0" fmla="*/ 0 h 607249"/>
                  <a:gd name="connsiteX1" fmla="*/ 7160689 w 7233261"/>
                  <a:gd name="connsiteY1" fmla="*/ 14514 h 607249"/>
                  <a:gd name="connsiteX2" fmla="*/ 7233261 w 7233261"/>
                  <a:gd name="connsiteY2" fmla="*/ 607249 h 607249"/>
                  <a:gd name="connsiteX3" fmla="*/ 0 w 7233261"/>
                  <a:gd name="connsiteY3" fmla="*/ 607249 h 607249"/>
                  <a:gd name="connsiteX4" fmla="*/ 29028 w 7233261"/>
                  <a:gd name="connsiteY4" fmla="*/ 0 h 607249"/>
                  <a:gd name="connsiteX0" fmla="*/ 82368 w 7233261"/>
                  <a:gd name="connsiteY0" fmla="*/ 9908 h 592734"/>
                  <a:gd name="connsiteX1" fmla="*/ 7160689 w 7233261"/>
                  <a:gd name="connsiteY1" fmla="*/ -1 h 592734"/>
                  <a:gd name="connsiteX2" fmla="*/ 7233261 w 7233261"/>
                  <a:gd name="connsiteY2" fmla="*/ 592734 h 592734"/>
                  <a:gd name="connsiteX3" fmla="*/ 0 w 7233261"/>
                  <a:gd name="connsiteY3" fmla="*/ 592734 h 592734"/>
                  <a:gd name="connsiteX4" fmla="*/ 82368 w 7233261"/>
                  <a:gd name="connsiteY4" fmla="*/ 9908 h 592734"/>
                  <a:gd name="connsiteX0" fmla="*/ 105228 w 7233261"/>
                  <a:gd name="connsiteY0" fmla="*/ 95392 h 592736"/>
                  <a:gd name="connsiteX1" fmla="*/ 7160689 w 7233261"/>
                  <a:gd name="connsiteY1" fmla="*/ 1 h 592736"/>
                  <a:gd name="connsiteX2" fmla="*/ 7233261 w 7233261"/>
                  <a:gd name="connsiteY2" fmla="*/ 592736 h 592736"/>
                  <a:gd name="connsiteX3" fmla="*/ 0 w 7233261"/>
                  <a:gd name="connsiteY3" fmla="*/ 592736 h 592736"/>
                  <a:gd name="connsiteX4" fmla="*/ 105228 w 7233261"/>
                  <a:gd name="connsiteY4" fmla="*/ 95392 h 592736"/>
                  <a:gd name="connsiteX0" fmla="*/ 105228 w 7233261"/>
                  <a:gd name="connsiteY0" fmla="*/ 95390 h 592734"/>
                  <a:gd name="connsiteX1" fmla="*/ 7046389 w 7233261"/>
                  <a:gd name="connsiteY1" fmla="*/ 0 h 592734"/>
                  <a:gd name="connsiteX2" fmla="*/ 7233261 w 7233261"/>
                  <a:gd name="connsiteY2" fmla="*/ 592734 h 592734"/>
                  <a:gd name="connsiteX3" fmla="*/ 0 w 7233261"/>
                  <a:gd name="connsiteY3" fmla="*/ 592734 h 592734"/>
                  <a:gd name="connsiteX4" fmla="*/ 105228 w 7233261"/>
                  <a:gd name="connsiteY4" fmla="*/ 95390 h 592734"/>
                  <a:gd name="connsiteX0" fmla="*/ 105228 w 7233261"/>
                  <a:gd name="connsiteY0" fmla="*/ 0 h 497344"/>
                  <a:gd name="connsiteX1" fmla="*/ 7046389 w 7233261"/>
                  <a:gd name="connsiteY1" fmla="*/ 14514 h 497344"/>
                  <a:gd name="connsiteX2" fmla="*/ 7233261 w 7233261"/>
                  <a:gd name="connsiteY2" fmla="*/ 497344 h 497344"/>
                  <a:gd name="connsiteX3" fmla="*/ 0 w 7233261"/>
                  <a:gd name="connsiteY3" fmla="*/ 497344 h 497344"/>
                  <a:gd name="connsiteX4" fmla="*/ 105228 w 7233261"/>
                  <a:gd name="connsiteY4" fmla="*/ 0 h 49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3261" h="497344">
                    <a:moveTo>
                      <a:pt x="105228" y="0"/>
                    </a:moveTo>
                    <a:lnTo>
                      <a:pt x="7046389" y="14514"/>
                    </a:lnTo>
                    <a:lnTo>
                      <a:pt x="7233261" y="497344"/>
                    </a:lnTo>
                    <a:lnTo>
                      <a:pt x="0" y="497344"/>
                    </a:lnTo>
                    <a:lnTo>
                      <a:pt x="105228" y="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567436C-208E-20E6-A9BB-B714C0B91138}"/>
                  </a:ext>
                </a:extLst>
              </p:cNvPr>
              <p:cNvSpPr/>
              <p:nvPr/>
            </p:nvSpPr>
            <p:spPr>
              <a:xfrm>
                <a:off x="2844196" y="5575745"/>
                <a:ext cx="232666" cy="1116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AF8B19F-A155-18EF-C38B-6D4F34D96FBB}"/>
                  </a:ext>
                </a:extLst>
              </p:cNvPr>
              <p:cNvSpPr/>
              <p:nvPr/>
            </p:nvSpPr>
            <p:spPr>
              <a:xfrm>
                <a:off x="2496363" y="5483566"/>
                <a:ext cx="7222149" cy="143194"/>
              </a:xfrm>
              <a:custGeom>
                <a:avLst/>
                <a:gdLst>
                  <a:gd name="connsiteX0" fmla="*/ 0 w 7160690"/>
                  <a:gd name="connsiteY0" fmla="*/ 0 h 607249"/>
                  <a:gd name="connsiteX1" fmla="*/ 7160690 w 7160690"/>
                  <a:gd name="connsiteY1" fmla="*/ 0 h 607249"/>
                  <a:gd name="connsiteX2" fmla="*/ 7160690 w 7160690"/>
                  <a:gd name="connsiteY2" fmla="*/ 607249 h 607249"/>
                  <a:gd name="connsiteX3" fmla="*/ 0 w 7160690"/>
                  <a:gd name="connsiteY3" fmla="*/ 607249 h 607249"/>
                  <a:gd name="connsiteX4" fmla="*/ 0 w 7160690"/>
                  <a:gd name="connsiteY4" fmla="*/ 0 h 607249"/>
                  <a:gd name="connsiteX0" fmla="*/ 14514 w 7175204"/>
                  <a:gd name="connsiteY0" fmla="*/ 0 h 853992"/>
                  <a:gd name="connsiteX1" fmla="*/ 7175204 w 7175204"/>
                  <a:gd name="connsiteY1" fmla="*/ 0 h 853992"/>
                  <a:gd name="connsiteX2" fmla="*/ 7175204 w 7175204"/>
                  <a:gd name="connsiteY2" fmla="*/ 607249 h 853992"/>
                  <a:gd name="connsiteX3" fmla="*/ 0 w 7175204"/>
                  <a:gd name="connsiteY3" fmla="*/ 853992 h 853992"/>
                  <a:gd name="connsiteX4" fmla="*/ 14514 w 7175204"/>
                  <a:gd name="connsiteY4" fmla="*/ 0 h 853992"/>
                  <a:gd name="connsiteX0" fmla="*/ 14514 w 7233261"/>
                  <a:gd name="connsiteY0" fmla="*/ 0 h 853992"/>
                  <a:gd name="connsiteX1" fmla="*/ 7175204 w 7233261"/>
                  <a:gd name="connsiteY1" fmla="*/ 0 h 853992"/>
                  <a:gd name="connsiteX2" fmla="*/ 7233261 w 7233261"/>
                  <a:gd name="connsiteY2" fmla="*/ 853992 h 853992"/>
                  <a:gd name="connsiteX3" fmla="*/ 0 w 7233261"/>
                  <a:gd name="connsiteY3" fmla="*/ 853992 h 853992"/>
                  <a:gd name="connsiteX4" fmla="*/ 14514 w 7233261"/>
                  <a:gd name="connsiteY4" fmla="*/ 0 h 853992"/>
                  <a:gd name="connsiteX0" fmla="*/ 14514 w 7233261"/>
                  <a:gd name="connsiteY0" fmla="*/ 0 h 853992"/>
                  <a:gd name="connsiteX1" fmla="*/ 7160689 w 7233261"/>
                  <a:gd name="connsiteY1" fmla="*/ 261257 h 853992"/>
                  <a:gd name="connsiteX2" fmla="*/ 7233261 w 7233261"/>
                  <a:gd name="connsiteY2" fmla="*/ 853992 h 853992"/>
                  <a:gd name="connsiteX3" fmla="*/ 0 w 7233261"/>
                  <a:gd name="connsiteY3" fmla="*/ 853992 h 853992"/>
                  <a:gd name="connsiteX4" fmla="*/ 14514 w 7233261"/>
                  <a:gd name="connsiteY4" fmla="*/ 0 h 853992"/>
                  <a:gd name="connsiteX0" fmla="*/ 29028 w 7233261"/>
                  <a:gd name="connsiteY0" fmla="*/ 0 h 607249"/>
                  <a:gd name="connsiteX1" fmla="*/ 7160689 w 7233261"/>
                  <a:gd name="connsiteY1" fmla="*/ 14514 h 607249"/>
                  <a:gd name="connsiteX2" fmla="*/ 7233261 w 7233261"/>
                  <a:gd name="connsiteY2" fmla="*/ 607249 h 607249"/>
                  <a:gd name="connsiteX3" fmla="*/ 0 w 7233261"/>
                  <a:gd name="connsiteY3" fmla="*/ 607249 h 607249"/>
                  <a:gd name="connsiteX4" fmla="*/ 29028 w 7233261"/>
                  <a:gd name="connsiteY4" fmla="*/ 0 h 607249"/>
                  <a:gd name="connsiteX0" fmla="*/ 29028 w 7236889"/>
                  <a:gd name="connsiteY0" fmla="*/ 0 h 607249"/>
                  <a:gd name="connsiteX1" fmla="*/ 7236889 w 7236889"/>
                  <a:gd name="connsiteY1" fmla="*/ 14516 h 607249"/>
                  <a:gd name="connsiteX2" fmla="*/ 7233261 w 7236889"/>
                  <a:gd name="connsiteY2" fmla="*/ 607249 h 607249"/>
                  <a:gd name="connsiteX3" fmla="*/ 0 w 7236889"/>
                  <a:gd name="connsiteY3" fmla="*/ 607249 h 607249"/>
                  <a:gd name="connsiteX4" fmla="*/ 29028 w 7236889"/>
                  <a:gd name="connsiteY4" fmla="*/ 0 h 607249"/>
                  <a:gd name="connsiteX0" fmla="*/ 6168 w 7214029"/>
                  <a:gd name="connsiteY0" fmla="*/ 0 h 607249"/>
                  <a:gd name="connsiteX1" fmla="*/ 7214029 w 7214029"/>
                  <a:gd name="connsiteY1" fmla="*/ 14516 h 607249"/>
                  <a:gd name="connsiteX2" fmla="*/ 7210401 w 7214029"/>
                  <a:gd name="connsiteY2" fmla="*/ 607249 h 607249"/>
                  <a:gd name="connsiteX3" fmla="*/ 0 w 7214029"/>
                  <a:gd name="connsiteY3" fmla="*/ 607249 h 607249"/>
                  <a:gd name="connsiteX4" fmla="*/ 6168 w 7214029"/>
                  <a:gd name="connsiteY4" fmla="*/ 0 h 607249"/>
                  <a:gd name="connsiteX0" fmla="*/ 0 w 7230721"/>
                  <a:gd name="connsiteY0" fmla="*/ 0 h 607249"/>
                  <a:gd name="connsiteX1" fmla="*/ 7230721 w 7230721"/>
                  <a:gd name="connsiteY1" fmla="*/ 14516 h 607249"/>
                  <a:gd name="connsiteX2" fmla="*/ 7227093 w 7230721"/>
                  <a:gd name="connsiteY2" fmla="*/ 607249 h 607249"/>
                  <a:gd name="connsiteX3" fmla="*/ 16692 w 7230721"/>
                  <a:gd name="connsiteY3" fmla="*/ 607249 h 607249"/>
                  <a:gd name="connsiteX4" fmla="*/ 0 w 7230721"/>
                  <a:gd name="connsiteY4" fmla="*/ 0 h 607249"/>
                  <a:gd name="connsiteX0" fmla="*/ 6168 w 7214029"/>
                  <a:gd name="connsiteY0" fmla="*/ 0 h 607249"/>
                  <a:gd name="connsiteX1" fmla="*/ 7214029 w 7214029"/>
                  <a:gd name="connsiteY1" fmla="*/ 14516 h 607249"/>
                  <a:gd name="connsiteX2" fmla="*/ 7210401 w 7214029"/>
                  <a:gd name="connsiteY2" fmla="*/ 607249 h 607249"/>
                  <a:gd name="connsiteX3" fmla="*/ 0 w 7214029"/>
                  <a:gd name="connsiteY3" fmla="*/ 607249 h 607249"/>
                  <a:gd name="connsiteX4" fmla="*/ 6168 w 7214029"/>
                  <a:gd name="connsiteY4" fmla="*/ 0 h 607249"/>
                  <a:gd name="connsiteX0" fmla="*/ 0 w 7222149"/>
                  <a:gd name="connsiteY0" fmla="*/ 0 h 607249"/>
                  <a:gd name="connsiteX1" fmla="*/ 7222149 w 7222149"/>
                  <a:gd name="connsiteY1" fmla="*/ 14516 h 607249"/>
                  <a:gd name="connsiteX2" fmla="*/ 7218521 w 7222149"/>
                  <a:gd name="connsiteY2" fmla="*/ 607249 h 607249"/>
                  <a:gd name="connsiteX3" fmla="*/ 8120 w 7222149"/>
                  <a:gd name="connsiteY3" fmla="*/ 607249 h 607249"/>
                  <a:gd name="connsiteX4" fmla="*/ 0 w 7222149"/>
                  <a:gd name="connsiteY4" fmla="*/ 0 h 60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2149" h="607249">
                    <a:moveTo>
                      <a:pt x="0" y="0"/>
                    </a:moveTo>
                    <a:lnTo>
                      <a:pt x="7222149" y="14516"/>
                    </a:lnTo>
                    <a:cubicBezTo>
                      <a:pt x="7220940" y="212094"/>
                      <a:pt x="7219730" y="409671"/>
                      <a:pt x="7218521" y="607249"/>
                    </a:cubicBezTo>
                    <a:lnTo>
                      <a:pt x="8120" y="607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lowchart: Manual Operation 53">
              <a:extLst>
                <a:ext uri="{FF2B5EF4-FFF2-40B4-BE49-F238E27FC236}">
                  <a16:creationId xmlns:a16="http://schemas.microsoft.com/office/drawing/2014/main" id="{CE29C4A2-97F5-2CF4-BEBC-AE887ECA32A9}"/>
                </a:ext>
              </a:extLst>
            </p:cNvPr>
            <p:cNvSpPr/>
            <p:nvPr/>
          </p:nvSpPr>
          <p:spPr>
            <a:xfrm rot="9971009" flipV="1">
              <a:off x="4440336" y="3667051"/>
              <a:ext cx="760810" cy="1012719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2DC57B-AED3-52D7-4F81-9A7339F8B399}"/>
                </a:ext>
              </a:extLst>
            </p:cNvPr>
            <p:cNvGrpSpPr/>
            <p:nvPr/>
          </p:nvGrpSpPr>
          <p:grpSpPr>
            <a:xfrm>
              <a:off x="4751609" y="3429000"/>
              <a:ext cx="2318923" cy="3229704"/>
              <a:chOff x="6355039" y="3330717"/>
              <a:chExt cx="2318923" cy="322970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964721-24D5-191D-C0FD-3BD8C5AC3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1023" y="5595169"/>
                <a:ext cx="13442" cy="9363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A7C789EA-2B67-5F0F-4B3A-8DB53DCBC693}"/>
                  </a:ext>
                </a:extLst>
              </p:cNvPr>
              <p:cNvSpPr/>
              <p:nvPr/>
            </p:nvSpPr>
            <p:spPr>
              <a:xfrm flipH="1">
                <a:off x="7238541" y="6379100"/>
                <a:ext cx="518642" cy="1551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0BC2D46F-F7D7-E63C-751F-8B552CDFE3C9}"/>
                  </a:ext>
                </a:extLst>
              </p:cNvPr>
              <p:cNvSpPr/>
              <p:nvPr/>
            </p:nvSpPr>
            <p:spPr>
              <a:xfrm flipH="1">
                <a:off x="7671470" y="6405246"/>
                <a:ext cx="518642" cy="15517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16E8298-9FBF-3A00-8059-659589F9A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1860" y="5518454"/>
                <a:ext cx="8034" cy="88034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5587CE1-B1DB-DBA3-A21D-542B6C22D267}"/>
                  </a:ext>
                </a:extLst>
              </p:cNvPr>
              <p:cNvGrpSpPr/>
              <p:nvPr/>
            </p:nvGrpSpPr>
            <p:grpSpPr>
              <a:xfrm>
                <a:off x="6355039" y="3330717"/>
                <a:ext cx="2318923" cy="2322814"/>
                <a:chOff x="3906942" y="6302389"/>
                <a:chExt cx="2320271" cy="2324164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1ED2FCE2-EF71-E977-51F5-ECB5E9834751}"/>
                    </a:ext>
                  </a:extLst>
                </p:cNvPr>
                <p:cNvGrpSpPr/>
                <p:nvPr/>
              </p:nvGrpSpPr>
              <p:grpSpPr>
                <a:xfrm flipH="1">
                  <a:off x="3906942" y="6302389"/>
                  <a:ext cx="2320271" cy="2324164"/>
                  <a:chOff x="-315329" y="7933347"/>
                  <a:chExt cx="2993408" cy="2998429"/>
                </a:xfrm>
              </p:grpSpPr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D1962670-34D5-5922-30AD-5CE01039F333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315329" y="7933347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08D20D07-7DBD-4900-3547-1F2D9F0F8103}"/>
                      </a:ext>
                    </a:extLst>
                  </p:cNvPr>
                  <p:cNvGrpSpPr/>
                  <p:nvPr/>
                </p:nvGrpSpPr>
                <p:grpSpPr>
                  <a:xfrm>
                    <a:off x="-268925" y="8430417"/>
                    <a:ext cx="2947004" cy="2501359"/>
                    <a:chOff x="-268925" y="8430417"/>
                    <a:chExt cx="2947004" cy="2501359"/>
                  </a:xfrm>
                </p:grpSpPr>
                <p:sp>
                  <p:nvSpPr>
                    <p:cNvPr id="297" name="Freeform: Shape 296">
                      <a:extLst>
                        <a:ext uri="{FF2B5EF4-FFF2-40B4-BE49-F238E27FC236}">
                          <a16:creationId xmlns:a16="http://schemas.microsoft.com/office/drawing/2014/main" id="{2592E804-3265-1A12-7B33-F18B5655400C}"/>
                        </a:ext>
                      </a:extLst>
                    </p:cNvPr>
                    <p:cNvSpPr/>
                    <p:nvPr/>
                  </p:nvSpPr>
                  <p:spPr>
                    <a:xfrm rot="20777334">
                      <a:off x="-123526" y="9952585"/>
                      <a:ext cx="649910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472ACAD6-1DAC-F401-AA42-7ECE6574C931}"/>
                        </a:ext>
                      </a:extLst>
                    </p:cNvPr>
                    <p:cNvSpPr/>
                    <p:nvPr/>
                  </p:nvSpPr>
                  <p:spPr>
                    <a:xfrm rot="16562828">
                      <a:off x="2076703" y="9431168"/>
                      <a:ext cx="496656" cy="70609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5C18CACB-E66D-0EBB-06EC-1ACD34E96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7" y="848399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9E913ECF-1DE1-1D51-67E8-D84AEB018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242" y="9404573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8" name="Freeform: Shape 297">
                      <a:extLst>
                        <a:ext uri="{FF2B5EF4-FFF2-40B4-BE49-F238E27FC236}">
                          <a16:creationId xmlns:a16="http://schemas.microsoft.com/office/drawing/2014/main" id="{964AE9B1-7479-6CCC-DF16-ED5452F41BAD}"/>
                        </a:ext>
                      </a:extLst>
                    </p:cNvPr>
                    <p:cNvSpPr/>
                    <p:nvPr/>
                  </p:nvSpPr>
                  <p:spPr>
                    <a:xfrm rot="564977">
                      <a:off x="1349695" y="9838729"/>
                      <a:ext cx="59017" cy="1671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982E2114-B7C7-9401-B547-E9475AF5E5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9835" y="9404573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0" name="Oval 299">
                      <a:extLst>
                        <a:ext uri="{FF2B5EF4-FFF2-40B4-BE49-F238E27FC236}">
                          <a16:creationId xmlns:a16="http://schemas.microsoft.com/office/drawing/2014/main" id="{6D4E66D3-3B29-9420-73AA-7CCF435222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40" y="9469100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DB041B61-0A1B-1007-95CB-3A5959FA2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8057" y="9482778"/>
                      <a:ext cx="100007" cy="130463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72761FD9-D7C8-609B-24FD-77349C89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68925" y="8430417"/>
                      <a:ext cx="2536875" cy="244777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F5F4D87D-583A-73EB-61AA-B3714A84BB21}"/>
                    </a:ext>
                  </a:extLst>
                </p:cNvPr>
                <p:cNvGrpSpPr/>
                <p:nvPr/>
              </p:nvGrpSpPr>
              <p:grpSpPr>
                <a:xfrm>
                  <a:off x="5284903" y="6347744"/>
                  <a:ext cx="855383" cy="1372227"/>
                  <a:chOff x="5284903" y="6347744"/>
                  <a:chExt cx="855383" cy="1372227"/>
                </a:xfrm>
              </p:grpSpPr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73F8313B-2740-5BB7-CFD4-AB3B5A1970D6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0CD31195-3AED-561C-D028-23B1C9DE6A16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3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C886C4B8-1859-330D-8C6F-872BFC7C0A60}"/>
                    </a:ext>
                  </a:extLst>
                </p:cNvPr>
                <p:cNvSpPr/>
                <p:nvPr/>
              </p:nvSpPr>
              <p:spPr>
                <a:xfrm>
                  <a:off x="4197876" y="6453174"/>
                  <a:ext cx="2006991" cy="864670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2BC1E7-126A-573E-60D4-DC5551905201}"/>
                </a:ext>
              </a:extLst>
            </p:cNvPr>
            <p:cNvGrpSpPr/>
            <p:nvPr/>
          </p:nvGrpSpPr>
          <p:grpSpPr>
            <a:xfrm>
              <a:off x="3094571" y="4583939"/>
              <a:ext cx="783786" cy="1150303"/>
              <a:chOff x="5141476" y="4583939"/>
              <a:chExt cx="783786" cy="1150303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8BD7D9F-8B25-5475-C1D8-7DB9B7FAA1F0}"/>
                  </a:ext>
                </a:extLst>
              </p:cNvPr>
              <p:cNvSpPr/>
              <p:nvPr/>
            </p:nvSpPr>
            <p:spPr>
              <a:xfrm>
                <a:off x="5141476" y="4583939"/>
                <a:ext cx="783786" cy="8118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A42DABEE-286F-CB94-A514-97FA43726C1A}"/>
                  </a:ext>
                </a:extLst>
              </p:cNvPr>
              <p:cNvSpPr/>
              <p:nvPr/>
            </p:nvSpPr>
            <p:spPr>
              <a:xfrm>
                <a:off x="5711040" y="4781508"/>
                <a:ext cx="75749" cy="952734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EDEEEAD4-6879-C108-F4F5-FD1A42C39EE4}"/>
                  </a:ext>
                </a:extLst>
              </p:cNvPr>
              <p:cNvSpPr/>
              <p:nvPr/>
            </p:nvSpPr>
            <p:spPr>
              <a:xfrm flipH="1">
                <a:off x="5281383" y="4781508"/>
                <a:ext cx="75749" cy="952734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348B7E-4CC4-F984-E702-47C49C521D29}"/>
                </a:ext>
              </a:extLst>
            </p:cNvPr>
            <p:cNvGrpSpPr/>
            <p:nvPr/>
          </p:nvGrpSpPr>
          <p:grpSpPr>
            <a:xfrm>
              <a:off x="4347616" y="5113905"/>
              <a:ext cx="474735" cy="369661"/>
              <a:chOff x="4904370" y="5583380"/>
              <a:chExt cx="474735" cy="369661"/>
            </a:xfrm>
          </p:grpSpPr>
          <p:sp>
            <p:nvSpPr>
              <p:cNvPr id="2" name="Arc 1">
                <a:extLst>
                  <a:ext uri="{FF2B5EF4-FFF2-40B4-BE49-F238E27FC236}">
                    <a16:creationId xmlns:a16="http://schemas.microsoft.com/office/drawing/2014/main" id="{35114D31-0678-F562-F1A6-AD13ECBCEEA3}"/>
                  </a:ext>
                </a:extLst>
              </p:cNvPr>
              <p:cNvSpPr/>
              <p:nvPr/>
            </p:nvSpPr>
            <p:spPr>
              <a:xfrm rot="2714225" flipH="1">
                <a:off x="4960208" y="5534144"/>
                <a:ext cx="363059" cy="474735"/>
              </a:xfrm>
              <a:prstGeom prst="arc">
                <a:avLst>
                  <a:gd name="adj1" fmla="val 13779053"/>
                  <a:gd name="adj2" fmla="val 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A21CDF4-5433-D702-9FA6-8712C7798278}"/>
                  </a:ext>
                </a:extLst>
              </p:cNvPr>
              <p:cNvSpPr/>
              <p:nvPr/>
            </p:nvSpPr>
            <p:spPr>
              <a:xfrm>
                <a:off x="5307710" y="5691265"/>
                <a:ext cx="61739" cy="1787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F57B2B-3983-5114-9F9C-5BBC9A91863B}"/>
                  </a:ext>
                </a:extLst>
              </p:cNvPr>
              <p:cNvSpPr/>
              <p:nvPr/>
            </p:nvSpPr>
            <p:spPr>
              <a:xfrm flipH="1">
                <a:off x="4994679" y="5583380"/>
                <a:ext cx="61739" cy="17873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91128B-F3F4-F110-76E0-D2F6485D769E}"/>
              </a:ext>
            </a:extLst>
          </p:cNvPr>
          <p:cNvSpPr txBox="1"/>
          <p:nvPr/>
        </p:nvSpPr>
        <p:spPr>
          <a:xfrm rot="20618500">
            <a:off x="4046410" y="607842"/>
            <a:ext cx="1468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Claire:</a:t>
            </a:r>
          </a:p>
          <a:p>
            <a:r>
              <a:rPr lang="en-US" dirty="0"/>
              <a:t>Meeting moved up</a:t>
            </a:r>
          </a:p>
          <a:p>
            <a:r>
              <a:rPr lang="en-US" dirty="0"/>
              <a:t>to tomorrow morning. </a:t>
            </a:r>
          </a:p>
          <a:p>
            <a:r>
              <a:rPr lang="en-US" dirty="0"/>
              <a:t>Be ready.</a:t>
            </a:r>
          </a:p>
        </p:txBody>
      </p:sp>
      <p:pic>
        <p:nvPicPr>
          <p:cNvPr id="13" name="AIVoiceGenerator_com_30-12-2024T22_20_47_ Ashley">
            <a:hlinkClick r:id="" action="ppaction://media"/>
            <a:extLst>
              <a:ext uri="{FF2B5EF4-FFF2-40B4-BE49-F238E27FC236}">
                <a16:creationId xmlns:a16="http://schemas.microsoft.com/office/drawing/2014/main" id="{A1E90F79-43EF-68DE-6423-E398CFADF6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6EDCC-4949-4C48-8D08-EBA130A640BE}"/>
              </a:ext>
            </a:extLst>
          </p:cNvPr>
          <p:cNvSpPr/>
          <p:nvPr/>
        </p:nvSpPr>
        <p:spPr>
          <a:xfrm>
            <a:off x="979491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436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43890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12700 w 2419350"/>
              <a:gd name="connsiteY3" fmla="*/ 642620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12700" y="6426200"/>
                </a:lnTo>
                <a:cubicBezTo>
                  <a:pt x="8467" y="4442883"/>
                  <a:pt x="4233" y="2459567"/>
                  <a:pt x="0" y="4762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3508FDD-9705-9598-2EAF-D927BD1EF9CE}"/>
              </a:ext>
            </a:extLst>
          </p:cNvPr>
          <p:cNvSpPr/>
          <p:nvPr/>
        </p:nvSpPr>
        <p:spPr>
          <a:xfrm flipH="1">
            <a:off x="-22268" y="0"/>
            <a:ext cx="2419350" cy="6858000"/>
          </a:xfrm>
          <a:custGeom>
            <a:avLst/>
            <a:gdLst>
              <a:gd name="connsiteX0" fmla="*/ 0 w 152400"/>
              <a:gd name="connsiteY0" fmla="*/ 0 h 5905500"/>
              <a:gd name="connsiteX1" fmla="*/ 152400 w 152400"/>
              <a:gd name="connsiteY1" fmla="*/ 0 h 5905500"/>
              <a:gd name="connsiteX2" fmla="*/ 152400 w 152400"/>
              <a:gd name="connsiteY2" fmla="*/ 5905500 h 5905500"/>
              <a:gd name="connsiteX3" fmla="*/ 0 w 152400"/>
              <a:gd name="connsiteY3" fmla="*/ 5905500 h 5905500"/>
              <a:gd name="connsiteX4" fmla="*/ 0 w 152400"/>
              <a:gd name="connsiteY4" fmla="*/ 0 h 5905500"/>
              <a:gd name="connsiteX0" fmla="*/ 0 w 2457450"/>
              <a:gd name="connsiteY0" fmla="*/ 495300 h 6400800"/>
              <a:gd name="connsiteX1" fmla="*/ 2457450 w 2457450"/>
              <a:gd name="connsiteY1" fmla="*/ 0 h 6400800"/>
              <a:gd name="connsiteX2" fmla="*/ 152400 w 2457450"/>
              <a:gd name="connsiteY2" fmla="*/ 6400800 h 6400800"/>
              <a:gd name="connsiteX3" fmla="*/ 0 w 2457450"/>
              <a:gd name="connsiteY3" fmla="*/ 6400800 h 6400800"/>
              <a:gd name="connsiteX4" fmla="*/ 0 w 2457450"/>
              <a:gd name="connsiteY4" fmla="*/ 495300 h 6400800"/>
              <a:gd name="connsiteX0" fmla="*/ 0 w 2609850"/>
              <a:gd name="connsiteY0" fmla="*/ 495300 h 6934200"/>
              <a:gd name="connsiteX1" fmla="*/ 2457450 w 2609850"/>
              <a:gd name="connsiteY1" fmla="*/ 0 h 6934200"/>
              <a:gd name="connsiteX2" fmla="*/ 2609850 w 2609850"/>
              <a:gd name="connsiteY2" fmla="*/ 6934200 h 6934200"/>
              <a:gd name="connsiteX3" fmla="*/ 0 w 2609850"/>
              <a:gd name="connsiteY3" fmla="*/ 6400800 h 6934200"/>
              <a:gd name="connsiteX4" fmla="*/ 0 w 2609850"/>
              <a:gd name="connsiteY4" fmla="*/ 495300 h 6934200"/>
              <a:gd name="connsiteX0" fmla="*/ 0 w 2457450"/>
              <a:gd name="connsiteY0" fmla="*/ 495300 h 6819900"/>
              <a:gd name="connsiteX1" fmla="*/ 2457450 w 2457450"/>
              <a:gd name="connsiteY1" fmla="*/ 0 h 6819900"/>
              <a:gd name="connsiteX2" fmla="*/ 2438400 w 2457450"/>
              <a:gd name="connsiteY2" fmla="*/ 6819900 h 6819900"/>
              <a:gd name="connsiteX3" fmla="*/ 0 w 2457450"/>
              <a:gd name="connsiteY3" fmla="*/ 6400800 h 6819900"/>
              <a:gd name="connsiteX4" fmla="*/ 0 w 2457450"/>
              <a:gd name="connsiteY4" fmla="*/ 495300 h 6819900"/>
              <a:gd name="connsiteX0" fmla="*/ 0 w 2457450"/>
              <a:gd name="connsiteY0" fmla="*/ 495300 h 6915150"/>
              <a:gd name="connsiteX1" fmla="*/ 2457450 w 2457450"/>
              <a:gd name="connsiteY1" fmla="*/ 0 h 6915150"/>
              <a:gd name="connsiteX2" fmla="*/ 2419350 w 2457450"/>
              <a:gd name="connsiteY2" fmla="*/ 6915150 h 6915150"/>
              <a:gd name="connsiteX3" fmla="*/ 0 w 2457450"/>
              <a:gd name="connsiteY3" fmla="*/ 6400800 h 6915150"/>
              <a:gd name="connsiteX4" fmla="*/ 0 w 2457450"/>
              <a:gd name="connsiteY4" fmla="*/ 495300 h 6915150"/>
              <a:gd name="connsiteX0" fmla="*/ 0 w 2438400"/>
              <a:gd name="connsiteY0" fmla="*/ 419100 h 6838950"/>
              <a:gd name="connsiteX1" fmla="*/ 2438400 w 2438400"/>
              <a:gd name="connsiteY1" fmla="*/ 0 h 6838950"/>
              <a:gd name="connsiteX2" fmla="*/ 2419350 w 2438400"/>
              <a:gd name="connsiteY2" fmla="*/ 6838950 h 6838950"/>
              <a:gd name="connsiteX3" fmla="*/ 0 w 2438400"/>
              <a:gd name="connsiteY3" fmla="*/ 6324600 h 6838950"/>
              <a:gd name="connsiteX4" fmla="*/ 0 w 2438400"/>
              <a:gd name="connsiteY4" fmla="*/ 419100 h 6838950"/>
              <a:gd name="connsiteX0" fmla="*/ 0 w 2419350"/>
              <a:gd name="connsiteY0" fmla="*/ 476250 h 6896100"/>
              <a:gd name="connsiteX1" fmla="*/ 2381250 w 2419350"/>
              <a:gd name="connsiteY1" fmla="*/ 0 h 6896100"/>
              <a:gd name="connsiteX2" fmla="*/ 2419350 w 2419350"/>
              <a:gd name="connsiteY2" fmla="*/ 6896100 h 6896100"/>
              <a:gd name="connsiteX3" fmla="*/ 0 w 2419350"/>
              <a:gd name="connsiteY3" fmla="*/ 6381750 h 6896100"/>
              <a:gd name="connsiteX4" fmla="*/ 0 w 2419350"/>
              <a:gd name="connsiteY4" fmla="*/ 476250 h 6896100"/>
              <a:gd name="connsiteX0" fmla="*/ 0 w 2381250"/>
              <a:gd name="connsiteY0" fmla="*/ 476250 h 6838950"/>
              <a:gd name="connsiteX1" fmla="*/ 2381250 w 2381250"/>
              <a:gd name="connsiteY1" fmla="*/ 0 h 6838950"/>
              <a:gd name="connsiteX2" fmla="*/ 2343150 w 2381250"/>
              <a:gd name="connsiteY2" fmla="*/ 6838950 h 6838950"/>
              <a:gd name="connsiteX3" fmla="*/ 0 w 2381250"/>
              <a:gd name="connsiteY3" fmla="*/ 6381750 h 6838950"/>
              <a:gd name="connsiteX4" fmla="*/ 0 w 2381250"/>
              <a:gd name="connsiteY4" fmla="*/ 476250 h 6838950"/>
              <a:gd name="connsiteX0" fmla="*/ 0 w 2381250"/>
              <a:gd name="connsiteY0" fmla="*/ 476250 h 6858000"/>
              <a:gd name="connsiteX1" fmla="*/ 2381250 w 2381250"/>
              <a:gd name="connsiteY1" fmla="*/ 0 h 6858000"/>
              <a:gd name="connsiteX2" fmla="*/ 2362200 w 2381250"/>
              <a:gd name="connsiteY2" fmla="*/ 6858000 h 6858000"/>
              <a:gd name="connsiteX3" fmla="*/ 0 w 2381250"/>
              <a:gd name="connsiteY3" fmla="*/ 6381750 h 6858000"/>
              <a:gd name="connsiteX4" fmla="*/ 0 w 23812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381750 h 6858000"/>
              <a:gd name="connsiteX4" fmla="*/ 0 w 2419350"/>
              <a:gd name="connsiteY4" fmla="*/ 476250 h 6858000"/>
              <a:gd name="connsiteX0" fmla="*/ 0 w 2419350"/>
              <a:gd name="connsiteY0" fmla="*/ 476250 h 6858000"/>
              <a:gd name="connsiteX1" fmla="*/ 2381250 w 2419350"/>
              <a:gd name="connsiteY1" fmla="*/ 0 h 6858000"/>
              <a:gd name="connsiteX2" fmla="*/ 2419350 w 2419350"/>
              <a:gd name="connsiteY2" fmla="*/ 6858000 h 6858000"/>
              <a:gd name="connsiteX3" fmla="*/ 57150 w 2419350"/>
              <a:gd name="connsiteY3" fmla="*/ 6419850 h 6858000"/>
              <a:gd name="connsiteX4" fmla="*/ 0 w 2419350"/>
              <a:gd name="connsiteY4" fmla="*/ 476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350" h="6858000">
                <a:moveTo>
                  <a:pt x="0" y="476250"/>
                </a:moveTo>
                <a:lnTo>
                  <a:pt x="2381250" y="0"/>
                </a:lnTo>
                <a:lnTo>
                  <a:pt x="2419350" y="6858000"/>
                </a:lnTo>
                <a:lnTo>
                  <a:pt x="57150" y="64198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FBB29-883E-C178-C8CD-EC008AF52894}"/>
              </a:ext>
            </a:extLst>
          </p:cNvPr>
          <p:cNvSpPr/>
          <p:nvPr/>
        </p:nvSpPr>
        <p:spPr>
          <a:xfrm>
            <a:off x="2397082" y="476250"/>
            <a:ext cx="7397836" cy="5905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1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0BA010-8244-7285-3859-A061F97ADBB9}"/>
              </a:ext>
            </a:extLst>
          </p:cNvPr>
          <p:cNvCxnSpPr/>
          <p:nvPr/>
        </p:nvCxnSpPr>
        <p:spPr>
          <a:xfrm>
            <a:off x="2397082" y="4778477"/>
            <a:ext cx="7397836" cy="0"/>
          </a:xfrm>
          <a:prstGeom prst="line">
            <a:avLst/>
          </a:prstGeom>
          <a:ln w="177800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2FB345-2E77-AB4E-8286-16408166614D}"/>
              </a:ext>
            </a:extLst>
          </p:cNvPr>
          <p:cNvGrpSpPr/>
          <p:nvPr/>
        </p:nvGrpSpPr>
        <p:grpSpPr>
          <a:xfrm>
            <a:off x="-63386" y="-756609"/>
            <a:ext cx="2468604" cy="8262117"/>
            <a:chOff x="330642" y="-1295762"/>
            <a:chExt cx="2468604" cy="826211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8E8518F-5579-4629-FF4E-CE026408E37A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50">
              <a:extLst>
                <a:ext uri="{FF2B5EF4-FFF2-40B4-BE49-F238E27FC236}">
                  <a16:creationId xmlns:a16="http://schemas.microsoft.com/office/drawing/2014/main" id="{5E80DD45-5CC1-1ED6-D969-3EA8AD3C521D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0">
              <a:extLst>
                <a:ext uri="{FF2B5EF4-FFF2-40B4-BE49-F238E27FC236}">
                  <a16:creationId xmlns:a16="http://schemas.microsoft.com/office/drawing/2014/main" id="{84D791D3-46D9-ABE4-83E6-AEEF927F0DF5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50">
              <a:extLst>
                <a:ext uri="{FF2B5EF4-FFF2-40B4-BE49-F238E27FC236}">
                  <a16:creationId xmlns:a16="http://schemas.microsoft.com/office/drawing/2014/main" id="{1BB42C4D-CCB6-AF95-7715-0459C999C95F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150">
              <a:extLst>
                <a:ext uri="{FF2B5EF4-FFF2-40B4-BE49-F238E27FC236}">
                  <a16:creationId xmlns:a16="http://schemas.microsoft.com/office/drawing/2014/main" id="{565E11E0-3571-D155-C66A-2484093D37A7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50">
              <a:extLst>
                <a:ext uri="{FF2B5EF4-FFF2-40B4-BE49-F238E27FC236}">
                  <a16:creationId xmlns:a16="http://schemas.microsoft.com/office/drawing/2014/main" id="{32E60CC6-3605-7384-B145-5193F6E19B22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720A78E-43E1-4055-8B6D-3AFA772AE5C1}"/>
              </a:ext>
            </a:extLst>
          </p:cNvPr>
          <p:cNvGrpSpPr/>
          <p:nvPr/>
        </p:nvGrpSpPr>
        <p:grpSpPr>
          <a:xfrm flipH="1">
            <a:off x="9794918" y="-702059"/>
            <a:ext cx="2468604" cy="8262117"/>
            <a:chOff x="330642" y="-1295762"/>
            <a:chExt cx="2468604" cy="8262117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D2AE6C5-44BB-73AC-9E65-6A1690529516}"/>
                </a:ext>
              </a:extLst>
            </p:cNvPr>
            <p:cNvSpPr/>
            <p:nvPr/>
          </p:nvSpPr>
          <p:spPr>
            <a:xfrm>
              <a:off x="2421251" y="-51443"/>
              <a:ext cx="347591" cy="58940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18B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50">
              <a:extLst>
                <a:ext uri="{FF2B5EF4-FFF2-40B4-BE49-F238E27FC236}">
                  <a16:creationId xmlns:a16="http://schemas.microsoft.com/office/drawing/2014/main" id="{ECB18280-63DA-2B8B-F0FA-A9C7BE866750}"/>
                </a:ext>
              </a:extLst>
            </p:cNvPr>
            <p:cNvSpPr/>
            <p:nvPr/>
          </p:nvSpPr>
          <p:spPr>
            <a:xfrm>
              <a:off x="369983" y="-7277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0">
              <a:extLst>
                <a:ext uri="{FF2B5EF4-FFF2-40B4-BE49-F238E27FC236}">
                  <a16:creationId xmlns:a16="http://schemas.microsoft.com/office/drawing/2014/main" id="{A19DB128-FD02-7157-A377-3D57C19CC6E0}"/>
                </a:ext>
              </a:extLst>
            </p:cNvPr>
            <p:cNvSpPr/>
            <p:nvPr/>
          </p:nvSpPr>
          <p:spPr>
            <a:xfrm>
              <a:off x="330642" y="-7392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0">
              <a:extLst>
                <a:ext uri="{FF2B5EF4-FFF2-40B4-BE49-F238E27FC236}">
                  <a16:creationId xmlns:a16="http://schemas.microsoft.com/office/drawing/2014/main" id="{FFF82161-A9FE-8CEF-C312-AAF933AA85F6}"/>
                </a:ext>
              </a:extLst>
            </p:cNvPr>
            <p:cNvSpPr/>
            <p:nvPr/>
          </p:nvSpPr>
          <p:spPr>
            <a:xfrm>
              <a:off x="2383426" y="-1295762"/>
              <a:ext cx="415820" cy="8086557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  <a:gd name="connsiteX0" fmla="*/ 0 w 410740"/>
                <a:gd name="connsiteY0" fmla="*/ 15240 h 2887369"/>
                <a:gd name="connsiteX1" fmla="*/ 365020 w 410740"/>
                <a:gd name="connsiteY1" fmla="*/ 0 h 2887369"/>
                <a:gd name="connsiteX2" fmla="*/ 410740 w 410740"/>
                <a:gd name="connsiteY2" fmla="*/ 2781652 h 2887369"/>
                <a:gd name="connsiteX3" fmla="*/ 45720 w 410740"/>
                <a:gd name="connsiteY3" fmla="*/ 2887369 h 2887369"/>
                <a:gd name="connsiteX4" fmla="*/ 0 w 410740"/>
                <a:gd name="connsiteY4" fmla="*/ 15240 h 2887369"/>
                <a:gd name="connsiteX0" fmla="*/ 0 w 415820"/>
                <a:gd name="connsiteY0" fmla="*/ 158006 h 3030135"/>
                <a:gd name="connsiteX1" fmla="*/ 415820 w 415820"/>
                <a:gd name="connsiteY1" fmla="*/ 0 h 3030135"/>
                <a:gd name="connsiteX2" fmla="*/ 410740 w 415820"/>
                <a:gd name="connsiteY2" fmla="*/ 2924418 h 3030135"/>
                <a:gd name="connsiteX3" fmla="*/ 45720 w 415820"/>
                <a:gd name="connsiteY3" fmla="*/ 3030135 h 3030135"/>
                <a:gd name="connsiteX4" fmla="*/ 0 w 415820"/>
                <a:gd name="connsiteY4" fmla="*/ 158006 h 30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0" h="3030135">
                  <a:moveTo>
                    <a:pt x="0" y="158006"/>
                  </a:moveTo>
                  <a:lnTo>
                    <a:pt x="415820" y="0"/>
                  </a:lnTo>
                  <a:cubicBezTo>
                    <a:pt x="414127" y="974806"/>
                    <a:pt x="412433" y="1949612"/>
                    <a:pt x="410740" y="2924418"/>
                  </a:cubicBezTo>
                  <a:lnTo>
                    <a:pt x="45720" y="3030135"/>
                  </a:lnTo>
                  <a:lnTo>
                    <a:pt x="0" y="158006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150">
              <a:extLst>
                <a:ext uri="{FF2B5EF4-FFF2-40B4-BE49-F238E27FC236}">
                  <a16:creationId xmlns:a16="http://schemas.microsoft.com/office/drawing/2014/main" id="{318014F8-CAB8-F4B3-6401-24F264B947DC}"/>
                </a:ext>
              </a:extLst>
            </p:cNvPr>
            <p:cNvSpPr/>
            <p:nvPr/>
          </p:nvSpPr>
          <p:spPr>
            <a:xfrm>
              <a:off x="1436783" y="-803941"/>
              <a:ext cx="383323" cy="751853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745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150">
              <a:extLst>
                <a:ext uri="{FF2B5EF4-FFF2-40B4-BE49-F238E27FC236}">
                  <a16:creationId xmlns:a16="http://schemas.microsoft.com/office/drawing/2014/main" id="{FAB4E2CF-9007-8B8C-66C8-01CBBD876B31}"/>
                </a:ext>
              </a:extLst>
            </p:cNvPr>
            <p:cNvSpPr/>
            <p:nvPr/>
          </p:nvSpPr>
          <p:spPr>
            <a:xfrm>
              <a:off x="1397442" y="-815401"/>
              <a:ext cx="365020" cy="7705556"/>
            </a:xfrm>
            <a:custGeom>
              <a:avLst/>
              <a:gdLst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593620 w 593620"/>
                <a:gd name="connsiteY2" fmla="*/ 294832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593620"/>
                <a:gd name="connsiteY0" fmla="*/ 0 h 2948329"/>
                <a:gd name="connsiteX1" fmla="*/ 593620 w 593620"/>
                <a:gd name="connsiteY1" fmla="*/ 0 h 2948329"/>
                <a:gd name="connsiteX2" fmla="*/ 456460 w 593620"/>
                <a:gd name="connsiteY2" fmla="*/ 2734969 h 2948329"/>
                <a:gd name="connsiteX3" fmla="*/ 0 w 593620"/>
                <a:gd name="connsiteY3" fmla="*/ 2948329 h 2948329"/>
                <a:gd name="connsiteX4" fmla="*/ 0 w 59362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3496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948329"/>
                <a:gd name="connsiteX1" fmla="*/ 410740 w 456460"/>
                <a:gd name="connsiteY1" fmla="*/ 76200 h 2948329"/>
                <a:gd name="connsiteX2" fmla="*/ 456460 w 456460"/>
                <a:gd name="connsiteY2" fmla="*/ 2765449 h 2948329"/>
                <a:gd name="connsiteX3" fmla="*/ 0 w 456460"/>
                <a:gd name="connsiteY3" fmla="*/ 2948329 h 2948329"/>
                <a:gd name="connsiteX4" fmla="*/ 0 w 456460"/>
                <a:gd name="connsiteY4" fmla="*/ 0 h 2948329"/>
                <a:gd name="connsiteX0" fmla="*/ 0 w 456460"/>
                <a:gd name="connsiteY0" fmla="*/ 0 h 2856889"/>
                <a:gd name="connsiteX1" fmla="*/ 410740 w 456460"/>
                <a:gd name="connsiteY1" fmla="*/ 76200 h 2856889"/>
                <a:gd name="connsiteX2" fmla="*/ 456460 w 456460"/>
                <a:gd name="connsiteY2" fmla="*/ 2765449 h 2856889"/>
                <a:gd name="connsiteX3" fmla="*/ 167640 w 456460"/>
                <a:gd name="connsiteY3" fmla="*/ 2856889 h 2856889"/>
                <a:gd name="connsiteX4" fmla="*/ 0 w 456460"/>
                <a:gd name="connsiteY4" fmla="*/ 0 h 2856889"/>
                <a:gd name="connsiteX0" fmla="*/ 0 w 380260"/>
                <a:gd name="connsiteY0" fmla="*/ 0 h 2856889"/>
                <a:gd name="connsiteX1" fmla="*/ 334540 w 380260"/>
                <a:gd name="connsiteY1" fmla="*/ 7620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380260"/>
                <a:gd name="connsiteY0" fmla="*/ 0 h 2856889"/>
                <a:gd name="connsiteX1" fmla="*/ 304060 w 380260"/>
                <a:gd name="connsiteY1" fmla="*/ 0 h 2856889"/>
                <a:gd name="connsiteX2" fmla="*/ 380260 w 380260"/>
                <a:gd name="connsiteY2" fmla="*/ 2765449 h 2856889"/>
                <a:gd name="connsiteX3" fmla="*/ 91440 w 380260"/>
                <a:gd name="connsiteY3" fmla="*/ 2856889 h 2856889"/>
                <a:gd name="connsiteX4" fmla="*/ 0 w 380260"/>
                <a:gd name="connsiteY4" fmla="*/ 0 h 2856889"/>
                <a:gd name="connsiteX0" fmla="*/ 0 w 410740"/>
                <a:gd name="connsiteY0" fmla="*/ 30480 h 2887369"/>
                <a:gd name="connsiteX1" fmla="*/ 410740 w 410740"/>
                <a:gd name="connsiteY1" fmla="*/ 0 h 2887369"/>
                <a:gd name="connsiteX2" fmla="*/ 380260 w 410740"/>
                <a:gd name="connsiteY2" fmla="*/ 2795929 h 2887369"/>
                <a:gd name="connsiteX3" fmla="*/ 91440 w 410740"/>
                <a:gd name="connsiteY3" fmla="*/ 2887369 h 2887369"/>
                <a:gd name="connsiteX4" fmla="*/ 0 w 410740"/>
                <a:gd name="connsiteY4" fmla="*/ 30480 h 2887369"/>
                <a:gd name="connsiteX0" fmla="*/ 0 w 365020"/>
                <a:gd name="connsiteY0" fmla="*/ 15240 h 2887369"/>
                <a:gd name="connsiteX1" fmla="*/ 365020 w 365020"/>
                <a:gd name="connsiteY1" fmla="*/ 0 h 2887369"/>
                <a:gd name="connsiteX2" fmla="*/ 334540 w 365020"/>
                <a:gd name="connsiteY2" fmla="*/ 2795929 h 2887369"/>
                <a:gd name="connsiteX3" fmla="*/ 45720 w 365020"/>
                <a:gd name="connsiteY3" fmla="*/ 2887369 h 2887369"/>
                <a:gd name="connsiteX4" fmla="*/ 0 w 365020"/>
                <a:gd name="connsiteY4" fmla="*/ 15240 h 288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20" h="2887369">
                  <a:moveTo>
                    <a:pt x="0" y="15240"/>
                  </a:moveTo>
                  <a:lnTo>
                    <a:pt x="365020" y="0"/>
                  </a:lnTo>
                  <a:lnTo>
                    <a:pt x="334540" y="2795929"/>
                  </a:lnTo>
                  <a:lnTo>
                    <a:pt x="45720" y="2887369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69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A391A32-2EA5-E62E-19F4-DBF5E9BD5D02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F0E718A-49F5-5D78-F948-4010AD0CC443}"/>
              </a:ext>
            </a:extLst>
          </p:cNvPr>
          <p:cNvSpPr/>
          <p:nvPr/>
        </p:nvSpPr>
        <p:spPr>
          <a:xfrm flipV="1">
            <a:off x="0" y="6381750"/>
            <a:ext cx="12192000" cy="47625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BC6E8844-E1C8-01DD-EBF5-4F0AC68EC8B1}"/>
              </a:ext>
            </a:extLst>
          </p:cNvPr>
          <p:cNvSpPr/>
          <p:nvPr/>
        </p:nvSpPr>
        <p:spPr>
          <a:xfrm>
            <a:off x="5349975" y="127122"/>
            <a:ext cx="1656464" cy="262556"/>
          </a:xfrm>
          <a:prstGeom prst="roundRect">
            <a:avLst/>
          </a:prstGeom>
          <a:solidFill>
            <a:srgbClr val="A69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soft-piano-100-bpm-121529">
            <a:hlinkClick r:id="" action="ppaction://media"/>
            <a:extLst>
              <a:ext uri="{FF2B5EF4-FFF2-40B4-BE49-F238E27FC236}">
                <a16:creationId xmlns:a16="http://schemas.microsoft.com/office/drawing/2014/main" id="{325F83E7-A62A-2624-ED64-19139B11FDC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7278.3437"/>
                  <p14:fade in="500" out="200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5587CE1-B1DB-DBA3-A21D-542B6C22D267}"/>
              </a:ext>
            </a:extLst>
          </p:cNvPr>
          <p:cNvGrpSpPr/>
          <p:nvPr/>
        </p:nvGrpSpPr>
        <p:grpSpPr>
          <a:xfrm>
            <a:off x="7669454" y="3375877"/>
            <a:ext cx="2560553" cy="3292954"/>
            <a:chOff x="3966907" y="6327657"/>
            <a:chExt cx="2562042" cy="329487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1ED2FCE2-EF71-E977-51F5-ECB5E9834751}"/>
                </a:ext>
              </a:extLst>
            </p:cNvPr>
            <p:cNvGrpSpPr/>
            <p:nvPr/>
          </p:nvGrpSpPr>
          <p:grpSpPr>
            <a:xfrm flipH="1">
              <a:off x="4194421" y="6342969"/>
              <a:ext cx="2334528" cy="3279558"/>
              <a:chOff x="-704602" y="7985701"/>
              <a:chExt cx="3011800" cy="4230994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1962670-34D5-5922-30AD-5CE01039F333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08D20D07-7DBD-4900-3547-1F2D9F0F8103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536874" cy="3732697"/>
                <a:chOff x="-229676" y="8483998"/>
                <a:chExt cx="2536874" cy="3732697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C5964721-24D5-191D-C0FD-3BD8C5AC3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528" y="10856448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: Top Corners Rounded 294">
                  <a:extLst>
                    <a:ext uri="{FF2B5EF4-FFF2-40B4-BE49-F238E27FC236}">
                      <a16:creationId xmlns:a16="http://schemas.microsoft.com/office/drawing/2014/main" id="{A7C789EA-2B67-5F0F-4B3A-8DB53DCBC693}"/>
                    </a:ext>
                  </a:extLst>
                </p:cNvPr>
                <p:cNvSpPr/>
                <p:nvPr/>
              </p:nvSpPr>
              <p:spPr>
                <a:xfrm>
                  <a:off x="868106" y="118683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: Top Corners Rounded 295">
                  <a:extLst>
                    <a:ext uri="{FF2B5EF4-FFF2-40B4-BE49-F238E27FC236}">
                      <a16:creationId xmlns:a16="http://schemas.microsoft.com/office/drawing/2014/main" id="{0BC2D46F-F7D7-E63C-751F-8B552CDFE3C9}"/>
                    </a:ext>
                  </a:extLst>
                </p:cNvPr>
                <p:cNvSpPr/>
                <p:nvPr/>
              </p:nvSpPr>
              <p:spPr>
                <a:xfrm>
                  <a:off x="635349" y="12016386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D16E8298-9FBF-3A00-8059-659589F9A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1647" y="10753219"/>
                  <a:ext cx="52251" cy="115660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C18CACB-E66D-0EBB-06EC-1ACD34E96738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9E913ECF-1DE1-1D51-67E8-D84AEB018EF3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592E804-3265-1A12-7B33-F18B5655400C}"/>
                    </a:ext>
                  </a:extLst>
                </p:cNvPr>
                <p:cNvSpPr/>
                <p:nvPr/>
              </p:nvSpPr>
              <p:spPr>
                <a:xfrm rot="20714014">
                  <a:off x="1008628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964AE9B1-7479-6CCC-DF16-ED5452F41BAD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982E2114-B7C7-9401-B547-E9475AF5E5F3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D4E66D3-3B29-9420-73AA-7CCF43522202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DB041B61-0A1B-1007-95CB-3A5959FA2C9E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52ABBA3-E17C-1809-0E4F-AD901DDB007B}"/>
                  </a:ext>
                </a:extLst>
              </p:cNvPr>
              <p:cNvSpPr/>
              <p:nvPr/>
            </p:nvSpPr>
            <p:spPr>
              <a:xfrm rot="1092108">
                <a:off x="1515931" y="9976104"/>
                <a:ext cx="148949" cy="71259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C975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886C4B8-1859-330D-8C6F-872BFC7C0A60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F5F4D87D-583A-73EB-61AA-B3714A84BB21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FFBDE52-DFEC-4AF9-6A41-23BCFFD563E4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3F8313B-2740-5BB7-CFD4-AB3B5A1970D6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CD31195-3AED-561C-D028-23B1C9DE6A16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D49B51-931A-4555-980C-01C20068FEA4}"/>
              </a:ext>
            </a:extLst>
          </p:cNvPr>
          <p:cNvGrpSpPr/>
          <p:nvPr/>
        </p:nvGrpSpPr>
        <p:grpSpPr>
          <a:xfrm>
            <a:off x="2794432" y="3330251"/>
            <a:ext cx="2301675" cy="3399485"/>
            <a:chOff x="3794688" y="6282389"/>
            <a:chExt cx="2183800" cy="3225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ECC400-51A9-3AC4-792C-F9EFFFB515D3}"/>
                </a:ext>
              </a:extLst>
            </p:cNvPr>
            <p:cNvGrpSpPr/>
            <p:nvPr/>
          </p:nvGrpSpPr>
          <p:grpSpPr>
            <a:xfrm flipH="1">
              <a:off x="3794688" y="6282389"/>
              <a:ext cx="2145469" cy="3225388"/>
              <a:chOff x="55006" y="7907544"/>
              <a:chExt cx="2767892" cy="416110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9AF418-8656-EDB2-3486-268D0DC9B183}"/>
                  </a:ext>
                </a:extLst>
              </p:cNvPr>
              <p:cNvSpPr/>
              <p:nvPr/>
            </p:nvSpPr>
            <p:spPr>
              <a:xfrm rot="1503586">
                <a:off x="221111" y="7907544"/>
                <a:ext cx="2601787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7D36DE6-8CF3-5041-5DD5-76DA76DB2A65}"/>
                  </a:ext>
                </a:extLst>
              </p:cNvPr>
              <p:cNvGrpSpPr/>
              <p:nvPr/>
            </p:nvGrpSpPr>
            <p:grpSpPr>
              <a:xfrm>
                <a:off x="55006" y="8424051"/>
                <a:ext cx="2536874" cy="3644601"/>
                <a:chOff x="55006" y="8424051"/>
                <a:chExt cx="2536874" cy="36446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EF8F68D-486B-0A89-D280-820FF392C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467" y="10613827"/>
                  <a:ext cx="17352" cy="12087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654A4911-0D75-1FBA-6BD4-0D20CF560025}"/>
                    </a:ext>
                  </a:extLst>
                </p:cNvPr>
                <p:cNvSpPr/>
                <p:nvPr/>
              </p:nvSpPr>
              <p:spPr>
                <a:xfrm>
                  <a:off x="1139991" y="11868342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02884483-FFC6-3636-D156-C7FEC0EFE867}"/>
                    </a:ext>
                  </a:extLst>
                </p:cNvPr>
                <p:cNvSpPr/>
                <p:nvPr/>
              </p:nvSpPr>
              <p:spPr>
                <a:xfrm>
                  <a:off x="665474" y="11773977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FD86D55-2D44-BB09-F73C-B82912DF6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93545" y="10613585"/>
                  <a:ext cx="0" cy="136070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C9AB89D-680D-7912-596D-99F6E870D92C}"/>
                    </a:ext>
                  </a:extLst>
                </p:cNvPr>
                <p:cNvSpPr/>
                <p:nvPr/>
              </p:nvSpPr>
              <p:spPr>
                <a:xfrm>
                  <a:off x="55006" y="8424051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0BBFA94-42A4-FAF4-6ACF-0B7F9F95AEA3}"/>
                    </a:ext>
                  </a:extLst>
                </p:cNvPr>
                <p:cNvSpPr/>
                <p:nvPr/>
              </p:nvSpPr>
              <p:spPr>
                <a:xfrm>
                  <a:off x="481065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59BA30D-1E9D-7D78-5D77-97CEAD74FE41}"/>
                    </a:ext>
                  </a:extLst>
                </p:cNvPr>
                <p:cNvSpPr/>
                <p:nvPr/>
              </p:nvSpPr>
              <p:spPr>
                <a:xfrm rot="20931805" flipH="1">
                  <a:off x="1397436" y="10012543"/>
                  <a:ext cx="649909" cy="923976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64C7A3C-18C5-AF0A-BA8B-A5E38A9A4E58}"/>
                    </a:ext>
                  </a:extLst>
                </p:cNvPr>
                <p:cNvSpPr/>
                <p:nvPr/>
              </p:nvSpPr>
              <p:spPr>
                <a:xfrm flipH="1">
                  <a:off x="912776" y="972565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4E39FF-0573-99DF-63AC-58849C8E5328}"/>
                    </a:ext>
                  </a:extLst>
                </p:cNvPr>
                <p:cNvSpPr/>
                <p:nvPr/>
              </p:nvSpPr>
              <p:spPr>
                <a:xfrm>
                  <a:off x="1363659" y="9417294"/>
                  <a:ext cx="261278" cy="2595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3751DB2-3217-B9BB-D080-A33C16EEADDA}"/>
                    </a:ext>
                  </a:extLst>
                </p:cNvPr>
                <p:cNvSpPr/>
                <p:nvPr/>
              </p:nvSpPr>
              <p:spPr>
                <a:xfrm>
                  <a:off x="537087" y="9472303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A819CE2-FEEA-C6DA-16B6-22C8ED33FE52}"/>
                    </a:ext>
                  </a:extLst>
                </p:cNvPr>
                <p:cNvSpPr/>
                <p:nvPr/>
              </p:nvSpPr>
              <p:spPr>
                <a:xfrm>
                  <a:off x="1430935" y="9472049"/>
                  <a:ext cx="100007" cy="1304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BDA6633-777B-2DF7-D60F-6E6FC8CB9C9E}"/>
                </a:ext>
              </a:extLst>
            </p:cNvPr>
            <p:cNvSpPr/>
            <p:nvPr/>
          </p:nvSpPr>
          <p:spPr>
            <a:xfrm>
              <a:off x="3958420" y="6578138"/>
              <a:ext cx="2020068" cy="894575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689388-374E-5E2A-E42A-157F3158AD2A}"/>
              </a:ext>
            </a:extLst>
          </p:cNvPr>
          <p:cNvSpPr/>
          <p:nvPr/>
        </p:nvSpPr>
        <p:spPr>
          <a:xfrm flipH="1">
            <a:off x="4038412" y="5104532"/>
            <a:ext cx="115387" cy="5520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AIVoiceGenerator_com_31-12-2024T0_49_45_ Ashley">
            <a:hlinkClick r:id="" action="ppaction://media"/>
            <a:extLst>
              <a:ext uri="{FF2B5EF4-FFF2-40B4-BE49-F238E27FC236}">
                <a16:creationId xmlns:a16="http://schemas.microsoft.com/office/drawing/2014/main" id="{BB4D8425-0630-0057-B9E9-BB52E33F54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832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DDCF0-3F6F-1103-CABB-3A06A548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21ABE2-3CE3-6AAB-6B6F-F6352F56AC34}"/>
              </a:ext>
            </a:extLst>
          </p:cNvPr>
          <p:cNvGrpSpPr/>
          <p:nvPr/>
        </p:nvGrpSpPr>
        <p:grpSpPr>
          <a:xfrm>
            <a:off x="-63386" y="-756609"/>
            <a:ext cx="12326908" cy="8316667"/>
            <a:chOff x="-63386" y="-756609"/>
            <a:chExt cx="12326908" cy="8316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A46874-6E78-4EE2-B7DB-F16562ED7B28}"/>
                </a:ext>
              </a:extLst>
            </p:cNvPr>
            <p:cNvSpPr/>
            <p:nvPr/>
          </p:nvSpPr>
          <p:spPr>
            <a:xfrm>
              <a:off x="9794918" y="0"/>
              <a:ext cx="2419350" cy="6858000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436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43890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12700 w 2419350"/>
                <a:gd name="connsiteY3" fmla="*/ 642620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12700" y="6426200"/>
                  </a:lnTo>
                  <a:cubicBezTo>
                    <a:pt x="8467" y="4442883"/>
                    <a:pt x="4233" y="2459567"/>
                    <a:pt x="0" y="4762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7F29A57-F156-9CDB-A50D-490D57A7A7D4}"/>
                </a:ext>
              </a:extLst>
            </p:cNvPr>
            <p:cNvSpPr/>
            <p:nvPr/>
          </p:nvSpPr>
          <p:spPr>
            <a:xfrm flipH="1">
              <a:off x="-22268" y="0"/>
              <a:ext cx="2419350" cy="6858000"/>
            </a:xfrm>
            <a:custGeom>
              <a:avLst/>
              <a:gdLst>
                <a:gd name="connsiteX0" fmla="*/ 0 w 152400"/>
                <a:gd name="connsiteY0" fmla="*/ 0 h 5905500"/>
                <a:gd name="connsiteX1" fmla="*/ 152400 w 152400"/>
                <a:gd name="connsiteY1" fmla="*/ 0 h 5905500"/>
                <a:gd name="connsiteX2" fmla="*/ 152400 w 152400"/>
                <a:gd name="connsiteY2" fmla="*/ 5905500 h 5905500"/>
                <a:gd name="connsiteX3" fmla="*/ 0 w 152400"/>
                <a:gd name="connsiteY3" fmla="*/ 5905500 h 5905500"/>
                <a:gd name="connsiteX4" fmla="*/ 0 w 152400"/>
                <a:gd name="connsiteY4" fmla="*/ 0 h 5905500"/>
                <a:gd name="connsiteX0" fmla="*/ 0 w 2457450"/>
                <a:gd name="connsiteY0" fmla="*/ 495300 h 6400800"/>
                <a:gd name="connsiteX1" fmla="*/ 2457450 w 2457450"/>
                <a:gd name="connsiteY1" fmla="*/ 0 h 6400800"/>
                <a:gd name="connsiteX2" fmla="*/ 152400 w 2457450"/>
                <a:gd name="connsiteY2" fmla="*/ 6400800 h 6400800"/>
                <a:gd name="connsiteX3" fmla="*/ 0 w 2457450"/>
                <a:gd name="connsiteY3" fmla="*/ 6400800 h 6400800"/>
                <a:gd name="connsiteX4" fmla="*/ 0 w 2457450"/>
                <a:gd name="connsiteY4" fmla="*/ 495300 h 6400800"/>
                <a:gd name="connsiteX0" fmla="*/ 0 w 2609850"/>
                <a:gd name="connsiteY0" fmla="*/ 495300 h 6934200"/>
                <a:gd name="connsiteX1" fmla="*/ 2457450 w 2609850"/>
                <a:gd name="connsiteY1" fmla="*/ 0 h 6934200"/>
                <a:gd name="connsiteX2" fmla="*/ 2609850 w 2609850"/>
                <a:gd name="connsiteY2" fmla="*/ 6934200 h 6934200"/>
                <a:gd name="connsiteX3" fmla="*/ 0 w 2609850"/>
                <a:gd name="connsiteY3" fmla="*/ 6400800 h 6934200"/>
                <a:gd name="connsiteX4" fmla="*/ 0 w 2609850"/>
                <a:gd name="connsiteY4" fmla="*/ 495300 h 6934200"/>
                <a:gd name="connsiteX0" fmla="*/ 0 w 2457450"/>
                <a:gd name="connsiteY0" fmla="*/ 495300 h 6819900"/>
                <a:gd name="connsiteX1" fmla="*/ 2457450 w 2457450"/>
                <a:gd name="connsiteY1" fmla="*/ 0 h 6819900"/>
                <a:gd name="connsiteX2" fmla="*/ 2438400 w 2457450"/>
                <a:gd name="connsiteY2" fmla="*/ 6819900 h 6819900"/>
                <a:gd name="connsiteX3" fmla="*/ 0 w 2457450"/>
                <a:gd name="connsiteY3" fmla="*/ 6400800 h 6819900"/>
                <a:gd name="connsiteX4" fmla="*/ 0 w 2457450"/>
                <a:gd name="connsiteY4" fmla="*/ 495300 h 6819900"/>
                <a:gd name="connsiteX0" fmla="*/ 0 w 2457450"/>
                <a:gd name="connsiteY0" fmla="*/ 495300 h 6915150"/>
                <a:gd name="connsiteX1" fmla="*/ 2457450 w 2457450"/>
                <a:gd name="connsiteY1" fmla="*/ 0 h 6915150"/>
                <a:gd name="connsiteX2" fmla="*/ 2419350 w 2457450"/>
                <a:gd name="connsiteY2" fmla="*/ 6915150 h 6915150"/>
                <a:gd name="connsiteX3" fmla="*/ 0 w 2457450"/>
                <a:gd name="connsiteY3" fmla="*/ 6400800 h 6915150"/>
                <a:gd name="connsiteX4" fmla="*/ 0 w 2457450"/>
                <a:gd name="connsiteY4" fmla="*/ 495300 h 6915150"/>
                <a:gd name="connsiteX0" fmla="*/ 0 w 2438400"/>
                <a:gd name="connsiteY0" fmla="*/ 419100 h 6838950"/>
                <a:gd name="connsiteX1" fmla="*/ 2438400 w 2438400"/>
                <a:gd name="connsiteY1" fmla="*/ 0 h 6838950"/>
                <a:gd name="connsiteX2" fmla="*/ 2419350 w 2438400"/>
                <a:gd name="connsiteY2" fmla="*/ 6838950 h 6838950"/>
                <a:gd name="connsiteX3" fmla="*/ 0 w 2438400"/>
                <a:gd name="connsiteY3" fmla="*/ 6324600 h 6838950"/>
                <a:gd name="connsiteX4" fmla="*/ 0 w 2438400"/>
                <a:gd name="connsiteY4" fmla="*/ 419100 h 6838950"/>
                <a:gd name="connsiteX0" fmla="*/ 0 w 2419350"/>
                <a:gd name="connsiteY0" fmla="*/ 476250 h 6896100"/>
                <a:gd name="connsiteX1" fmla="*/ 2381250 w 2419350"/>
                <a:gd name="connsiteY1" fmla="*/ 0 h 6896100"/>
                <a:gd name="connsiteX2" fmla="*/ 2419350 w 2419350"/>
                <a:gd name="connsiteY2" fmla="*/ 6896100 h 6896100"/>
                <a:gd name="connsiteX3" fmla="*/ 0 w 2419350"/>
                <a:gd name="connsiteY3" fmla="*/ 6381750 h 6896100"/>
                <a:gd name="connsiteX4" fmla="*/ 0 w 2419350"/>
                <a:gd name="connsiteY4" fmla="*/ 476250 h 6896100"/>
                <a:gd name="connsiteX0" fmla="*/ 0 w 2381250"/>
                <a:gd name="connsiteY0" fmla="*/ 476250 h 6838950"/>
                <a:gd name="connsiteX1" fmla="*/ 2381250 w 2381250"/>
                <a:gd name="connsiteY1" fmla="*/ 0 h 6838950"/>
                <a:gd name="connsiteX2" fmla="*/ 2343150 w 2381250"/>
                <a:gd name="connsiteY2" fmla="*/ 6838950 h 6838950"/>
                <a:gd name="connsiteX3" fmla="*/ 0 w 2381250"/>
                <a:gd name="connsiteY3" fmla="*/ 6381750 h 6838950"/>
                <a:gd name="connsiteX4" fmla="*/ 0 w 2381250"/>
                <a:gd name="connsiteY4" fmla="*/ 476250 h 6838950"/>
                <a:gd name="connsiteX0" fmla="*/ 0 w 2381250"/>
                <a:gd name="connsiteY0" fmla="*/ 476250 h 6858000"/>
                <a:gd name="connsiteX1" fmla="*/ 2381250 w 2381250"/>
                <a:gd name="connsiteY1" fmla="*/ 0 h 6858000"/>
                <a:gd name="connsiteX2" fmla="*/ 2362200 w 2381250"/>
                <a:gd name="connsiteY2" fmla="*/ 6858000 h 6858000"/>
                <a:gd name="connsiteX3" fmla="*/ 0 w 2381250"/>
                <a:gd name="connsiteY3" fmla="*/ 6381750 h 6858000"/>
                <a:gd name="connsiteX4" fmla="*/ 0 w 23812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381750 h 6858000"/>
                <a:gd name="connsiteX4" fmla="*/ 0 w 2419350"/>
                <a:gd name="connsiteY4" fmla="*/ 476250 h 6858000"/>
                <a:gd name="connsiteX0" fmla="*/ 0 w 2419350"/>
                <a:gd name="connsiteY0" fmla="*/ 476250 h 6858000"/>
                <a:gd name="connsiteX1" fmla="*/ 2381250 w 2419350"/>
                <a:gd name="connsiteY1" fmla="*/ 0 h 6858000"/>
                <a:gd name="connsiteX2" fmla="*/ 2419350 w 2419350"/>
                <a:gd name="connsiteY2" fmla="*/ 6858000 h 6858000"/>
                <a:gd name="connsiteX3" fmla="*/ 57150 w 2419350"/>
                <a:gd name="connsiteY3" fmla="*/ 6419850 h 6858000"/>
                <a:gd name="connsiteX4" fmla="*/ 0 w 2419350"/>
                <a:gd name="connsiteY4" fmla="*/ 4762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9350" h="6858000">
                  <a:moveTo>
                    <a:pt x="0" y="476250"/>
                  </a:moveTo>
                  <a:lnTo>
                    <a:pt x="2381250" y="0"/>
                  </a:lnTo>
                  <a:lnTo>
                    <a:pt x="2419350" y="6858000"/>
                  </a:lnTo>
                  <a:lnTo>
                    <a:pt x="57150" y="64198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AD5381-A129-6D16-97F2-00238DF285CD}"/>
                </a:ext>
              </a:extLst>
            </p:cNvPr>
            <p:cNvSpPr/>
            <p:nvPr/>
          </p:nvSpPr>
          <p:spPr>
            <a:xfrm>
              <a:off x="2397082" y="476250"/>
              <a:ext cx="7397836" cy="59055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DB5CD7-6339-8A7B-DE16-EC59F83FCABB}"/>
                </a:ext>
              </a:extLst>
            </p:cNvPr>
            <p:cNvCxnSpPr/>
            <p:nvPr/>
          </p:nvCxnSpPr>
          <p:spPr>
            <a:xfrm>
              <a:off x="2397082" y="4778477"/>
              <a:ext cx="7397836" cy="0"/>
            </a:xfrm>
            <a:prstGeom prst="line">
              <a:avLst/>
            </a:prstGeom>
            <a:ln w="177800">
              <a:solidFill>
                <a:schemeClr val="tx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64499B2-D67A-CBD6-0D6B-6BD04F2A89A4}"/>
                </a:ext>
              </a:extLst>
            </p:cNvPr>
            <p:cNvGrpSpPr/>
            <p:nvPr/>
          </p:nvGrpSpPr>
          <p:grpSpPr>
            <a:xfrm>
              <a:off x="-63386" y="-756609"/>
              <a:ext cx="2468604" cy="8262117"/>
              <a:chOff x="330642" y="-1295762"/>
              <a:chExt cx="2468604" cy="8262117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3689001-BA24-A4E5-2D13-26295D4FFC45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150">
                <a:extLst>
                  <a:ext uri="{FF2B5EF4-FFF2-40B4-BE49-F238E27FC236}">
                    <a16:creationId xmlns:a16="http://schemas.microsoft.com/office/drawing/2014/main" id="{B1954290-7AA8-EB01-7436-158CAEF98203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150">
                <a:extLst>
                  <a:ext uri="{FF2B5EF4-FFF2-40B4-BE49-F238E27FC236}">
                    <a16:creationId xmlns:a16="http://schemas.microsoft.com/office/drawing/2014/main" id="{0ED361A0-C6F9-985D-E6FE-8EBBFA6A0922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150">
                <a:extLst>
                  <a:ext uri="{FF2B5EF4-FFF2-40B4-BE49-F238E27FC236}">
                    <a16:creationId xmlns:a16="http://schemas.microsoft.com/office/drawing/2014/main" id="{379E0CD3-FAE6-67B1-5A3A-A59787B7AA3A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150">
                <a:extLst>
                  <a:ext uri="{FF2B5EF4-FFF2-40B4-BE49-F238E27FC236}">
                    <a16:creationId xmlns:a16="http://schemas.microsoft.com/office/drawing/2014/main" id="{E114FBFB-5C7E-CF91-6D60-55DDECF16F0D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150">
                <a:extLst>
                  <a:ext uri="{FF2B5EF4-FFF2-40B4-BE49-F238E27FC236}">
                    <a16:creationId xmlns:a16="http://schemas.microsoft.com/office/drawing/2014/main" id="{6D78020E-FCAF-AF88-8245-D79604D7DF84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BBB3397-45F8-4311-9CCE-A5544F192D23}"/>
                </a:ext>
              </a:extLst>
            </p:cNvPr>
            <p:cNvGrpSpPr/>
            <p:nvPr/>
          </p:nvGrpSpPr>
          <p:grpSpPr>
            <a:xfrm flipH="1">
              <a:off x="9794918" y="-702059"/>
              <a:ext cx="2468604" cy="8262117"/>
              <a:chOff x="330642" y="-1295762"/>
              <a:chExt cx="2468604" cy="8262117"/>
            </a:xfrm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0F50740-5EFE-6EF6-08D2-47037D246D55}"/>
                  </a:ext>
                </a:extLst>
              </p:cNvPr>
              <p:cNvSpPr/>
              <p:nvPr/>
            </p:nvSpPr>
            <p:spPr>
              <a:xfrm>
                <a:off x="2421251" y="-51443"/>
                <a:ext cx="347591" cy="5894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18B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150">
                <a:extLst>
                  <a:ext uri="{FF2B5EF4-FFF2-40B4-BE49-F238E27FC236}">
                    <a16:creationId xmlns:a16="http://schemas.microsoft.com/office/drawing/2014/main" id="{7ABE9BD4-8046-F67F-1DCF-28E9CB1AC974}"/>
                  </a:ext>
                </a:extLst>
              </p:cNvPr>
              <p:cNvSpPr/>
              <p:nvPr/>
            </p:nvSpPr>
            <p:spPr>
              <a:xfrm>
                <a:off x="369983" y="-7277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50">
                <a:extLst>
                  <a:ext uri="{FF2B5EF4-FFF2-40B4-BE49-F238E27FC236}">
                    <a16:creationId xmlns:a16="http://schemas.microsoft.com/office/drawing/2014/main" id="{351FB41D-064E-D2A3-2D54-83B639A61606}"/>
                  </a:ext>
                </a:extLst>
              </p:cNvPr>
              <p:cNvSpPr/>
              <p:nvPr/>
            </p:nvSpPr>
            <p:spPr>
              <a:xfrm>
                <a:off x="330642" y="-7392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50">
                <a:extLst>
                  <a:ext uri="{FF2B5EF4-FFF2-40B4-BE49-F238E27FC236}">
                    <a16:creationId xmlns:a16="http://schemas.microsoft.com/office/drawing/2014/main" id="{F22769AE-4712-869E-4017-1191AA73FD41}"/>
                  </a:ext>
                </a:extLst>
              </p:cNvPr>
              <p:cNvSpPr/>
              <p:nvPr/>
            </p:nvSpPr>
            <p:spPr>
              <a:xfrm>
                <a:off x="2383426" y="-1295762"/>
                <a:ext cx="415820" cy="8086557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  <a:gd name="connsiteX0" fmla="*/ 0 w 410740"/>
                  <a:gd name="connsiteY0" fmla="*/ 15240 h 2887369"/>
                  <a:gd name="connsiteX1" fmla="*/ 365020 w 410740"/>
                  <a:gd name="connsiteY1" fmla="*/ 0 h 2887369"/>
                  <a:gd name="connsiteX2" fmla="*/ 410740 w 410740"/>
                  <a:gd name="connsiteY2" fmla="*/ 2781652 h 2887369"/>
                  <a:gd name="connsiteX3" fmla="*/ 45720 w 410740"/>
                  <a:gd name="connsiteY3" fmla="*/ 2887369 h 2887369"/>
                  <a:gd name="connsiteX4" fmla="*/ 0 w 410740"/>
                  <a:gd name="connsiteY4" fmla="*/ 15240 h 2887369"/>
                  <a:gd name="connsiteX0" fmla="*/ 0 w 415820"/>
                  <a:gd name="connsiteY0" fmla="*/ 158006 h 3030135"/>
                  <a:gd name="connsiteX1" fmla="*/ 415820 w 415820"/>
                  <a:gd name="connsiteY1" fmla="*/ 0 h 3030135"/>
                  <a:gd name="connsiteX2" fmla="*/ 410740 w 415820"/>
                  <a:gd name="connsiteY2" fmla="*/ 2924418 h 3030135"/>
                  <a:gd name="connsiteX3" fmla="*/ 45720 w 415820"/>
                  <a:gd name="connsiteY3" fmla="*/ 3030135 h 3030135"/>
                  <a:gd name="connsiteX4" fmla="*/ 0 w 415820"/>
                  <a:gd name="connsiteY4" fmla="*/ 158006 h 303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820" h="3030135">
                    <a:moveTo>
                      <a:pt x="0" y="158006"/>
                    </a:moveTo>
                    <a:lnTo>
                      <a:pt x="415820" y="0"/>
                    </a:lnTo>
                    <a:cubicBezTo>
                      <a:pt x="414127" y="974806"/>
                      <a:pt x="412433" y="1949612"/>
                      <a:pt x="410740" y="2924418"/>
                    </a:cubicBezTo>
                    <a:lnTo>
                      <a:pt x="45720" y="3030135"/>
                    </a:lnTo>
                    <a:lnTo>
                      <a:pt x="0" y="158006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50">
                <a:extLst>
                  <a:ext uri="{FF2B5EF4-FFF2-40B4-BE49-F238E27FC236}">
                    <a16:creationId xmlns:a16="http://schemas.microsoft.com/office/drawing/2014/main" id="{EADF6238-B111-E88E-3083-E22BCBA997B8}"/>
                  </a:ext>
                </a:extLst>
              </p:cNvPr>
              <p:cNvSpPr/>
              <p:nvPr/>
            </p:nvSpPr>
            <p:spPr>
              <a:xfrm>
                <a:off x="1436783" y="-803941"/>
                <a:ext cx="383323" cy="751853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745E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50">
                <a:extLst>
                  <a:ext uri="{FF2B5EF4-FFF2-40B4-BE49-F238E27FC236}">
                    <a16:creationId xmlns:a16="http://schemas.microsoft.com/office/drawing/2014/main" id="{B2166C5E-660F-C747-DFCD-89BB90C92857}"/>
                  </a:ext>
                </a:extLst>
              </p:cNvPr>
              <p:cNvSpPr/>
              <p:nvPr/>
            </p:nvSpPr>
            <p:spPr>
              <a:xfrm>
                <a:off x="1397442" y="-815401"/>
                <a:ext cx="365020" cy="7705556"/>
              </a:xfrm>
              <a:custGeom>
                <a:avLst/>
                <a:gdLst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593620 w 593620"/>
                  <a:gd name="connsiteY2" fmla="*/ 294832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593620"/>
                  <a:gd name="connsiteY0" fmla="*/ 0 h 2948329"/>
                  <a:gd name="connsiteX1" fmla="*/ 593620 w 593620"/>
                  <a:gd name="connsiteY1" fmla="*/ 0 h 2948329"/>
                  <a:gd name="connsiteX2" fmla="*/ 456460 w 593620"/>
                  <a:gd name="connsiteY2" fmla="*/ 2734969 h 2948329"/>
                  <a:gd name="connsiteX3" fmla="*/ 0 w 593620"/>
                  <a:gd name="connsiteY3" fmla="*/ 2948329 h 2948329"/>
                  <a:gd name="connsiteX4" fmla="*/ 0 w 59362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3496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948329"/>
                  <a:gd name="connsiteX1" fmla="*/ 410740 w 456460"/>
                  <a:gd name="connsiteY1" fmla="*/ 76200 h 2948329"/>
                  <a:gd name="connsiteX2" fmla="*/ 456460 w 456460"/>
                  <a:gd name="connsiteY2" fmla="*/ 2765449 h 2948329"/>
                  <a:gd name="connsiteX3" fmla="*/ 0 w 456460"/>
                  <a:gd name="connsiteY3" fmla="*/ 2948329 h 2948329"/>
                  <a:gd name="connsiteX4" fmla="*/ 0 w 456460"/>
                  <a:gd name="connsiteY4" fmla="*/ 0 h 2948329"/>
                  <a:gd name="connsiteX0" fmla="*/ 0 w 456460"/>
                  <a:gd name="connsiteY0" fmla="*/ 0 h 2856889"/>
                  <a:gd name="connsiteX1" fmla="*/ 410740 w 456460"/>
                  <a:gd name="connsiteY1" fmla="*/ 76200 h 2856889"/>
                  <a:gd name="connsiteX2" fmla="*/ 456460 w 456460"/>
                  <a:gd name="connsiteY2" fmla="*/ 2765449 h 2856889"/>
                  <a:gd name="connsiteX3" fmla="*/ 167640 w 456460"/>
                  <a:gd name="connsiteY3" fmla="*/ 2856889 h 2856889"/>
                  <a:gd name="connsiteX4" fmla="*/ 0 w 456460"/>
                  <a:gd name="connsiteY4" fmla="*/ 0 h 2856889"/>
                  <a:gd name="connsiteX0" fmla="*/ 0 w 380260"/>
                  <a:gd name="connsiteY0" fmla="*/ 0 h 2856889"/>
                  <a:gd name="connsiteX1" fmla="*/ 334540 w 380260"/>
                  <a:gd name="connsiteY1" fmla="*/ 7620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380260"/>
                  <a:gd name="connsiteY0" fmla="*/ 0 h 2856889"/>
                  <a:gd name="connsiteX1" fmla="*/ 304060 w 380260"/>
                  <a:gd name="connsiteY1" fmla="*/ 0 h 2856889"/>
                  <a:gd name="connsiteX2" fmla="*/ 380260 w 380260"/>
                  <a:gd name="connsiteY2" fmla="*/ 2765449 h 2856889"/>
                  <a:gd name="connsiteX3" fmla="*/ 91440 w 380260"/>
                  <a:gd name="connsiteY3" fmla="*/ 2856889 h 2856889"/>
                  <a:gd name="connsiteX4" fmla="*/ 0 w 380260"/>
                  <a:gd name="connsiteY4" fmla="*/ 0 h 2856889"/>
                  <a:gd name="connsiteX0" fmla="*/ 0 w 410740"/>
                  <a:gd name="connsiteY0" fmla="*/ 30480 h 2887369"/>
                  <a:gd name="connsiteX1" fmla="*/ 410740 w 410740"/>
                  <a:gd name="connsiteY1" fmla="*/ 0 h 2887369"/>
                  <a:gd name="connsiteX2" fmla="*/ 380260 w 410740"/>
                  <a:gd name="connsiteY2" fmla="*/ 2795929 h 2887369"/>
                  <a:gd name="connsiteX3" fmla="*/ 91440 w 410740"/>
                  <a:gd name="connsiteY3" fmla="*/ 2887369 h 2887369"/>
                  <a:gd name="connsiteX4" fmla="*/ 0 w 410740"/>
                  <a:gd name="connsiteY4" fmla="*/ 30480 h 2887369"/>
                  <a:gd name="connsiteX0" fmla="*/ 0 w 365020"/>
                  <a:gd name="connsiteY0" fmla="*/ 15240 h 2887369"/>
                  <a:gd name="connsiteX1" fmla="*/ 365020 w 365020"/>
                  <a:gd name="connsiteY1" fmla="*/ 0 h 2887369"/>
                  <a:gd name="connsiteX2" fmla="*/ 334540 w 365020"/>
                  <a:gd name="connsiteY2" fmla="*/ 2795929 h 2887369"/>
                  <a:gd name="connsiteX3" fmla="*/ 45720 w 365020"/>
                  <a:gd name="connsiteY3" fmla="*/ 2887369 h 2887369"/>
                  <a:gd name="connsiteX4" fmla="*/ 0 w 365020"/>
                  <a:gd name="connsiteY4" fmla="*/ 15240 h 288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020" h="2887369">
                    <a:moveTo>
                      <a:pt x="0" y="15240"/>
                    </a:moveTo>
                    <a:lnTo>
                      <a:pt x="365020" y="0"/>
                    </a:lnTo>
                    <a:lnTo>
                      <a:pt x="334540" y="2795929"/>
                    </a:lnTo>
                    <a:lnTo>
                      <a:pt x="45720" y="2887369"/>
                    </a:lnTo>
                    <a:lnTo>
                      <a:pt x="0" y="15240"/>
                    </a:lnTo>
                    <a:close/>
                  </a:path>
                </a:pathLst>
              </a:custGeom>
              <a:solidFill>
                <a:srgbClr val="A69F9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8A8A4917-7AF3-A00B-C424-45D5FFADB8C3}"/>
                </a:ext>
              </a:extLst>
            </p:cNvPr>
            <p:cNvSpPr/>
            <p:nvPr/>
          </p:nvSpPr>
          <p:spPr>
            <a:xfrm>
              <a:off x="0" y="0"/>
              <a:ext cx="12192000" cy="47625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FE31FA95-A3AF-6617-E9DA-B46FD6BCB853}"/>
                </a:ext>
              </a:extLst>
            </p:cNvPr>
            <p:cNvSpPr/>
            <p:nvPr/>
          </p:nvSpPr>
          <p:spPr>
            <a:xfrm flipV="1">
              <a:off x="0" y="6381750"/>
              <a:ext cx="12192000" cy="47625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73401EAB-5F97-CB13-4468-243EA49891E5}"/>
                </a:ext>
              </a:extLst>
            </p:cNvPr>
            <p:cNvSpPr/>
            <p:nvPr/>
          </p:nvSpPr>
          <p:spPr>
            <a:xfrm>
              <a:off x="5349975" y="127122"/>
              <a:ext cx="1656464" cy="262556"/>
            </a:xfrm>
            <a:prstGeom prst="roundRect">
              <a:avLst/>
            </a:prstGeom>
            <a:solidFill>
              <a:srgbClr val="A69F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3E4710-3E53-A86B-C81A-46866D904B21}"/>
                </a:ext>
              </a:extLst>
            </p:cNvPr>
            <p:cNvCxnSpPr>
              <a:cxnSpLocks/>
            </p:cNvCxnSpPr>
            <p:nvPr/>
          </p:nvCxnSpPr>
          <p:spPr>
            <a:xfrm>
              <a:off x="7841023" y="5595169"/>
              <a:ext cx="13442" cy="93635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57B5F6DF-EFDB-3D58-6102-4FF83F740A51}"/>
                </a:ext>
              </a:extLst>
            </p:cNvPr>
            <p:cNvSpPr/>
            <p:nvPr/>
          </p:nvSpPr>
          <p:spPr>
            <a:xfrm flipH="1">
              <a:off x="7238541" y="6379100"/>
              <a:ext cx="518642" cy="1551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1AD38E25-6EA7-7847-5018-9E0248A22F91}"/>
                </a:ext>
              </a:extLst>
            </p:cNvPr>
            <p:cNvSpPr/>
            <p:nvPr/>
          </p:nvSpPr>
          <p:spPr>
            <a:xfrm flipH="1">
              <a:off x="7671470" y="6405246"/>
              <a:ext cx="518642" cy="1551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38223A-A32D-46BD-5193-B349F15D9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860" y="5518454"/>
              <a:ext cx="8034" cy="8803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8DEC64C-7A04-0347-1640-70383A5AADA6}"/>
                </a:ext>
              </a:extLst>
            </p:cNvPr>
            <p:cNvGrpSpPr/>
            <p:nvPr/>
          </p:nvGrpSpPr>
          <p:grpSpPr>
            <a:xfrm>
              <a:off x="6483861" y="3330712"/>
              <a:ext cx="2190102" cy="2322812"/>
              <a:chOff x="6483861" y="3330712"/>
              <a:chExt cx="2190102" cy="232281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0743DE09-FE63-E791-AF9B-CDF6A25CDC2E}"/>
                  </a:ext>
                </a:extLst>
              </p:cNvPr>
              <p:cNvGrpSpPr/>
              <p:nvPr/>
            </p:nvGrpSpPr>
            <p:grpSpPr>
              <a:xfrm>
                <a:off x="6483861" y="3330712"/>
                <a:ext cx="2190102" cy="2322812"/>
                <a:chOff x="4035838" y="6302386"/>
                <a:chExt cx="2191375" cy="232416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3ADE4641-5BB4-C9B5-762F-1FD546F70C01}"/>
                    </a:ext>
                  </a:extLst>
                </p:cNvPr>
                <p:cNvGrpSpPr/>
                <p:nvPr/>
              </p:nvGrpSpPr>
              <p:grpSpPr>
                <a:xfrm flipH="1">
                  <a:off x="4035838" y="6302386"/>
                  <a:ext cx="2191375" cy="2324163"/>
                  <a:chOff x="-315329" y="7933347"/>
                  <a:chExt cx="2827117" cy="2998429"/>
                </a:xfrm>
              </p:grpSpPr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E39F1290-A733-DC61-6444-CE0192BB7446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315329" y="7933347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4E772E9A-36BD-8779-FD84-E91620DF9550}"/>
                      </a:ext>
                    </a:extLst>
                  </p:cNvPr>
                  <p:cNvGrpSpPr/>
                  <p:nvPr/>
                </p:nvGrpSpPr>
                <p:grpSpPr>
                  <a:xfrm>
                    <a:off x="-232597" y="8483998"/>
                    <a:ext cx="2744385" cy="2447778"/>
                    <a:chOff x="-232597" y="8483998"/>
                    <a:chExt cx="2744385" cy="2447778"/>
                  </a:xfrm>
                </p:grpSpPr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0ABA32F9-96B2-8AE8-04F1-E71562783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1878" y="9686767"/>
                      <a:ext cx="649910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B3443D33-37C7-9070-2406-FA0F88BFB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6" y="8483998"/>
                      <a:ext cx="2536874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017ECAEB-FA7C-66B1-9D38-88702C5E9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424" y="9614249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" name="Freeform: Shape 296">
                      <a:extLst>
                        <a:ext uri="{FF2B5EF4-FFF2-40B4-BE49-F238E27FC236}">
                          <a16:creationId xmlns:a16="http://schemas.microsoft.com/office/drawing/2014/main" id="{DF7A963C-D704-0CF1-23EE-668B72831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32597" y="9894459"/>
                      <a:ext cx="649910" cy="923977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8" name="Freeform: Shape 297">
                      <a:extLst>
                        <a:ext uri="{FF2B5EF4-FFF2-40B4-BE49-F238E27FC236}">
                          <a16:creationId xmlns:a16="http://schemas.microsoft.com/office/drawing/2014/main" id="{B3A19E34-58FA-AFB9-479A-84B940069FE7}"/>
                        </a:ext>
                      </a:extLst>
                    </p:cNvPr>
                    <p:cNvSpPr/>
                    <p:nvPr/>
                  </p:nvSpPr>
                  <p:spPr>
                    <a:xfrm rot="564977">
                      <a:off x="1084876" y="10048405"/>
                      <a:ext cx="59017" cy="167138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DC8AE095-40AA-F034-3AE5-1D1B1D7DA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5017" y="9614249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0" name="Oval 299">
                      <a:extLst>
                        <a:ext uri="{FF2B5EF4-FFF2-40B4-BE49-F238E27FC236}">
                          <a16:creationId xmlns:a16="http://schemas.microsoft.com/office/drawing/2014/main" id="{0C953158-FEAD-C31A-C79E-9545A340E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323" y="9729399"/>
                      <a:ext cx="100007" cy="130464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1" name="Oval 300">
                      <a:extLst>
                        <a:ext uri="{FF2B5EF4-FFF2-40B4-BE49-F238E27FC236}">
                          <a16:creationId xmlns:a16="http://schemas.microsoft.com/office/drawing/2014/main" id="{C2997961-3546-A74B-690D-E1B0E1D91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2635" y="9724648"/>
                      <a:ext cx="100007" cy="130464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9" name="Freeform: Shape 288">
                    <a:extLst>
                      <a:ext uri="{FF2B5EF4-FFF2-40B4-BE49-F238E27FC236}">
                        <a16:creationId xmlns:a16="http://schemas.microsoft.com/office/drawing/2014/main" id="{DE6B4B31-669F-9076-CFE5-609A5F6CC91C}"/>
                      </a:ext>
                    </a:extLst>
                  </p:cNvPr>
                  <p:cNvSpPr/>
                  <p:nvPr/>
                </p:nvSpPr>
                <p:spPr>
                  <a:xfrm>
                    <a:off x="978750" y="10399227"/>
                    <a:ext cx="148949" cy="71259"/>
                  </a:xfrm>
                  <a:custGeom>
                    <a:avLst/>
                    <a:gdLst>
                      <a:gd name="connsiteX0" fmla="*/ 4816 w 1113086"/>
                      <a:gd name="connsiteY0" fmla="*/ 82008 h 379987"/>
                      <a:gd name="connsiteX1" fmla="*/ 433441 w 1113086"/>
                      <a:gd name="connsiteY1" fmla="*/ 85183 h 379987"/>
                      <a:gd name="connsiteX2" fmla="*/ 519166 w 1113086"/>
                      <a:gd name="connsiteY2" fmla="*/ 116933 h 379987"/>
                      <a:gd name="connsiteX3" fmla="*/ 579491 w 1113086"/>
                      <a:gd name="connsiteY3" fmla="*/ 104233 h 379987"/>
                      <a:gd name="connsiteX4" fmla="*/ 604891 w 1113086"/>
                      <a:gd name="connsiteY4" fmla="*/ 62958 h 379987"/>
                      <a:gd name="connsiteX5" fmla="*/ 1112891 w 1113086"/>
                      <a:gd name="connsiteY5" fmla="*/ 15333 h 379987"/>
                      <a:gd name="connsiteX6" fmla="*/ 662041 w 1113086"/>
                      <a:gd name="connsiteY6" fmla="*/ 355058 h 379987"/>
                      <a:gd name="connsiteX7" fmla="*/ 392166 w 1113086"/>
                      <a:gd name="connsiteY7" fmla="*/ 345533 h 379987"/>
                      <a:gd name="connsiteX8" fmla="*/ 214366 w 1113086"/>
                      <a:gd name="connsiteY8" fmla="*/ 275683 h 379987"/>
                      <a:gd name="connsiteX9" fmla="*/ 4816 w 1113086"/>
                      <a:gd name="connsiteY9" fmla="*/ 82008 h 379987"/>
                      <a:gd name="connsiteX0" fmla="*/ 4816 w 1113291"/>
                      <a:gd name="connsiteY0" fmla="*/ 75842 h 373821"/>
                      <a:gd name="connsiteX1" fmla="*/ 433441 w 1113291"/>
                      <a:gd name="connsiteY1" fmla="*/ 79017 h 373821"/>
                      <a:gd name="connsiteX2" fmla="*/ 519166 w 1113291"/>
                      <a:gd name="connsiteY2" fmla="*/ 110767 h 373821"/>
                      <a:gd name="connsiteX3" fmla="*/ 579491 w 1113291"/>
                      <a:gd name="connsiteY3" fmla="*/ 98067 h 373821"/>
                      <a:gd name="connsiteX4" fmla="*/ 1112891 w 1113291"/>
                      <a:gd name="connsiteY4" fmla="*/ 9167 h 373821"/>
                      <a:gd name="connsiteX5" fmla="*/ 662041 w 1113291"/>
                      <a:gd name="connsiteY5" fmla="*/ 348892 h 373821"/>
                      <a:gd name="connsiteX6" fmla="*/ 392166 w 1113291"/>
                      <a:gd name="connsiteY6" fmla="*/ 339367 h 373821"/>
                      <a:gd name="connsiteX7" fmla="*/ 214366 w 1113291"/>
                      <a:gd name="connsiteY7" fmla="*/ 269517 h 373821"/>
                      <a:gd name="connsiteX8" fmla="*/ 4816 w 1113291"/>
                      <a:gd name="connsiteY8" fmla="*/ 75842 h 373821"/>
                      <a:gd name="connsiteX0" fmla="*/ 4816 w 1113291"/>
                      <a:gd name="connsiteY0" fmla="*/ 78386 h 376365"/>
                      <a:gd name="connsiteX1" fmla="*/ 433441 w 1113291"/>
                      <a:gd name="connsiteY1" fmla="*/ 81561 h 376365"/>
                      <a:gd name="connsiteX2" fmla="*/ 519166 w 1113291"/>
                      <a:gd name="connsiteY2" fmla="*/ 113311 h 376365"/>
                      <a:gd name="connsiteX3" fmla="*/ 579491 w 1113291"/>
                      <a:gd name="connsiteY3" fmla="*/ 81561 h 376365"/>
                      <a:gd name="connsiteX4" fmla="*/ 1112891 w 1113291"/>
                      <a:gd name="connsiteY4" fmla="*/ 11711 h 376365"/>
                      <a:gd name="connsiteX5" fmla="*/ 662041 w 1113291"/>
                      <a:gd name="connsiteY5" fmla="*/ 351436 h 376365"/>
                      <a:gd name="connsiteX6" fmla="*/ 392166 w 1113291"/>
                      <a:gd name="connsiteY6" fmla="*/ 341911 h 376365"/>
                      <a:gd name="connsiteX7" fmla="*/ 214366 w 1113291"/>
                      <a:gd name="connsiteY7" fmla="*/ 272061 h 376365"/>
                      <a:gd name="connsiteX8" fmla="*/ 4816 w 1113291"/>
                      <a:gd name="connsiteY8" fmla="*/ 78386 h 376365"/>
                      <a:gd name="connsiteX0" fmla="*/ 4816 w 1113987"/>
                      <a:gd name="connsiteY0" fmla="*/ 67224 h 365203"/>
                      <a:gd name="connsiteX1" fmla="*/ 433441 w 1113987"/>
                      <a:gd name="connsiteY1" fmla="*/ 70399 h 365203"/>
                      <a:gd name="connsiteX2" fmla="*/ 519166 w 1113987"/>
                      <a:gd name="connsiteY2" fmla="*/ 102149 h 365203"/>
                      <a:gd name="connsiteX3" fmla="*/ 579491 w 1113987"/>
                      <a:gd name="connsiteY3" fmla="*/ 70399 h 365203"/>
                      <a:gd name="connsiteX4" fmla="*/ 1112891 w 1113987"/>
                      <a:gd name="connsiteY4" fmla="*/ 549 h 365203"/>
                      <a:gd name="connsiteX5" fmla="*/ 662041 w 1113987"/>
                      <a:gd name="connsiteY5" fmla="*/ 340274 h 365203"/>
                      <a:gd name="connsiteX6" fmla="*/ 392166 w 1113987"/>
                      <a:gd name="connsiteY6" fmla="*/ 330749 h 365203"/>
                      <a:gd name="connsiteX7" fmla="*/ 214366 w 1113987"/>
                      <a:gd name="connsiteY7" fmla="*/ 260899 h 365203"/>
                      <a:gd name="connsiteX8" fmla="*/ 4816 w 1113987"/>
                      <a:gd name="connsiteY8" fmla="*/ 67224 h 365203"/>
                      <a:gd name="connsiteX0" fmla="*/ 4816 w 1113987"/>
                      <a:gd name="connsiteY0" fmla="*/ 67394 h 365373"/>
                      <a:gd name="connsiteX1" fmla="*/ 433441 w 1113987"/>
                      <a:gd name="connsiteY1" fmla="*/ 70569 h 365373"/>
                      <a:gd name="connsiteX2" fmla="*/ 519166 w 1113987"/>
                      <a:gd name="connsiteY2" fmla="*/ 102319 h 365373"/>
                      <a:gd name="connsiteX3" fmla="*/ 579491 w 1113987"/>
                      <a:gd name="connsiteY3" fmla="*/ 70569 h 365373"/>
                      <a:gd name="connsiteX4" fmla="*/ 1112891 w 1113987"/>
                      <a:gd name="connsiteY4" fmla="*/ 719 h 365373"/>
                      <a:gd name="connsiteX5" fmla="*/ 662041 w 1113987"/>
                      <a:gd name="connsiteY5" fmla="*/ 340444 h 365373"/>
                      <a:gd name="connsiteX6" fmla="*/ 392166 w 1113987"/>
                      <a:gd name="connsiteY6" fmla="*/ 330919 h 365373"/>
                      <a:gd name="connsiteX7" fmla="*/ 214366 w 1113987"/>
                      <a:gd name="connsiteY7" fmla="*/ 261069 h 365373"/>
                      <a:gd name="connsiteX8" fmla="*/ 4816 w 1113987"/>
                      <a:gd name="connsiteY8" fmla="*/ 67394 h 365373"/>
                      <a:gd name="connsiteX0" fmla="*/ 4816 w 1113108"/>
                      <a:gd name="connsiteY0" fmla="*/ 80414 h 378393"/>
                      <a:gd name="connsiteX1" fmla="*/ 433441 w 1113108"/>
                      <a:gd name="connsiteY1" fmla="*/ 83589 h 378393"/>
                      <a:gd name="connsiteX2" fmla="*/ 519166 w 1113108"/>
                      <a:gd name="connsiteY2" fmla="*/ 115339 h 378393"/>
                      <a:gd name="connsiteX3" fmla="*/ 601716 w 1113108"/>
                      <a:gd name="connsiteY3" fmla="*/ 80414 h 378393"/>
                      <a:gd name="connsiteX4" fmla="*/ 1112891 w 1113108"/>
                      <a:gd name="connsiteY4" fmla="*/ 13739 h 378393"/>
                      <a:gd name="connsiteX5" fmla="*/ 662041 w 1113108"/>
                      <a:gd name="connsiteY5" fmla="*/ 353464 h 378393"/>
                      <a:gd name="connsiteX6" fmla="*/ 392166 w 1113108"/>
                      <a:gd name="connsiteY6" fmla="*/ 343939 h 378393"/>
                      <a:gd name="connsiteX7" fmla="*/ 214366 w 1113108"/>
                      <a:gd name="connsiteY7" fmla="*/ 274089 h 378393"/>
                      <a:gd name="connsiteX8" fmla="*/ 4816 w 1113108"/>
                      <a:gd name="connsiteY8" fmla="*/ 80414 h 378393"/>
                      <a:gd name="connsiteX0" fmla="*/ 4816 w 1113066"/>
                      <a:gd name="connsiteY0" fmla="*/ 82957 h 380936"/>
                      <a:gd name="connsiteX1" fmla="*/ 433441 w 1113066"/>
                      <a:gd name="connsiteY1" fmla="*/ 86132 h 380936"/>
                      <a:gd name="connsiteX2" fmla="*/ 519166 w 1113066"/>
                      <a:gd name="connsiteY2" fmla="*/ 117882 h 380936"/>
                      <a:gd name="connsiteX3" fmla="*/ 608066 w 1113066"/>
                      <a:gd name="connsiteY3" fmla="*/ 70257 h 380936"/>
                      <a:gd name="connsiteX4" fmla="*/ 1112891 w 1113066"/>
                      <a:gd name="connsiteY4" fmla="*/ 16282 h 380936"/>
                      <a:gd name="connsiteX5" fmla="*/ 662041 w 1113066"/>
                      <a:gd name="connsiteY5" fmla="*/ 356007 h 380936"/>
                      <a:gd name="connsiteX6" fmla="*/ 392166 w 1113066"/>
                      <a:gd name="connsiteY6" fmla="*/ 346482 h 380936"/>
                      <a:gd name="connsiteX7" fmla="*/ 214366 w 1113066"/>
                      <a:gd name="connsiteY7" fmla="*/ 276632 h 380936"/>
                      <a:gd name="connsiteX8" fmla="*/ 4816 w 1113066"/>
                      <a:gd name="connsiteY8" fmla="*/ 82957 h 380936"/>
                      <a:gd name="connsiteX0" fmla="*/ 4816 w 1115568"/>
                      <a:gd name="connsiteY0" fmla="*/ 67070 h 365049"/>
                      <a:gd name="connsiteX1" fmla="*/ 433441 w 1115568"/>
                      <a:gd name="connsiteY1" fmla="*/ 70245 h 365049"/>
                      <a:gd name="connsiteX2" fmla="*/ 519166 w 1115568"/>
                      <a:gd name="connsiteY2" fmla="*/ 101995 h 365049"/>
                      <a:gd name="connsiteX3" fmla="*/ 608066 w 1115568"/>
                      <a:gd name="connsiteY3" fmla="*/ 54370 h 365049"/>
                      <a:gd name="connsiteX4" fmla="*/ 1112891 w 1115568"/>
                      <a:gd name="connsiteY4" fmla="*/ 395 h 365049"/>
                      <a:gd name="connsiteX5" fmla="*/ 662041 w 1115568"/>
                      <a:gd name="connsiteY5" fmla="*/ 340120 h 365049"/>
                      <a:gd name="connsiteX6" fmla="*/ 392166 w 1115568"/>
                      <a:gd name="connsiteY6" fmla="*/ 330595 h 365049"/>
                      <a:gd name="connsiteX7" fmla="*/ 214366 w 1115568"/>
                      <a:gd name="connsiteY7" fmla="*/ 260745 h 365049"/>
                      <a:gd name="connsiteX8" fmla="*/ 4816 w 1115568"/>
                      <a:gd name="connsiteY8" fmla="*/ 67070 h 365049"/>
                      <a:gd name="connsiteX0" fmla="*/ 8764 w 1119516"/>
                      <a:gd name="connsiteY0" fmla="*/ 67070 h 365049"/>
                      <a:gd name="connsiteX1" fmla="*/ 437389 w 1119516"/>
                      <a:gd name="connsiteY1" fmla="*/ 70245 h 365049"/>
                      <a:gd name="connsiteX2" fmla="*/ 523114 w 1119516"/>
                      <a:gd name="connsiteY2" fmla="*/ 101995 h 365049"/>
                      <a:gd name="connsiteX3" fmla="*/ 612014 w 1119516"/>
                      <a:gd name="connsiteY3" fmla="*/ 54370 h 365049"/>
                      <a:gd name="connsiteX4" fmla="*/ 1116839 w 1119516"/>
                      <a:gd name="connsiteY4" fmla="*/ 395 h 365049"/>
                      <a:gd name="connsiteX5" fmla="*/ 665989 w 1119516"/>
                      <a:gd name="connsiteY5" fmla="*/ 340120 h 365049"/>
                      <a:gd name="connsiteX6" fmla="*/ 396114 w 1119516"/>
                      <a:gd name="connsiteY6" fmla="*/ 330595 h 365049"/>
                      <a:gd name="connsiteX7" fmla="*/ 218314 w 1119516"/>
                      <a:gd name="connsiteY7" fmla="*/ 260745 h 365049"/>
                      <a:gd name="connsiteX8" fmla="*/ 8764 w 1119516"/>
                      <a:gd name="connsiteY8" fmla="*/ 67070 h 365049"/>
                      <a:gd name="connsiteX0" fmla="*/ 4351 w 1115103"/>
                      <a:gd name="connsiteY0" fmla="*/ 67070 h 365049"/>
                      <a:gd name="connsiteX1" fmla="*/ 420276 w 1115103"/>
                      <a:gd name="connsiteY1" fmla="*/ 60720 h 365049"/>
                      <a:gd name="connsiteX2" fmla="*/ 518701 w 1115103"/>
                      <a:gd name="connsiteY2" fmla="*/ 101995 h 365049"/>
                      <a:gd name="connsiteX3" fmla="*/ 607601 w 1115103"/>
                      <a:gd name="connsiteY3" fmla="*/ 54370 h 365049"/>
                      <a:gd name="connsiteX4" fmla="*/ 1112426 w 1115103"/>
                      <a:gd name="connsiteY4" fmla="*/ 395 h 365049"/>
                      <a:gd name="connsiteX5" fmla="*/ 661576 w 1115103"/>
                      <a:gd name="connsiteY5" fmla="*/ 340120 h 365049"/>
                      <a:gd name="connsiteX6" fmla="*/ 391701 w 1115103"/>
                      <a:gd name="connsiteY6" fmla="*/ 330595 h 365049"/>
                      <a:gd name="connsiteX7" fmla="*/ 213901 w 1115103"/>
                      <a:gd name="connsiteY7" fmla="*/ 260745 h 365049"/>
                      <a:gd name="connsiteX8" fmla="*/ 4351 w 1115103"/>
                      <a:gd name="connsiteY8" fmla="*/ 67070 h 365049"/>
                      <a:gd name="connsiteX0" fmla="*/ 6566 w 1117318"/>
                      <a:gd name="connsiteY0" fmla="*/ 67070 h 365049"/>
                      <a:gd name="connsiteX1" fmla="*/ 422491 w 1117318"/>
                      <a:gd name="connsiteY1" fmla="*/ 60720 h 365049"/>
                      <a:gd name="connsiteX2" fmla="*/ 520916 w 1117318"/>
                      <a:gd name="connsiteY2" fmla="*/ 101995 h 365049"/>
                      <a:gd name="connsiteX3" fmla="*/ 609816 w 1117318"/>
                      <a:gd name="connsiteY3" fmla="*/ 54370 h 365049"/>
                      <a:gd name="connsiteX4" fmla="*/ 1114641 w 1117318"/>
                      <a:gd name="connsiteY4" fmla="*/ 395 h 365049"/>
                      <a:gd name="connsiteX5" fmla="*/ 663791 w 1117318"/>
                      <a:gd name="connsiteY5" fmla="*/ 340120 h 365049"/>
                      <a:gd name="connsiteX6" fmla="*/ 393916 w 1117318"/>
                      <a:gd name="connsiteY6" fmla="*/ 330595 h 365049"/>
                      <a:gd name="connsiteX7" fmla="*/ 216116 w 1117318"/>
                      <a:gd name="connsiteY7" fmla="*/ 260745 h 365049"/>
                      <a:gd name="connsiteX8" fmla="*/ 6566 w 1117318"/>
                      <a:gd name="connsiteY8" fmla="*/ 67070 h 365049"/>
                      <a:gd name="connsiteX0" fmla="*/ 7462 w 1118037"/>
                      <a:gd name="connsiteY0" fmla="*/ 67074 h 373955"/>
                      <a:gd name="connsiteX1" fmla="*/ 423387 w 1118037"/>
                      <a:gd name="connsiteY1" fmla="*/ 60724 h 373955"/>
                      <a:gd name="connsiteX2" fmla="*/ 521812 w 1118037"/>
                      <a:gd name="connsiteY2" fmla="*/ 101999 h 373955"/>
                      <a:gd name="connsiteX3" fmla="*/ 610712 w 1118037"/>
                      <a:gd name="connsiteY3" fmla="*/ 54374 h 373955"/>
                      <a:gd name="connsiteX4" fmla="*/ 1115537 w 1118037"/>
                      <a:gd name="connsiteY4" fmla="*/ 399 h 373955"/>
                      <a:gd name="connsiteX5" fmla="*/ 664687 w 1118037"/>
                      <a:gd name="connsiteY5" fmla="*/ 340124 h 373955"/>
                      <a:gd name="connsiteX6" fmla="*/ 566262 w 1118037"/>
                      <a:gd name="connsiteY6" fmla="*/ 352824 h 373955"/>
                      <a:gd name="connsiteX7" fmla="*/ 217012 w 1118037"/>
                      <a:gd name="connsiteY7" fmla="*/ 260749 h 373955"/>
                      <a:gd name="connsiteX8" fmla="*/ 7462 w 1118037"/>
                      <a:gd name="connsiteY8" fmla="*/ 67074 h 373955"/>
                      <a:gd name="connsiteX0" fmla="*/ 7462 w 1124417"/>
                      <a:gd name="connsiteY0" fmla="*/ 75198 h 362376"/>
                      <a:gd name="connsiteX1" fmla="*/ 423387 w 1124417"/>
                      <a:gd name="connsiteY1" fmla="*/ 68848 h 362376"/>
                      <a:gd name="connsiteX2" fmla="*/ 521812 w 1124417"/>
                      <a:gd name="connsiteY2" fmla="*/ 110123 h 362376"/>
                      <a:gd name="connsiteX3" fmla="*/ 610712 w 1124417"/>
                      <a:gd name="connsiteY3" fmla="*/ 62498 h 362376"/>
                      <a:gd name="connsiteX4" fmla="*/ 1115537 w 1124417"/>
                      <a:gd name="connsiteY4" fmla="*/ 8523 h 362376"/>
                      <a:gd name="connsiteX5" fmla="*/ 905987 w 1124417"/>
                      <a:gd name="connsiteY5" fmla="*/ 233948 h 362376"/>
                      <a:gd name="connsiteX6" fmla="*/ 566262 w 1124417"/>
                      <a:gd name="connsiteY6" fmla="*/ 360948 h 362376"/>
                      <a:gd name="connsiteX7" fmla="*/ 217012 w 1124417"/>
                      <a:gd name="connsiteY7" fmla="*/ 268873 h 362376"/>
                      <a:gd name="connsiteX8" fmla="*/ 7462 w 1124417"/>
                      <a:gd name="connsiteY8" fmla="*/ 75198 h 362376"/>
                      <a:gd name="connsiteX0" fmla="*/ 7462 w 1124417"/>
                      <a:gd name="connsiteY0" fmla="*/ 66719 h 353897"/>
                      <a:gd name="connsiteX1" fmla="*/ 423387 w 1124417"/>
                      <a:gd name="connsiteY1" fmla="*/ 60369 h 353897"/>
                      <a:gd name="connsiteX2" fmla="*/ 521812 w 1124417"/>
                      <a:gd name="connsiteY2" fmla="*/ 101644 h 353897"/>
                      <a:gd name="connsiteX3" fmla="*/ 610712 w 1124417"/>
                      <a:gd name="connsiteY3" fmla="*/ 54019 h 353897"/>
                      <a:gd name="connsiteX4" fmla="*/ 1115537 w 1124417"/>
                      <a:gd name="connsiteY4" fmla="*/ 44 h 353897"/>
                      <a:gd name="connsiteX5" fmla="*/ 905987 w 1124417"/>
                      <a:gd name="connsiteY5" fmla="*/ 225469 h 353897"/>
                      <a:gd name="connsiteX6" fmla="*/ 566262 w 1124417"/>
                      <a:gd name="connsiteY6" fmla="*/ 352469 h 353897"/>
                      <a:gd name="connsiteX7" fmla="*/ 217012 w 1124417"/>
                      <a:gd name="connsiteY7" fmla="*/ 260394 h 353897"/>
                      <a:gd name="connsiteX8" fmla="*/ 7462 w 1124417"/>
                      <a:gd name="connsiteY8" fmla="*/ 66719 h 353897"/>
                      <a:gd name="connsiteX0" fmla="*/ 7462 w 1124417"/>
                      <a:gd name="connsiteY0" fmla="*/ 66719 h 353897"/>
                      <a:gd name="connsiteX1" fmla="*/ 423387 w 1124417"/>
                      <a:gd name="connsiteY1" fmla="*/ 60369 h 353897"/>
                      <a:gd name="connsiteX2" fmla="*/ 521812 w 1124417"/>
                      <a:gd name="connsiteY2" fmla="*/ 101644 h 353897"/>
                      <a:gd name="connsiteX3" fmla="*/ 610712 w 1124417"/>
                      <a:gd name="connsiteY3" fmla="*/ 54019 h 353897"/>
                      <a:gd name="connsiteX4" fmla="*/ 1115537 w 1124417"/>
                      <a:gd name="connsiteY4" fmla="*/ 44 h 353897"/>
                      <a:gd name="connsiteX5" fmla="*/ 905987 w 1124417"/>
                      <a:gd name="connsiteY5" fmla="*/ 225469 h 353897"/>
                      <a:gd name="connsiteX6" fmla="*/ 566262 w 1124417"/>
                      <a:gd name="connsiteY6" fmla="*/ 352469 h 353897"/>
                      <a:gd name="connsiteX7" fmla="*/ 217012 w 1124417"/>
                      <a:gd name="connsiteY7" fmla="*/ 260394 h 353897"/>
                      <a:gd name="connsiteX8" fmla="*/ 7462 w 1124417"/>
                      <a:gd name="connsiteY8" fmla="*/ 66719 h 35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24417" h="353897">
                        <a:moveTo>
                          <a:pt x="7462" y="66719"/>
                        </a:moveTo>
                        <a:cubicBezTo>
                          <a:pt x="51383" y="61957"/>
                          <a:pt x="337662" y="54548"/>
                          <a:pt x="423387" y="60369"/>
                        </a:cubicBezTo>
                        <a:cubicBezTo>
                          <a:pt x="509112" y="66190"/>
                          <a:pt x="490591" y="102702"/>
                          <a:pt x="521812" y="101644"/>
                        </a:cubicBezTo>
                        <a:cubicBezTo>
                          <a:pt x="553033" y="100586"/>
                          <a:pt x="511758" y="86827"/>
                          <a:pt x="610712" y="54019"/>
                        </a:cubicBezTo>
                        <a:cubicBezTo>
                          <a:pt x="709666" y="21211"/>
                          <a:pt x="1066325" y="3219"/>
                          <a:pt x="1115537" y="44"/>
                        </a:cubicBezTo>
                        <a:cubicBezTo>
                          <a:pt x="1164749" y="-3131"/>
                          <a:pt x="997533" y="166732"/>
                          <a:pt x="905987" y="225469"/>
                        </a:cubicBezTo>
                        <a:cubicBezTo>
                          <a:pt x="814441" y="284207"/>
                          <a:pt x="640875" y="365698"/>
                          <a:pt x="566262" y="352469"/>
                        </a:cubicBezTo>
                        <a:cubicBezTo>
                          <a:pt x="485300" y="355115"/>
                          <a:pt x="310145" y="308019"/>
                          <a:pt x="217012" y="260394"/>
                        </a:cubicBezTo>
                        <a:cubicBezTo>
                          <a:pt x="123879" y="212769"/>
                          <a:pt x="-36459" y="71481"/>
                          <a:pt x="7462" y="66719"/>
                        </a:cubicBezTo>
                        <a:close/>
                      </a:path>
                    </a:pathLst>
                  </a:custGeom>
                  <a:solidFill>
                    <a:srgbClr val="A084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04005568-4789-A036-AC99-06A73C9CFC54}"/>
                    </a:ext>
                  </a:extLst>
                </p:cNvPr>
                <p:cNvSpPr/>
                <p:nvPr/>
              </p:nvSpPr>
              <p:spPr>
                <a:xfrm>
                  <a:off x="4197876" y="6453174"/>
                  <a:ext cx="2006991" cy="864670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21DB0C3F-D9AF-0B87-F076-74CA99E14AD0}"/>
                    </a:ext>
                  </a:extLst>
                </p:cNvPr>
                <p:cNvGrpSpPr/>
                <p:nvPr/>
              </p:nvGrpSpPr>
              <p:grpSpPr>
                <a:xfrm>
                  <a:off x="5284903" y="6347744"/>
                  <a:ext cx="855383" cy="1372227"/>
                  <a:chOff x="5284903" y="6347744"/>
                  <a:chExt cx="855383" cy="1372227"/>
                </a:xfrm>
              </p:grpSpPr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86BB6AA6-E05C-AED4-2644-33AE1D6018CF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388604" y="6455682"/>
                    <a:ext cx="751682" cy="1264289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5A2BD722-6961-C56F-7503-A6FF58D05EF8}"/>
                      </a:ext>
                    </a:extLst>
                  </p:cNvPr>
                  <p:cNvSpPr/>
                  <p:nvPr/>
                </p:nvSpPr>
                <p:spPr>
                  <a:xfrm rot="20615175" flipH="1">
                    <a:off x="5284903" y="6347744"/>
                    <a:ext cx="636109" cy="1184424"/>
                  </a:xfrm>
                  <a:custGeom>
                    <a:avLst/>
                    <a:gdLst>
                      <a:gd name="connsiteX0" fmla="*/ 983200 w 1326703"/>
                      <a:gd name="connsiteY0" fmla="*/ 0 h 1897340"/>
                      <a:gd name="connsiteX1" fmla="*/ 1275573 w 1326703"/>
                      <a:gd name="connsiteY1" fmla="*/ 42650 h 1897340"/>
                      <a:gd name="connsiteX2" fmla="*/ 1326703 w 1326703"/>
                      <a:gd name="connsiteY2" fmla="*/ 60707 h 1897340"/>
                      <a:gd name="connsiteX3" fmla="*/ 1299167 w 1326703"/>
                      <a:gd name="connsiteY3" fmla="*/ 62048 h 1897340"/>
                      <a:gd name="connsiteX4" fmla="*/ 416493 w 1326703"/>
                      <a:gd name="connsiteY4" fmla="*/ 1005820 h 1897340"/>
                      <a:gd name="connsiteX5" fmla="*/ 1016987 w 1326703"/>
                      <a:gd name="connsiteY5" fmla="*/ 1879939 h 1897340"/>
                      <a:gd name="connsiteX6" fmla="*/ 1056191 w 1326703"/>
                      <a:gd name="connsiteY6" fmla="*/ 1893784 h 1897340"/>
                      <a:gd name="connsiteX7" fmla="*/ 983200 w 1326703"/>
                      <a:gd name="connsiteY7" fmla="*/ 1897340 h 1897340"/>
                      <a:gd name="connsiteX8" fmla="*/ 0 w 1326703"/>
                      <a:gd name="connsiteY8" fmla="*/ 948670 h 1897340"/>
                      <a:gd name="connsiteX9" fmla="*/ 983200 w 1326703"/>
                      <a:gd name="connsiteY9" fmla="*/ 0 h 189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26703" h="1897340">
                        <a:moveTo>
                          <a:pt x="983200" y="0"/>
                        </a:moveTo>
                        <a:cubicBezTo>
                          <a:pt x="1085014" y="0"/>
                          <a:pt x="1183213" y="14932"/>
                          <a:pt x="1275573" y="42650"/>
                        </a:cubicBezTo>
                        <a:lnTo>
                          <a:pt x="1326703" y="60707"/>
                        </a:lnTo>
                        <a:lnTo>
                          <a:pt x="1299167" y="62048"/>
                        </a:lnTo>
                        <a:cubicBezTo>
                          <a:pt x="803382" y="110630"/>
                          <a:pt x="416493" y="514630"/>
                          <a:pt x="416493" y="1005820"/>
                        </a:cubicBezTo>
                        <a:cubicBezTo>
                          <a:pt x="416493" y="1398772"/>
                          <a:pt x="664102" y="1735923"/>
                          <a:pt x="1016987" y="1879939"/>
                        </a:cubicBezTo>
                        <a:lnTo>
                          <a:pt x="1056191" y="1893784"/>
                        </a:lnTo>
                        <a:lnTo>
                          <a:pt x="983200" y="1897340"/>
                        </a:lnTo>
                        <a:cubicBezTo>
                          <a:pt x="440194" y="1897340"/>
                          <a:pt x="0" y="1472606"/>
                          <a:pt x="0" y="948670"/>
                        </a:cubicBezTo>
                        <a:cubicBezTo>
                          <a:pt x="0" y="424734"/>
                          <a:pt x="440194" y="0"/>
                          <a:pt x="98320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F402BD-E1FA-57DA-8E46-0DC20F9B6E10}"/>
                  </a:ext>
                </a:extLst>
              </p:cNvPr>
              <p:cNvSpPr/>
              <p:nvPr/>
            </p:nvSpPr>
            <p:spPr>
              <a:xfrm>
                <a:off x="8537658" y="4301370"/>
                <a:ext cx="136240" cy="39441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A8470C-75F1-0129-B077-46D82BBCA125}"/>
                  </a:ext>
                </a:extLst>
              </p:cNvPr>
              <p:cNvSpPr/>
              <p:nvPr/>
            </p:nvSpPr>
            <p:spPr>
              <a:xfrm>
                <a:off x="6619766" y="4311262"/>
                <a:ext cx="124229" cy="39441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8" name="emojimouth">
              <a:hlinkClick r:id="" action="ppaction://media"/>
              <a:extLst>
                <a:ext uri="{FF2B5EF4-FFF2-40B4-BE49-F238E27FC236}">
                  <a16:creationId xmlns:a16="http://schemas.microsoft.com/office/drawing/2014/main" id="{20AFF677-71D9-DD9A-D952-5CD36AB2E68E}"/>
                </a:ext>
              </a:extLst>
            </p:cNvPr>
            <p:cNvPicPr>
              <a:picLocks noChangeAspect="1"/>
            </p:cNvPicPr>
            <p:nvPr>
              <a:videoFile r:link="rId1"/>
              <p:extLst>
                <p:ext uri="{DAA4B4D4-6D71-4841-9C94-3DE7FCFB9230}">
                  <p14:media xmlns:p14="http://schemas.microsoft.com/office/powerpoint/2010/main" r:embed="rId2">
                    <p14:trim st="300" end="2376.3"/>
                  </p14:media>
                </p:ext>
              </p:extLst>
            </p:nvPr>
          </p:nvPicPr>
          <p:blipFill rotWithShape="1">
            <a:blip r:embed="rId5"/>
            <a:srcRect l="49010" t="20632" r="43027" b="69011"/>
            <a:stretch/>
          </p:blipFill>
          <p:spPr>
            <a:xfrm>
              <a:off x="69884" y="5272082"/>
              <a:ext cx="115387" cy="8441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CAF80B-4072-FA16-8D47-E619744F14E1}"/>
                </a:ext>
              </a:extLst>
            </p:cNvPr>
            <p:cNvSpPr txBox="1"/>
            <p:nvPr/>
          </p:nvSpPr>
          <p:spPr>
            <a:xfrm>
              <a:off x="2917075" y="3345794"/>
              <a:ext cx="4122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Black" panose="020B0A04020102020204" pitchFamily="34" charset="0"/>
                </a:rPr>
                <a:t>Breaking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37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71B24F0-6DEB-4083-B310-FC5C6A4F7146}"/>
              </a:ext>
            </a:extLst>
          </p:cNvPr>
          <p:cNvSpPr/>
          <p:nvPr/>
        </p:nvSpPr>
        <p:spPr>
          <a:xfrm>
            <a:off x="2342311" y="2998181"/>
            <a:ext cx="236181" cy="1396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B634BB-48C0-9E51-2B5E-BA12ADB1843C}"/>
              </a:ext>
            </a:extLst>
          </p:cNvPr>
          <p:cNvSpPr/>
          <p:nvPr/>
        </p:nvSpPr>
        <p:spPr>
          <a:xfrm>
            <a:off x="9468050" y="2958627"/>
            <a:ext cx="236181" cy="13969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2796F4-E854-1151-A5DE-F4C9633E6CD7}"/>
              </a:ext>
            </a:extLst>
          </p:cNvPr>
          <p:cNvSpPr/>
          <p:nvPr/>
        </p:nvSpPr>
        <p:spPr>
          <a:xfrm>
            <a:off x="11885086" y="3414543"/>
            <a:ext cx="236181" cy="2367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7994D7-3869-1F18-A0B5-E7B24C86C914}"/>
              </a:ext>
            </a:extLst>
          </p:cNvPr>
          <p:cNvSpPr/>
          <p:nvPr/>
        </p:nvSpPr>
        <p:spPr>
          <a:xfrm>
            <a:off x="58890" y="3429000"/>
            <a:ext cx="236181" cy="2367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9405EE9-3D83-0F20-013A-D7DCD01C309B}"/>
              </a:ext>
            </a:extLst>
          </p:cNvPr>
          <p:cNvGrpSpPr/>
          <p:nvPr/>
        </p:nvGrpSpPr>
        <p:grpSpPr>
          <a:xfrm>
            <a:off x="58890" y="2975559"/>
            <a:ext cx="12081574" cy="546451"/>
            <a:chOff x="1775292" y="3255564"/>
            <a:chExt cx="8140700" cy="368205"/>
          </a:xfrm>
        </p:grpSpPr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9F68EAE7-1411-45C7-9806-B63A8972A261}"/>
                </a:ext>
              </a:extLst>
            </p:cNvPr>
            <p:cNvSpPr/>
            <p:nvPr/>
          </p:nvSpPr>
          <p:spPr>
            <a:xfrm flipV="1">
              <a:off x="1775292" y="3255564"/>
              <a:ext cx="8140700" cy="224716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8666C6-E947-EEAE-61C0-061157C5F1F9}"/>
                </a:ext>
              </a:extLst>
            </p:cNvPr>
            <p:cNvSpPr/>
            <p:nvPr/>
          </p:nvSpPr>
          <p:spPr>
            <a:xfrm>
              <a:off x="1775292" y="3480280"/>
              <a:ext cx="8140700" cy="14348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C89C9-E723-F53A-A065-78A8F16D67F2}"/>
              </a:ext>
            </a:extLst>
          </p:cNvPr>
          <p:cNvGrpSpPr/>
          <p:nvPr/>
        </p:nvGrpSpPr>
        <p:grpSpPr>
          <a:xfrm>
            <a:off x="2532858" y="3038183"/>
            <a:ext cx="1003505" cy="221855"/>
            <a:chOff x="3898425" y="2803085"/>
            <a:chExt cx="839034" cy="1854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208B39-085E-7265-EA14-FA149378FAB1}"/>
                </a:ext>
              </a:extLst>
            </p:cNvPr>
            <p:cNvGrpSpPr/>
            <p:nvPr/>
          </p:nvGrpSpPr>
          <p:grpSpPr>
            <a:xfrm>
              <a:off x="3898425" y="2803085"/>
              <a:ext cx="839034" cy="185493"/>
              <a:chOff x="8788940" y="4211812"/>
              <a:chExt cx="839034" cy="185493"/>
            </a:xfrm>
            <a:solidFill>
              <a:schemeClr val="tx2"/>
            </a:solidFill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CA51809-B020-9AF9-CD27-641158B9DB5F}"/>
                  </a:ext>
                </a:extLst>
              </p:cNvPr>
              <p:cNvSpPr/>
              <p:nvPr/>
            </p:nvSpPr>
            <p:spPr>
              <a:xfrm>
                <a:off x="8788940" y="4211812"/>
                <a:ext cx="839033" cy="1473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B84ECE34-D3E3-993C-88A6-5B4199581D2D}"/>
                  </a:ext>
                </a:extLst>
              </p:cNvPr>
              <p:cNvSpPr/>
              <p:nvPr/>
            </p:nvSpPr>
            <p:spPr>
              <a:xfrm>
                <a:off x="8788941" y="4345196"/>
                <a:ext cx="839033" cy="52109"/>
              </a:xfrm>
              <a:custGeom>
                <a:avLst/>
                <a:gdLst>
                  <a:gd name="connsiteX0" fmla="*/ 0 w 839033"/>
                  <a:gd name="connsiteY0" fmla="*/ 0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0 h 147359"/>
                  <a:gd name="connsiteX0" fmla="*/ 0 w 839033"/>
                  <a:gd name="connsiteY0" fmla="*/ 23813 h 147359"/>
                  <a:gd name="connsiteX1" fmla="*/ 839033 w 839033"/>
                  <a:gd name="connsiteY1" fmla="*/ 0 h 147359"/>
                  <a:gd name="connsiteX2" fmla="*/ 839033 w 839033"/>
                  <a:gd name="connsiteY2" fmla="*/ 147359 h 147359"/>
                  <a:gd name="connsiteX3" fmla="*/ 0 w 839033"/>
                  <a:gd name="connsiteY3" fmla="*/ 147359 h 147359"/>
                  <a:gd name="connsiteX4" fmla="*/ 0 w 839033"/>
                  <a:gd name="connsiteY4" fmla="*/ 23813 h 147359"/>
                  <a:gd name="connsiteX0" fmla="*/ 0 w 839033"/>
                  <a:gd name="connsiteY0" fmla="*/ 1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1 h 123547"/>
                  <a:gd name="connsiteX0" fmla="*/ 0 w 839033"/>
                  <a:gd name="connsiteY0" fmla="*/ 28576 h 123547"/>
                  <a:gd name="connsiteX1" fmla="*/ 834270 w 839033"/>
                  <a:gd name="connsiteY1" fmla="*/ 0 h 123547"/>
                  <a:gd name="connsiteX2" fmla="*/ 839033 w 839033"/>
                  <a:gd name="connsiteY2" fmla="*/ 123547 h 123547"/>
                  <a:gd name="connsiteX3" fmla="*/ 0 w 839033"/>
                  <a:gd name="connsiteY3" fmla="*/ 123547 h 123547"/>
                  <a:gd name="connsiteX4" fmla="*/ 0 w 839033"/>
                  <a:gd name="connsiteY4" fmla="*/ 28576 h 123547"/>
                  <a:gd name="connsiteX0" fmla="*/ 0 w 839033"/>
                  <a:gd name="connsiteY0" fmla="*/ 4763 h 99734"/>
                  <a:gd name="connsiteX1" fmla="*/ 839032 w 839033"/>
                  <a:gd name="connsiteY1" fmla="*/ 0 h 99734"/>
                  <a:gd name="connsiteX2" fmla="*/ 839033 w 839033"/>
                  <a:gd name="connsiteY2" fmla="*/ 99734 h 99734"/>
                  <a:gd name="connsiteX3" fmla="*/ 0 w 839033"/>
                  <a:gd name="connsiteY3" fmla="*/ 99734 h 99734"/>
                  <a:gd name="connsiteX4" fmla="*/ 0 w 839033"/>
                  <a:gd name="connsiteY4" fmla="*/ 4763 h 99734"/>
                  <a:gd name="connsiteX0" fmla="*/ 0 w 839033"/>
                  <a:gd name="connsiteY0" fmla="*/ 0 h 94971"/>
                  <a:gd name="connsiteX1" fmla="*/ 839032 w 839033"/>
                  <a:gd name="connsiteY1" fmla="*/ 14287 h 94971"/>
                  <a:gd name="connsiteX2" fmla="*/ 839033 w 839033"/>
                  <a:gd name="connsiteY2" fmla="*/ 94971 h 94971"/>
                  <a:gd name="connsiteX3" fmla="*/ 0 w 839033"/>
                  <a:gd name="connsiteY3" fmla="*/ 94971 h 94971"/>
                  <a:gd name="connsiteX4" fmla="*/ 0 w 839033"/>
                  <a:gd name="connsiteY4" fmla="*/ 0 h 94971"/>
                  <a:gd name="connsiteX0" fmla="*/ 4763 w 839033"/>
                  <a:gd name="connsiteY0" fmla="*/ 19050 h 80684"/>
                  <a:gd name="connsiteX1" fmla="*/ 839032 w 839033"/>
                  <a:gd name="connsiteY1" fmla="*/ 0 h 80684"/>
                  <a:gd name="connsiteX2" fmla="*/ 839033 w 839033"/>
                  <a:gd name="connsiteY2" fmla="*/ 80684 h 80684"/>
                  <a:gd name="connsiteX3" fmla="*/ 0 w 839033"/>
                  <a:gd name="connsiteY3" fmla="*/ 80684 h 80684"/>
                  <a:gd name="connsiteX4" fmla="*/ 4763 w 839033"/>
                  <a:gd name="connsiteY4" fmla="*/ 19050 h 80684"/>
                  <a:gd name="connsiteX0" fmla="*/ 4763 w 839033"/>
                  <a:gd name="connsiteY0" fmla="*/ 0 h 61634"/>
                  <a:gd name="connsiteX1" fmla="*/ 839032 w 839033"/>
                  <a:gd name="connsiteY1" fmla="*/ 9525 h 61634"/>
                  <a:gd name="connsiteX2" fmla="*/ 839033 w 839033"/>
                  <a:gd name="connsiteY2" fmla="*/ 61634 h 61634"/>
                  <a:gd name="connsiteX3" fmla="*/ 0 w 839033"/>
                  <a:gd name="connsiteY3" fmla="*/ 61634 h 61634"/>
                  <a:gd name="connsiteX4" fmla="*/ 4763 w 839033"/>
                  <a:gd name="connsiteY4" fmla="*/ 0 h 61634"/>
                  <a:gd name="connsiteX0" fmla="*/ 1 w 839033"/>
                  <a:gd name="connsiteY0" fmla="*/ 14287 h 52109"/>
                  <a:gd name="connsiteX1" fmla="*/ 839032 w 839033"/>
                  <a:gd name="connsiteY1" fmla="*/ 0 h 52109"/>
                  <a:gd name="connsiteX2" fmla="*/ 839033 w 839033"/>
                  <a:gd name="connsiteY2" fmla="*/ 52109 h 52109"/>
                  <a:gd name="connsiteX3" fmla="*/ 0 w 839033"/>
                  <a:gd name="connsiteY3" fmla="*/ 52109 h 52109"/>
                  <a:gd name="connsiteX4" fmla="*/ 1 w 839033"/>
                  <a:gd name="connsiteY4" fmla="*/ 14287 h 5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9033" h="52109">
                    <a:moveTo>
                      <a:pt x="1" y="14287"/>
                    </a:moveTo>
                    <a:lnTo>
                      <a:pt x="839032" y="0"/>
                    </a:lnTo>
                    <a:cubicBezTo>
                      <a:pt x="839032" y="33245"/>
                      <a:pt x="839033" y="18864"/>
                      <a:pt x="839033" y="52109"/>
                    </a:cubicBezTo>
                    <a:lnTo>
                      <a:pt x="0" y="52109"/>
                    </a:lnTo>
                    <a:cubicBezTo>
                      <a:pt x="0" y="39502"/>
                      <a:pt x="1" y="26894"/>
                      <a:pt x="1" y="1428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A59933-CE8A-AE57-19CF-28E8579238BE}"/>
                </a:ext>
              </a:extLst>
            </p:cNvPr>
            <p:cNvGrpSpPr/>
            <p:nvPr/>
          </p:nvGrpSpPr>
          <p:grpSpPr>
            <a:xfrm>
              <a:off x="4113780" y="2829222"/>
              <a:ext cx="405922" cy="144779"/>
              <a:chOff x="8936203" y="3725691"/>
              <a:chExt cx="405922" cy="14477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2BB7DF3-6A38-9CAD-AAE0-593BA03FE44B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H="1" flipV="1">
                <a:off x="8936203" y="3725691"/>
                <a:ext cx="395416" cy="144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5862506-06E4-8CF9-EA6D-973700ECFC39}"/>
                  </a:ext>
                </a:extLst>
              </p:cNvPr>
              <p:cNvSpPr/>
              <p:nvPr/>
            </p:nvSpPr>
            <p:spPr>
              <a:xfrm rot="1211980">
                <a:off x="9000499" y="3788630"/>
                <a:ext cx="341626" cy="45719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8E11B6-D8FE-648D-973B-9B528D486BFB}"/>
              </a:ext>
            </a:extLst>
          </p:cNvPr>
          <p:cNvGrpSpPr/>
          <p:nvPr/>
        </p:nvGrpSpPr>
        <p:grpSpPr>
          <a:xfrm>
            <a:off x="3854289" y="1021209"/>
            <a:ext cx="3681955" cy="5055466"/>
            <a:chOff x="3995696" y="983494"/>
            <a:chExt cx="3681955" cy="505546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EF3A2DA-A00A-874F-1AE8-A4B265EBC0EC}"/>
                </a:ext>
              </a:extLst>
            </p:cNvPr>
            <p:cNvCxnSpPr>
              <a:cxnSpLocks/>
            </p:cNvCxnSpPr>
            <p:nvPr/>
          </p:nvCxnSpPr>
          <p:spPr>
            <a:xfrm>
              <a:off x="5542460" y="4477205"/>
              <a:ext cx="0" cy="4978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149BF6-2EFA-0BBC-FBA0-586E06F35AA5}"/>
                </a:ext>
              </a:extLst>
            </p:cNvPr>
            <p:cNvCxnSpPr>
              <a:cxnSpLocks/>
            </p:cNvCxnSpPr>
            <p:nvPr/>
          </p:nvCxnSpPr>
          <p:spPr>
            <a:xfrm>
              <a:off x="6398803" y="4564750"/>
              <a:ext cx="0" cy="4978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0751958-B095-3703-FCEC-95BE267697EE}"/>
                </a:ext>
              </a:extLst>
            </p:cNvPr>
            <p:cNvGrpSpPr/>
            <p:nvPr/>
          </p:nvGrpSpPr>
          <p:grpSpPr>
            <a:xfrm>
              <a:off x="4205419" y="3953313"/>
              <a:ext cx="3467100" cy="1520415"/>
              <a:chOff x="4157152" y="4766113"/>
              <a:chExt cx="3467100" cy="152041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BB0B40-5794-D984-F6FA-2A11C4F928AB}"/>
                  </a:ext>
                </a:extLst>
              </p:cNvPr>
              <p:cNvSpPr/>
              <p:nvPr/>
            </p:nvSpPr>
            <p:spPr>
              <a:xfrm rot="5400000">
                <a:off x="3988017" y="5494457"/>
                <a:ext cx="1500732" cy="83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79E018A-2131-9D7F-A605-EDDC11FBE036}"/>
                  </a:ext>
                </a:extLst>
              </p:cNvPr>
              <p:cNvSpPr/>
              <p:nvPr/>
            </p:nvSpPr>
            <p:spPr>
              <a:xfrm rot="5400000">
                <a:off x="6399384" y="5474774"/>
                <a:ext cx="1500732" cy="83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74190BBF-F2F2-5044-DF3F-14C6147819ED}"/>
                  </a:ext>
                </a:extLst>
              </p:cNvPr>
              <p:cNvSpPr/>
              <p:nvPr/>
            </p:nvSpPr>
            <p:spPr>
              <a:xfrm>
                <a:off x="4157152" y="5407082"/>
                <a:ext cx="3467100" cy="63844"/>
              </a:xfrm>
              <a:custGeom>
                <a:avLst/>
                <a:gdLst>
                  <a:gd name="connsiteX0" fmla="*/ 0 w 3467100"/>
                  <a:gd name="connsiteY0" fmla="*/ 0 h 51144"/>
                  <a:gd name="connsiteX1" fmla="*/ 3467100 w 3467100"/>
                  <a:gd name="connsiteY1" fmla="*/ 0 h 51144"/>
                  <a:gd name="connsiteX2" fmla="*/ 3467100 w 3467100"/>
                  <a:gd name="connsiteY2" fmla="*/ 51144 h 51144"/>
                  <a:gd name="connsiteX3" fmla="*/ 0 w 3467100"/>
                  <a:gd name="connsiteY3" fmla="*/ 51144 h 51144"/>
                  <a:gd name="connsiteX4" fmla="*/ 0 w 3467100"/>
                  <a:gd name="connsiteY4" fmla="*/ 0 h 51144"/>
                  <a:gd name="connsiteX0" fmla="*/ 0 w 3467100"/>
                  <a:gd name="connsiteY0" fmla="*/ 0 h 63844"/>
                  <a:gd name="connsiteX1" fmla="*/ 3467100 w 3467100"/>
                  <a:gd name="connsiteY1" fmla="*/ 0 h 63844"/>
                  <a:gd name="connsiteX2" fmla="*/ 3467100 w 3467100"/>
                  <a:gd name="connsiteY2" fmla="*/ 63844 h 63844"/>
                  <a:gd name="connsiteX3" fmla="*/ 0 w 3467100"/>
                  <a:gd name="connsiteY3" fmla="*/ 51144 h 63844"/>
                  <a:gd name="connsiteX4" fmla="*/ 0 w 3467100"/>
                  <a:gd name="connsiteY4" fmla="*/ 0 h 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7100" h="63844">
                    <a:moveTo>
                      <a:pt x="0" y="0"/>
                    </a:moveTo>
                    <a:lnTo>
                      <a:pt x="3467100" y="0"/>
                    </a:lnTo>
                    <a:lnTo>
                      <a:pt x="3467100" y="63844"/>
                    </a:lnTo>
                    <a:lnTo>
                      <a:pt x="0" y="51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23">
                <a:extLst>
                  <a:ext uri="{FF2B5EF4-FFF2-40B4-BE49-F238E27FC236}">
                    <a16:creationId xmlns:a16="http://schemas.microsoft.com/office/drawing/2014/main" id="{8C80098A-84BA-3A94-938E-CC9D0ADB144E}"/>
                  </a:ext>
                </a:extLst>
              </p:cNvPr>
              <p:cNvSpPr/>
              <p:nvPr/>
            </p:nvSpPr>
            <p:spPr>
              <a:xfrm>
                <a:off x="4157152" y="4766113"/>
                <a:ext cx="3467100" cy="653870"/>
              </a:xfrm>
              <a:custGeom>
                <a:avLst/>
                <a:gdLst>
                  <a:gd name="connsiteX0" fmla="*/ 0 w 3492500"/>
                  <a:gd name="connsiteY0" fmla="*/ 0 h 95070"/>
                  <a:gd name="connsiteX1" fmla="*/ 3492500 w 3492500"/>
                  <a:gd name="connsiteY1" fmla="*/ 0 h 95070"/>
                  <a:gd name="connsiteX2" fmla="*/ 3492500 w 3492500"/>
                  <a:gd name="connsiteY2" fmla="*/ 95070 h 95070"/>
                  <a:gd name="connsiteX3" fmla="*/ 0 w 3492500"/>
                  <a:gd name="connsiteY3" fmla="*/ 95070 h 95070"/>
                  <a:gd name="connsiteX4" fmla="*/ 0 w 3492500"/>
                  <a:gd name="connsiteY4" fmla="*/ 0 h 95070"/>
                  <a:gd name="connsiteX0" fmla="*/ 0 w 3492500"/>
                  <a:gd name="connsiteY0" fmla="*/ 0 h 577670"/>
                  <a:gd name="connsiteX1" fmla="*/ 3492500 w 3492500"/>
                  <a:gd name="connsiteY1" fmla="*/ 0 h 577670"/>
                  <a:gd name="connsiteX2" fmla="*/ 3492500 w 3492500"/>
                  <a:gd name="connsiteY2" fmla="*/ 95070 h 577670"/>
                  <a:gd name="connsiteX3" fmla="*/ 38100 w 3492500"/>
                  <a:gd name="connsiteY3" fmla="*/ 577670 h 577670"/>
                  <a:gd name="connsiteX4" fmla="*/ 0 w 3492500"/>
                  <a:gd name="connsiteY4" fmla="*/ 0 h 577670"/>
                  <a:gd name="connsiteX0" fmla="*/ 0 w 3505200"/>
                  <a:gd name="connsiteY0" fmla="*/ 0 h 603070"/>
                  <a:gd name="connsiteX1" fmla="*/ 3492500 w 3505200"/>
                  <a:gd name="connsiteY1" fmla="*/ 0 h 603070"/>
                  <a:gd name="connsiteX2" fmla="*/ 3505200 w 3505200"/>
                  <a:gd name="connsiteY2" fmla="*/ 603070 h 603070"/>
                  <a:gd name="connsiteX3" fmla="*/ 38100 w 3505200"/>
                  <a:gd name="connsiteY3" fmla="*/ 577670 h 603070"/>
                  <a:gd name="connsiteX4" fmla="*/ 0 w 3505200"/>
                  <a:gd name="connsiteY4" fmla="*/ 0 h 603070"/>
                  <a:gd name="connsiteX0" fmla="*/ 0 w 3505200"/>
                  <a:gd name="connsiteY0" fmla="*/ 0 h 603070"/>
                  <a:gd name="connsiteX1" fmla="*/ 3441700 w 3505200"/>
                  <a:gd name="connsiteY1" fmla="*/ 152400 h 603070"/>
                  <a:gd name="connsiteX2" fmla="*/ 3505200 w 3505200"/>
                  <a:gd name="connsiteY2" fmla="*/ 603070 h 603070"/>
                  <a:gd name="connsiteX3" fmla="*/ 38100 w 3505200"/>
                  <a:gd name="connsiteY3" fmla="*/ 577670 h 603070"/>
                  <a:gd name="connsiteX4" fmla="*/ 0 w 3505200"/>
                  <a:gd name="connsiteY4" fmla="*/ 0 h 603070"/>
                  <a:gd name="connsiteX0" fmla="*/ 431800 w 3467100"/>
                  <a:gd name="connsiteY0" fmla="*/ 0 h 628470"/>
                  <a:gd name="connsiteX1" fmla="*/ 3403600 w 3467100"/>
                  <a:gd name="connsiteY1" fmla="*/ 177800 h 628470"/>
                  <a:gd name="connsiteX2" fmla="*/ 3467100 w 3467100"/>
                  <a:gd name="connsiteY2" fmla="*/ 628470 h 628470"/>
                  <a:gd name="connsiteX3" fmla="*/ 0 w 3467100"/>
                  <a:gd name="connsiteY3" fmla="*/ 603070 h 628470"/>
                  <a:gd name="connsiteX4" fmla="*/ 431800 w 3467100"/>
                  <a:gd name="connsiteY4" fmla="*/ 0 h 628470"/>
                  <a:gd name="connsiteX0" fmla="*/ 431800 w 3467100"/>
                  <a:gd name="connsiteY0" fmla="*/ 25400 h 653870"/>
                  <a:gd name="connsiteX1" fmla="*/ 3035300 w 3467100"/>
                  <a:gd name="connsiteY1" fmla="*/ 0 h 653870"/>
                  <a:gd name="connsiteX2" fmla="*/ 3467100 w 3467100"/>
                  <a:gd name="connsiteY2" fmla="*/ 653870 h 653870"/>
                  <a:gd name="connsiteX3" fmla="*/ 0 w 3467100"/>
                  <a:gd name="connsiteY3" fmla="*/ 628470 h 653870"/>
                  <a:gd name="connsiteX4" fmla="*/ 431800 w 3467100"/>
                  <a:gd name="connsiteY4" fmla="*/ 25400 h 653870"/>
                  <a:gd name="connsiteX0" fmla="*/ 533400 w 3467100"/>
                  <a:gd name="connsiteY0" fmla="*/ 0 h 653870"/>
                  <a:gd name="connsiteX1" fmla="*/ 3035300 w 3467100"/>
                  <a:gd name="connsiteY1" fmla="*/ 0 h 653870"/>
                  <a:gd name="connsiteX2" fmla="*/ 3467100 w 3467100"/>
                  <a:gd name="connsiteY2" fmla="*/ 653870 h 653870"/>
                  <a:gd name="connsiteX3" fmla="*/ 0 w 3467100"/>
                  <a:gd name="connsiteY3" fmla="*/ 628470 h 653870"/>
                  <a:gd name="connsiteX4" fmla="*/ 533400 w 3467100"/>
                  <a:gd name="connsiteY4" fmla="*/ 0 h 65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7100" h="653870">
                    <a:moveTo>
                      <a:pt x="533400" y="0"/>
                    </a:moveTo>
                    <a:lnTo>
                      <a:pt x="3035300" y="0"/>
                    </a:lnTo>
                    <a:lnTo>
                      <a:pt x="3467100" y="653870"/>
                    </a:lnTo>
                    <a:lnTo>
                      <a:pt x="0" y="62847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E500B5-871A-A1A3-09A4-4FDA15270470}"/>
                </a:ext>
              </a:extLst>
            </p:cNvPr>
            <p:cNvGrpSpPr/>
            <p:nvPr/>
          </p:nvGrpSpPr>
          <p:grpSpPr>
            <a:xfrm>
              <a:off x="3995696" y="983494"/>
              <a:ext cx="3497498" cy="4116706"/>
              <a:chOff x="4442584" y="54855"/>
              <a:chExt cx="4690026" cy="5520362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CEFCE0F0-5038-B65F-0BC3-1C7FCBCCACFA}"/>
                  </a:ext>
                </a:extLst>
              </p:cNvPr>
              <p:cNvSpPr/>
              <p:nvPr/>
            </p:nvSpPr>
            <p:spPr>
              <a:xfrm flipH="1">
                <a:off x="6053414" y="5253630"/>
                <a:ext cx="1043057" cy="3120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Top Corners Rounded 48">
                <a:extLst>
                  <a:ext uri="{FF2B5EF4-FFF2-40B4-BE49-F238E27FC236}">
                    <a16:creationId xmlns:a16="http://schemas.microsoft.com/office/drawing/2014/main" id="{1FBAFA73-25E1-4940-A7B1-F46BC168509A}"/>
                  </a:ext>
                </a:extLst>
              </p:cNvPr>
              <p:cNvSpPr/>
              <p:nvPr/>
            </p:nvSpPr>
            <p:spPr>
              <a:xfrm flipH="1">
                <a:off x="7131118" y="5263139"/>
                <a:ext cx="1043057" cy="3120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286CF84-71A0-E5D3-7FBA-4946C027854B}"/>
                  </a:ext>
                </a:extLst>
              </p:cNvPr>
              <p:cNvSpPr/>
              <p:nvPr/>
            </p:nvSpPr>
            <p:spPr>
              <a:xfrm rot="739748" flipH="1">
                <a:off x="5180223" y="54855"/>
                <a:ext cx="3952387" cy="3523312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0A8F341-DE49-E9CA-AEE6-24556852151C}"/>
                  </a:ext>
                </a:extLst>
              </p:cNvPr>
              <p:cNvSpPr/>
              <p:nvPr/>
            </p:nvSpPr>
            <p:spPr>
              <a:xfrm rot="822666" flipH="1">
                <a:off x="7821242" y="3200780"/>
                <a:ext cx="1012544" cy="143953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CA27E08-4D2C-7A3B-3F79-1ADE07D2B70E}"/>
                  </a:ext>
                </a:extLst>
              </p:cNvPr>
              <p:cNvSpPr/>
              <p:nvPr/>
            </p:nvSpPr>
            <p:spPr>
              <a:xfrm rot="6679757" flipH="1">
                <a:off x="4605737" y="2546198"/>
                <a:ext cx="773778" cy="1100083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5F4A5C6-409B-58A6-773E-1BDE694AF805}"/>
                  </a:ext>
                </a:extLst>
              </p:cNvPr>
              <p:cNvSpPr/>
              <p:nvPr/>
            </p:nvSpPr>
            <p:spPr>
              <a:xfrm flipH="1">
                <a:off x="5046779" y="912756"/>
                <a:ext cx="3952388" cy="38135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41BD7F3-ADAF-93D0-F2B7-0810CF785ED8}"/>
                  </a:ext>
                </a:extLst>
              </p:cNvPr>
              <p:cNvSpPr/>
              <p:nvPr/>
            </p:nvSpPr>
            <p:spPr>
              <a:xfrm flipH="1">
                <a:off x="5105547" y="933719"/>
                <a:ext cx="3952389" cy="38135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5F7CBAF-79D7-78DB-CC3C-3D10DF050456}"/>
                  </a:ext>
                </a:extLst>
              </p:cNvPr>
              <p:cNvSpPr/>
              <p:nvPr/>
            </p:nvSpPr>
            <p:spPr>
              <a:xfrm>
                <a:off x="5053720" y="357927"/>
                <a:ext cx="4033975" cy="1737954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B4A93B-1ECE-A7AA-8242-ECEA96AF724C}"/>
                </a:ext>
              </a:extLst>
            </p:cNvPr>
            <p:cNvGrpSpPr/>
            <p:nvPr/>
          </p:nvGrpSpPr>
          <p:grpSpPr>
            <a:xfrm>
              <a:off x="4205418" y="2572479"/>
              <a:ext cx="3472233" cy="3466481"/>
              <a:chOff x="3949699" y="2721332"/>
              <a:chExt cx="3472233" cy="3466481"/>
            </a:xfrm>
            <a:solidFill>
              <a:schemeClr val="tx1"/>
            </a:solidFill>
          </p:grpSpPr>
          <p:sp>
            <p:nvSpPr>
              <p:cNvPr id="58" name="Rectangle 23">
                <a:extLst>
                  <a:ext uri="{FF2B5EF4-FFF2-40B4-BE49-F238E27FC236}">
                    <a16:creationId xmlns:a16="http://schemas.microsoft.com/office/drawing/2014/main" id="{332F0425-FDB8-E2A3-59DA-35353414EE37}"/>
                  </a:ext>
                </a:extLst>
              </p:cNvPr>
              <p:cNvSpPr/>
              <p:nvPr/>
            </p:nvSpPr>
            <p:spPr>
              <a:xfrm>
                <a:off x="3999155" y="2795454"/>
                <a:ext cx="3368271" cy="1631328"/>
              </a:xfrm>
              <a:custGeom>
                <a:avLst/>
                <a:gdLst>
                  <a:gd name="connsiteX0" fmla="*/ 0 w 3492500"/>
                  <a:gd name="connsiteY0" fmla="*/ 0 h 95070"/>
                  <a:gd name="connsiteX1" fmla="*/ 3492500 w 3492500"/>
                  <a:gd name="connsiteY1" fmla="*/ 0 h 95070"/>
                  <a:gd name="connsiteX2" fmla="*/ 3492500 w 3492500"/>
                  <a:gd name="connsiteY2" fmla="*/ 95070 h 95070"/>
                  <a:gd name="connsiteX3" fmla="*/ 0 w 3492500"/>
                  <a:gd name="connsiteY3" fmla="*/ 95070 h 95070"/>
                  <a:gd name="connsiteX4" fmla="*/ 0 w 3492500"/>
                  <a:gd name="connsiteY4" fmla="*/ 0 h 95070"/>
                  <a:gd name="connsiteX0" fmla="*/ 0 w 3492500"/>
                  <a:gd name="connsiteY0" fmla="*/ 0 h 577670"/>
                  <a:gd name="connsiteX1" fmla="*/ 3492500 w 3492500"/>
                  <a:gd name="connsiteY1" fmla="*/ 0 h 577670"/>
                  <a:gd name="connsiteX2" fmla="*/ 3492500 w 3492500"/>
                  <a:gd name="connsiteY2" fmla="*/ 95070 h 577670"/>
                  <a:gd name="connsiteX3" fmla="*/ 38100 w 3492500"/>
                  <a:gd name="connsiteY3" fmla="*/ 577670 h 577670"/>
                  <a:gd name="connsiteX4" fmla="*/ 0 w 3492500"/>
                  <a:gd name="connsiteY4" fmla="*/ 0 h 577670"/>
                  <a:gd name="connsiteX0" fmla="*/ 0 w 3505200"/>
                  <a:gd name="connsiteY0" fmla="*/ 0 h 603070"/>
                  <a:gd name="connsiteX1" fmla="*/ 3492500 w 3505200"/>
                  <a:gd name="connsiteY1" fmla="*/ 0 h 603070"/>
                  <a:gd name="connsiteX2" fmla="*/ 3505200 w 3505200"/>
                  <a:gd name="connsiteY2" fmla="*/ 603070 h 603070"/>
                  <a:gd name="connsiteX3" fmla="*/ 38100 w 3505200"/>
                  <a:gd name="connsiteY3" fmla="*/ 577670 h 603070"/>
                  <a:gd name="connsiteX4" fmla="*/ 0 w 3505200"/>
                  <a:gd name="connsiteY4" fmla="*/ 0 h 603070"/>
                  <a:gd name="connsiteX0" fmla="*/ 0 w 3505200"/>
                  <a:gd name="connsiteY0" fmla="*/ 0 h 603070"/>
                  <a:gd name="connsiteX1" fmla="*/ 3441700 w 3505200"/>
                  <a:gd name="connsiteY1" fmla="*/ 152400 h 603070"/>
                  <a:gd name="connsiteX2" fmla="*/ 3505200 w 3505200"/>
                  <a:gd name="connsiteY2" fmla="*/ 603070 h 603070"/>
                  <a:gd name="connsiteX3" fmla="*/ 38100 w 3505200"/>
                  <a:gd name="connsiteY3" fmla="*/ 577670 h 603070"/>
                  <a:gd name="connsiteX4" fmla="*/ 0 w 3505200"/>
                  <a:gd name="connsiteY4" fmla="*/ 0 h 603070"/>
                  <a:gd name="connsiteX0" fmla="*/ 431800 w 3467100"/>
                  <a:gd name="connsiteY0" fmla="*/ 0 h 628470"/>
                  <a:gd name="connsiteX1" fmla="*/ 3403600 w 3467100"/>
                  <a:gd name="connsiteY1" fmla="*/ 177800 h 628470"/>
                  <a:gd name="connsiteX2" fmla="*/ 3467100 w 3467100"/>
                  <a:gd name="connsiteY2" fmla="*/ 628470 h 628470"/>
                  <a:gd name="connsiteX3" fmla="*/ 0 w 3467100"/>
                  <a:gd name="connsiteY3" fmla="*/ 603070 h 628470"/>
                  <a:gd name="connsiteX4" fmla="*/ 431800 w 3467100"/>
                  <a:gd name="connsiteY4" fmla="*/ 0 h 628470"/>
                  <a:gd name="connsiteX0" fmla="*/ 431800 w 3467100"/>
                  <a:gd name="connsiteY0" fmla="*/ 25400 h 653870"/>
                  <a:gd name="connsiteX1" fmla="*/ 3035300 w 3467100"/>
                  <a:gd name="connsiteY1" fmla="*/ 0 h 653870"/>
                  <a:gd name="connsiteX2" fmla="*/ 3467100 w 3467100"/>
                  <a:gd name="connsiteY2" fmla="*/ 653870 h 653870"/>
                  <a:gd name="connsiteX3" fmla="*/ 0 w 3467100"/>
                  <a:gd name="connsiteY3" fmla="*/ 628470 h 653870"/>
                  <a:gd name="connsiteX4" fmla="*/ 431800 w 3467100"/>
                  <a:gd name="connsiteY4" fmla="*/ 25400 h 653870"/>
                  <a:gd name="connsiteX0" fmla="*/ 533400 w 3467100"/>
                  <a:gd name="connsiteY0" fmla="*/ 0 h 653870"/>
                  <a:gd name="connsiteX1" fmla="*/ 3035300 w 3467100"/>
                  <a:gd name="connsiteY1" fmla="*/ 0 h 653870"/>
                  <a:gd name="connsiteX2" fmla="*/ 3467100 w 3467100"/>
                  <a:gd name="connsiteY2" fmla="*/ 653870 h 653870"/>
                  <a:gd name="connsiteX3" fmla="*/ 0 w 3467100"/>
                  <a:gd name="connsiteY3" fmla="*/ 628470 h 653870"/>
                  <a:gd name="connsiteX4" fmla="*/ 533400 w 3467100"/>
                  <a:gd name="connsiteY4" fmla="*/ 0 h 653870"/>
                  <a:gd name="connsiteX0" fmla="*/ 0 w 3482676"/>
                  <a:gd name="connsiteY0" fmla="*/ 0 h 653870"/>
                  <a:gd name="connsiteX1" fmla="*/ 3050876 w 3482676"/>
                  <a:gd name="connsiteY1" fmla="*/ 0 h 653870"/>
                  <a:gd name="connsiteX2" fmla="*/ 3482676 w 3482676"/>
                  <a:gd name="connsiteY2" fmla="*/ 653870 h 653870"/>
                  <a:gd name="connsiteX3" fmla="*/ 15576 w 3482676"/>
                  <a:gd name="connsiteY3" fmla="*/ 628470 h 653870"/>
                  <a:gd name="connsiteX4" fmla="*/ 0 w 3482676"/>
                  <a:gd name="connsiteY4" fmla="*/ 0 h 653870"/>
                  <a:gd name="connsiteX0" fmla="*/ 0 w 3482676"/>
                  <a:gd name="connsiteY0" fmla="*/ 0 h 653870"/>
                  <a:gd name="connsiteX1" fmla="*/ 3447359 w 3482676"/>
                  <a:gd name="connsiteY1" fmla="*/ 0 h 653870"/>
                  <a:gd name="connsiteX2" fmla="*/ 3482676 w 3482676"/>
                  <a:gd name="connsiteY2" fmla="*/ 653870 h 653870"/>
                  <a:gd name="connsiteX3" fmla="*/ 15576 w 3482676"/>
                  <a:gd name="connsiteY3" fmla="*/ 628470 h 653870"/>
                  <a:gd name="connsiteX4" fmla="*/ 0 w 3482676"/>
                  <a:gd name="connsiteY4" fmla="*/ 0 h 653870"/>
                  <a:gd name="connsiteX0" fmla="*/ 0 w 3482676"/>
                  <a:gd name="connsiteY0" fmla="*/ 0 h 633533"/>
                  <a:gd name="connsiteX1" fmla="*/ 3447359 w 3482676"/>
                  <a:gd name="connsiteY1" fmla="*/ 0 h 633533"/>
                  <a:gd name="connsiteX2" fmla="*/ 3482676 w 3482676"/>
                  <a:gd name="connsiteY2" fmla="*/ 633533 h 633533"/>
                  <a:gd name="connsiteX3" fmla="*/ 15576 w 3482676"/>
                  <a:gd name="connsiteY3" fmla="*/ 628470 h 633533"/>
                  <a:gd name="connsiteX4" fmla="*/ 0 w 3482676"/>
                  <a:gd name="connsiteY4" fmla="*/ 0 h 633533"/>
                  <a:gd name="connsiteX0" fmla="*/ 0 w 3482676"/>
                  <a:gd name="connsiteY0" fmla="*/ 0 h 628470"/>
                  <a:gd name="connsiteX1" fmla="*/ 3447359 w 3482676"/>
                  <a:gd name="connsiteY1" fmla="*/ 0 h 628470"/>
                  <a:gd name="connsiteX2" fmla="*/ 3482676 w 3482676"/>
                  <a:gd name="connsiteY2" fmla="*/ 577606 h 628470"/>
                  <a:gd name="connsiteX3" fmla="*/ 15576 w 3482676"/>
                  <a:gd name="connsiteY3" fmla="*/ 628470 h 628470"/>
                  <a:gd name="connsiteX4" fmla="*/ 0 w 3482676"/>
                  <a:gd name="connsiteY4" fmla="*/ 0 h 628470"/>
                  <a:gd name="connsiteX0" fmla="*/ 0 w 3482676"/>
                  <a:gd name="connsiteY0" fmla="*/ 0 h 577606"/>
                  <a:gd name="connsiteX1" fmla="*/ 3447359 w 3482676"/>
                  <a:gd name="connsiteY1" fmla="*/ 0 h 577606"/>
                  <a:gd name="connsiteX2" fmla="*/ 3482676 w 3482676"/>
                  <a:gd name="connsiteY2" fmla="*/ 577606 h 577606"/>
                  <a:gd name="connsiteX3" fmla="*/ 15576 w 3482676"/>
                  <a:gd name="connsiteY3" fmla="*/ 572543 h 577606"/>
                  <a:gd name="connsiteX4" fmla="*/ 0 w 3482676"/>
                  <a:gd name="connsiteY4" fmla="*/ 0 h 577606"/>
                  <a:gd name="connsiteX0" fmla="*/ 0 w 3482676"/>
                  <a:gd name="connsiteY0" fmla="*/ 0 h 572543"/>
                  <a:gd name="connsiteX1" fmla="*/ 3447359 w 3482676"/>
                  <a:gd name="connsiteY1" fmla="*/ 0 h 572543"/>
                  <a:gd name="connsiteX2" fmla="*/ 3482676 w 3482676"/>
                  <a:gd name="connsiteY2" fmla="*/ 557269 h 572543"/>
                  <a:gd name="connsiteX3" fmla="*/ 15576 w 3482676"/>
                  <a:gd name="connsiteY3" fmla="*/ 572543 h 572543"/>
                  <a:gd name="connsiteX4" fmla="*/ 0 w 3482676"/>
                  <a:gd name="connsiteY4" fmla="*/ 0 h 572543"/>
                  <a:gd name="connsiteX0" fmla="*/ 0 w 3482676"/>
                  <a:gd name="connsiteY0" fmla="*/ 0 h 557269"/>
                  <a:gd name="connsiteX1" fmla="*/ 3447359 w 3482676"/>
                  <a:gd name="connsiteY1" fmla="*/ 0 h 557269"/>
                  <a:gd name="connsiteX2" fmla="*/ 3482676 w 3482676"/>
                  <a:gd name="connsiteY2" fmla="*/ 557269 h 557269"/>
                  <a:gd name="connsiteX3" fmla="*/ 30825 w 3482676"/>
                  <a:gd name="connsiteY3" fmla="*/ 547122 h 557269"/>
                  <a:gd name="connsiteX4" fmla="*/ 0 w 3482676"/>
                  <a:gd name="connsiteY4" fmla="*/ 0 h 557269"/>
                  <a:gd name="connsiteX0" fmla="*/ 0 w 3482676"/>
                  <a:gd name="connsiteY0" fmla="*/ 0 h 562375"/>
                  <a:gd name="connsiteX1" fmla="*/ 3447359 w 3482676"/>
                  <a:gd name="connsiteY1" fmla="*/ 0 h 562375"/>
                  <a:gd name="connsiteX2" fmla="*/ 3482676 w 3482676"/>
                  <a:gd name="connsiteY2" fmla="*/ 557269 h 562375"/>
                  <a:gd name="connsiteX3" fmla="*/ 15576 w 3482676"/>
                  <a:gd name="connsiteY3" fmla="*/ 562375 h 562375"/>
                  <a:gd name="connsiteX4" fmla="*/ 0 w 3482676"/>
                  <a:gd name="connsiteY4" fmla="*/ 0 h 56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2676" h="562375">
                    <a:moveTo>
                      <a:pt x="0" y="0"/>
                    </a:moveTo>
                    <a:lnTo>
                      <a:pt x="3447359" y="0"/>
                    </a:lnTo>
                    <a:lnTo>
                      <a:pt x="3482676" y="557269"/>
                    </a:lnTo>
                    <a:lnTo>
                      <a:pt x="15576" y="5623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871710-99E3-9326-E190-4908249A055B}"/>
                  </a:ext>
                </a:extLst>
              </p:cNvPr>
              <p:cNvSpPr/>
              <p:nvPr/>
            </p:nvSpPr>
            <p:spPr>
              <a:xfrm rot="5400000">
                <a:off x="5697167" y="4430080"/>
                <a:ext cx="3360356" cy="78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125EAC-3F09-D893-F6FC-E1D9F3E92532}"/>
                  </a:ext>
                </a:extLst>
              </p:cNvPr>
              <p:cNvSpPr/>
              <p:nvPr/>
            </p:nvSpPr>
            <p:spPr>
              <a:xfrm rot="5400000">
                <a:off x="2285546" y="4459140"/>
                <a:ext cx="3398456" cy="588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756D3D8-AB63-FC75-3118-78C7E3FF5751}"/>
                  </a:ext>
                </a:extLst>
              </p:cNvPr>
              <p:cNvSpPr/>
              <p:nvPr/>
            </p:nvSpPr>
            <p:spPr>
              <a:xfrm>
                <a:off x="3949699" y="2721332"/>
                <a:ext cx="3472233" cy="6802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BEDB198-622F-5EA1-D008-5E7B3D003349}"/>
              </a:ext>
            </a:extLst>
          </p:cNvPr>
          <p:cNvSpPr/>
          <p:nvPr/>
        </p:nvSpPr>
        <p:spPr>
          <a:xfrm>
            <a:off x="8026405" y="3197713"/>
            <a:ext cx="1727200" cy="4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E70F87-6161-8242-B2F6-2FD4CCA7F02C}"/>
              </a:ext>
            </a:extLst>
          </p:cNvPr>
          <p:cNvSpPr/>
          <p:nvPr/>
        </p:nvSpPr>
        <p:spPr>
          <a:xfrm>
            <a:off x="8026405" y="3123340"/>
            <a:ext cx="1727200" cy="4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A480BE-8646-2331-D6AD-C024975BD3A7}"/>
              </a:ext>
            </a:extLst>
          </p:cNvPr>
          <p:cNvSpPr/>
          <p:nvPr/>
        </p:nvSpPr>
        <p:spPr>
          <a:xfrm>
            <a:off x="8026405" y="3045960"/>
            <a:ext cx="1727200" cy="4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DA08B-0B28-A91E-FA3A-C7B22230C990}"/>
              </a:ext>
            </a:extLst>
          </p:cNvPr>
          <p:cNvSpPr/>
          <p:nvPr/>
        </p:nvSpPr>
        <p:spPr>
          <a:xfrm>
            <a:off x="7977031" y="2968400"/>
            <a:ext cx="1727200" cy="4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nual Operation 75">
            <a:extLst>
              <a:ext uri="{FF2B5EF4-FFF2-40B4-BE49-F238E27FC236}">
                <a16:creationId xmlns:a16="http://schemas.microsoft.com/office/drawing/2014/main" id="{B78FFB86-E96E-0F8D-9195-A2BA3E332F02}"/>
              </a:ext>
            </a:extLst>
          </p:cNvPr>
          <p:cNvSpPr/>
          <p:nvPr/>
        </p:nvSpPr>
        <p:spPr>
          <a:xfrm>
            <a:off x="9807345" y="3878427"/>
            <a:ext cx="1774706" cy="1765300"/>
          </a:xfrm>
          <a:prstGeom prst="flowChartManualOperation">
            <a:avLst/>
          </a:prstGeom>
          <a:solidFill>
            <a:srgbClr val="A084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AIVoiceGenerator_com_30-12-2024T22_59_3_ Ashley">
            <a:hlinkClick r:id="" action="ppaction://media"/>
            <a:extLst>
              <a:ext uri="{FF2B5EF4-FFF2-40B4-BE49-F238E27FC236}">
                <a16:creationId xmlns:a16="http://schemas.microsoft.com/office/drawing/2014/main" id="{A5FDBB3F-C40A-7161-497C-CD82F0A00A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78" name="Flowchart: Manual Operation 77">
            <a:extLst>
              <a:ext uri="{FF2B5EF4-FFF2-40B4-BE49-F238E27FC236}">
                <a16:creationId xmlns:a16="http://schemas.microsoft.com/office/drawing/2014/main" id="{B63FD666-63AC-E609-6D83-C3D051A013CF}"/>
              </a:ext>
            </a:extLst>
          </p:cNvPr>
          <p:cNvSpPr/>
          <p:nvPr/>
        </p:nvSpPr>
        <p:spPr>
          <a:xfrm flipV="1">
            <a:off x="2026339" y="3050301"/>
            <a:ext cx="415820" cy="207868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ringtone-193209">
            <a:hlinkClick r:id="" action="ppaction://media"/>
            <a:extLst>
              <a:ext uri="{FF2B5EF4-FFF2-40B4-BE49-F238E27FC236}">
                <a16:creationId xmlns:a16="http://schemas.microsoft.com/office/drawing/2014/main" id="{AB8F3958-6E65-1550-66A7-E95AF327322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43600" y="3276600"/>
            <a:ext cx="609600" cy="6096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F105F973-0145-C6AA-01F9-A2EE7D593730}"/>
              </a:ext>
            </a:extLst>
          </p:cNvPr>
          <p:cNvGrpSpPr/>
          <p:nvPr/>
        </p:nvGrpSpPr>
        <p:grpSpPr>
          <a:xfrm>
            <a:off x="9789792" y="1696969"/>
            <a:ext cx="914400" cy="1544836"/>
            <a:chOff x="9789792" y="1696969"/>
            <a:chExt cx="914400" cy="154483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C3A61F-DA13-DB37-2257-5AF841496000}"/>
                </a:ext>
              </a:extLst>
            </p:cNvPr>
            <p:cNvSpPr/>
            <p:nvPr/>
          </p:nvSpPr>
          <p:spPr>
            <a:xfrm>
              <a:off x="9973267" y="3147700"/>
              <a:ext cx="580510" cy="941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CD33CC6-DDFA-E78B-340E-F79752135920}"/>
                </a:ext>
              </a:extLst>
            </p:cNvPr>
            <p:cNvSpPr/>
            <p:nvPr/>
          </p:nvSpPr>
          <p:spPr>
            <a:xfrm>
              <a:off x="10246992" y="2506541"/>
              <a:ext cx="49374" cy="69117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53581A-57E3-0703-7DC1-BBCF2BFE098D}"/>
                </a:ext>
              </a:extLst>
            </p:cNvPr>
            <p:cNvSpPr/>
            <p:nvPr/>
          </p:nvSpPr>
          <p:spPr>
            <a:xfrm>
              <a:off x="9789792" y="1696969"/>
              <a:ext cx="914400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F88B3D9-4FB6-0BCD-EB93-7FA6E28E9A39}"/>
                </a:ext>
              </a:extLst>
            </p:cNvPr>
            <p:cNvSpPr/>
            <p:nvPr/>
          </p:nvSpPr>
          <p:spPr>
            <a:xfrm>
              <a:off x="10130402" y="2014962"/>
              <a:ext cx="165964" cy="3025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749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6" fill="hold"/>
                                        <p:tgtEl>
                                          <p:spTgt spid="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6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37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7"/>
                </p:tgtEl>
              </p:cMediaNode>
            </p:audio>
            <p:audio>
              <p:cMediaNode vol="2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53B0-6A67-B762-8172-A88BA62B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EE46CA-9C97-80F3-151F-274076AE186C}"/>
              </a:ext>
            </a:extLst>
          </p:cNvPr>
          <p:cNvGrpSpPr/>
          <p:nvPr/>
        </p:nvGrpSpPr>
        <p:grpSpPr>
          <a:xfrm>
            <a:off x="0" y="665049"/>
            <a:ext cx="16963174" cy="7983376"/>
            <a:chOff x="58890" y="390726"/>
            <a:chExt cx="12081574" cy="5685949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5711B403-B948-EB3A-7FB7-4FC0E2929AFF}"/>
                </a:ext>
              </a:extLst>
            </p:cNvPr>
            <p:cNvSpPr/>
            <p:nvPr/>
          </p:nvSpPr>
          <p:spPr>
            <a:xfrm rot="9971009" flipV="1">
              <a:off x="2932364" y="390726"/>
              <a:ext cx="1767492" cy="203671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9C8292C-0DB1-72FC-E660-1A7BE939AB56}"/>
                </a:ext>
              </a:extLst>
            </p:cNvPr>
            <p:cNvGrpSpPr/>
            <p:nvPr/>
          </p:nvGrpSpPr>
          <p:grpSpPr>
            <a:xfrm>
              <a:off x="58890" y="2975559"/>
              <a:ext cx="12081574" cy="546451"/>
              <a:chOff x="1775292" y="3255564"/>
              <a:chExt cx="8140700" cy="368205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7599E6DF-FB0F-2131-4C53-07AA6BCD9D26}"/>
                  </a:ext>
                </a:extLst>
              </p:cNvPr>
              <p:cNvSpPr/>
              <p:nvPr/>
            </p:nvSpPr>
            <p:spPr>
              <a:xfrm flipV="1">
                <a:off x="1775292" y="3255564"/>
                <a:ext cx="8140700" cy="224716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3B117C-0BA0-ED8D-FBB9-AD3AE0459AE8}"/>
                  </a:ext>
                </a:extLst>
              </p:cNvPr>
              <p:cNvSpPr/>
              <p:nvPr/>
            </p:nvSpPr>
            <p:spPr>
              <a:xfrm>
                <a:off x="1775292" y="3480280"/>
                <a:ext cx="8140700" cy="14348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7C26203-E7FB-EE0E-AEA6-1BF6120F8183}"/>
                </a:ext>
              </a:extLst>
            </p:cNvPr>
            <p:cNvGrpSpPr/>
            <p:nvPr/>
          </p:nvGrpSpPr>
          <p:grpSpPr>
            <a:xfrm>
              <a:off x="2532858" y="3038183"/>
              <a:ext cx="1003505" cy="221855"/>
              <a:chOff x="3898425" y="2803085"/>
              <a:chExt cx="839034" cy="18549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5BF47AC-97A6-523B-0C36-BCBB7F7AA1A7}"/>
                  </a:ext>
                </a:extLst>
              </p:cNvPr>
              <p:cNvGrpSpPr/>
              <p:nvPr/>
            </p:nvGrpSpPr>
            <p:grpSpPr>
              <a:xfrm>
                <a:off x="3898425" y="2803085"/>
                <a:ext cx="839034" cy="185493"/>
                <a:chOff x="8788940" y="4211812"/>
                <a:chExt cx="839034" cy="185493"/>
              </a:xfrm>
              <a:solidFill>
                <a:schemeClr val="tx2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4F2B88-9E4F-9516-9F5C-25E32FF94E1F}"/>
                    </a:ext>
                  </a:extLst>
                </p:cNvPr>
                <p:cNvSpPr/>
                <p:nvPr/>
              </p:nvSpPr>
              <p:spPr>
                <a:xfrm>
                  <a:off x="8788940" y="4211812"/>
                  <a:ext cx="839033" cy="14735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39946A78-FB01-3189-A8EF-F10280E5DC7D}"/>
                    </a:ext>
                  </a:extLst>
                </p:cNvPr>
                <p:cNvSpPr/>
                <p:nvPr/>
              </p:nvSpPr>
              <p:spPr>
                <a:xfrm>
                  <a:off x="8788941" y="4345196"/>
                  <a:ext cx="839033" cy="52109"/>
                </a:xfrm>
                <a:custGeom>
                  <a:avLst/>
                  <a:gdLst>
                    <a:gd name="connsiteX0" fmla="*/ 0 w 839033"/>
                    <a:gd name="connsiteY0" fmla="*/ 0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0 h 147359"/>
                    <a:gd name="connsiteX0" fmla="*/ 0 w 839033"/>
                    <a:gd name="connsiteY0" fmla="*/ 23813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23813 h 147359"/>
                    <a:gd name="connsiteX0" fmla="*/ 0 w 839033"/>
                    <a:gd name="connsiteY0" fmla="*/ 1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1 h 123547"/>
                    <a:gd name="connsiteX0" fmla="*/ 0 w 839033"/>
                    <a:gd name="connsiteY0" fmla="*/ 28576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28576 h 123547"/>
                    <a:gd name="connsiteX0" fmla="*/ 0 w 839033"/>
                    <a:gd name="connsiteY0" fmla="*/ 4763 h 99734"/>
                    <a:gd name="connsiteX1" fmla="*/ 839032 w 839033"/>
                    <a:gd name="connsiteY1" fmla="*/ 0 h 99734"/>
                    <a:gd name="connsiteX2" fmla="*/ 839033 w 839033"/>
                    <a:gd name="connsiteY2" fmla="*/ 99734 h 99734"/>
                    <a:gd name="connsiteX3" fmla="*/ 0 w 839033"/>
                    <a:gd name="connsiteY3" fmla="*/ 99734 h 99734"/>
                    <a:gd name="connsiteX4" fmla="*/ 0 w 839033"/>
                    <a:gd name="connsiteY4" fmla="*/ 4763 h 99734"/>
                    <a:gd name="connsiteX0" fmla="*/ 0 w 839033"/>
                    <a:gd name="connsiteY0" fmla="*/ 0 h 94971"/>
                    <a:gd name="connsiteX1" fmla="*/ 839032 w 839033"/>
                    <a:gd name="connsiteY1" fmla="*/ 14287 h 94971"/>
                    <a:gd name="connsiteX2" fmla="*/ 839033 w 839033"/>
                    <a:gd name="connsiteY2" fmla="*/ 94971 h 94971"/>
                    <a:gd name="connsiteX3" fmla="*/ 0 w 839033"/>
                    <a:gd name="connsiteY3" fmla="*/ 94971 h 94971"/>
                    <a:gd name="connsiteX4" fmla="*/ 0 w 839033"/>
                    <a:gd name="connsiteY4" fmla="*/ 0 h 94971"/>
                    <a:gd name="connsiteX0" fmla="*/ 4763 w 839033"/>
                    <a:gd name="connsiteY0" fmla="*/ 19050 h 80684"/>
                    <a:gd name="connsiteX1" fmla="*/ 839032 w 839033"/>
                    <a:gd name="connsiteY1" fmla="*/ 0 h 80684"/>
                    <a:gd name="connsiteX2" fmla="*/ 839033 w 839033"/>
                    <a:gd name="connsiteY2" fmla="*/ 80684 h 80684"/>
                    <a:gd name="connsiteX3" fmla="*/ 0 w 839033"/>
                    <a:gd name="connsiteY3" fmla="*/ 80684 h 80684"/>
                    <a:gd name="connsiteX4" fmla="*/ 4763 w 839033"/>
                    <a:gd name="connsiteY4" fmla="*/ 19050 h 80684"/>
                    <a:gd name="connsiteX0" fmla="*/ 4763 w 839033"/>
                    <a:gd name="connsiteY0" fmla="*/ 0 h 61634"/>
                    <a:gd name="connsiteX1" fmla="*/ 839032 w 839033"/>
                    <a:gd name="connsiteY1" fmla="*/ 9525 h 61634"/>
                    <a:gd name="connsiteX2" fmla="*/ 839033 w 839033"/>
                    <a:gd name="connsiteY2" fmla="*/ 61634 h 61634"/>
                    <a:gd name="connsiteX3" fmla="*/ 0 w 839033"/>
                    <a:gd name="connsiteY3" fmla="*/ 61634 h 61634"/>
                    <a:gd name="connsiteX4" fmla="*/ 4763 w 839033"/>
                    <a:gd name="connsiteY4" fmla="*/ 0 h 61634"/>
                    <a:gd name="connsiteX0" fmla="*/ 1 w 839033"/>
                    <a:gd name="connsiteY0" fmla="*/ 14287 h 52109"/>
                    <a:gd name="connsiteX1" fmla="*/ 839032 w 839033"/>
                    <a:gd name="connsiteY1" fmla="*/ 0 h 52109"/>
                    <a:gd name="connsiteX2" fmla="*/ 839033 w 839033"/>
                    <a:gd name="connsiteY2" fmla="*/ 52109 h 52109"/>
                    <a:gd name="connsiteX3" fmla="*/ 0 w 839033"/>
                    <a:gd name="connsiteY3" fmla="*/ 52109 h 52109"/>
                    <a:gd name="connsiteX4" fmla="*/ 1 w 839033"/>
                    <a:gd name="connsiteY4" fmla="*/ 14287 h 5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9033" h="52109">
                      <a:moveTo>
                        <a:pt x="1" y="14287"/>
                      </a:moveTo>
                      <a:lnTo>
                        <a:pt x="839032" y="0"/>
                      </a:lnTo>
                      <a:cubicBezTo>
                        <a:pt x="839032" y="33245"/>
                        <a:pt x="839033" y="18864"/>
                        <a:pt x="839033" y="52109"/>
                      </a:cubicBezTo>
                      <a:lnTo>
                        <a:pt x="0" y="52109"/>
                      </a:lnTo>
                      <a:cubicBezTo>
                        <a:pt x="0" y="39502"/>
                        <a:pt x="1" y="26894"/>
                        <a:pt x="1" y="142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7B7E613-4BE8-E416-949B-5BDBEE44B280}"/>
                  </a:ext>
                </a:extLst>
              </p:cNvPr>
              <p:cNvGrpSpPr/>
              <p:nvPr/>
            </p:nvGrpSpPr>
            <p:grpSpPr>
              <a:xfrm>
                <a:off x="4113780" y="2829222"/>
                <a:ext cx="405922" cy="144779"/>
                <a:chOff x="8936203" y="3725691"/>
                <a:chExt cx="405922" cy="14477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11C8BDE-AFCF-C269-F0AD-DDF507821871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 flipV="1">
                  <a:off x="8936203" y="3725691"/>
                  <a:ext cx="395416" cy="1447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E9204F0-4645-CD1C-428A-FF79E65FEC48}"/>
                    </a:ext>
                  </a:extLst>
                </p:cNvPr>
                <p:cNvSpPr/>
                <p:nvPr/>
              </p:nvSpPr>
              <p:spPr>
                <a:xfrm rot="1211980">
                  <a:off x="9000499" y="3788630"/>
                  <a:ext cx="341626" cy="45719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28FAAA6-8B85-F344-F377-78701DF6A365}"/>
                </a:ext>
              </a:extLst>
            </p:cNvPr>
            <p:cNvGrpSpPr/>
            <p:nvPr/>
          </p:nvGrpSpPr>
          <p:grpSpPr>
            <a:xfrm>
              <a:off x="3676374" y="1021209"/>
              <a:ext cx="3859870" cy="5055466"/>
              <a:chOff x="3817781" y="983494"/>
              <a:chExt cx="3859870" cy="505546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99C1C9B-E066-6BDB-2EDB-A2460002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460" y="4477205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672B52E-DF44-CEC4-D7F7-341939FB5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803" y="4564750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86425D2-AF0B-9F9D-6FA3-8B3A38099926}"/>
                  </a:ext>
                </a:extLst>
              </p:cNvPr>
              <p:cNvGrpSpPr/>
              <p:nvPr/>
            </p:nvGrpSpPr>
            <p:grpSpPr>
              <a:xfrm>
                <a:off x="4205419" y="3953313"/>
                <a:ext cx="3467100" cy="1520415"/>
                <a:chOff x="4157152" y="4766113"/>
                <a:chExt cx="3467100" cy="152041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323C454-368F-C3BA-3F63-8595481CD6D5}"/>
                    </a:ext>
                  </a:extLst>
                </p:cNvPr>
                <p:cNvSpPr/>
                <p:nvPr/>
              </p:nvSpPr>
              <p:spPr>
                <a:xfrm rot="5400000">
                  <a:off x="3988017" y="5494457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F38179F-303D-9805-2C77-AF3001B92B0C}"/>
                    </a:ext>
                  </a:extLst>
                </p:cNvPr>
                <p:cNvSpPr/>
                <p:nvPr/>
              </p:nvSpPr>
              <p:spPr>
                <a:xfrm rot="5400000">
                  <a:off x="6399384" y="5474774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B4E68EA5-2FFA-E1FC-B94E-258D2197B1DF}"/>
                    </a:ext>
                  </a:extLst>
                </p:cNvPr>
                <p:cNvSpPr/>
                <p:nvPr/>
              </p:nvSpPr>
              <p:spPr>
                <a:xfrm>
                  <a:off x="4157152" y="5407082"/>
                  <a:ext cx="3467100" cy="63844"/>
                </a:xfrm>
                <a:custGeom>
                  <a:avLst/>
                  <a:gdLst>
                    <a:gd name="connsiteX0" fmla="*/ 0 w 3467100"/>
                    <a:gd name="connsiteY0" fmla="*/ 0 h 51144"/>
                    <a:gd name="connsiteX1" fmla="*/ 3467100 w 3467100"/>
                    <a:gd name="connsiteY1" fmla="*/ 0 h 51144"/>
                    <a:gd name="connsiteX2" fmla="*/ 3467100 w 3467100"/>
                    <a:gd name="connsiteY2" fmla="*/ 51144 h 51144"/>
                    <a:gd name="connsiteX3" fmla="*/ 0 w 3467100"/>
                    <a:gd name="connsiteY3" fmla="*/ 51144 h 51144"/>
                    <a:gd name="connsiteX4" fmla="*/ 0 w 3467100"/>
                    <a:gd name="connsiteY4" fmla="*/ 0 h 51144"/>
                    <a:gd name="connsiteX0" fmla="*/ 0 w 3467100"/>
                    <a:gd name="connsiteY0" fmla="*/ 0 h 63844"/>
                    <a:gd name="connsiteX1" fmla="*/ 3467100 w 3467100"/>
                    <a:gd name="connsiteY1" fmla="*/ 0 h 63844"/>
                    <a:gd name="connsiteX2" fmla="*/ 3467100 w 3467100"/>
                    <a:gd name="connsiteY2" fmla="*/ 63844 h 63844"/>
                    <a:gd name="connsiteX3" fmla="*/ 0 w 3467100"/>
                    <a:gd name="connsiteY3" fmla="*/ 51144 h 63844"/>
                    <a:gd name="connsiteX4" fmla="*/ 0 w 3467100"/>
                    <a:gd name="connsiteY4" fmla="*/ 0 h 6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3844">
                      <a:moveTo>
                        <a:pt x="0" y="0"/>
                      </a:moveTo>
                      <a:lnTo>
                        <a:pt x="3467100" y="0"/>
                      </a:lnTo>
                      <a:lnTo>
                        <a:pt x="3467100" y="63844"/>
                      </a:lnTo>
                      <a:lnTo>
                        <a:pt x="0" y="51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23">
                  <a:extLst>
                    <a:ext uri="{FF2B5EF4-FFF2-40B4-BE49-F238E27FC236}">
                      <a16:creationId xmlns:a16="http://schemas.microsoft.com/office/drawing/2014/main" id="{53A931EF-0905-3E6C-FB4A-2C3BFF5967A9}"/>
                    </a:ext>
                  </a:extLst>
                </p:cNvPr>
                <p:cNvSpPr/>
                <p:nvPr/>
              </p:nvSpPr>
              <p:spPr>
                <a:xfrm>
                  <a:off x="4157152" y="4766113"/>
                  <a:ext cx="3467100" cy="653870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53870">
                      <a:moveTo>
                        <a:pt x="533400" y="0"/>
                      </a:moveTo>
                      <a:lnTo>
                        <a:pt x="3035300" y="0"/>
                      </a:lnTo>
                      <a:lnTo>
                        <a:pt x="3467100" y="653870"/>
                      </a:lnTo>
                      <a:lnTo>
                        <a:pt x="0" y="62847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4A6EDAA-4F7B-3E06-71D3-40BC2124B436}"/>
                  </a:ext>
                </a:extLst>
              </p:cNvPr>
              <p:cNvGrpSpPr/>
              <p:nvPr/>
            </p:nvGrpSpPr>
            <p:grpSpPr>
              <a:xfrm>
                <a:off x="3817781" y="983494"/>
                <a:ext cx="3675413" cy="4116706"/>
                <a:chOff x="4204006" y="54855"/>
                <a:chExt cx="4928604" cy="5520362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CD2FCCBE-4D9D-6828-2144-3824B084CCA7}"/>
                    </a:ext>
                  </a:extLst>
                </p:cNvPr>
                <p:cNvSpPr/>
                <p:nvPr/>
              </p:nvSpPr>
              <p:spPr>
                <a:xfrm flipH="1">
                  <a:off x="6053414" y="5253630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F6A42AEC-7C94-F79A-3951-DEA11ED03CA8}"/>
                    </a:ext>
                  </a:extLst>
                </p:cNvPr>
                <p:cNvSpPr/>
                <p:nvPr/>
              </p:nvSpPr>
              <p:spPr>
                <a:xfrm flipH="1">
                  <a:off x="7131118" y="5263139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A6E4B28C-A9C7-CF00-18F6-91A5103AFC5F}"/>
                    </a:ext>
                  </a:extLst>
                </p:cNvPr>
                <p:cNvSpPr/>
                <p:nvPr/>
              </p:nvSpPr>
              <p:spPr>
                <a:xfrm rot="739748" flipH="1">
                  <a:off x="5180223" y="54855"/>
                  <a:ext cx="3952387" cy="3523312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4F92A7B-E41B-7C73-B720-065337414DA9}"/>
                    </a:ext>
                  </a:extLst>
                </p:cNvPr>
                <p:cNvSpPr/>
                <p:nvPr/>
              </p:nvSpPr>
              <p:spPr>
                <a:xfrm rot="822666" flipH="1">
                  <a:off x="7821242" y="3200780"/>
                  <a:ext cx="1012544" cy="143953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1633901-42A7-22EB-F40A-AD37594F9F39}"/>
                    </a:ext>
                  </a:extLst>
                </p:cNvPr>
                <p:cNvSpPr/>
                <p:nvPr/>
              </p:nvSpPr>
              <p:spPr>
                <a:xfrm rot="6679757" flipH="1">
                  <a:off x="4367159" y="1987106"/>
                  <a:ext cx="773778" cy="110008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229FC17-F693-0385-135C-006BB78B04E5}"/>
                    </a:ext>
                  </a:extLst>
                </p:cNvPr>
                <p:cNvSpPr/>
                <p:nvPr/>
              </p:nvSpPr>
              <p:spPr>
                <a:xfrm flipH="1">
                  <a:off x="5046779" y="912756"/>
                  <a:ext cx="3952388" cy="381358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EEB0DF8-7A7B-37CE-438E-F46DFAB82345}"/>
                    </a:ext>
                  </a:extLst>
                </p:cNvPr>
                <p:cNvSpPr/>
                <p:nvPr/>
              </p:nvSpPr>
              <p:spPr>
                <a:xfrm flipH="1">
                  <a:off x="5105547" y="933719"/>
                  <a:ext cx="3952389" cy="38135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0BDBB7DC-D852-3894-4A1E-879B34C12F86}"/>
                    </a:ext>
                  </a:extLst>
                </p:cNvPr>
                <p:cNvSpPr/>
                <p:nvPr/>
              </p:nvSpPr>
              <p:spPr>
                <a:xfrm>
                  <a:off x="5053720" y="357927"/>
                  <a:ext cx="4033975" cy="1737954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F6ED29E-02C8-E08C-495E-60B982B2EEC0}"/>
                  </a:ext>
                </a:extLst>
              </p:cNvPr>
              <p:cNvGrpSpPr/>
              <p:nvPr/>
            </p:nvGrpSpPr>
            <p:grpSpPr>
              <a:xfrm>
                <a:off x="4205418" y="2572479"/>
                <a:ext cx="3472233" cy="3466481"/>
                <a:chOff x="3949699" y="2721332"/>
                <a:chExt cx="3472233" cy="3466481"/>
              </a:xfrm>
              <a:solidFill>
                <a:schemeClr val="tx1"/>
              </a:solidFill>
            </p:grpSpPr>
            <p:sp>
              <p:nvSpPr>
                <p:cNvPr id="58" name="Rectangle 23">
                  <a:extLst>
                    <a:ext uri="{FF2B5EF4-FFF2-40B4-BE49-F238E27FC236}">
                      <a16:creationId xmlns:a16="http://schemas.microsoft.com/office/drawing/2014/main" id="{51E243AE-77DC-E58E-EB55-CA15835227C9}"/>
                    </a:ext>
                  </a:extLst>
                </p:cNvPr>
                <p:cNvSpPr/>
                <p:nvPr/>
              </p:nvSpPr>
              <p:spPr>
                <a:xfrm>
                  <a:off x="3999155" y="2795454"/>
                  <a:ext cx="3368271" cy="1631328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  <a:gd name="connsiteX0" fmla="*/ 0 w 3482676"/>
                    <a:gd name="connsiteY0" fmla="*/ 0 h 653870"/>
                    <a:gd name="connsiteX1" fmla="*/ 3050876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53870"/>
                    <a:gd name="connsiteX1" fmla="*/ 3447359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33533"/>
                    <a:gd name="connsiteX1" fmla="*/ 3447359 w 3482676"/>
                    <a:gd name="connsiteY1" fmla="*/ 0 h 633533"/>
                    <a:gd name="connsiteX2" fmla="*/ 3482676 w 3482676"/>
                    <a:gd name="connsiteY2" fmla="*/ 633533 h 633533"/>
                    <a:gd name="connsiteX3" fmla="*/ 15576 w 3482676"/>
                    <a:gd name="connsiteY3" fmla="*/ 628470 h 633533"/>
                    <a:gd name="connsiteX4" fmla="*/ 0 w 3482676"/>
                    <a:gd name="connsiteY4" fmla="*/ 0 h 633533"/>
                    <a:gd name="connsiteX0" fmla="*/ 0 w 3482676"/>
                    <a:gd name="connsiteY0" fmla="*/ 0 h 628470"/>
                    <a:gd name="connsiteX1" fmla="*/ 3447359 w 3482676"/>
                    <a:gd name="connsiteY1" fmla="*/ 0 h 628470"/>
                    <a:gd name="connsiteX2" fmla="*/ 3482676 w 3482676"/>
                    <a:gd name="connsiteY2" fmla="*/ 577606 h 628470"/>
                    <a:gd name="connsiteX3" fmla="*/ 15576 w 3482676"/>
                    <a:gd name="connsiteY3" fmla="*/ 628470 h 628470"/>
                    <a:gd name="connsiteX4" fmla="*/ 0 w 3482676"/>
                    <a:gd name="connsiteY4" fmla="*/ 0 h 628470"/>
                    <a:gd name="connsiteX0" fmla="*/ 0 w 3482676"/>
                    <a:gd name="connsiteY0" fmla="*/ 0 h 577606"/>
                    <a:gd name="connsiteX1" fmla="*/ 3447359 w 3482676"/>
                    <a:gd name="connsiteY1" fmla="*/ 0 h 577606"/>
                    <a:gd name="connsiteX2" fmla="*/ 3482676 w 3482676"/>
                    <a:gd name="connsiteY2" fmla="*/ 577606 h 577606"/>
                    <a:gd name="connsiteX3" fmla="*/ 15576 w 3482676"/>
                    <a:gd name="connsiteY3" fmla="*/ 572543 h 577606"/>
                    <a:gd name="connsiteX4" fmla="*/ 0 w 3482676"/>
                    <a:gd name="connsiteY4" fmla="*/ 0 h 577606"/>
                    <a:gd name="connsiteX0" fmla="*/ 0 w 3482676"/>
                    <a:gd name="connsiteY0" fmla="*/ 0 h 572543"/>
                    <a:gd name="connsiteX1" fmla="*/ 3447359 w 3482676"/>
                    <a:gd name="connsiteY1" fmla="*/ 0 h 572543"/>
                    <a:gd name="connsiteX2" fmla="*/ 3482676 w 3482676"/>
                    <a:gd name="connsiteY2" fmla="*/ 557269 h 572543"/>
                    <a:gd name="connsiteX3" fmla="*/ 15576 w 3482676"/>
                    <a:gd name="connsiteY3" fmla="*/ 572543 h 572543"/>
                    <a:gd name="connsiteX4" fmla="*/ 0 w 3482676"/>
                    <a:gd name="connsiteY4" fmla="*/ 0 h 572543"/>
                    <a:gd name="connsiteX0" fmla="*/ 0 w 3482676"/>
                    <a:gd name="connsiteY0" fmla="*/ 0 h 557269"/>
                    <a:gd name="connsiteX1" fmla="*/ 3447359 w 3482676"/>
                    <a:gd name="connsiteY1" fmla="*/ 0 h 557269"/>
                    <a:gd name="connsiteX2" fmla="*/ 3482676 w 3482676"/>
                    <a:gd name="connsiteY2" fmla="*/ 557269 h 557269"/>
                    <a:gd name="connsiteX3" fmla="*/ 30825 w 3482676"/>
                    <a:gd name="connsiteY3" fmla="*/ 547122 h 557269"/>
                    <a:gd name="connsiteX4" fmla="*/ 0 w 3482676"/>
                    <a:gd name="connsiteY4" fmla="*/ 0 h 557269"/>
                    <a:gd name="connsiteX0" fmla="*/ 0 w 3482676"/>
                    <a:gd name="connsiteY0" fmla="*/ 0 h 562375"/>
                    <a:gd name="connsiteX1" fmla="*/ 3447359 w 3482676"/>
                    <a:gd name="connsiteY1" fmla="*/ 0 h 562375"/>
                    <a:gd name="connsiteX2" fmla="*/ 3482676 w 3482676"/>
                    <a:gd name="connsiteY2" fmla="*/ 557269 h 562375"/>
                    <a:gd name="connsiteX3" fmla="*/ 15576 w 3482676"/>
                    <a:gd name="connsiteY3" fmla="*/ 562375 h 562375"/>
                    <a:gd name="connsiteX4" fmla="*/ 0 w 3482676"/>
                    <a:gd name="connsiteY4" fmla="*/ 0 h 56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2676" h="562375">
                      <a:moveTo>
                        <a:pt x="0" y="0"/>
                      </a:moveTo>
                      <a:lnTo>
                        <a:pt x="3447359" y="0"/>
                      </a:lnTo>
                      <a:lnTo>
                        <a:pt x="3482676" y="557269"/>
                      </a:lnTo>
                      <a:lnTo>
                        <a:pt x="15576" y="5623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6084C63-E139-EF5B-1196-F8D50D78D542}"/>
                    </a:ext>
                  </a:extLst>
                </p:cNvPr>
                <p:cNvSpPr/>
                <p:nvPr/>
              </p:nvSpPr>
              <p:spPr>
                <a:xfrm rot="5400000">
                  <a:off x="5697167" y="4430080"/>
                  <a:ext cx="3360356" cy="78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0509960-6C79-833A-AD10-39A29DBFBBDE}"/>
                    </a:ext>
                  </a:extLst>
                </p:cNvPr>
                <p:cNvSpPr/>
                <p:nvPr/>
              </p:nvSpPr>
              <p:spPr>
                <a:xfrm rot="5400000">
                  <a:off x="2285546" y="4459140"/>
                  <a:ext cx="3398456" cy="588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F50B25-0505-D2F3-F1D5-F79847A7D296}"/>
                    </a:ext>
                  </a:extLst>
                </p:cNvPr>
                <p:cNvSpPr/>
                <p:nvPr/>
              </p:nvSpPr>
              <p:spPr>
                <a:xfrm>
                  <a:off x="3949699" y="2721332"/>
                  <a:ext cx="3472233" cy="680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AB1FD9-554F-D56A-B417-9D0C8D9A6C2C}"/>
                </a:ext>
              </a:extLst>
            </p:cNvPr>
            <p:cNvSpPr/>
            <p:nvPr/>
          </p:nvSpPr>
          <p:spPr>
            <a:xfrm>
              <a:off x="8026405" y="3197713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B4DEEB-CF93-FDF4-C5C2-5905E67EA522}"/>
                </a:ext>
              </a:extLst>
            </p:cNvPr>
            <p:cNvSpPr/>
            <p:nvPr/>
          </p:nvSpPr>
          <p:spPr>
            <a:xfrm>
              <a:off x="8026405" y="312334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3BC110F-431C-3C85-7282-E17D3E46B0EF}"/>
                </a:ext>
              </a:extLst>
            </p:cNvPr>
            <p:cNvSpPr/>
            <p:nvPr/>
          </p:nvSpPr>
          <p:spPr>
            <a:xfrm>
              <a:off x="8026405" y="304596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7FFA6F-5CC2-B16F-5A2D-AE9C32466A7C}"/>
                </a:ext>
              </a:extLst>
            </p:cNvPr>
            <p:cNvSpPr/>
            <p:nvPr/>
          </p:nvSpPr>
          <p:spPr>
            <a:xfrm>
              <a:off x="7977031" y="296840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Manual Operation 75">
              <a:extLst>
                <a:ext uri="{FF2B5EF4-FFF2-40B4-BE49-F238E27FC236}">
                  <a16:creationId xmlns:a16="http://schemas.microsoft.com/office/drawing/2014/main" id="{F1F6FA43-6583-43C7-E8A1-1A8A7E598EE6}"/>
                </a:ext>
              </a:extLst>
            </p:cNvPr>
            <p:cNvSpPr/>
            <p:nvPr/>
          </p:nvSpPr>
          <p:spPr>
            <a:xfrm>
              <a:off x="8787711" y="3813948"/>
              <a:ext cx="1774706" cy="1765300"/>
            </a:xfrm>
            <a:prstGeom prst="flowChartManualOperation">
              <a:avLst/>
            </a:prstGeom>
            <a:solidFill>
              <a:srgbClr val="A0849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9C5D82-8CF1-D4CD-ABCE-FDCF5420BFEF}"/>
                </a:ext>
              </a:extLst>
            </p:cNvPr>
            <p:cNvSpPr txBox="1"/>
            <p:nvPr/>
          </p:nvSpPr>
          <p:spPr>
            <a:xfrm rot="20618500">
              <a:off x="3053315" y="546679"/>
              <a:ext cx="1468314" cy="138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6"/>
                  </a:solidFill>
                </a:rPr>
                <a:t>Jason:</a:t>
              </a:r>
            </a:p>
            <a:p>
              <a:r>
                <a:rPr lang="en-US" sz="4000" dirty="0"/>
                <a:t>How’s </a:t>
              </a:r>
            </a:p>
            <a:p>
              <a:r>
                <a:rPr lang="en-US" sz="4000" dirty="0"/>
                <a:t>it going?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52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992C8-8731-9DBF-6FA8-61F85C7EB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CCE3F0-2F53-4DBF-0D2B-6B53C61293DF}"/>
              </a:ext>
            </a:extLst>
          </p:cNvPr>
          <p:cNvGrpSpPr/>
          <p:nvPr/>
        </p:nvGrpSpPr>
        <p:grpSpPr>
          <a:xfrm>
            <a:off x="0" y="665049"/>
            <a:ext cx="16963174" cy="7983376"/>
            <a:chOff x="58890" y="390726"/>
            <a:chExt cx="12081574" cy="5685949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B13CC1A6-7789-BF2D-7570-B25F19C923E2}"/>
                </a:ext>
              </a:extLst>
            </p:cNvPr>
            <p:cNvSpPr/>
            <p:nvPr/>
          </p:nvSpPr>
          <p:spPr>
            <a:xfrm rot="9971009" flipV="1">
              <a:off x="2932364" y="390726"/>
              <a:ext cx="1767492" cy="203671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27CB8E8-64B3-30A1-0860-2121BD356886}"/>
                </a:ext>
              </a:extLst>
            </p:cNvPr>
            <p:cNvGrpSpPr/>
            <p:nvPr/>
          </p:nvGrpSpPr>
          <p:grpSpPr>
            <a:xfrm>
              <a:off x="58890" y="2975559"/>
              <a:ext cx="12081574" cy="546451"/>
              <a:chOff x="1775292" y="3255564"/>
              <a:chExt cx="8140700" cy="368205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A092CAC6-B2FC-0235-4219-1BF6A35AC1A1}"/>
                  </a:ext>
                </a:extLst>
              </p:cNvPr>
              <p:cNvSpPr/>
              <p:nvPr/>
            </p:nvSpPr>
            <p:spPr>
              <a:xfrm flipV="1">
                <a:off x="1775292" y="3255564"/>
                <a:ext cx="8140700" cy="224716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C2A7B92-05D9-F8B2-C853-870FF36E74BB}"/>
                  </a:ext>
                </a:extLst>
              </p:cNvPr>
              <p:cNvSpPr/>
              <p:nvPr/>
            </p:nvSpPr>
            <p:spPr>
              <a:xfrm>
                <a:off x="1775292" y="3480280"/>
                <a:ext cx="8140700" cy="14348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221AC5E-C45B-8833-A64F-E64102B7748B}"/>
                </a:ext>
              </a:extLst>
            </p:cNvPr>
            <p:cNvGrpSpPr/>
            <p:nvPr/>
          </p:nvGrpSpPr>
          <p:grpSpPr>
            <a:xfrm>
              <a:off x="2532858" y="3038183"/>
              <a:ext cx="1003505" cy="221855"/>
              <a:chOff x="3898425" y="2803085"/>
              <a:chExt cx="839034" cy="18549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EDE5B69-E068-1F47-8814-C6C9E01CC086}"/>
                  </a:ext>
                </a:extLst>
              </p:cNvPr>
              <p:cNvGrpSpPr/>
              <p:nvPr/>
            </p:nvGrpSpPr>
            <p:grpSpPr>
              <a:xfrm>
                <a:off x="3898425" y="2803085"/>
                <a:ext cx="839034" cy="185493"/>
                <a:chOff x="8788940" y="4211812"/>
                <a:chExt cx="839034" cy="185493"/>
              </a:xfrm>
              <a:solidFill>
                <a:schemeClr val="tx2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05EAC9A-95EF-A58A-A8F4-4B59ECD59F8F}"/>
                    </a:ext>
                  </a:extLst>
                </p:cNvPr>
                <p:cNvSpPr/>
                <p:nvPr/>
              </p:nvSpPr>
              <p:spPr>
                <a:xfrm>
                  <a:off x="8788940" y="4211812"/>
                  <a:ext cx="839033" cy="14735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07029F14-E469-652D-13B0-6BB9B3752562}"/>
                    </a:ext>
                  </a:extLst>
                </p:cNvPr>
                <p:cNvSpPr/>
                <p:nvPr/>
              </p:nvSpPr>
              <p:spPr>
                <a:xfrm>
                  <a:off x="8788941" y="4345196"/>
                  <a:ext cx="839033" cy="52109"/>
                </a:xfrm>
                <a:custGeom>
                  <a:avLst/>
                  <a:gdLst>
                    <a:gd name="connsiteX0" fmla="*/ 0 w 839033"/>
                    <a:gd name="connsiteY0" fmla="*/ 0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0 h 147359"/>
                    <a:gd name="connsiteX0" fmla="*/ 0 w 839033"/>
                    <a:gd name="connsiteY0" fmla="*/ 23813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23813 h 147359"/>
                    <a:gd name="connsiteX0" fmla="*/ 0 w 839033"/>
                    <a:gd name="connsiteY0" fmla="*/ 1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1 h 123547"/>
                    <a:gd name="connsiteX0" fmla="*/ 0 w 839033"/>
                    <a:gd name="connsiteY0" fmla="*/ 28576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28576 h 123547"/>
                    <a:gd name="connsiteX0" fmla="*/ 0 w 839033"/>
                    <a:gd name="connsiteY0" fmla="*/ 4763 h 99734"/>
                    <a:gd name="connsiteX1" fmla="*/ 839032 w 839033"/>
                    <a:gd name="connsiteY1" fmla="*/ 0 h 99734"/>
                    <a:gd name="connsiteX2" fmla="*/ 839033 w 839033"/>
                    <a:gd name="connsiteY2" fmla="*/ 99734 h 99734"/>
                    <a:gd name="connsiteX3" fmla="*/ 0 w 839033"/>
                    <a:gd name="connsiteY3" fmla="*/ 99734 h 99734"/>
                    <a:gd name="connsiteX4" fmla="*/ 0 w 839033"/>
                    <a:gd name="connsiteY4" fmla="*/ 4763 h 99734"/>
                    <a:gd name="connsiteX0" fmla="*/ 0 w 839033"/>
                    <a:gd name="connsiteY0" fmla="*/ 0 h 94971"/>
                    <a:gd name="connsiteX1" fmla="*/ 839032 w 839033"/>
                    <a:gd name="connsiteY1" fmla="*/ 14287 h 94971"/>
                    <a:gd name="connsiteX2" fmla="*/ 839033 w 839033"/>
                    <a:gd name="connsiteY2" fmla="*/ 94971 h 94971"/>
                    <a:gd name="connsiteX3" fmla="*/ 0 w 839033"/>
                    <a:gd name="connsiteY3" fmla="*/ 94971 h 94971"/>
                    <a:gd name="connsiteX4" fmla="*/ 0 w 839033"/>
                    <a:gd name="connsiteY4" fmla="*/ 0 h 94971"/>
                    <a:gd name="connsiteX0" fmla="*/ 4763 w 839033"/>
                    <a:gd name="connsiteY0" fmla="*/ 19050 h 80684"/>
                    <a:gd name="connsiteX1" fmla="*/ 839032 w 839033"/>
                    <a:gd name="connsiteY1" fmla="*/ 0 h 80684"/>
                    <a:gd name="connsiteX2" fmla="*/ 839033 w 839033"/>
                    <a:gd name="connsiteY2" fmla="*/ 80684 h 80684"/>
                    <a:gd name="connsiteX3" fmla="*/ 0 w 839033"/>
                    <a:gd name="connsiteY3" fmla="*/ 80684 h 80684"/>
                    <a:gd name="connsiteX4" fmla="*/ 4763 w 839033"/>
                    <a:gd name="connsiteY4" fmla="*/ 19050 h 80684"/>
                    <a:gd name="connsiteX0" fmla="*/ 4763 w 839033"/>
                    <a:gd name="connsiteY0" fmla="*/ 0 h 61634"/>
                    <a:gd name="connsiteX1" fmla="*/ 839032 w 839033"/>
                    <a:gd name="connsiteY1" fmla="*/ 9525 h 61634"/>
                    <a:gd name="connsiteX2" fmla="*/ 839033 w 839033"/>
                    <a:gd name="connsiteY2" fmla="*/ 61634 h 61634"/>
                    <a:gd name="connsiteX3" fmla="*/ 0 w 839033"/>
                    <a:gd name="connsiteY3" fmla="*/ 61634 h 61634"/>
                    <a:gd name="connsiteX4" fmla="*/ 4763 w 839033"/>
                    <a:gd name="connsiteY4" fmla="*/ 0 h 61634"/>
                    <a:gd name="connsiteX0" fmla="*/ 1 w 839033"/>
                    <a:gd name="connsiteY0" fmla="*/ 14287 h 52109"/>
                    <a:gd name="connsiteX1" fmla="*/ 839032 w 839033"/>
                    <a:gd name="connsiteY1" fmla="*/ 0 h 52109"/>
                    <a:gd name="connsiteX2" fmla="*/ 839033 w 839033"/>
                    <a:gd name="connsiteY2" fmla="*/ 52109 h 52109"/>
                    <a:gd name="connsiteX3" fmla="*/ 0 w 839033"/>
                    <a:gd name="connsiteY3" fmla="*/ 52109 h 52109"/>
                    <a:gd name="connsiteX4" fmla="*/ 1 w 839033"/>
                    <a:gd name="connsiteY4" fmla="*/ 14287 h 5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9033" h="52109">
                      <a:moveTo>
                        <a:pt x="1" y="14287"/>
                      </a:moveTo>
                      <a:lnTo>
                        <a:pt x="839032" y="0"/>
                      </a:lnTo>
                      <a:cubicBezTo>
                        <a:pt x="839032" y="33245"/>
                        <a:pt x="839033" y="18864"/>
                        <a:pt x="839033" y="52109"/>
                      </a:cubicBezTo>
                      <a:lnTo>
                        <a:pt x="0" y="52109"/>
                      </a:lnTo>
                      <a:cubicBezTo>
                        <a:pt x="0" y="39502"/>
                        <a:pt x="1" y="26894"/>
                        <a:pt x="1" y="142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F689A12-060C-EEA9-9209-4C5A3483CDE6}"/>
                  </a:ext>
                </a:extLst>
              </p:cNvPr>
              <p:cNvGrpSpPr/>
              <p:nvPr/>
            </p:nvGrpSpPr>
            <p:grpSpPr>
              <a:xfrm>
                <a:off x="4113780" y="2829222"/>
                <a:ext cx="405922" cy="144779"/>
                <a:chOff x="8936203" y="3725691"/>
                <a:chExt cx="405922" cy="14477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ACFC186-8B0F-2617-7CB1-D749BBF1BB1E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 flipV="1">
                  <a:off x="8936203" y="3725691"/>
                  <a:ext cx="395416" cy="1447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908B5E4A-B3ED-7EE4-94C7-973C09CCC5AB}"/>
                    </a:ext>
                  </a:extLst>
                </p:cNvPr>
                <p:cNvSpPr/>
                <p:nvPr/>
              </p:nvSpPr>
              <p:spPr>
                <a:xfrm rot="1211980">
                  <a:off x="9000499" y="3788630"/>
                  <a:ext cx="341626" cy="45719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44474A-8762-4D02-5634-ABA3320D3D98}"/>
                </a:ext>
              </a:extLst>
            </p:cNvPr>
            <p:cNvGrpSpPr/>
            <p:nvPr/>
          </p:nvGrpSpPr>
          <p:grpSpPr>
            <a:xfrm>
              <a:off x="3676374" y="1021209"/>
              <a:ext cx="3859870" cy="5055466"/>
              <a:chOff x="3817781" y="983494"/>
              <a:chExt cx="3859870" cy="505546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DF2FF5-5628-A159-97D5-FB4B83AC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460" y="4477205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EB49C28-3BA6-C3D9-8790-B921E11BC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803" y="4564750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330EE08-620D-A8CA-3F5E-27EFB3B2E715}"/>
                  </a:ext>
                </a:extLst>
              </p:cNvPr>
              <p:cNvGrpSpPr/>
              <p:nvPr/>
            </p:nvGrpSpPr>
            <p:grpSpPr>
              <a:xfrm>
                <a:off x="4205419" y="3953313"/>
                <a:ext cx="3467100" cy="1520415"/>
                <a:chOff x="4157152" y="4766113"/>
                <a:chExt cx="3467100" cy="152041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5675160-B764-10D2-3C6F-D6E6B88FC58A}"/>
                    </a:ext>
                  </a:extLst>
                </p:cNvPr>
                <p:cNvSpPr/>
                <p:nvPr/>
              </p:nvSpPr>
              <p:spPr>
                <a:xfrm rot="5400000">
                  <a:off x="3988017" y="5494457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F91DC47-8571-4994-E640-1D8335D44C4A}"/>
                    </a:ext>
                  </a:extLst>
                </p:cNvPr>
                <p:cNvSpPr/>
                <p:nvPr/>
              </p:nvSpPr>
              <p:spPr>
                <a:xfrm rot="5400000">
                  <a:off x="6399384" y="5474774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5C0F805D-ECE4-0A97-1BDC-7F5D112547A1}"/>
                    </a:ext>
                  </a:extLst>
                </p:cNvPr>
                <p:cNvSpPr/>
                <p:nvPr/>
              </p:nvSpPr>
              <p:spPr>
                <a:xfrm>
                  <a:off x="4157152" y="5407082"/>
                  <a:ext cx="3467100" cy="63844"/>
                </a:xfrm>
                <a:custGeom>
                  <a:avLst/>
                  <a:gdLst>
                    <a:gd name="connsiteX0" fmla="*/ 0 w 3467100"/>
                    <a:gd name="connsiteY0" fmla="*/ 0 h 51144"/>
                    <a:gd name="connsiteX1" fmla="*/ 3467100 w 3467100"/>
                    <a:gd name="connsiteY1" fmla="*/ 0 h 51144"/>
                    <a:gd name="connsiteX2" fmla="*/ 3467100 w 3467100"/>
                    <a:gd name="connsiteY2" fmla="*/ 51144 h 51144"/>
                    <a:gd name="connsiteX3" fmla="*/ 0 w 3467100"/>
                    <a:gd name="connsiteY3" fmla="*/ 51144 h 51144"/>
                    <a:gd name="connsiteX4" fmla="*/ 0 w 3467100"/>
                    <a:gd name="connsiteY4" fmla="*/ 0 h 51144"/>
                    <a:gd name="connsiteX0" fmla="*/ 0 w 3467100"/>
                    <a:gd name="connsiteY0" fmla="*/ 0 h 63844"/>
                    <a:gd name="connsiteX1" fmla="*/ 3467100 w 3467100"/>
                    <a:gd name="connsiteY1" fmla="*/ 0 h 63844"/>
                    <a:gd name="connsiteX2" fmla="*/ 3467100 w 3467100"/>
                    <a:gd name="connsiteY2" fmla="*/ 63844 h 63844"/>
                    <a:gd name="connsiteX3" fmla="*/ 0 w 3467100"/>
                    <a:gd name="connsiteY3" fmla="*/ 51144 h 63844"/>
                    <a:gd name="connsiteX4" fmla="*/ 0 w 3467100"/>
                    <a:gd name="connsiteY4" fmla="*/ 0 h 6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3844">
                      <a:moveTo>
                        <a:pt x="0" y="0"/>
                      </a:moveTo>
                      <a:lnTo>
                        <a:pt x="3467100" y="0"/>
                      </a:lnTo>
                      <a:lnTo>
                        <a:pt x="3467100" y="63844"/>
                      </a:lnTo>
                      <a:lnTo>
                        <a:pt x="0" y="51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23">
                  <a:extLst>
                    <a:ext uri="{FF2B5EF4-FFF2-40B4-BE49-F238E27FC236}">
                      <a16:creationId xmlns:a16="http://schemas.microsoft.com/office/drawing/2014/main" id="{9F55AC19-7C59-E15C-6D18-4F6DA84AD254}"/>
                    </a:ext>
                  </a:extLst>
                </p:cNvPr>
                <p:cNvSpPr/>
                <p:nvPr/>
              </p:nvSpPr>
              <p:spPr>
                <a:xfrm>
                  <a:off x="4157152" y="4766113"/>
                  <a:ext cx="3467100" cy="653870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53870">
                      <a:moveTo>
                        <a:pt x="533400" y="0"/>
                      </a:moveTo>
                      <a:lnTo>
                        <a:pt x="3035300" y="0"/>
                      </a:lnTo>
                      <a:lnTo>
                        <a:pt x="3467100" y="653870"/>
                      </a:lnTo>
                      <a:lnTo>
                        <a:pt x="0" y="62847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C24D8B3-F410-F05A-78C1-5EF6E64593B0}"/>
                  </a:ext>
                </a:extLst>
              </p:cNvPr>
              <p:cNvGrpSpPr/>
              <p:nvPr/>
            </p:nvGrpSpPr>
            <p:grpSpPr>
              <a:xfrm>
                <a:off x="3817781" y="983494"/>
                <a:ext cx="3675413" cy="4116706"/>
                <a:chOff x="4204006" y="54855"/>
                <a:chExt cx="4928604" cy="5520362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FBCD8364-FB06-564B-61C0-6D11DDB703B8}"/>
                    </a:ext>
                  </a:extLst>
                </p:cNvPr>
                <p:cNvSpPr/>
                <p:nvPr/>
              </p:nvSpPr>
              <p:spPr>
                <a:xfrm flipH="1">
                  <a:off x="6053414" y="5253630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7AC98803-8004-38B7-BD09-77199D4D8E58}"/>
                    </a:ext>
                  </a:extLst>
                </p:cNvPr>
                <p:cNvSpPr/>
                <p:nvPr/>
              </p:nvSpPr>
              <p:spPr>
                <a:xfrm flipH="1">
                  <a:off x="7131118" y="5263139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34F7B60-8BAF-B561-5043-5C95A7543E9C}"/>
                    </a:ext>
                  </a:extLst>
                </p:cNvPr>
                <p:cNvSpPr/>
                <p:nvPr/>
              </p:nvSpPr>
              <p:spPr>
                <a:xfrm rot="739748" flipH="1">
                  <a:off x="5180223" y="54855"/>
                  <a:ext cx="3952387" cy="3523312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5D65FB80-0883-EB7A-206B-8C86619028A1}"/>
                    </a:ext>
                  </a:extLst>
                </p:cNvPr>
                <p:cNvSpPr/>
                <p:nvPr/>
              </p:nvSpPr>
              <p:spPr>
                <a:xfrm rot="822666" flipH="1">
                  <a:off x="7821242" y="3200780"/>
                  <a:ext cx="1012544" cy="143953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089E5DAA-7696-C5BF-E0D9-4C444A49C20F}"/>
                    </a:ext>
                  </a:extLst>
                </p:cNvPr>
                <p:cNvSpPr/>
                <p:nvPr/>
              </p:nvSpPr>
              <p:spPr>
                <a:xfrm rot="6679757" flipH="1">
                  <a:off x="4367159" y="1987106"/>
                  <a:ext cx="773778" cy="110008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DCE4F3B-2157-F274-7E06-E8054DDB31A0}"/>
                    </a:ext>
                  </a:extLst>
                </p:cNvPr>
                <p:cNvSpPr/>
                <p:nvPr/>
              </p:nvSpPr>
              <p:spPr>
                <a:xfrm flipH="1">
                  <a:off x="5046779" y="912756"/>
                  <a:ext cx="3952388" cy="381358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C85BE33-5482-8FDF-6658-91AF2415910D}"/>
                    </a:ext>
                  </a:extLst>
                </p:cNvPr>
                <p:cNvSpPr/>
                <p:nvPr/>
              </p:nvSpPr>
              <p:spPr>
                <a:xfrm flipH="1">
                  <a:off x="5105547" y="933719"/>
                  <a:ext cx="3952389" cy="38135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FD349FE-934C-AFD6-DDBD-CAC23AAD7A28}"/>
                    </a:ext>
                  </a:extLst>
                </p:cNvPr>
                <p:cNvSpPr/>
                <p:nvPr/>
              </p:nvSpPr>
              <p:spPr>
                <a:xfrm>
                  <a:off x="5053720" y="357927"/>
                  <a:ext cx="4033975" cy="1737954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F6C2749-4121-7CEE-E7CC-8FC9D33AB11E}"/>
                  </a:ext>
                </a:extLst>
              </p:cNvPr>
              <p:cNvGrpSpPr/>
              <p:nvPr/>
            </p:nvGrpSpPr>
            <p:grpSpPr>
              <a:xfrm>
                <a:off x="4205418" y="2572479"/>
                <a:ext cx="3472233" cy="3466481"/>
                <a:chOff x="3949699" y="2721332"/>
                <a:chExt cx="3472233" cy="3466481"/>
              </a:xfrm>
              <a:solidFill>
                <a:schemeClr val="tx1"/>
              </a:solidFill>
            </p:grpSpPr>
            <p:sp>
              <p:nvSpPr>
                <p:cNvPr id="58" name="Rectangle 23">
                  <a:extLst>
                    <a:ext uri="{FF2B5EF4-FFF2-40B4-BE49-F238E27FC236}">
                      <a16:creationId xmlns:a16="http://schemas.microsoft.com/office/drawing/2014/main" id="{FD17CBC5-4358-AB2B-E1DC-0959A71401E2}"/>
                    </a:ext>
                  </a:extLst>
                </p:cNvPr>
                <p:cNvSpPr/>
                <p:nvPr/>
              </p:nvSpPr>
              <p:spPr>
                <a:xfrm>
                  <a:off x="3999155" y="2795454"/>
                  <a:ext cx="3368271" cy="1631328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  <a:gd name="connsiteX0" fmla="*/ 0 w 3482676"/>
                    <a:gd name="connsiteY0" fmla="*/ 0 h 653870"/>
                    <a:gd name="connsiteX1" fmla="*/ 3050876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53870"/>
                    <a:gd name="connsiteX1" fmla="*/ 3447359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33533"/>
                    <a:gd name="connsiteX1" fmla="*/ 3447359 w 3482676"/>
                    <a:gd name="connsiteY1" fmla="*/ 0 h 633533"/>
                    <a:gd name="connsiteX2" fmla="*/ 3482676 w 3482676"/>
                    <a:gd name="connsiteY2" fmla="*/ 633533 h 633533"/>
                    <a:gd name="connsiteX3" fmla="*/ 15576 w 3482676"/>
                    <a:gd name="connsiteY3" fmla="*/ 628470 h 633533"/>
                    <a:gd name="connsiteX4" fmla="*/ 0 w 3482676"/>
                    <a:gd name="connsiteY4" fmla="*/ 0 h 633533"/>
                    <a:gd name="connsiteX0" fmla="*/ 0 w 3482676"/>
                    <a:gd name="connsiteY0" fmla="*/ 0 h 628470"/>
                    <a:gd name="connsiteX1" fmla="*/ 3447359 w 3482676"/>
                    <a:gd name="connsiteY1" fmla="*/ 0 h 628470"/>
                    <a:gd name="connsiteX2" fmla="*/ 3482676 w 3482676"/>
                    <a:gd name="connsiteY2" fmla="*/ 577606 h 628470"/>
                    <a:gd name="connsiteX3" fmla="*/ 15576 w 3482676"/>
                    <a:gd name="connsiteY3" fmla="*/ 628470 h 628470"/>
                    <a:gd name="connsiteX4" fmla="*/ 0 w 3482676"/>
                    <a:gd name="connsiteY4" fmla="*/ 0 h 628470"/>
                    <a:gd name="connsiteX0" fmla="*/ 0 w 3482676"/>
                    <a:gd name="connsiteY0" fmla="*/ 0 h 577606"/>
                    <a:gd name="connsiteX1" fmla="*/ 3447359 w 3482676"/>
                    <a:gd name="connsiteY1" fmla="*/ 0 h 577606"/>
                    <a:gd name="connsiteX2" fmla="*/ 3482676 w 3482676"/>
                    <a:gd name="connsiteY2" fmla="*/ 577606 h 577606"/>
                    <a:gd name="connsiteX3" fmla="*/ 15576 w 3482676"/>
                    <a:gd name="connsiteY3" fmla="*/ 572543 h 577606"/>
                    <a:gd name="connsiteX4" fmla="*/ 0 w 3482676"/>
                    <a:gd name="connsiteY4" fmla="*/ 0 h 577606"/>
                    <a:gd name="connsiteX0" fmla="*/ 0 w 3482676"/>
                    <a:gd name="connsiteY0" fmla="*/ 0 h 572543"/>
                    <a:gd name="connsiteX1" fmla="*/ 3447359 w 3482676"/>
                    <a:gd name="connsiteY1" fmla="*/ 0 h 572543"/>
                    <a:gd name="connsiteX2" fmla="*/ 3482676 w 3482676"/>
                    <a:gd name="connsiteY2" fmla="*/ 557269 h 572543"/>
                    <a:gd name="connsiteX3" fmla="*/ 15576 w 3482676"/>
                    <a:gd name="connsiteY3" fmla="*/ 572543 h 572543"/>
                    <a:gd name="connsiteX4" fmla="*/ 0 w 3482676"/>
                    <a:gd name="connsiteY4" fmla="*/ 0 h 572543"/>
                    <a:gd name="connsiteX0" fmla="*/ 0 w 3482676"/>
                    <a:gd name="connsiteY0" fmla="*/ 0 h 557269"/>
                    <a:gd name="connsiteX1" fmla="*/ 3447359 w 3482676"/>
                    <a:gd name="connsiteY1" fmla="*/ 0 h 557269"/>
                    <a:gd name="connsiteX2" fmla="*/ 3482676 w 3482676"/>
                    <a:gd name="connsiteY2" fmla="*/ 557269 h 557269"/>
                    <a:gd name="connsiteX3" fmla="*/ 30825 w 3482676"/>
                    <a:gd name="connsiteY3" fmla="*/ 547122 h 557269"/>
                    <a:gd name="connsiteX4" fmla="*/ 0 w 3482676"/>
                    <a:gd name="connsiteY4" fmla="*/ 0 h 557269"/>
                    <a:gd name="connsiteX0" fmla="*/ 0 w 3482676"/>
                    <a:gd name="connsiteY0" fmla="*/ 0 h 562375"/>
                    <a:gd name="connsiteX1" fmla="*/ 3447359 w 3482676"/>
                    <a:gd name="connsiteY1" fmla="*/ 0 h 562375"/>
                    <a:gd name="connsiteX2" fmla="*/ 3482676 w 3482676"/>
                    <a:gd name="connsiteY2" fmla="*/ 557269 h 562375"/>
                    <a:gd name="connsiteX3" fmla="*/ 15576 w 3482676"/>
                    <a:gd name="connsiteY3" fmla="*/ 562375 h 562375"/>
                    <a:gd name="connsiteX4" fmla="*/ 0 w 3482676"/>
                    <a:gd name="connsiteY4" fmla="*/ 0 h 56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2676" h="562375">
                      <a:moveTo>
                        <a:pt x="0" y="0"/>
                      </a:moveTo>
                      <a:lnTo>
                        <a:pt x="3447359" y="0"/>
                      </a:lnTo>
                      <a:lnTo>
                        <a:pt x="3482676" y="557269"/>
                      </a:lnTo>
                      <a:lnTo>
                        <a:pt x="15576" y="5623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43F2A3B-F0CE-5594-1CAB-5B4F24ACEB17}"/>
                    </a:ext>
                  </a:extLst>
                </p:cNvPr>
                <p:cNvSpPr/>
                <p:nvPr/>
              </p:nvSpPr>
              <p:spPr>
                <a:xfrm rot="5400000">
                  <a:off x="5697167" y="4430080"/>
                  <a:ext cx="3360356" cy="78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FE2D722-58A9-69A6-BFEB-D9575107389C}"/>
                    </a:ext>
                  </a:extLst>
                </p:cNvPr>
                <p:cNvSpPr/>
                <p:nvPr/>
              </p:nvSpPr>
              <p:spPr>
                <a:xfrm rot="5400000">
                  <a:off x="2285546" y="4459140"/>
                  <a:ext cx="3398456" cy="588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5717394-60A0-9B8A-FDFB-D3728465FC3E}"/>
                    </a:ext>
                  </a:extLst>
                </p:cNvPr>
                <p:cNvSpPr/>
                <p:nvPr/>
              </p:nvSpPr>
              <p:spPr>
                <a:xfrm>
                  <a:off x="3949699" y="2721332"/>
                  <a:ext cx="3472233" cy="680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42837CF-A16F-8EFD-80F3-BEE4C4BC732E}"/>
                </a:ext>
              </a:extLst>
            </p:cNvPr>
            <p:cNvSpPr/>
            <p:nvPr/>
          </p:nvSpPr>
          <p:spPr>
            <a:xfrm>
              <a:off x="8026405" y="3197713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F6C31A4-E169-ECA9-4473-EDFCBCF6648E}"/>
                </a:ext>
              </a:extLst>
            </p:cNvPr>
            <p:cNvSpPr/>
            <p:nvPr/>
          </p:nvSpPr>
          <p:spPr>
            <a:xfrm>
              <a:off x="8026405" y="312334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E1A6FDA-3408-174C-0245-C50D347A0970}"/>
                </a:ext>
              </a:extLst>
            </p:cNvPr>
            <p:cNvSpPr/>
            <p:nvPr/>
          </p:nvSpPr>
          <p:spPr>
            <a:xfrm>
              <a:off x="8026405" y="304596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0023F3B-4E79-91A5-10F9-160D0E49E67B}"/>
                </a:ext>
              </a:extLst>
            </p:cNvPr>
            <p:cNvSpPr/>
            <p:nvPr/>
          </p:nvSpPr>
          <p:spPr>
            <a:xfrm>
              <a:off x="7977031" y="296840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Manual Operation 75">
              <a:extLst>
                <a:ext uri="{FF2B5EF4-FFF2-40B4-BE49-F238E27FC236}">
                  <a16:creationId xmlns:a16="http://schemas.microsoft.com/office/drawing/2014/main" id="{62BB998E-9DB9-0201-CE7C-39AE4FF1BB02}"/>
                </a:ext>
              </a:extLst>
            </p:cNvPr>
            <p:cNvSpPr/>
            <p:nvPr/>
          </p:nvSpPr>
          <p:spPr>
            <a:xfrm>
              <a:off x="8787711" y="3813948"/>
              <a:ext cx="1774706" cy="1765300"/>
            </a:xfrm>
            <a:prstGeom prst="flowChartManualOperation">
              <a:avLst/>
            </a:prstGeom>
            <a:solidFill>
              <a:srgbClr val="A0849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99BFAC-A71D-0D30-6D73-C1F90B7AFAC6}"/>
                </a:ext>
              </a:extLst>
            </p:cNvPr>
            <p:cNvSpPr txBox="1"/>
            <p:nvPr/>
          </p:nvSpPr>
          <p:spPr>
            <a:xfrm rot="20486747">
              <a:off x="3081953" y="429244"/>
              <a:ext cx="1468314" cy="164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Me:</a:t>
              </a:r>
            </a:p>
            <a:p>
              <a:r>
                <a:rPr lang="en-US" sz="2400" dirty="0"/>
                <a:t>Stressful. Meeting moved up. I’m drowning in prep.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84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AC9B5-CC69-A6DF-A052-AF02285F3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AE5269-D43D-B882-27F0-096AAD11B259}"/>
              </a:ext>
            </a:extLst>
          </p:cNvPr>
          <p:cNvGrpSpPr/>
          <p:nvPr/>
        </p:nvGrpSpPr>
        <p:grpSpPr>
          <a:xfrm>
            <a:off x="0" y="665049"/>
            <a:ext cx="16963174" cy="7983376"/>
            <a:chOff x="58890" y="390726"/>
            <a:chExt cx="12081574" cy="5685949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37A41056-FB50-E8DF-714B-B88A30434D56}"/>
                </a:ext>
              </a:extLst>
            </p:cNvPr>
            <p:cNvSpPr/>
            <p:nvPr/>
          </p:nvSpPr>
          <p:spPr>
            <a:xfrm rot="9971009" flipV="1">
              <a:off x="2932364" y="390726"/>
              <a:ext cx="1767492" cy="203671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8101CF1-809F-3DF7-D0CB-6E8B314442D9}"/>
                </a:ext>
              </a:extLst>
            </p:cNvPr>
            <p:cNvGrpSpPr/>
            <p:nvPr/>
          </p:nvGrpSpPr>
          <p:grpSpPr>
            <a:xfrm>
              <a:off x="58890" y="2975559"/>
              <a:ext cx="12081574" cy="546451"/>
              <a:chOff x="1775292" y="3255564"/>
              <a:chExt cx="8140700" cy="368205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BEB152F-6A9A-049A-40DE-E149DA6EB10A}"/>
                  </a:ext>
                </a:extLst>
              </p:cNvPr>
              <p:cNvSpPr/>
              <p:nvPr/>
            </p:nvSpPr>
            <p:spPr>
              <a:xfrm flipV="1">
                <a:off x="1775292" y="3255564"/>
                <a:ext cx="8140700" cy="224716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EA9833-136F-611F-FA19-B69918BF4FF9}"/>
                  </a:ext>
                </a:extLst>
              </p:cNvPr>
              <p:cNvSpPr/>
              <p:nvPr/>
            </p:nvSpPr>
            <p:spPr>
              <a:xfrm>
                <a:off x="1775292" y="3480280"/>
                <a:ext cx="8140700" cy="14348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7F6F02-C406-5C23-558E-7F1563BA5302}"/>
                </a:ext>
              </a:extLst>
            </p:cNvPr>
            <p:cNvGrpSpPr/>
            <p:nvPr/>
          </p:nvGrpSpPr>
          <p:grpSpPr>
            <a:xfrm>
              <a:off x="2532858" y="3038183"/>
              <a:ext cx="1003505" cy="221855"/>
              <a:chOff x="3898425" y="2803085"/>
              <a:chExt cx="839034" cy="18549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7DCC654-ADA9-63EE-8D1D-F73009EBFFFD}"/>
                  </a:ext>
                </a:extLst>
              </p:cNvPr>
              <p:cNvGrpSpPr/>
              <p:nvPr/>
            </p:nvGrpSpPr>
            <p:grpSpPr>
              <a:xfrm>
                <a:off x="3898425" y="2803085"/>
                <a:ext cx="839034" cy="185493"/>
                <a:chOff x="8788940" y="4211812"/>
                <a:chExt cx="839034" cy="185493"/>
              </a:xfrm>
              <a:solidFill>
                <a:schemeClr val="tx2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CBE9C67-C600-C5F1-13B1-DBC06D83336C}"/>
                    </a:ext>
                  </a:extLst>
                </p:cNvPr>
                <p:cNvSpPr/>
                <p:nvPr/>
              </p:nvSpPr>
              <p:spPr>
                <a:xfrm>
                  <a:off x="8788940" y="4211812"/>
                  <a:ext cx="839033" cy="14735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BF7299CE-ACDA-9D7A-DD48-E52C11BF6D38}"/>
                    </a:ext>
                  </a:extLst>
                </p:cNvPr>
                <p:cNvSpPr/>
                <p:nvPr/>
              </p:nvSpPr>
              <p:spPr>
                <a:xfrm>
                  <a:off x="8788941" y="4345196"/>
                  <a:ext cx="839033" cy="52109"/>
                </a:xfrm>
                <a:custGeom>
                  <a:avLst/>
                  <a:gdLst>
                    <a:gd name="connsiteX0" fmla="*/ 0 w 839033"/>
                    <a:gd name="connsiteY0" fmla="*/ 0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0 h 147359"/>
                    <a:gd name="connsiteX0" fmla="*/ 0 w 839033"/>
                    <a:gd name="connsiteY0" fmla="*/ 23813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23813 h 147359"/>
                    <a:gd name="connsiteX0" fmla="*/ 0 w 839033"/>
                    <a:gd name="connsiteY0" fmla="*/ 1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1 h 123547"/>
                    <a:gd name="connsiteX0" fmla="*/ 0 w 839033"/>
                    <a:gd name="connsiteY0" fmla="*/ 28576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28576 h 123547"/>
                    <a:gd name="connsiteX0" fmla="*/ 0 w 839033"/>
                    <a:gd name="connsiteY0" fmla="*/ 4763 h 99734"/>
                    <a:gd name="connsiteX1" fmla="*/ 839032 w 839033"/>
                    <a:gd name="connsiteY1" fmla="*/ 0 h 99734"/>
                    <a:gd name="connsiteX2" fmla="*/ 839033 w 839033"/>
                    <a:gd name="connsiteY2" fmla="*/ 99734 h 99734"/>
                    <a:gd name="connsiteX3" fmla="*/ 0 w 839033"/>
                    <a:gd name="connsiteY3" fmla="*/ 99734 h 99734"/>
                    <a:gd name="connsiteX4" fmla="*/ 0 w 839033"/>
                    <a:gd name="connsiteY4" fmla="*/ 4763 h 99734"/>
                    <a:gd name="connsiteX0" fmla="*/ 0 w 839033"/>
                    <a:gd name="connsiteY0" fmla="*/ 0 h 94971"/>
                    <a:gd name="connsiteX1" fmla="*/ 839032 w 839033"/>
                    <a:gd name="connsiteY1" fmla="*/ 14287 h 94971"/>
                    <a:gd name="connsiteX2" fmla="*/ 839033 w 839033"/>
                    <a:gd name="connsiteY2" fmla="*/ 94971 h 94971"/>
                    <a:gd name="connsiteX3" fmla="*/ 0 w 839033"/>
                    <a:gd name="connsiteY3" fmla="*/ 94971 h 94971"/>
                    <a:gd name="connsiteX4" fmla="*/ 0 w 839033"/>
                    <a:gd name="connsiteY4" fmla="*/ 0 h 94971"/>
                    <a:gd name="connsiteX0" fmla="*/ 4763 w 839033"/>
                    <a:gd name="connsiteY0" fmla="*/ 19050 h 80684"/>
                    <a:gd name="connsiteX1" fmla="*/ 839032 w 839033"/>
                    <a:gd name="connsiteY1" fmla="*/ 0 h 80684"/>
                    <a:gd name="connsiteX2" fmla="*/ 839033 w 839033"/>
                    <a:gd name="connsiteY2" fmla="*/ 80684 h 80684"/>
                    <a:gd name="connsiteX3" fmla="*/ 0 w 839033"/>
                    <a:gd name="connsiteY3" fmla="*/ 80684 h 80684"/>
                    <a:gd name="connsiteX4" fmla="*/ 4763 w 839033"/>
                    <a:gd name="connsiteY4" fmla="*/ 19050 h 80684"/>
                    <a:gd name="connsiteX0" fmla="*/ 4763 w 839033"/>
                    <a:gd name="connsiteY0" fmla="*/ 0 h 61634"/>
                    <a:gd name="connsiteX1" fmla="*/ 839032 w 839033"/>
                    <a:gd name="connsiteY1" fmla="*/ 9525 h 61634"/>
                    <a:gd name="connsiteX2" fmla="*/ 839033 w 839033"/>
                    <a:gd name="connsiteY2" fmla="*/ 61634 h 61634"/>
                    <a:gd name="connsiteX3" fmla="*/ 0 w 839033"/>
                    <a:gd name="connsiteY3" fmla="*/ 61634 h 61634"/>
                    <a:gd name="connsiteX4" fmla="*/ 4763 w 839033"/>
                    <a:gd name="connsiteY4" fmla="*/ 0 h 61634"/>
                    <a:gd name="connsiteX0" fmla="*/ 1 w 839033"/>
                    <a:gd name="connsiteY0" fmla="*/ 14287 h 52109"/>
                    <a:gd name="connsiteX1" fmla="*/ 839032 w 839033"/>
                    <a:gd name="connsiteY1" fmla="*/ 0 h 52109"/>
                    <a:gd name="connsiteX2" fmla="*/ 839033 w 839033"/>
                    <a:gd name="connsiteY2" fmla="*/ 52109 h 52109"/>
                    <a:gd name="connsiteX3" fmla="*/ 0 w 839033"/>
                    <a:gd name="connsiteY3" fmla="*/ 52109 h 52109"/>
                    <a:gd name="connsiteX4" fmla="*/ 1 w 839033"/>
                    <a:gd name="connsiteY4" fmla="*/ 14287 h 5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9033" h="52109">
                      <a:moveTo>
                        <a:pt x="1" y="14287"/>
                      </a:moveTo>
                      <a:lnTo>
                        <a:pt x="839032" y="0"/>
                      </a:lnTo>
                      <a:cubicBezTo>
                        <a:pt x="839032" y="33245"/>
                        <a:pt x="839033" y="18864"/>
                        <a:pt x="839033" y="52109"/>
                      </a:cubicBezTo>
                      <a:lnTo>
                        <a:pt x="0" y="52109"/>
                      </a:lnTo>
                      <a:cubicBezTo>
                        <a:pt x="0" y="39502"/>
                        <a:pt x="1" y="26894"/>
                        <a:pt x="1" y="142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8F5C9B6-7908-3C7D-C794-7BC8E8130C9F}"/>
                  </a:ext>
                </a:extLst>
              </p:cNvPr>
              <p:cNvGrpSpPr/>
              <p:nvPr/>
            </p:nvGrpSpPr>
            <p:grpSpPr>
              <a:xfrm>
                <a:off x="4113780" y="2829222"/>
                <a:ext cx="405922" cy="144779"/>
                <a:chOff x="8936203" y="3725691"/>
                <a:chExt cx="405922" cy="14477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6E32290-F5F1-A4EB-D3A3-EFDA105A1E68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 flipV="1">
                  <a:off x="8936203" y="3725691"/>
                  <a:ext cx="395416" cy="1447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56C7C08-0DF5-5E75-E97E-4D72A5E41B11}"/>
                    </a:ext>
                  </a:extLst>
                </p:cNvPr>
                <p:cNvSpPr/>
                <p:nvPr/>
              </p:nvSpPr>
              <p:spPr>
                <a:xfrm rot="1211980">
                  <a:off x="9000499" y="3788630"/>
                  <a:ext cx="341626" cy="45719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4A38446-FF31-34E7-39C4-3EF99EA29C26}"/>
                </a:ext>
              </a:extLst>
            </p:cNvPr>
            <p:cNvGrpSpPr/>
            <p:nvPr/>
          </p:nvGrpSpPr>
          <p:grpSpPr>
            <a:xfrm>
              <a:off x="3676374" y="1021209"/>
              <a:ext cx="3859870" cy="5055466"/>
              <a:chOff x="3817781" y="983494"/>
              <a:chExt cx="3859870" cy="505546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C98784F-570E-889E-E7B1-F8B1A5EA3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460" y="4477205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7A4FC79-26A2-21E1-530F-FC865356E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803" y="4564750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CF9E645-7529-9320-8A90-023BD83CBB9C}"/>
                  </a:ext>
                </a:extLst>
              </p:cNvPr>
              <p:cNvGrpSpPr/>
              <p:nvPr/>
            </p:nvGrpSpPr>
            <p:grpSpPr>
              <a:xfrm>
                <a:off x="4205419" y="3953313"/>
                <a:ext cx="3467100" cy="1520415"/>
                <a:chOff x="4157152" y="4766113"/>
                <a:chExt cx="3467100" cy="152041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4A3D1A7-CE04-A9D2-3EC8-2937F08F9B86}"/>
                    </a:ext>
                  </a:extLst>
                </p:cNvPr>
                <p:cNvSpPr/>
                <p:nvPr/>
              </p:nvSpPr>
              <p:spPr>
                <a:xfrm rot="5400000">
                  <a:off x="3988017" y="5494457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41F14E4-4965-3E08-7576-DD91490CA32B}"/>
                    </a:ext>
                  </a:extLst>
                </p:cNvPr>
                <p:cNvSpPr/>
                <p:nvPr/>
              </p:nvSpPr>
              <p:spPr>
                <a:xfrm rot="5400000">
                  <a:off x="6399384" y="5474774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C486BE5A-F4A7-9CDD-2E10-D8B601BFD5CB}"/>
                    </a:ext>
                  </a:extLst>
                </p:cNvPr>
                <p:cNvSpPr/>
                <p:nvPr/>
              </p:nvSpPr>
              <p:spPr>
                <a:xfrm>
                  <a:off x="4157152" y="5407082"/>
                  <a:ext cx="3467100" cy="63844"/>
                </a:xfrm>
                <a:custGeom>
                  <a:avLst/>
                  <a:gdLst>
                    <a:gd name="connsiteX0" fmla="*/ 0 w 3467100"/>
                    <a:gd name="connsiteY0" fmla="*/ 0 h 51144"/>
                    <a:gd name="connsiteX1" fmla="*/ 3467100 w 3467100"/>
                    <a:gd name="connsiteY1" fmla="*/ 0 h 51144"/>
                    <a:gd name="connsiteX2" fmla="*/ 3467100 w 3467100"/>
                    <a:gd name="connsiteY2" fmla="*/ 51144 h 51144"/>
                    <a:gd name="connsiteX3" fmla="*/ 0 w 3467100"/>
                    <a:gd name="connsiteY3" fmla="*/ 51144 h 51144"/>
                    <a:gd name="connsiteX4" fmla="*/ 0 w 3467100"/>
                    <a:gd name="connsiteY4" fmla="*/ 0 h 51144"/>
                    <a:gd name="connsiteX0" fmla="*/ 0 w 3467100"/>
                    <a:gd name="connsiteY0" fmla="*/ 0 h 63844"/>
                    <a:gd name="connsiteX1" fmla="*/ 3467100 w 3467100"/>
                    <a:gd name="connsiteY1" fmla="*/ 0 h 63844"/>
                    <a:gd name="connsiteX2" fmla="*/ 3467100 w 3467100"/>
                    <a:gd name="connsiteY2" fmla="*/ 63844 h 63844"/>
                    <a:gd name="connsiteX3" fmla="*/ 0 w 3467100"/>
                    <a:gd name="connsiteY3" fmla="*/ 51144 h 63844"/>
                    <a:gd name="connsiteX4" fmla="*/ 0 w 3467100"/>
                    <a:gd name="connsiteY4" fmla="*/ 0 h 6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3844">
                      <a:moveTo>
                        <a:pt x="0" y="0"/>
                      </a:moveTo>
                      <a:lnTo>
                        <a:pt x="3467100" y="0"/>
                      </a:lnTo>
                      <a:lnTo>
                        <a:pt x="3467100" y="63844"/>
                      </a:lnTo>
                      <a:lnTo>
                        <a:pt x="0" y="51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23">
                  <a:extLst>
                    <a:ext uri="{FF2B5EF4-FFF2-40B4-BE49-F238E27FC236}">
                      <a16:creationId xmlns:a16="http://schemas.microsoft.com/office/drawing/2014/main" id="{4C94B3D7-360A-AC8B-652A-6BCB46AC5FC5}"/>
                    </a:ext>
                  </a:extLst>
                </p:cNvPr>
                <p:cNvSpPr/>
                <p:nvPr/>
              </p:nvSpPr>
              <p:spPr>
                <a:xfrm>
                  <a:off x="4157152" y="4766113"/>
                  <a:ext cx="3467100" cy="653870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53870">
                      <a:moveTo>
                        <a:pt x="533400" y="0"/>
                      </a:moveTo>
                      <a:lnTo>
                        <a:pt x="3035300" y="0"/>
                      </a:lnTo>
                      <a:lnTo>
                        <a:pt x="3467100" y="653870"/>
                      </a:lnTo>
                      <a:lnTo>
                        <a:pt x="0" y="62847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97371E-E617-6270-4979-C9B87C2099DC}"/>
                  </a:ext>
                </a:extLst>
              </p:cNvPr>
              <p:cNvGrpSpPr/>
              <p:nvPr/>
            </p:nvGrpSpPr>
            <p:grpSpPr>
              <a:xfrm>
                <a:off x="3817781" y="983494"/>
                <a:ext cx="3675413" cy="4116706"/>
                <a:chOff x="4204006" y="54855"/>
                <a:chExt cx="4928604" cy="5520362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3FC03173-AB8D-6FAC-9D2F-A77716A9A6FD}"/>
                    </a:ext>
                  </a:extLst>
                </p:cNvPr>
                <p:cNvSpPr/>
                <p:nvPr/>
              </p:nvSpPr>
              <p:spPr>
                <a:xfrm flipH="1">
                  <a:off x="6053414" y="5253630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44449FC9-F99F-8A3B-7412-D6F4BBBDA261}"/>
                    </a:ext>
                  </a:extLst>
                </p:cNvPr>
                <p:cNvSpPr/>
                <p:nvPr/>
              </p:nvSpPr>
              <p:spPr>
                <a:xfrm flipH="1">
                  <a:off x="7131118" y="5263139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33058953-819E-94E7-772E-FF2E267B8459}"/>
                    </a:ext>
                  </a:extLst>
                </p:cNvPr>
                <p:cNvSpPr/>
                <p:nvPr/>
              </p:nvSpPr>
              <p:spPr>
                <a:xfrm rot="739748" flipH="1">
                  <a:off x="5180223" y="54855"/>
                  <a:ext cx="3952387" cy="3523312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5A1BCA6E-6D49-3158-2632-C6380A31688B}"/>
                    </a:ext>
                  </a:extLst>
                </p:cNvPr>
                <p:cNvSpPr/>
                <p:nvPr/>
              </p:nvSpPr>
              <p:spPr>
                <a:xfrm rot="822666" flipH="1">
                  <a:off x="7821242" y="3200780"/>
                  <a:ext cx="1012544" cy="143953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27F325C-53B0-3FC4-9500-930732E77C6F}"/>
                    </a:ext>
                  </a:extLst>
                </p:cNvPr>
                <p:cNvSpPr/>
                <p:nvPr/>
              </p:nvSpPr>
              <p:spPr>
                <a:xfrm rot="6679757" flipH="1">
                  <a:off x="4367159" y="1987106"/>
                  <a:ext cx="773778" cy="110008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1D0D93-2668-E063-5DBB-DEF7B384938A}"/>
                    </a:ext>
                  </a:extLst>
                </p:cNvPr>
                <p:cNvSpPr/>
                <p:nvPr/>
              </p:nvSpPr>
              <p:spPr>
                <a:xfrm flipH="1">
                  <a:off x="5046779" y="912756"/>
                  <a:ext cx="3952388" cy="381358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A71D02-57D8-67AB-E2F9-473EBBA566F0}"/>
                    </a:ext>
                  </a:extLst>
                </p:cNvPr>
                <p:cNvSpPr/>
                <p:nvPr/>
              </p:nvSpPr>
              <p:spPr>
                <a:xfrm flipH="1">
                  <a:off x="5105547" y="933719"/>
                  <a:ext cx="3952389" cy="38135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E38A6A9-C1F0-BFEE-8FDD-953D1F1ABEC2}"/>
                    </a:ext>
                  </a:extLst>
                </p:cNvPr>
                <p:cNvSpPr/>
                <p:nvPr/>
              </p:nvSpPr>
              <p:spPr>
                <a:xfrm>
                  <a:off x="5053720" y="357927"/>
                  <a:ext cx="4033975" cy="1737954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8BEB02-AF84-7C44-5DBA-5DE6BE177121}"/>
                  </a:ext>
                </a:extLst>
              </p:cNvPr>
              <p:cNvGrpSpPr/>
              <p:nvPr/>
            </p:nvGrpSpPr>
            <p:grpSpPr>
              <a:xfrm>
                <a:off x="4205418" y="2572479"/>
                <a:ext cx="3472233" cy="3466481"/>
                <a:chOff x="3949699" y="2721332"/>
                <a:chExt cx="3472233" cy="3466481"/>
              </a:xfrm>
              <a:solidFill>
                <a:schemeClr val="tx1"/>
              </a:solidFill>
            </p:grpSpPr>
            <p:sp>
              <p:nvSpPr>
                <p:cNvPr id="58" name="Rectangle 23">
                  <a:extLst>
                    <a:ext uri="{FF2B5EF4-FFF2-40B4-BE49-F238E27FC236}">
                      <a16:creationId xmlns:a16="http://schemas.microsoft.com/office/drawing/2014/main" id="{6BBC76A2-B5CD-6203-BACA-F33029B9FCF9}"/>
                    </a:ext>
                  </a:extLst>
                </p:cNvPr>
                <p:cNvSpPr/>
                <p:nvPr/>
              </p:nvSpPr>
              <p:spPr>
                <a:xfrm>
                  <a:off x="3999155" y="2795454"/>
                  <a:ext cx="3368271" cy="1631328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  <a:gd name="connsiteX0" fmla="*/ 0 w 3482676"/>
                    <a:gd name="connsiteY0" fmla="*/ 0 h 653870"/>
                    <a:gd name="connsiteX1" fmla="*/ 3050876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53870"/>
                    <a:gd name="connsiteX1" fmla="*/ 3447359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33533"/>
                    <a:gd name="connsiteX1" fmla="*/ 3447359 w 3482676"/>
                    <a:gd name="connsiteY1" fmla="*/ 0 h 633533"/>
                    <a:gd name="connsiteX2" fmla="*/ 3482676 w 3482676"/>
                    <a:gd name="connsiteY2" fmla="*/ 633533 h 633533"/>
                    <a:gd name="connsiteX3" fmla="*/ 15576 w 3482676"/>
                    <a:gd name="connsiteY3" fmla="*/ 628470 h 633533"/>
                    <a:gd name="connsiteX4" fmla="*/ 0 w 3482676"/>
                    <a:gd name="connsiteY4" fmla="*/ 0 h 633533"/>
                    <a:gd name="connsiteX0" fmla="*/ 0 w 3482676"/>
                    <a:gd name="connsiteY0" fmla="*/ 0 h 628470"/>
                    <a:gd name="connsiteX1" fmla="*/ 3447359 w 3482676"/>
                    <a:gd name="connsiteY1" fmla="*/ 0 h 628470"/>
                    <a:gd name="connsiteX2" fmla="*/ 3482676 w 3482676"/>
                    <a:gd name="connsiteY2" fmla="*/ 577606 h 628470"/>
                    <a:gd name="connsiteX3" fmla="*/ 15576 w 3482676"/>
                    <a:gd name="connsiteY3" fmla="*/ 628470 h 628470"/>
                    <a:gd name="connsiteX4" fmla="*/ 0 w 3482676"/>
                    <a:gd name="connsiteY4" fmla="*/ 0 h 628470"/>
                    <a:gd name="connsiteX0" fmla="*/ 0 w 3482676"/>
                    <a:gd name="connsiteY0" fmla="*/ 0 h 577606"/>
                    <a:gd name="connsiteX1" fmla="*/ 3447359 w 3482676"/>
                    <a:gd name="connsiteY1" fmla="*/ 0 h 577606"/>
                    <a:gd name="connsiteX2" fmla="*/ 3482676 w 3482676"/>
                    <a:gd name="connsiteY2" fmla="*/ 577606 h 577606"/>
                    <a:gd name="connsiteX3" fmla="*/ 15576 w 3482676"/>
                    <a:gd name="connsiteY3" fmla="*/ 572543 h 577606"/>
                    <a:gd name="connsiteX4" fmla="*/ 0 w 3482676"/>
                    <a:gd name="connsiteY4" fmla="*/ 0 h 577606"/>
                    <a:gd name="connsiteX0" fmla="*/ 0 w 3482676"/>
                    <a:gd name="connsiteY0" fmla="*/ 0 h 572543"/>
                    <a:gd name="connsiteX1" fmla="*/ 3447359 w 3482676"/>
                    <a:gd name="connsiteY1" fmla="*/ 0 h 572543"/>
                    <a:gd name="connsiteX2" fmla="*/ 3482676 w 3482676"/>
                    <a:gd name="connsiteY2" fmla="*/ 557269 h 572543"/>
                    <a:gd name="connsiteX3" fmla="*/ 15576 w 3482676"/>
                    <a:gd name="connsiteY3" fmla="*/ 572543 h 572543"/>
                    <a:gd name="connsiteX4" fmla="*/ 0 w 3482676"/>
                    <a:gd name="connsiteY4" fmla="*/ 0 h 572543"/>
                    <a:gd name="connsiteX0" fmla="*/ 0 w 3482676"/>
                    <a:gd name="connsiteY0" fmla="*/ 0 h 557269"/>
                    <a:gd name="connsiteX1" fmla="*/ 3447359 w 3482676"/>
                    <a:gd name="connsiteY1" fmla="*/ 0 h 557269"/>
                    <a:gd name="connsiteX2" fmla="*/ 3482676 w 3482676"/>
                    <a:gd name="connsiteY2" fmla="*/ 557269 h 557269"/>
                    <a:gd name="connsiteX3" fmla="*/ 30825 w 3482676"/>
                    <a:gd name="connsiteY3" fmla="*/ 547122 h 557269"/>
                    <a:gd name="connsiteX4" fmla="*/ 0 w 3482676"/>
                    <a:gd name="connsiteY4" fmla="*/ 0 h 557269"/>
                    <a:gd name="connsiteX0" fmla="*/ 0 w 3482676"/>
                    <a:gd name="connsiteY0" fmla="*/ 0 h 562375"/>
                    <a:gd name="connsiteX1" fmla="*/ 3447359 w 3482676"/>
                    <a:gd name="connsiteY1" fmla="*/ 0 h 562375"/>
                    <a:gd name="connsiteX2" fmla="*/ 3482676 w 3482676"/>
                    <a:gd name="connsiteY2" fmla="*/ 557269 h 562375"/>
                    <a:gd name="connsiteX3" fmla="*/ 15576 w 3482676"/>
                    <a:gd name="connsiteY3" fmla="*/ 562375 h 562375"/>
                    <a:gd name="connsiteX4" fmla="*/ 0 w 3482676"/>
                    <a:gd name="connsiteY4" fmla="*/ 0 h 56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2676" h="562375">
                      <a:moveTo>
                        <a:pt x="0" y="0"/>
                      </a:moveTo>
                      <a:lnTo>
                        <a:pt x="3447359" y="0"/>
                      </a:lnTo>
                      <a:lnTo>
                        <a:pt x="3482676" y="557269"/>
                      </a:lnTo>
                      <a:lnTo>
                        <a:pt x="15576" y="5623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4DDB1E7-B06E-87DA-11ED-E42F4C568822}"/>
                    </a:ext>
                  </a:extLst>
                </p:cNvPr>
                <p:cNvSpPr/>
                <p:nvPr/>
              </p:nvSpPr>
              <p:spPr>
                <a:xfrm rot="5400000">
                  <a:off x="5697167" y="4430080"/>
                  <a:ext cx="3360356" cy="78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F355B6B-D3E5-B502-9A49-BEB834600DEC}"/>
                    </a:ext>
                  </a:extLst>
                </p:cNvPr>
                <p:cNvSpPr/>
                <p:nvPr/>
              </p:nvSpPr>
              <p:spPr>
                <a:xfrm rot="5400000">
                  <a:off x="2285546" y="4459140"/>
                  <a:ext cx="3398456" cy="588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C4AF59-7B70-E4F8-D390-B1905C6202D7}"/>
                    </a:ext>
                  </a:extLst>
                </p:cNvPr>
                <p:cNvSpPr/>
                <p:nvPr/>
              </p:nvSpPr>
              <p:spPr>
                <a:xfrm>
                  <a:off x="3949699" y="2721332"/>
                  <a:ext cx="3472233" cy="680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58253AB-B73E-B1EC-4F5F-36B41E848103}"/>
                </a:ext>
              </a:extLst>
            </p:cNvPr>
            <p:cNvSpPr/>
            <p:nvPr/>
          </p:nvSpPr>
          <p:spPr>
            <a:xfrm>
              <a:off x="8026405" y="3197713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783D90-2F09-3672-9C86-6CA3E6C6F76E}"/>
                </a:ext>
              </a:extLst>
            </p:cNvPr>
            <p:cNvSpPr/>
            <p:nvPr/>
          </p:nvSpPr>
          <p:spPr>
            <a:xfrm>
              <a:off x="8026405" y="312334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218B34-FFD8-7063-EAAF-1A294160583C}"/>
                </a:ext>
              </a:extLst>
            </p:cNvPr>
            <p:cNvSpPr/>
            <p:nvPr/>
          </p:nvSpPr>
          <p:spPr>
            <a:xfrm>
              <a:off x="8026405" y="304596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5BD9555-7780-F9EF-EAC8-709AEEA60171}"/>
                </a:ext>
              </a:extLst>
            </p:cNvPr>
            <p:cNvSpPr/>
            <p:nvPr/>
          </p:nvSpPr>
          <p:spPr>
            <a:xfrm>
              <a:off x="7977031" y="296840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Manual Operation 75">
              <a:extLst>
                <a:ext uri="{FF2B5EF4-FFF2-40B4-BE49-F238E27FC236}">
                  <a16:creationId xmlns:a16="http://schemas.microsoft.com/office/drawing/2014/main" id="{43E847C1-EBBB-AD7E-2856-814361EFA7CE}"/>
                </a:ext>
              </a:extLst>
            </p:cNvPr>
            <p:cNvSpPr/>
            <p:nvPr/>
          </p:nvSpPr>
          <p:spPr>
            <a:xfrm>
              <a:off x="8787711" y="3813948"/>
              <a:ext cx="1774706" cy="1765300"/>
            </a:xfrm>
            <a:prstGeom prst="flowChartManualOperation">
              <a:avLst/>
            </a:prstGeom>
            <a:solidFill>
              <a:srgbClr val="A0849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AC296D-85C7-8EC3-6AD2-D75450929D8E}"/>
                </a:ext>
              </a:extLst>
            </p:cNvPr>
            <p:cNvSpPr txBox="1"/>
            <p:nvPr/>
          </p:nvSpPr>
          <p:spPr>
            <a:xfrm rot="20486747">
              <a:off x="3081953" y="429244"/>
              <a:ext cx="1468314" cy="164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Jason:</a:t>
              </a:r>
            </a:p>
            <a:p>
              <a:r>
                <a:rPr lang="en-US" sz="2400" dirty="0"/>
                <a:t>Want me to swing by with snacks and moral support?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59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E62A-6690-A023-CE80-57C614A7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B0ECC9-662D-1DA1-BDAE-325E687D6384}"/>
              </a:ext>
            </a:extLst>
          </p:cNvPr>
          <p:cNvGrpSpPr/>
          <p:nvPr/>
        </p:nvGrpSpPr>
        <p:grpSpPr>
          <a:xfrm>
            <a:off x="0" y="665049"/>
            <a:ext cx="16963174" cy="7983376"/>
            <a:chOff x="58890" y="390726"/>
            <a:chExt cx="12081574" cy="5685949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45F18329-B5B4-34F4-D794-0D426FF07AE6}"/>
                </a:ext>
              </a:extLst>
            </p:cNvPr>
            <p:cNvSpPr/>
            <p:nvPr/>
          </p:nvSpPr>
          <p:spPr>
            <a:xfrm rot="9971009" flipV="1">
              <a:off x="2932364" y="390726"/>
              <a:ext cx="1767492" cy="2036710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ABE3280-5551-5ECF-6E96-F8818C452441}"/>
                </a:ext>
              </a:extLst>
            </p:cNvPr>
            <p:cNvGrpSpPr/>
            <p:nvPr/>
          </p:nvGrpSpPr>
          <p:grpSpPr>
            <a:xfrm>
              <a:off x="58890" y="2975559"/>
              <a:ext cx="12081574" cy="546451"/>
              <a:chOff x="1775292" y="3255564"/>
              <a:chExt cx="8140700" cy="368205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6AA710FD-40E4-1469-058D-7AE03365FB5C}"/>
                  </a:ext>
                </a:extLst>
              </p:cNvPr>
              <p:cNvSpPr/>
              <p:nvPr/>
            </p:nvSpPr>
            <p:spPr>
              <a:xfrm flipV="1">
                <a:off x="1775292" y="3255564"/>
                <a:ext cx="8140700" cy="224716"/>
              </a:xfrm>
              <a:prstGeom prst="flowChartManualOperat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4CCC4E-E72B-AB6F-173E-1BAE9D97E63B}"/>
                  </a:ext>
                </a:extLst>
              </p:cNvPr>
              <p:cNvSpPr/>
              <p:nvPr/>
            </p:nvSpPr>
            <p:spPr>
              <a:xfrm>
                <a:off x="1775292" y="3480280"/>
                <a:ext cx="8140700" cy="14348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9B4FA6-5558-B9AE-CB54-1ECDAE44FAA2}"/>
                </a:ext>
              </a:extLst>
            </p:cNvPr>
            <p:cNvGrpSpPr/>
            <p:nvPr/>
          </p:nvGrpSpPr>
          <p:grpSpPr>
            <a:xfrm>
              <a:off x="2532858" y="3038183"/>
              <a:ext cx="1003505" cy="221855"/>
              <a:chOff x="3898425" y="2803085"/>
              <a:chExt cx="839034" cy="18549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3E40231-A7FC-89E3-1371-8C067C5987CA}"/>
                  </a:ext>
                </a:extLst>
              </p:cNvPr>
              <p:cNvGrpSpPr/>
              <p:nvPr/>
            </p:nvGrpSpPr>
            <p:grpSpPr>
              <a:xfrm>
                <a:off x="3898425" y="2803085"/>
                <a:ext cx="839034" cy="185493"/>
                <a:chOff x="8788940" y="4211812"/>
                <a:chExt cx="839034" cy="185493"/>
              </a:xfrm>
              <a:solidFill>
                <a:schemeClr val="tx2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F16F6E-D2EE-F6DD-D71F-92CDD5066CB8}"/>
                    </a:ext>
                  </a:extLst>
                </p:cNvPr>
                <p:cNvSpPr/>
                <p:nvPr/>
              </p:nvSpPr>
              <p:spPr>
                <a:xfrm>
                  <a:off x="8788940" y="4211812"/>
                  <a:ext cx="839033" cy="14735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35">
                  <a:extLst>
                    <a:ext uri="{FF2B5EF4-FFF2-40B4-BE49-F238E27FC236}">
                      <a16:creationId xmlns:a16="http://schemas.microsoft.com/office/drawing/2014/main" id="{57803764-E96B-EE44-3869-309E786F9C42}"/>
                    </a:ext>
                  </a:extLst>
                </p:cNvPr>
                <p:cNvSpPr/>
                <p:nvPr/>
              </p:nvSpPr>
              <p:spPr>
                <a:xfrm>
                  <a:off x="8788941" y="4345196"/>
                  <a:ext cx="839033" cy="52109"/>
                </a:xfrm>
                <a:custGeom>
                  <a:avLst/>
                  <a:gdLst>
                    <a:gd name="connsiteX0" fmla="*/ 0 w 839033"/>
                    <a:gd name="connsiteY0" fmla="*/ 0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0 h 147359"/>
                    <a:gd name="connsiteX0" fmla="*/ 0 w 839033"/>
                    <a:gd name="connsiteY0" fmla="*/ 23813 h 147359"/>
                    <a:gd name="connsiteX1" fmla="*/ 839033 w 839033"/>
                    <a:gd name="connsiteY1" fmla="*/ 0 h 147359"/>
                    <a:gd name="connsiteX2" fmla="*/ 839033 w 839033"/>
                    <a:gd name="connsiteY2" fmla="*/ 147359 h 147359"/>
                    <a:gd name="connsiteX3" fmla="*/ 0 w 839033"/>
                    <a:gd name="connsiteY3" fmla="*/ 147359 h 147359"/>
                    <a:gd name="connsiteX4" fmla="*/ 0 w 839033"/>
                    <a:gd name="connsiteY4" fmla="*/ 23813 h 147359"/>
                    <a:gd name="connsiteX0" fmla="*/ 0 w 839033"/>
                    <a:gd name="connsiteY0" fmla="*/ 1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1 h 123547"/>
                    <a:gd name="connsiteX0" fmla="*/ 0 w 839033"/>
                    <a:gd name="connsiteY0" fmla="*/ 28576 h 123547"/>
                    <a:gd name="connsiteX1" fmla="*/ 834270 w 839033"/>
                    <a:gd name="connsiteY1" fmla="*/ 0 h 123547"/>
                    <a:gd name="connsiteX2" fmla="*/ 839033 w 839033"/>
                    <a:gd name="connsiteY2" fmla="*/ 123547 h 123547"/>
                    <a:gd name="connsiteX3" fmla="*/ 0 w 839033"/>
                    <a:gd name="connsiteY3" fmla="*/ 123547 h 123547"/>
                    <a:gd name="connsiteX4" fmla="*/ 0 w 839033"/>
                    <a:gd name="connsiteY4" fmla="*/ 28576 h 123547"/>
                    <a:gd name="connsiteX0" fmla="*/ 0 w 839033"/>
                    <a:gd name="connsiteY0" fmla="*/ 4763 h 99734"/>
                    <a:gd name="connsiteX1" fmla="*/ 839032 w 839033"/>
                    <a:gd name="connsiteY1" fmla="*/ 0 h 99734"/>
                    <a:gd name="connsiteX2" fmla="*/ 839033 w 839033"/>
                    <a:gd name="connsiteY2" fmla="*/ 99734 h 99734"/>
                    <a:gd name="connsiteX3" fmla="*/ 0 w 839033"/>
                    <a:gd name="connsiteY3" fmla="*/ 99734 h 99734"/>
                    <a:gd name="connsiteX4" fmla="*/ 0 w 839033"/>
                    <a:gd name="connsiteY4" fmla="*/ 4763 h 99734"/>
                    <a:gd name="connsiteX0" fmla="*/ 0 w 839033"/>
                    <a:gd name="connsiteY0" fmla="*/ 0 h 94971"/>
                    <a:gd name="connsiteX1" fmla="*/ 839032 w 839033"/>
                    <a:gd name="connsiteY1" fmla="*/ 14287 h 94971"/>
                    <a:gd name="connsiteX2" fmla="*/ 839033 w 839033"/>
                    <a:gd name="connsiteY2" fmla="*/ 94971 h 94971"/>
                    <a:gd name="connsiteX3" fmla="*/ 0 w 839033"/>
                    <a:gd name="connsiteY3" fmla="*/ 94971 h 94971"/>
                    <a:gd name="connsiteX4" fmla="*/ 0 w 839033"/>
                    <a:gd name="connsiteY4" fmla="*/ 0 h 94971"/>
                    <a:gd name="connsiteX0" fmla="*/ 4763 w 839033"/>
                    <a:gd name="connsiteY0" fmla="*/ 19050 h 80684"/>
                    <a:gd name="connsiteX1" fmla="*/ 839032 w 839033"/>
                    <a:gd name="connsiteY1" fmla="*/ 0 h 80684"/>
                    <a:gd name="connsiteX2" fmla="*/ 839033 w 839033"/>
                    <a:gd name="connsiteY2" fmla="*/ 80684 h 80684"/>
                    <a:gd name="connsiteX3" fmla="*/ 0 w 839033"/>
                    <a:gd name="connsiteY3" fmla="*/ 80684 h 80684"/>
                    <a:gd name="connsiteX4" fmla="*/ 4763 w 839033"/>
                    <a:gd name="connsiteY4" fmla="*/ 19050 h 80684"/>
                    <a:gd name="connsiteX0" fmla="*/ 4763 w 839033"/>
                    <a:gd name="connsiteY0" fmla="*/ 0 h 61634"/>
                    <a:gd name="connsiteX1" fmla="*/ 839032 w 839033"/>
                    <a:gd name="connsiteY1" fmla="*/ 9525 h 61634"/>
                    <a:gd name="connsiteX2" fmla="*/ 839033 w 839033"/>
                    <a:gd name="connsiteY2" fmla="*/ 61634 h 61634"/>
                    <a:gd name="connsiteX3" fmla="*/ 0 w 839033"/>
                    <a:gd name="connsiteY3" fmla="*/ 61634 h 61634"/>
                    <a:gd name="connsiteX4" fmla="*/ 4763 w 839033"/>
                    <a:gd name="connsiteY4" fmla="*/ 0 h 61634"/>
                    <a:gd name="connsiteX0" fmla="*/ 1 w 839033"/>
                    <a:gd name="connsiteY0" fmla="*/ 14287 h 52109"/>
                    <a:gd name="connsiteX1" fmla="*/ 839032 w 839033"/>
                    <a:gd name="connsiteY1" fmla="*/ 0 h 52109"/>
                    <a:gd name="connsiteX2" fmla="*/ 839033 w 839033"/>
                    <a:gd name="connsiteY2" fmla="*/ 52109 h 52109"/>
                    <a:gd name="connsiteX3" fmla="*/ 0 w 839033"/>
                    <a:gd name="connsiteY3" fmla="*/ 52109 h 52109"/>
                    <a:gd name="connsiteX4" fmla="*/ 1 w 839033"/>
                    <a:gd name="connsiteY4" fmla="*/ 14287 h 52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9033" h="52109">
                      <a:moveTo>
                        <a:pt x="1" y="14287"/>
                      </a:moveTo>
                      <a:lnTo>
                        <a:pt x="839032" y="0"/>
                      </a:lnTo>
                      <a:cubicBezTo>
                        <a:pt x="839032" y="33245"/>
                        <a:pt x="839033" y="18864"/>
                        <a:pt x="839033" y="52109"/>
                      </a:cubicBezTo>
                      <a:lnTo>
                        <a:pt x="0" y="52109"/>
                      </a:lnTo>
                      <a:cubicBezTo>
                        <a:pt x="0" y="39502"/>
                        <a:pt x="1" y="26894"/>
                        <a:pt x="1" y="142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517F7DE-0F75-2BB7-AC62-6E88C41E7226}"/>
                  </a:ext>
                </a:extLst>
              </p:cNvPr>
              <p:cNvGrpSpPr/>
              <p:nvPr/>
            </p:nvGrpSpPr>
            <p:grpSpPr>
              <a:xfrm>
                <a:off x="4113780" y="2829222"/>
                <a:ext cx="405922" cy="144779"/>
                <a:chOff x="8936203" y="3725691"/>
                <a:chExt cx="405922" cy="14477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D80F318-4609-B362-9F90-9AB789F38968}"/>
                    </a:ext>
                  </a:extLst>
                </p:cNvPr>
                <p:cNvCxnSpPr>
                  <a:cxnSpLocks/>
                  <a:stCxn id="44" idx="3"/>
                </p:cNvCxnSpPr>
                <p:nvPr/>
              </p:nvCxnSpPr>
              <p:spPr>
                <a:xfrm flipH="1" flipV="1">
                  <a:off x="8936203" y="3725691"/>
                  <a:ext cx="395416" cy="1447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3227542A-842C-88A5-BE29-B0E9C9661888}"/>
                    </a:ext>
                  </a:extLst>
                </p:cNvPr>
                <p:cNvSpPr/>
                <p:nvPr/>
              </p:nvSpPr>
              <p:spPr>
                <a:xfrm rot="1211980">
                  <a:off x="9000499" y="3788630"/>
                  <a:ext cx="341626" cy="45719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3B3F2A-9FF0-F1F0-129F-E3CDE6AF21A8}"/>
                </a:ext>
              </a:extLst>
            </p:cNvPr>
            <p:cNvGrpSpPr/>
            <p:nvPr/>
          </p:nvGrpSpPr>
          <p:grpSpPr>
            <a:xfrm>
              <a:off x="3676374" y="1021209"/>
              <a:ext cx="3859870" cy="5055466"/>
              <a:chOff x="3817781" y="983494"/>
              <a:chExt cx="3859870" cy="5055466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85F886B-AD35-3AB9-29A1-DC01817F3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2460" y="4477205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79E5296-AF76-2357-5B9D-A0A223D9C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8803" y="4564750"/>
                <a:ext cx="0" cy="497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5206F95-BD1C-1EFF-83E3-8946E5906B66}"/>
                  </a:ext>
                </a:extLst>
              </p:cNvPr>
              <p:cNvGrpSpPr/>
              <p:nvPr/>
            </p:nvGrpSpPr>
            <p:grpSpPr>
              <a:xfrm>
                <a:off x="4205419" y="3953313"/>
                <a:ext cx="3467100" cy="1520415"/>
                <a:chOff x="4157152" y="4766113"/>
                <a:chExt cx="3467100" cy="1520415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BDE4096-7BCE-5A8D-95B6-F4B3A045FCEE}"/>
                    </a:ext>
                  </a:extLst>
                </p:cNvPr>
                <p:cNvSpPr/>
                <p:nvPr/>
              </p:nvSpPr>
              <p:spPr>
                <a:xfrm rot="5400000">
                  <a:off x="3988017" y="5494457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59D0E6B-7803-E75A-0852-812C463EBC2E}"/>
                    </a:ext>
                  </a:extLst>
                </p:cNvPr>
                <p:cNvSpPr/>
                <p:nvPr/>
              </p:nvSpPr>
              <p:spPr>
                <a:xfrm rot="5400000">
                  <a:off x="6399384" y="5474774"/>
                  <a:ext cx="1500732" cy="834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DCBB3687-F5C9-F76A-5266-103E9125D797}"/>
                    </a:ext>
                  </a:extLst>
                </p:cNvPr>
                <p:cNvSpPr/>
                <p:nvPr/>
              </p:nvSpPr>
              <p:spPr>
                <a:xfrm>
                  <a:off x="4157152" y="5407082"/>
                  <a:ext cx="3467100" cy="63844"/>
                </a:xfrm>
                <a:custGeom>
                  <a:avLst/>
                  <a:gdLst>
                    <a:gd name="connsiteX0" fmla="*/ 0 w 3467100"/>
                    <a:gd name="connsiteY0" fmla="*/ 0 h 51144"/>
                    <a:gd name="connsiteX1" fmla="*/ 3467100 w 3467100"/>
                    <a:gd name="connsiteY1" fmla="*/ 0 h 51144"/>
                    <a:gd name="connsiteX2" fmla="*/ 3467100 w 3467100"/>
                    <a:gd name="connsiteY2" fmla="*/ 51144 h 51144"/>
                    <a:gd name="connsiteX3" fmla="*/ 0 w 3467100"/>
                    <a:gd name="connsiteY3" fmla="*/ 51144 h 51144"/>
                    <a:gd name="connsiteX4" fmla="*/ 0 w 3467100"/>
                    <a:gd name="connsiteY4" fmla="*/ 0 h 51144"/>
                    <a:gd name="connsiteX0" fmla="*/ 0 w 3467100"/>
                    <a:gd name="connsiteY0" fmla="*/ 0 h 63844"/>
                    <a:gd name="connsiteX1" fmla="*/ 3467100 w 3467100"/>
                    <a:gd name="connsiteY1" fmla="*/ 0 h 63844"/>
                    <a:gd name="connsiteX2" fmla="*/ 3467100 w 3467100"/>
                    <a:gd name="connsiteY2" fmla="*/ 63844 h 63844"/>
                    <a:gd name="connsiteX3" fmla="*/ 0 w 3467100"/>
                    <a:gd name="connsiteY3" fmla="*/ 51144 h 63844"/>
                    <a:gd name="connsiteX4" fmla="*/ 0 w 3467100"/>
                    <a:gd name="connsiteY4" fmla="*/ 0 h 6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3844">
                      <a:moveTo>
                        <a:pt x="0" y="0"/>
                      </a:moveTo>
                      <a:lnTo>
                        <a:pt x="3467100" y="0"/>
                      </a:lnTo>
                      <a:lnTo>
                        <a:pt x="3467100" y="63844"/>
                      </a:lnTo>
                      <a:lnTo>
                        <a:pt x="0" y="511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23">
                  <a:extLst>
                    <a:ext uri="{FF2B5EF4-FFF2-40B4-BE49-F238E27FC236}">
                      <a16:creationId xmlns:a16="http://schemas.microsoft.com/office/drawing/2014/main" id="{A21348B4-7083-15BF-C0A7-8C68CAE1F876}"/>
                    </a:ext>
                  </a:extLst>
                </p:cNvPr>
                <p:cNvSpPr/>
                <p:nvPr/>
              </p:nvSpPr>
              <p:spPr>
                <a:xfrm>
                  <a:off x="4157152" y="4766113"/>
                  <a:ext cx="3467100" cy="653870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7100" h="653870">
                      <a:moveTo>
                        <a:pt x="533400" y="0"/>
                      </a:moveTo>
                      <a:lnTo>
                        <a:pt x="3035300" y="0"/>
                      </a:lnTo>
                      <a:lnTo>
                        <a:pt x="3467100" y="653870"/>
                      </a:lnTo>
                      <a:lnTo>
                        <a:pt x="0" y="628470"/>
                      </a:lnTo>
                      <a:lnTo>
                        <a:pt x="53340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BE1CEBD-5460-2BAC-F28D-D3ED0022AC91}"/>
                  </a:ext>
                </a:extLst>
              </p:cNvPr>
              <p:cNvGrpSpPr/>
              <p:nvPr/>
            </p:nvGrpSpPr>
            <p:grpSpPr>
              <a:xfrm>
                <a:off x="3817781" y="983494"/>
                <a:ext cx="3675413" cy="4116706"/>
                <a:chOff x="4204006" y="54855"/>
                <a:chExt cx="4928604" cy="5520362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5DF1A7CF-DA2A-22E7-DBF7-ECA45C949FBC}"/>
                    </a:ext>
                  </a:extLst>
                </p:cNvPr>
                <p:cNvSpPr/>
                <p:nvPr/>
              </p:nvSpPr>
              <p:spPr>
                <a:xfrm flipH="1">
                  <a:off x="6053414" y="5253630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: Top Corners Rounded 48">
                  <a:extLst>
                    <a:ext uri="{FF2B5EF4-FFF2-40B4-BE49-F238E27FC236}">
                      <a16:creationId xmlns:a16="http://schemas.microsoft.com/office/drawing/2014/main" id="{A4AF3C1F-8F7A-CFA3-56A0-50426246ABF3}"/>
                    </a:ext>
                  </a:extLst>
                </p:cNvPr>
                <p:cNvSpPr/>
                <p:nvPr/>
              </p:nvSpPr>
              <p:spPr>
                <a:xfrm flipH="1">
                  <a:off x="7131118" y="5263139"/>
                  <a:ext cx="1043057" cy="31207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895A54E-7F50-D2C7-5A59-C9C1DC08CC2E}"/>
                    </a:ext>
                  </a:extLst>
                </p:cNvPr>
                <p:cNvSpPr/>
                <p:nvPr/>
              </p:nvSpPr>
              <p:spPr>
                <a:xfrm rot="739748" flipH="1">
                  <a:off x="5180223" y="54855"/>
                  <a:ext cx="3952387" cy="3523312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F5E7602-FD6B-E7B2-A4DA-071DDF4194D5}"/>
                    </a:ext>
                  </a:extLst>
                </p:cNvPr>
                <p:cNvSpPr/>
                <p:nvPr/>
              </p:nvSpPr>
              <p:spPr>
                <a:xfrm rot="822666" flipH="1">
                  <a:off x="7821242" y="3200780"/>
                  <a:ext cx="1012544" cy="143953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23E2F64-AEA6-CE95-6BA9-51DF8521CB60}"/>
                    </a:ext>
                  </a:extLst>
                </p:cNvPr>
                <p:cNvSpPr/>
                <p:nvPr/>
              </p:nvSpPr>
              <p:spPr>
                <a:xfrm rot="6679757" flipH="1">
                  <a:off x="4367159" y="1987106"/>
                  <a:ext cx="773778" cy="1100083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8737CD2-24EA-B912-6E81-1C4843DBABC8}"/>
                    </a:ext>
                  </a:extLst>
                </p:cNvPr>
                <p:cNvSpPr/>
                <p:nvPr/>
              </p:nvSpPr>
              <p:spPr>
                <a:xfrm flipH="1">
                  <a:off x="5046779" y="912756"/>
                  <a:ext cx="3952388" cy="381358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FFFF85-B0AC-EE84-58E0-FA4671573D5A}"/>
                    </a:ext>
                  </a:extLst>
                </p:cNvPr>
                <p:cNvSpPr/>
                <p:nvPr/>
              </p:nvSpPr>
              <p:spPr>
                <a:xfrm flipH="1">
                  <a:off x="5105547" y="933719"/>
                  <a:ext cx="3952389" cy="38135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C862899-5090-49B5-C0FF-E07318FBE598}"/>
                    </a:ext>
                  </a:extLst>
                </p:cNvPr>
                <p:cNvSpPr/>
                <p:nvPr/>
              </p:nvSpPr>
              <p:spPr>
                <a:xfrm>
                  <a:off x="5053720" y="357927"/>
                  <a:ext cx="4033975" cy="1737954"/>
                </a:xfrm>
                <a:custGeom>
                  <a:avLst/>
                  <a:gdLst>
                    <a:gd name="connsiteX0" fmla="*/ 1150401 w 2300802"/>
                    <a:gd name="connsiteY0" fmla="*/ 0 h 710731"/>
                    <a:gd name="connsiteX1" fmla="*/ 2265744 w 2300802"/>
                    <a:gd name="connsiteY1" fmla="*/ 640511 h 710731"/>
                    <a:gd name="connsiteX2" fmla="*/ 2300802 w 2300802"/>
                    <a:gd name="connsiteY2" fmla="*/ 710731 h 710731"/>
                    <a:gd name="connsiteX3" fmla="*/ 0 w 2300802"/>
                    <a:gd name="connsiteY3" fmla="*/ 710731 h 710731"/>
                    <a:gd name="connsiteX4" fmla="*/ 35058 w 2300802"/>
                    <a:gd name="connsiteY4" fmla="*/ 640511 h 710731"/>
                    <a:gd name="connsiteX5" fmla="*/ 1150401 w 2300802"/>
                    <a:gd name="connsiteY5" fmla="*/ 0 h 710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0802" h="710731">
                      <a:moveTo>
                        <a:pt x="1150401" y="0"/>
                      </a:moveTo>
                      <a:cubicBezTo>
                        <a:pt x="1632021" y="0"/>
                        <a:pt x="2050948" y="258994"/>
                        <a:pt x="2265744" y="640511"/>
                      </a:cubicBezTo>
                      <a:lnTo>
                        <a:pt x="2300802" y="710731"/>
                      </a:lnTo>
                      <a:lnTo>
                        <a:pt x="0" y="710731"/>
                      </a:lnTo>
                      <a:lnTo>
                        <a:pt x="35058" y="640511"/>
                      </a:lnTo>
                      <a:cubicBezTo>
                        <a:pt x="249854" y="258994"/>
                        <a:pt x="668781" y="0"/>
                        <a:pt x="115040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DAB88ED-F801-BD83-6772-3E3D4B9CD62A}"/>
                  </a:ext>
                </a:extLst>
              </p:cNvPr>
              <p:cNvGrpSpPr/>
              <p:nvPr/>
            </p:nvGrpSpPr>
            <p:grpSpPr>
              <a:xfrm>
                <a:off x="4205418" y="2572479"/>
                <a:ext cx="3472233" cy="3466481"/>
                <a:chOff x="3949699" y="2721332"/>
                <a:chExt cx="3472233" cy="3466481"/>
              </a:xfrm>
              <a:solidFill>
                <a:schemeClr val="tx1"/>
              </a:solidFill>
            </p:grpSpPr>
            <p:sp>
              <p:nvSpPr>
                <p:cNvPr id="58" name="Rectangle 23">
                  <a:extLst>
                    <a:ext uri="{FF2B5EF4-FFF2-40B4-BE49-F238E27FC236}">
                      <a16:creationId xmlns:a16="http://schemas.microsoft.com/office/drawing/2014/main" id="{C9C27D69-BC75-34AA-DFDE-3AB0A248F4B5}"/>
                    </a:ext>
                  </a:extLst>
                </p:cNvPr>
                <p:cNvSpPr/>
                <p:nvPr/>
              </p:nvSpPr>
              <p:spPr>
                <a:xfrm>
                  <a:off x="3999155" y="2795454"/>
                  <a:ext cx="3368271" cy="1631328"/>
                </a:xfrm>
                <a:custGeom>
                  <a:avLst/>
                  <a:gdLst>
                    <a:gd name="connsiteX0" fmla="*/ 0 w 3492500"/>
                    <a:gd name="connsiteY0" fmla="*/ 0 h 95070"/>
                    <a:gd name="connsiteX1" fmla="*/ 3492500 w 3492500"/>
                    <a:gd name="connsiteY1" fmla="*/ 0 h 95070"/>
                    <a:gd name="connsiteX2" fmla="*/ 3492500 w 3492500"/>
                    <a:gd name="connsiteY2" fmla="*/ 95070 h 95070"/>
                    <a:gd name="connsiteX3" fmla="*/ 0 w 3492500"/>
                    <a:gd name="connsiteY3" fmla="*/ 95070 h 95070"/>
                    <a:gd name="connsiteX4" fmla="*/ 0 w 3492500"/>
                    <a:gd name="connsiteY4" fmla="*/ 0 h 95070"/>
                    <a:gd name="connsiteX0" fmla="*/ 0 w 3492500"/>
                    <a:gd name="connsiteY0" fmla="*/ 0 h 577670"/>
                    <a:gd name="connsiteX1" fmla="*/ 3492500 w 3492500"/>
                    <a:gd name="connsiteY1" fmla="*/ 0 h 577670"/>
                    <a:gd name="connsiteX2" fmla="*/ 3492500 w 3492500"/>
                    <a:gd name="connsiteY2" fmla="*/ 95070 h 577670"/>
                    <a:gd name="connsiteX3" fmla="*/ 38100 w 3492500"/>
                    <a:gd name="connsiteY3" fmla="*/ 577670 h 577670"/>
                    <a:gd name="connsiteX4" fmla="*/ 0 w 3492500"/>
                    <a:gd name="connsiteY4" fmla="*/ 0 h 577670"/>
                    <a:gd name="connsiteX0" fmla="*/ 0 w 3505200"/>
                    <a:gd name="connsiteY0" fmla="*/ 0 h 603070"/>
                    <a:gd name="connsiteX1" fmla="*/ 3492500 w 3505200"/>
                    <a:gd name="connsiteY1" fmla="*/ 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0 w 3505200"/>
                    <a:gd name="connsiteY0" fmla="*/ 0 h 603070"/>
                    <a:gd name="connsiteX1" fmla="*/ 3441700 w 3505200"/>
                    <a:gd name="connsiteY1" fmla="*/ 152400 h 603070"/>
                    <a:gd name="connsiteX2" fmla="*/ 3505200 w 3505200"/>
                    <a:gd name="connsiteY2" fmla="*/ 603070 h 603070"/>
                    <a:gd name="connsiteX3" fmla="*/ 38100 w 3505200"/>
                    <a:gd name="connsiteY3" fmla="*/ 577670 h 603070"/>
                    <a:gd name="connsiteX4" fmla="*/ 0 w 3505200"/>
                    <a:gd name="connsiteY4" fmla="*/ 0 h 603070"/>
                    <a:gd name="connsiteX0" fmla="*/ 431800 w 3467100"/>
                    <a:gd name="connsiteY0" fmla="*/ 0 h 628470"/>
                    <a:gd name="connsiteX1" fmla="*/ 3403600 w 3467100"/>
                    <a:gd name="connsiteY1" fmla="*/ 177800 h 628470"/>
                    <a:gd name="connsiteX2" fmla="*/ 3467100 w 3467100"/>
                    <a:gd name="connsiteY2" fmla="*/ 628470 h 628470"/>
                    <a:gd name="connsiteX3" fmla="*/ 0 w 3467100"/>
                    <a:gd name="connsiteY3" fmla="*/ 603070 h 628470"/>
                    <a:gd name="connsiteX4" fmla="*/ 431800 w 3467100"/>
                    <a:gd name="connsiteY4" fmla="*/ 0 h 628470"/>
                    <a:gd name="connsiteX0" fmla="*/ 431800 w 3467100"/>
                    <a:gd name="connsiteY0" fmla="*/ 2540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431800 w 3467100"/>
                    <a:gd name="connsiteY4" fmla="*/ 25400 h 653870"/>
                    <a:gd name="connsiteX0" fmla="*/ 533400 w 3467100"/>
                    <a:gd name="connsiteY0" fmla="*/ 0 h 653870"/>
                    <a:gd name="connsiteX1" fmla="*/ 3035300 w 3467100"/>
                    <a:gd name="connsiteY1" fmla="*/ 0 h 653870"/>
                    <a:gd name="connsiteX2" fmla="*/ 3467100 w 3467100"/>
                    <a:gd name="connsiteY2" fmla="*/ 653870 h 653870"/>
                    <a:gd name="connsiteX3" fmla="*/ 0 w 3467100"/>
                    <a:gd name="connsiteY3" fmla="*/ 628470 h 653870"/>
                    <a:gd name="connsiteX4" fmla="*/ 533400 w 3467100"/>
                    <a:gd name="connsiteY4" fmla="*/ 0 h 653870"/>
                    <a:gd name="connsiteX0" fmla="*/ 0 w 3482676"/>
                    <a:gd name="connsiteY0" fmla="*/ 0 h 653870"/>
                    <a:gd name="connsiteX1" fmla="*/ 3050876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53870"/>
                    <a:gd name="connsiteX1" fmla="*/ 3447359 w 3482676"/>
                    <a:gd name="connsiteY1" fmla="*/ 0 h 653870"/>
                    <a:gd name="connsiteX2" fmla="*/ 3482676 w 3482676"/>
                    <a:gd name="connsiteY2" fmla="*/ 653870 h 653870"/>
                    <a:gd name="connsiteX3" fmla="*/ 15576 w 3482676"/>
                    <a:gd name="connsiteY3" fmla="*/ 628470 h 653870"/>
                    <a:gd name="connsiteX4" fmla="*/ 0 w 3482676"/>
                    <a:gd name="connsiteY4" fmla="*/ 0 h 653870"/>
                    <a:gd name="connsiteX0" fmla="*/ 0 w 3482676"/>
                    <a:gd name="connsiteY0" fmla="*/ 0 h 633533"/>
                    <a:gd name="connsiteX1" fmla="*/ 3447359 w 3482676"/>
                    <a:gd name="connsiteY1" fmla="*/ 0 h 633533"/>
                    <a:gd name="connsiteX2" fmla="*/ 3482676 w 3482676"/>
                    <a:gd name="connsiteY2" fmla="*/ 633533 h 633533"/>
                    <a:gd name="connsiteX3" fmla="*/ 15576 w 3482676"/>
                    <a:gd name="connsiteY3" fmla="*/ 628470 h 633533"/>
                    <a:gd name="connsiteX4" fmla="*/ 0 w 3482676"/>
                    <a:gd name="connsiteY4" fmla="*/ 0 h 633533"/>
                    <a:gd name="connsiteX0" fmla="*/ 0 w 3482676"/>
                    <a:gd name="connsiteY0" fmla="*/ 0 h 628470"/>
                    <a:gd name="connsiteX1" fmla="*/ 3447359 w 3482676"/>
                    <a:gd name="connsiteY1" fmla="*/ 0 h 628470"/>
                    <a:gd name="connsiteX2" fmla="*/ 3482676 w 3482676"/>
                    <a:gd name="connsiteY2" fmla="*/ 577606 h 628470"/>
                    <a:gd name="connsiteX3" fmla="*/ 15576 w 3482676"/>
                    <a:gd name="connsiteY3" fmla="*/ 628470 h 628470"/>
                    <a:gd name="connsiteX4" fmla="*/ 0 w 3482676"/>
                    <a:gd name="connsiteY4" fmla="*/ 0 h 628470"/>
                    <a:gd name="connsiteX0" fmla="*/ 0 w 3482676"/>
                    <a:gd name="connsiteY0" fmla="*/ 0 h 577606"/>
                    <a:gd name="connsiteX1" fmla="*/ 3447359 w 3482676"/>
                    <a:gd name="connsiteY1" fmla="*/ 0 h 577606"/>
                    <a:gd name="connsiteX2" fmla="*/ 3482676 w 3482676"/>
                    <a:gd name="connsiteY2" fmla="*/ 577606 h 577606"/>
                    <a:gd name="connsiteX3" fmla="*/ 15576 w 3482676"/>
                    <a:gd name="connsiteY3" fmla="*/ 572543 h 577606"/>
                    <a:gd name="connsiteX4" fmla="*/ 0 w 3482676"/>
                    <a:gd name="connsiteY4" fmla="*/ 0 h 577606"/>
                    <a:gd name="connsiteX0" fmla="*/ 0 w 3482676"/>
                    <a:gd name="connsiteY0" fmla="*/ 0 h 572543"/>
                    <a:gd name="connsiteX1" fmla="*/ 3447359 w 3482676"/>
                    <a:gd name="connsiteY1" fmla="*/ 0 h 572543"/>
                    <a:gd name="connsiteX2" fmla="*/ 3482676 w 3482676"/>
                    <a:gd name="connsiteY2" fmla="*/ 557269 h 572543"/>
                    <a:gd name="connsiteX3" fmla="*/ 15576 w 3482676"/>
                    <a:gd name="connsiteY3" fmla="*/ 572543 h 572543"/>
                    <a:gd name="connsiteX4" fmla="*/ 0 w 3482676"/>
                    <a:gd name="connsiteY4" fmla="*/ 0 h 572543"/>
                    <a:gd name="connsiteX0" fmla="*/ 0 w 3482676"/>
                    <a:gd name="connsiteY0" fmla="*/ 0 h 557269"/>
                    <a:gd name="connsiteX1" fmla="*/ 3447359 w 3482676"/>
                    <a:gd name="connsiteY1" fmla="*/ 0 h 557269"/>
                    <a:gd name="connsiteX2" fmla="*/ 3482676 w 3482676"/>
                    <a:gd name="connsiteY2" fmla="*/ 557269 h 557269"/>
                    <a:gd name="connsiteX3" fmla="*/ 30825 w 3482676"/>
                    <a:gd name="connsiteY3" fmla="*/ 547122 h 557269"/>
                    <a:gd name="connsiteX4" fmla="*/ 0 w 3482676"/>
                    <a:gd name="connsiteY4" fmla="*/ 0 h 557269"/>
                    <a:gd name="connsiteX0" fmla="*/ 0 w 3482676"/>
                    <a:gd name="connsiteY0" fmla="*/ 0 h 562375"/>
                    <a:gd name="connsiteX1" fmla="*/ 3447359 w 3482676"/>
                    <a:gd name="connsiteY1" fmla="*/ 0 h 562375"/>
                    <a:gd name="connsiteX2" fmla="*/ 3482676 w 3482676"/>
                    <a:gd name="connsiteY2" fmla="*/ 557269 h 562375"/>
                    <a:gd name="connsiteX3" fmla="*/ 15576 w 3482676"/>
                    <a:gd name="connsiteY3" fmla="*/ 562375 h 562375"/>
                    <a:gd name="connsiteX4" fmla="*/ 0 w 3482676"/>
                    <a:gd name="connsiteY4" fmla="*/ 0 h 56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82676" h="562375">
                      <a:moveTo>
                        <a:pt x="0" y="0"/>
                      </a:moveTo>
                      <a:lnTo>
                        <a:pt x="3447359" y="0"/>
                      </a:lnTo>
                      <a:lnTo>
                        <a:pt x="3482676" y="557269"/>
                      </a:lnTo>
                      <a:lnTo>
                        <a:pt x="15576" y="5623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E667C21-4B4D-ABFC-407B-6FC9845C41FD}"/>
                    </a:ext>
                  </a:extLst>
                </p:cNvPr>
                <p:cNvSpPr/>
                <p:nvPr/>
              </p:nvSpPr>
              <p:spPr>
                <a:xfrm rot="5400000">
                  <a:off x="5697167" y="4430080"/>
                  <a:ext cx="3360356" cy="78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D9704D6-6777-E02A-53E2-44094DE8E922}"/>
                    </a:ext>
                  </a:extLst>
                </p:cNvPr>
                <p:cNvSpPr/>
                <p:nvPr/>
              </p:nvSpPr>
              <p:spPr>
                <a:xfrm rot="5400000">
                  <a:off x="2285546" y="4459140"/>
                  <a:ext cx="3398456" cy="5889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A9D0278-40A0-602E-E215-17F211A5A82C}"/>
                    </a:ext>
                  </a:extLst>
                </p:cNvPr>
                <p:cNvSpPr/>
                <p:nvPr/>
              </p:nvSpPr>
              <p:spPr>
                <a:xfrm>
                  <a:off x="3949699" y="2721332"/>
                  <a:ext cx="3472233" cy="6802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21ECFB-79C9-BB63-0A1A-17F09766632F}"/>
                </a:ext>
              </a:extLst>
            </p:cNvPr>
            <p:cNvSpPr/>
            <p:nvPr/>
          </p:nvSpPr>
          <p:spPr>
            <a:xfrm>
              <a:off x="8026405" y="3197713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74BC2E1-CCAE-5FD0-C45D-E566868E11D2}"/>
                </a:ext>
              </a:extLst>
            </p:cNvPr>
            <p:cNvSpPr/>
            <p:nvPr/>
          </p:nvSpPr>
          <p:spPr>
            <a:xfrm>
              <a:off x="8026405" y="312334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8EEE3FD-15E9-1EC5-6A73-835BD104E0EA}"/>
                </a:ext>
              </a:extLst>
            </p:cNvPr>
            <p:cNvSpPr/>
            <p:nvPr/>
          </p:nvSpPr>
          <p:spPr>
            <a:xfrm>
              <a:off x="8026405" y="304596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06C9168-CA52-FCDB-2C7A-DCC32BDA4A9E}"/>
                </a:ext>
              </a:extLst>
            </p:cNvPr>
            <p:cNvSpPr/>
            <p:nvPr/>
          </p:nvSpPr>
          <p:spPr>
            <a:xfrm>
              <a:off x="7977031" y="2968400"/>
              <a:ext cx="1727200" cy="487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Manual Operation 75">
              <a:extLst>
                <a:ext uri="{FF2B5EF4-FFF2-40B4-BE49-F238E27FC236}">
                  <a16:creationId xmlns:a16="http://schemas.microsoft.com/office/drawing/2014/main" id="{149B8701-B56B-A56F-EBFE-54695D8EE3F7}"/>
                </a:ext>
              </a:extLst>
            </p:cNvPr>
            <p:cNvSpPr/>
            <p:nvPr/>
          </p:nvSpPr>
          <p:spPr>
            <a:xfrm>
              <a:off x="8787711" y="3813948"/>
              <a:ext cx="1774706" cy="1765300"/>
            </a:xfrm>
            <a:prstGeom prst="flowChartManualOperation">
              <a:avLst/>
            </a:prstGeom>
            <a:solidFill>
              <a:srgbClr val="A0849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0C88B3-3A9A-7E38-4BFB-D8EA4F245A96}"/>
                </a:ext>
              </a:extLst>
            </p:cNvPr>
            <p:cNvSpPr txBox="1"/>
            <p:nvPr/>
          </p:nvSpPr>
          <p:spPr>
            <a:xfrm rot="20486747">
              <a:off x="3081953" y="692291"/>
              <a:ext cx="1468314" cy="1117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Me:</a:t>
              </a:r>
            </a:p>
            <a:p>
              <a:r>
                <a:rPr lang="en-US" sz="2400" dirty="0"/>
                <a:t>Thanks, but I need to focus tonight.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46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81817B59-CC0F-BDE4-3F3F-C51076549034}"/>
              </a:ext>
            </a:extLst>
          </p:cNvPr>
          <p:cNvSpPr/>
          <p:nvPr/>
        </p:nvSpPr>
        <p:spPr>
          <a:xfrm flipV="1">
            <a:off x="-260291" y="4022326"/>
            <a:ext cx="12946421" cy="298315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2C83792-D9D3-A0F2-E719-C65F5889F0D3}"/>
              </a:ext>
            </a:extLst>
          </p:cNvPr>
          <p:cNvGrpSpPr/>
          <p:nvPr/>
        </p:nvGrpSpPr>
        <p:grpSpPr>
          <a:xfrm>
            <a:off x="9031062" y="3254963"/>
            <a:ext cx="1176223" cy="1704619"/>
            <a:chOff x="8153826" y="3365398"/>
            <a:chExt cx="647030" cy="93769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A9D25A9-FC05-4E2C-DFE5-94F8F2E9F195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3B9B7E09-C84C-0BAE-FB3A-D73868D73DA4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286" name="Rectangle 10">
                <a:extLst>
                  <a:ext uri="{FF2B5EF4-FFF2-40B4-BE49-F238E27FC236}">
                    <a16:creationId xmlns:a16="http://schemas.microsoft.com/office/drawing/2014/main" id="{9A38B423-6CC9-3D40-F291-F81F9DB6224C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1">
                <a:extLst>
                  <a:ext uri="{FF2B5EF4-FFF2-40B4-BE49-F238E27FC236}">
                    <a16:creationId xmlns:a16="http://schemas.microsoft.com/office/drawing/2014/main" id="{0492645D-DBC4-D98E-7E77-71C7B7A6A3E6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B75A01-373E-B28B-F538-08DC357F5AFA}"/>
              </a:ext>
            </a:extLst>
          </p:cNvPr>
          <p:cNvSpPr/>
          <p:nvPr/>
        </p:nvSpPr>
        <p:spPr>
          <a:xfrm>
            <a:off x="3961636" y="777461"/>
            <a:ext cx="3873101" cy="1920300"/>
          </a:xfrm>
          <a:prstGeom prst="roundRect">
            <a:avLst>
              <a:gd name="adj" fmla="val 82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  <a:gs pos="84000">
                <a:schemeClr val="bg2"/>
              </a:gs>
            </a:gsLst>
            <a:lin ang="5400000" scaled="1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71D9B2C-CA2B-827C-A852-A48229B55024}"/>
              </a:ext>
            </a:extLst>
          </p:cNvPr>
          <p:cNvGrpSpPr/>
          <p:nvPr/>
        </p:nvGrpSpPr>
        <p:grpSpPr>
          <a:xfrm>
            <a:off x="8796788" y="2691551"/>
            <a:ext cx="1771815" cy="2594810"/>
            <a:chOff x="4178699" y="6339747"/>
            <a:chExt cx="2350250" cy="344192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A2E07D76-C9B7-B4E6-27B6-0ABD8B3700B1}"/>
                </a:ext>
              </a:extLst>
            </p:cNvPr>
            <p:cNvGrpSpPr/>
            <p:nvPr/>
          </p:nvGrpSpPr>
          <p:grpSpPr>
            <a:xfrm flipH="1">
              <a:off x="4320998" y="6342970"/>
              <a:ext cx="2207951" cy="3438703"/>
              <a:chOff x="-704602" y="7985701"/>
              <a:chExt cx="2848501" cy="4436308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B02F385-A112-286F-97E8-380E42045A2D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2A0FDFEC-0326-BC7C-F855-5676FCCEACAB}"/>
                  </a:ext>
                </a:extLst>
              </p:cNvPr>
              <p:cNvGrpSpPr/>
              <p:nvPr/>
            </p:nvGrpSpPr>
            <p:grpSpPr>
              <a:xfrm>
                <a:off x="-392975" y="8258058"/>
                <a:ext cx="2536874" cy="4163951"/>
                <a:chOff x="-392975" y="8258058"/>
                <a:chExt cx="2536874" cy="4163951"/>
              </a:xfrm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E6B7CE2-343F-5B2E-98AA-DA2A7BAE1CD1}"/>
                    </a:ext>
                  </a:extLst>
                </p:cNvPr>
                <p:cNvSpPr/>
                <p:nvPr/>
              </p:nvSpPr>
              <p:spPr>
                <a:xfrm rot="20952874" flipH="1">
                  <a:off x="1456596" y="9833189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8D6EB09F-E413-C059-6568-04443E5B6F3E}"/>
                    </a:ext>
                  </a:extLst>
                </p:cNvPr>
                <p:cNvCxnSpPr>
                  <a:cxnSpLocks/>
                  <a:endCxn id="245" idx="3"/>
                </p:cNvCxnSpPr>
                <p:nvPr/>
              </p:nvCxnSpPr>
              <p:spPr>
                <a:xfrm>
                  <a:off x="1376460" y="10658533"/>
                  <a:ext cx="13994" cy="154846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D0F90E3D-9CD2-803A-9F85-7C656EDCBC5E}"/>
                    </a:ext>
                  </a:extLst>
                </p:cNvPr>
                <p:cNvCxnSpPr>
                  <a:cxnSpLocks/>
                  <a:endCxn id="238" idx="3"/>
                </p:cNvCxnSpPr>
                <p:nvPr/>
              </p:nvCxnSpPr>
              <p:spPr>
                <a:xfrm flipH="1">
                  <a:off x="645703" y="10579503"/>
                  <a:ext cx="12197" cy="164219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FFEAFB87-F51C-1E0C-F61D-892449F5E062}"/>
                    </a:ext>
                  </a:extLst>
                </p:cNvPr>
                <p:cNvSpPr/>
                <p:nvPr/>
              </p:nvSpPr>
              <p:spPr>
                <a:xfrm>
                  <a:off x="-392975" y="8258058"/>
                  <a:ext cx="2536874" cy="244777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A5B270EC-7C01-070F-5A9C-8A65705C6B3F}"/>
                    </a:ext>
                  </a:extLst>
                </p:cNvPr>
                <p:cNvSpPr/>
                <p:nvPr/>
              </p:nvSpPr>
              <p:spPr>
                <a:xfrm>
                  <a:off x="605544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: Top Corners Rounded 237">
                  <a:extLst>
                    <a:ext uri="{FF2B5EF4-FFF2-40B4-BE49-F238E27FC236}">
                      <a16:creationId xmlns:a16="http://schemas.microsoft.com/office/drawing/2014/main" id="{8BAD7D13-FFAD-C476-E278-617CF33204E0}"/>
                    </a:ext>
                  </a:extLst>
                </p:cNvPr>
                <p:cNvSpPr/>
                <p:nvPr/>
              </p:nvSpPr>
              <p:spPr>
                <a:xfrm>
                  <a:off x="310955" y="12221700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AC1A0C8A-4BA8-96F6-3A0F-7933E5E7E7DD}"/>
                    </a:ext>
                  </a:extLst>
                </p:cNvPr>
                <p:cNvSpPr/>
                <p:nvPr/>
              </p:nvSpPr>
              <p:spPr>
                <a:xfrm rot="20206374">
                  <a:off x="163730" y="9726803"/>
                  <a:ext cx="738794" cy="1100211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4275BBA4-6471-51B8-5FA2-C93C16BBF28A}"/>
                    </a:ext>
                  </a:extLst>
                </p:cNvPr>
                <p:cNvSpPr/>
                <p:nvPr/>
              </p:nvSpPr>
              <p:spPr>
                <a:xfrm>
                  <a:off x="1179713" y="9624384"/>
                  <a:ext cx="70261" cy="179438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7D67BD2E-48FD-16DF-D1DC-B73631369D3F}"/>
                    </a:ext>
                  </a:extLst>
                </p:cNvPr>
                <p:cNvSpPr/>
                <p:nvPr/>
              </p:nvSpPr>
              <p:spPr>
                <a:xfrm>
                  <a:off x="1488138" y="9209240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E9515CF8-189C-DC05-EA6B-56729FAC9CAA}"/>
                    </a:ext>
                  </a:extLst>
                </p:cNvPr>
                <p:cNvSpPr/>
                <p:nvPr/>
              </p:nvSpPr>
              <p:spPr>
                <a:xfrm>
                  <a:off x="732596" y="9326851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70FE2F00-C3AF-2A94-D1DC-0D51D2B34D09}"/>
                    </a:ext>
                  </a:extLst>
                </p:cNvPr>
                <p:cNvSpPr/>
                <p:nvPr/>
              </p:nvSpPr>
              <p:spPr>
                <a:xfrm>
                  <a:off x="1503042" y="9319776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: Top Corners Rounded 244">
                  <a:extLst>
                    <a:ext uri="{FF2B5EF4-FFF2-40B4-BE49-F238E27FC236}">
                      <a16:creationId xmlns:a16="http://schemas.microsoft.com/office/drawing/2014/main" id="{3741FED8-79EC-8C82-2A57-09E39FCD7FC9}"/>
                    </a:ext>
                  </a:extLst>
                </p:cNvPr>
                <p:cNvSpPr/>
                <p:nvPr/>
              </p:nvSpPr>
              <p:spPr>
                <a:xfrm>
                  <a:off x="1055707" y="1220699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0471485-32E2-80F3-31DC-4050A012BC28}"/>
                </a:ext>
              </a:extLst>
            </p:cNvPr>
            <p:cNvSpPr/>
            <p:nvPr/>
          </p:nvSpPr>
          <p:spPr>
            <a:xfrm>
              <a:off x="4178699" y="6339747"/>
              <a:ext cx="2203153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D714A46-3F83-69F4-139B-5636DFD13BC8}"/>
                </a:ext>
              </a:extLst>
            </p:cNvPr>
            <p:cNvGrpSpPr/>
            <p:nvPr/>
          </p:nvGrpSpPr>
          <p:grpSpPr>
            <a:xfrm>
              <a:off x="5284902" y="6347744"/>
              <a:ext cx="1054010" cy="1558727"/>
              <a:chOff x="5284902" y="6347744"/>
              <a:chExt cx="1054010" cy="1558727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06FB9F8-0CFC-8835-AA72-09BE13667C3F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B6A26D6-D1BE-C1E5-764D-48FF8530B35A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79A4943-6657-36F5-5980-35734F24EDD2}"/>
                  </a:ext>
                </a:extLst>
              </p:cNvPr>
              <p:cNvSpPr/>
              <p:nvPr/>
            </p:nvSpPr>
            <p:spPr>
              <a:xfrm rot="20615175" flipH="1">
                <a:off x="5284902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28C4FF1-96A4-3BD6-83E6-86894366B29F}"/>
              </a:ext>
            </a:extLst>
          </p:cNvPr>
          <p:cNvSpPr/>
          <p:nvPr/>
        </p:nvSpPr>
        <p:spPr>
          <a:xfrm>
            <a:off x="2544199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232480D-0B6E-808D-54CB-36F51E3AB607}"/>
              </a:ext>
            </a:extLst>
          </p:cNvPr>
          <p:cNvSpPr/>
          <p:nvPr/>
        </p:nvSpPr>
        <p:spPr>
          <a:xfrm>
            <a:off x="9250127" y="4706014"/>
            <a:ext cx="302950" cy="15509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A0AB6D-6DDE-D397-2EDB-EAC88CFC8A02}"/>
              </a:ext>
            </a:extLst>
          </p:cNvPr>
          <p:cNvGrpSpPr/>
          <p:nvPr/>
        </p:nvGrpSpPr>
        <p:grpSpPr>
          <a:xfrm flipH="1">
            <a:off x="1819245" y="3301294"/>
            <a:ext cx="1176223" cy="1704619"/>
            <a:chOff x="8153826" y="3365398"/>
            <a:chExt cx="647030" cy="9376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394925-0CDA-2643-A2F3-E7D09F51CFC0}"/>
                </a:ext>
              </a:extLst>
            </p:cNvPr>
            <p:cNvSpPr/>
            <p:nvPr/>
          </p:nvSpPr>
          <p:spPr>
            <a:xfrm>
              <a:off x="8747870" y="3962099"/>
              <a:ext cx="45719" cy="34099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4C2C8D-BE05-E09B-1E4C-09D55C279466}"/>
                </a:ext>
              </a:extLst>
            </p:cNvPr>
            <p:cNvGrpSpPr/>
            <p:nvPr/>
          </p:nvGrpSpPr>
          <p:grpSpPr>
            <a:xfrm>
              <a:off x="8153826" y="3365398"/>
              <a:ext cx="647030" cy="674899"/>
              <a:chOff x="8153826" y="3365398"/>
              <a:chExt cx="647030" cy="674899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929D77C7-E3F3-B557-FF71-F026C183D659}"/>
                  </a:ext>
                </a:extLst>
              </p:cNvPr>
              <p:cNvSpPr/>
              <p:nvPr/>
            </p:nvSpPr>
            <p:spPr>
              <a:xfrm>
                <a:off x="8278838" y="3365398"/>
                <a:ext cx="522018" cy="628225"/>
              </a:xfrm>
              <a:custGeom>
                <a:avLst/>
                <a:gdLst>
                  <a:gd name="connsiteX0" fmla="*/ 0 w 501538"/>
                  <a:gd name="connsiteY0" fmla="*/ 0 h 445021"/>
                  <a:gd name="connsiteX1" fmla="*/ 501538 w 501538"/>
                  <a:gd name="connsiteY1" fmla="*/ 0 h 445021"/>
                  <a:gd name="connsiteX2" fmla="*/ 501538 w 501538"/>
                  <a:gd name="connsiteY2" fmla="*/ 445021 h 445021"/>
                  <a:gd name="connsiteX3" fmla="*/ 0 w 501538"/>
                  <a:gd name="connsiteY3" fmla="*/ 445021 h 445021"/>
                  <a:gd name="connsiteX4" fmla="*/ 0 w 501538"/>
                  <a:gd name="connsiteY4" fmla="*/ 0 h 445021"/>
                  <a:gd name="connsiteX0" fmla="*/ 0 w 516778"/>
                  <a:gd name="connsiteY0" fmla="*/ 0 h 589801"/>
                  <a:gd name="connsiteX1" fmla="*/ 501538 w 516778"/>
                  <a:gd name="connsiteY1" fmla="*/ 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16778"/>
                  <a:gd name="connsiteY0" fmla="*/ 0 h 589801"/>
                  <a:gd name="connsiteX1" fmla="*/ 516778 w 516778"/>
                  <a:gd name="connsiteY1" fmla="*/ 99060 h 589801"/>
                  <a:gd name="connsiteX2" fmla="*/ 516778 w 516778"/>
                  <a:gd name="connsiteY2" fmla="*/ 589801 h 589801"/>
                  <a:gd name="connsiteX3" fmla="*/ 0 w 516778"/>
                  <a:gd name="connsiteY3" fmla="*/ 445021 h 589801"/>
                  <a:gd name="connsiteX4" fmla="*/ 0 w 516778"/>
                  <a:gd name="connsiteY4" fmla="*/ 0 h 589801"/>
                  <a:gd name="connsiteX0" fmla="*/ 0 w 522018"/>
                  <a:gd name="connsiteY0" fmla="*/ 0 h 628225"/>
                  <a:gd name="connsiteX1" fmla="*/ 516778 w 522018"/>
                  <a:gd name="connsiteY1" fmla="*/ 99060 h 628225"/>
                  <a:gd name="connsiteX2" fmla="*/ 522018 w 522018"/>
                  <a:gd name="connsiteY2" fmla="*/ 628225 h 628225"/>
                  <a:gd name="connsiteX3" fmla="*/ 0 w 522018"/>
                  <a:gd name="connsiteY3" fmla="*/ 445021 h 628225"/>
                  <a:gd name="connsiteX4" fmla="*/ 0 w 522018"/>
                  <a:gd name="connsiteY4" fmla="*/ 0 h 62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018" h="628225">
                    <a:moveTo>
                      <a:pt x="0" y="0"/>
                    </a:moveTo>
                    <a:lnTo>
                      <a:pt x="516778" y="99060"/>
                    </a:lnTo>
                    <a:cubicBezTo>
                      <a:pt x="455818" y="384560"/>
                      <a:pt x="522018" y="464645"/>
                      <a:pt x="522018" y="628225"/>
                    </a:cubicBezTo>
                    <a:lnTo>
                      <a:pt x="0" y="445021"/>
                    </a:lnTo>
                    <a:cubicBezTo>
                      <a:pt x="0" y="296681"/>
                      <a:pt x="60960" y="19406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67E6C6D0-7BC9-014E-E211-74C70D321ADC}"/>
                  </a:ext>
                </a:extLst>
              </p:cNvPr>
              <p:cNvSpPr/>
              <p:nvPr/>
            </p:nvSpPr>
            <p:spPr>
              <a:xfrm>
                <a:off x="8153826" y="3812036"/>
                <a:ext cx="640134" cy="228261"/>
              </a:xfrm>
              <a:custGeom>
                <a:avLst/>
                <a:gdLst>
                  <a:gd name="connsiteX0" fmla="*/ 0 w 464820"/>
                  <a:gd name="connsiteY0" fmla="*/ 0 h 187439"/>
                  <a:gd name="connsiteX1" fmla="*/ 464820 w 464820"/>
                  <a:gd name="connsiteY1" fmla="*/ 0 h 187439"/>
                  <a:gd name="connsiteX2" fmla="*/ 464820 w 464820"/>
                  <a:gd name="connsiteY2" fmla="*/ 187439 h 187439"/>
                  <a:gd name="connsiteX3" fmla="*/ 0 w 464820"/>
                  <a:gd name="connsiteY3" fmla="*/ 187439 h 187439"/>
                  <a:gd name="connsiteX4" fmla="*/ 0 w 464820"/>
                  <a:gd name="connsiteY4" fmla="*/ 0 h 187439"/>
                  <a:gd name="connsiteX0" fmla="*/ 0 w 472440"/>
                  <a:gd name="connsiteY0" fmla="*/ 0 h 301739"/>
                  <a:gd name="connsiteX1" fmla="*/ 464820 w 472440"/>
                  <a:gd name="connsiteY1" fmla="*/ 0 h 301739"/>
                  <a:gd name="connsiteX2" fmla="*/ 472440 w 472440"/>
                  <a:gd name="connsiteY2" fmla="*/ 301739 h 301739"/>
                  <a:gd name="connsiteX3" fmla="*/ 0 w 472440"/>
                  <a:gd name="connsiteY3" fmla="*/ 187439 h 301739"/>
                  <a:gd name="connsiteX4" fmla="*/ 0 w 472440"/>
                  <a:gd name="connsiteY4" fmla="*/ 0 h 301739"/>
                  <a:gd name="connsiteX0" fmla="*/ 0 w 548640"/>
                  <a:gd name="connsiteY0" fmla="*/ 0 h 301739"/>
                  <a:gd name="connsiteX1" fmla="*/ 548640 w 548640"/>
                  <a:gd name="connsiteY1" fmla="*/ 129540 h 301739"/>
                  <a:gd name="connsiteX2" fmla="*/ 472440 w 548640"/>
                  <a:gd name="connsiteY2" fmla="*/ 301739 h 301739"/>
                  <a:gd name="connsiteX3" fmla="*/ 0 w 548640"/>
                  <a:gd name="connsiteY3" fmla="*/ 187439 h 301739"/>
                  <a:gd name="connsiteX4" fmla="*/ 0 w 548640"/>
                  <a:gd name="connsiteY4" fmla="*/ 0 h 301739"/>
                  <a:gd name="connsiteX0" fmla="*/ 60960 w 548640"/>
                  <a:gd name="connsiteY0" fmla="*/ 0 h 256019"/>
                  <a:gd name="connsiteX1" fmla="*/ 548640 w 548640"/>
                  <a:gd name="connsiteY1" fmla="*/ 838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48640"/>
                  <a:gd name="connsiteY0" fmla="*/ 0 h 256019"/>
                  <a:gd name="connsiteX1" fmla="*/ 548640 w 548640"/>
                  <a:gd name="connsiteY1" fmla="*/ 121920 h 256019"/>
                  <a:gd name="connsiteX2" fmla="*/ 472440 w 548640"/>
                  <a:gd name="connsiteY2" fmla="*/ 256019 h 256019"/>
                  <a:gd name="connsiteX3" fmla="*/ 0 w 548640"/>
                  <a:gd name="connsiteY3" fmla="*/ 141719 h 256019"/>
                  <a:gd name="connsiteX4" fmla="*/ 60960 w 548640"/>
                  <a:gd name="connsiteY4" fmla="*/ 0 h 256019"/>
                  <a:gd name="connsiteX0" fmla="*/ 60960 w 586740"/>
                  <a:gd name="connsiteY0" fmla="*/ 0 h 256019"/>
                  <a:gd name="connsiteX1" fmla="*/ 586740 w 586740"/>
                  <a:gd name="connsiteY1" fmla="*/ 182880 h 256019"/>
                  <a:gd name="connsiteX2" fmla="*/ 472440 w 586740"/>
                  <a:gd name="connsiteY2" fmla="*/ 256019 h 256019"/>
                  <a:gd name="connsiteX3" fmla="*/ 0 w 586740"/>
                  <a:gd name="connsiteY3" fmla="*/ 141719 h 256019"/>
                  <a:gd name="connsiteX4" fmla="*/ 60960 w 586740"/>
                  <a:gd name="connsiteY4" fmla="*/ 0 h 256019"/>
                  <a:gd name="connsiteX0" fmla="*/ 76200 w 586740"/>
                  <a:gd name="connsiteY0" fmla="*/ 0 h 195059"/>
                  <a:gd name="connsiteX1" fmla="*/ 586740 w 586740"/>
                  <a:gd name="connsiteY1" fmla="*/ 121920 h 195059"/>
                  <a:gd name="connsiteX2" fmla="*/ 472440 w 586740"/>
                  <a:gd name="connsiteY2" fmla="*/ 195059 h 195059"/>
                  <a:gd name="connsiteX3" fmla="*/ 0 w 586740"/>
                  <a:gd name="connsiteY3" fmla="*/ 80759 h 195059"/>
                  <a:gd name="connsiteX4" fmla="*/ 76200 w 586740"/>
                  <a:gd name="connsiteY4" fmla="*/ 0 h 195059"/>
                  <a:gd name="connsiteX0" fmla="*/ 156042 w 586740"/>
                  <a:gd name="connsiteY0" fmla="*/ 0 h 153751"/>
                  <a:gd name="connsiteX1" fmla="*/ 586740 w 586740"/>
                  <a:gd name="connsiteY1" fmla="*/ 80612 h 153751"/>
                  <a:gd name="connsiteX2" fmla="*/ 472440 w 586740"/>
                  <a:gd name="connsiteY2" fmla="*/ 153751 h 153751"/>
                  <a:gd name="connsiteX3" fmla="*/ 0 w 586740"/>
                  <a:gd name="connsiteY3" fmla="*/ 39451 h 153751"/>
                  <a:gd name="connsiteX4" fmla="*/ 156042 w 586740"/>
                  <a:gd name="connsiteY4" fmla="*/ 0 h 153751"/>
                  <a:gd name="connsiteX0" fmla="*/ 164026 w 594724"/>
                  <a:gd name="connsiteY0" fmla="*/ 0 h 153751"/>
                  <a:gd name="connsiteX1" fmla="*/ 594724 w 594724"/>
                  <a:gd name="connsiteY1" fmla="*/ 80612 h 153751"/>
                  <a:gd name="connsiteX2" fmla="*/ 480424 w 594724"/>
                  <a:gd name="connsiteY2" fmla="*/ 153751 h 153751"/>
                  <a:gd name="connsiteX3" fmla="*/ 0 w 594724"/>
                  <a:gd name="connsiteY3" fmla="*/ 65268 h 153751"/>
                  <a:gd name="connsiteX4" fmla="*/ 164026 w 594724"/>
                  <a:gd name="connsiteY4" fmla="*/ 0 h 153751"/>
                  <a:gd name="connsiteX0" fmla="*/ 164026 w 594724"/>
                  <a:gd name="connsiteY0" fmla="*/ 0 h 179568"/>
                  <a:gd name="connsiteX1" fmla="*/ 594724 w 594724"/>
                  <a:gd name="connsiteY1" fmla="*/ 80612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164026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164026 w 594724"/>
                  <a:gd name="connsiteY4" fmla="*/ 0 h 179568"/>
                  <a:gd name="connsiteX0" fmla="*/ 68215 w 594724"/>
                  <a:gd name="connsiteY0" fmla="*/ 0 h 179568"/>
                  <a:gd name="connsiteX1" fmla="*/ 594724 w 594724"/>
                  <a:gd name="connsiteY1" fmla="*/ 101266 h 179568"/>
                  <a:gd name="connsiteX2" fmla="*/ 464456 w 594724"/>
                  <a:gd name="connsiteY2" fmla="*/ 179568 h 179568"/>
                  <a:gd name="connsiteX3" fmla="*/ 0 w 594724"/>
                  <a:gd name="connsiteY3" fmla="*/ 65268 h 179568"/>
                  <a:gd name="connsiteX4" fmla="*/ 68215 w 594724"/>
                  <a:gd name="connsiteY4" fmla="*/ 0 h 179568"/>
                  <a:gd name="connsiteX0" fmla="*/ 44263 w 594724"/>
                  <a:gd name="connsiteY0" fmla="*/ 0 h 195059"/>
                  <a:gd name="connsiteX1" fmla="*/ 594724 w 594724"/>
                  <a:gd name="connsiteY1" fmla="*/ 116757 h 195059"/>
                  <a:gd name="connsiteX2" fmla="*/ 464456 w 594724"/>
                  <a:gd name="connsiteY2" fmla="*/ 195059 h 195059"/>
                  <a:gd name="connsiteX3" fmla="*/ 0 w 594724"/>
                  <a:gd name="connsiteY3" fmla="*/ 80759 h 195059"/>
                  <a:gd name="connsiteX4" fmla="*/ 44263 w 594724"/>
                  <a:gd name="connsiteY4" fmla="*/ 0 h 195059"/>
                  <a:gd name="connsiteX0" fmla="*/ 72208 w 594724"/>
                  <a:gd name="connsiteY0" fmla="*/ 0 h 186023"/>
                  <a:gd name="connsiteX1" fmla="*/ 594724 w 594724"/>
                  <a:gd name="connsiteY1" fmla="*/ 107721 h 186023"/>
                  <a:gd name="connsiteX2" fmla="*/ 464456 w 594724"/>
                  <a:gd name="connsiteY2" fmla="*/ 186023 h 186023"/>
                  <a:gd name="connsiteX3" fmla="*/ 0 w 594724"/>
                  <a:gd name="connsiteY3" fmla="*/ 71723 h 186023"/>
                  <a:gd name="connsiteX4" fmla="*/ 72208 w 594724"/>
                  <a:gd name="connsiteY4" fmla="*/ 0 h 186023"/>
                  <a:gd name="connsiteX0" fmla="*/ 91420 w 613936"/>
                  <a:gd name="connsiteY0" fmla="*/ 0 h 186023"/>
                  <a:gd name="connsiteX1" fmla="*/ 613936 w 613936"/>
                  <a:gd name="connsiteY1" fmla="*/ 107721 h 186023"/>
                  <a:gd name="connsiteX2" fmla="*/ 483668 w 613936"/>
                  <a:gd name="connsiteY2" fmla="*/ 186023 h 186023"/>
                  <a:gd name="connsiteX3" fmla="*/ 0 w 613936"/>
                  <a:gd name="connsiteY3" fmla="*/ 67205 h 186023"/>
                  <a:gd name="connsiteX4" fmla="*/ 91420 w 613936"/>
                  <a:gd name="connsiteY4" fmla="*/ 0 h 186023"/>
                  <a:gd name="connsiteX0" fmla="*/ 101899 w 624415"/>
                  <a:gd name="connsiteY0" fmla="*/ 0 h 186023"/>
                  <a:gd name="connsiteX1" fmla="*/ 624415 w 624415"/>
                  <a:gd name="connsiteY1" fmla="*/ 107721 h 186023"/>
                  <a:gd name="connsiteX2" fmla="*/ 494147 w 624415"/>
                  <a:gd name="connsiteY2" fmla="*/ 186023 h 186023"/>
                  <a:gd name="connsiteX3" fmla="*/ 0 w 624415"/>
                  <a:gd name="connsiteY3" fmla="*/ 62687 h 186023"/>
                  <a:gd name="connsiteX4" fmla="*/ 101899 w 624415"/>
                  <a:gd name="connsiteY4" fmla="*/ 0 h 186023"/>
                  <a:gd name="connsiteX0" fmla="*/ 101899 w 636641"/>
                  <a:gd name="connsiteY0" fmla="*/ 0 h 186023"/>
                  <a:gd name="connsiteX1" fmla="*/ 636641 w 636641"/>
                  <a:gd name="connsiteY1" fmla="*/ 133700 h 186023"/>
                  <a:gd name="connsiteX2" fmla="*/ 494147 w 636641"/>
                  <a:gd name="connsiteY2" fmla="*/ 186023 h 186023"/>
                  <a:gd name="connsiteX3" fmla="*/ 0 w 636641"/>
                  <a:gd name="connsiteY3" fmla="*/ 62687 h 186023"/>
                  <a:gd name="connsiteX4" fmla="*/ 101899 w 636641"/>
                  <a:gd name="connsiteY4" fmla="*/ 0 h 186023"/>
                  <a:gd name="connsiteX0" fmla="*/ 135083 w 636641"/>
                  <a:gd name="connsiteY0" fmla="*/ 0 h 174728"/>
                  <a:gd name="connsiteX1" fmla="*/ 636641 w 636641"/>
                  <a:gd name="connsiteY1" fmla="*/ 122405 h 174728"/>
                  <a:gd name="connsiteX2" fmla="*/ 494147 w 636641"/>
                  <a:gd name="connsiteY2" fmla="*/ 174728 h 174728"/>
                  <a:gd name="connsiteX3" fmla="*/ 0 w 636641"/>
                  <a:gd name="connsiteY3" fmla="*/ 51392 h 174728"/>
                  <a:gd name="connsiteX4" fmla="*/ 135083 w 636641"/>
                  <a:gd name="connsiteY4" fmla="*/ 0 h 174728"/>
                  <a:gd name="connsiteX0" fmla="*/ 145562 w 636641"/>
                  <a:gd name="connsiteY0" fmla="*/ 0 h 170210"/>
                  <a:gd name="connsiteX1" fmla="*/ 636641 w 636641"/>
                  <a:gd name="connsiteY1" fmla="*/ 117887 h 170210"/>
                  <a:gd name="connsiteX2" fmla="*/ 494147 w 636641"/>
                  <a:gd name="connsiteY2" fmla="*/ 170210 h 170210"/>
                  <a:gd name="connsiteX3" fmla="*/ 0 w 636641"/>
                  <a:gd name="connsiteY3" fmla="*/ 46874 h 170210"/>
                  <a:gd name="connsiteX4" fmla="*/ 145562 w 636641"/>
                  <a:gd name="connsiteY4" fmla="*/ 0 h 170210"/>
                  <a:gd name="connsiteX0" fmla="*/ 150801 w 636641"/>
                  <a:gd name="connsiteY0" fmla="*/ 0 h 163433"/>
                  <a:gd name="connsiteX1" fmla="*/ 636641 w 636641"/>
                  <a:gd name="connsiteY1" fmla="*/ 111110 h 163433"/>
                  <a:gd name="connsiteX2" fmla="*/ 494147 w 636641"/>
                  <a:gd name="connsiteY2" fmla="*/ 163433 h 163433"/>
                  <a:gd name="connsiteX3" fmla="*/ 0 w 636641"/>
                  <a:gd name="connsiteY3" fmla="*/ 40097 h 163433"/>
                  <a:gd name="connsiteX4" fmla="*/ 150801 w 636641"/>
                  <a:gd name="connsiteY4" fmla="*/ 0 h 163433"/>
                  <a:gd name="connsiteX0" fmla="*/ 135082 w 636641"/>
                  <a:gd name="connsiteY0" fmla="*/ 0 h 149879"/>
                  <a:gd name="connsiteX1" fmla="*/ 636641 w 636641"/>
                  <a:gd name="connsiteY1" fmla="*/ 97556 h 149879"/>
                  <a:gd name="connsiteX2" fmla="*/ 494147 w 636641"/>
                  <a:gd name="connsiteY2" fmla="*/ 149879 h 149879"/>
                  <a:gd name="connsiteX3" fmla="*/ 0 w 636641"/>
                  <a:gd name="connsiteY3" fmla="*/ 26543 h 149879"/>
                  <a:gd name="connsiteX4" fmla="*/ 135082 w 636641"/>
                  <a:gd name="connsiteY4" fmla="*/ 0 h 149879"/>
                  <a:gd name="connsiteX0" fmla="*/ 136829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36829 w 636641"/>
                  <a:gd name="connsiteY4" fmla="*/ 0 h 145361"/>
                  <a:gd name="connsiteX0" fmla="*/ 128096 w 636641"/>
                  <a:gd name="connsiteY0" fmla="*/ 0 h 145361"/>
                  <a:gd name="connsiteX1" fmla="*/ 636641 w 636641"/>
                  <a:gd name="connsiteY1" fmla="*/ 93038 h 145361"/>
                  <a:gd name="connsiteX2" fmla="*/ 494147 w 636641"/>
                  <a:gd name="connsiteY2" fmla="*/ 145361 h 145361"/>
                  <a:gd name="connsiteX3" fmla="*/ 0 w 636641"/>
                  <a:gd name="connsiteY3" fmla="*/ 22025 h 145361"/>
                  <a:gd name="connsiteX4" fmla="*/ 128096 w 636641"/>
                  <a:gd name="connsiteY4" fmla="*/ 0 h 145361"/>
                  <a:gd name="connsiteX0" fmla="*/ 126349 w 636641"/>
                  <a:gd name="connsiteY0" fmla="*/ 0 h 147620"/>
                  <a:gd name="connsiteX1" fmla="*/ 636641 w 636641"/>
                  <a:gd name="connsiteY1" fmla="*/ 95297 h 147620"/>
                  <a:gd name="connsiteX2" fmla="*/ 494147 w 636641"/>
                  <a:gd name="connsiteY2" fmla="*/ 147620 h 147620"/>
                  <a:gd name="connsiteX3" fmla="*/ 0 w 636641"/>
                  <a:gd name="connsiteY3" fmla="*/ 24284 h 147620"/>
                  <a:gd name="connsiteX4" fmla="*/ 126349 w 636641"/>
                  <a:gd name="connsiteY4" fmla="*/ 0 h 147620"/>
                  <a:gd name="connsiteX0" fmla="*/ 126349 w 640134"/>
                  <a:gd name="connsiteY0" fmla="*/ 0 h 147620"/>
                  <a:gd name="connsiteX1" fmla="*/ 640134 w 640134"/>
                  <a:gd name="connsiteY1" fmla="*/ 119017 h 147620"/>
                  <a:gd name="connsiteX2" fmla="*/ 494147 w 640134"/>
                  <a:gd name="connsiteY2" fmla="*/ 147620 h 147620"/>
                  <a:gd name="connsiteX3" fmla="*/ 0 w 640134"/>
                  <a:gd name="connsiteY3" fmla="*/ 24284 h 147620"/>
                  <a:gd name="connsiteX4" fmla="*/ 126349 w 640134"/>
                  <a:gd name="connsiteY4" fmla="*/ 0 h 1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134" h="147620">
                    <a:moveTo>
                      <a:pt x="126349" y="0"/>
                    </a:moveTo>
                    <a:lnTo>
                      <a:pt x="640134" y="119017"/>
                    </a:lnTo>
                    <a:lnTo>
                      <a:pt x="494147" y="147620"/>
                    </a:lnTo>
                    <a:lnTo>
                      <a:pt x="0" y="24284"/>
                    </a:lnTo>
                    <a:lnTo>
                      <a:pt x="1263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252" name="Chart 251">
            <a:extLst>
              <a:ext uri="{FF2B5EF4-FFF2-40B4-BE49-F238E27FC236}">
                <a16:creationId xmlns:a16="http://schemas.microsoft.com/office/drawing/2014/main" id="{7834D47D-9106-0A04-77D7-EDD287B563D3}"/>
              </a:ext>
            </a:extLst>
          </p:cNvPr>
          <p:cNvGraphicFramePr/>
          <p:nvPr/>
        </p:nvGraphicFramePr>
        <p:xfrm>
          <a:off x="4161153" y="1096836"/>
          <a:ext cx="3385957" cy="147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E4657CA-054D-1C1F-728D-D28263DD90C6}"/>
              </a:ext>
            </a:extLst>
          </p:cNvPr>
          <p:cNvGrpSpPr/>
          <p:nvPr/>
        </p:nvGrpSpPr>
        <p:grpSpPr>
          <a:xfrm>
            <a:off x="1667767" y="2617521"/>
            <a:ext cx="1618256" cy="2754795"/>
            <a:chOff x="169154" y="7309880"/>
            <a:chExt cx="2794634" cy="475737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8FC78CD5-B61F-BAC6-D0D2-5A837C71C20F}"/>
                </a:ext>
              </a:extLst>
            </p:cNvPr>
            <p:cNvSpPr/>
            <p:nvPr/>
          </p:nvSpPr>
          <p:spPr>
            <a:xfrm rot="501063">
              <a:off x="169154" y="7309880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0EC8FCF-FA2A-473F-97B3-ED464D99119C}"/>
                </a:ext>
              </a:extLst>
            </p:cNvPr>
            <p:cNvGrpSpPr/>
            <p:nvPr/>
          </p:nvGrpSpPr>
          <p:grpSpPr>
            <a:xfrm>
              <a:off x="232730" y="7374544"/>
              <a:ext cx="2731058" cy="4692706"/>
              <a:chOff x="232730" y="7374544"/>
              <a:chExt cx="2731058" cy="4692706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88EE5A5B-3B5B-1B70-412C-7FB42E589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651" y="10175063"/>
                <a:ext cx="40461" cy="1807642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1F018611-DD1A-6A19-465E-FE5930917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601" y="10203397"/>
                <a:ext cx="41598" cy="1339616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924C8CF9-F821-0697-2B5D-509723E9ACD7}"/>
                  </a:ext>
                </a:extLst>
              </p:cNvPr>
              <p:cNvSpPr/>
              <p:nvPr/>
            </p:nvSpPr>
            <p:spPr>
              <a:xfrm>
                <a:off x="426914" y="7967527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09116AF3-E4D3-A156-90E8-10D2AB3C422F}"/>
                  </a:ext>
                </a:extLst>
              </p:cNvPr>
              <p:cNvSpPr/>
              <p:nvPr/>
            </p:nvSpPr>
            <p:spPr>
              <a:xfrm>
                <a:off x="1536348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AE3A4DA4-6BB2-AC39-451D-5FA660728636}"/>
                  </a:ext>
                </a:extLst>
              </p:cNvPr>
              <p:cNvSpPr/>
              <p:nvPr/>
            </p:nvSpPr>
            <p:spPr>
              <a:xfrm>
                <a:off x="1880088" y="11388233"/>
                <a:ext cx="669495" cy="20030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Rectangle: Top Corners Rounded 302">
                <a:extLst>
                  <a:ext uri="{FF2B5EF4-FFF2-40B4-BE49-F238E27FC236}">
                    <a16:creationId xmlns:a16="http://schemas.microsoft.com/office/drawing/2014/main" id="{7F923A9C-26F4-F7AE-7426-6F6650A34598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140874A-4675-C864-0D7F-2FDA5F73D9EF}"/>
                  </a:ext>
                </a:extLst>
              </p:cNvPr>
              <p:cNvSpPr/>
              <p:nvPr/>
            </p:nvSpPr>
            <p:spPr>
              <a:xfrm rot="21320213" flipH="1">
                <a:off x="2087518" y="998800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B2260F-213B-0EBF-CB15-C84E28AD9ADA}"/>
                  </a:ext>
                </a:extLst>
              </p:cNvPr>
              <p:cNvSpPr/>
              <p:nvPr/>
            </p:nvSpPr>
            <p:spPr>
              <a:xfrm>
                <a:off x="2122366" y="9224948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E66B1CCB-78B5-AAAE-B588-E6FE49E9FCDB}"/>
                  </a:ext>
                </a:extLst>
              </p:cNvPr>
              <p:cNvSpPr/>
              <p:nvPr/>
            </p:nvSpPr>
            <p:spPr>
              <a:xfrm>
                <a:off x="2418943" y="8787229"/>
                <a:ext cx="261278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B5525BC-9048-BB1F-03BC-33CAA28A8C0E}"/>
                  </a:ext>
                </a:extLst>
              </p:cNvPr>
              <p:cNvSpPr/>
              <p:nvPr/>
            </p:nvSpPr>
            <p:spPr>
              <a:xfrm>
                <a:off x="1653246" y="8902381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B3FD1B70-E395-642A-12EB-8A5F13B8D23B}"/>
                  </a:ext>
                </a:extLst>
              </p:cNvPr>
              <p:cNvSpPr/>
              <p:nvPr/>
            </p:nvSpPr>
            <p:spPr>
              <a:xfrm>
                <a:off x="2516559" y="8897629"/>
                <a:ext cx="100007" cy="13046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940F7807-B22F-E3BA-8E07-9A444B9AB7BD}"/>
                  </a:ext>
                </a:extLst>
              </p:cNvPr>
              <p:cNvSpPr/>
              <p:nvPr/>
            </p:nvSpPr>
            <p:spPr>
              <a:xfrm rot="20734271">
                <a:off x="232730" y="7596668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05C1FB1-39E9-40B2-AEF2-4FF6ADA7484B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F5B059F-69AD-01E8-D93D-EB2FC29137B7}"/>
                  </a:ext>
                </a:extLst>
              </p:cNvPr>
              <p:cNvSpPr/>
              <p:nvPr/>
            </p:nvSpPr>
            <p:spPr>
              <a:xfrm rot="21245752">
                <a:off x="1567340" y="10027822"/>
                <a:ext cx="533401" cy="44795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1 h 485828"/>
                  <a:gd name="connsiteX1" fmla="*/ 533400 w 620241"/>
                  <a:gd name="connsiteY1" fmla="*/ 409576 h 485828"/>
                  <a:gd name="connsiteX2" fmla="*/ 619125 w 620241"/>
                  <a:gd name="connsiteY2" fmla="*/ 485776 h 485828"/>
                  <a:gd name="connsiteX3" fmla="*/ 619125 w 620241"/>
                  <a:gd name="connsiteY3" fmla="*/ 485776 h 485828"/>
                  <a:gd name="connsiteX0" fmla="*/ 0 w 619125"/>
                  <a:gd name="connsiteY0" fmla="*/ -1 h 485775"/>
                  <a:gd name="connsiteX1" fmla="*/ 317003 w 619125"/>
                  <a:gd name="connsiteY1" fmla="*/ 186900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4" fmla="*/ 619125 w 619125"/>
                  <a:gd name="connsiteY4" fmla="*/ 485774 h 485775"/>
                  <a:gd name="connsiteX0" fmla="*/ 0 w 619125"/>
                  <a:gd name="connsiteY0" fmla="*/ 1 h 485775"/>
                  <a:gd name="connsiteX1" fmla="*/ 224546 w 619125"/>
                  <a:gd name="connsiteY1" fmla="*/ 422480 h 485775"/>
                  <a:gd name="connsiteX2" fmla="*/ 533400 w 619125"/>
                  <a:gd name="connsiteY2" fmla="*/ 409576 h 485775"/>
                  <a:gd name="connsiteX3" fmla="*/ 619125 w 619125"/>
                  <a:gd name="connsiteY3" fmla="*/ 485776 h 485775"/>
                  <a:gd name="connsiteX4" fmla="*/ 619125 w 619125"/>
                  <a:gd name="connsiteY4" fmla="*/ 485776 h 485775"/>
                  <a:gd name="connsiteX0" fmla="*/ 0 w 619125"/>
                  <a:gd name="connsiteY0" fmla="*/ -1 h 485775"/>
                  <a:gd name="connsiteX1" fmla="*/ 224546 w 619125"/>
                  <a:gd name="connsiteY1" fmla="*/ 422478 h 485775"/>
                  <a:gd name="connsiteX2" fmla="*/ 533400 w 619125"/>
                  <a:gd name="connsiteY2" fmla="*/ 409574 h 485775"/>
                  <a:gd name="connsiteX3" fmla="*/ 619125 w 619125"/>
                  <a:gd name="connsiteY3" fmla="*/ 485774 h 485775"/>
                  <a:gd name="connsiteX0" fmla="*/ 0 w 533401"/>
                  <a:gd name="connsiteY0" fmla="*/ 1 h 447954"/>
                  <a:gd name="connsiteX1" fmla="*/ 224546 w 533401"/>
                  <a:gd name="connsiteY1" fmla="*/ 422480 h 447954"/>
                  <a:gd name="connsiteX2" fmla="*/ 533400 w 533401"/>
                  <a:gd name="connsiteY2" fmla="*/ 409576 h 44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1" h="447954">
                    <a:moveTo>
                      <a:pt x="0" y="1"/>
                    </a:moveTo>
                    <a:cubicBezTo>
                      <a:pt x="23639" y="28132"/>
                      <a:pt x="135646" y="354218"/>
                      <a:pt x="224546" y="422480"/>
                    </a:cubicBezTo>
                    <a:cubicBezTo>
                      <a:pt x="313446" y="490742"/>
                      <a:pt x="467637" y="399027"/>
                      <a:pt x="533400" y="409576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EE8D41-A942-6B84-44BC-937CB80B38EC}"/>
              </a:ext>
            </a:extLst>
          </p:cNvPr>
          <p:cNvSpPr/>
          <p:nvPr/>
        </p:nvSpPr>
        <p:spPr>
          <a:xfrm>
            <a:off x="9436856" y="3863068"/>
            <a:ext cx="156873" cy="4965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C9757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8E3FC-39EC-4F5A-2A01-02138D363A23}"/>
              </a:ext>
            </a:extLst>
          </p:cNvPr>
          <p:cNvGrpSpPr/>
          <p:nvPr/>
        </p:nvGrpSpPr>
        <p:grpSpPr>
          <a:xfrm>
            <a:off x="1239664" y="3375587"/>
            <a:ext cx="9356614" cy="3592396"/>
            <a:chOff x="1239664" y="3375587"/>
            <a:chExt cx="9356614" cy="3592396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F435864-5C9E-30CD-8CCA-A0BFBA464160}"/>
                </a:ext>
              </a:extLst>
            </p:cNvPr>
            <p:cNvGrpSpPr/>
            <p:nvPr/>
          </p:nvGrpSpPr>
          <p:grpSpPr>
            <a:xfrm>
              <a:off x="1239664" y="3375587"/>
              <a:ext cx="9356614" cy="3592396"/>
              <a:chOff x="1239664" y="3375587"/>
              <a:chExt cx="9356614" cy="359239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1EBE3C0-4995-A4BA-D819-59019985AC46}"/>
                  </a:ext>
                </a:extLst>
              </p:cNvPr>
              <p:cNvGrpSpPr/>
              <p:nvPr/>
            </p:nvGrpSpPr>
            <p:grpSpPr>
              <a:xfrm flipH="1">
                <a:off x="3687857" y="5675161"/>
                <a:ext cx="1611955" cy="1292822"/>
                <a:chOff x="8885295" y="3622090"/>
                <a:chExt cx="613003" cy="49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7A40DD4-ABAE-CFE7-4E32-2B21FA9B3DD5}"/>
                    </a:ext>
                  </a:extLst>
                </p:cNvPr>
                <p:cNvSpPr/>
                <p:nvPr/>
              </p:nvSpPr>
              <p:spPr>
                <a:xfrm>
                  <a:off x="9452579" y="3772735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7D97F9-0D86-1ED7-07E9-A878ED623E31}"/>
                    </a:ext>
                  </a:extLst>
                </p:cNvPr>
                <p:cNvSpPr/>
                <p:nvPr/>
              </p:nvSpPr>
              <p:spPr>
                <a:xfrm>
                  <a:off x="9333601" y="363466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22907B0-121E-3B9E-7828-B19E682DCDEF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B7C3196-7A3B-1B49-3A25-4711A1238F50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11">
                  <a:extLst>
                    <a:ext uri="{FF2B5EF4-FFF2-40B4-BE49-F238E27FC236}">
                      <a16:creationId xmlns:a16="http://schemas.microsoft.com/office/drawing/2014/main" id="{1F273AE2-256B-52BF-688E-AA07DB07EA9C}"/>
                    </a:ext>
                  </a:extLst>
                </p:cNvPr>
                <p:cNvSpPr/>
                <p:nvPr/>
              </p:nvSpPr>
              <p:spPr>
                <a:xfrm>
                  <a:off x="8885295" y="3622090"/>
                  <a:ext cx="603684" cy="206958"/>
                </a:xfrm>
                <a:custGeom>
                  <a:avLst/>
                  <a:gdLst>
                    <a:gd name="connsiteX0" fmla="*/ 0 w 464820"/>
                    <a:gd name="connsiteY0" fmla="*/ 0 h 187439"/>
                    <a:gd name="connsiteX1" fmla="*/ 464820 w 464820"/>
                    <a:gd name="connsiteY1" fmla="*/ 0 h 187439"/>
                    <a:gd name="connsiteX2" fmla="*/ 464820 w 464820"/>
                    <a:gd name="connsiteY2" fmla="*/ 187439 h 187439"/>
                    <a:gd name="connsiteX3" fmla="*/ 0 w 464820"/>
                    <a:gd name="connsiteY3" fmla="*/ 187439 h 187439"/>
                    <a:gd name="connsiteX4" fmla="*/ 0 w 464820"/>
                    <a:gd name="connsiteY4" fmla="*/ 0 h 187439"/>
                    <a:gd name="connsiteX0" fmla="*/ 0 w 472440"/>
                    <a:gd name="connsiteY0" fmla="*/ 0 h 301739"/>
                    <a:gd name="connsiteX1" fmla="*/ 464820 w 472440"/>
                    <a:gd name="connsiteY1" fmla="*/ 0 h 301739"/>
                    <a:gd name="connsiteX2" fmla="*/ 472440 w 472440"/>
                    <a:gd name="connsiteY2" fmla="*/ 301739 h 301739"/>
                    <a:gd name="connsiteX3" fmla="*/ 0 w 472440"/>
                    <a:gd name="connsiteY3" fmla="*/ 187439 h 301739"/>
                    <a:gd name="connsiteX4" fmla="*/ 0 w 472440"/>
                    <a:gd name="connsiteY4" fmla="*/ 0 h 301739"/>
                    <a:gd name="connsiteX0" fmla="*/ 0 w 548640"/>
                    <a:gd name="connsiteY0" fmla="*/ 0 h 301739"/>
                    <a:gd name="connsiteX1" fmla="*/ 548640 w 548640"/>
                    <a:gd name="connsiteY1" fmla="*/ 129540 h 301739"/>
                    <a:gd name="connsiteX2" fmla="*/ 472440 w 548640"/>
                    <a:gd name="connsiteY2" fmla="*/ 301739 h 301739"/>
                    <a:gd name="connsiteX3" fmla="*/ 0 w 548640"/>
                    <a:gd name="connsiteY3" fmla="*/ 187439 h 301739"/>
                    <a:gd name="connsiteX4" fmla="*/ 0 w 548640"/>
                    <a:gd name="connsiteY4" fmla="*/ 0 h 301739"/>
                    <a:gd name="connsiteX0" fmla="*/ 60960 w 548640"/>
                    <a:gd name="connsiteY0" fmla="*/ 0 h 256019"/>
                    <a:gd name="connsiteX1" fmla="*/ 548640 w 548640"/>
                    <a:gd name="connsiteY1" fmla="*/ 838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48640"/>
                    <a:gd name="connsiteY0" fmla="*/ 0 h 256019"/>
                    <a:gd name="connsiteX1" fmla="*/ 548640 w 548640"/>
                    <a:gd name="connsiteY1" fmla="*/ 121920 h 256019"/>
                    <a:gd name="connsiteX2" fmla="*/ 472440 w 548640"/>
                    <a:gd name="connsiteY2" fmla="*/ 256019 h 256019"/>
                    <a:gd name="connsiteX3" fmla="*/ 0 w 548640"/>
                    <a:gd name="connsiteY3" fmla="*/ 141719 h 256019"/>
                    <a:gd name="connsiteX4" fmla="*/ 60960 w 548640"/>
                    <a:gd name="connsiteY4" fmla="*/ 0 h 256019"/>
                    <a:gd name="connsiteX0" fmla="*/ 60960 w 586740"/>
                    <a:gd name="connsiteY0" fmla="*/ 0 h 256019"/>
                    <a:gd name="connsiteX1" fmla="*/ 586740 w 586740"/>
                    <a:gd name="connsiteY1" fmla="*/ 182880 h 256019"/>
                    <a:gd name="connsiteX2" fmla="*/ 472440 w 586740"/>
                    <a:gd name="connsiteY2" fmla="*/ 256019 h 256019"/>
                    <a:gd name="connsiteX3" fmla="*/ 0 w 586740"/>
                    <a:gd name="connsiteY3" fmla="*/ 141719 h 256019"/>
                    <a:gd name="connsiteX4" fmla="*/ 60960 w 586740"/>
                    <a:gd name="connsiteY4" fmla="*/ 0 h 256019"/>
                    <a:gd name="connsiteX0" fmla="*/ 76200 w 586740"/>
                    <a:gd name="connsiteY0" fmla="*/ 0 h 195059"/>
                    <a:gd name="connsiteX1" fmla="*/ 586740 w 586740"/>
                    <a:gd name="connsiteY1" fmla="*/ 121920 h 195059"/>
                    <a:gd name="connsiteX2" fmla="*/ 472440 w 586740"/>
                    <a:gd name="connsiteY2" fmla="*/ 195059 h 195059"/>
                    <a:gd name="connsiteX3" fmla="*/ 0 w 586740"/>
                    <a:gd name="connsiteY3" fmla="*/ 80759 h 195059"/>
                    <a:gd name="connsiteX4" fmla="*/ 76200 w 586740"/>
                    <a:gd name="connsiteY4" fmla="*/ 0 h 195059"/>
                    <a:gd name="connsiteX0" fmla="*/ 0 w 648836"/>
                    <a:gd name="connsiteY0" fmla="*/ 0 h 288612"/>
                    <a:gd name="connsiteX1" fmla="*/ 648836 w 648836"/>
                    <a:gd name="connsiteY1" fmla="*/ 215473 h 288612"/>
                    <a:gd name="connsiteX2" fmla="*/ 534536 w 648836"/>
                    <a:gd name="connsiteY2" fmla="*/ 288612 h 288612"/>
                    <a:gd name="connsiteX3" fmla="*/ 62096 w 648836"/>
                    <a:gd name="connsiteY3" fmla="*/ 174312 h 288612"/>
                    <a:gd name="connsiteX4" fmla="*/ 0 w 648836"/>
                    <a:gd name="connsiteY4" fmla="*/ 0 h 288612"/>
                    <a:gd name="connsiteX0" fmla="*/ 0 w 648836"/>
                    <a:gd name="connsiteY0" fmla="*/ 0 h 215473"/>
                    <a:gd name="connsiteX1" fmla="*/ 648836 w 648836"/>
                    <a:gd name="connsiteY1" fmla="*/ 215473 h 215473"/>
                    <a:gd name="connsiteX2" fmla="*/ 603684 w 648836"/>
                    <a:gd name="connsiteY2" fmla="*/ 182857 h 215473"/>
                    <a:gd name="connsiteX3" fmla="*/ 62096 w 648836"/>
                    <a:gd name="connsiteY3" fmla="*/ 174312 h 215473"/>
                    <a:gd name="connsiteX4" fmla="*/ 0 w 648836"/>
                    <a:gd name="connsiteY4" fmla="*/ 0 h 215473"/>
                    <a:gd name="connsiteX0" fmla="*/ 0 w 603684"/>
                    <a:gd name="connsiteY0" fmla="*/ 40781 h 223638"/>
                    <a:gd name="connsiteX1" fmla="*/ 595958 w 603684"/>
                    <a:gd name="connsiteY1" fmla="*/ 0 h 223638"/>
                    <a:gd name="connsiteX2" fmla="*/ 603684 w 603684"/>
                    <a:gd name="connsiteY2" fmla="*/ 223638 h 223638"/>
                    <a:gd name="connsiteX3" fmla="*/ 62096 w 603684"/>
                    <a:gd name="connsiteY3" fmla="*/ 215093 h 223638"/>
                    <a:gd name="connsiteX4" fmla="*/ 0 w 603684"/>
                    <a:gd name="connsiteY4" fmla="*/ 40781 h 223638"/>
                    <a:gd name="connsiteX0" fmla="*/ 0 w 603684"/>
                    <a:gd name="connsiteY0" fmla="*/ 40781 h 215093"/>
                    <a:gd name="connsiteX1" fmla="*/ 595958 w 603684"/>
                    <a:gd name="connsiteY1" fmla="*/ 0 h 215093"/>
                    <a:gd name="connsiteX2" fmla="*/ 603684 w 603684"/>
                    <a:gd name="connsiteY2" fmla="*/ 191098 h 215093"/>
                    <a:gd name="connsiteX3" fmla="*/ 62096 w 603684"/>
                    <a:gd name="connsiteY3" fmla="*/ 215093 h 215093"/>
                    <a:gd name="connsiteX4" fmla="*/ 0 w 603684"/>
                    <a:gd name="connsiteY4" fmla="*/ 40781 h 215093"/>
                    <a:gd name="connsiteX0" fmla="*/ 0 w 603684"/>
                    <a:gd name="connsiteY0" fmla="*/ 32646 h 206958"/>
                    <a:gd name="connsiteX1" fmla="*/ 563418 w 603684"/>
                    <a:gd name="connsiteY1" fmla="*/ 0 h 206958"/>
                    <a:gd name="connsiteX2" fmla="*/ 603684 w 603684"/>
                    <a:gd name="connsiteY2" fmla="*/ 182963 h 206958"/>
                    <a:gd name="connsiteX3" fmla="*/ 62096 w 603684"/>
                    <a:gd name="connsiteY3" fmla="*/ 206958 h 206958"/>
                    <a:gd name="connsiteX4" fmla="*/ 0 w 603684"/>
                    <a:gd name="connsiteY4" fmla="*/ 32646 h 206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684" h="206958">
                      <a:moveTo>
                        <a:pt x="0" y="32646"/>
                      </a:moveTo>
                      <a:lnTo>
                        <a:pt x="563418" y="0"/>
                      </a:lnTo>
                      <a:lnTo>
                        <a:pt x="603684" y="182963"/>
                      </a:lnTo>
                      <a:lnTo>
                        <a:pt x="62096" y="206958"/>
                      </a:lnTo>
                      <a:lnTo>
                        <a:pt x="0" y="3264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AAD186A-8DC2-CB96-4973-AE0503AA4BED}"/>
                  </a:ext>
                </a:extLst>
              </p:cNvPr>
              <p:cNvGrpSpPr/>
              <p:nvPr/>
            </p:nvGrpSpPr>
            <p:grpSpPr>
              <a:xfrm>
                <a:off x="1239664" y="3698280"/>
                <a:ext cx="9356614" cy="2088046"/>
                <a:chOff x="1239664" y="3698280"/>
                <a:chExt cx="9356614" cy="2088046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EF8D848-E579-BD43-F7E0-6CAB2F21FC4F}"/>
                    </a:ext>
                  </a:extLst>
                </p:cNvPr>
                <p:cNvSpPr/>
                <p:nvPr/>
              </p:nvSpPr>
              <p:spPr>
                <a:xfrm>
                  <a:off x="4968277" y="3765131"/>
                  <a:ext cx="1871794" cy="706984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DC2A6B-4E40-E299-B037-03E43C768D81}"/>
                    </a:ext>
                  </a:extLst>
                </p:cNvPr>
                <p:cNvSpPr/>
                <p:nvPr/>
              </p:nvSpPr>
              <p:spPr>
                <a:xfrm>
                  <a:off x="3189165" y="3738311"/>
                  <a:ext cx="1793391" cy="1164807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150" h="798943">
                      <a:moveTo>
                        <a:pt x="1254387" y="0"/>
                      </a:moveTo>
                      <a:cubicBezTo>
                        <a:pt x="838462" y="257175"/>
                        <a:pt x="-87051" y="533399"/>
                        <a:pt x="6612" y="771524"/>
                      </a:cubicBezTo>
                      <a:lnTo>
                        <a:pt x="363800" y="798943"/>
                      </a:lnTo>
                      <a:lnTo>
                        <a:pt x="1259150" y="503668"/>
                      </a:lnTo>
                      <a:cubicBezTo>
                        <a:pt x="1257562" y="343716"/>
                        <a:pt x="1255975" y="159952"/>
                        <a:pt x="1254387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6">
                  <a:extLst>
                    <a:ext uri="{FF2B5EF4-FFF2-40B4-BE49-F238E27FC236}">
                      <a16:creationId xmlns:a16="http://schemas.microsoft.com/office/drawing/2014/main" id="{CDC98E96-5D64-5DB8-2F42-A7FA1BC3F96E}"/>
                    </a:ext>
                  </a:extLst>
                </p:cNvPr>
                <p:cNvSpPr/>
                <p:nvPr/>
              </p:nvSpPr>
              <p:spPr>
                <a:xfrm flipH="1">
                  <a:off x="6840071" y="3765130"/>
                  <a:ext cx="1793391" cy="1121452"/>
                </a:xfrm>
                <a:custGeom>
                  <a:avLst/>
                  <a:gdLst>
                    <a:gd name="connsiteX0" fmla="*/ 0 w 1333500"/>
                    <a:gd name="connsiteY0" fmla="*/ 0 h 551294"/>
                    <a:gd name="connsiteX1" fmla="*/ 1333500 w 1333500"/>
                    <a:gd name="connsiteY1" fmla="*/ 0 h 551294"/>
                    <a:gd name="connsiteX2" fmla="*/ 1333500 w 1333500"/>
                    <a:gd name="connsiteY2" fmla="*/ 551294 h 551294"/>
                    <a:gd name="connsiteX3" fmla="*/ 0 w 1333500"/>
                    <a:gd name="connsiteY3" fmla="*/ 551294 h 551294"/>
                    <a:gd name="connsiteX4" fmla="*/ 0 w 1333500"/>
                    <a:gd name="connsiteY4" fmla="*/ 0 h 551294"/>
                    <a:gd name="connsiteX0" fmla="*/ 1247775 w 2581275"/>
                    <a:gd name="connsiteY0" fmla="*/ 0 h 809625"/>
                    <a:gd name="connsiteX1" fmla="*/ 0 w 2581275"/>
                    <a:gd name="connsiteY1" fmla="*/ 809625 h 809625"/>
                    <a:gd name="connsiteX2" fmla="*/ 2581275 w 2581275"/>
                    <a:gd name="connsiteY2" fmla="*/ 551294 h 809625"/>
                    <a:gd name="connsiteX3" fmla="*/ 1247775 w 2581275"/>
                    <a:gd name="connsiteY3" fmla="*/ 551294 h 809625"/>
                    <a:gd name="connsiteX4" fmla="*/ 1247775 w 2581275"/>
                    <a:gd name="connsiteY4" fmla="*/ 0 h 809625"/>
                    <a:gd name="connsiteX0" fmla="*/ 1247775 w 1247775"/>
                    <a:gd name="connsiteY0" fmla="*/ 0 h 846569"/>
                    <a:gd name="connsiteX1" fmla="*/ 0 w 1247775"/>
                    <a:gd name="connsiteY1" fmla="*/ 809625 h 846569"/>
                    <a:gd name="connsiteX2" fmla="*/ 352425 w 1247775"/>
                    <a:gd name="connsiteY2" fmla="*/ 846569 h 846569"/>
                    <a:gd name="connsiteX3" fmla="*/ 1247775 w 1247775"/>
                    <a:gd name="connsiteY3" fmla="*/ 551294 h 846569"/>
                    <a:gd name="connsiteX4" fmla="*/ 1247775 w 1247775"/>
                    <a:gd name="connsiteY4" fmla="*/ 0 h 846569"/>
                    <a:gd name="connsiteX0" fmla="*/ 1243012 w 1247775"/>
                    <a:gd name="connsiteY0" fmla="*/ 0 h 775131"/>
                    <a:gd name="connsiteX1" fmla="*/ 0 w 1247775"/>
                    <a:gd name="connsiteY1" fmla="*/ 738187 h 775131"/>
                    <a:gd name="connsiteX2" fmla="*/ 352425 w 1247775"/>
                    <a:gd name="connsiteY2" fmla="*/ 775131 h 775131"/>
                    <a:gd name="connsiteX3" fmla="*/ 1247775 w 1247775"/>
                    <a:gd name="connsiteY3" fmla="*/ 479856 h 775131"/>
                    <a:gd name="connsiteX4" fmla="*/ 1243012 w 1247775"/>
                    <a:gd name="connsiteY4" fmla="*/ 0 h 775131"/>
                    <a:gd name="connsiteX0" fmla="*/ 1243012 w 1247775"/>
                    <a:gd name="connsiteY0" fmla="*/ 0 h 798943"/>
                    <a:gd name="connsiteX1" fmla="*/ 0 w 1247775"/>
                    <a:gd name="connsiteY1" fmla="*/ 761999 h 798943"/>
                    <a:gd name="connsiteX2" fmla="*/ 352425 w 1247775"/>
                    <a:gd name="connsiteY2" fmla="*/ 798943 h 798943"/>
                    <a:gd name="connsiteX3" fmla="*/ 1247775 w 1247775"/>
                    <a:gd name="connsiteY3" fmla="*/ 503668 h 798943"/>
                    <a:gd name="connsiteX4" fmla="*/ 1243012 w 1247775"/>
                    <a:gd name="connsiteY4" fmla="*/ 0 h 798943"/>
                    <a:gd name="connsiteX0" fmla="*/ 1247775 w 1252538"/>
                    <a:gd name="connsiteY0" fmla="*/ 0 h 798943"/>
                    <a:gd name="connsiteX1" fmla="*/ 0 w 1252538"/>
                    <a:gd name="connsiteY1" fmla="*/ 771524 h 798943"/>
                    <a:gd name="connsiteX2" fmla="*/ 357188 w 1252538"/>
                    <a:gd name="connsiteY2" fmla="*/ 798943 h 798943"/>
                    <a:gd name="connsiteX3" fmla="*/ 1252538 w 1252538"/>
                    <a:gd name="connsiteY3" fmla="*/ 503668 h 798943"/>
                    <a:gd name="connsiteX4" fmla="*/ 1247775 w 1252538"/>
                    <a:gd name="connsiteY4" fmla="*/ 0 h 798943"/>
                    <a:gd name="connsiteX0" fmla="*/ 1252645 w 1257408"/>
                    <a:gd name="connsiteY0" fmla="*/ 0 h 798943"/>
                    <a:gd name="connsiteX1" fmla="*/ 4870 w 1257408"/>
                    <a:gd name="connsiteY1" fmla="*/ 771524 h 798943"/>
                    <a:gd name="connsiteX2" fmla="*/ 362058 w 1257408"/>
                    <a:gd name="connsiteY2" fmla="*/ 798943 h 798943"/>
                    <a:gd name="connsiteX3" fmla="*/ 1257408 w 1257408"/>
                    <a:gd name="connsiteY3" fmla="*/ 503668 h 798943"/>
                    <a:gd name="connsiteX4" fmla="*/ 1252645 w 1257408"/>
                    <a:gd name="connsiteY4" fmla="*/ 0 h 798943"/>
                    <a:gd name="connsiteX0" fmla="*/ 1254387 w 1259150"/>
                    <a:gd name="connsiteY0" fmla="*/ 0 h 798943"/>
                    <a:gd name="connsiteX1" fmla="*/ 6612 w 1259150"/>
                    <a:gd name="connsiteY1" fmla="*/ 771524 h 798943"/>
                    <a:gd name="connsiteX2" fmla="*/ 363800 w 1259150"/>
                    <a:gd name="connsiteY2" fmla="*/ 798943 h 798943"/>
                    <a:gd name="connsiteX3" fmla="*/ 1259150 w 1259150"/>
                    <a:gd name="connsiteY3" fmla="*/ 503668 h 798943"/>
                    <a:gd name="connsiteX4" fmla="*/ 1254387 w 1259150"/>
                    <a:gd name="connsiteY4" fmla="*/ 0 h 798943"/>
                    <a:gd name="connsiteX0" fmla="*/ 1272881 w 1277644"/>
                    <a:gd name="connsiteY0" fmla="*/ 0 h 798943"/>
                    <a:gd name="connsiteX1" fmla="*/ 25106 w 1277644"/>
                    <a:gd name="connsiteY1" fmla="*/ 771524 h 798943"/>
                    <a:gd name="connsiteX2" fmla="*/ 382294 w 1277644"/>
                    <a:gd name="connsiteY2" fmla="*/ 798943 h 798943"/>
                    <a:gd name="connsiteX3" fmla="*/ 1277644 w 1277644"/>
                    <a:gd name="connsiteY3" fmla="*/ 503668 h 798943"/>
                    <a:gd name="connsiteX4" fmla="*/ 1272881 w 1277644"/>
                    <a:gd name="connsiteY4" fmla="*/ 0 h 79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7644" h="798943">
                      <a:moveTo>
                        <a:pt x="1272881" y="0"/>
                      </a:moveTo>
                      <a:cubicBezTo>
                        <a:pt x="856956" y="257175"/>
                        <a:pt x="-173332" y="538161"/>
                        <a:pt x="25106" y="771524"/>
                      </a:cubicBezTo>
                      <a:lnTo>
                        <a:pt x="382294" y="798943"/>
                      </a:lnTo>
                      <a:lnTo>
                        <a:pt x="1277644" y="503668"/>
                      </a:lnTo>
                      <a:cubicBezTo>
                        <a:pt x="1276056" y="343716"/>
                        <a:pt x="1274469" y="159952"/>
                        <a:pt x="127288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B8875BF1-A014-EF0D-AF6F-26EE1CF62D08}"/>
                    </a:ext>
                  </a:extLst>
                </p:cNvPr>
                <p:cNvSpPr/>
                <p:nvPr/>
              </p:nvSpPr>
              <p:spPr>
                <a:xfrm flipV="1">
                  <a:off x="1239664" y="3698280"/>
                  <a:ext cx="9356614" cy="2088046"/>
                </a:xfrm>
                <a:custGeom>
                  <a:avLst/>
                  <a:gdLst>
                    <a:gd name="connsiteX0" fmla="*/ 4343447 w 6665821"/>
                    <a:gd name="connsiteY0" fmla="*/ 1487562 h 1487562"/>
                    <a:gd name="connsiteX1" fmla="*/ 6566314 w 6665821"/>
                    <a:gd name="connsiteY1" fmla="*/ 529393 h 1487562"/>
                    <a:gd name="connsiteX2" fmla="*/ 35679 w 6665821"/>
                    <a:gd name="connsiteY2" fmla="*/ 296061 h 1487562"/>
                    <a:gd name="connsiteX3" fmla="*/ 2229596 w 6665821"/>
                    <a:gd name="connsiteY3" fmla="*/ 1478007 h 1487562"/>
                    <a:gd name="connsiteX4" fmla="*/ 4343447 w 6665821"/>
                    <a:gd name="connsiteY4" fmla="*/ 1487562 h 1487562"/>
                    <a:gd name="connsiteX5" fmla="*/ 2647053 w 6665821"/>
                    <a:gd name="connsiteY5" fmla="*/ 1439864 h 1487562"/>
                    <a:gd name="connsiteX6" fmla="*/ 1490822 w 6665821"/>
                    <a:gd name="connsiteY6" fmla="*/ 656034 h 1487562"/>
                    <a:gd name="connsiteX7" fmla="*/ 5204797 w 6665821"/>
                    <a:gd name="connsiteY7" fmla="*/ 675078 h 1487562"/>
                    <a:gd name="connsiteX8" fmla="*/ 4000953 w 6665821"/>
                    <a:gd name="connsiteY8" fmla="*/ 1439864 h 1487562"/>
                    <a:gd name="connsiteX9" fmla="*/ 2647053 w 6665821"/>
                    <a:gd name="connsiteY9" fmla="*/ 1439864 h 1487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5821" h="1487562">
                      <a:moveTo>
                        <a:pt x="4343447" y="1487562"/>
                      </a:moveTo>
                      <a:cubicBezTo>
                        <a:pt x="5557112" y="1222126"/>
                        <a:pt x="7070237" y="775719"/>
                        <a:pt x="6566314" y="529393"/>
                      </a:cubicBezTo>
                      <a:cubicBezTo>
                        <a:pt x="4142149" y="-267680"/>
                        <a:pt x="1406312" y="-7308"/>
                        <a:pt x="35679" y="296061"/>
                      </a:cubicBezTo>
                      <a:cubicBezTo>
                        <a:pt x="-262422" y="784414"/>
                        <a:pt x="1380980" y="1125334"/>
                        <a:pt x="2229596" y="1478007"/>
                      </a:cubicBezTo>
                      <a:lnTo>
                        <a:pt x="4343447" y="1487562"/>
                      </a:lnTo>
                      <a:close/>
                      <a:moveTo>
                        <a:pt x="2647053" y="1439864"/>
                      </a:moveTo>
                      <a:cubicBezTo>
                        <a:pt x="2261642" y="1178587"/>
                        <a:pt x="1037942" y="755404"/>
                        <a:pt x="1490822" y="656034"/>
                      </a:cubicBezTo>
                      <a:cubicBezTo>
                        <a:pt x="3452624" y="509953"/>
                        <a:pt x="3986061" y="573471"/>
                        <a:pt x="5204797" y="675078"/>
                      </a:cubicBezTo>
                      <a:cubicBezTo>
                        <a:pt x="5517999" y="853847"/>
                        <a:pt x="4402159" y="1184917"/>
                        <a:pt x="4000953" y="1439864"/>
                      </a:cubicBezTo>
                      <a:lnTo>
                        <a:pt x="2647053" y="143986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2FD66425-5159-9E04-87FA-97F92F2E23F2}"/>
                  </a:ext>
                </a:extLst>
              </p:cNvPr>
              <p:cNvGrpSpPr/>
              <p:nvPr/>
            </p:nvGrpSpPr>
            <p:grpSpPr>
              <a:xfrm>
                <a:off x="3092280" y="3375587"/>
                <a:ext cx="5938999" cy="2220047"/>
                <a:chOff x="3092280" y="3375587"/>
                <a:chExt cx="5938999" cy="2220047"/>
              </a:xfrm>
            </p:grpSpPr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401A30D5-BD41-D58F-4F01-54A32A92E739}"/>
                    </a:ext>
                  </a:extLst>
                </p:cNvPr>
                <p:cNvSpPr/>
                <p:nvPr/>
              </p:nvSpPr>
              <p:spPr>
                <a:xfrm>
                  <a:off x="3092280" y="4977089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AAAC8AF-6C24-78A3-426D-B511448142AE}"/>
                    </a:ext>
                  </a:extLst>
                </p:cNvPr>
                <p:cNvSpPr/>
                <p:nvPr/>
              </p:nvSpPr>
              <p:spPr>
                <a:xfrm>
                  <a:off x="3092280" y="4967199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2B8D9EE-85A6-30E4-C2C6-09EDB689C8D1}"/>
                    </a:ext>
                  </a:extLst>
                </p:cNvPr>
                <p:cNvSpPr/>
                <p:nvPr/>
              </p:nvSpPr>
              <p:spPr>
                <a:xfrm>
                  <a:off x="8807765" y="4716307"/>
                  <a:ext cx="223514" cy="61854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330EAC7D-C0C2-00C4-C714-BDD80B398BCC}"/>
                    </a:ext>
                  </a:extLst>
                </p:cNvPr>
                <p:cNvSpPr/>
                <p:nvPr/>
              </p:nvSpPr>
              <p:spPr>
                <a:xfrm>
                  <a:off x="8807765" y="4706417"/>
                  <a:ext cx="223514" cy="142270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1188D330-A3A0-405D-24DC-B221A701CE77}"/>
                    </a:ext>
                  </a:extLst>
                </p:cNvPr>
                <p:cNvGrpSpPr/>
                <p:nvPr/>
              </p:nvGrpSpPr>
              <p:grpSpPr>
                <a:xfrm>
                  <a:off x="7854360" y="3375587"/>
                  <a:ext cx="218136" cy="613314"/>
                  <a:chOff x="8554981" y="3972371"/>
                  <a:chExt cx="218136" cy="613314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0C635E63-25DB-5C0D-B794-5E7BEFA6DAF9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82023"/>
                    <a:ext cx="218136" cy="60366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198C3E0F-CAD0-633B-F707-1C8CA81E64B4}"/>
                      </a:ext>
                    </a:extLst>
                  </p:cNvPr>
                  <p:cNvSpPr/>
                  <p:nvPr/>
                </p:nvSpPr>
                <p:spPr>
                  <a:xfrm>
                    <a:off x="8554981" y="3972371"/>
                    <a:ext cx="218136" cy="138847"/>
                  </a:xfrm>
                  <a:custGeom>
                    <a:avLst/>
                    <a:gdLst>
                      <a:gd name="connsiteX0" fmla="*/ 68968 w 413798"/>
                      <a:gd name="connsiteY0" fmla="*/ 0 h 263389"/>
                      <a:gd name="connsiteX1" fmla="*/ 344830 w 413798"/>
                      <a:gd name="connsiteY1" fmla="*/ 0 h 263389"/>
                      <a:gd name="connsiteX2" fmla="*/ 413798 w 413798"/>
                      <a:gd name="connsiteY2" fmla="*/ 68968 h 263389"/>
                      <a:gd name="connsiteX3" fmla="*/ 413798 w 413798"/>
                      <a:gd name="connsiteY3" fmla="*/ 260427 h 263389"/>
                      <a:gd name="connsiteX4" fmla="*/ 14671 w 413798"/>
                      <a:gd name="connsiteY4" fmla="*/ 260427 h 263389"/>
                      <a:gd name="connsiteX5" fmla="*/ 0 w 413798"/>
                      <a:gd name="connsiteY5" fmla="*/ 263389 h 263389"/>
                      <a:gd name="connsiteX6" fmla="*/ 0 w 413798"/>
                      <a:gd name="connsiteY6" fmla="*/ 68968 h 263389"/>
                      <a:gd name="connsiteX7" fmla="*/ 68968 w 413798"/>
                      <a:gd name="connsiteY7" fmla="*/ 0 h 26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13798" h="263389">
                        <a:moveTo>
                          <a:pt x="68968" y="0"/>
                        </a:moveTo>
                        <a:lnTo>
                          <a:pt x="344830" y="0"/>
                        </a:lnTo>
                        <a:cubicBezTo>
                          <a:pt x="382920" y="0"/>
                          <a:pt x="413798" y="30878"/>
                          <a:pt x="413798" y="68968"/>
                        </a:cubicBezTo>
                        <a:lnTo>
                          <a:pt x="413798" y="260427"/>
                        </a:lnTo>
                        <a:lnTo>
                          <a:pt x="14671" y="260427"/>
                        </a:lnTo>
                        <a:lnTo>
                          <a:pt x="0" y="263389"/>
                        </a:lnTo>
                        <a:lnTo>
                          <a:pt x="0" y="68968"/>
                        </a:lnTo>
                        <a:cubicBezTo>
                          <a:pt x="0" y="30878"/>
                          <a:pt x="30878" y="0"/>
                          <a:pt x="6896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3" name="Rectangle: Rounded Corners 222">
                  <a:extLst>
                    <a:ext uri="{FF2B5EF4-FFF2-40B4-BE49-F238E27FC236}">
                      <a16:creationId xmlns:a16="http://schemas.microsoft.com/office/drawing/2014/main" id="{14C216BA-9FD9-38B4-1937-07D4BDECA7F5}"/>
                    </a:ext>
                  </a:extLst>
                </p:cNvPr>
                <p:cNvSpPr/>
                <p:nvPr/>
              </p:nvSpPr>
              <p:spPr>
                <a:xfrm>
                  <a:off x="3781443" y="3416130"/>
                  <a:ext cx="218136" cy="60366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3C1DE11-987C-E97C-660A-67D72BFB0010}"/>
                    </a:ext>
                  </a:extLst>
                </p:cNvPr>
                <p:cNvSpPr/>
                <p:nvPr/>
              </p:nvSpPr>
              <p:spPr>
                <a:xfrm>
                  <a:off x="3781443" y="3406478"/>
                  <a:ext cx="218136" cy="138847"/>
                </a:xfrm>
                <a:custGeom>
                  <a:avLst/>
                  <a:gdLst>
                    <a:gd name="connsiteX0" fmla="*/ 68968 w 413798"/>
                    <a:gd name="connsiteY0" fmla="*/ 0 h 263389"/>
                    <a:gd name="connsiteX1" fmla="*/ 344830 w 413798"/>
                    <a:gd name="connsiteY1" fmla="*/ 0 h 263389"/>
                    <a:gd name="connsiteX2" fmla="*/ 413798 w 413798"/>
                    <a:gd name="connsiteY2" fmla="*/ 68968 h 263389"/>
                    <a:gd name="connsiteX3" fmla="*/ 413798 w 413798"/>
                    <a:gd name="connsiteY3" fmla="*/ 260427 h 263389"/>
                    <a:gd name="connsiteX4" fmla="*/ 14671 w 413798"/>
                    <a:gd name="connsiteY4" fmla="*/ 260427 h 263389"/>
                    <a:gd name="connsiteX5" fmla="*/ 0 w 413798"/>
                    <a:gd name="connsiteY5" fmla="*/ 263389 h 263389"/>
                    <a:gd name="connsiteX6" fmla="*/ 0 w 413798"/>
                    <a:gd name="connsiteY6" fmla="*/ 68968 h 263389"/>
                    <a:gd name="connsiteX7" fmla="*/ 68968 w 413798"/>
                    <a:gd name="connsiteY7" fmla="*/ 0 h 263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3798" h="263389">
                      <a:moveTo>
                        <a:pt x="68968" y="0"/>
                      </a:moveTo>
                      <a:lnTo>
                        <a:pt x="344830" y="0"/>
                      </a:lnTo>
                      <a:cubicBezTo>
                        <a:pt x="382920" y="0"/>
                        <a:pt x="413798" y="30878"/>
                        <a:pt x="413798" y="68968"/>
                      </a:cubicBezTo>
                      <a:lnTo>
                        <a:pt x="413798" y="260427"/>
                      </a:lnTo>
                      <a:lnTo>
                        <a:pt x="14671" y="260427"/>
                      </a:lnTo>
                      <a:lnTo>
                        <a:pt x="0" y="263389"/>
                      </a:lnTo>
                      <a:lnTo>
                        <a:pt x="0" y="68968"/>
                      </a:lnTo>
                      <a:cubicBezTo>
                        <a:pt x="0" y="30878"/>
                        <a:pt x="30878" y="0"/>
                        <a:pt x="6896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89A94B39-3E6F-A4E4-0F36-62415298CC86}"/>
                  </a:ext>
                </a:extLst>
              </p:cNvPr>
              <p:cNvGrpSpPr/>
              <p:nvPr/>
            </p:nvGrpSpPr>
            <p:grpSpPr>
              <a:xfrm>
                <a:off x="6932441" y="4612957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8B897B1-D187-73AC-AEB4-BD6839980569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4276EAA1-0892-5025-AD39-3172E97D1B76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EF3D6FA-D0F0-2C96-03DA-51B284DBF592}"/>
                  </a:ext>
                </a:extLst>
              </p:cNvPr>
              <p:cNvGrpSpPr/>
              <p:nvPr/>
            </p:nvGrpSpPr>
            <p:grpSpPr>
              <a:xfrm>
                <a:off x="6996717" y="5036554"/>
                <a:ext cx="1613659" cy="1909424"/>
                <a:chOff x="8885295" y="3387605"/>
                <a:chExt cx="613651" cy="7261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A31BAAF-AFC6-FBAD-55B1-BEACA7CC492D}"/>
                    </a:ext>
                  </a:extLst>
                </p:cNvPr>
                <p:cNvSpPr/>
                <p:nvPr/>
              </p:nvSpPr>
              <p:spPr>
                <a:xfrm>
                  <a:off x="9450653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FA157CE-6ED2-7FE0-2673-D99E419C07A3}"/>
                    </a:ext>
                  </a:extLst>
                </p:cNvPr>
                <p:cNvSpPr/>
                <p:nvPr/>
              </p:nvSpPr>
              <p:spPr>
                <a:xfrm>
                  <a:off x="9337716" y="3622687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2DCA573-A3BC-9401-D526-153BAFF05C45}"/>
                    </a:ext>
                  </a:extLst>
                </p:cNvPr>
                <p:cNvSpPr/>
                <p:nvPr/>
              </p:nvSpPr>
              <p:spPr>
                <a:xfrm>
                  <a:off x="8889874" y="3657188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742248D-B845-196B-6CAC-867FE3375919}"/>
                    </a:ext>
                  </a:extLst>
                </p:cNvPr>
                <p:cNvSpPr/>
                <p:nvPr/>
              </p:nvSpPr>
              <p:spPr>
                <a:xfrm>
                  <a:off x="8947395" y="3772736"/>
                  <a:ext cx="45719" cy="34099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B373C91-8CC7-324C-246D-536D0FE2FE4D}"/>
                    </a:ext>
                  </a:extLst>
                </p:cNvPr>
                <p:cNvGrpSpPr/>
                <p:nvPr/>
              </p:nvGrpSpPr>
              <p:grpSpPr>
                <a:xfrm>
                  <a:off x="8885295" y="3387605"/>
                  <a:ext cx="613651" cy="453156"/>
                  <a:chOff x="8885295" y="3387605"/>
                  <a:chExt cx="613651" cy="453156"/>
                </a:xfrm>
              </p:grpSpPr>
              <p:sp>
                <p:nvSpPr>
                  <p:cNvPr id="26" name="Rectangle 11">
                    <a:extLst>
                      <a:ext uri="{FF2B5EF4-FFF2-40B4-BE49-F238E27FC236}">
                        <a16:creationId xmlns:a16="http://schemas.microsoft.com/office/drawing/2014/main" id="{23C70832-0E15-1877-BBB4-6B5AC137B0FD}"/>
                      </a:ext>
                    </a:extLst>
                  </p:cNvPr>
                  <p:cNvSpPr/>
                  <p:nvPr/>
                </p:nvSpPr>
                <p:spPr>
                  <a:xfrm>
                    <a:off x="8885295" y="3626158"/>
                    <a:ext cx="603684" cy="202890"/>
                  </a:xfrm>
                  <a:custGeom>
                    <a:avLst/>
                    <a:gdLst>
                      <a:gd name="connsiteX0" fmla="*/ 0 w 464820"/>
                      <a:gd name="connsiteY0" fmla="*/ 0 h 187439"/>
                      <a:gd name="connsiteX1" fmla="*/ 464820 w 464820"/>
                      <a:gd name="connsiteY1" fmla="*/ 0 h 187439"/>
                      <a:gd name="connsiteX2" fmla="*/ 464820 w 464820"/>
                      <a:gd name="connsiteY2" fmla="*/ 187439 h 187439"/>
                      <a:gd name="connsiteX3" fmla="*/ 0 w 464820"/>
                      <a:gd name="connsiteY3" fmla="*/ 187439 h 187439"/>
                      <a:gd name="connsiteX4" fmla="*/ 0 w 464820"/>
                      <a:gd name="connsiteY4" fmla="*/ 0 h 187439"/>
                      <a:gd name="connsiteX0" fmla="*/ 0 w 472440"/>
                      <a:gd name="connsiteY0" fmla="*/ 0 h 301739"/>
                      <a:gd name="connsiteX1" fmla="*/ 464820 w 472440"/>
                      <a:gd name="connsiteY1" fmla="*/ 0 h 301739"/>
                      <a:gd name="connsiteX2" fmla="*/ 472440 w 472440"/>
                      <a:gd name="connsiteY2" fmla="*/ 301739 h 301739"/>
                      <a:gd name="connsiteX3" fmla="*/ 0 w 472440"/>
                      <a:gd name="connsiteY3" fmla="*/ 187439 h 301739"/>
                      <a:gd name="connsiteX4" fmla="*/ 0 w 472440"/>
                      <a:gd name="connsiteY4" fmla="*/ 0 h 301739"/>
                      <a:gd name="connsiteX0" fmla="*/ 0 w 548640"/>
                      <a:gd name="connsiteY0" fmla="*/ 0 h 301739"/>
                      <a:gd name="connsiteX1" fmla="*/ 548640 w 548640"/>
                      <a:gd name="connsiteY1" fmla="*/ 129540 h 301739"/>
                      <a:gd name="connsiteX2" fmla="*/ 472440 w 548640"/>
                      <a:gd name="connsiteY2" fmla="*/ 301739 h 301739"/>
                      <a:gd name="connsiteX3" fmla="*/ 0 w 548640"/>
                      <a:gd name="connsiteY3" fmla="*/ 187439 h 301739"/>
                      <a:gd name="connsiteX4" fmla="*/ 0 w 548640"/>
                      <a:gd name="connsiteY4" fmla="*/ 0 h 301739"/>
                      <a:gd name="connsiteX0" fmla="*/ 60960 w 548640"/>
                      <a:gd name="connsiteY0" fmla="*/ 0 h 256019"/>
                      <a:gd name="connsiteX1" fmla="*/ 548640 w 548640"/>
                      <a:gd name="connsiteY1" fmla="*/ 838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48640"/>
                      <a:gd name="connsiteY0" fmla="*/ 0 h 256019"/>
                      <a:gd name="connsiteX1" fmla="*/ 548640 w 548640"/>
                      <a:gd name="connsiteY1" fmla="*/ 121920 h 256019"/>
                      <a:gd name="connsiteX2" fmla="*/ 472440 w 548640"/>
                      <a:gd name="connsiteY2" fmla="*/ 256019 h 256019"/>
                      <a:gd name="connsiteX3" fmla="*/ 0 w 548640"/>
                      <a:gd name="connsiteY3" fmla="*/ 141719 h 256019"/>
                      <a:gd name="connsiteX4" fmla="*/ 60960 w 548640"/>
                      <a:gd name="connsiteY4" fmla="*/ 0 h 256019"/>
                      <a:gd name="connsiteX0" fmla="*/ 60960 w 586740"/>
                      <a:gd name="connsiteY0" fmla="*/ 0 h 256019"/>
                      <a:gd name="connsiteX1" fmla="*/ 586740 w 586740"/>
                      <a:gd name="connsiteY1" fmla="*/ 182880 h 256019"/>
                      <a:gd name="connsiteX2" fmla="*/ 472440 w 586740"/>
                      <a:gd name="connsiteY2" fmla="*/ 256019 h 256019"/>
                      <a:gd name="connsiteX3" fmla="*/ 0 w 586740"/>
                      <a:gd name="connsiteY3" fmla="*/ 141719 h 256019"/>
                      <a:gd name="connsiteX4" fmla="*/ 60960 w 586740"/>
                      <a:gd name="connsiteY4" fmla="*/ 0 h 256019"/>
                      <a:gd name="connsiteX0" fmla="*/ 76200 w 586740"/>
                      <a:gd name="connsiteY0" fmla="*/ 0 h 195059"/>
                      <a:gd name="connsiteX1" fmla="*/ 586740 w 586740"/>
                      <a:gd name="connsiteY1" fmla="*/ 121920 h 195059"/>
                      <a:gd name="connsiteX2" fmla="*/ 472440 w 586740"/>
                      <a:gd name="connsiteY2" fmla="*/ 195059 h 195059"/>
                      <a:gd name="connsiteX3" fmla="*/ 0 w 586740"/>
                      <a:gd name="connsiteY3" fmla="*/ 80759 h 195059"/>
                      <a:gd name="connsiteX4" fmla="*/ 76200 w 586740"/>
                      <a:gd name="connsiteY4" fmla="*/ 0 h 195059"/>
                      <a:gd name="connsiteX0" fmla="*/ 0 w 648836"/>
                      <a:gd name="connsiteY0" fmla="*/ 0 h 288612"/>
                      <a:gd name="connsiteX1" fmla="*/ 648836 w 648836"/>
                      <a:gd name="connsiteY1" fmla="*/ 215473 h 288612"/>
                      <a:gd name="connsiteX2" fmla="*/ 534536 w 648836"/>
                      <a:gd name="connsiteY2" fmla="*/ 288612 h 288612"/>
                      <a:gd name="connsiteX3" fmla="*/ 62096 w 648836"/>
                      <a:gd name="connsiteY3" fmla="*/ 174312 h 288612"/>
                      <a:gd name="connsiteX4" fmla="*/ 0 w 648836"/>
                      <a:gd name="connsiteY4" fmla="*/ 0 h 288612"/>
                      <a:gd name="connsiteX0" fmla="*/ 0 w 648836"/>
                      <a:gd name="connsiteY0" fmla="*/ 0 h 215473"/>
                      <a:gd name="connsiteX1" fmla="*/ 648836 w 648836"/>
                      <a:gd name="connsiteY1" fmla="*/ 215473 h 215473"/>
                      <a:gd name="connsiteX2" fmla="*/ 603684 w 648836"/>
                      <a:gd name="connsiteY2" fmla="*/ 182857 h 215473"/>
                      <a:gd name="connsiteX3" fmla="*/ 62096 w 648836"/>
                      <a:gd name="connsiteY3" fmla="*/ 174312 h 215473"/>
                      <a:gd name="connsiteX4" fmla="*/ 0 w 648836"/>
                      <a:gd name="connsiteY4" fmla="*/ 0 h 215473"/>
                      <a:gd name="connsiteX0" fmla="*/ 0 w 603684"/>
                      <a:gd name="connsiteY0" fmla="*/ 40781 h 223638"/>
                      <a:gd name="connsiteX1" fmla="*/ 595958 w 603684"/>
                      <a:gd name="connsiteY1" fmla="*/ 0 h 223638"/>
                      <a:gd name="connsiteX2" fmla="*/ 603684 w 603684"/>
                      <a:gd name="connsiteY2" fmla="*/ 223638 h 223638"/>
                      <a:gd name="connsiteX3" fmla="*/ 62096 w 603684"/>
                      <a:gd name="connsiteY3" fmla="*/ 215093 h 223638"/>
                      <a:gd name="connsiteX4" fmla="*/ 0 w 603684"/>
                      <a:gd name="connsiteY4" fmla="*/ 40781 h 223638"/>
                      <a:gd name="connsiteX0" fmla="*/ 0 w 603684"/>
                      <a:gd name="connsiteY0" fmla="*/ 40781 h 215093"/>
                      <a:gd name="connsiteX1" fmla="*/ 595958 w 603684"/>
                      <a:gd name="connsiteY1" fmla="*/ 0 h 215093"/>
                      <a:gd name="connsiteX2" fmla="*/ 603684 w 603684"/>
                      <a:gd name="connsiteY2" fmla="*/ 191098 h 215093"/>
                      <a:gd name="connsiteX3" fmla="*/ 62096 w 603684"/>
                      <a:gd name="connsiteY3" fmla="*/ 215093 h 215093"/>
                      <a:gd name="connsiteX4" fmla="*/ 0 w 603684"/>
                      <a:gd name="connsiteY4" fmla="*/ 40781 h 215093"/>
                      <a:gd name="connsiteX0" fmla="*/ 0 w 603684"/>
                      <a:gd name="connsiteY0" fmla="*/ 28578 h 202890"/>
                      <a:gd name="connsiteX1" fmla="*/ 567485 w 603684"/>
                      <a:gd name="connsiteY1" fmla="*/ 0 h 202890"/>
                      <a:gd name="connsiteX2" fmla="*/ 603684 w 603684"/>
                      <a:gd name="connsiteY2" fmla="*/ 178895 h 202890"/>
                      <a:gd name="connsiteX3" fmla="*/ 62096 w 603684"/>
                      <a:gd name="connsiteY3" fmla="*/ 202890 h 202890"/>
                      <a:gd name="connsiteX4" fmla="*/ 0 w 603684"/>
                      <a:gd name="connsiteY4" fmla="*/ 28578 h 202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3684" h="202890">
                        <a:moveTo>
                          <a:pt x="0" y="28578"/>
                        </a:moveTo>
                        <a:lnTo>
                          <a:pt x="567485" y="0"/>
                        </a:lnTo>
                        <a:lnTo>
                          <a:pt x="603684" y="178895"/>
                        </a:lnTo>
                        <a:lnTo>
                          <a:pt x="62096" y="202890"/>
                        </a:lnTo>
                        <a:lnTo>
                          <a:pt x="0" y="2857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 10">
                    <a:extLst>
                      <a:ext uri="{FF2B5EF4-FFF2-40B4-BE49-F238E27FC236}">
                        <a16:creationId xmlns:a16="http://schemas.microsoft.com/office/drawing/2014/main" id="{21414E85-1845-4A79-379E-057A144BCEE3}"/>
                      </a:ext>
                    </a:extLst>
                  </p:cNvPr>
                  <p:cNvSpPr/>
                  <p:nvPr/>
                </p:nvSpPr>
                <p:spPr>
                  <a:xfrm>
                    <a:off x="8949627" y="3387605"/>
                    <a:ext cx="549319" cy="453156"/>
                  </a:xfrm>
                  <a:custGeom>
                    <a:avLst/>
                    <a:gdLst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8108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0 h 810832"/>
                      <a:gd name="connsiteX1" fmla="*/ 1029082 w 1029082"/>
                      <a:gd name="connsiteY1" fmla="*/ 0 h 810832"/>
                      <a:gd name="connsiteX2" fmla="*/ 1029082 w 1029082"/>
                      <a:gd name="connsiteY2" fmla="*/ 734632 h 810832"/>
                      <a:gd name="connsiteX3" fmla="*/ 0 w 1029082"/>
                      <a:gd name="connsiteY3" fmla="*/ 810832 h 810832"/>
                      <a:gd name="connsiteX4" fmla="*/ 0 w 1029082"/>
                      <a:gd name="connsiteY4" fmla="*/ 0 h 8108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  <a:gd name="connsiteX0" fmla="*/ 0 w 1029082"/>
                      <a:gd name="connsiteY0" fmla="*/ 38100 h 848932"/>
                      <a:gd name="connsiteX1" fmla="*/ 1021462 w 1029082"/>
                      <a:gd name="connsiteY1" fmla="*/ 0 h 848932"/>
                      <a:gd name="connsiteX2" fmla="*/ 1029082 w 1029082"/>
                      <a:gd name="connsiteY2" fmla="*/ 772732 h 848932"/>
                      <a:gd name="connsiteX3" fmla="*/ 0 w 1029082"/>
                      <a:gd name="connsiteY3" fmla="*/ 848932 h 848932"/>
                      <a:gd name="connsiteX4" fmla="*/ 0 w 1029082"/>
                      <a:gd name="connsiteY4" fmla="*/ 38100 h 84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9082" h="848932">
                        <a:moveTo>
                          <a:pt x="0" y="38100"/>
                        </a:moveTo>
                        <a:lnTo>
                          <a:pt x="1021462" y="0"/>
                        </a:lnTo>
                        <a:cubicBezTo>
                          <a:pt x="909702" y="387117"/>
                          <a:pt x="1026542" y="515155"/>
                          <a:pt x="1029082" y="772732"/>
                        </a:cubicBezTo>
                        <a:lnTo>
                          <a:pt x="0" y="848932"/>
                        </a:lnTo>
                        <a:cubicBezTo>
                          <a:pt x="0" y="578655"/>
                          <a:pt x="129540" y="407437"/>
                          <a:pt x="0" y="38100"/>
                        </a:cubicBezTo>
                        <a:close/>
                      </a:path>
                    </a:pathLst>
                  </a:custGeom>
                  <a:solidFill>
                    <a:schemeClr val="tx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858B830-4521-146E-EA6D-E58FFEF522D5}"/>
                  </a:ext>
                </a:extLst>
              </p:cNvPr>
              <p:cNvGrpSpPr/>
              <p:nvPr/>
            </p:nvGrpSpPr>
            <p:grpSpPr>
              <a:xfrm flipH="1">
                <a:off x="3936234" y="4645991"/>
                <a:ext cx="1400482" cy="1369867"/>
                <a:chOff x="4261820" y="238888"/>
                <a:chExt cx="3452376" cy="3376907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A60AFFD8-28CF-EA65-EC31-3A32FF6514D2}"/>
                    </a:ext>
                  </a:extLst>
                </p:cNvPr>
                <p:cNvSpPr/>
                <p:nvPr/>
              </p:nvSpPr>
              <p:spPr>
                <a:xfrm flipH="1">
                  <a:off x="4261820" y="437542"/>
                  <a:ext cx="3293927" cy="3178253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4B47A40-C223-28D1-9D4C-77552F0C5D26}"/>
                    </a:ext>
                  </a:extLst>
                </p:cNvPr>
                <p:cNvSpPr/>
                <p:nvPr/>
              </p:nvSpPr>
              <p:spPr>
                <a:xfrm flipH="1">
                  <a:off x="4420269" y="238888"/>
                  <a:ext cx="3293927" cy="317825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F9A30758-83A1-0552-B4B4-092D82FB0352}"/>
                  </a:ext>
                </a:extLst>
              </p:cNvPr>
              <p:cNvSpPr/>
              <p:nvPr/>
            </p:nvSpPr>
            <p:spPr>
              <a:xfrm flipH="1">
                <a:off x="3686152" y="5058548"/>
                <a:ext cx="1444492" cy="1191620"/>
              </a:xfrm>
              <a:custGeom>
                <a:avLst/>
                <a:gdLst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8108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0 h 810832"/>
                  <a:gd name="connsiteX1" fmla="*/ 1029082 w 1029082"/>
                  <a:gd name="connsiteY1" fmla="*/ 0 h 810832"/>
                  <a:gd name="connsiteX2" fmla="*/ 1029082 w 1029082"/>
                  <a:gd name="connsiteY2" fmla="*/ 734632 h 810832"/>
                  <a:gd name="connsiteX3" fmla="*/ 0 w 1029082"/>
                  <a:gd name="connsiteY3" fmla="*/ 810832 h 810832"/>
                  <a:gd name="connsiteX4" fmla="*/ 0 w 1029082"/>
                  <a:gd name="connsiteY4" fmla="*/ 0 h 8108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  <a:gd name="connsiteX0" fmla="*/ 0 w 1029082"/>
                  <a:gd name="connsiteY0" fmla="*/ 38100 h 848932"/>
                  <a:gd name="connsiteX1" fmla="*/ 1021462 w 1029082"/>
                  <a:gd name="connsiteY1" fmla="*/ 0 h 848932"/>
                  <a:gd name="connsiteX2" fmla="*/ 1029082 w 1029082"/>
                  <a:gd name="connsiteY2" fmla="*/ 772732 h 848932"/>
                  <a:gd name="connsiteX3" fmla="*/ 0 w 1029082"/>
                  <a:gd name="connsiteY3" fmla="*/ 848932 h 848932"/>
                  <a:gd name="connsiteX4" fmla="*/ 0 w 1029082"/>
                  <a:gd name="connsiteY4" fmla="*/ 38100 h 84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82" h="848932">
                    <a:moveTo>
                      <a:pt x="0" y="38100"/>
                    </a:moveTo>
                    <a:lnTo>
                      <a:pt x="1021462" y="0"/>
                    </a:lnTo>
                    <a:cubicBezTo>
                      <a:pt x="909702" y="387117"/>
                      <a:pt x="1026542" y="515155"/>
                      <a:pt x="1029082" y="772732"/>
                    </a:cubicBezTo>
                    <a:lnTo>
                      <a:pt x="0" y="848932"/>
                    </a:lnTo>
                    <a:cubicBezTo>
                      <a:pt x="0" y="578655"/>
                      <a:pt x="129540" y="407437"/>
                      <a:pt x="0" y="381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C89E5-7045-BF24-C7AF-1F59E3D03AA8}"/>
                </a:ext>
              </a:extLst>
            </p:cNvPr>
            <p:cNvSpPr/>
            <p:nvPr/>
          </p:nvSpPr>
          <p:spPr>
            <a:xfrm rot="207970">
              <a:off x="5352302" y="5172714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42B15C-6F4A-71E4-A98F-AC9C91E566F2}"/>
                </a:ext>
              </a:extLst>
            </p:cNvPr>
            <p:cNvSpPr/>
            <p:nvPr/>
          </p:nvSpPr>
          <p:spPr>
            <a:xfrm rot="21278675">
              <a:off x="6528236" y="5138193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5872D0-FB6D-7967-FDEA-F0E4970D17AE}"/>
                </a:ext>
              </a:extLst>
            </p:cNvPr>
            <p:cNvSpPr/>
            <p:nvPr/>
          </p:nvSpPr>
          <p:spPr>
            <a:xfrm rot="3623244">
              <a:off x="3057489" y="4139168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85DA6A-A344-6510-D2A0-64D336D0AD42}"/>
                </a:ext>
              </a:extLst>
            </p:cNvPr>
            <p:cNvSpPr/>
            <p:nvPr/>
          </p:nvSpPr>
          <p:spPr>
            <a:xfrm rot="17553770">
              <a:off x="8364289" y="4007462"/>
              <a:ext cx="369132" cy="526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asmnhshsh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CFB577-73AD-83B4-E108-C56F360EFD13}"/>
              </a:ext>
            </a:extLst>
          </p:cNvPr>
          <p:cNvSpPr/>
          <p:nvPr/>
        </p:nvSpPr>
        <p:spPr>
          <a:xfrm>
            <a:off x="2731773" y="3950010"/>
            <a:ext cx="156873" cy="49653"/>
          </a:xfrm>
          <a:custGeom>
            <a:avLst/>
            <a:gdLst>
              <a:gd name="connsiteX0" fmla="*/ 4816 w 1113086"/>
              <a:gd name="connsiteY0" fmla="*/ 82008 h 379987"/>
              <a:gd name="connsiteX1" fmla="*/ 433441 w 1113086"/>
              <a:gd name="connsiteY1" fmla="*/ 85183 h 379987"/>
              <a:gd name="connsiteX2" fmla="*/ 519166 w 1113086"/>
              <a:gd name="connsiteY2" fmla="*/ 116933 h 379987"/>
              <a:gd name="connsiteX3" fmla="*/ 579491 w 1113086"/>
              <a:gd name="connsiteY3" fmla="*/ 104233 h 379987"/>
              <a:gd name="connsiteX4" fmla="*/ 604891 w 1113086"/>
              <a:gd name="connsiteY4" fmla="*/ 62958 h 379987"/>
              <a:gd name="connsiteX5" fmla="*/ 1112891 w 1113086"/>
              <a:gd name="connsiteY5" fmla="*/ 15333 h 379987"/>
              <a:gd name="connsiteX6" fmla="*/ 662041 w 1113086"/>
              <a:gd name="connsiteY6" fmla="*/ 355058 h 379987"/>
              <a:gd name="connsiteX7" fmla="*/ 392166 w 1113086"/>
              <a:gd name="connsiteY7" fmla="*/ 345533 h 379987"/>
              <a:gd name="connsiteX8" fmla="*/ 214366 w 1113086"/>
              <a:gd name="connsiteY8" fmla="*/ 275683 h 379987"/>
              <a:gd name="connsiteX9" fmla="*/ 4816 w 1113086"/>
              <a:gd name="connsiteY9" fmla="*/ 82008 h 379987"/>
              <a:gd name="connsiteX0" fmla="*/ 4816 w 1113291"/>
              <a:gd name="connsiteY0" fmla="*/ 75842 h 373821"/>
              <a:gd name="connsiteX1" fmla="*/ 433441 w 1113291"/>
              <a:gd name="connsiteY1" fmla="*/ 79017 h 373821"/>
              <a:gd name="connsiteX2" fmla="*/ 519166 w 1113291"/>
              <a:gd name="connsiteY2" fmla="*/ 110767 h 373821"/>
              <a:gd name="connsiteX3" fmla="*/ 579491 w 1113291"/>
              <a:gd name="connsiteY3" fmla="*/ 98067 h 373821"/>
              <a:gd name="connsiteX4" fmla="*/ 1112891 w 1113291"/>
              <a:gd name="connsiteY4" fmla="*/ 9167 h 373821"/>
              <a:gd name="connsiteX5" fmla="*/ 662041 w 1113291"/>
              <a:gd name="connsiteY5" fmla="*/ 348892 h 373821"/>
              <a:gd name="connsiteX6" fmla="*/ 392166 w 1113291"/>
              <a:gd name="connsiteY6" fmla="*/ 339367 h 373821"/>
              <a:gd name="connsiteX7" fmla="*/ 214366 w 1113291"/>
              <a:gd name="connsiteY7" fmla="*/ 269517 h 373821"/>
              <a:gd name="connsiteX8" fmla="*/ 4816 w 1113291"/>
              <a:gd name="connsiteY8" fmla="*/ 75842 h 373821"/>
              <a:gd name="connsiteX0" fmla="*/ 4816 w 1113291"/>
              <a:gd name="connsiteY0" fmla="*/ 78386 h 376365"/>
              <a:gd name="connsiteX1" fmla="*/ 433441 w 1113291"/>
              <a:gd name="connsiteY1" fmla="*/ 81561 h 376365"/>
              <a:gd name="connsiteX2" fmla="*/ 519166 w 1113291"/>
              <a:gd name="connsiteY2" fmla="*/ 113311 h 376365"/>
              <a:gd name="connsiteX3" fmla="*/ 579491 w 1113291"/>
              <a:gd name="connsiteY3" fmla="*/ 81561 h 376365"/>
              <a:gd name="connsiteX4" fmla="*/ 1112891 w 1113291"/>
              <a:gd name="connsiteY4" fmla="*/ 11711 h 376365"/>
              <a:gd name="connsiteX5" fmla="*/ 662041 w 1113291"/>
              <a:gd name="connsiteY5" fmla="*/ 351436 h 376365"/>
              <a:gd name="connsiteX6" fmla="*/ 392166 w 1113291"/>
              <a:gd name="connsiteY6" fmla="*/ 341911 h 376365"/>
              <a:gd name="connsiteX7" fmla="*/ 214366 w 1113291"/>
              <a:gd name="connsiteY7" fmla="*/ 272061 h 376365"/>
              <a:gd name="connsiteX8" fmla="*/ 4816 w 1113291"/>
              <a:gd name="connsiteY8" fmla="*/ 78386 h 376365"/>
              <a:gd name="connsiteX0" fmla="*/ 4816 w 1113987"/>
              <a:gd name="connsiteY0" fmla="*/ 67224 h 365203"/>
              <a:gd name="connsiteX1" fmla="*/ 433441 w 1113987"/>
              <a:gd name="connsiteY1" fmla="*/ 70399 h 365203"/>
              <a:gd name="connsiteX2" fmla="*/ 519166 w 1113987"/>
              <a:gd name="connsiteY2" fmla="*/ 102149 h 365203"/>
              <a:gd name="connsiteX3" fmla="*/ 579491 w 1113987"/>
              <a:gd name="connsiteY3" fmla="*/ 70399 h 365203"/>
              <a:gd name="connsiteX4" fmla="*/ 1112891 w 1113987"/>
              <a:gd name="connsiteY4" fmla="*/ 549 h 365203"/>
              <a:gd name="connsiteX5" fmla="*/ 662041 w 1113987"/>
              <a:gd name="connsiteY5" fmla="*/ 340274 h 365203"/>
              <a:gd name="connsiteX6" fmla="*/ 392166 w 1113987"/>
              <a:gd name="connsiteY6" fmla="*/ 330749 h 365203"/>
              <a:gd name="connsiteX7" fmla="*/ 214366 w 1113987"/>
              <a:gd name="connsiteY7" fmla="*/ 260899 h 365203"/>
              <a:gd name="connsiteX8" fmla="*/ 4816 w 1113987"/>
              <a:gd name="connsiteY8" fmla="*/ 67224 h 365203"/>
              <a:gd name="connsiteX0" fmla="*/ 4816 w 1113987"/>
              <a:gd name="connsiteY0" fmla="*/ 67394 h 365373"/>
              <a:gd name="connsiteX1" fmla="*/ 433441 w 1113987"/>
              <a:gd name="connsiteY1" fmla="*/ 70569 h 365373"/>
              <a:gd name="connsiteX2" fmla="*/ 519166 w 1113987"/>
              <a:gd name="connsiteY2" fmla="*/ 102319 h 365373"/>
              <a:gd name="connsiteX3" fmla="*/ 579491 w 1113987"/>
              <a:gd name="connsiteY3" fmla="*/ 70569 h 365373"/>
              <a:gd name="connsiteX4" fmla="*/ 1112891 w 1113987"/>
              <a:gd name="connsiteY4" fmla="*/ 719 h 365373"/>
              <a:gd name="connsiteX5" fmla="*/ 662041 w 1113987"/>
              <a:gd name="connsiteY5" fmla="*/ 340444 h 365373"/>
              <a:gd name="connsiteX6" fmla="*/ 392166 w 1113987"/>
              <a:gd name="connsiteY6" fmla="*/ 330919 h 365373"/>
              <a:gd name="connsiteX7" fmla="*/ 214366 w 1113987"/>
              <a:gd name="connsiteY7" fmla="*/ 261069 h 365373"/>
              <a:gd name="connsiteX8" fmla="*/ 4816 w 1113987"/>
              <a:gd name="connsiteY8" fmla="*/ 67394 h 365373"/>
              <a:gd name="connsiteX0" fmla="*/ 4816 w 1113108"/>
              <a:gd name="connsiteY0" fmla="*/ 80414 h 378393"/>
              <a:gd name="connsiteX1" fmla="*/ 433441 w 1113108"/>
              <a:gd name="connsiteY1" fmla="*/ 83589 h 378393"/>
              <a:gd name="connsiteX2" fmla="*/ 519166 w 1113108"/>
              <a:gd name="connsiteY2" fmla="*/ 115339 h 378393"/>
              <a:gd name="connsiteX3" fmla="*/ 601716 w 1113108"/>
              <a:gd name="connsiteY3" fmla="*/ 80414 h 378393"/>
              <a:gd name="connsiteX4" fmla="*/ 1112891 w 1113108"/>
              <a:gd name="connsiteY4" fmla="*/ 13739 h 378393"/>
              <a:gd name="connsiteX5" fmla="*/ 662041 w 1113108"/>
              <a:gd name="connsiteY5" fmla="*/ 353464 h 378393"/>
              <a:gd name="connsiteX6" fmla="*/ 392166 w 1113108"/>
              <a:gd name="connsiteY6" fmla="*/ 343939 h 378393"/>
              <a:gd name="connsiteX7" fmla="*/ 214366 w 1113108"/>
              <a:gd name="connsiteY7" fmla="*/ 274089 h 378393"/>
              <a:gd name="connsiteX8" fmla="*/ 4816 w 1113108"/>
              <a:gd name="connsiteY8" fmla="*/ 80414 h 378393"/>
              <a:gd name="connsiteX0" fmla="*/ 4816 w 1113066"/>
              <a:gd name="connsiteY0" fmla="*/ 82957 h 380936"/>
              <a:gd name="connsiteX1" fmla="*/ 433441 w 1113066"/>
              <a:gd name="connsiteY1" fmla="*/ 86132 h 380936"/>
              <a:gd name="connsiteX2" fmla="*/ 519166 w 1113066"/>
              <a:gd name="connsiteY2" fmla="*/ 117882 h 380936"/>
              <a:gd name="connsiteX3" fmla="*/ 608066 w 1113066"/>
              <a:gd name="connsiteY3" fmla="*/ 70257 h 380936"/>
              <a:gd name="connsiteX4" fmla="*/ 1112891 w 1113066"/>
              <a:gd name="connsiteY4" fmla="*/ 16282 h 380936"/>
              <a:gd name="connsiteX5" fmla="*/ 662041 w 1113066"/>
              <a:gd name="connsiteY5" fmla="*/ 356007 h 380936"/>
              <a:gd name="connsiteX6" fmla="*/ 392166 w 1113066"/>
              <a:gd name="connsiteY6" fmla="*/ 346482 h 380936"/>
              <a:gd name="connsiteX7" fmla="*/ 214366 w 1113066"/>
              <a:gd name="connsiteY7" fmla="*/ 276632 h 380936"/>
              <a:gd name="connsiteX8" fmla="*/ 4816 w 1113066"/>
              <a:gd name="connsiteY8" fmla="*/ 82957 h 380936"/>
              <a:gd name="connsiteX0" fmla="*/ 4816 w 1115568"/>
              <a:gd name="connsiteY0" fmla="*/ 67070 h 365049"/>
              <a:gd name="connsiteX1" fmla="*/ 433441 w 1115568"/>
              <a:gd name="connsiteY1" fmla="*/ 70245 h 365049"/>
              <a:gd name="connsiteX2" fmla="*/ 519166 w 1115568"/>
              <a:gd name="connsiteY2" fmla="*/ 101995 h 365049"/>
              <a:gd name="connsiteX3" fmla="*/ 608066 w 1115568"/>
              <a:gd name="connsiteY3" fmla="*/ 54370 h 365049"/>
              <a:gd name="connsiteX4" fmla="*/ 1112891 w 1115568"/>
              <a:gd name="connsiteY4" fmla="*/ 395 h 365049"/>
              <a:gd name="connsiteX5" fmla="*/ 662041 w 1115568"/>
              <a:gd name="connsiteY5" fmla="*/ 340120 h 365049"/>
              <a:gd name="connsiteX6" fmla="*/ 392166 w 1115568"/>
              <a:gd name="connsiteY6" fmla="*/ 330595 h 365049"/>
              <a:gd name="connsiteX7" fmla="*/ 214366 w 1115568"/>
              <a:gd name="connsiteY7" fmla="*/ 260745 h 365049"/>
              <a:gd name="connsiteX8" fmla="*/ 4816 w 1115568"/>
              <a:gd name="connsiteY8" fmla="*/ 67070 h 365049"/>
              <a:gd name="connsiteX0" fmla="*/ 8764 w 1119516"/>
              <a:gd name="connsiteY0" fmla="*/ 67070 h 365049"/>
              <a:gd name="connsiteX1" fmla="*/ 437389 w 1119516"/>
              <a:gd name="connsiteY1" fmla="*/ 70245 h 365049"/>
              <a:gd name="connsiteX2" fmla="*/ 523114 w 1119516"/>
              <a:gd name="connsiteY2" fmla="*/ 101995 h 365049"/>
              <a:gd name="connsiteX3" fmla="*/ 612014 w 1119516"/>
              <a:gd name="connsiteY3" fmla="*/ 54370 h 365049"/>
              <a:gd name="connsiteX4" fmla="*/ 1116839 w 1119516"/>
              <a:gd name="connsiteY4" fmla="*/ 395 h 365049"/>
              <a:gd name="connsiteX5" fmla="*/ 665989 w 1119516"/>
              <a:gd name="connsiteY5" fmla="*/ 340120 h 365049"/>
              <a:gd name="connsiteX6" fmla="*/ 396114 w 1119516"/>
              <a:gd name="connsiteY6" fmla="*/ 330595 h 365049"/>
              <a:gd name="connsiteX7" fmla="*/ 218314 w 1119516"/>
              <a:gd name="connsiteY7" fmla="*/ 260745 h 365049"/>
              <a:gd name="connsiteX8" fmla="*/ 8764 w 1119516"/>
              <a:gd name="connsiteY8" fmla="*/ 67070 h 365049"/>
              <a:gd name="connsiteX0" fmla="*/ 4351 w 1115103"/>
              <a:gd name="connsiteY0" fmla="*/ 67070 h 365049"/>
              <a:gd name="connsiteX1" fmla="*/ 420276 w 1115103"/>
              <a:gd name="connsiteY1" fmla="*/ 60720 h 365049"/>
              <a:gd name="connsiteX2" fmla="*/ 518701 w 1115103"/>
              <a:gd name="connsiteY2" fmla="*/ 101995 h 365049"/>
              <a:gd name="connsiteX3" fmla="*/ 607601 w 1115103"/>
              <a:gd name="connsiteY3" fmla="*/ 54370 h 365049"/>
              <a:gd name="connsiteX4" fmla="*/ 1112426 w 1115103"/>
              <a:gd name="connsiteY4" fmla="*/ 395 h 365049"/>
              <a:gd name="connsiteX5" fmla="*/ 661576 w 1115103"/>
              <a:gd name="connsiteY5" fmla="*/ 340120 h 365049"/>
              <a:gd name="connsiteX6" fmla="*/ 391701 w 1115103"/>
              <a:gd name="connsiteY6" fmla="*/ 330595 h 365049"/>
              <a:gd name="connsiteX7" fmla="*/ 213901 w 1115103"/>
              <a:gd name="connsiteY7" fmla="*/ 260745 h 365049"/>
              <a:gd name="connsiteX8" fmla="*/ 4351 w 1115103"/>
              <a:gd name="connsiteY8" fmla="*/ 67070 h 365049"/>
              <a:gd name="connsiteX0" fmla="*/ 6566 w 1117318"/>
              <a:gd name="connsiteY0" fmla="*/ 67070 h 365049"/>
              <a:gd name="connsiteX1" fmla="*/ 422491 w 1117318"/>
              <a:gd name="connsiteY1" fmla="*/ 60720 h 365049"/>
              <a:gd name="connsiteX2" fmla="*/ 520916 w 1117318"/>
              <a:gd name="connsiteY2" fmla="*/ 101995 h 365049"/>
              <a:gd name="connsiteX3" fmla="*/ 609816 w 1117318"/>
              <a:gd name="connsiteY3" fmla="*/ 54370 h 365049"/>
              <a:gd name="connsiteX4" fmla="*/ 1114641 w 1117318"/>
              <a:gd name="connsiteY4" fmla="*/ 395 h 365049"/>
              <a:gd name="connsiteX5" fmla="*/ 663791 w 1117318"/>
              <a:gd name="connsiteY5" fmla="*/ 340120 h 365049"/>
              <a:gd name="connsiteX6" fmla="*/ 393916 w 1117318"/>
              <a:gd name="connsiteY6" fmla="*/ 330595 h 365049"/>
              <a:gd name="connsiteX7" fmla="*/ 216116 w 1117318"/>
              <a:gd name="connsiteY7" fmla="*/ 260745 h 365049"/>
              <a:gd name="connsiteX8" fmla="*/ 6566 w 1117318"/>
              <a:gd name="connsiteY8" fmla="*/ 67070 h 365049"/>
              <a:gd name="connsiteX0" fmla="*/ 7462 w 1118037"/>
              <a:gd name="connsiteY0" fmla="*/ 67074 h 373955"/>
              <a:gd name="connsiteX1" fmla="*/ 423387 w 1118037"/>
              <a:gd name="connsiteY1" fmla="*/ 60724 h 373955"/>
              <a:gd name="connsiteX2" fmla="*/ 521812 w 1118037"/>
              <a:gd name="connsiteY2" fmla="*/ 101999 h 373955"/>
              <a:gd name="connsiteX3" fmla="*/ 610712 w 1118037"/>
              <a:gd name="connsiteY3" fmla="*/ 54374 h 373955"/>
              <a:gd name="connsiteX4" fmla="*/ 1115537 w 1118037"/>
              <a:gd name="connsiteY4" fmla="*/ 399 h 373955"/>
              <a:gd name="connsiteX5" fmla="*/ 664687 w 1118037"/>
              <a:gd name="connsiteY5" fmla="*/ 340124 h 373955"/>
              <a:gd name="connsiteX6" fmla="*/ 566262 w 1118037"/>
              <a:gd name="connsiteY6" fmla="*/ 352824 h 373955"/>
              <a:gd name="connsiteX7" fmla="*/ 217012 w 1118037"/>
              <a:gd name="connsiteY7" fmla="*/ 260749 h 373955"/>
              <a:gd name="connsiteX8" fmla="*/ 7462 w 1118037"/>
              <a:gd name="connsiteY8" fmla="*/ 67074 h 373955"/>
              <a:gd name="connsiteX0" fmla="*/ 7462 w 1124417"/>
              <a:gd name="connsiteY0" fmla="*/ 75198 h 362376"/>
              <a:gd name="connsiteX1" fmla="*/ 423387 w 1124417"/>
              <a:gd name="connsiteY1" fmla="*/ 68848 h 362376"/>
              <a:gd name="connsiteX2" fmla="*/ 521812 w 1124417"/>
              <a:gd name="connsiteY2" fmla="*/ 110123 h 362376"/>
              <a:gd name="connsiteX3" fmla="*/ 610712 w 1124417"/>
              <a:gd name="connsiteY3" fmla="*/ 62498 h 362376"/>
              <a:gd name="connsiteX4" fmla="*/ 1115537 w 1124417"/>
              <a:gd name="connsiteY4" fmla="*/ 8523 h 362376"/>
              <a:gd name="connsiteX5" fmla="*/ 905987 w 1124417"/>
              <a:gd name="connsiteY5" fmla="*/ 233948 h 362376"/>
              <a:gd name="connsiteX6" fmla="*/ 566262 w 1124417"/>
              <a:gd name="connsiteY6" fmla="*/ 360948 h 362376"/>
              <a:gd name="connsiteX7" fmla="*/ 217012 w 1124417"/>
              <a:gd name="connsiteY7" fmla="*/ 268873 h 362376"/>
              <a:gd name="connsiteX8" fmla="*/ 7462 w 1124417"/>
              <a:gd name="connsiteY8" fmla="*/ 75198 h 362376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  <a:gd name="connsiteX0" fmla="*/ 7462 w 1124417"/>
              <a:gd name="connsiteY0" fmla="*/ 66719 h 353897"/>
              <a:gd name="connsiteX1" fmla="*/ 423387 w 1124417"/>
              <a:gd name="connsiteY1" fmla="*/ 60369 h 353897"/>
              <a:gd name="connsiteX2" fmla="*/ 521812 w 1124417"/>
              <a:gd name="connsiteY2" fmla="*/ 101644 h 353897"/>
              <a:gd name="connsiteX3" fmla="*/ 610712 w 1124417"/>
              <a:gd name="connsiteY3" fmla="*/ 54019 h 353897"/>
              <a:gd name="connsiteX4" fmla="*/ 1115537 w 1124417"/>
              <a:gd name="connsiteY4" fmla="*/ 44 h 353897"/>
              <a:gd name="connsiteX5" fmla="*/ 905987 w 1124417"/>
              <a:gd name="connsiteY5" fmla="*/ 225469 h 353897"/>
              <a:gd name="connsiteX6" fmla="*/ 566262 w 1124417"/>
              <a:gd name="connsiteY6" fmla="*/ 352469 h 353897"/>
              <a:gd name="connsiteX7" fmla="*/ 217012 w 1124417"/>
              <a:gd name="connsiteY7" fmla="*/ 260394 h 353897"/>
              <a:gd name="connsiteX8" fmla="*/ 7462 w 1124417"/>
              <a:gd name="connsiteY8" fmla="*/ 66719 h 35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4417" h="353897">
                <a:moveTo>
                  <a:pt x="7462" y="66719"/>
                </a:moveTo>
                <a:cubicBezTo>
                  <a:pt x="51383" y="61957"/>
                  <a:pt x="337662" y="54548"/>
                  <a:pt x="423387" y="60369"/>
                </a:cubicBezTo>
                <a:cubicBezTo>
                  <a:pt x="509112" y="66190"/>
                  <a:pt x="490591" y="102702"/>
                  <a:pt x="521812" y="101644"/>
                </a:cubicBezTo>
                <a:cubicBezTo>
                  <a:pt x="553033" y="100586"/>
                  <a:pt x="511758" y="86827"/>
                  <a:pt x="610712" y="54019"/>
                </a:cubicBezTo>
                <a:cubicBezTo>
                  <a:pt x="709666" y="21211"/>
                  <a:pt x="1066325" y="3219"/>
                  <a:pt x="1115537" y="44"/>
                </a:cubicBezTo>
                <a:cubicBezTo>
                  <a:pt x="1164749" y="-3131"/>
                  <a:pt x="997533" y="166732"/>
                  <a:pt x="905987" y="225469"/>
                </a:cubicBezTo>
                <a:cubicBezTo>
                  <a:pt x="814441" y="284207"/>
                  <a:pt x="640875" y="365698"/>
                  <a:pt x="566262" y="352469"/>
                </a:cubicBezTo>
                <a:cubicBezTo>
                  <a:pt x="485300" y="355115"/>
                  <a:pt x="310145" y="308019"/>
                  <a:pt x="217012" y="260394"/>
                </a:cubicBezTo>
                <a:cubicBezTo>
                  <a:pt x="123879" y="212769"/>
                  <a:pt x="-36459" y="71481"/>
                  <a:pt x="7462" y="66719"/>
                </a:cubicBezTo>
                <a:close/>
              </a:path>
            </a:pathLst>
          </a:custGeom>
          <a:solidFill>
            <a:srgbClr val="D10B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87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114</Words>
  <Application>Microsoft Office PowerPoint</Application>
  <PresentationFormat>Widescreen</PresentationFormat>
  <Paragraphs>60</Paragraphs>
  <Slides>31</Slides>
  <Notes>20</Notes>
  <HiddenSlides>0</HiddenSlides>
  <MMClips>45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hellotuners@outlook.com</dc:creator>
  <cp:lastModifiedBy>hellotuners@outlook.com</cp:lastModifiedBy>
  <cp:revision>14</cp:revision>
  <dcterms:created xsi:type="dcterms:W3CDTF">2024-12-30T18:37:10Z</dcterms:created>
  <dcterms:modified xsi:type="dcterms:W3CDTF">2024-12-30T23:40:30Z</dcterms:modified>
</cp:coreProperties>
</file>