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69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56E"/>
    <a:srgbClr val="264854"/>
    <a:srgbClr val="234350"/>
    <a:srgbClr val="A24B32"/>
    <a:srgbClr val="D4B99B"/>
    <a:srgbClr val="D9BEA0"/>
    <a:srgbClr val="D7C7A6"/>
    <a:srgbClr val="96A590"/>
    <a:srgbClr val="66887A"/>
    <a:srgbClr val="477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99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DFCB-C748-4394-A734-607698B2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6B66-8A4B-4A06-A1D4-25CAFBAF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3FF7-6FB0-43EB-A828-D0BEFA4E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8A7C4-57DD-491B-9FAC-08AA3903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46D7-BBB9-4A48-96B3-41898C3F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6644-0BEB-45AB-B6BE-8576D9FA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0DE73-64E3-4066-94EF-AEBB31D7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D140-E8B2-4371-892C-5AA74F3E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376F-5F9E-4C11-8327-0915D95A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F9C0-3F90-458D-ACAD-4025F33A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EA887-7F38-4092-A9A6-A77BFB947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3E6BB-7193-412E-9984-5C306586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705E-993F-49EE-B497-21888BB7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6C58-DC6A-4A0D-9747-67104577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3513-B0F9-4381-8A6B-8790577A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5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5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8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31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6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2BA2-E611-4CCF-B47F-DE30554A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2601-48AB-49FA-9298-678D7B44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1E2D-674A-47AD-9DC3-22FA5327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2D707-5780-4E27-BDCD-11C4E8F2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3813-A45B-476C-82E2-D605656D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7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0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69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7B2A-A5F2-40DC-AC14-AEAEBB13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E4D5-897D-4A3C-ADA3-DA9FFA99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F74E-BD1F-4999-B8A6-89BF2FC7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DF38-C060-4015-AF5F-81583F68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0DD1-0E84-43CA-9143-DDEF453A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186D-511B-41D8-9C3A-4D22E6A5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72C3-BE49-404B-8903-BE1135186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64183-C176-404C-A547-F44BA7365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5AAB6-1E15-4A79-B3FA-39D37643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B395-5132-4591-A761-890F599A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C27C7-F685-4AE4-AA96-C53ED1EA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1A99-981E-456F-9C96-0883B0A9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33CB-E0C5-4D1F-B506-98622FB5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6EFE4-64B0-4108-B802-DB5EEFA8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B1B42-3DCC-4E29-844D-DB494E808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4B574-644A-40B1-A78D-D9156CCBE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BABC3-1396-42F5-A6E0-0808CCF5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3381-FCB9-4242-B695-3136E976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D417-6EE2-4045-846D-6A1487F5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8549-6F82-4268-B543-1C5117B4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90B3C-FD5A-47FD-B317-A1EF1EE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318F-0447-480E-8AD1-F8A7AE83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3004C-0431-44C6-8802-78905F4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B2435-4B7A-445C-8CE1-C6EDAA1C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FE86F-6C02-488E-9C32-DCD1EB9E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B02CF-D0BF-467D-A830-7056398E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AEEA-F5C1-4DE0-A3CA-B0084615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B15E-E55D-4BC6-9DF4-AB6719DE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A7814-1093-4D37-8435-A341B18E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B7020-A518-488F-890A-7589214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39DC-A32F-4776-AA57-D1708CA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CE43D-118E-4720-AC04-0BD64291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4E72-94F1-4C83-8F35-947631E1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E1BB7-F6C6-4610-A2F0-3BBCED155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99FF9-F661-4E62-B0C5-B0556009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C23B1-A40E-4929-B332-B7708235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E2F19-FDD5-4A92-B06D-9442D858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CCE24-B9D6-40C3-B65E-5EDBFB31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6C6D6-1C88-4706-A5EA-E576702D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CCF3-DC51-4C5A-BDD5-B3326D30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1C10-73A6-4B15-8156-269F9FDEF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0597-240F-4BA2-986C-6E4D7811B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2B21-9E1A-4732-AD56-85D581C2D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8B1F-8E25-442C-BAC3-8C6F9B6DC15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388C-6FF4-4D08-8439-EDDE9500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3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microsoft.com/office/2007/relationships/media" Target="../media/media2.mp3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microsoft.com/office/2007/relationships/media" Target="../media/media3.mp3"/><Relationship Id="rId11" Type="http://schemas.microsoft.com/office/2007/relationships/hdphoto" Target="../media/hdphoto2.wdp"/><Relationship Id="rId5" Type="http://schemas.openxmlformats.org/officeDocument/2006/relationships/audio" Target="NULL" TargetMode="External"/><Relationship Id="rId10" Type="http://schemas.openxmlformats.org/officeDocument/2006/relationships/image" Target="../media/image2.png"/><Relationship Id="rId4" Type="http://schemas.openxmlformats.org/officeDocument/2006/relationships/audio" Target="../media/media2.mp3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microsoft.com/office/2007/relationships/media" Target="../media/media4.mp3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microsoft.com/office/2007/relationships/media" Target="../media/media3.mp3"/><Relationship Id="rId11" Type="http://schemas.microsoft.com/office/2007/relationships/hdphoto" Target="../media/hdphoto2.wdp"/><Relationship Id="rId5" Type="http://schemas.openxmlformats.org/officeDocument/2006/relationships/audio" Target="NULL" TargetMode="External"/><Relationship Id="rId10" Type="http://schemas.openxmlformats.org/officeDocument/2006/relationships/image" Target="../media/image2.png"/><Relationship Id="rId4" Type="http://schemas.openxmlformats.org/officeDocument/2006/relationships/audio" Target="../media/media4.mp3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microsoft.com/office/2007/relationships/media" Target="../media/media5.mp3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microsoft.com/office/2007/relationships/media" Target="../media/media3.mp3"/><Relationship Id="rId11" Type="http://schemas.microsoft.com/office/2007/relationships/hdphoto" Target="../media/hdphoto2.wdp"/><Relationship Id="rId5" Type="http://schemas.openxmlformats.org/officeDocument/2006/relationships/audio" Target="NULL" TargetMode="External"/><Relationship Id="rId10" Type="http://schemas.openxmlformats.org/officeDocument/2006/relationships/image" Target="../media/image2.png"/><Relationship Id="rId4" Type="http://schemas.openxmlformats.org/officeDocument/2006/relationships/audio" Target="../media/media5.mp3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microsoft.com/office/2007/relationships/media" Target="../media/media4.mp3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microsoft.com/office/2007/relationships/media" Target="../media/media3.mp3"/><Relationship Id="rId11" Type="http://schemas.microsoft.com/office/2007/relationships/hdphoto" Target="../media/hdphoto2.wdp"/><Relationship Id="rId5" Type="http://schemas.openxmlformats.org/officeDocument/2006/relationships/audio" Target="NULL" TargetMode="External"/><Relationship Id="rId10" Type="http://schemas.openxmlformats.org/officeDocument/2006/relationships/image" Target="../media/image2.png"/><Relationship Id="rId4" Type="http://schemas.openxmlformats.org/officeDocument/2006/relationships/audio" Target="../media/media4.mp3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microsoft.com/office/2007/relationships/media" Target="../media/media6.mp3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audio" Target="../media/media7.mp3"/><Relationship Id="rId11" Type="http://schemas.microsoft.com/office/2007/relationships/hdphoto" Target="../media/hdphoto2.wdp"/><Relationship Id="rId5" Type="http://schemas.microsoft.com/office/2007/relationships/media" Target="../media/media7.mp3"/><Relationship Id="rId10" Type="http://schemas.openxmlformats.org/officeDocument/2006/relationships/image" Target="../media/image2.png"/><Relationship Id="rId4" Type="http://schemas.openxmlformats.org/officeDocument/2006/relationships/audio" Target="../media/media6.mp3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p3"/><Relationship Id="rId13" Type="http://schemas.microsoft.com/office/2007/relationships/hdphoto" Target="../media/hdphoto1.wdp"/><Relationship Id="rId3" Type="http://schemas.microsoft.com/office/2007/relationships/media" Target="../media/media8.mp3"/><Relationship Id="rId7" Type="http://schemas.microsoft.com/office/2007/relationships/media" Target="../media/media9.mp3"/><Relationship Id="rId12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audio" Target="../media/media7.mp3"/><Relationship Id="rId11" Type="http://schemas.openxmlformats.org/officeDocument/2006/relationships/image" Target="../media/image4.png"/><Relationship Id="rId5" Type="http://schemas.microsoft.com/office/2007/relationships/media" Target="../media/media7.mp3"/><Relationship Id="rId10" Type="http://schemas.openxmlformats.org/officeDocument/2006/relationships/image" Target="../media/image3.png"/><Relationship Id="rId4" Type="http://schemas.openxmlformats.org/officeDocument/2006/relationships/audio" Target="../media/media8.mp3"/><Relationship Id="rId9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740F34D-5180-44A5-B97E-4F2BE020DF6F}"/>
              </a:ext>
            </a:extLst>
          </p:cNvPr>
          <p:cNvSpPr/>
          <p:nvPr/>
        </p:nvSpPr>
        <p:spPr>
          <a:xfrm>
            <a:off x="-51822" y="0"/>
            <a:ext cx="6925089" cy="12178484"/>
          </a:xfrm>
          <a:prstGeom prst="rect">
            <a:avLst/>
          </a:prstGeom>
          <a:solidFill>
            <a:srgbClr val="487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3922" y="-56305"/>
            <a:ext cx="7924142" cy="79241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16E8633-B1B1-43EB-BACB-12D52F5CA0E7}"/>
              </a:ext>
            </a:extLst>
          </p:cNvPr>
          <p:cNvSpPr/>
          <p:nvPr/>
        </p:nvSpPr>
        <p:spPr>
          <a:xfrm>
            <a:off x="-743390" y="9003053"/>
            <a:ext cx="8344777" cy="3175431"/>
          </a:xfrm>
          <a:prstGeom prst="rect">
            <a:avLst/>
          </a:prstGeom>
          <a:solidFill>
            <a:srgbClr val="D4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2FF411-7819-486C-BEE1-D25D27637BE7}"/>
              </a:ext>
            </a:extLst>
          </p:cNvPr>
          <p:cNvGrpSpPr/>
          <p:nvPr/>
        </p:nvGrpSpPr>
        <p:grpSpPr>
          <a:xfrm>
            <a:off x="194689" y="6341361"/>
            <a:ext cx="2141805" cy="3696640"/>
            <a:chOff x="4187274" y="3006407"/>
            <a:chExt cx="1565891" cy="27026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5E9874-7C17-4D8F-8EC6-B8C98B72C7F0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A73BC5-0F2E-4F94-9013-4337D914DC5C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235973D-EADC-4E50-8CCE-2BA14CC7486C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E7DFDA2-573D-4861-8DAC-5CD7EE7E963D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0B1F0B1-6C3F-4ECC-8884-50DBABF36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D2B413-855B-4D9A-AD33-5832A571EAFA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CD4D756-42C8-4009-813B-1B32F038D7CC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3" name="Rectangle: Top Corners Rounded 162">
                  <a:extLst>
                    <a:ext uri="{FF2B5EF4-FFF2-40B4-BE49-F238E27FC236}">
                      <a16:creationId xmlns:a16="http://schemas.microsoft.com/office/drawing/2014/main" id="{2CBDEF34-38E9-4DBD-BDE1-02822807A716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4" name="Rectangle: Top Corners Rounded 163">
                  <a:extLst>
                    <a:ext uri="{FF2B5EF4-FFF2-40B4-BE49-F238E27FC236}">
                      <a16:creationId xmlns:a16="http://schemas.microsoft.com/office/drawing/2014/main" id="{114555D3-956C-4B3C-87BC-0870D086D347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759ADEE8-CFD5-4281-81FE-428409D981E9}"/>
                    </a:ext>
                  </a:extLst>
                </p:cNvPr>
                <p:cNvSpPr/>
                <p:nvPr/>
              </p:nvSpPr>
              <p:spPr>
                <a:xfrm rot="21320213" flipH="1">
                  <a:off x="2087518" y="998800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8D7D827B-9298-442B-A271-A25537688610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D74C5BF-F83F-41F1-B4BD-EC267571990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93F409E-F941-4178-B941-97835F81C088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14F1A7E5-D3AF-43AC-A4CB-8F130AF8364F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2B9C2C9-570A-419B-8F00-254D596E6D71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2B90944-5FDA-41F8-89D2-452F1B7E640E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AE9721-34F3-460F-B4B8-AF6A6885A323}"/>
                    </a:ext>
                  </a:extLst>
                </p:cNvPr>
                <p:cNvSpPr/>
                <p:nvPr/>
              </p:nvSpPr>
              <p:spPr>
                <a:xfrm rot="21245752">
                  <a:off x="1567340" y="1002782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ED9517F-92DF-4222-BD6F-DCB3503239EF}"/>
                  </a:ext>
                </a:extLst>
              </p:cNvPr>
              <p:cNvSpPr/>
              <p:nvPr/>
            </p:nvSpPr>
            <p:spPr>
              <a:xfrm>
                <a:off x="1943925" y="9674919"/>
                <a:ext cx="487131" cy="137692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1C0760C-D3EF-41D9-887B-51C8C58CBBC7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5574BBB-BE4A-4255-B984-AFE0D3EC032B}"/>
                </a:ext>
              </a:extLst>
            </p:cNvPr>
            <p:cNvSpPr/>
            <p:nvPr/>
          </p:nvSpPr>
          <p:spPr>
            <a:xfrm rot="10571007">
              <a:off x="4313989" y="3423367"/>
              <a:ext cx="1428277" cy="1076326"/>
            </a:xfrm>
            <a:custGeom>
              <a:avLst/>
              <a:gdLst>
                <a:gd name="connsiteX0" fmla="*/ 667589 w 1426824"/>
                <a:gd name="connsiteY0" fmla="*/ 1117746 h 1119413"/>
                <a:gd name="connsiteX1" fmla="*/ 1499 w 1426824"/>
                <a:gd name="connsiteY1" fmla="*/ 383343 h 1119413"/>
                <a:gd name="connsiteX2" fmla="*/ 25198 w 1426824"/>
                <a:gd name="connsiteY2" fmla="*/ 245871 h 1119413"/>
                <a:gd name="connsiteX3" fmla="*/ 57327 w 1426824"/>
                <a:gd name="connsiteY3" fmla="*/ 164929 h 1119413"/>
                <a:gd name="connsiteX4" fmla="*/ 76683 w 1426824"/>
                <a:gd name="connsiteY4" fmla="*/ 156949 h 1119413"/>
                <a:gd name="connsiteX5" fmla="*/ 359263 w 1426824"/>
                <a:gd name="connsiteY5" fmla="*/ 186788 h 1119413"/>
                <a:gd name="connsiteX6" fmla="*/ 359360 w 1426824"/>
                <a:gd name="connsiteY6" fmla="*/ 186683 h 1119413"/>
                <a:gd name="connsiteX7" fmla="*/ 444896 w 1426824"/>
                <a:gd name="connsiteY7" fmla="*/ 92040 h 1119413"/>
                <a:gd name="connsiteX8" fmla="*/ 792917 w 1426824"/>
                <a:gd name="connsiteY8" fmla="*/ 121463 h 1119413"/>
                <a:gd name="connsiteX9" fmla="*/ 794462 w 1426824"/>
                <a:gd name="connsiteY9" fmla="*/ 119681 h 1119413"/>
                <a:gd name="connsiteX10" fmla="*/ 862395 w 1426824"/>
                <a:gd name="connsiteY10" fmla="*/ 41407 h 1119413"/>
                <a:gd name="connsiteX11" fmla="*/ 961894 w 1426824"/>
                <a:gd name="connsiteY11" fmla="*/ 2178 h 1119413"/>
                <a:gd name="connsiteX12" fmla="*/ 1078338 w 1426824"/>
                <a:gd name="connsiteY12" fmla="*/ 16411 h 1119413"/>
                <a:gd name="connsiteX13" fmla="*/ 1168759 w 1426824"/>
                <a:gd name="connsiteY13" fmla="*/ 84336 h 1119413"/>
                <a:gd name="connsiteX14" fmla="*/ 1171460 w 1426824"/>
                <a:gd name="connsiteY14" fmla="*/ 86364 h 1119413"/>
                <a:gd name="connsiteX15" fmla="*/ 1267486 w 1426824"/>
                <a:gd name="connsiteY15" fmla="*/ 18348 h 1119413"/>
                <a:gd name="connsiteX16" fmla="*/ 1276896 w 1426824"/>
                <a:gd name="connsiteY16" fmla="*/ 15812 h 1119413"/>
                <a:gd name="connsiteX17" fmla="*/ 1329363 w 1426824"/>
                <a:gd name="connsiteY17" fmla="*/ 86157 h 1119413"/>
                <a:gd name="connsiteX18" fmla="*/ 1425326 w 1426824"/>
                <a:gd name="connsiteY18" fmla="*/ 478326 h 1119413"/>
                <a:gd name="connsiteX19" fmla="*/ 667589 w 1426824"/>
                <a:gd name="connsiteY19" fmla="*/ 1117746 h 111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824" h="1119413">
                  <a:moveTo>
                    <a:pt x="667589" y="1117746"/>
                  </a:moveTo>
                  <a:cubicBezTo>
                    <a:pt x="274410" y="1091517"/>
                    <a:pt x="-23809" y="762714"/>
                    <a:pt x="1499" y="383343"/>
                  </a:cubicBezTo>
                  <a:cubicBezTo>
                    <a:pt x="4662" y="335921"/>
                    <a:pt x="12731" y="289955"/>
                    <a:pt x="25198" y="245871"/>
                  </a:cubicBezTo>
                  <a:lnTo>
                    <a:pt x="57327" y="164929"/>
                  </a:lnTo>
                  <a:lnTo>
                    <a:pt x="76683" y="156949"/>
                  </a:lnTo>
                  <a:cubicBezTo>
                    <a:pt x="168456" y="127708"/>
                    <a:pt x="271356" y="136387"/>
                    <a:pt x="359263" y="186788"/>
                  </a:cubicBezTo>
                  <a:lnTo>
                    <a:pt x="359360" y="186683"/>
                  </a:lnTo>
                  <a:lnTo>
                    <a:pt x="444896" y="92040"/>
                  </a:lnTo>
                  <a:cubicBezTo>
                    <a:pt x="548361" y="21888"/>
                    <a:pt x="695087" y="27072"/>
                    <a:pt x="792917" y="121463"/>
                  </a:cubicBezTo>
                  <a:lnTo>
                    <a:pt x="794462" y="119681"/>
                  </a:lnTo>
                  <a:lnTo>
                    <a:pt x="862395" y="41407"/>
                  </a:lnTo>
                  <a:cubicBezTo>
                    <a:pt x="891414" y="20918"/>
                    <a:pt x="925435" y="7234"/>
                    <a:pt x="961894" y="2178"/>
                  </a:cubicBezTo>
                  <a:cubicBezTo>
                    <a:pt x="1002021" y="-3396"/>
                    <a:pt x="1042124" y="1864"/>
                    <a:pt x="1078338" y="16411"/>
                  </a:cubicBezTo>
                  <a:lnTo>
                    <a:pt x="1168759" y="84336"/>
                  </a:lnTo>
                  <a:lnTo>
                    <a:pt x="1171460" y="86364"/>
                  </a:lnTo>
                  <a:cubicBezTo>
                    <a:pt x="1198053" y="55721"/>
                    <a:pt x="1231170" y="32796"/>
                    <a:pt x="1267486" y="18348"/>
                  </a:cubicBezTo>
                  <a:lnTo>
                    <a:pt x="1276896" y="15812"/>
                  </a:lnTo>
                  <a:lnTo>
                    <a:pt x="1329363" y="86157"/>
                  </a:lnTo>
                  <a:cubicBezTo>
                    <a:pt x="1398811" y="200909"/>
                    <a:pt x="1434817" y="336062"/>
                    <a:pt x="1425326" y="478326"/>
                  </a:cubicBezTo>
                  <a:cubicBezTo>
                    <a:pt x="1400018" y="857697"/>
                    <a:pt x="1060768" y="1143975"/>
                    <a:pt x="667589" y="1117746"/>
                  </a:cubicBez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F6816C-50E2-4085-9874-4ACC1B5E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549" y="4393690"/>
              <a:ext cx="357853" cy="53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5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11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422C4B6-4E2C-4C18-B4D6-67A5054685E1}"/>
              </a:ext>
            </a:extLst>
          </p:cNvPr>
          <p:cNvSpPr/>
          <p:nvPr/>
        </p:nvSpPr>
        <p:spPr>
          <a:xfrm>
            <a:off x="-4507250" y="5316921"/>
            <a:ext cx="2175490" cy="985127"/>
          </a:xfrm>
          <a:custGeom>
            <a:avLst/>
            <a:gdLst>
              <a:gd name="connsiteX0" fmla="*/ 1110336 w 1223713"/>
              <a:gd name="connsiteY0" fmla="*/ 0 h 554134"/>
              <a:gd name="connsiteX1" fmla="*/ 1149254 w 1223713"/>
              <a:gd name="connsiteY1" fmla="*/ 15767 h 554134"/>
              <a:gd name="connsiteX2" fmla="*/ 1188689 w 1223713"/>
              <a:gd name="connsiteY2" fmla="*/ 60582 h 554134"/>
              <a:gd name="connsiteX3" fmla="*/ 1184050 w 1223713"/>
              <a:gd name="connsiteY3" fmla="*/ 137388 h 554134"/>
              <a:gd name="connsiteX4" fmla="*/ 1217941 w 1223713"/>
              <a:gd name="connsiteY4" fmla="*/ 254823 h 554134"/>
              <a:gd name="connsiteX5" fmla="*/ 1059179 w 1223713"/>
              <a:gd name="connsiteY5" fmla="*/ 357619 h 554134"/>
              <a:gd name="connsiteX6" fmla="*/ 1002346 w 1223713"/>
              <a:gd name="connsiteY6" fmla="*/ 445702 h 554134"/>
              <a:gd name="connsiteX7" fmla="*/ 808844 w 1223713"/>
              <a:gd name="connsiteY7" fmla="*/ 456367 h 554134"/>
              <a:gd name="connsiteX8" fmla="*/ 670565 w 1223713"/>
              <a:gd name="connsiteY8" fmla="*/ 550336 h 554134"/>
              <a:gd name="connsiteX9" fmla="*/ 467247 w 1223713"/>
              <a:gd name="connsiteY9" fmla="*/ 492978 h 554134"/>
              <a:gd name="connsiteX10" fmla="*/ 165227 w 1223713"/>
              <a:gd name="connsiteY10" fmla="*/ 436307 h 554134"/>
              <a:gd name="connsiteX11" fmla="*/ 32436 w 1223713"/>
              <a:gd name="connsiteY11" fmla="*/ 373243 h 554134"/>
              <a:gd name="connsiteX12" fmla="*/ 60810 w 1223713"/>
              <a:gd name="connsiteY12" fmla="*/ 288117 h 554134"/>
              <a:gd name="connsiteX13" fmla="*/ 893 w 1223713"/>
              <a:gd name="connsiteY13" fmla="*/ 200781 h 554134"/>
              <a:gd name="connsiteX14" fmla="*/ 110317 w 1223713"/>
              <a:gd name="connsiteY14" fmla="*/ 123153 h 554134"/>
              <a:gd name="connsiteX15" fmla="*/ 111364 w 1223713"/>
              <a:gd name="connsiteY15" fmla="*/ 121107 h 554134"/>
              <a:gd name="connsiteX16" fmla="*/ 110445 w 1223713"/>
              <a:gd name="connsiteY16" fmla="*/ 94279 h 554134"/>
              <a:gd name="connsiteX17" fmla="*/ 162337 w 1223713"/>
              <a:gd name="connsiteY17" fmla="*/ 166784 h 554134"/>
              <a:gd name="connsiteX18" fmla="*/ 584599 w 1223713"/>
              <a:gd name="connsiteY18" fmla="*/ 368423 h 554134"/>
              <a:gd name="connsiteX19" fmla="*/ 1079781 w 1223713"/>
              <a:gd name="connsiteY19" fmla="*/ 64897 h 554134"/>
              <a:gd name="connsiteX20" fmla="*/ 1110336 w 1223713"/>
              <a:gd name="connsiteY20" fmla="*/ 0 h 55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23713" h="554134">
                <a:moveTo>
                  <a:pt x="1110336" y="0"/>
                </a:moveTo>
                <a:lnTo>
                  <a:pt x="1149254" y="15767"/>
                </a:lnTo>
                <a:cubicBezTo>
                  <a:pt x="1167076" y="27945"/>
                  <a:pt x="1180768" y="43255"/>
                  <a:pt x="1188689" y="60582"/>
                </a:cubicBezTo>
                <a:cubicBezTo>
                  <a:pt x="1200203" y="85736"/>
                  <a:pt x="1198562" y="113056"/>
                  <a:pt x="1184050" y="137388"/>
                </a:cubicBezTo>
                <a:cubicBezTo>
                  <a:pt x="1219723" y="170757"/>
                  <a:pt x="1232199" y="214015"/>
                  <a:pt x="1217941" y="254823"/>
                </a:cubicBezTo>
                <a:cubicBezTo>
                  <a:pt x="1198987" y="309074"/>
                  <a:pt x="1136240" y="349702"/>
                  <a:pt x="1059179" y="357619"/>
                </a:cubicBezTo>
                <a:cubicBezTo>
                  <a:pt x="1058812" y="391481"/>
                  <a:pt x="1038075" y="423596"/>
                  <a:pt x="1002346" y="445702"/>
                </a:cubicBezTo>
                <a:cubicBezTo>
                  <a:pt x="948058" y="479296"/>
                  <a:pt x="869639" y="483613"/>
                  <a:pt x="808844" y="456367"/>
                </a:cubicBezTo>
                <a:cubicBezTo>
                  <a:pt x="789183" y="503165"/>
                  <a:pt x="736536" y="538939"/>
                  <a:pt x="670565" y="550336"/>
                </a:cubicBezTo>
                <a:cubicBezTo>
                  <a:pt x="592825" y="563764"/>
                  <a:pt x="511690" y="540881"/>
                  <a:pt x="467247" y="492978"/>
                </a:cubicBezTo>
                <a:cubicBezTo>
                  <a:pt x="362349" y="538446"/>
                  <a:pt x="226106" y="512889"/>
                  <a:pt x="165227" y="436307"/>
                </a:cubicBezTo>
                <a:cubicBezTo>
                  <a:pt x="105423" y="441341"/>
                  <a:pt x="49268" y="414678"/>
                  <a:pt x="32436" y="373243"/>
                </a:cubicBezTo>
                <a:cubicBezTo>
                  <a:pt x="20243" y="343265"/>
                  <a:pt x="31021" y="310911"/>
                  <a:pt x="60810" y="288117"/>
                </a:cubicBezTo>
                <a:cubicBezTo>
                  <a:pt x="18545" y="270238"/>
                  <a:pt x="-4992" y="235927"/>
                  <a:pt x="893" y="200781"/>
                </a:cubicBezTo>
                <a:cubicBezTo>
                  <a:pt x="7795" y="159629"/>
                  <a:pt x="53228" y="127395"/>
                  <a:pt x="110317" y="123153"/>
                </a:cubicBezTo>
                <a:cubicBezTo>
                  <a:pt x="110656" y="122466"/>
                  <a:pt x="111024" y="121794"/>
                  <a:pt x="111364" y="121107"/>
                </a:cubicBezTo>
                <a:lnTo>
                  <a:pt x="110445" y="94279"/>
                </a:lnTo>
                <a:lnTo>
                  <a:pt x="162337" y="166784"/>
                </a:lnTo>
                <a:cubicBezTo>
                  <a:pt x="270403" y="291367"/>
                  <a:pt x="419696" y="368423"/>
                  <a:pt x="584599" y="368423"/>
                </a:cubicBezTo>
                <a:cubicBezTo>
                  <a:pt x="790728" y="368423"/>
                  <a:pt x="972465" y="248023"/>
                  <a:pt x="1079781" y="64897"/>
                </a:cubicBezTo>
                <a:lnTo>
                  <a:pt x="111033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CBAD70-59DF-4267-814A-EABB8BBE2BFD}"/>
              </a:ext>
            </a:extLst>
          </p:cNvPr>
          <p:cNvGrpSpPr/>
          <p:nvPr/>
        </p:nvGrpSpPr>
        <p:grpSpPr>
          <a:xfrm>
            <a:off x="4417614" y="6513446"/>
            <a:ext cx="2211507" cy="3473769"/>
            <a:chOff x="6395319" y="3276957"/>
            <a:chExt cx="1534625" cy="24105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806084-F08C-4159-B162-DE10F2D002CB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4D83ED-36DE-4539-994C-B72B32C064CB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E3B001-BE22-4255-B89A-0A51DD4E1D6C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A06032-CB3F-434F-BD23-BE9360B91556}"/>
              </a:ext>
            </a:extLst>
          </p:cNvPr>
          <p:cNvGrpSpPr/>
          <p:nvPr/>
        </p:nvGrpSpPr>
        <p:grpSpPr>
          <a:xfrm>
            <a:off x="5075850" y="8568530"/>
            <a:ext cx="718107" cy="313237"/>
            <a:chOff x="9670529" y="557893"/>
            <a:chExt cx="1291918" cy="9427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B08175-2201-4EB1-BDB5-ED7901C70CF7}"/>
                </a:ext>
              </a:extLst>
            </p:cNvPr>
            <p:cNvGrpSpPr/>
            <p:nvPr/>
          </p:nvGrpSpPr>
          <p:grpSpPr>
            <a:xfrm>
              <a:off x="10286141" y="711708"/>
              <a:ext cx="676306" cy="734545"/>
              <a:chOff x="10286141" y="711708"/>
              <a:chExt cx="676306" cy="73454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CF054C-83F4-4791-A23E-C2F99082A4FA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1E3F3E-DDEE-40F2-A8C5-E520925FB98A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C2D3C-0516-4B77-BB3E-C92B48EDDF32}"/>
                </a:ext>
              </a:extLst>
            </p:cNvPr>
            <p:cNvGrpSpPr/>
            <p:nvPr/>
          </p:nvGrpSpPr>
          <p:grpSpPr>
            <a:xfrm flipH="1">
              <a:off x="9670529" y="713319"/>
              <a:ext cx="676306" cy="734545"/>
              <a:chOff x="10286141" y="711708"/>
              <a:chExt cx="676306" cy="734545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EFC91CC-CD72-4F47-B937-FA6E77FA30EB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D734B7D-E165-49BA-9828-CAB15D270CC6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4CD269-ABBC-461A-81D1-69B3BE67B40B}"/>
                </a:ext>
              </a:extLst>
            </p:cNvPr>
            <p:cNvSpPr/>
            <p:nvPr/>
          </p:nvSpPr>
          <p:spPr>
            <a:xfrm>
              <a:off x="10167834" y="557893"/>
              <a:ext cx="293504" cy="942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A4444C-0CEC-4AAC-9968-7061AD50B0B0}"/>
              </a:ext>
            </a:extLst>
          </p:cNvPr>
          <p:cNvGrpSpPr/>
          <p:nvPr/>
        </p:nvGrpSpPr>
        <p:grpSpPr>
          <a:xfrm>
            <a:off x="2624023" y="5929217"/>
            <a:ext cx="1557534" cy="2445574"/>
            <a:chOff x="2488377" y="4536255"/>
            <a:chExt cx="2102224" cy="330082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898D468-DFF1-4F3C-AEE9-56CDB674F419}"/>
                </a:ext>
              </a:extLst>
            </p:cNvPr>
            <p:cNvGrpSpPr/>
            <p:nvPr/>
          </p:nvGrpSpPr>
          <p:grpSpPr>
            <a:xfrm flipH="1">
              <a:off x="2488377" y="4568863"/>
              <a:ext cx="2102224" cy="3268215"/>
              <a:chOff x="3631168" y="4906674"/>
              <a:chExt cx="2536874" cy="394394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757BA91-A581-4607-A5DA-0715FD4A8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253314"/>
                <a:ext cx="0" cy="1536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4149C7B-48D9-4D0C-95F5-3575B9CB0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253314"/>
                <a:ext cx="6016" cy="14060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E7BB7E8-D135-41DB-9B59-92A9BC4075AF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666AE12-AC79-4DBF-A864-E5DC0542BB17}"/>
                  </a:ext>
                </a:extLst>
              </p:cNvPr>
              <p:cNvSpPr/>
              <p:nvPr/>
            </p:nvSpPr>
            <p:spPr>
              <a:xfrm>
                <a:off x="4370100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C109348E-6394-4592-835D-0C21DB25F48F}"/>
                  </a:ext>
                </a:extLst>
              </p:cNvPr>
              <p:cNvSpPr/>
              <p:nvPr/>
            </p:nvSpPr>
            <p:spPr>
              <a:xfrm>
                <a:off x="4935766" y="8650306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Rectangle: Top Corners Rounded 116">
                <a:extLst>
                  <a:ext uri="{FF2B5EF4-FFF2-40B4-BE49-F238E27FC236}">
                    <a16:creationId xmlns:a16="http://schemas.microsoft.com/office/drawing/2014/main" id="{7195CC36-862F-4EDC-B443-3E64F68C0699}"/>
                  </a:ext>
                </a:extLst>
              </p:cNvPr>
              <p:cNvSpPr/>
              <p:nvPr/>
            </p:nvSpPr>
            <p:spPr>
              <a:xfrm>
                <a:off x="4204731" y="8643025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434AD45-E383-44B8-8032-8D20C2B53359}"/>
                  </a:ext>
                </a:extLst>
              </p:cNvPr>
              <p:cNvSpPr/>
              <p:nvPr/>
            </p:nvSpPr>
            <p:spPr>
              <a:xfrm>
                <a:off x="4950496" y="6303580"/>
                <a:ext cx="952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4 w 184935"/>
                  <a:gd name="connsiteY4" fmla="*/ 157161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1009"/>
                  <a:gd name="connsiteY0" fmla="*/ 0 h 190500"/>
                  <a:gd name="connsiteX1" fmla="*/ 33337 w 181009"/>
                  <a:gd name="connsiteY1" fmla="*/ 14287 h 190500"/>
                  <a:gd name="connsiteX2" fmla="*/ 90487 w 181009"/>
                  <a:gd name="connsiteY2" fmla="*/ 33337 h 190500"/>
                  <a:gd name="connsiteX3" fmla="*/ 180974 w 181009"/>
                  <a:gd name="connsiteY3" fmla="*/ 76199 h 190500"/>
                  <a:gd name="connsiteX4" fmla="*/ 100012 w 181009"/>
                  <a:gd name="connsiteY4" fmla="*/ 185737 h 190500"/>
                  <a:gd name="connsiteX5" fmla="*/ 0 w 181009"/>
                  <a:gd name="connsiteY5" fmla="*/ 190500 h 190500"/>
                  <a:gd name="connsiteX0" fmla="*/ 9525 w 106724"/>
                  <a:gd name="connsiteY0" fmla="*/ 0 h 190500"/>
                  <a:gd name="connsiteX1" fmla="*/ 33337 w 106724"/>
                  <a:gd name="connsiteY1" fmla="*/ 14287 h 190500"/>
                  <a:gd name="connsiteX2" fmla="*/ 90487 w 106724"/>
                  <a:gd name="connsiteY2" fmla="*/ 33337 h 190500"/>
                  <a:gd name="connsiteX3" fmla="*/ 100012 w 106724"/>
                  <a:gd name="connsiteY3" fmla="*/ 185737 h 190500"/>
                  <a:gd name="connsiteX4" fmla="*/ 0 w 106724"/>
                  <a:gd name="connsiteY4" fmla="*/ 190500 h 190500"/>
                  <a:gd name="connsiteX0" fmla="*/ 9525 w 90921"/>
                  <a:gd name="connsiteY0" fmla="*/ 0 h 190500"/>
                  <a:gd name="connsiteX1" fmla="*/ 33337 w 90921"/>
                  <a:gd name="connsiteY1" fmla="*/ 14287 h 190500"/>
                  <a:gd name="connsiteX2" fmla="*/ 90487 w 90921"/>
                  <a:gd name="connsiteY2" fmla="*/ 33337 h 190500"/>
                  <a:gd name="connsiteX3" fmla="*/ 0 w 90921"/>
                  <a:gd name="connsiteY3" fmla="*/ 190500 h 190500"/>
                  <a:gd name="connsiteX0" fmla="*/ 9525 w 33437"/>
                  <a:gd name="connsiteY0" fmla="*/ 3171 h 193671"/>
                  <a:gd name="connsiteX1" fmla="*/ 33337 w 33437"/>
                  <a:gd name="connsiteY1" fmla="*/ 17458 h 193671"/>
                  <a:gd name="connsiteX2" fmla="*/ 0 w 33437"/>
                  <a:gd name="connsiteY2" fmla="*/ 193671 h 193671"/>
                  <a:gd name="connsiteX0" fmla="*/ 9525 w 9525"/>
                  <a:gd name="connsiteY0" fmla="*/ 0 h 190500"/>
                  <a:gd name="connsiteX1" fmla="*/ 0 w 9525"/>
                  <a:gd name="connsiteY1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90500">
                    <a:moveTo>
                      <a:pt x="9525" y="0"/>
                    </a:moveTo>
                    <a:lnTo>
                      <a:pt x="0" y="1905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E7E29FD-BA3B-4461-A62A-D8FA66ADE10F}"/>
                  </a:ext>
                </a:extLst>
              </p:cNvPr>
              <p:cNvSpPr/>
              <p:nvPr/>
            </p:nvSpPr>
            <p:spPr>
              <a:xfrm>
                <a:off x="5252694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91899F9-E826-4827-8914-4337619F6672}"/>
                  </a:ext>
                </a:extLst>
              </p:cNvPr>
              <p:cNvSpPr/>
              <p:nvPr/>
            </p:nvSpPr>
            <p:spPr>
              <a:xfrm>
                <a:off x="4439472" y="590366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487374D-AED2-4993-8B02-423193161560}"/>
                  </a:ext>
                </a:extLst>
              </p:cNvPr>
              <p:cNvSpPr/>
              <p:nvPr/>
            </p:nvSpPr>
            <p:spPr>
              <a:xfrm>
                <a:off x="5333331" y="591383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3DB9958-5DFF-416A-9764-941C8565D5E0}"/>
                </a:ext>
              </a:extLst>
            </p:cNvPr>
            <p:cNvSpPr/>
            <p:nvPr/>
          </p:nvSpPr>
          <p:spPr>
            <a:xfrm rot="10800000">
              <a:off x="2559379" y="4536255"/>
              <a:ext cx="1860089" cy="483604"/>
            </a:xfrm>
            <a:custGeom>
              <a:avLst/>
              <a:gdLst>
                <a:gd name="connsiteX0" fmla="*/ 618920 w 1046300"/>
                <a:gd name="connsiteY0" fmla="*/ 461 h 272027"/>
                <a:gd name="connsiteX1" fmla="*/ 683737 w 1046300"/>
                <a:gd name="connsiteY1" fmla="*/ 3474 h 272027"/>
                <a:gd name="connsiteX2" fmla="*/ 734070 w 1046300"/>
                <a:gd name="connsiteY2" fmla="*/ 17849 h 272027"/>
                <a:gd name="connsiteX3" fmla="*/ 735572 w 1046300"/>
                <a:gd name="connsiteY3" fmla="*/ 18278 h 272027"/>
                <a:gd name="connsiteX4" fmla="*/ 896384 w 1046300"/>
                <a:gd name="connsiteY4" fmla="*/ 4289 h 272027"/>
                <a:gd name="connsiteX5" fmla="*/ 977932 w 1046300"/>
                <a:gd name="connsiteY5" fmla="*/ 42453 h 272027"/>
                <a:gd name="connsiteX6" fmla="*/ 978382 w 1046300"/>
                <a:gd name="connsiteY6" fmla="*/ 42548 h 272027"/>
                <a:gd name="connsiteX7" fmla="*/ 1042771 w 1046300"/>
                <a:gd name="connsiteY7" fmla="*/ 56058 h 272027"/>
                <a:gd name="connsiteX8" fmla="*/ 1046300 w 1046300"/>
                <a:gd name="connsiteY8" fmla="*/ 57655 h 272027"/>
                <a:gd name="connsiteX9" fmla="*/ 935849 w 1046300"/>
                <a:gd name="connsiteY9" fmla="*/ 145585 h 272027"/>
                <a:gd name="connsiteX10" fmla="*/ 506837 w 1046300"/>
                <a:gd name="connsiteY10" fmla="*/ 272027 h 272027"/>
                <a:gd name="connsiteX11" fmla="*/ 77825 w 1046300"/>
                <a:gd name="connsiteY11" fmla="*/ 145585 h 272027"/>
                <a:gd name="connsiteX12" fmla="*/ 0 w 1046300"/>
                <a:gd name="connsiteY12" fmla="*/ 83629 h 272027"/>
                <a:gd name="connsiteX13" fmla="*/ 1956 w 1046300"/>
                <a:gd name="connsiteY13" fmla="*/ 79949 h 272027"/>
                <a:gd name="connsiteX14" fmla="*/ 44055 w 1046300"/>
                <a:gd name="connsiteY14" fmla="*/ 52850 h 272027"/>
                <a:gd name="connsiteX15" fmla="*/ 283472 w 1046300"/>
                <a:gd name="connsiteY15" fmla="*/ 39532 h 272027"/>
                <a:gd name="connsiteX16" fmla="*/ 283526 w 1046300"/>
                <a:gd name="connsiteY16" fmla="*/ 39509 h 272027"/>
                <a:gd name="connsiteX17" fmla="*/ 331139 w 1046300"/>
                <a:gd name="connsiteY17" fmla="*/ 19480 h 272027"/>
                <a:gd name="connsiteX18" fmla="*/ 524861 w 1046300"/>
                <a:gd name="connsiteY18" fmla="*/ 25707 h 272027"/>
                <a:gd name="connsiteX19" fmla="*/ 525721 w 1046300"/>
                <a:gd name="connsiteY19" fmla="*/ 25330 h 272027"/>
                <a:gd name="connsiteX20" fmla="*/ 563535 w 1046300"/>
                <a:gd name="connsiteY20" fmla="*/ 8764 h 272027"/>
                <a:gd name="connsiteX21" fmla="*/ 618920 w 1046300"/>
                <a:gd name="connsiteY21" fmla="*/ 461 h 2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300" h="272027">
                  <a:moveTo>
                    <a:pt x="618920" y="461"/>
                  </a:moveTo>
                  <a:cubicBezTo>
                    <a:pt x="641256" y="-718"/>
                    <a:pt x="663578" y="395"/>
                    <a:pt x="683737" y="3474"/>
                  </a:cubicBezTo>
                  <a:lnTo>
                    <a:pt x="734070" y="17849"/>
                  </a:lnTo>
                  <a:lnTo>
                    <a:pt x="735572" y="18278"/>
                  </a:lnTo>
                  <a:cubicBezTo>
                    <a:pt x="775047" y="985"/>
                    <a:pt x="840342" y="-4694"/>
                    <a:pt x="896384" y="4289"/>
                  </a:cubicBezTo>
                  <a:cubicBezTo>
                    <a:pt x="939086" y="11131"/>
                    <a:pt x="969706" y="25457"/>
                    <a:pt x="977932" y="42453"/>
                  </a:cubicBezTo>
                  <a:lnTo>
                    <a:pt x="978382" y="42548"/>
                  </a:lnTo>
                  <a:lnTo>
                    <a:pt x="1042771" y="56058"/>
                  </a:lnTo>
                  <a:lnTo>
                    <a:pt x="1046300" y="57655"/>
                  </a:lnTo>
                  <a:lnTo>
                    <a:pt x="935849" y="145585"/>
                  </a:lnTo>
                  <a:cubicBezTo>
                    <a:pt x="813385" y="225414"/>
                    <a:pt x="665753" y="272027"/>
                    <a:pt x="506837" y="272027"/>
                  </a:cubicBezTo>
                  <a:cubicBezTo>
                    <a:pt x="347921" y="272027"/>
                    <a:pt x="200289" y="225414"/>
                    <a:pt x="77825" y="145585"/>
                  </a:cubicBezTo>
                  <a:lnTo>
                    <a:pt x="0" y="83629"/>
                  </a:lnTo>
                  <a:lnTo>
                    <a:pt x="1956" y="79949"/>
                  </a:lnTo>
                  <a:cubicBezTo>
                    <a:pt x="10364" y="69991"/>
                    <a:pt x="24603" y="60716"/>
                    <a:pt x="44055" y="52850"/>
                  </a:cubicBezTo>
                  <a:cubicBezTo>
                    <a:pt x="105523" y="28003"/>
                    <a:pt x="205180" y="22465"/>
                    <a:pt x="283472" y="39532"/>
                  </a:cubicBezTo>
                  <a:lnTo>
                    <a:pt x="283526" y="39509"/>
                  </a:lnTo>
                  <a:lnTo>
                    <a:pt x="331139" y="19480"/>
                  </a:lnTo>
                  <a:cubicBezTo>
                    <a:pt x="388732" y="4633"/>
                    <a:pt x="470405" y="5730"/>
                    <a:pt x="524861" y="25707"/>
                  </a:cubicBezTo>
                  <a:lnTo>
                    <a:pt x="525721" y="25330"/>
                  </a:lnTo>
                  <a:lnTo>
                    <a:pt x="563535" y="8764"/>
                  </a:lnTo>
                  <a:cubicBezTo>
                    <a:pt x="579688" y="4427"/>
                    <a:pt x="598625" y="1532"/>
                    <a:pt x="618920" y="4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721D25-13EA-41EB-9FA3-6B3111A9F5BE}"/>
                </a:ext>
              </a:extLst>
            </p:cNvPr>
            <p:cNvSpPr/>
            <p:nvPr/>
          </p:nvSpPr>
          <p:spPr>
            <a:xfrm rot="19682740">
              <a:off x="2995273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A56C912-1330-4CDE-AA53-54296CE3087E}"/>
                </a:ext>
              </a:extLst>
            </p:cNvPr>
            <p:cNvSpPr/>
            <p:nvPr/>
          </p:nvSpPr>
          <p:spPr>
            <a:xfrm rot="1917260" flipH="1">
              <a:off x="3422812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2"/>
          <a:srcRect l="47529" t="18259" r="41262" b="68965"/>
          <a:stretch/>
        </p:blipFill>
        <p:spPr>
          <a:xfrm flipH="1">
            <a:off x="3167579" y="6979252"/>
            <a:ext cx="426017" cy="27313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70F0661-49C7-4DD4-A84E-830F179270DE}"/>
              </a:ext>
            </a:extLst>
          </p:cNvPr>
          <p:cNvSpPr/>
          <p:nvPr/>
        </p:nvSpPr>
        <p:spPr>
          <a:xfrm>
            <a:off x="5077326" y="8085221"/>
            <a:ext cx="505327" cy="171118"/>
          </a:xfrm>
          <a:custGeom>
            <a:avLst/>
            <a:gdLst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4" fmla="*/ 553453 w 553849"/>
              <a:gd name="connsiteY4" fmla="*/ 0 h 171118"/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0" fmla="*/ 0 w 505327"/>
              <a:gd name="connsiteY0" fmla="*/ 0 h 171118"/>
              <a:gd name="connsiteX1" fmla="*/ 216569 w 505327"/>
              <a:gd name="connsiteY1" fmla="*/ 168442 h 171118"/>
              <a:gd name="connsiteX2" fmla="*/ 505327 w 505327"/>
              <a:gd name="connsiteY2" fmla="*/ 96253 h 1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327" h="171118">
                <a:moveTo>
                  <a:pt x="0" y="0"/>
                </a:moveTo>
                <a:cubicBezTo>
                  <a:pt x="66174" y="76200"/>
                  <a:pt x="132348" y="152400"/>
                  <a:pt x="216569" y="168442"/>
                </a:cubicBezTo>
                <a:cubicBezTo>
                  <a:pt x="300790" y="184484"/>
                  <a:pt x="449180" y="124327"/>
                  <a:pt x="505327" y="962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AIVoiceGenerator_com_8-12-2024T22_1_0_ J">
            <a:hlinkClick r:id="" action="ppaction://media"/>
            <a:extLst>
              <a:ext uri="{FF2B5EF4-FFF2-40B4-BE49-F238E27FC236}">
                <a16:creationId xmlns:a16="http://schemas.microsoft.com/office/drawing/2014/main" id="{0A9139D7-43E1-4A2A-9533-6B57F9A8C64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57" name="soft-piano-100-bpm-121529">
            <a:hlinkClick r:id="" action="ppaction://media"/>
            <a:extLst>
              <a:ext uri="{FF2B5EF4-FFF2-40B4-BE49-F238E27FC236}">
                <a16:creationId xmlns:a16="http://schemas.microsoft.com/office/drawing/2014/main" id="{BF8917AB-9FFD-45DF-A971-ADD9090A6AA9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>
                  <p14:trim end="17278.3437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596666" y="47643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152" fill="hold"/>
                                        <p:tgtEl>
                                          <p:spTgt spid="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6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740F34D-5180-44A5-B97E-4F2BE020DF6F}"/>
              </a:ext>
            </a:extLst>
          </p:cNvPr>
          <p:cNvSpPr/>
          <p:nvPr/>
        </p:nvSpPr>
        <p:spPr>
          <a:xfrm>
            <a:off x="-51822" y="0"/>
            <a:ext cx="6925089" cy="12178484"/>
          </a:xfrm>
          <a:prstGeom prst="rect">
            <a:avLst/>
          </a:prstGeom>
          <a:solidFill>
            <a:srgbClr val="487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CD26E3D-EFBC-4BB4-B450-4260085B5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3922" y="-56305"/>
            <a:ext cx="7924142" cy="79241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16E8633-B1B1-43EB-BACB-12D52F5CA0E7}"/>
              </a:ext>
            </a:extLst>
          </p:cNvPr>
          <p:cNvSpPr/>
          <p:nvPr/>
        </p:nvSpPr>
        <p:spPr>
          <a:xfrm>
            <a:off x="-743390" y="9003053"/>
            <a:ext cx="8344777" cy="3175431"/>
          </a:xfrm>
          <a:prstGeom prst="rect">
            <a:avLst/>
          </a:prstGeom>
          <a:solidFill>
            <a:srgbClr val="D4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2FF411-7819-486C-BEE1-D25D27637BE7}"/>
              </a:ext>
            </a:extLst>
          </p:cNvPr>
          <p:cNvGrpSpPr/>
          <p:nvPr/>
        </p:nvGrpSpPr>
        <p:grpSpPr>
          <a:xfrm>
            <a:off x="194689" y="6341361"/>
            <a:ext cx="2141805" cy="3696640"/>
            <a:chOff x="4187274" y="3006407"/>
            <a:chExt cx="1565891" cy="27026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5E9874-7C17-4D8F-8EC6-B8C98B72C7F0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A73BC5-0F2E-4F94-9013-4337D914DC5C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235973D-EADC-4E50-8CCE-2BA14CC7486C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E7DFDA2-573D-4861-8DAC-5CD7EE7E963D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0B1F0B1-6C3F-4ECC-8884-50DBABF36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D2B413-855B-4D9A-AD33-5832A571EAFA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CD4D756-42C8-4009-813B-1B32F038D7CC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3" name="Rectangle: Top Corners Rounded 162">
                  <a:extLst>
                    <a:ext uri="{FF2B5EF4-FFF2-40B4-BE49-F238E27FC236}">
                      <a16:creationId xmlns:a16="http://schemas.microsoft.com/office/drawing/2014/main" id="{2CBDEF34-38E9-4DBD-BDE1-02822807A716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4" name="Rectangle: Top Corners Rounded 163">
                  <a:extLst>
                    <a:ext uri="{FF2B5EF4-FFF2-40B4-BE49-F238E27FC236}">
                      <a16:creationId xmlns:a16="http://schemas.microsoft.com/office/drawing/2014/main" id="{114555D3-956C-4B3C-87BC-0870D086D347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759ADEE8-CFD5-4281-81FE-428409D981E9}"/>
                    </a:ext>
                  </a:extLst>
                </p:cNvPr>
                <p:cNvSpPr/>
                <p:nvPr/>
              </p:nvSpPr>
              <p:spPr>
                <a:xfrm rot="21320213" flipH="1">
                  <a:off x="2087518" y="998800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8D7D827B-9298-442B-A271-A25537688610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D74C5BF-F83F-41F1-B4BD-EC267571990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93F409E-F941-4178-B941-97835F81C088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14F1A7E5-D3AF-43AC-A4CB-8F130AF8364F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2B9C2C9-570A-419B-8F00-254D596E6D71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2B90944-5FDA-41F8-89D2-452F1B7E640E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AE9721-34F3-460F-B4B8-AF6A6885A323}"/>
                    </a:ext>
                  </a:extLst>
                </p:cNvPr>
                <p:cNvSpPr/>
                <p:nvPr/>
              </p:nvSpPr>
              <p:spPr>
                <a:xfrm rot="21245752">
                  <a:off x="1567340" y="1002782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1C0760C-D3EF-41D9-887B-51C8C58CBBC7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F6816C-50E2-4085-9874-4ACC1B5E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785" y="4438617"/>
              <a:ext cx="357853" cy="53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5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11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5" y="-1204060"/>
            <a:ext cx="4876800" cy="48768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CBAD70-59DF-4267-814A-EABB8BBE2BFD}"/>
              </a:ext>
            </a:extLst>
          </p:cNvPr>
          <p:cNvGrpSpPr/>
          <p:nvPr/>
        </p:nvGrpSpPr>
        <p:grpSpPr>
          <a:xfrm>
            <a:off x="4417614" y="6513446"/>
            <a:ext cx="2211507" cy="3473769"/>
            <a:chOff x="6395319" y="3276957"/>
            <a:chExt cx="1534625" cy="24105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 rot="1304321">
                <a:off x="3826947" y="6613727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806084-F08C-4159-B162-DE10F2D002CB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4D83ED-36DE-4539-994C-B72B32C064CB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E3B001-BE22-4255-B89A-0A51DD4E1D6C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A06032-CB3F-434F-BD23-BE9360B91556}"/>
              </a:ext>
            </a:extLst>
          </p:cNvPr>
          <p:cNvGrpSpPr/>
          <p:nvPr/>
        </p:nvGrpSpPr>
        <p:grpSpPr>
          <a:xfrm>
            <a:off x="5075850" y="8568530"/>
            <a:ext cx="718107" cy="313237"/>
            <a:chOff x="9670529" y="557893"/>
            <a:chExt cx="1291918" cy="9427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B08175-2201-4EB1-BDB5-ED7901C70CF7}"/>
                </a:ext>
              </a:extLst>
            </p:cNvPr>
            <p:cNvGrpSpPr/>
            <p:nvPr/>
          </p:nvGrpSpPr>
          <p:grpSpPr>
            <a:xfrm>
              <a:off x="10286141" y="711708"/>
              <a:ext cx="676306" cy="734545"/>
              <a:chOff x="10286141" y="711708"/>
              <a:chExt cx="676306" cy="73454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CF054C-83F4-4791-A23E-C2F99082A4FA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1E3F3E-DDEE-40F2-A8C5-E520925FB98A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C2D3C-0516-4B77-BB3E-C92B48EDDF32}"/>
                </a:ext>
              </a:extLst>
            </p:cNvPr>
            <p:cNvGrpSpPr/>
            <p:nvPr/>
          </p:nvGrpSpPr>
          <p:grpSpPr>
            <a:xfrm flipH="1">
              <a:off x="9670529" y="713319"/>
              <a:ext cx="676306" cy="734545"/>
              <a:chOff x="10286141" y="711708"/>
              <a:chExt cx="676306" cy="734545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EFC91CC-CD72-4F47-B937-FA6E77FA30EB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D734B7D-E165-49BA-9828-CAB15D270CC6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4CD269-ABBC-461A-81D1-69B3BE67B40B}"/>
                </a:ext>
              </a:extLst>
            </p:cNvPr>
            <p:cNvSpPr/>
            <p:nvPr/>
          </p:nvSpPr>
          <p:spPr>
            <a:xfrm>
              <a:off x="10167834" y="557893"/>
              <a:ext cx="293504" cy="942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A4444C-0CEC-4AAC-9968-7061AD50B0B0}"/>
              </a:ext>
            </a:extLst>
          </p:cNvPr>
          <p:cNvGrpSpPr/>
          <p:nvPr/>
        </p:nvGrpSpPr>
        <p:grpSpPr>
          <a:xfrm>
            <a:off x="2624023" y="5929217"/>
            <a:ext cx="1557534" cy="2445574"/>
            <a:chOff x="2488377" y="4536255"/>
            <a:chExt cx="2102224" cy="330082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898D468-DFF1-4F3C-AEE9-56CDB674F419}"/>
                </a:ext>
              </a:extLst>
            </p:cNvPr>
            <p:cNvGrpSpPr/>
            <p:nvPr/>
          </p:nvGrpSpPr>
          <p:grpSpPr>
            <a:xfrm flipH="1">
              <a:off x="2488377" y="4568863"/>
              <a:ext cx="2102224" cy="3268215"/>
              <a:chOff x="3631168" y="4906674"/>
              <a:chExt cx="2536874" cy="394394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757BA91-A581-4607-A5DA-0715FD4A8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253314"/>
                <a:ext cx="0" cy="1536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4149C7B-48D9-4D0C-95F5-3575B9CB0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253314"/>
                <a:ext cx="6016" cy="14060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E7BB7E8-D135-41DB-9B59-92A9BC4075AF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666AE12-AC79-4DBF-A864-E5DC0542BB17}"/>
                  </a:ext>
                </a:extLst>
              </p:cNvPr>
              <p:cNvSpPr/>
              <p:nvPr/>
            </p:nvSpPr>
            <p:spPr>
              <a:xfrm>
                <a:off x="4370100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C109348E-6394-4592-835D-0C21DB25F48F}"/>
                  </a:ext>
                </a:extLst>
              </p:cNvPr>
              <p:cNvSpPr/>
              <p:nvPr/>
            </p:nvSpPr>
            <p:spPr>
              <a:xfrm>
                <a:off x="4935766" y="8650306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Rectangle: Top Corners Rounded 116">
                <a:extLst>
                  <a:ext uri="{FF2B5EF4-FFF2-40B4-BE49-F238E27FC236}">
                    <a16:creationId xmlns:a16="http://schemas.microsoft.com/office/drawing/2014/main" id="{7195CC36-862F-4EDC-B443-3E64F68C0699}"/>
                  </a:ext>
                </a:extLst>
              </p:cNvPr>
              <p:cNvSpPr/>
              <p:nvPr/>
            </p:nvSpPr>
            <p:spPr>
              <a:xfrm>
                <a:off x="4204731" y="8643025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434AD45-E383-44B8-8032-8D20C2B53359}"/>
                  </a:ext>
                </a:extLst>
              </p:cNvPr>
              <p:cNvSpPr/>
              <p:nvPr/>
            </p:nvSpPr>
            <p:spPr>
              <a:xfrm>
                <a:off x="4950496" y="6303580"/>
                <a:ext cx="952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4 w 184935"/>
                  <a:gd name="connsiteY4" fmla="*/ 157161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1009"/>
                  <a:gd name="connsiteY0" fmla="*/ 0 h 190500"/>
                  <a:gd name="connsiteX1" fmla="*/ 33337 w 181009"/>
                  <a:gd name="connsiteY1" fmla="*/ 14287 h 190500"/>
                  <a:gd name="connsiteX2" fmla="*/ 90487 w 181009"/>
                  <a:gd name="connsiteY2" fmla="*/ 33337 h 190500"/>
                  <a:gd name="connsiteX3" fmla="*/ 180974 w 181009"/>
                  <a:gd name="connsiteY3" fmla="*/ 76199 h 190500"/>
                  <a:gd name="connsiteX4" fmla="*/ 100012 w 181009"/>
                  <a:gd name="connsiteY4" fmla="*/ 185737 h 190500"/>
                  <a:gd name="connsiteX5" fmla="*/ 0 w 181009"/>
                  <a:gd name="connsiteY5" fmla="*/ 190500 h 190500"/>
                  <a:gd name="connsiteX0" fmla="*/ 9525 w 106724"/>
                  <a:gd name="connsiteY0" fmla="*/ 0 h 190500"/>
                  <a:gd name="connsiteX1" fmla="*/ 33337 w 106724"/>
                  <a:gd name="connsiteY1" fmla="*/ 14287 h 190500"/>
                  <a:gd name="connsiteX2" fmla="*/ 90487 w 106724"/>
                  <a:gd name="connsiteY2" fmla="*/ 33337 h 190500"/>
                  <a:gd name="connsiteX3" fmla="*/ 100012 w 106724"/>
                  <a:gd name="connsiteY3" fmla="*/ 185737 h 190500"/>
                  <a:gd name="connsiteX4" fmla="*/ 0 w 106724"/>
                  <a:gd name="connsiteY4" fmla="*/ 190500 h 190500"/>
                  <a:gd name="connsiteX0" fmla="*/ 9525 w 90921"/>
                  <a:gd name="connsiteY0" fmla="*/ 0 h 190500"/>
                  <a:gd name="connsiteX1" fmla="*/ 33337 w 90921"/>
                  <a:gd name="connsiteY1" fmla="*/ 14287 h 190500"/>
                  <a:gd name="connsiteX2" fmla="*/ 90487 w 90921"/>
                  <a:gd name="connsiteY2" fmla="*/ 33337 h 190500"/>
                  <a:gd name="connsiteX3" fmla="*/ 0 w 90921"/>
                  <a:gd name="connsiteY3" fmla="*/ 190500 h 190500"/>
                  <a:gd name="connsiteX0" fmla="*/ 9525 w 33437"/>
                  <a:gd name="connsiteY0" fmla="*/ 3171 h 193671"/>
                  <a:gd name="connsiteX1" fmla="*/ 33337 w 33437"/>
                  <a:gd name="connsiteY1" fmla="*/ 17458 h 193671"/>
                  <a:gd name="connsiteX2" fmla="*/ 0 w 33437"/>
                  <a:gd name="connsiteY2" fmla="*/ 193671 h 193671"/>
                  <a:gd name="connsiteX0" fmla="*/ 9525 w 9525"/>
                  <a:gd name="connsiteY0" fmla="*/ 0 h 190500"/>
                  <a:gd name="connsiteX1" fmla="*/ 0 w 9525"/>
                  <a:gd name="connsiteY1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90500">
                    <a:moveTo>
                      <a:pt x="9525" y="0"/>
                    </a:moveTo>
                    <a:lnTo>
                      <a:pt x="0" y="1905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E7E29FD-BA3B-4461-A62A-D8FA66ADE10F}"/>
                  </a:ext>
                </a:extLst>
              </p:cNvPr>
              <p:cNvSpPr/>
              <p:nvPr/>
            </p:nvSpPr>
            <p:spPr>
              <a:xfrm>
                <a:off x="5252694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91899F9-E826-4827-8914-4337619F6672}"/>
                  </a:ext>
                </a:extLst>
              </p:cNvPr>
              <p:cNvSpPr/>
              <p:nvPr/>
            </p:nvSpPr>
            <p:spPr>
              <a:xfrm>
                <a:off x="4439472" y="590366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487374D-AED2-4993-8B02-423193161560}"/>
                  </a:ext>
                </a:extLst>
              </p:cNvPr>
              <p:cNvSpPr/>
              <p:nvPr/>
            </p:nvSpPr>
            <p:spPr>
              <a:xfrm>
                <a:off x="5333331" y="591383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3DB9958-5DFF-416A-9764-941C8565D5E0}"/>
                </a:ext>
              </a:extLst>
            </p:cNvPr>
            <p:cNvSpPr/>
            <p:nvPr/>
          </p:nvSpPr>
          <p:spPr>
            <a:xfrm rot="10800000">
              <a:off x="2559379" y="4536255"/>
              <a:ext cx="1860089" cy="483604"/>
            </a:xfrm>
            <a:custGeom>
              <a:avLst/>
              <a:gdLst>
                <a:gd name="connsiteX0" fmla="*/ 618920 w 1046300"/>
                <a:gd name="connsiteY0" fmla="*/ 461 h 272027"/>
                <a:gd name="connsiteX1" fmla="*/ 683737 w 1046300"/>
                <a:gd name="connsiteY1" fmla="*/ 3474 h 272027"/>
                <a:gd name="connsiteX2" fmla="*/ 734070 w 1046300"/>
                <a:gd name="connsiteY2" fmla="*/ 17849 h 272027"/>
                <a:gd name="connsiteX3" fmla="*/ 735572 w 1046300"/>
                <a:gd name="connsiteY3" fmla="*/ 18278 h 272027"/>
                <a:gd name="connsiteX4" fmla="*/ 896384 w 1046300"/>
                <a:gd name="connsiteY4" fmla="*/ 4289 h 272027"/>
                <a:gd name="connsiteX5" fmla="*/ 977932 w 1046300"/>
                <a:gd name="connsiteY5" fmla="*/ 42453 h 272027"/>
                <a:gd name="connsiteX6" fmla="*/ 978382 w 1046300"/>
                <a:gd name="connsiteY6" fmla="*/ 42548 h 272027"/>
                <a:gd name="connsiteX7" fmla="*/ 1042771 w 1046300"/>
                <a:gd name="connsiteY7" fmla="*/ 56058 h 272027"/>
                <a:gd name="connsiteX8" fmla="*/ 1046300 w 1046300"/>
                <a:gd name="connsiteY8" fmla="*/ 57655 h 272027"/>
                <a:gd name="connsiteX9" fmla="*/ 935849 w 1046300"/>
                <a:gd name="connsiteY9" fmla="*/ 145585 h 272027"/>
                <a:gd name="connsiteX10" fmla="*/ 506837 w 1046300"/>
                <a:gd name="connsiteY10" fmla="*/ 272027 h 272027"/>
                <a:gd name="connsiteX11" fmla="*/ 77825 w 1046300"/>
                <a:gd name="connsiteY11" fmla="*/ 145585 h 272027"/>
                <a:gd name="connsiteX12" fmla="*/ 0 w 1046300"/>
                <a:gd name="connsiteY12" fmla="*/ 83629 h 272027"/>
                <a:gd name="connsiteX13" fmla="*/ 1956 w 1046300"/>
                <a:gd name="connsiteY13" fmla="*/ 79949 h 272027"/>
                <a:gd name="connsiteX14" fmla="*/ 44055 w 1046300"/>
                <a:gd name="connsiteY14" fmla="*/ 52850 h 272027"/>
                <a:gd name="connsiteX15" fmla="*/ 283472 w 1046300"/>
                <a:gd name="connsiteY15" fmla="*/ 39532 h 272027"/>
                <a:gd name="connsiteX16" fmla="*/ 283526 w 1046300"/>
                <a:gd name="connsiteY16" fmla="*/ 39509 h 272027"/>
                <a:gd name="connsiteX17" fmla="*/ 331139 w 1046300"/>
                <a:gd name="connsiteY17" fmla="*/ 19480 h 272027"/>
                <a:gd name="connsiteX18" fmla="*/ 524861 w 1046300"/>
                <a:gd name="connsiteY18" fmla="*/ 25707 h 272027"/>
                <a:gd name="connsiteX19" fmla="*/ 525721 w 1046300"/>
                <a:gd name="connsiteY19" fmla="*/ 25330 h 272027"/>
                <a:gd name="connsiteX20" fmla="*/ 563535 w 1046300"/>
                <a:gd name="connsiteY20" fmla="*/ 8764 h 272027"/>
                <a:gd name="connsiteX21" fmla="*/ 618920 w 1046300"/>
                <a:gd name="connsiteY21" fmla="*/ 461 h 2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300" h="272027">
                  <a:moveTo>
                    <a:pt x="618920" y="461"/>
                  </a:moveTo>
                  <a:cubicBezTo>
                    <a:pt x="641256" y="-718"/>
                    <a:pt x="663578" y="395"/>
                    <a:pt x="683737" y="3474"/>
                  </a:cubicBezTo>
                  <a:lnTo>
                    <a:pt x="734070" y="17849"/>
                  </a:lnTo>
                  <a:lnTo>
                    <a:pt x="735572" y="18278"/>
                  </a:lnTo>
                  <a:cubicBezTo>
                    <a:pt x="775047" y="985"/>
                    <a:pt x="840342" y="-4694"/>
                    <a:pt x="896384" y="4289"/>
                  </a:cubicBezTo>
                  <a:cubicBezTo>
                    <a:pt x="939086" y="11131"/>
                    <a:pt x="969706" y="25457"/>
                    <a:pt x="977932" y="42453"/>
                  </a:cubicBezTo>
                  <a:lnTo>
                    <a:pt x="978382" y="42548"/>
                  </a:lnTo>
                  <a:lnTo>
                    <a:pt x="1042771" y="56058"/>
                  </a:lnTo>
                  <a:lnTo>
                    <a:pt x="1046300" y="57655"/>
                  </a:lnTo>
                  <a:lnTo>
                    <a:pt x="935849" y="145585"/>
                  </a:lnTo>
                  <a:cubicBezTo>
                    <a:pt x="813385" y="225414"/>
                    <a:pt x="665753" y="272027"/>
                    <a:pt x="506837" y="272027"/>
                  </a:cubicBezTo>
                  <a:cubicBezTo>
                    <a:pt x="347921" y="272027"/>
                    <a:pt x="200289" y="225414"/>
                    <a:pt x="77825" y="145585"/>
                  </a:cubicBezTo>
                  <a:lnTo>
                    <a:pt x="0" y="83629"/>
                  </a:lnTo>
                  <a:lnTo>
                    <a:pt x="1956" y="79949"/>
                  </a:lnTo>
                  <a:cubicBezTo>
                    <a:pt x="10364" y="69991"/>
                    <a:pt x="24603" y="60716"/>
                    <a:pt x="44055" y="52850"/>
                  </a:cubicBezTo>
                  <a:cubicBezTo>
                    <a:pt x="105523" y="28003"/>
                    <a:pt x="205180" y="22465"/>
                    <a:pt x="283472" y="39532"/>
                  </a:cubicBezTo>
                  <a:lnTo>
                    <a:pt x="283526" y="39509"/>
                  </a:lnTo>
                  <a:lnTo>
                    <a:pt x="331139" y="19480"/>
                  </a:lnTo>
                  <a:cubicBezTo>
                    <a:pt x="388732" y="4633"/>
                    <a:pt x="470405" y="5730"/>
                    <a:pt x="524861" y="25707"/>
                  </a:cubicBezTo>
                  <a:lnTo>
                    <a:pt x="525721" y="25330"/>
                  </a:lnTo>
                  <a:lnTo>
                    <a:pt x="563535" y="8764"/>
                  </a:lnTo>
                  <a:cubicBezTo>
                    <a:pt x="579688" y="4427"/>
                    <a:pt x="598625" y="1532"/>
                    <a:pt x="618920" y="4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721D25-13EA-41EB-9FA3-6B3111A9F5BE}"/>
                </a:ext>
              </a:extLst>
            </p:cNvPr>
            <p:cNvSpPr/>
            <p:nvPr/>
          </p:nvSpPr>
          <p:spPr>
            <a:xfrm rot="19682740">
              <a:off x="2995273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A56C912-1330-4CDE-AA53-54296CE3087E}"/>
                </a:ext>
              </a:extLst>
            </p:cNvPr>
            <p:cNvSpPr/>
            <p:nvPr/>
          </p:nvSpPr>
          <p:spPr>
            <a:xfrm rot="1917260" flipH="1">
              <a:off x="3422812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2"/>
          <a:srcRect l="47529" t="18259" r="41262" b="68965"/>
          <a:stretch/>
        </p:blipFill>
        <p:spPr>
          <a:xfrm>
            <a:off x="1431065" y="8199073"/>
            <a:ext cx="426017" cy="27313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70F0661-49C7-4DD4-A84E-830F179270DE}"/>
              </a:ext>
            </a:extLst>
          </p:cNvPr>
          <p:cNvSpPr/>
          <p:nvPr/>
        </p:nvSpPr>
        <p:spPr>
          <a:xfrm>
            <a:off x="5077326" y="8085221"/>
            <a:ext cx="505327" cy="171118"/>
          </a:xfrm>
          <a:custGeom>
            <a:avLst/>
            <a:gdLst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4" fmla="*/ 553453 w 553849"/>
              <a:gd name="connsiteY4" fmla="*/ 0 h 171118"/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0" fmla="*/ 0 w 505327"/>
              <a:gd name="connsiteY0" fmla="*/ 0 h 171118"/>
              <a:gd name="connsiteX1" fmla="*/ 216569 w 505327"/>
              <a:gd name="connsiteY1" fmla="*/ 168442 h 171118"/>
              <a:gd name="connsiteX2" fmla="*/ 505327 w 505327"/>
              <a:gd name="connsiteY2" fmla="*/ 96253 h 1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327" h="171118">
                <a:moveTo>
                  <a:pt x="0" y="0"/>
                </a:moveTo>
                <a:cubicBezTo>
                  <a:pt x="66174" y="76200"/>
                  <a:pt x="132348" y="152400"/>
                  <a:pt x="216569" y="168442"/>
                </a:cubicBezTo>
                <a:cubicBezTo>
                  <a:pt x="300790" y="184484"/>
                  <a:pt x="449180" y="124327"/>
                  <a:pt x="505327" y="962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F1F4E7-40C1-47F7-8C59-2B5C59E37BA6}"/>
              </a:ext>
            </a:extLst>
          </p:cNvPr>
          <p:cNvSpPr/>
          <p:nvPr/>
        </p:nvSpPr>
        <p:spPr>
          <a:xfrm rot="10571007">
            <a:off x="362222" y="6868928"/>
            <a:ext cx="1970985" cy="1472185"/>
          </a:xfrm>
          <a:custGeom>
            <a:avLst/>
            <a:gdLst>
              <a:gd name="connsiteX0" fmla="*/ 667589 w 1426824"/>
              <a:gd name="connsiteY0" fmla="*/ 1117746 h 1119413"/>
              <a:gd name="connsiteX1" fmla="*/ 1499 w 1426824"/>
              <a:gd name="connsiteY1" fmla="*/ 383343 h 1119413"/>
              <a:gd name="connsiteX2" fmla="*/ 25198 w 1426824"/>
              <a:gd name="connsiteY2" fmla="*/ 245871 h 1119413"/>
              <a:gd name="connsiteX3" fmla="*/ 57327 w 1426824"/>
              <a:gd name="connsiteY3" fmla="*/ 164929 h 1119413"/>
              <a:gd name="connsiteX4" fmla="*/ 76683 w 1426824"/>
              <a:gd name="connsiteY4" fmla="*/ 156949 h 1119413"/>
              <a:gd name="connsiteX5" fmla="*/ 359263 w 1426824"/>
              <a:gd name="connsiteY5" fmla="*/ 186788 h 1119413"/>
              <a:gd name="connsiteX6" fmla="*/ 359360 w 1426824"/>
              <a:gd name="connsiteY6" fmla="*/ 186683 h 1119413"/>
              <a:gd name="connsiteX7" fmla="*/ 444896 w 1426824"/>
              <a:gd name="connsiteY7" fmla="*/ 92040 h 1119413"/>
              <a:gd name="connsiteX8" fmla="*/ 792917 w 1426824"/>
              <a:gd name="connsiteY8" fmla="*/ 121463 h 1119413"/>
              <a:gd name="connsiteX9" fmla="*/ 794462 w 1426824"/>
              <a:gd name="connsiteY9" fmla="*/ 119681 h 1119413"/>
              <a:gd name="connsiteX10" fmla="*/ 862395 w 1426824"/>
              <a:gd name="connsiteY10" fmla="*/ 41407 h 1119413"/>
              <a:gd name="connsiteX11" fmla="*/ 961894 w 1426824"/>
              <a:gd name="connsiteY11" fmla="*/ 2178 h 1119413"/>
              <a:gd name="connsiteX12" fmla="*/ 1078338 w 1426824"/>
              <a:gd name="connsiteY12" fmla="*/ 16411 h 1119413"/>
              <a:gd name="connsiteX13" fmla="*/ 1168759 w 1426824"/>
              <a:gd name="connsiteY13" fmla="*/ 84336 h 1119413"/>
              <a:gd name="connsiteX14" fmla="*/ 1171460 w 1426824"/>
              <a:gd name="connsiteY14" fmla="*/ 86364 h 1119413"/>
              <a:gd name="connsiteX15" fmla="*/ 1267486 w 1426824"/>
              <a:gd name="connsiteY15" fmla="*/ 18348 h 1119413"/>
              <a:gd name="connsiteX16" fmla="*/ 1276896 w 1426824"/>
              <a:gd name="connsiteY16" fmla="*/ 15812 h 1119413"/>
              <a:gd name="connsiteX17" fmla="*/ 1329363 w 1426824"/>
              <a:gd name="connsiteY17" fmla="*/ 86157 h 1119413"/>
              <a:gd name="connsiteX18" fmla="*/ 1425326 w 1426824"/>
              <a:gd name="connsiteY18" fmla="*/ 478326 h 1119413"/>
              <a:gd name="connsiteX19" fmla="*/ 667589 w 1426824"/>
              <a:gd name="connsiteY19" fmla="*/ 1117746 h 111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26824" h="1119413">
                <a:moveTo>
                  <a:pt x="667589" y="1117746"/>
                </a:moveTo>
                <a:cubicBezTo>
                  <a:pt x="274410" y="1091517"/>
                  <a:pt x="-23809" y="762714"/>
                  <a:pt x="1499" y="383343"/>
                </a:cubicBezTo>
                <a:cubicBezTo>
                  <a:pt x="4662" y="335921"/>
                  <a:pt x="12731" y="289955"/>
                  <a:pt x="25198" y="245871"/>
                </a:cubicBezTo>
                <a:lnTo>
                  <a:pt x="57327" y="164929"/>
                </a:lnTo>
                <a:lnTo>
                  <a:pt x="76683" y="156949"/>
                </a:lnTo>
                <a:cubicBezTo>
                  <a:pt x="168456" y="127708"/>
                  <a:pt x="271356" y="136387"/>
                  <a:pt x="359263" y="186788"/>
                </a:cubicBezTo>
                <a:lnTo>
                  <a:pt x="359360" y="186683"/>
                </a:lnTo>
                <a:lnTo>
                  <a:pt x="444896" y="92040"/>
                </a:lnTo>
                <a:cubicBezTo>
                  <a:pt x="548361" y="21888"/>
                  <a:pt x="695087" y="27072"/>
                  <a:pt x="792917" y="121463"/>
                </a:cubicBezTo>
                <a:lnTo>
                  <a:pt x="794462" y="119681"/>
                </a:lnTo>
                <a:lnTo>
                  <a:pt x="862395" y="41407"/>
                </a:lnTo>
                <a:cubicBezTo>
                  <a:pt x="891414" y="20918"/>
                  <a:pt x="925435" y="7234"/>
                  <a:pt x="961894" y="2178"/>
                </a:cubicBezTo>
                <a:cubicBezTo>
                  <a:pt x="1002021" y="-3396"/>
                  <a:pt x="1042124" y="1864"/>
                  <a:pt x="1078338" y="16411"/>
                </a:cubicBezTo>
                <a:lnTo>
                  <a:pt x="1168759" y="84336"/>
                </a:lnTo>
                <a:lnTo>
                  <a:pt x="1171460" y="86364"/>
                </a:lnTo>
                <a:cubicBezTo>
                  <a:pt x="1198053" y="55721"/>
                  <a:pt x="1231170" y="32796"/>
                  <a:pt x="1267486" y="18348"/>
                </a:cubicBezTo>
                <a:lnTo>
                  <a:pt x="1276896" y="15812"/>
                </a:lnTo>
                <a:lnTo>
                  <a:pt x="1329363" y="86157"/>
                </a:lnTo>
                <a:cubicBezTo>
                  <a:pt x="1398811" y="200909"/>
                  <a:pt x="1434817" y="336062"/>
                  <a:pt x="1425326" y="478326"/>
                </a:cubicBezTo>
                <a:cubicBezTo>
                  <a:pt x="1400018" y="857697"/>
                  <a:pt x="1060768" y="1143975"/>
                  <a:pt x="667589" y="1117746"/>
                </a:cubicBezTo>
                <a:close/>
              </a:path>
            </a:pathLst>
          </a:cu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A902FD5-97A0-452C-A83D-819E544D9F3B}"/>
              </a:ext>
            </a:extLst>
          </p:cNvPr>
          <p:cNvSpPr/>
          <p:nvPr/>
        </p:nvSpPr>
        <p:spPr>
          <a:xfrm>
            <a:off x="3263177" y="7066796"/>
            <a:ext cx="252417" cy="45719"/>
          </a:xfrm>
          <a:custGeom>
            <a:avLst/>
            <a:gdLst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4" fmla="*/ 553453 w 553849"/>
              <a:gd name="connsiteY4" fmla="*/ 0 h 171118"/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0" fmla="*/ 0 w 505327"/>
              <a:gd name="connsiteY0" fmla="*/ 0 h 171118"/>
              <a:gd name="connsiteX1" fmla="*/ 216569 w 505327"/>
              <a:gd name="connsiteY1" fmla="*/ 168442 h 171118"/>
              <a:gd name="connsiteX2" fmla="*/ 505327 w 505327"/>
              <a:gd name="connsiteY2" fmla="*/ 96253 h 1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327" h="171118">
                <a:moveTo>
                  <a:pt x="0" y="0"/>
                </a:moveTo>
                <a:cubicBezTo>
                  <a:pt x="66174" y="76200"/>
                  <a:pt x="132348" y="152400"/>
                  <a:pt x="216569" y="168442"/>
                </a:cubicBezTo>
                <a:cubicBezTo>
                  <a:pt x="300790" y="184484"/>
                  <a:pt x="449180" y="124327"/>
                  <a:pt x="505327" y="962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IVoiceGenerator_com_8-12-2024T22_5_44_ en-US-Neural2-F">
            <a:hlinkClick r:id="" action="ppaction://media"/>
            <a:extLst>
              <a:ext uri="{FF2B5EF4-FFF2-40B4-BE49-F238E27FC236}">
                <a16:creationId xmlns:a16="http://schemas.microsoft.com/office/drawing/2014/main" id="{B7DFD96C-7A62-43A3-AF98-E1D41157910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183529" y="4660277"/>
            <a:ext cx="609600" cy="609600"/>
          </a:xfrm>
          <a:prstGeom prst="rect">
            <a:avLst/>
          </a:prstGeom>
        </p:spPr>
      </p:pic>
      <p:pic>
        <p:nvPicPr>
          <p:cNvPr id="92" name="soft-piano-100-bpm-121529">
            <a:hlinkClick r:id="" action="ppaction://media"/>
            <a:extLst>
              <a:ext uri="{FF2B5EF4-FFF2-40B4-BE49-F238E27FC236}">
                <a16:creationId xmlns:a16="http://schemas.microsoft.com/office/drawing/2014/main" id="{6284EB27-7A69-44F2-A475-9BFC6A617617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>
                  <p14:trim st="2000" end="15278.3437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319317" y="40525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740F34D-5180-44A5-B97E-4F2BE020DF6F}"/>
              </a:ext>
            </a:extLst>
          </p:cNvPr>
          <p:cNvSpPr/>
          <p:nvPr/>
        </p:nvSpPr>
        <p:spPr>
          <a:xfrm>
            <a:off x="-51822" y="0"/>
            <a:ext cx="6925089" cy="12178484"/>
          </a:xfrm>
          <a:prstGeom prst="rect">
            <a:avLst/>
          </a:prstGeom>
          <a:solidFill>
            <a:srgbClr val="487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AF67361-EA65-410F-BC9A-8A76FDAE3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3922" y="-56305"/>
            <a:ext cx="7924142" cy="79241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16E8633-B1B1-43EB-BACB-12D52F5CA0E7}"/>
              </a:ext>
            </a:extLst>
          </p:cNvPr>
          <p:cNvSpPr/>
          <p:nvPr/>
        </p:nvSpPr>
        <p:spPr>
          <a:xfrm>
            <a:off x="-743390" y="9003053"/>
            <a:ext cx="8344777" cy="3175431"/>
          </a:xfrm>
          <a:prstGeom prst="rect">
            <a:avLst/>
          </a:prstGeom>
          <a:solidFill>
            <a:srgbClr val="D4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2FF411-7819-486C-BEE1-D25D27637BE7}"/>
              </a:ext>
            </a:extLst>
          </p:cNvPr>
          <p:cNvGrpSpPr/>
          <p:nvPr/>
        </p:nvGrpSpPr>
        <p:grpSpPr>
          <a:xfrm>
            <a:off x="194689" y="6341361"/>
            <a:ext cx="2141805" cy="3696640"/>
            <a:chOff x="4187274" y="3006407"/>
            <a:chExt cx="1565891" cy="27026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5E9874-7C17-4D8F-8EC6-B8C98B72C7F0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A73BC5-0F2E-4F94-9013-4337D914DC5C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235973D-EADC-4E50-8CCE-2BA14CC7486C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E7DFDA2-573D-4861-8DAC-5CD7EE7E963D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0B1F0B1-6C3F-4ECC-8884-50DBABF36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D2B413-855B-4D9A-AD33-5832A571EAFA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CD4D756-42C8-4009-813B-1B32F038D7CC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3" name="Rectangle: Top Corners Rounded 162">
                  <a:extLst>
                    <a:ext uri="{FF2B5EF4-FFF2-40B4-BE49-F238E27FC236}">
                      <a16:creationId xmlns:a16="http://schemas.microsoft.com/office/drawing/2014/main" id="{2CBDEF34-38E9-4DBD-BDE1-02822807A716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4" name="Rectangle: Top Corners Rounded 163">
                  <a:extLst>
                    <a:ext uri="{FF2B5EF4-FFF2-40B4-BE49-F238E27FC236}">
                      <a16:creationId xmlns:a16="http://schemas.microsoft.com/office/drawing/2014/main" id="{114555D3-956C-4B3C-87BC-0870D086D347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759ADEE8-CFD5-4281-81FE-428409D981E9}"/>
                    </a:ext>
                  </a:extLst>
                </p:cNvPr>
                <p:cNvSpPr/>
                <p:nvPr/>
              </p:nvSpPr>
              <p:spPr>
                <a:xfrm rot="21320213" flipH="1">
                  <a:off x="2087518" y="998800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8D7D827B-9298-442B-A271-A25537688610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D74C5BF-F83F-41F1-B4BD-EC267571990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93F409E-F941-4178-B941-97835F81C088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14F1A7E5-D3AF-43AC-A4CB-8F130AF8364F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2B9C2C9-570A-419B-8F00-254D596E6D71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2B90944-5FDA-41F8-89D2-452F1B7E640E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AE9721-34F3-460F-B4B8-AF6A6885A323}"/>
                    </a:ext>
                  </a:extLst>
                </p:cNvPr>
                <p:cNvSpPr/>
                <p:nvPr/>
              </p:nvSpPr>
              <p:spPr>
                <a:xfrm rot="21245752">
                  <a:off x="1567340" y="1002782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ED9517F-92DF-4222-BD6F-DCB3503239EF}"/>
                  </a:ext>
                </a:extLst>
              </p:cNvPr>
              <p:cNvSpPr/>
              <p:nvPr/>
            </p:nvSpPr>
            <p:spPr>
              <a:xfrm>
                <a:off x="1943925" y="9674919"/>
                <a:ext cx="487131" cy="137692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1C0760C-D3EF-41D9-887B-51C8C58CBBC7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5574BBB-BE4A-4255-B984-AFE0D3EC032B}"/>
                </a:ext>
              </a:extLst>
            </p:cNvPr>
            <p:cNvSpPr/>
            <p:nvPr/>
          </p:nvSpPr>
          <p:spPr>
            <a:xfrm rot="10571007">
              <a:off x="4313989" y="3423367"/>
              <a:ext cx="1428277" cy="1076326"/>
            </a:xfrm>
            <a:custGeom>
              <a:avLst/>
              <a:gdLst>
                <a:gd name="connsiteX0" fmla="*/ 667589 w 1426824"/>
                <a:gd name="connsiteY0" fmla="*/ 1117746 h 1119413"/>
                <a:gd name="connsiteX1" fmla="*/ 1499 w 1426824"/>
                <a:gd name="connsiteY1" fmla="*/ 383343 h 1119413"/>
                <a:gd name="connsiteX2" fmla="*/ 25198 w 1426824"/>
                <a:gd name="connsiteY2" fmla="*/ 245871 h 1119413"/>
                <a:gd name="connsiteX3" fmla="*/ 57327 w 1426824"/>
                <a:gd name="connsiteY3" fmla="*/ 164929 h 1119413"/>
                <a:gd name="connsiteX4" fmla="*/ 76683 w 1426824"/>
                <a:gd name="connsiteY4" fmla="*/ 156949 h 1119413"/>
                <a:gd name="connsiteX5" fmla="*/ 359263 w 1426824"/>
                <a:gd name="connsiteY5" fmla="*/ 186788 h 1119413"/>
                <a:gd name="connsiteX6" fmla="*/ 359360 w 1426824"/>
                <a:gd name="connsiteY6" fmla="*/ 186683 h 1119413"/>
                <a:gd name="connsiteX7" fmla="*/ 444896 w 1426824"/>
                <a:gd name="connsiteY7" fmla="*/ 92040 h 1119413"/>
                <a:gd name="connsiteX8" fmla="*/ 792917 w 1426824"/>
                <a:gd name="connsiteY8" fmla="*/ 121463 h 1119413"/>
                <a:gd name="connsiteX9" fmla="*/ 794462 w 1426824"/>
                <a:gd name="connsiteY9" fmla="*/ 119681 h 1119413"/>
                <a:gd name="connsiteX10" fmla="*/ 862395 w 1426824"/>
                <a:gd name="connsiteY10" fmla="*/ 41407 h 1119413"/>
                <a:gd name="connsiteX11" fmla="*/ 961894 w 1426824"/>
                <a:gd name="connsiteY11" fmla="*/ 2178 h 1119413"/>
                <a:gd name="connsiteX12" fmla="*/ 1078338 w 1426824"/>
                <a:gd name="connsiteY12" fmla="*/ 16411 h 1119413"/>
                <a:gd name="connsiteX13" fmla="*/ 1168759 w 1426824"/>
                <a:gd name="connsiteY13" fmla="*/ 84336 h 1119413"/>
                <a:gd name="connsiteX14" fmla="*/ 1171460 w 1426824"/>
                <a:gd name="connsiteY14" fmla="*/ 86364 h 1119413"/>
                <a:gd name="connsiteX15" fmla="*/ 1267486 w 1426824"/>
                <a:gd name="connsiteY15" fmla="*/ 18348 h 1119413"/>
                <a:gd name="connsiteX16" fmla="*/ 1276896 w 1426824"/>
                <a:gd name="connsiteY16" fmla="*/ 15812 h 1119413"/>
                <a:gd name="connsiteX17" fmla="*/ 1329363 w 1426824"/>
                <a:gd name="connsiteY17" fmla="*/ 86157 h 1119413"/>
                <a:gd name="connsiteX18" fmla="*/ 1425326 w 1426824"/>
                <a:gd name="connsiteY18" fmla="*/ 478326 h 1119413"/>
                <a:gd name="connsiteX19" fmla="*/ 667589 w 1426824"/>
                <a:gd name="connsiteY19" fmla="*/ 1117746 h 111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824" h="1119413">
                  <a:moveTo>
                    <a:pt x="667589" y="1117746"/>
                  </a:moveTo>
                  <a:cubicBezTo>
                    <a:pt x="274410" y="1091517"/>
                    <a:pt x="-23809" y="762714"/>
                    <a:pt x="1499" y="383343"/>
                  </a:cubicBezTo>
                  <a:cubicBezTo>
                    <a:pt x="4662" y="335921"/>
                    <a:pt x="12731" y="289955"/>
                    <a:pt x="25198" y="245871"/>
                  </a:cubicBezTo>
                  <a:lnTo>
                    <a:pt x="57327" y="164929"/>
                  </a:lnTo>
                  <a:lnTo>
                    <a:pt x="76683" y="156949"/>
                  </a:lnTo>
                  <a:cubicBezTo>
                    <a:pt x="168456" y="127708"/>
                    <a:pt x="271356" y="136387"/>
                    <a:pt x="359263" y="186788"/>
                  </a:cubicBezTo>
                  <a:lnTo>
                    <a:pt x="359360" y="186683"/>
                  </a:lnTo>
                  <a:lnTo>
                    <a:pt x="444896" y="92040"/>
                  </a:lnTo>
                  <a:cubicBezTo>
                    <a:pt x="548361" y="21888"/>
                    <a:pt x="695087" y="27072"/>
                    <a:pt x="792917" y="121463"/>
                  </a:cubicBezTo>
                  <a:lnTo>
                    <a:pt x="794462" y="119681"/>
                  </a:lnTo>
                  <a:lnTo>
                    <a:pt x="862395" y="41407"/>
                  </a:lnTo>
                  <a:cubicBezTo>
                    <a:pt x="891414" y="20918"/>
                    <a:pt x="925435" y="7234"/>
                    <a:pt x="961894" y="2178"/>
                  </a:cubicBezTo>
                  <a:cubicBezTo>
                    <a:pt x="1002021" y="-3396"/>
                    <a:pt x="1042124" y="1864"/>
                    <a:pt x="1078338" y="16411"/>
                  </a:cubicBezTo>
                  <a:lnTo>
                    <a:pt x="1168759" y="84336"/>
                  </a:lnTo>
                  <a:lnTo>
                    <a:pt x="1171460" y="86364"/>
                  </a:lnTo>
                  <a:cubicBezTo>
                    <a:pt x="1198053" y="55721"/>
                    <a:pt x="1231170" y="32796"/>
                    <a:pt x="1267486" y="18348"/>
                  </a:cubicBezTo>
                  <a:lnTo>
                    <a:pt x="1276896" y="15812"/>
                  </a:lnTo>
                  <a:lnTo>
                    <a:pt x="1329363" y="86157"/>
                  </a:lnTo>
                  <a:cubicBezTo>
                    <a:pt x="1398811" y="200909"/>
                    <a:pt x="1434817" y="336062"/>
                    <a:pt x="1425326" y="478326"/>
                  </a:cubicBezTo>
                  <a:cubicBezTo>
                    <a:pt x="1400018" y="857697"/>
                    <a:pt x="1060768" y="1143975"/>
                    <a:pt x="667589" y="1117746"/>
                  </a:cubicBez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F6816C-50E2-4085-9874-4ACC1B5E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549" y="4393690"/>
              <a:ext cx="357853" cy="53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CBAD70-59DF-4267-814A-EABB8BBE2BFD}"/>
              </a:ext>
            </a:extLst>
          </p:cNvPr>
          <p:cNvGrpSpPr/>
          <p:nvPr/>
        </p:nvGrpSpPr>
        <p:grpSpPr>
          <a:xfrm>
            <a:off x="4417614" y="6513446"/>
            <a:ext cx="2211507" cy="3473769"/>
            <a:chOff x="6395319" y="3276957"/>
            <a:chExt cx="1534625" cy="24105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806084-F08C-4159-B162-DE10F2D002CB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4D83ED-36DE-4539-994C-B72B32C064CB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E3B001-BE22-4255-B89A-0A51DD4E1D6C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A06032-CB3F-434F-BD23-BE9360B91556}"/>
              </a:ext>
            </a:extLst>
          </p:cNvPr>
          <p:cNvGrpSpPr/>
          <p:nvPr/>
        </p:nvGrpSpPr>
        <p:grpSpPr>
          <a:xfrm>
            <a:off x="5075850" y="8568530"/>
            <a:ext cx="718107" cy="313237"/>
            <a:chOff x="9670529" y="557893"/>
            <a:chExt cx="1291918" cy="9427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B08175-2201-4EB1-BDB5-ED7901C70CF7}"/>
                </a:ext>
              </a:extLst>
            </p:cNvPr>
            <p:cNvGrpSpPr/>
            <p:nvPr/>
          </p:nvGrpSpPr>
          <p:grpSpPr>
            <a:xfrm>
              <a:off x="10286141" y="711708"/>
              <a:ext cx="676306" cy="734545"/>
              <a:chOff x="10286141" y="711708"/>
              <a:chExt cx="676306" cy="73454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CF054C-83F4-4791-A23E-C2F99082A4FA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1E3F3E-DDEE-40F2-A8C5-E520925FB98A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C2D3C-0516-4B77-BB3E-C92B48EDDF32}"/>
                </a:ext>
              </a:extLst>
            </p:cNvPr>
            <p:cNvGrpSpPr/>
            <p:nvPr/>
          </p:nvGrpSpPr>
          <p:grpSpPr>
            <a:xfrm flipH="1">
              <a:off x="9670529" y="713319"/>
              <a:ext cx="676306" cy="734545"/>
              <a:chOff x="10286141" y="711708"/>
              <a:chExt cx="676306" cy="734545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EFC91CC-CD72-4F47-B937-FA6E77FA30EB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D734B7D-E165-49BA-9828-CAB15D270CC6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4CD269-ABBC-461A-81D1-69B3BE67B40B}"/>
                </a:ext>
              </a:extLst>
            </p:cNvPr>
            <p:cNvSpPr/>
            <p:nvPr/>
          </p:nvSpPr>
          <p:spPr>
            <a:xfrm>
              <a:off x="10167834" y="557893"/>
              <a:ext cx="293504" cy="942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A4444C-0CEC-4AAC-9968-7061AD50B0B0}"/>
              </a:ext>
            </a:extLst>
          </p:cNvPr>
          <p:cNvGrpSpPr/>
          <p:nvPr/>
        </p:nvGrpSpPr>
        <p:grpSpPr>
          <a:xfrm>
            <a:off x="2624023" y="5929217"/>
            <a:ext cx="1557534" cy="2445574"/>
            <a:chOff x="2488377" y="4536255"/>
            <a:chExt cx="2102224" cy="330082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898D468-DFF1-4F3C-AEE9-56CDB674F419}"/>
                </a:ext>
              </a:extLst>
            </p:cNvPr>
            <p:cNvGrpSpPr/>
            <p:nvPr/>
          </p:nvGrpSpPr>
          <p:grpSpPr>
            <a:xfrm flipH="1">
              <a:off x="2488377" y="4568863"/>
              <a:ext cx="2102224" cy="3268215"/>
              <a:chOff x="3631168" y="4906674"/>
              <a:chExt cx="2536874" cy="394394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757BA91-A581-4607-A5DA-0715FD4A8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253314"/>
                <a:ext cx="0" cy="1536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4149C7B-48D9-4D0C-95F5-3575B9CB0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253314"/>
                <a:ext cx="6016" cy="14060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E7BB7E8-D135-41DB-9B59-92A9BC4075AF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666AE12-AC79-4DBF-A864-E5DC0542BB17}"/>
                  </a:ext>
                </a:extLst>
              </p:cNvPr>
              <p:cNvSpPr/>
              <p:nvPr/>
            </p:nvSpPr>
            <p:spPr>
              <a:xfrm>
                <a:off x="4370100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C109348E-6394-4592-835D-0C21DB25F48F}"/>
                  </a:ext>
                </a:extLst>
              </p:cNvPr>
              <p:cNvSpPr/>
              <p:nvPr/>
            </p:nvSpPr>
            <p:spPr>
              <a:xfrm>
                <a:off x="4935766" y="8650306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Rectangle: Top Corners Rounded 116">
                <a:extLst>
                  <a:ext uri="{FF2B5EF4-FFF2-40B4-BE49-F238E27FC236}">
                    <a16:creationId xmlns:a16="http://schemas.microsoft.com/office/drawing/2014/main" id="{7195CC36-862F-4EDC-B443-3E64F68C0699}"/>
                  </a:ext>
                </a:extLst>
              </p:cNvPr>
              <p:cNvSpPr/>
              <p:nvPr/>
            </p:nvSpPr>
            <p:spPr>
              <a:xfrm>
                <a:off x="4204731" y="8643025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434AD45-E383-44B8-8032-8D20C2B53359}"/>
                  </a:ext>
                </a:extLst>
              </p:cNvPr>
              <p:cNvSpPr/>
              <p:nvPr/>
            </p:nvSpPr>
            <p:spPr>
              <a:xfrm>
                <a:off x="4950496" y="6303580"/>
                <a:ext cx="952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4 w 184935"/>
                  <a:gd name="connsiteY4" fmla="*/ 157161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1009"/>
                  <a:gd name="connsiteY0" fmla="*/ 0 h 190500"/>
                  <a:gd name="connsiteX1" fmla="*/ 33337 w 181009"/>
                  <a:gd name="connsiteY1" fmla="*/ 14287 h 190500"/>
                  <a:gd name="connsiteX2" fmla="*/ 90487 w 181009"/>
                  <a:gd name="connsiteY2" fmla="*/ 33337 h 190500"/>
                  <a:gd name="connsiteX3" fmla="*/ 180974 w 181009"/>
                  <a:gd name="connsiteY3" fmla="*/ 76199 h 190500"/>
                  <a:gd name="connsiteX4" fmla="*/ 100012 w 181009"/>
                  <a:gd name="connsiteY4" fmla="*/ 185737 h 190500"/>
                  <a:gd name="connsiteX5" fmla="*/ 0 w 181009"/>
                  <a:gd name="connsiteY5" fmla="*/ 190500 h 190500"/>
                  <a:gd name="connsiteX0" fmla="*/ 9525 w 106724"/>
                  <a:gd name="connsiteY0" fmla="*/ 0 h 190500"/>
                  <a:gd name="connsiteX1" fmla="*/ 33337 w 106724"/>
                  <a:gd name="connsiteY1" fmla="*/ 14287 h 190500"/>
                  <a:gd name="connsiteX2" fmla="*/ 90487 w 106724"/>
                  <a:gd name="connsiteY2" fmla="*/ 33337 h 190500"/>
                  <a:gd name="connsiteX3" fmla="*/ 100012 w 106724"/>
                  <a:gd name="connsiteY3" fmla="*/ 185737 h 190500"/>
                  <a:gd name="connsiteX4" fmla="*/ 0 w 106724"/>
                  <a:gd name="connsiteY4" fmla="*/ 190500 h 190500"/>
                  <a:gd name="connsiteX0" fmla="*/ 9525 w 90921"/>
                  <a:gd name="connsiteY0" fmla="*/ 0 h 190500"/>
                  <a:gd name="connsiteX1" fmla="*/ 33337 w 90921"/>
                  <a:gd name="connsiteY1" fmla="*/ 14287 h 190500"/>
                  <a:gd name="connsiteX2" fmla="*/ 90487 w 90921"/>
                  <a:gd name="connsiteY2" fmla="*/ 33337 h 190500"/>
                  <a:gd name="connsiteX3" fmla="*/ 0 w 90921"/>
                  <a:gd name="connsiteY3" fmla="*/ 190500 h 190500"/>
                  <a:gd name="connsiteX0" fmla="*/ 9525 w 33437"/>
                  <a:gd name="connsiteY0" fmla="*/ 3171 h 193671"/>
                  <a:gd name="connsiteX1" fmla="*/ 33337 w 33437"/>
                  <a:gd name="connsiteY1" fmla="*/ 17458 h 193671"/>
                  <a:gd name="connsiteX2" fmla="*/ 0 w 33437"/>
                  <a:gd name="connsiteY2" fmla="*/ 193671 h 193671"/>
                  <a:gd name="connsiteX0" fmla="*/ 9525 w 9525"/>
                  <a:gd name="connsiteY0" fmla="*/ 0 h 190500"/>
                  <a:gd name="connsiteX1" fmla="*/ 0 w 9525"/>
                  <a:gd name="connsiteY1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90500">
                    <a:moveTo>
                      <a:pt x="9525" y="0"/>
                    </a:moveTo>
                    <a:lnTo>
                      <a:pt x="0" y="1905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E7E29FD-BA3B-4461-A62A-D8FA66ADE10F}"/>
                  </a:ext>
                </a:extLst>
              </p:cNvPr>
              <p:cNvSpPr/>
              <p:nvPr/>
            </p:nvSpPr>
            <p:spPr>
              <a:xfrm>
                <a:off x="5252694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91899F9-E826-4827-8914-4337619F6672}"/>
                  </a:ext>
                </a:extLst>
              </p:cNvPr>
              <p:cNvSpPr/>
              <p:nvPr/>
            </p:nvSpPr>
            <p:spPr>
              <a:xfrm>
                <a:off x="4439472" y="590366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487374D-AED2-4993-8B02-423193161560}"/>
                  </a:ext>
                </a:extLst>
              </p:cNvPr>
              <p:cNvSpPr/>
              <p:nvPr/>
            </p:nvSpPr>
            <p:spPr>
              <a:xfrm>
                <a:off x="5333331" y="591383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3DB9958-5DFF-416A-9764-941C8565D5E0}"/>
                </a:ext>
              </a:extLst>
            </p:cNvPr>
            <p:cNvSpPr/>
            <p:nvPr/>
          </p:nvSpPr>
          <p:spPr>
            <a:xfrm rot="10800000">
              <a:off x="2559379" y="4536255"/>
              <a:ext cx="1860089" cy="483604"/>
            </a:xfrm>
            <a:custGeom>
              <a:avLst/>
              <a:gdLst>
                <a:gd name="connsiteX0" fmla="*/ 618920 w 1046300"/>
                <a:gd name="connsiteY0" fmla="*/ 461 h 272027"/>
                <a:gd name="connsiteX1" fmla="*/ 683737 w 1046300"/>
                <a:gd name="connsiteY1" fmla="*/ 3474 h 272027"/>
                <a:gd name="connsiteX2" fmla="*/ 734070 w 1046300"/>
                <a:gd name="connsiteY2" fmla="*/ 17849 h 272027"/>
                <a:gd name="connsiteX3" fmla="*/ 735572 w 1046300"/>
                <a:gd name="connsiteY3" fmla="*/ 18278 h 272027"/>
                <a:gd name="connsiteX4" fmla="*/ 896384 w 1046300"/>
                <a:gd name="connsiteY4" fmla="*/ 4289 h 272027"/>
                <a:gd name="connsiteX5" fmla="*/ 977932 w 1046300"/>
                <a:gd name="connsiteY5" fmla="*/ 42453 h 272027"/>
                <a:gd name="connsiteX6" fmla="*/ 978382 w 1046300"/>
                <a:gd name="connsiteY6" fmla="*/ 42548 h 272027"/>
                <a:gd name="connsiteX7" fmla="*/ 1042771 w 1046300"/>
                <a:gd name="connsiteY7" fmla="*/ 56058 h 272027"/>
                <a:gd name="connsiteX8" fmla="*/ 1046300 w 1046300"/>
                <a:gd name="connsiteY8" fmla="*/ 57655 h 272027"/>
                <a:gd name="connsiteX9" fmla="*/ 935849 w 1046300"/>
                <a:gd name="connsiteY9" fmla="*/ 145585 h 272027"/>
                <a:gd name="connsiteX10" fmla="*/ 506837 w 1046300"/>
                <a:gd name="connsiteY10" fmla="*/ 272027 h 272027"/>
                <a:gd name="connsiteX11" fmla="*/ 77825 w 1046300"/>
                <a:gd name="connsiteY11" fmla="*/ 145585 h 272027"/>
                <a:gd name="connsiteX12" fmla="*/ 0 w 1046300"/>
                <a:gd name="connsiteY12" fmla="*/ 83629 h 272027"/>
                <a:gd name="connsiteX13" fmla="*/ 1956 w 1046300"/>
                <a:gd name="connsiteY13" fmla="*/ 79949 h 272027"/>
                <a:gd name="connsiteX14" fmla="*/ 44055 w 1046300"/>
                <a:gd name="connsiteY14" fmla="*/ 52850 h 272027"/>
                <a:gd name="connsiteX15" fmla="*/ 283472 w 1046300"/>
                <a:gd name="connsiteY15" fmla="*/ 39532 h 272027"/>
                <a:gd name="connsiteX16" fmla="*/ 283526 w 1046300"/>
                <a:gd name="connsiteY16" fmla="*/ 39509 h 272027"/>
                <a:gd name="connsiteX17" fmla="*/ 331139 w 1046300"/>
                <a:gd name="connsiteY17" fmla="*/ 19480 h 272027"/>
                <a:gd name="connsiteX18" fmla="*/ 524861 w 1046300"/>
                <a:gd name="connsiteY18" fmla="*/ 25707 h 272027"/>
                <a:gd name="connsiteX19" fmla="*/ 525721 w 1046300"/>
                <a:gd name="connsiteY19" fmla="*/ 25330 h 272027"/>
                <a:gd name="connsiteX20" fmla="*/ 563535 w 1046300"/>
                <a:gd name="connsiteY20" fmla="*/ 8764 h 272027"/>
                <a:gd name="connsiteX21" fmla="*/ 618920 w 1046300"/>
                <a:gd name="connsiteY21" fmla="*/ 461 h 2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300" h="272027">
                  <a:moveTo>
                    <a:pt x="618920" y="461"/>
                  </a:moveTo>
                  <a:cubicBezTo>
                    <a:pt x="641256" y="-718"/>
                    <a:pt x="663578" y="395"/>
                    <a:pt x="683737" y="3474"/>
                  </a:cubicBezTo>
                  <a:lnTo>
                    <a:pt x="734070" y="17849"/>
                  </a:lnTo>
                  <a:lnTo>
                    <a:pt x="735572" y="18278"/>
                  </a:lnTo>
                  <a:cubicBezTo>
                    <a:pt x="775047" y="985"/>
                    <a:pt x="840342" y="-4694"/>
                    <a:pt x="896384" y="4289"/>
                  </a:cubicBezTo>
                  <a:cubicBezTo>
                    <a:pt x="939086" y="11131"/>
                    <a:pt x="969706" y="25457"/>
                    <a:pt x="977932" y="42453"/>
                  </a:cubicBezTo>
                  <a:lnTo>
                    <a:pt x="978382" y="42548"/>
                  </a:lnTo>
                  <a:lnTo>
                    <a:pt x="1042771" y="56058"/>
                  </a:lnTo>
                  <a:lnTo>
                    <a:pt x="1046300" y="57655"/>
                  </a:lnTo>
                  <a:lnTo>
                    <a:pt x="935849" y="145585"/>
                  </a:lnTo>
                  <a:cubicBezTo>
                    <a:pt x="813385" y="225414"/>
                    <a:pt x="665753" y="272027"/>
                    <a:pt x="506837" y="272027"/>
                  </a:cubicBezTo>
                  <a:cubicBezTo>
                    <a:pt x="347921" y="272027"/>
                    <a:pt x="200289" y="225414"/>
                    <a:pt x="77825" y="145585"/>
                  </a:cubicBezTo>
                  <a:lnTo>
                    <a:pt x="0" y="83629"/>
                  </a:lnTo>
                  <a:lnTo>
                    <a:pt x="1956" y="79949"/>
                  </a:lnTo>
                  <a:cubicBezTo>
                    <a:pt x="10364" y="69991"/>
                    <a:pt x="24603" y="60716"/>
                    <a:pt x="44055" y="52850"/>
                  </a:cubicBezTo>
                  <a:cubicBezTo>
                    <a:pt x="105523" y="28003"/>
                    <a:pt x="205180" y="22465"/>
                    <a:pt x="283472" y="39532"/>
                  </a:cubicBezTo>
                  <a:lnTo>
                    <a:pt x="283526" y="39509"/>
                  </a:lnTo>
                  <a:lnTo>
                    <a:pt x="331139" y="19480"/>
                  </a:lnTo>
                  <a:cubicBezTo>
                    <a:pt x="388732" y="4633"/>
                    <a:pt x="470405" y="5730"/>
                    <a:pt x="524861" y="25707"/>
                  </a:cubicBezTo>
                  <a:lnTo>
                    <a:pt x="525721" y="25330"/>
                  </a:lnTo>
                  <a:lnTo>
                    <a:pt x="563535" y="8764"/>
                  </a:lnTo>
                  <a:cubicBezTo>
                    <a:pt x="579688" y="4427"/>
                    <a:pt x="598625" y="1532"/>
                    <a:pt x="618920" y="4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721D25-13EA-41EB-9FA3-6B3111A9F5BE}"/>
                </a:ext>
              </a:extLst>
            </p:cNvPr>
            <p:cNvSpPr/>
            <p:nvPr/>
          </p:nvSpPr>
          <p:spPr>
            <a:xfrm rot="19682740">
              <a:off x="2995273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A56C912-1330-4CDE-AA53-54296CE3087E}"/>
                </a:ext>
              </a:extLst>
            </p:cNvPr>
            <p:cNvSpPr/>
            <p:nvPr/>
          </p:nvSpPr>
          <p:spPr>
            <a:xfrm rot="1917260" flipH="1">
              <a:off x="3422812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2"/>
          <a:srcRect l="47529" t="18259" r="41262" b="68965"/>
          <a:stretch/>
        </p:blipFill>
        <p:spPr>
          <a:xfrm flipH="1">
            <a:off x="3167579" y="6979252"/>
            <a:ext cx="426017" cy="273137"/>
          </a:xfrm>
          <a:prstGeom prst="rect">
            <a:avLst/>
          </a:prstGeom>
        </p:spPr>
      </p:pic>
      <p:pic>
        <p:nvPicPr>
          <p:cNvPr id="2" name="AIVoiceGenerator_com_8-12-2024T22_10_15_ Guy">
            <a:hlinkClick r:id="" action="ppaction://media"/>
            <a:extLst>
              <a:ext uri="{FF2B5EF4-FFF2-40B4-BE49-F238E27FC236}">
                <a16:creationId xmlns:a16="http://schemas.microsoft.com/office/drawing/2014/main" id="{08358336-EC40-48A4-AF96-5D3EE8BA15D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EB1ADB-C64A-41A3-A3A8-881CD6BE6D66}"/>
              </a:ext>
            </a:extLst>
          </p:cNvPr>
          <p:cNvCxnSpPr>
            <a:cxnSpLocks/>
          </p:cNvCxnSpPr>
          <p:nvPr/>
        </p:nvCxnSpPr>
        <p:spPr>
          <a:xfrm>
            <a:off x="5145745" y="8081900"/>
            <a:ext cx="291354" cy="66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D119825A-6E4B-460A-9EEF-D1CACCD67EB9}"/>
              </a:ext>
            </a:extLst>
          </p:cNvPr>
          <p:cNvSpPr/>
          <p:nvPr/>
        </p:nvSpPr>
        <p:spPr>
          <a:xfrm rot="19499768">
            <a:off x="5797379" y="7189952"/>
            <a:ext cx="151881" cy="1929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soft-piano-100-bpm-121529">
            <a:hlinkClick r:id="" action="ppaction://media"/>
            <a:extLst>
              <a:ext uri="{FF2B5EF4-FFF2-40B4-BE49-F238E27FC236}">
                <a16:creationId xmlns:a16="http://schemas.microsoft.com/office/drawing/2014/main" id="{377E63FC-4DBF-473E-8803-FB7AC4A74AFB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>
                  <p14:trim end="17278.3437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596666" y="47643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8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6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740F34D-5180-44A5-B97E-4F2BE020DF6F}"/>
              </a:ext>
            </a:extLst>
          </p:cNvPr>
          <p:cNvSpPr/>
          <p:nvPr/>
        </p:nvSpPr>
        <p:spPr>
          <a:xfrm>
            <a:off x="-51822" y="0"/>
            <a:ext cx="6925089" cy="12178484"/>
          </a:xfrm>
          <a:prstGeom prst="rect">
            <a:avLst/>
          </a:prstGeom>
          <a:solidFill>
            <a:srgbClr val="487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D8A91143-472E-4324-8160-64D6AC006A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3922" y="-56305"/>
            <a:ext cx="7924142" cy="79241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16E8633-B1B1-43EB-BACB-12D52F5CA0E7}"/>
              </a:ext>
            </a:extLst>
          </p:cNvPr>
          <p:cNvSpPr/>
          <p:nvPr/>
        </p:nvSpPr>
        <p:spPr>
          <a:xfrm>
            <a:off x="-743390" y="9003053"/>
            <a:ext cx="8344777" cy="3175431"/>
          </a:xfrm>
          <a:prstGeom prst="rect">
            <a:avLst/>
          </a:prstGeom>
          <a:solidFill>
            <a:srgbClr val="D4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2FF411-7819-486C-BEE1-D25D27637BE7}"/>
              </a:ext>
            </a:extLst>
          </p:cNvPr>
          <p:cNvGrpSpPr/>
          <p:nvPr/>
        </p:nvGrpSpPr>
        <p:grpSpPr>
          <a:xfrm>
            <a:off x="194689" y="6341361"/>
            <a:ext cx="2141805" cy="3696640"/>
            <a:chOff x="4187274" y="3006407"/>
            <a:chExt cx="1565891" cy="27026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5E9874-7C17-4D8F-8EC6-B8C98B72C7F0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A73BC5-0F2E-4F94-9013-4337D914DC5C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235973D-EADC-4E50-8CCE-2BA14CC7486C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E7DFDA2-573D-4861-8DAC-5CD7EE7E963D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0B1F0B1-6C3F-4ECC-8884-50DBABF36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D2B413-855B-4D9A-AD33-5832A571EAFA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CD4D756-42C8-4009-813B-1B32F038D7CC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3" name="Rectangle: Top Corners Rounded 162">
                  <a:extLst>
                    <a:ext uri="{FF2B5EF4-FFF2-40B4-BE49-F238E27FC236}">
                      <a16:creationId xmlns:a16="http://schemas.microsoft.com/office/drawing/2014/main" id="{2CBDEF34-38E9-4DBD-BDE1-02822807A716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4" name="Rectangle: Top Corners Rounded 163">
                  <a:extLst>
                    <a:ext uri="{FF2B5EF4-FFF2-40B4-BE49-F238E27FC236}">
                      <a16:creationId xmlns:a16="http://schemas.microsoft.com/office/drawing/2014/main" id="{114555D3-956C-4B3C-87BC-0870D086D347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759ADEE8-CFD5-4281-81FE-428409D981E9}"/>
                    </a:ext>
                  </a:extLst>
                </p:cNvPr>
                <p:cNvSpPr/>
                <p:nvPr/>
              </p:nvSpPr>
              <p:spPr>
                <a:xfrm rot="21320213" flipH="1">
                  <a:off x="2087518" y="998800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8D7D827B-9298-442B-A271-A25537688610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D74C5BF-F83F-41F1-B4BD-EC267571990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93F409E-F941-4178-B941-97835F81C088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14F1A7E5-D3AF-43AC-A4CB-8F130AF8364F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2B9C2C9-570A-419B-8F00-254D596E6D71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2B90944-5FDA-41F8-89D2-452F1B7E640E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AE9721-34F3-460F-B4B8-AF6A6885A323}"/>
                    </a:ext>
                  </a:extLst>
                </p:cNvPr>
                <p:cNvSpPr/>
                <p:nvPr/>
              </p:nvSpPr>
              <p:spPr>
                <a:xfrm rot="21245752">
                  <a:off x="1567340" y="1002782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1C0760C-D3EF-41D9-887B-51C8C58CBBC7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F6816C-50E2-4085-9874-4ACC1B5E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785" y="4438617"/>
              <a:ext cx="357853" cy="53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CBAD70-59DF-4267-814A-EABB8BBE2BFD}"/>
              </a:ext>
            </a:extLst>
          </p:cNvPr>
          <p:cNvGrpSpPr/>
          <p:nvPr/>
        </p:nvGrpSpPr>
        <p:grpSpPr>
          <a:xfrm>
            <a:off x="4417614" y="6513446"/>
            <a:ext cx="2211507" cy="3473769"/>
            <a:chOff x="6395319" y="3276957"/>
            <a:chExt cx="1534625" cy="24105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 rot="1304321">
                <a:off x="3856751" y="6912699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806084-F08C-4159-B162-DE10F2D002CB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4D83ED-36DE-4539-994C-B72B32C064CB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E3B001-BE22-4255-B89A-0A51DD4E1D6C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A06032-CB3F-434F-BD23-BE9360B91556}"/>
              </a:ext>
            </a:extLst>
          </p:cNvPr>
          <p:cNvGrpSpPr/>
          <p:nvPr/>
        </p:nvGrpSpPr>
        <p:grpSpPr>
          <a:xfrm>
            <a:off x="5075850" y="8568530"/>
            <a:ext cx="718107" cy="313237"/>
            <a:chOff x="9670529" y="557893"/>
            <a:chExt cx="1291918" cy="9427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B08175-2201-4EB1-BDB5-ED7901C70CF7}"/>
                </a:ext>
              </a:extLst>
            </p:cNvPr>
            <p:cNvGrpSpPr/>
            <p:nvPr/>
          </p:nvGrpSpPr>
          <p:grpSpPr>
            <a:xfrm>
              <a:off x="10286141" y="711708"/>
              <a:ext cx="676306" cy="734545"/>
              <a:chOff x="10286141" y="711708"/>
              <a:chExt cx="676306" cy="73454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CF054C-83F4-4791-A23E-C2F99082A4FA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1E3F3E-DDEE-40F2-A8C5-E520925FB98A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C2D3C-0516-4B77-BB3E-C92B48EDDF32}"/>
                </a:ext>
              </a:extLst>
            </p:cNvPr>
            <p:cNvGrpSpPr/>
            <p:nvPr/>
          </p:nvGrpSpPr>
          <p:grpSpPr>
            <a:xfrm flipH="1">
              <a:off x="9670529" y="713319"/>
              <a:ext cx="676306" cy="734545"/>
              <a:chOff x="10286141" y="711708"/>
              <a:chExt cx="676306" cy="734545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EFC91CC-CD72-4F47-B937-FA6E77FA30EB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D734B7D-E165-49BA-9828-CAB15D270CC6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4CD269-ABBC-461A-81D1-69B3BE67B40B}"/>
                </a:ext>
              </a:extLst>
            </p:cNvPr>
            <p:cNvSpPr/>
            <p:nvPr/>
          </p:nvSpPr>
          <p:spPr>
            <a:xfrm>
              <a:off x="10167834" y="557893"/>
              <a:ext cx="293504" cy="942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A4444C-0CEC-4AAC-9968-7061AD50B0B0}"/>
              </a:ext>
            </a:extLst>
          </p:cNvPr>
          <p:cNvGrpSpPr/>
          <p:nvPr/>
        </p:nvGrpSpPr>
        <p:grpSpPr>
          <a:xfrm>
            <a:off x="2624023" y="5929217"/>
            <a:ext cx="1557534" cy="2445574"/>
            <a:chOff x="2488377" y="4536255"/>
            <a:chExt cx="2102224" cy="330082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898D468-DFF1-4F3C-AEE9-56CDB674F419}"/>
                </a:ext>
              </a:extLst>
            </p:cNvPr>
            <p:cNvGrpSpPr/>
            <p:nvPr/>
          </p:nvGrpSpPr>
          <p:grpSpPr>
            <a:xfrm flipH="1">
              <a:off x="2488377" y="4568863"/>
              <a:ext cx="2102224" cy="3268215"/>
              <a:chOff x="3631168" y="4906674"/>
              <a:chExt cx="2536874" cy="394394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757BA91-A581-4607-A5DA-0715FD4A8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253314"/>
                <a:ext cx="0" cy="1536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4149C7B-48D9-4D0C-95F5-3575B9CB0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253314"/>
                <a:ext cx="6016" cy="14060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E7BB7E8-D135-41DB-9B59-92A9BC4075AF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666AE12-AC79-4DBF-A864-E5DC0542BB17}"/>
                  </a:ext>
                </a:extLst>
              </p:cNvPr>
              <p:cNvSpPr/>
              <p:nvPr/>
            </p:nvSpPr>
            <p:spPr>
              <a:xfrm>
                <a:off x="4370100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C109348E-6394-4592-835D-0C21DB25F48F}"/>
                  </a:ext>
                </a:extLst>
              </p:cNvPr>
              <p:cNvSpPr/>
              <p:nvPr/>
            </p:nvSpPr>
            <p:spPr>
              <a:xfrm>
                <a:off x="4935766" y="8650306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Rectangle: Top Corners Rounded 116">
                <a:extLst>
                  <a:ext uri="{FF2B5EF4-FFF2-40B4-BE49-F238E27FC236}">
                    <a16:creationId xmlns:a16="http://schemas.microsoft.com/office/drawing/2014/main" id="{7195CC36-862F-4EDC-B443-3E64F68C0699}"/>
                  </a:ext>
                </a:extLst>
              </p:cNvPr>
              <p:cNvSpPr/>
              <p:nvPr/>
            </p:nvSpPr>
            <p:spPr>
              <a:xfrm>
                <a:off x="4204731" y="8643025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434AD45-E383-44B8-8032-8D20C2B53359}"/>
                  </a:ext>
                </a:extLst>
              </p:cNvPr>
              <p:cNvSpPr/>
              <p:nvPr/>
            </p:nvSpPr>
            <p:spPr>
              <a:xfrm>
                <a:off x="4950496" y="6303580"/>
                <a:ext cx="952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4 w 184935"/>
                  <a:gd name="connsiteY4" fmla="*/ 157161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1009"/>
                  <a:gd name="connsiteY0" fmla="*/ 0 h 190500"/>
                  <a:gd name="connsiteX1" fmla="*/ 33337 w 181009"/>
                  <a:gd name="connsiteY1" fmla="*/ 14287 h 190500"/>
                  <a:gd name="connsiteX2" fmla="*/ 90487 w 181009"/>
                  <a:gd name="connsiteY2" fmla="*/ 33337 h 190500"/>
                  <a:gd name="connsiteX3" fmla="*/ 180974 w 181009"/>
                  <a:gd name="connsiteY3" fmla="*/ 76199 h 190500"/>
                  <a:gd name="connsiteX4" fmla="*/ 100012 w 181009"/>
                  <a:gd name="connsiteY4" fmla="*/ 185737 h 190500"/>
                  <a:gd name="connsiteX5" fmla="*/ 0 w 181009"/>
                  <a:gd name="connsiteY5" fmla="*/ 190500 h 190500"/>
                  <a:gd name="connsiteX0" fmla="*/ 9525 w 106724"/>
                  <a:gd name="connsiteY0" fmla="*/ 0 h 190500"/>
                  <a:gd name="connsiteX1" fmla="*/ 33337 w 106724"/>
                  <a:gd name="connsiteY1" fmla="*/ 14287 h 190500"/>
                  <a:gd name="connsiteX2" fmla="*/ 90487 w 106724"/>
                  <a:gd name="connsiteY2" fmla="*/ 33337 h 190500"/>
                  <a:gd name="connsiteX3" fmla="*/ 100012 w 106724"/>
                  <a:gd name="connsiteY3" fmla="*/ 185737 h 190500"/>
                  <a:gd name="connsiteX4" fmla="*/ 0 w 106724"/>
                  <a:gd name="connsiteY4" fmla="*/ 190500 h 190500"/>
                  <a:gd name="connsiteX0" fmla="*/ 9525 w 90921"/>
                  <a:gd name="connsiteY0" fmla="*/ 0 h 190500"/>
                  <a:gd name="connsiteX1" fmla="*/ 33337 w 90921"/>
                  <a:gd name="connsiteY1" fmla="*/ 14287 h 190500"/>
                  <a:gd name="connsiteX2" fmla="*/ 90487 w 90921"/>
                  <a:gd name="connsiteY2" fmla="*/ 33337 h 190500"/>
                  <a:gd name="connsiteX3" fmla="*/ 0 w 90921"/>
                  <a:gd name="connsiteY3" fmla="*/ 190500 h 190500"/>
                  <a:gd name="connsiteX0" fmla="*/ 9525 w 33437"/>
                  <a:gd name="connsiteY0" fmla="*/ 3171 h 193671"/>
                  <a:gd name="connsiteX1" fmla="*/ 33337 w 33437"/>
                  <a:gd name="connsiteY1" fmla="*/ 17458 h 193671"/>
                  <a:gd name="connsiteX2" fmla="*/ 0 w 33437"/>
                  <a:gd name="connsiteY2" fmla="*/ 193671 h 193671"/>
                  <a:gd name="connsiteX0" fmla="*/ 9525 w 9525"/>
                  <a:gd name="connsiteY0" fmla="*/ 0 h 190500"/>
                  <a:gd name="connsiteX1" fmla="*/ 0 w 9525"/>
                  <a:gd name="connsiteY1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90500">
                    <a:moveTo>
                      <a:pt x="9525" y="0"/>
                    </a:moveTo>
                    <a:lnTo>
                      <a:pt x="0" y="1905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E7E29FD-BA3B-4461-A62A-D8FA66ADE10F}"/>
                  </a:ext>
                </a:extLst>
              </p:cNvPr>
              <p:cNvSpPr/>
              <p:nvPr/>
            </p:nvSpPr>
            <p:spPr>
              <a:xfrm>
                <a:off x="5252694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91899F9-E826-4827-8914-4337619F6672}"/>
                  </a:ext>
                </a:extLst>
              </p:cNvPr>
              <p:cNvSpPr/>
              <p:nvPr/>
            </p:nvSpPr>
            <p:spPr>
              <a:xfrm>
                <a:off x="4439472" y="590366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487374D-AED2-4993-8B02-423193161560}"/>
                  </a:ext>
                </a:extLst>
              </p:cNvPr>
              <p:cNvSpPr/>
              <p:nvPr/>
            </p:nvSpPr>
            <p:spPr>
              <a:xfrm>
                <a:off x="5333331" y="591383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3DB9958-5DFF-416A-9764-941C8565D5E0}"/>
                </a:ext>
              </a:extLst>
            </p:cNvPr>
            <p:cNvSpPr/>
            <p:nvPr/>
          </p:nvSpPr>
          <p:spPr>
            <a:xfrm rot="10800000">
              <a:off x="2559379" y="4536255"/>
              <a:ext cx="1860089" cy="483604"/>
            </a:xfrm>
            <a:custGeom>
              <a:avLst/>
              <a:gdLst>
                <a:gd name="connsiteX0" fmla="*/ 618920 w 1046300"/>
                <a:gd name="connsiteY0" fmla="*/ 461 h 272027"/>
                <a:gd name="connsiteX1" fmla="*/ 683737 w 1046300"/>
                <a:gd name="connsiteY1" fmla="*/ 3474 h 272027"/>
                <a:gd name="connsiteX2" fmla="*/ 734070 w 1046300"/>
                <a:gd name="connsiteY2" fmla="*/ 17849 h 272027"/>
                <a:gd name="connsiteX3" fmla="*/ 735572 w 1046300"/>
                <a:gd name="connsiteY3" fmla="*/ 18278 h 272027"/>
                <a:gd name="connsiteX4" fmla="*/ 896384 w 1046300"/>
                <a:gd name="connsiteY4" fmla="*/ 4289 h 272027"/>
                <a:gd name="connsiteX5" fmla="*/ 977932 w 1046300"/>
                <a:gd name="connsiteY5" fmla="*/ 42453 h 272027"/>
                <a:gd name="connsiteX6" fmla="*/ 978382 w 1046300"/>
                <a:gd name="connsiteY6" fmla="*/ 42548 h 272027"/>
                <a:gd name="connsiteX7" fmla="*/ 1042771 w 1046300"/>
                <a:gd name="connsiteY7" fmla="*/ 56058 h 272027"/>
                <a:gd name="connsiteX8" fmla="*/ 1046300 w 1046300"/>
                <a:gd name="connsiteY8" fmla="*/ 57655 h 272027"/>
                <a:gd name="connsiteX9" fmla="*/ 935849 w 1046300"/>
                <a:gd name="connsiteY9" fmla="*/ 145585 h 272027"/>
                <a:gd name="connsiteX10" fmla="*/ 506837 w 1046300"/>
                <a:gd name="connsiteY10" fmla="*/ 272027 h 272027"/>
                <a:gd name="connsiteX11" fmla="*/ 77825 w 1046300"/>
                <a:gd name="connsiteY11" fmla="*/ 145585 h 272027"/>
                <a:gd name="connsiteX12" fmla="*/ 0 w 1046300"/>
                <a:gd name="connsiteY12" fmla="*/ 83629 h 272027"/>
                <a:gd name="connsiteX13" fmla="*/ 1956 w 1046300"/>
                <a:gd name="connsiteY13" fmla="*/ 79949 h 272027"/>
                <a:gd name="connsiteX14" fmla="*/ 44055 w 1046300"/>
                <a:gd name="connsiteY14" fmla="*/ 52850 h 272027"/>
                <a:gd name="connsiteX15" fmla="*/ 283472 w 1046300"/>
                <a:gd name="connsiteY15" fmla="*/ 39532 h 272027"/>
                <a:gd name="connsiteX16" fmla="*/ 283526 w 1046300"/>
                <a:gd name="connsiteY16" fmla="*/ 39509 h 272027"/>
                <a:gd name="connsiteX17" fmla="*/ 331139 w 1046300"/>
                <a:gd name="connsiteY17" fmla="*/ 19480 h 272027"/>
                <a:gd name="connsiteX18" fmla="*/ 524861 w 1046300"/>
                <a:gd name="connsiteY18" fmla="*/ 25707 h 272027"/>
                <a:gd name="connsiteX19" fmla="*/ 525721 w 1046300"/>
                <a:gd name="connsiteY19" fmla="*/ 25330 h 272027"/>
                <a:gd name="connsiteX20" fmla="*/ 563535 w 1046300"/>
                <a:gd name="connsiteY20" fmla="*/ 8764 h 272027"/>
                <a:gd name="connsiteX21" fmla="*/ 618920 w 1046300"/>
                <a:gd name="connsiteY21" fmla="*/ 461 h 2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300" h="272027">
                  <a:moveTo>
                    <a:pt x="618920" y="461"/>
                  </a:moveTo>
                  <a:cubicBezTo>
                    <a:pt x="641256" y="-718"/>
                    <a:pt x="663578" y="395"/>
                    <a:pt x="683737" y="3474"/>
                  </a:cubicBezTo>
                  <a:lnTo>
                    <a:pt x="734070" y="17849"/>
                  </a:lnTo>
                  <a:lnTo>
                    <a:pt x="735572" y="18278"/>
                  </a:lnTo>
                  <a:cubicBezTo>
                    <a:pt x="775047" y="985"/>
                    <a:pt x="840342" y="-4694"/>
                    <a:pt x="896384" y="4289"/>
                  </a:cubicBezTo>
                  <a:cubicBezTo>
                    <a:pt x="939086" y="11131"/>
                    <a:pt x="969706" y="25457"/>
                    <a:pt x="977932" y="42453"/>
                  </a:cubicBezTo>
                  <a:lnTo>
                    <a:pt x="978382" y="42548"/>
                  </a:lnTo>
                  <a:lnTo>
                    <a:pt x="1042771" y="56058"/>
                  </a:lnTo>
                  <a:lnTo>
                    <a:pt x="1046300" y="57655"/>
                  </a:lnTo>
                  <a:lnTo>
                    <a:pt x="935849" y="145585"/>
                  </a:lnTo>
                  <a:cubicBezTo>
                    <a:pt x="813385" y="225414"/>
                    <a:pt x="665753" y="272027"/>
                    <a:pt x="506837" y="272027"/>
                  </a:cubicBezTo>
                  <a:cubicBezTo>
                    <a:pt x="347921" y="272027"/>
                    <a:pt x="200289" y="225414"/>
                    <a:pt x="77825" y="145585"/>
                  </a:cubicBezTo>
                  <a:lnTo>
                    <a:pt x="0" y="83629"/>
                  </a:lnTo>
                  <a:lnTo>
                    <a:pt x="1956" y="79949"/>
                  </a:lnTo>
                  <a:cubicBezTo>
                    <a:pt x="10364" y="69991"/>
                    <a:pt x="24603" y="60716"/>
                    <a:pt x="44055" y="52850"/>
                  </a:cubicBezTo>
                  <a:cubicBezTo>
                    <a:pt x="105523" y="28003"/>
                    <a:pt x="205180" y="22465"/>
                    <a:pt x="283472" y="39532"/>
                  </a:cubicBezTo>
                  <a:lnTo>
                    <a:pt x="283526" y="39509"/>
                  </a:lnTo>
                  <a:lnTo>
                    <a:pt x="331139" y="19480"/>
                  </a:lnTo>
                  <a:cubicBezTo>
                    <a:pt x="388732" y="4633"/>
                    <a:pt x="470405" y="5730"/>
                    <a:pt x="524861" y="25707"/>
                  </a:cubicBezTo>
                  <a:lnTo>
                    <a:pt x="525721" y="25330"/>
                  </a:lnTo>
                  <a:lnTo>
                    <a:pt x="563535" y="8764"/>
                  </a:lnTo>
                  <a:cubicBezTo>
                    <a:pt x="579688" y="4427"/>
                    <a:pt x="598625" y="1532"/>
                    <a:pt x="618920" y="4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721D25-13EA-41EB-9FA3-6B3111A9F5BE}"/>
                </a:ext>
              </a:extLst>
            </p:cNvPr>
            <p:cNvSpPr/>
            <p:nvPr/>
          </p:nvSpPr>
          <p:spPr>
            <a:xfrm rot="19682740">
              <a:off x="2995273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A56C912-1330-4CDE-AA53-54296CE3087E}"/>
                </a:ext>
              </a:extLst>
            </p:cNvPr>
            <p:cNvSpPr/>
            <p:nvPr/>
          </p:nvSpPr>
          <p:spPr>
            <a:xfrm rot="1917260" flipH="1">
              <a:off x="3422812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2"/>
          <a:srcRect l="47529" t="18259" r="41262" b="68965"/>
          <a:stretch/>
        </p:blipFill>
        <p:spPr>
          <a:xfrm>
            <a:off x="1431065" y="8199073"/>
            <a:ext cx="426017" cy="27313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70F0661-49C7-4DD4-A84E-830F179270DE}"/>
              </a:ext>
            </a:extLst>
          </p:cNvPr>
          <p:cNvSpPr/>
          <p:nvPr/>
        </p:nvSpPr>
        <p:spPr>
          <a:xfrm>
            <a:off x="5077326" y="8085221"/>
            <a:ext cx="505327" cy="171118"/>
          </a:xfrm>
          <a:custGeom>
            <a:avLst/>
            <a:gdLst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4" fmla="*/ 553453 w 553849"/>
              <a:gd name="connsiteY4" fmla="*/ 0 h 171118"/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0" fmla="*/ 0 w 505327"/>
              <a:gd name="connsiteY0" fmla="*/ 0 h 171118"/>
              <a:gd name="connsiteX1" fmla="*/ 216569 w 505327"/>
              <a:gd name="connsiteY1" fmla="*/ 168442 h 171118"/>
              <a:gd name="connsiteX2" fmla="*/ 505327 w 505327"/>
              <a:gd name="connsiteY2" fmla="*/ 96253 h 1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327" h="171118">
                <a:moveTo>
                  <a:pt x="0" y="0"/>
                </a:moveTo>
                <a:cubicBezTo>
                  <a:pt x="66174" y="76200"/>
                  <a:pt x="132348" y="152400"/>
                  <a:pt x="216569" y="168442"/>
                </a:cubicBezTo>
                <a:cubicBezTo>
                  <a:pt x="300790" y="184484"/>
                  <a:pt x="449180" y="124327"/>
                  <a:pt x="505327" y="962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F1F4E7-40C1-47F7-8C59-2B5C59E37BA6}"/>
              </a:ext>
            </a:extLst>
          </p:cNvPr>
          <p:cNvSpPr/>
          <p:nvPr/>
        </p:nvSpPr>
        <p:spPr>
          <a:xfrm rot="10571007">
            <a:off x="362222" y="6868928"/>
            <a:ext cx="1970985" cy="1472185"/>
          </a:xfrm>
          <a:custGeom>
            <a:avLst/>
            <a:gdLst>
              <a:gd name="connsiteX0" fmla="*/ 667589 w 1426824"/>
              <a:gd name="connsiteY0" fmla="*/ 1117746 h 1119413"/>
              <a:gd name="connsiteX1" fmla="*/ 1499 w 1426824"/>
              <a:gd name="connsiteY1" fmla="*/ 383343 h 1119413"/>
              <a:gd name="connsiteX2" fmla="*/ 25198 w 1426824"/>
              <a:gd name="connsiteY2" fmla="*/ 245871 h 1119413"/>
              <a:gd name="connsiteX3" fmla="*/ 57327 w 1426824"/>
              <a:gd name="connsiteY3" fmla="*/ 164929 h 1119413"/>
              <a:gd name="connsiteX4" fmla="*/ 76683 w 1426824"/>
              <a:gd name="connsiteY4" fmla="*/ 156949 h 1119413"/>
              <a:gd name="connsiteX5" fmla="*/ 359263 w 1426824"/>
              <a:gd name="connsiteY5" fmla="*/ 186788 h 1119413"/>
              <a:gd name="connsiteX6" fmla="*/ 359360 w 1426824"/>
              <a:gd name="connsiteY6" fmla="*/ 186683 h 1119413"/>
              <a:gd name="connsiteX7" fmla="*/ 444896 w 1426824"/>
              <a:gd name="connsiteY7" fmla="*/ 92040 h 1119413"/>
              <a:gd name="connsiteX8" fmla="*/ 792917 w 1426824"/>
              <a:gd name="connsiteY8" fmla="*/ 121463 h 1119413"/>
              <a:gd name="connsiteX9" fmla="*/ 794462 w 1426824"/>
              <a:gd name="connsiteY9" fmla="*/ 119681 h 1119413"/>
              <a:gd name="connsiteX10" fmla="*/ 862395 w 1426824"/>
              <a:gd name="connsiteY10" fmla="*/ 41407 h 1119413"/>
              <a:gd name="connsiteX11" fmla="*/ 961894 w 1426824"/>
              <a:gd name="connsiteY11" fmla="*/ 2178 h 1119413"/>
              <a:gd name="connsiteX12" fmla="*/ 1078338 w 1426824"/>
              <a:gd name="connsiteY12" fmla="*/ 16411 h 1119413"/>
              <a:gd name="connsiteX13" fmla="*/ 1168759 w 1426824"/>
              <a:gd name="connsiteY13" fmla="*/ 84336 h 1119413"/>
              <a:gd name="connsiteX14" fmla="*/ 1171460 w 1426824"/>
              <a:gd name="connsiteY14" fmla="*/ 86364 h 1119413"/>
              <a:gd name="connsiteX15" fmla="*/ 1267486 w 1426824"/>
              <a:gd name="connsiteY15" fmla="*/ 18348 h 1119413"/>
              <a:gd name="connsiteX16" fmla="*/ 1276896 w 1426824"/>
              <a:gd name="connsiteY16" fmla="*/ 15812 h 1119413"/>
              <a:gd name="connsiteX17" fmla="*/ 1329363 w 1426824"/>
              <a:gd name="connsiteY17" fmla="*/ 86157 h 1119413"/>
              <a:gd name="connsiteX18" fmla="*/ 1425326 w 1426824"/>
              <a:gd name="connsiteY18" fmla="*/ 478326 h 1119413"/>
              <a:gd name="connsiteX19" fmla="*/ 667589 w 1426824"/>
              <a:gd name="connsiteY19" fmla="*/ 1117746 h 111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26824" h="1119413">
                <a:moveTo>
                  <a:pt x="667589" y="1117746"/>
                </a:moveTo>
                <a:cubicBezTo>
                  <a:pt x="274410" y="1091517"/>
                  <a:pt x="-23809" y="762714"/>
                  <a:pt x="1499" y="383343"/>
                </a:cubicBezTo>
                <a:cubicBezTo>
                  <a:pt x="4662" y="335921"/>
                  <a:pt x="12731" y="289955"/>
                  <a:pt x="25198" y="245871"/>
                </a:cubicBezTo>
                <a:lnTo>
                  <a:pt x="57327" y="164929"/>
                </a:lnTo>
                <a:lnTo>
                  <a:pt x="76683" y="156949"/>
                </a:lnTo>
                <a:cubicBezTo>
                  <a:pt x="168456" y="127708"/>
                  <a:pt x="271356" y="136387"/>
                  <a:pt x="359263" y="186788"/>
                </a:cubicBezTo>
                <a:lnTo>
                  <a:pt x="359360" y="186683"/>
                </a:lnTo>
                <a:lnTo>
                  <a:pt x="444896" y="92040"/>
                </a:lnTo>
                <a:cubicBezTo>
                  <a:pt x="548361" y="21888"/>
                  <a:pt x="695087" y="27072"/>
                  <a:pt x="792917" y="121463"/>
                </a:cubicBezTo>
                <a:lnTo>
                  <a:pt x="794462" y="119681"/>
                </a:lnTo>
                <a:lnTo>
                  <a:pt x="862395" y="41407"/>
                </a:lnTo>
                <a:cubicBezTo>
                  <a:pt x="891414" y="20918"/>
                  <a:pt x="925435" y="7234"/>
                  <a:pt x="961894" y="2178"/>
                </a:cubicBezTo>
                <a:cubicBezTo>
                  <a:pt x="1002021" y="-3396"/>
                  <a:pt x="1042124" y="1864"/>
                  <a:pt x="1078338" y="16411"/>
                </a:cubicBezTo>
                <a:lnTo>
                  <a:pt x="1168759" y="84336"/>
                </a:lnTo>
                <a:lnTo>
                  <a:pt x="1171460" y="86364"/>
                </a:lnTo>
                <a:cubicBezTo>
                  <a:pt x="1198053" y="55721"/>
                  <a:pt x="1231170" y="32796"/>
                  <a:pt x="1267486" y="18348"/>
                </a:cubicBezTo>
                <a:lnTo>
                  <a:pt x="1276896" y="15812"/>
                </a:lnTo>
                <a:lnTo>
                  <a:pt x="1329363" y="86157"/>
                </a:lnTo>
                <a:cubicBezTo>
                  <a:pt x="1398811" y="200909"/>
                  <a:pt x="1434817" y="336062"/>
                  <a:pt x="1425326" y="478326"/>
                </a:cubicBezTo>
                <a:cubicBezTo>
                  <a:pt x="1400018" y="857697"/>
                  <a:pt x="1060768" y="1143975"/>
                  <a:pt x="667589" y="1117746"/>
                </a:cubicBezTo>
                <a:close/>
              </a:path>
            </a:pathLst>
          </a:cu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A902FD5-97A0-452C-A83D-819E544D9F3B}"/>
              </a:ext>
            </a:extLst>
          </p:cNvPr>
          <p:cNvSpPr/>
          <p:nvPr/>
        </p:nvSpPr>
        <p:spPr>
          <a:xfrm>
            <a:off x="3263177" y="7066796"/>
            <a:ext cx="252417" cy="45719"/>
          </a:xfrm>
          <a:custGeom>
            <a:avLst/>
            <a:gdLst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4" fmla="*/ 553453 w 553849"/>
              <a:gd name="connsiteY4" fmla="*/ 0 h 171118"/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0" fmla="*/ 0 w 505327"/>
              <a:gd name="connsiteY0" fmla="*/ 0 h 171118"/>
              <a:gd name="connsiteX1" fmla="*/ 216569 w 505327"/>
              <a:gd name="connsiteY1" fmla="*/ 168442 h 171118"/>
              <a:gd name="connsiteX2" fmla="*/ 505327 w 505327"/>
              <a:gd name="connsiteY2" fmla="*/ 96253 h 1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327" h="171118">
                <a:moveTo>
                  <a:pt x="0" y="0"/>
                </a:moveTo>
                <a:cubicBezTo>
                  <a:pt x="66174" y="76200"/>
                  <a:pt x="132348" y="152400"/>
                  <a:pt x="216569" y="168442"/>
                </a:cubicBezTo>
                <a:cubicBezTo>
                  <a:pt x="300790" y="184484"/>
                  <a:pt x="449180" y="124327"/>
                  <a:pt x="505327" y="962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IVoiceGenerator_com_8-12-2024T22_5_44_ en-US-Neural2-F">
            <a:hlinkClick r:id="" action="ppaction://media"/>
            <a:extLst>
              <a:ext uri="{FF2B5EF4-FFF2-40B4-BE49-F238E27FC236}">
                <a16:creationId xmlns:a16="http://schemas.microsoft.com/office/drawing/2014/main" id="{B7DFD96C-7A62-43A3-AF98-E1D41157910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183529" y="4660277"/>
            <a:ext cx="609600" cy="609600"/>
          </a:xfrm>
          <a:prstGeom prst="rect">
            <a:avLst/>
          </a:prstGeom>
        </p:spPr>
      </p:pic>
      <p:pic>
        <p:nvPicPr>
          <p:cNvPr id="106" name="soft-piano-100-bpm-121529">
            <a:hlinkClick r:id="" action="ppaction://media"/>
            <a:extLst>
              <a:ext uri="{FF2B5EF4-FFF2-40B4-BE49-F238E27FC236}">
                <a16:creationId xmlns:a16="http://schemas.microsoft.com/office/drawing/2014/main" id="{C9FFC005-AF96-4293-858A-4FF16E2CA271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>
                  <p14:trim st="2000" end="15278.3437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319317" y="40525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740F34D-5180-44A5-B97E-4F2BE020DF6F}"/>
              </a:ext>
            </a:extLst>
          </p:cNvPr>
          <p:cNvSpPr/>
          <p:nvPr/>
        </p:nvSpPr>
        <p:spPr>
          <a:xfrm>
            <a:off x="-51822" y="0"/>
            <a:ext cx="6925089" cy="12178484"/>
          </a:xfrm>
          <a:prstGeom prst="rect">
            <a:avLst/>
          </a:prstGeom>
          <a:solidFill>
            <a:srgbClr val="487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9F505B7-C5F9-4A81-83D6-3A2AA4112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3922" y="-56305"/>
            <a:ext cx="7924142" cy="79241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16E8633-B1B1-43EB-BACB-12D52F5CA0E7}"/>
              </a:ext>
            </a:extLst>
          </p:cNvPr>
          <p:cNvSpPr/>
          <p:nvPr/>
        </p:nvSpPr>
        <p:spPr>
          <a:xfrm>
            <a:off x="-743390" y="9003053"/>
            <a:ext cx="8344777" cy="3175431"/>
          </a:xfrm>
          <a:prstGeom prst="rect">
            <a:avLst/>
          </a:prstGeom>
          <a:solidFill>
            <a:srgbClr val="D4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2FF411-7819-486C-BEE1-D25D27637BE7}"/>
              </a:ext>
            </a:extLst>
          </p:cNvPr>
          <p:cNvGrpSpPr/>
          <p:nvPr/>
        </p:nvGrpSpPr>
        <p:grpSpPr>
          <a:xfrm>
            <a:off x="194689" y="6341361"/>
            <a:ext cx="2141805" cy="3696640"/>
            <a:chOff x="4187274" y="3006407"/>
            <a:chExt cx="1565891" cy="27026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5E9874-7C17-4D8F-8EC6-B8C98B72C7F0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A73BC5-0F2E-4F94-9013-4337D914DC5C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235973D-EADC-4E50-8CCE-2BA14CC7486C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E7DFDA2-573D-4861-8DAC-5CD7EE7E963D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0B1F0B1-6C3F-4ECC-8884-50DBABF36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D2B413-855B-4D9A-AD33-5832A571EAFA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CD4D756-42C8-4009-813B-1B32F038D7CC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3" name="Rectangle: Top Corners Rounded 162">
                  <a:extLst>
                    <a:ext uri="{FF2B5EF4-FFF2-40B4-BE49-F238E27FC236}">
                      <a16:creationId xmlns:a16="http://schemas.microsoft.com/office/drawing/2014/main" id="{2CBDEF34-38E9-4DBD-BDE1-02822807A716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4" name="Rectangle: Top Corners Rounded 163">
                  <a:extLst>
                    <a:ext uri="{FF2B5EF4-FFF2-40B4-BE49-F238E27FC236}">
                      <a16:creationId xmlns:a16="http://schemas.microsoft.com/office/drawing/2014/main" id="{114555D3-956C-4B3C-87BC-0870D086D347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759ADEE8-CFD5-4281-81FE-428409D981E9}"/>
                    </a:ext>
                  </a:extLst>
                </p:cNvPr>
                <p:cNvSpPr/>
                <p:nvPr/>
              </p:nvSpPr>
              <p:spPr>
                <a:xfrm rot="21320213" flipH="1">
                  <a:off x="2087518" y="998800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8D7D827B-9298-442B-A271-A25537688610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D74C5BF-F83F-41F1-B4BD-EC267571990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93F409E-F941-4178-B941-97835F81C088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14F1A7E5-D3AF-43AC-A4CB-8F130AF8364F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2B9C2C9-570A-419B-8F00-254D596E6D71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2B90944-5FDA-41F8-89D2-452F1B7E640E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AE9721-34F3-460F-B4B8-AF6A6885A323}"/>
                    </a:ext>
                  </a:extLst>
                </p:cNvPr>
                <p:cNvSpPr/>
                <p:nvPr/>
              </p:nvSpPr>
              <p:spPr>
                <a:xfrm rot="21245752">
                  <a:off x="1567340" y="1002782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ED9517F-92DF-4222-BD6F-DCB3503239EF}"/>
                  </a:ext>
                </a:extLst>
              </p:cNvPr>
              <p:cNvSpPr/>
              <p:nvPr/>
            </p:nvSpPr>
            <p:spPr>
              <a:xfrm>
                <a:off x="1943925" y="9674919"/>
                <a:ext cx="487131" cy="137692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1C0760C-D3EF-41D9-887B-51C8C58CBBC7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5574BBB-BE4A-4255-B984-AFE0D3EC032B}"/>
                </a:ext>
              </a:extLst>
            </p:cNvPr>
            <p:cNvSpPr/>
            <p:nvPr/>
          </p:nvSpPr>
          <p:spPr>
            <a:xfrm rot="10571007">
              <a:off x="4313989" y="3423367"/>
              <a:ext cx="1428277" cy="1076326"/>
            </a:xfrm>
            <a:custGeom>
              <a:avLst/>
              <a:gdLst>
                <a:gd name="connsiteX0" fmla="*/ 667589 w 1426824"/>
                <a:gd name="connsiteY0" fmla="*/ 1117746 h 1119413"/>
                <a:gd name="connsiteX1" fmla="*/ 1499 w 1426824"/>
                <a:gd name="connsiteY1" fmla="*/ 383343 h 1119413"/>
                <a:gd name="connsiteX2" fmla="*/ 25198 w 1426824"/>
                <a:gd name="connsiteY2" fmla="*/ 245871 h 1119413"/>
                <a:gd name="connsiteX3" fmla="*/ 57327 w 1426824"/>
                <a:gd name="connsiteY3" fmla="*/ 164929 h 1119413"/>
                <a:gd name="connsiteX4" fmla="*/ 76683 w 1426824"/>
                <a:gd name="connsiteY4" fmla="*/ 156949 h 1119413"/>
                <a:gd name="connsiteX5" fmla="*/ 359263 w 1426824"/>
                <a:gd name="connsiteY5" fmla="*/ 186788 h 1119413"/>
                <a:gd name="connsiteX6" fmla="*/ 359360 w 1426824"/>
                <a:gd name="connsiteY6" fmla="*/ 186683 h 1119413"/>
                <a:gd name="connsiteX7" fmla="*/ 444896 w 1426824"/>
                <a:gd name="connsiteY7" fmla="*/ 92040 h 1119413"/>
                <a:gd name="connsiteX8" fmla="*/ 792917 w 1426824"/>
                <a:gd name="connsiteY8" fmla="*/ 121463 h 1119413"/>
                <a:gd name="connsiteX9" fmla="*/ 794462 w 1426824"/>
                <a:gd name="connsiteY9" fmla="*/ 119681 h 1119413"/>
                <a:gd name="connsiteX10" fmla="*/ 862395 w 1426824"/>
                <a:gd name="connsiteY10" fmla="*/ 41407 h 1119413"/>
                <a:gd name="connsiteX11" fmla="*/ 961894 w 1426824"/>
                <a:gd name="connsiteY11" fmla="*/ 2178 h 1119413"/>
                <a:gd name="connsiteX12" fmla="*/ 1078338 w 1426824"/>
                <a:gd name="connsiteY12" fmla="*/ 16411 h 1119413"/>
                <a:gd name="connsiteX13" fmla="*/ 1168759 w 1426824"/>
                <a:gd name="connsiteY13" fmla="*/ 84336 h 1119413"/>
                <a:gd name="connsiteX14" fmla="*/ 1171460 w 1426824"/>
                <a:gd name="connsiteY14" fmla="*/ 86364 h 1119413"/>
                <a:gd name="connsiteX15" fmla="*/ 1267486 w 1426824"/>
                <a:gd name="connsiteY15" fmla="*/ 18348 h 1119413"/>
                <a:gd name="connsiteX16" fmla="*/ 1276896 w 1426824"/>
                <a:gd name="connsiteY16" fmla="*/ 15812 h 1119413"/>
                <a:gd name="connsiteX17" fmla="*/ 1329363 w 1426824"/>
                <a:gd name="connsiteY17" fmla="*/ 86157 h 1119413"/>
                <a:gd name="connsiteX18" fmla="*/ 1425326 w 1426824"/>
                <a:gd name="connsiteY18" fmla="*/ 478326 h 1119413"/>
                <a:gd name="connsiteX19" fmla="*/ 667589 w 1426824"/>
                <a:gd name="connsiteY19" fmla="*/ 1117746 h 111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824" h="1119413">
                  <a:moveTo>
                    <a:pt x="667589" y="1117746"/>
                  </a:moveTo>
                  <a:cubicBezTo>
                    <a:pt x="274410" y="1091517"/>
                    <a:pt x="-23809" y="762714"/>
                    <a:pt x="1499" y="383343"/>
                  </a:cubicBezTo>
                  <a:cubicBezTo>
                    <a:pt x="4662" y="335921"/>
                    <a:pt x="12731" y="289955"/>
                    <a:pt x="25198" y="245871"/>
                  </a:cubicBezTo>
                  <a:lnTo>
                    <a:pt x="57327" y="164929"/>
                  </a:lnTo>
                  <a:lnTo>
                    <a:pt x="76683" y="156949"/>
                  </a:lnTo>
                  <a:cubicBezTo>
                    <a:pt x="168456" y="127708"/>
                    <a:pt x="271356" y="136387"/>
                    <a:pt x="359263" y="186788"/>
                  </a:cubicBezTo>
                  <a:lnTo>
                    <a:pt x="359360" y="186683"/>
                  </a:lnTo>
                  <a:lnTo>
                    <a:pt x="444896" y="92040"/>
                  </a:lnTo>
                  <a:cubicBezTo>
                    <a:pt x="548361" y="21888"/>
                    <a:pt x="695087" y="27072"/>
                    <a:pt x="792917" y="121463"/>
                  </a:cubicBezTo>
                  <a:lnTo>
                    <a:pt x="794462" y="119681"/>
                  </a:lnTo>
                  <a:lnTo>
                    <a:pt x="862395" y="41407"/>
                  </a:lnTo>
                  <a:cubicBezTo>
                    <a:pt x="891414" y="20918"/>
                    <a:pt x="925435" y="7234"/>
                    <a:pt x="961894" y="2178"/>
                  </a:cubicBezTo>
                  <a:cubicBezTo>
                    <a:pt x="1002021" y="-3396"/>
                    <a:pt x="1042124" y="1864"/>
                    <a:pt x="1078338" y="16411"/>
                  </a:cubicBezTo>
                  <a:lnTo>
                    <a:pt x="1168759" y="84336"/>
                  </a:lnTo>
                  <a:lnTo>
                    <a:pt x="1171460" y="86364"/>
                  </a:lnTo>
                  <a:cubicBezTo>
                    <a:pt x="1198053" y="55721"/>
                    <a:pt x="1231170" y="32796"/>
                    <a:pt x="1267486" y="18348"/>
                  </a:cubicBezTo>
                  <a:lnTo>
                    <a:pt x="1276896" y="15812"/>
                  </a:lnTo>
                  <a:lnTo>
                    <a:pt x="1329363" y="86157"/>
                  </a:lnTo>
                  <a:cubicBezTo>
                    <a:pt x="1398811" y="200909"/>
                    <a:pt x="1434817" y="336062"/>
                    <a:pt x="1425326" y="478326"/>
                  </a:cubicBezTo>
                  <a:cubicBezTo>
                    <a:pt x="1400018" y="857697"/>
                    <a:pt x="1060768" y="1143975"/>
                    <a:pt x="667589" y="1117746"/>
                  </a:cubicBez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F6816C-50E2-4085-9874-4ACC1B5E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549" y="4393690"/>
              <a:ext cx="357853" cy="53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CBAD70-59DF-4267-814A-EABB8BBE2BFD}"/>
              </a:ext>
            </a:extLst>
          </p:cNvPr>
          <p:cNvGrpSpPr/>
          <p:nvPr/>
        </p:nvGrpSpPr>
        <p:grpSpPr>
          <a:xfrm>
            <a:off x="4417614" y="6513446"/>
            <a:ext cx="2211507" cy="3473769"/>
            <a:chOff x="6395319" y="3276957"/>
            <a:chExt cx="1534625" cy="24105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806084-F08C-4159-B162-DE10F2D002CB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4D83ED-36DE-4539-994C-B72B32C064CB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E3B001-BE22-4255-B89A-0A51DD4E1D6C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A06032-CB3F-434F-BD23-BE9360B91556}"/>
              </a:ext>
            </a:extLst>
          </p:cNvPr>
          <p:cNvGrpSpPr/>
          <p:nvPr/>
        </p:nvGrpSpPr>
        <p:grpSpPr>
          <a:xfrm>
            <a:off x="5075850" y="8568530"/>
            <a:ext cx="718107" cy="313237"/>
            <a:chOff x="9670529" y="557893"/>
            <a:chExt cx="1291918" cy="9427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B08175-2201-4EB1-BDB5-ED7901C70CF7}"/>
                </a:ext>
              </a:extLst>
            </p:cNvPr>
            <p:cNvGrpSpPr/>
            <p:nvPr/>
          </p:nvGrpSpPr>
          <p:grpSpPr>
            <a:xfrm>
              <a:off x="10286141" y="711708"/>
              <a:ext cx="676306" cy="734545"/>
              <a:chOff x="10286141" y="711708"/>
              <a:chExt cx="676306" cy="73454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CF054C-83F4-4791-A23E-C2F99082A4FA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1E3F3E-DDEE-40F2-A8C5-E520925FB98A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C2D3C-0516-4B77-BB3E-C92B48EDDF32}"/>
                </a:ext>
              </a:extLst>
            </p:cNvPr>
            <p:cNvGrpSpPr/>
            <p:nvPr/>
          </p:nvGrpSpPr>
          <p:grpSpPr>
            <a:xfrm flipH="1">
              <a:off x="9670529" y="713319"/>
              <a:ext cx="676306" cy="734545"/>
              <a:chOff x="10286141" y="711708"/>
              <a:chExt cx="676306" cy="734545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EFC91CC-CD72-4F47-B937-FA6E77FA30EB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D734B7D-E165-49BA-9828-CAB15D270CC6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4CD269-ABBC-461A-81D1-69B3BE67B40B}"/>
                </a:ext>
              </a:extLst>
            </p:cNvPr>
            <p:cNvSpPr/>
            <p:nvPr/>
          </p:nvSpPr>
          <p:spPr>
            <a:xfrm>
              <a:off x="10167834" y="557893"/>
              <a:ext cx="293504" cy="942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A4444C-0CEC-4AAC-9968-7061AD50B0B0}"/>
              </a:ext>
            </a:extLst>
          </p:cNvPr>
          <p:cNvGrpSpPr/>
          <p:nvPr/>
        </p:nvGrpSpPr>
        <p:grpSpPr>
          <a:xfrm>
            <a:off x="2624023" y="5929217"/>
            <a:ext cx="1557534" cy="2445574"/>
            <a:chOff x="2488377" y="4536255"/>
            <a:chExt cx="2102224" cy="330082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898D468-DFF1-4F3C-AEE9-56CDB674F419}"/>
                </a:ext>
              </a:extLst>
            </p:cNvPr>
            <p:cNvGrpSpPr/>
            <p:nvPr/>
          </p:nvGrpSpPr>
          <p:grpSpPr>
            <a:xfrm flipH="1">
              <a:off x="2488377" y="4568863"/>
              <a:ext cx="2102224" cy="3268215"/>
              <a:chOff x="3631168" y="4906674"/>
              <a:chExt cx="2536874" cy="394394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757BA91-A581-4607-A5DA-0715FD4A8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253314"/>
                <a:ext cx="0" cy="1536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4149C7B-48D9-4D0C-95F5-3575B9CB0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253314"/>
                <a:ext cx="6016" cy="14060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E7BB7E8-D135-41DB-9B59-92A9BC4075AF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666AE12-AC79-4DBF-A864-E5DC0542BB17}"/>
                  </a:ext>
                </a:extLst>
              </p:cNvPr>
              <p:cNvSpPr/>
              <p:nvPr/>
            </p:nvSpPr>
            <p:spPr>
              <a:xfrm>
                <a:off x="4370100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C109348E-6394-4592-835D-0C21DB25F48F}"/>
                  </a:ext>
                </a:extLst>
              </p:cNvPr>
              <p:cNvSpPr/>
              <p:nvPr/>
            </p:nvSpPr>
            <p:spPr>
              <a:xfrm>
                <a:off x="4935766" y="8650306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Rectangle: Top Corners Rounded 116">
                <a:extLst>
                  <a:ext uri="{FF2B5EF4-FFF2-40B4-BE49-F238E27FC236}">
                    <a16:creationId xmlns:a16="http://schemas.microsoft.com/office/drawing/2014/main" id="{7195CC36-862F-4EDC-B443-3E64F68C0699}"/>
                  </a:ext>
                </a:extLst>
              </p:cNvPr>
              <p:cNvSpPr/>
              <p:nvPr/>
            </p:nvSpPr>
            <p:spPr>
              <a:xfrm>
                <a:off x="4204731" y="8643025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434AD45-E383-44B8-8032-8D20C2B53359}"/>
                  </a:ext>
                </a:extLst>
              </p:cNvPr>
              <p:cNvSpPr/>
              <p:nvPr/>
            </p:nvSpPr>
            <p:spPr>
              <a:xfrm>
                <a:off x="4950496" y="6303580"/>
                <a:ext cx="952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4 w 184935"/>
                  <a:gd name="connsiteY4" fmla="*/ 157161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1009"/>
                  <a:gd name="connsiteY0" fmla="*/ 0 h 190500"/>
                  <a:gd name="connsiteX1" fmla="*/ 33337 w 181009"/>
                  <a:gd name="connsiteY1" fmla="*/ 14287 h 190500"/>
                  <a:gd name="connsiteX2" fmla="*/ 90487 w 181009"/>
                  <a:gd name="connsiteY2" fmla="*/ 33337 h 190500"/>
                  <a:gd name="connsiteX3" fmla="*/ 180974 w 181009"/>
                  <a:gd name="connsiteY3" fmla="*/ 76199 h 190500"/>
                  <a:gd name="connsiteX4" fmla="*/ 100012 w 181009"/>
                  <a:gd name="connsiteY4" fmla="*/ 185737 h 190500"/>
                  <a:gd name="connsiteX5" fmla="*/ 0 w 181009"/>
                  <a:gd name="connsiteY5" fmla="*/ 190500 h 190500"/>
                  <a:gd name="connsiteX0" fmla="*/ 9525 w 106724"/>
                  <a:gd name="connsiteY0" fmla="*/ 0 h 190500"/>
                  <a:gd name="connsiteX1" fmla="*/ 33337 w 106724"/>
                  <a:gd name="connsiteY1" fmla="*/ 14287 h 190500"/>
                  <a:gd name="connsiteX2" fmla="*/ 90487 w 106724"/>
                  <a:gd name="connsiteY2" fmla="*/ 33337 h 190500"/>
                  <a:gd name="connsiteX3" fmla="*/ 100012 w 106724"/>
                  <a:gd name="connsiteY3" fmla="*/ 185737 h 190500"/>
                  <a:gd name="connsiteX4" fmla="*/ 0 w 106724"/>
                  <a:gd name="connsiteY4" fmla="*/ 190500 h 190500"/>
                  <a:gd name="connsiteX0" fmla="*/ 9525 w 90921"/>
                  <a:gd name="connsiteY0" fmla="*/ 0 h 190500"/>
                  <a:gd name="connsiteX1" fmla="*/ 33337 w 90921"/>
                  <a:gd name="connsiteY1" fmla="*/ 14287 h 190500"/>
                  <a:gd name="connsiteX2" fmla="*/ 90487 w 90921"/>
                  <a:gd name="connsiteY2" fmla="*/ 33337 h 190500"/>
                  <a:gd name="connsiteX3" fmla="*/ 0 w 90921"/>
                  <a:gd name="connsiteY3" fmla="*/ 190500 h 190500"/>
                  <a:gd name="connsiteX0" fmla="*/ 9525 w 33437"/>
                  <a:gd name="connsiteY0" fmla="*/ 3171 h 193671"/>
                  <a:gd name="connsiteX1" fmla="*/ 33337 w 33437"/>
                  <a:gd name="connsiteY1" fmla="*/ 17458 h 193671"/>
                  <a:gd name="connsiteX2" fmla="*/ 0 w 33437"/>
                  <a:gd name="connsiteY2" fmla="*/ 193671 h 193671"/>
                  <a:gd name="connsiteX0" fmla="*/ 9525 w 9525"/>
                  <a:gd name="connsiteY0" fmla="*/ 0 h 190500"/>
                  <a:gd name="connsiteX1" fmla="*/ 0 w 9525"/>
                  <a:gd name="connsiteY1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90500">
                    <a:moveTo>
                      <a:pt x="9525" y="0"/>
                    </a:moveTo>
                    <a:lnTo>
                      <a:pt x="0" y="1905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E7E29FD-BA3B-4461-A62A-D8FA66ADE10F}"/>
                  </a:ext>
                </a:extLst>
              </p:cNvPr>
              <p:cNvSpPr/>
              <p:nvPr/>
            </p:nvSpPr>
            <p:spPr>
              <a:xfrm>
                <a:off x="5252694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91899F9-E826-4827-8914-4337619F6672}"/>
                  </a:ext>
                </a:extLst>
              </p:cNvPr>
              <p:cNvSpPr/>
              <p:nvPr/>
            </p:nvSpPr>
            <p:spPr>
              <a:xfrm>
                <a:off x="4439472" y="590366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487374D-AED2-4993-8B02-423193161560}"/>
                  </a:ext>
                </a:extLst>
              </p:cNvPr>
              <p:cNvSpPr/>
              <p:nvPr/>
            </p:nvSpPr>
            <p:spPr>
              <a:xfrm>
                <a:off x="5333331" y="591383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3DB9958-5DFF-416A-9764-941C8565D5E0}"/>
                </a:ext>
              </a:extLst>
            </p:cNvPr>
            <p:cNvSpPr/>
            <p:nvPr/>
          </p:nvSpPr>
          <p:spPr>
            <a:xfrm rot="10800000">
              <a:off x="2559379" y="4536255"/>
              <a:ext cx="1860089" cy="483604"/>
            </a:xfrm>
            <a:custGeom>
              <a:avLst/>
              <a:gdLst>
                <a:gd name="connsiteX0" fmla="*/ 618920 w 1046300"/>
                <a:gd name="connsiteY0" fmla="*/ 461 h 272027"/>
                <a:gd name="connsiteX1" fmla="*/ 683737 w 1046300"/>
                <a:gd name="connsiteY1" fmla="*/ 3474 h 272027"/>
                <a:gd name="connsiteX2" fmla="*/ 734070 w 1046300"/>
                <a:gd name="connsiteY2" fmla="*/ 17849 h 272027"/>
                <a:gd name="connsiteX3" fmla="*/ 735572 w 1046300"/>
                <a:gd name="connsiteY3" fmla="*/ 18278 h 272027"/>
                <a:gd name="connsiteX4" fmla="*/ 896384 w 1046300"/>
                <a:gd name="connsiteY4" fmla="*/ 4289 h 272027"/>
                <a:gd name="connsiteX5" fmla="*/ 977932 w 1046300"/>
                <a:gd name="connsiteY5" fmla="*/ 42453 h 272027"/>
                <a:gd name="connsiteX6" fmla="*/ 978382 w 1046300"/>
                <a:gd name="connsiteY6" fmla="*/ 42548 h 272027"/>
                <a:gd name="connsiteX7" fmla="*/ 1042771 w 1046300"/>
                <a:gd name="connsiteY7" fmla="*/ 56058 h 272027"/>
                <a:gd name="connsiteX8" fmla="*/ 1046300 w 1046300"/>
                <a:gd name="connsiteY8" fmla="*/ 57655 h 272027"/>
                <a:gd name="connsiteX9" fmla="*/ 935849 w 1046300"/>
                <a:gd name="connsiteY9" fmla="*/ 145585 h 272027"/>
                <a:gd name="connsiteX10" fmla="*/ 506837 w 1046300"/>
                <a:gd name="connsiteY10" fmla="*/ 272027 h 272027"/>
                <a:gd name="connsiteX11" fmla="*/ 77825 w 1046300"/>
                <a:gd name="connsiteY11" fmla="*/ 145585 h 272027"/>
                <a:gd name="connsiteX12" fmla="*/ 0 w 1046300"/>
                <a:gd name="connsiteY12" fmla="*/ 83629 h 272027"/>
                <a:gd name="connsiteX13" fmla="*/ 1956 w 1046300"/>
                <a:gd name="connsiteY13" fmla="*/ 79949 h 272027"/>
                <a:gd name="connsiteX14" fmla="*/ 44055 w 1046300"/>
                <a:gd name="connsiteY14" fmla="*/ 52850 h 272027"/>
                <a:gd name="connsiteX15" fmla="*/ 283472 w 1046300"/>
                <a:gd name="connsiteY15" fmla="*/ 39532 h 272027"/>
                <a:gd name="connsiteX16" fmla="*/ 283526 w 1046300"/>
                <a:gd name="connsiteY16" fmla="*/ 39509 h 272027"/>
                <a:gd name="connsiteX17" fmla="*/ 331139 w 1046300"/>
                <a:gd name="connsiteY17" fmla="*/ 19480 h 272027"/>
                <a:gd name="connsiteX18" fmla="*/ 524861 w 1046300"/>
                <a:gd name="connsiteY18" fmla="*/ 25707 h 272027"/>
                <a:gd name="connsiteX19" fmla="*/ 525721 w 1046300"/>
                <a:gd name="connsiteY19" fmla="*/ 25330 h 272027"/>
                <a:gd name="connsiteX20" fmla="*/ 563535 w 1046300"/>
                <a:gd name="connsiteY20" fmla="*/ 8764 h 272027"/>
                <a:gd name="connsiteX21" fmla="*/ 618920 w 1046300"/>
                <a:gd name="connsiteY21" fmla="*/ 461 h 2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300" h="272027">
                  <a:moveTo>
                    <a:pt x="618920" y="461"/>
                  </a:moveTo>
                  <a:cubicBezTo>
                    <a:pt x="641256" y="-718"/>
                    <a:pt x="663578" y="395"/>
                    <a:pt x="683737" y="3474"/>
                  </a:cubicBezTo>
                  <a:lnTo>
                    <a:pt x="734070" y="17849"/>
                  </a:lnTo>
                  <a:lnTo>
                    <a:pt x="735572" y="18278"/>
                  </a:lnTo>
                  <a:cubicBezTo>
                    <a:pt x="775047" y="985"/>
                    <a:pt x="840342" y="-4694"/>
                    <a:pt x="896384" y="4289"/>
                  </a:cubicBezTo>
                  <a:cubicBezTo>
                    <a:pt x="939086" y="11131"/>
                    <a:pt x="969706" y="25457"/>
                    <a:pt x="977932" y="42453"/>
                  </a:cubicBezTo>
                  <a:lnTo>
                    <a:pt x="978382" y="42548"/>
                  </a:lnTo>
                  <a:lnTo>
                    <a:pt x="1042771" y="56058"/>
                  </a:lnTo>
                  <a:lnTo>
                    <a:pt x="1046300" y="57655"/>
                  </a:lnTo>
                  <a:lnTo>
                    <a:pt x="935849" y="145585"/>
                  </a:lnTo>
                  <a:cubicBezTo>
                    <a:pt x="813385" y="225414"/>
                    <a:pt x="665753" y="272027"/>
                    <a:pt x="506837" y="272027"/>
                  </a:cubicBezTo>
                  <a:cubicBezTo>
                    <a:pt x="347921" y="272027"/>
                    <a:pt x="200289" y="225414"/>
                    <a:pt x="77825" y="145585"/>
                  </a:cubicBezTo>
                  <a:lnTo>
                    <a:pt x="0" y="83629"/>
                  </a:lnTo>
                  <a:lnTo>
                    <a:pt x="1956" y="79949"/>
                  </a:lnTo>
                  <a:cubicBezTo>
                    <a:pt x="10364" y="69991"/>
                    <a:pt x="24603" y="60716"/>
                    <a:pt x="44055" y="52850"/>
                  </a:cubicBezTo>
                  <a:cubicBezTo>
                    <a:pt x="105523" y="28003"/>
                    <a:pt x="205180" y="22465"/>
                    <a:pt x="283472" y="39532"/>
                  </a:cubicBezTo>
                  <a:lnTo>
                    <a:pt x="283526" y="39509"/>
                  </a:lnTo>
                  <a:lnTo>
                    <a:pt x="331139" y="19480"/>
                  </a:lnTo>
                  <a:cubicBezTo>
                    <a:pt x="388732" y="4633"/>
                    <a:pt x="470405" y="5730"/>
                    <a:pt x="524861" y="25707"/>
                  </a:cubicBezTo>
                  <a:lnTo>
                    <a:pt x="525721" y="25330"/>
                  </a:lnTo>
                  <a:lnTo>
                    <a:pt x="563535" y="8764"/>
                  </a:lnTo>
                  <a:cubicBezTo>
                    <a:pt x="579688" y="4427"/>
                    <a:pt x="598625" y="1532"/>
                    <a:pt x="618920" y="4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721D25-13EA-41EB-9FA3-6B3111A9F5BE}"/>
                </a:ext>
              </a:extLst>
            </p:cNvPr>
            <p:cNvSpPr/>
            <p:nvPr/>
          </p:nvSpPr>
          <p:spPr>
            <a:xfrm rot="19682740">
              <a:off x="2995273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A56C912-1330-4CDE-AA53-54296CE3087E}"/>
                </a:ext>
              </a:extLst>
            </p:cNvPr>
            <p:cNvSpPr/>
            <p:nvPr/>
          </p:nvSpPr>
          <p:spPr>
            <a:xfrm rot="3688828" flipH="1">
              <a:off x="2992045" y="6167224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2"/>
          <a:srcRect l="47529" t="18259" r="41262" b="68965"/>
          <a:stretch/>
        </p:blipFill>
        <p:spPr>
          <a:xfrm flipH="1">
            <a:off x="3167579" y="6979252"/>
            <a:ext cx="426017" cy="27313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EB1ADB-C64A-41A3-A3A8-881CD6BE6D66}"/>
              </a:ext>
            </a:extLst>
          </p:cNvPr>
          <p:cNvCxnSpPr>
            <a:cxnSpLocks/>
          </p:cNvCxnSpPr>
          <p:nvPr/>
        </p:nvCxnSpPr>
        <p:spPr>
          <a:xfrm>
            <a:off x="5145745" y="8081900"/>
            <a:ext cx="291354" cy="66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D119825A-6E4B-460A-9EEF-D1CACCD67EB9}"/>
              </a:ext>
            </a:extLst>
          </p:cNvPr>
          <p:cNvSpPr/>
          <p:nvPr/>
        </p:nvSpPr>
        <p:spPr>
          <a:xfrm rot="19499768">
            <a:off x="5797379" y="7189952"/>
            <a:ext cx="151881" cy="1929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IVoiceGenerator_com_8-12-2024T22_18_20_ Guy">
            <a:hlinkClick r:id="" action="ppaction://media"/>
            <a:extLst>
              <a:ext uri="{FF2B5EF4-FFF2-40B4-BE49-F238E27FC236}">
                <a16:creationId xmlns:a16="http://schemas.microsoft.com/office/drawing/2014/main" id="{DE85DE35-FA8E-4369-86BF-75F2C2A04F5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974031" y="5353293"/>
            <a:ext cx="609600" cy="609600"/>
          </a:xfrm>
          <a:prstGeom prst="rect">
            <a:avLst/>
          </a:prstGeom>
        </p:spPr>
      </p:pic>
      <p:pic>
        <p:nvPicPr>
          <p:cNvPr id="87" name="cinematic-impact-boom-242635">
            <a:hlinkClick r:id="" action="ppaction://media"/>
            <a:extLst>
              <a:ext uri="{FF2B5EF4-FFF2-40B4-BE49-F238E27FC236}">
                <a16:creationId xmlns:a16="http://schemas.microsoft.com/office/drawing/2014/main" id="{9637A819-A0E5-4831-B495-50822ABDE43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769501" y="41690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numSld="999" showWhenStopped="0">
                <p:cTn id="1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740F34D-5180-44A5-B97E-4F2BE020DF6F}"/>
              </a:ext>
            </a:extLst>
          </p:cNvPr>
          <p:cNvSpPr/>
          <p:nvPr/>
        </p:nvSpPr>
        <p:spPr>
          <a:xfrm>
            <a:off x="-51822" y="0"/>
            <a:ext cx="6925089" cy="12178484"/>
          </a:xfrm>
          <a:prstGeom prst="rect">
            <a:avLst/>
          </a:prstGeom>
          <a:solidFill>
            <a:srgbClr val="487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6E8633-B1B1-43EB-BACB-12D52F5CA0E7}"/>
              </a:ext>
            </a:extLst>
          </p:cNvPr>
          <p:cNvSpPr/>
          <p:nvPr/>
        </p:nvSpPr>
        <p:spPr>
          <a:xfrm>
            <a:off x="-743390" y="9003053"/>
            <a:ext cx="8344777" cy="3175431"/>
          </a:xfrm>
          <a:prstGeom prst="rect">
            <a:avLst/>
          </a:prstGeom>
          <a:solidFill>
            <a:srgbClr val="D4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2FF411-7819-486C-BEE1-D25D27637BE7}"/>
              </a:ext>
            </a:extLst>
          </p:cNvPr>
          <p:cNvGrpSpPr/>
          <p:nvPr/>
        </p:nvGrpSpPr>
        <p:grpSpPr>
          <a:xfrm>
            <a:off x="194689" y="6341361"/>
            <a:ext cx="2141805" cy="3696640"/>
            <a:chOff x="4187274" y="3006407"/>
            <a:chExt cx="1565891" cy="27026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5E9874-7C17-4D8F-8EC6-B8C98B72C7F0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A73BC5-0F2E-4F94-9013-4337D914DC5C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235973D-EADC-4E50-8CCE-2BA14CC7486C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E7DFDA2-573D-4861-8DAC-5CD7EE7E963D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0B1F0B1-6C3F-4ECC-8884-50DBABF36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D2B413-855B-4D9A-AD33-5832A571EAFA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CD4D756-42C8-4009-813B-1B32F038D7CC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3" name="Rectangle: Top Corners Rounded 162">
                  <a:extLst>
                    <a:ext uri="{FF2B5EF4-FFF2-40B4-BE49-F238E27FC236}">
                      <a16:creationId xmlns:a16="http://schemas.microsoft.com/office/drawing/2014/main" id="{2CBDEF34-38E9-4DBD-BDE1-02822807A716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4" name="Rectangle: Top Corners Rounded 163">
                  <a:extLst>
                    <a:ext uri="{FF2B5EF4-FFF2-40B4-BE49-F238E27FC236}">
                      <a16:creationId xmlns:a16="http://schemas.microsoft.com/office/drawing/2014/main" id="{114555D3-956C-4B3C-87BC-0870D086D347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8D7D827B-9298-442B-A271-A25537688610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D74C5BF-F83F-41F1-B4BD-EC267571990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93F409E-F941-4178-B941-97835F81C088}"/>
                    </a:ext>
                  </a:extLst>
                </p:cNvPr>
                <p:cNvSpPr/>
                <p:nvPr/>
              </p:nvSpPr>
              <p:spPr>
                <a:xfrm>
                  <a:off x="1614168" y="8786820"/>
                  <a:ext cx="100006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14F1A7E5-D3AF-43AC-A4CB-8F130AF8364F}"/>
                    </a:ext>
                  </a:extLst>
                </p:cNvPr>
                <p:cNvSpPr/>
                <p:nvPr/>
              </p:nvSpPr>
              <p:spPr>
                <a:xfrm>
                  <a:off x="2483123" y="8762307"/>
                  <a:ext cx="100006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2B9C2C9-570A-419B-8F00-254D596E6D71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2B90944-5FDA-41F8-89D2-452F1B7E640E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AE9721-34F3-460F-B4B8-AF6A6885A323}"/>
                    </a:ext>
                  </a:extLst>
                </p:cNvPr>
                <p:cNvSpPr/>
                <p:nvPr/>
              </p:nvSpPr>
              <p:spPr>
                <a:xfrm rot="21245752">
                  <a:off x="720256" y="9837974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1C0760C-D3EF-41D9-887B-51C8C58CBBC7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5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11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422C4B6-4E2C-4C18-B4D6-67A5054685E1}"/>
              </a:ext>
            </a:extLst>
          </p:cNvPr>
          <p:cNvSpPr/>
          <p:nvPr/>
        </p:nvSpPr>
        <p:spPr>
          <a:xfrm rot="21421765">
            <a:off x="1293371" y="8450425"/>
            <a:ext cx="786478" cy="377725"/>
          </a:xfrm>
          <a:custGeom>
            <a:avLst/>
            <a:gdLst>
              <a:gd name="connsiteX0" fmla="*/ 1110336 w 1223713"/>
              <a:gd name="connsiteY0" fmla="*/ 0 h 554134"/>
              <a:gd name="connsiteX1" fmla="*/ 1149254 w 1223713"/>
              <a:gd name="connsiteY1" fmla="*/ 15767 h 554134"/>
              <a:gd name="connsiteX2" fmla="*/ 1188689 w 1223713"/>
              <a:gd name="connsiteY2" fmla="*/ 60582 h 554134"/>
              <a:gd name="connsiteX3" fmla="*/ 1184050 w 1223713"/>
              <a:gd name="connsiteY3" fmla="*/ 137388 h 554134"/>
              <a:gd name="connsiteX4" fmla="*/ 1217941 w 1223713"/>
              <a:gd name="connsiteY4" fmla="*/ 254823 h 554134"/>
              <a:gd name="connsiteX5" fmla="*/ 1059179 w 1223713"/>
              <a:gd name="connsiteY5" fmla="*/ 357619 h 554134"/>
              <a:gd name="connsiteX6" fmla="*/ 1002346 w 1223713"/>
              <a:gd name="connsiteY6" fmla="*/ 445702 h 554134"/>
              <a:gd name="connsiteX7" fmla="*/ 808844 w 1223713"/>
              <a:gd name="connsiteY7" fmla="*/ 456367 h 554134"/>
              <a:gd name="connsiteX8" fmla="*/ 670565 w 1223713"/>
              <a:gd name="connsiteY8" fmla="*/ 550336 h 554134"/>
              <a:gd name="connsiteX9" fmla="*/ 467247 w 1223713"/>
              <a:gd name="connsiteY9" fmla="*/ 492978 h 554134"/>
              <a:gd name="connsiteX10" fmla="*/ 165227 w 1223713"/>
              <a:gd name="connsiteY10" fmla="*/ 436307 h 554134"/>
              <a:gd name="connsiteX11" fmla="*/ 32436 w 1223713"/>
              <a:gd name="connsiteY11" fmla="*/ 373243 h 554134"/>
              <a:gd name="connsiteX12" fmla="*/ 60810 w 1223713"/>
              <a:gd name="connsiteY12" fmla="*/ 288117 h 554134"/>
              <a:gd name="connsiteX13" fmla="*/ 893 w 1223713"/>
              <a:gd name="connsiteY13" fmla="*/ 200781 h 554134"/>
              <a:gd name="connsiteX14" fmla="*/ 110317 w 1223713"/>
              <a:gd name="connsiteY14" fmla="*/ 123153 h 554134"/>
              <a:gd name="connsiteX15" fmla="*/ 111364 w 1223713"/>
              <a:gd name="connsiteY15" fmla="*/ 121107 h 554134"/>
              <a:gd name="connsiteX16" fmla="*/ 110445 w 1223713"/>
              <a:gd name="connsiteY16" fmla="*/ 94279 h 554134"/>
              <a:gd name="connsiteX17" fmla="*/ 162337 w 1223713"/>
              <a:gd name="connsiteY17" fmla="*/ 166784 h 554134"/>
              <a:gd name="connsiteX18" fmla="*/ 584599 w 1223713"/>
              <a:gd name="connsiteY18" fmla="*/ 368423 h 554134"/>
              <a:gd name="connsiteX19" fmla="*/ 1079781 w 1223713"/>
              <a:gd name="connsiteY19" fmla="*/ 64897 h 554134"/>
              <a:gd name="connsiteX20" fmla="*/ 1110336 w 1223713"/>
              <a:gd name="connsiteY20" fmla="*/ 0 h 55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23713" h="554134">
                <a:moveTo>
                  <a:pt x="1110336" y="0"/>
                </a:moveTo>
                <a:lnTo>
                  <a:pt x="1149254" y="15767"/>
                </a:lnTo>
                <a:cubicBezTo>
                  <a:pt x="1167076" y="27945"/>
                  <a:pt x="1180768" y="43255"/>
                  <a:pt x="1188689" y="60582"/>
                </a:cubicBezTo>
                <a:cubicBezTo>
                  <a:pt x="1200203" y="85736"/>
                  <a:pt x="1198562" y="113056"/>
                  <a:pt x="1184050" y="137388"/>
                </a:cubicBezTo>
                <a:cubicBezTo>
                  <a:pt x="1219723" y="170757"/>
                  <a:pt x="1232199" y="214015"/>
                  <a:pt x="1217941" y="254823"/>
                </a:cubicBezTo>
                <a:cubicBezTo>
                  <a:pt x="1198987" y="309074"/>
                  <a:pt x="1136240" y="349702"/>
                  <a:pt x="1059179" y="357619"/>
                </a:cubicBezTo>
                <a:cubicBezTo>
                  <a:pt x="1058812" y="391481"/>
                  <a:pt x="1038075" y="423596"/>
                  <a:pt x="1002346" y="445702"/>
                </a:cubicBezTo>
                <a:cubicBezTo>
                  <a:pt x="948058" y="479296"/>
                  <a:pt x="869639" y="483613"/>
                  <a:pt x="808844" y="456367"/>
                </a:cubicBezTo>
                <a:cubicBezTo>
                  <a:pt x="789183" y="503165"/>
                  <a:pt x="736536" y="538939"/>
                  <a:pt x="670565" y="550336"/>
                </a:cubicBezTo>
                <a:cubicBezTo>
                  <a:pt x="592825" y="563764"/>
                  <a:pt x="511690" y="540881"/>
                  <a:pt x="467247" y="492978"/>
                </a:cubicBezTo>
                <a:cubicBezTo>
                  <a:pt x="362349" y="538446"/>
                  <a:pt x="226106" y="512889"/>
                  <a:pt x="165227" y="436307"/>
                </a:cubicBezTo>
                <a:cubicBezTo>
                  <a:pt x="105423" y="441341"/>
                  <a:pt x="49268" y="414678"/>
                  <a:pt x="32436" y="373243"/>
                </a:cubicBezTo>
                <a:cubicBezTo>
                  <a:pt x="20243" y="343265"/>
                  <a:pt x="31021" y="310911"/>
                  <a:pt x="60810" y="288117"/>
                </a:cubicBezTo>
                <a:cubicBezTo>
                  <a:pt x="18545" y="270238"/>
                  <a:pt x="-4992" y="235927"/>
                  <a:pt x="893" y="200781"/>
                </a:cubicBezTo>
                <a:cubicBezTo>
                  <a:pt x="7795" y="159629"/>
                  <a:pt x="53228" y="127395"/>
                  <a:pt x="110317" y="123153"/>
                </a:cubicBezTo>
                <a:cubicBezTo>
                  <a:pt x="110656" y="122466"/>
                  <a:pt x="111024" y="121794"/>
                  <a:pt x="111364" y="121107"/>
                </a:cubicBezTo>
                <a:lnTo>
                  <a:pt x="110445" y="94279"/>
                </a:lnTo>
                <a:lnTo>
                  <a:pt x="162337" y="166784"/>
                </a:lnTo>
                <a:cubicBezTo>
                  <a:pt x="270403" y="291367"/>
                  <a:pt x="419696" y="368423"/>
                  <a:pt x="584599" y="368423"/>
                </a:cubicBezTo>
                <a:cubicBezTo>
                  <a:pt x="790728" y="368423"/>
                  <a:pt x="972465" y="248023"/>
                  <a:pt x="1079781" y="64897"/>
                </a:cubicBezTo>
                <a:lnTo>
                  <a:pt x="111033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CBAD70-59DF-4267-814A-EABB8BBE2BFD}"/>
              </a:ext>
            </a:extLst>
          </p:cNvPr>
          <p:cNvGrpSpPr/>
          <p:nvPr/>
        </p:nvGrpSpPr>
        <p:grpSpPr>
          <a:xfrm>
            <a:off x="4417614" y="6513446"/>
            <a:ext cx="2211507" cy="3473769"/>
            <a:chOff x="6395319" y="3276957"/>
            <a:chExt cx="1534625" cy="24105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 rot="1304321">
                <a:off x="3856751" y="6912699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806084-F08C-4159-B162-DE10F2D002CB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4D83ED-36DE-4539-994C-B72B32C064CB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E3B001-BE22-4255-B89A-0A51DD4E1D6C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A06032-CB3F-434F-BD23-BE9360B91556}"/>
              </a:ext>
            </a:extLst>
          </p:cNvPr>
          <p:cNvGrpSpPr/>
          <p:nvPr/>
        </p:nvGrpSpPr>
        <p:grpSpPr>
          <a:xfrm>
            <a:off x="5075850" y="8568530"/>
            <a:ext cx="718107" cy="313237"/>
            <a:chOff x="9670529" y="557893"/>
            <a:chExt cx="1291918" cy="9427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B08175-2201-4EB1-BDB5-ED7901C70CF7}"/>
                </a:ext>
              </a:extLst>
            </p:cNvPr>
            <p:cNvGrpSpPr/>
            <p:nvPr/>
          </p:nvGrpSpPr>
          <p:grpSpPr>
            <a:xfrm>
              <a:off x="10286141" y="711708"/>
              <a:ext cx="676306" cy="734545"/>
              <a:chOff x="10286141" y="711708"/>
              <a:chExt cx="676306" cy="73454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CF054C-83F4-4791-A23E-C2F99082A4FA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1E3F3E-DDEE-40F2-A8C5-E520925FB98A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C2D3C-0516-4B77-BB3E-C92B48EDDF32}"/>
                </a:ext>
              </a:extLst>
            </p:cNvPr>
            <p:cNvGrpSpPr/>
            <p:nvPr/>
          </p:nvGrpSpPr>
          <p:grpSpPr>
            <a:xfrm flipH="1">
              <a:off x="9670529" y="713319"/>
              <a:ext cx="676306" cy="734545"/>
              <a:chOff x="10286141" y="711708"/>
              <a:chExt cx="676306" cy="734545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EFC91CC-CD72-4F47-B937-FA6E77FA30EB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D734B7D-E165-49BA-9828-CAB15D270CC6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4CD269-ABBC-461A-81D1-69B3BE67B40B}"/>
                </a:ext>
              </a:extLst>
            </p:cNvPr>
            <p:cNvSpPr/>
            <p:nvPr/>
          </p:nvSpPr>
          <p:spPr>
            <a:xfrm>
              <a:off x="10167834" y="557893"/>
              <a:ext cx="293504" cy="942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0"/>
          <a:srcRect l="47529" t="18259" r="41262" b="68965"/>
          <a:stretch/>
        </p:blipFill>
        <p:spPr>
          <a:xfrm>
            <a:off x="1431065" y="8199073"/>
            <a:ext cx="426017" cy="273137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F1F4E7-40C1-47F7-8C59-2B5C59E37BA6}"/>
              </a:ext>
            </a:extLst>
          </p:cNvPr>
          <p:cNvSpPr/>
          <p:nvPr/>
        </p:nvSpPr>
        <p:spPr>
          <a:xfrm rot="10578705">
            <a:off x="1308134" y="8120956"/>
            <a:ext cx="711148" cy="143550"/>
          </a:xfrm>
          <a:custGeom>
            <a:avLst/>
            <a:gdLst>
              <a:gd name="connsiteX0" fmla="*/ 667589 w 1426824"/>
              <a:gd name="connsiteY0" fmla="*/ 1117746 h 1119413"/>
              <a:gd name="connsiteX1" fmla="*/ 1499 w 1426824"/>
              <a:gd name="connsiteY1" fmla="*/ 383343 h 1119413"/>
              <a:gd name="connsiteX2" fmla="*/ 25198 w 1426824"/>
              <a:gd name="connsiteY2" fmla="*/ 245871 h 1119413"/>
              <a:gd name="connsiteX3" fmla="*/ 57327 w 1426824"/>
              <a:gd name="connsiteY3" fmla="*/ 164929 h 1119413"/>
              <a:gd name="connsiteX4" fmla="*/ 76683 w 1426824"/>
              <a:gd name="connsiteY4" fmla="*/ 156949 h 1119413"/>
              <a:gd name="connsiteX5" fmla="*/ 359263 w 1426824"/>
              <a:gd name="connsiteY5" fmla="*/ 186788 h 1119413"/>
              <a:gd name="connsiteX6" fmla="*/ 359360 w 1426824"/>
              <a:gd name="connsiteY6" fmla="*/ 186683 h 1119413"/>
              <a:gd name="connsiteX7" fmla="*/ 444896 w 1426824"/>
              <a:gd name="connsiteY7" fmla="*/ 92040 h 1119413"/>
              <a:gd name="connsiteX8" fmla="*/ 792917 w 1426824"/>
              <a:gd name="connsiteY8" fmla="*/ 121463 h 1119413"/>
              <a:gd name="connsiteX9" fmla="*/ 794462 w 1426824"/>
              <a:gd name="connsiteY9" fmla="*/ 119681 h 1119413"/>
              <a:gd name="connsiteX10" fmla="*/ 862395 w 1426824"/>
              <a:gd name="connsiteY10" fmla="*/ 41407 h 1119413"/>
              <a:gd name="connsiteX11" fmla="*/ 961894 w 1426824"/>
              <a:gd name="connsiteY11" fmla="*/ 2178 h 1119413"/>
              <a:gd name="connsiteX12" fmla="*/ 1078338 w 1426824"/>
              <a:gd name="connsiteY12" fmla="*/ 16411 h 1119413"/>
              <a:gd name="connsiteX13" fmla="*/ 1168759 w 1426824"/>
              <a:gd name="connsiteY13" fmla="*/ 84336 h 1119413"/>
              <a:gd name="connsiteX14" fmla="*/ 1171460 w 1426824"/>
              <a:gd name="connsiteY14" fmla="*/ 86364 h 1119413"/>
              <a:gd name="connsiteX15" fmla="*/ 1267486 w 1426824"/>
              <a:gd name="connsiteY15" fmla="*/ 18348 h 1119413"/>
              <a:gd name="connsiteX16" fmla="*/ 1276896 w 1426824"/>
              <a:gd name="connsiteY16" fmla="*/ 15812 h 1119413"/>
              <a:gd name="connsiteX17" fmla="*/ 1329363 w 1426824"/>
              <a:gd name="connsiteY17" fmla="*/ 86157 h 1119413"/>
              <a:gd name="connsiteX18" fmla="*/ 1425326 w 1426824"/>
              <a:gd name="connsiteY18" fmla="*/ 478326 h 1119413"/>
              <a:gd name="connsiteX19" fmla="*/ 667589 w 1426824"/>
              <a:gd name="connsiteY19" fmla="*/ 1117746 h 1119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26824" h="1119413">
                <a:moveTo>
                  <a:pt x="667589" y="1117746"/>
                </a:moveTo>
                <a:cubicBezTo>
                  <a:pt x="274410" y="1091517"/>
                  <a:pt x="-23809" y="762714"/>
                  <a:pt x="1499" y="383343"/>
                </a:cubicBezTo>
                <a:cubicBezTo>
                  <a:pt x="4662" y="335921"/>
                  <a:pt x="12731" y="289955"/>
                  <a:pt x="25198" y="245871"/>
                </a:cubicBezTo>
                <a:lnTo>
                  <a:pt x="57327" y="164929"/>
                </a:lnTo>
                <a:lnTo>
                  <a:pt x="76683" y="156949"/>
                </a:lnTo>
                <a:cubicBezTo>
                  <a:pt x="168456" y="127708"/>
                  <a:pt x="271356" y="136387"/>
                  <a:pt x="359263" y="186788"/>
                </a:cubicBezTo>
                <a:lnTo>
                  <a:pt x="359360" y="186683"/>
                </a:lnTo>
                <a:lnTo>
                  <a:pt x="444896" y="92040"/>
                </a:lnTo>
                <a:cubicBezTo>
                  <a:pt x="548361" y="21888"/>
                  <a:pt x="695087" y="27072"/>
                  <a:pt x="792917" y="121463"/>
                </a:cubicBezTo>
                <a:lnTo>
                  <a:pt x="794462" y="119681"/>
                </a:lnTo>
                <a:lnTo>
                  <a:pt x="862395" y="41407"/>
                </a:lnTo>
                <a:cubicBezTo>
                  <a:pt x="891414" y="20918"/>
                  <a:pt x="925435" y="7234"/>
                  <a:pt x="961894" y="2178"/>
                </a:cubicBezTo>
                <a:cubicBezTo>
                  <a:pt x="1002021" y="-3396"/>
                  <a:pt x="1042124" y="1864"/>
                  <a:pt x="1078338" y="16411"/>
                </a:cubicBezTo>
                <a:lnTo>
                  <a:pt x="1168759" y="84336"/>
                </a:lnTo>
                <a:lnTo>
                  <a:pt x="1171460" y="86364"/>
                </a:lnTo>
                <a:cubicBezTo>
                  <a:pt x="1198053" y="55721"/>
                  <a:pt x="1231170" y="32796"/>
                  <a:pt x="1267486" y="18348"/>
                </a:cubicBezTo>
                <a:lnTo>
                  <a:pt x="1276896" y="15812"/>
                </a:lnTo>
                <a:lnTo>
                  <a:pt x="1329363" y="86157"/>
                </a:lnTo>
                <a:cubicBezTo>
                  <a:pt x="1398811" y="200909"/>
                  <a:pt x="1434817" y="336062"/>
                  <a:pt x="1425326" y="478326"/>
                </a:cubicBezTo>
                <a:cubicBezTo>
                  <a:pt x="1400018" y="857697"/>
                  <a:pt x="1060768" y="1143975"/>
                  <a:pt x="667589" y="1117746"/>
                </a:cubicBezTo>
                <a:close/>
              </a:path>
            </a:pathLst>
          </a:cu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A902FD5-97A0-452C-A83D-819E544D9F3B}"/>
              </a:ext>
            </a:extLst>
          </p:cNvPr>
          <p:cNvSpPr/>
          <p:nvPr/>
        </p:nvSpPr>
        <p:spPr>
          <a:xfrm>
            <a:off x="3263177" y="7066796"/>
            <a:ext cx="252417" cy="45719"/>
          </a:xfrm>
          <a:custGeom>
            <a:avLst/>
            <a:gdLst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4" fmla="*/ 553453 w 553849"/>
              <a:gd name="connsiteY4" fmla="*/ 0 h 171118"/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0" fmla="*/ 0 w 505327"/>
              <a:gd name="connsiteY0" fmla="*/ 0 h 171118"/>
              <a:gd name="connsiteX1" fmla="*/ 216569 w 505327"/>
              <a:gd name="connsiteY1" fmla="*/ 168442 h 171118"/>
              <a:gd name="connsiteX2" fmla="*/ 505327 w 505327"/>
              <a:gd name="connsiteY2" fmla="*/ 96253 h 1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327" h="171118">
                <a:moveTo>
                  <a:pt x="0" y="0"/>
                </a:moveTo>
                <a:cubicBezTo>
                  <a:pt x="66174" y="76200"/>
                  <a:pt x="132348" y="152400"/>
                  <a:pt x="216569" y="168442"/>
                </a:cubicBezTo>
                <a:cubicBezTo>
                  <a:pt x="300790" y="184484"/>
                  <a:pt x="449180" y="124327"/>
                  <a:pt x="505327" y="962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05E942-9E6D-449C-90BD-8B9977858D82}"/>
              </a:ext>
            </a:extLst>
          </p:cNvPr>
          <p:cNvCxnSpPr>
            <a:cxnSpLocks/>
          </p:cNvCxnSpPr>
          <p:nvPr/>
        </p:nvCxnSpPr>
        <p:spPr>
          <a:xfrm flipV="1">
            <a:off x="1696033" y="7441460"/>
            <a:ext cx="293825" cy="72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BE0C8E-AAAD-4232-A139-7643240E44EA}"/>
              </a:ext>
            </a:extLst>
          </p:cNvPr>
          <p:cNvCxnSpPr>
            <a:cxnSpLocks/>
          </p:cNvCxnSpPr>
          <p:nvPr/>
        </p:nvCxnSpPr>
        <p:spPr>
          <a:xfrm flipH="1" flipV="1">
            <a:off x="1245740" y="7434756"/>
            <a:ext cx="325551" cy="83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C26C46D-4BE2-4A6A-8419-E7E45EE1587F}"/>
              </a:ext>
            </a:extLst>
          </p:cNvPr>
          <p:cNvSpPr/>
          <p:nvPr/>
        </p:nvSpPr>
        <p:spPr>
          <a:xfrm>
            <a:off x="5267246" y="8026328"/>
            <a:ext cx="140476" cy="272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B301A1C-F269-45D4-BB4D-048C5499B273}"/>
              </a:ext>
            </a:extLst>
          </p:cNvPr>
          <p:cNvSpPr/>
          <p:nvPr/>
        </p:nvSpPr>
        <p:spPr>
          <a:xfrm rot="10800000">
            <a:off x="5220538" y="8245287"/>
            <a:ext cx="431864" cy="127084"/>
          </a:xfrm>
          <a:prstGeom prst="arc">
            <a:avLst>
              <a:gd name="adj1" fmla="val 18810737"/>
              <a:gd name="adj2" fmla="val 209469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synthesize (3)">
            <a:hlinkClick r:id="" action="ppaction://media"/>
            <a:extLst>
              <a:ext uri="{FF2B5EF4-FFF2-40B4-BE49-F238E27FC236}">
                <a16:creationId xmlns:a16="http://schemas.microsoft.com/office/drawing/2014/main" id="{4EAE25B8-7B2D-4F1C-9C9D-5BA49B17683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96" name="cinematic-impact-boom-242635">
            <a:hlinkClick r:id="" action="ppaction://media"/>
            <a:extLst>
              <a:ext uri="{FF2B5EF4-FFF2-40B4-BE49-F238E27FC236}">
                <a16:creationId xmlns:a16="http://schemas.microsoft.com/office/drawing/2014/main" id="{5E4F42D0-A247-4733-B3E1-0869C0D5616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769501" y="4169061"/>
            <a:ext cx="609600" cy="609600"/>
          </a:xfrm>
          <a:prstGeom prst="rect">
            <a:avLst/>
          </a:prstGeom>
        </p:spPr>
      </p:pic>
      <p:pic>
        <p:nvPicPr>
          <p:cNvPr id="18" name="evil-laugh-89423">
            <a:hlinkClick r:id="" action="ppaction://media"/>
            <a:extLst>
              <a:ext uri="{FF2B5EF4-FFF2-40B4-BE49-F238E27FC236}">
                <a16:creationId xmlns:a16="http://schemas.microsoft.com/office/drawing/2014/main" id="{22E2C3BA-0475-4733-974C-F72A33763D2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917301" y="4749124"/>
            <a:ext cx="609600" cy="6096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1BB29C6-17EE-40E0-89FF-52ADD84516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3922" y="-56305"/>
            <a:ext cx="7924142" cy="792414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7A4444C-0CEC-4AAC-9968-7061AD50B0B0}"/>
              </a:ext>
            </a:extLst>
          </p:cNvPr>
          <p:cNvGrpSpPr/>
          <p:nvPr/>
        </p:nvGrpSpPr>
        <p:grpSpPr>
          <a:xfrm>
            <a:off x="2624023" y="5929217"/>
            <a:ext cx="1557534" cy="2445574"/>
            <a:chOff x="2488377" y="4536255"/>
            <a:chExt cx="2102224" cy="330082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898D468-DFF1-4F3C-AEE9-56CDB674F419}"/>
                </a:ext>
              </a:extLst>
            </p:cNvPr>
            <p:cNvGrpSpPr/>
            <p:nvPr/>
          </p:nvGrpSpPr>
          <p:grpSpPr>
            <a:xfrm flipH="1">
              <a:off x="2488377" y="4568863"/>
              <a:ext cx="2102224" cy="3268215"/>
              <a:chOff x="3631168" y="4906674"/>
              <a:chExt cx="2536874" cy="394394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757BA91-A581-4607-A5DA-0715FD4A8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253314"/>
                <a:ext cx="0" cy="1536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4149C7B-48D9-4D0C-95F5-3575B9CB0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253314"/>
                <a:ext cx="6016" cy="14060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E7BB7E8-D135-41DB-9B59-92A9BC4075AF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666AE12-AC79-4DBF-A864-E5DC0542BB17}"/>
                  </a:ext>
                </a:extLst>
              </p:cNvPr>
              <p:cNvSpPr/>
              <p:nvPr/>
            </p:nvSpPr>
            <p:spPr>
              <a:xfrm>
                <a:off x="4370100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C109348E-6394-4592-835D-0C21DB25F48F}"/>
                  </a:ext>
                </a:extLst>
              </p:cNvPr>
              <p:cNvSpPr/>
              <p:nvPr/>
            </p:nvSpPr>
            <p:spPr>
              <a:xfrm>
                <a:off x="4935766" y="8650306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Rectangle: Top Corners Rounded 116">
                <a:extLst>
                  <a:ext uri="{FF2B5EF4-FFF2-40B4-BE49-F238E27FC236}">
                    <a16:creationId xmlns:a16="http://schemas.microsoft.com/office/drawing/2014/main" id="{7195CC36-862F-4EDC-B443-3E64F68C0699}"/>
                  </a:ext>
                </a:extLst>
              </p:cNvPr>
              <p:cNvSpPr/>
              <p:nvPr/>
            </p:nvSpPr>
            <p:spPr>
              <a:xfrm>
                <a:off x="4204731" y="8643025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434AD45-E383-44B8-8032-8D20C2B53359}"/>
                  </a:ext>
                </a:extLst>
              </p:cNvPr>
              <p:cNvSpPr/>
              <p:nvPr/>
            </p:nvSpPr>
            <p:spPr>
              <a:xfrm>
                <a:off x="4950496" y="6303580"/>
                <a:ext cx="952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4 w 184935"/>
                  <a:gd name="connsiteY4" fmla="*/ 157161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1009"/>
                  <a:gd name="connsiteY0" fmla="*/ 0 h 190500"/>
                  <a:gd name="connsiteX1" fmla="*/ 33337 w 181009"/>
                  <a:gd name="connsiteY1" fmla="*/ 14287 h 190500"/>
                  <a:gd name="connsiteX2" fmla="*/ 90487 w 181009"/>
                  <a:gd name="connsiteY2" fmla="*/ 33337 h 190500"/>
                  <a:gd name="connsiteX3" fmla="*/ 180974 w 181009"/>
                  <a:gd name="connsiteY3" fmla="*/ 76199 h 190500"/>
                  <a:gd name="connsiteX4" fmla="*/ 100012 w 181009"/>
                  <a:gd name="connsiteY4" fmla="*/ 185737 h 190500"/>
                  <a:gd name="connsiteX5" fmla="*/ 0 w 181009"/>
                  <a:gd name="connsiteY5" fmla="*/ 190500 h 190500"/>
                  <a:gd name="connsiteX0" fmla="*/ 9525 w 106724"/>
                  <a:gd name="connsiteY0" fmla="*/ 0 h 190500"/>
                  <a:gd name="connsiteX1" fmla="*/ 33337 w 106724"/>
                  <a:gd name="connsiteY1" fmla="*/ 14287 h 190500"/>
                  <a:gd name="connsiteX2" fmla="*/ 90487 w 106724"/>
                  <a:gd name="connsiteY2" fmla="*/ 33337 h 190500"/>
                  <a:gd name="connsiteX3" fmla="*/ 100012 w 106724"/>
                  <a:gd name="connsiteY3" fmla="*/ 185737 h 190500"/>
                  <a:gd name="connsiteX4" fmla="*/ 0 w 106724"/>
                  <a:gd name="connsiteY4" fmla="*/ 190500 h 190500"/>
                  <a:gd name="connsiteX0" fmla="*/ 9525 w 90921"/>
                  <a:gd name="connsiteY0" fmla="*/ 0 h 190500"/>
                  <a:gd name="connsiteX1" fmla="*/ 33337 w 90921"/>
                  <a:gd name="connsiteY1" fmla="*/ 14287 h 190500"/>
                  <a:gd name="connsiteX2" fmla="*/ 90487 w 90921"/>
                  <a:gd name="connsiteY2" fmla="*/ 33337 h 190500"/>
                  <a:gd name="connsiteX3" fmla="*/ 0 w 90921"/>
                  <a:gd name="connsiteY3" fmla="*/ 190500 h 190500"/>
                  <a:gd name="connsiteX0" fmla="*/ 9525 w 33437"/>
                  <a:gd name="connsiteY0" fmla="*/ 3171 h 193671"/>
                  <a:gd name="connsiteX1" fmla="*/ 33337 w 33437"/>
                  <a:gd name="connsiteY1" fmla="*/ 17458 h 193671"/>
                  <a:gd name="connsiteX2" fmla="*/ 0 w 33437"/>
                  <a:gd name="connsiteY2" fmla="*/ 193671 h 193671"/>
                  <a:gd name="connsiteX0" fmla="*/ 9525 w 9525"/>
                  <a:gd name="connsiteY0" fmla="*/ 0 h 190500"/>
                  <a:gd name="connsiteX1" fmla="*/ 0 w 9525"/>
                  <a:gd name="connsiteY1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90500">
                    <a:moveTo>
                      <a:pt x="9525" y="0"/>
                    </a:moveTo>
                    <a:lnTo>
                      <a:pt x="0" y="1905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E7E29FD-BA3B-4461-A62A-D8FA66ADE10F}"/>
                  </a:ext>
                </a:extLst>
              </p:cNvPr>
              <p:cNvSpPr/>
              <p:nvPr/>
            </p:nvSpPr>
            <p:spPr>
              <a:xfrm>
                <a:off x="5252694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91899F9-E826-4827-8914-4337619F6672}"/>
                  </a:ext>
                </a:extLst>
              </p:cNvPr>
              <p:cNvSpPr/>
              <p:nvPr/>
            </p:nvSpPr>
            <p:spPr>
              <a:xfrm>
                <a:off x="4439472" y="590366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487374D-AED2-4993-8B02-423193161560}"/>
                  </a:ext>
                </a:extLst>
              </p:cNvPr>
              <p:cNvSpPr/>
              <p:nvPr/>
            </p:nvSpPr>
            <p:spPr>
              <a:xfrm>
                <a:off x="5333331" y="591383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3DB9958-5DFF-416A-9764-941C8565D5E0}"/>
                </a:ext>
              </a:extLst>
            </p:cNvPr>
            <p:cNvSpPr/>
            <p:nvPr/>
          </p:nvSpPr>
          <p:spPr>
            <a:xfrm rot="10800000">
              <a:off x="2559379" y="4536255"/>
              <a:ext cx="1860089" cy="483604"/>
            </a:xfrm>
            <a:custGeom>
              <a:avLst/>
              <a:gdLst>
                <a:gd name="connsiteX0" fmla="*/ 618920 w 1046300"/>
                <a:gd name="connsiteY0" fmla="*/ 461 h 272027"/>
                <a:gd name="connsiteX1" fmla="*/ 683737 w 1046300"/>
                <a:gd name="connsiteY1" fmla="*/ 3474 h 272027"/>
                <a:gd name="connsiteX2" fmla="*/ 734070 w 1046300"/>
                <a:gd name="connsiteY2" fmla="*/ 17849 h 272027"/>
                <a:gd name="connsiteX3" fmla="*/ 735572 w 1046300"/>
                <a:gd name="connsiteY3" fmla="*/ 18278 h 272027"/>
                <a:gd name="connsiteX4" fmla="*/ 896384 w 1046300"/>
                <a:gd name="connsiteY4" fmla="*/ 4289 h 272027"/>
                <a:gd name="connsiteX5" fmla="*/ 977932 w 1046300"/>
                <a:gd name="connsiteY5" fmla="*/ 42453 h 272027"/>
                <a:gd name="connsiteX6" fmla="*/ 978382 w 1046300"/>
                <a:gd name="connsiteY6" fmla="*/ 42548 h 272027"/>
                <a:gd name="connsiteX7" fmla="*/ 1042771 w 1046300"/>
                <a:gd name="connsiteY7" fmla="*/ 56058 h 272027"/>
                <a:gd name="connsiteX8" fmla="*/ 1046300 w 1046300"/>
                <a:gd name="connsiteY8" fmla="*/ 57655 h 272027"/>
                <a:gd name="connsiteX9" fmla="*/ 935849 w 1046300"/>
                <a:gd name="connsiteY9" fmla="*/ 145585 h 272027"/>
                <a:gd name="connsiteX10" fmla="*/ 506837 w 1046300"/>
                <a:gd name="connsiteY10" fmla="*/ 272027 h 272027"/>
                <a:gd name="connsiteX11" fmla="*/ 77825 w 1046300"/>
                <a:gd name="connsiteY11" fmla="*/ 145585 h 272027"/>
                <a:gd name="connsiteX12" fmla="*/ 0 w 1046300"/>
                <a:gd name="connsiteY12" fmla="*/ 83629 h 272027"/>
                <a:gd name="connsiteX13" fmla="*/ 1956 w 1046300"/>
                <a:gd name="connsiteY13" fmla="*/ 79949 h 272027"/>
                <a:gd name="connsiteX14" fmla="*/ 44055 w 1046300"/>
                <a:gd name="connsiteY14" fmla="*/ 52850 h 272027"/>
                <a:gd name="connsiteX15" fmla="*/ 283472 w 1046300"/>
                <a:gd name="connsiteY15" fmla="*/ 39532 h 272027"/>
                <a:gd name="connsiteX16" fmla="*/ 283526 w 1046300"/>
                <a:gd name="connsiteY16" fmla="*/ 39509 h 272027"/>
                <a:gd name="connsiteX17" fmla="*/ 331139 w 1046300"/>
                <a:gd name="connsiteY17" fmla="*/ 19480 h 272027"/>
                <a:gd name="connsiteX18" fmla="*/ 524861 w 1046300"/>
                <a:gd name="connsiteY18" fmla="*/ 25707 h 272027"/>
                <a:gd name="connsiteX19" fmla="*/ 525721 w 1046300"/>
                <a:gd name="connsiteY19" fmla="*/ 25330 h 272027"/>
                <a:gd name="connsiteX20" fmla="*/ 563535 w 1046300"/>
                <a:gd name="connsiteY20" fmla="*/ 8764 h 272027"/>
                <a:gd name="connsiteX21" fmla="*/ 618920 w 1046300"/>
                <a:gd name="connsiteY21" fmla="*/ 461 h 2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300" h="272027">
                  <a:moveTo>
                    <a:pt x="618920" y="461"/>
                  </a:moveTo>
                  <a:cubicBezTo>
                    <a:pt x="641256" y="-718"/>
                    <a:pt x="663578" y="395"/>
                    <a:pt x="683737" y="3474"/>
                  </a:cubicBezTo>
                  <a:lnTo>
                    <a:pt x="734070" y="17849"/>
                  </a:lnTo>
                  <a:lnTo>
                    <a:pt x="735572" y="18278"/>
                  </a:lnTo>
                  <a:cubicBezTo>
                    <a:pt x="775047" y="985"/>
                    <a:pt x="840342" y="-4694"/>
                    <a:pt x="896384" y="4289"/>
                  </a:cubicBezTo>
                  <a:cubicBezTo>
                    <a:pt x="939086" y="11131"/>
                    <a:pt x="969706" y="25457"/>
                    <a:pt x="977932" y="42453"/>
                  </a:cubicBezTo>
                  <a:lnTo>
                    <a:pt x="978382" y="42548"/>
                  </a:lnTo>
                  <a:lnTo>
                    <a:pt x="1042771" y="56058"/>
                  </a:lnTo>
                  <a:lnTo>
                    <a:pt x="1046300" y="57655"/>
                  </a:lnTo>
                  <a:lnTo>
                    <a:pt x="935849" y="145585"/>
                  </a:lnTo>
                  <a:cubicBezTo>
                    <a:pt x="813385" y="225414"/>
                    <a:pt x="665753" y="272027"/>
                    <a:pt x="506837" y="272027"/>
                  </a:cubicBezTo>
                  <a:cubicBezTo>
                    <a:pt x="347921" y="272027"/>
                    <a:pt x="200289" y="225414"/>
                    <a:pt x="77825" y="145585"/>
                  </a:cubicBezTo>
                  <a:lnTo>
                    <a:pt x="0" y="83629"/>
                  </a:lnTo>
                  <a:lnTo>
                    <a:pt x="1956" y="79949"/>
                  </a:lnTo>
                  <a:cubicBezTo>
                    <a:pt x="10364" y="69991"/>
                    <a:pt x="24603" y="60716"/>
                    <a:pt x="44055" y="52850"/>
                  </a:cubicBezTo>
                  <a:cubicBezTo>
                    <a:pt x="105523" y="28003"/>
                    <a:pt x="205180" y="22465"/>
                    <a:pt x="283472" y="39532"/>
                  </a:cubicBezTo>
                  <a:lnTo>
                    <a:pt x="283526" y="39509"/>
                  </a:lnTo>
                  <a:lnTo>
                    <a:pt x="331139" y="19480"/>
                  </a:lnTo>
                  <a:cubicBezTo>
                    <a:pt x="388732" y="4633"/>
                    <a:pt x="470405" y="5730"/>
                    <a:pt x="524861" y="25707"/>
                  </a:cubicBezTo>
                  <a:lnTo>
                    <a:pt x="525721" y="25330"/>
                  </a:lnTo>
                  <a:lnTo>
                    <a:pt x="563535" y="8764"/>
                  </a:lnTo>
                  <a:cubicBezTo>
                    <a:pt x="579688" y="4427"/>
                    <a:pt x="598625" y="1532"/>
                    <a:pt x="618920" y="4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721D25-13EA-41EB-9FA3-6B3111A9F5BE}"/>
                </a:ext>
              </a:extLst>
            </p:cNvPr>
            <p:cNvSpPr/>
            <p:nvPr/>
          </p:nvSpPr>
          <p:spPr>
            <a:xfrm rot="19682740">
              <a:off x="2995273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A56C912-1330-4CDE-AA53-54296CE3087E}"/>
                </a:ext>
              </a:extLst>
            </p:cNvPr>
            <p:cNvSpPr/>
            <p:nvPr/>
          </p:nvSpPr>
          <p:spPr>
            <a:xfrm rot="1917260" flipH="1">
              <a:off x="3422812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02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72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88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 numSld="999" showWhenStopped="0">
                <p:cTn id="2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740F34D-5180-44A5-B97E-4F2BE020DF6F}"/>
              </a:ext>
            </a:extLst>
          </p:cNvPr>
          <p:cNvSpPr/>
          <p:nvPr/>
        </p:nvSpPr>
        <p:spPr>
          <a:xfrm>
            <a:off x="-51822" y="0"/>
            <a:ext cx="6925089" cy="12178484"/>
          </a:xfrm>
          <a:prstGeom prst="rect">
            <a:avLst/>
          </a:prstGeom>
          <a:solidFill>
            <a:srgbClr val="487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6E8633-B1B1-43EB-BACB-12D52F5CA0E7}"/>
              </a:ext>
            </a:extLst>
          </p:cNvPr>
          <p:cNvSpPr/>
          <p:nvPr/>
        </p:nvSpPr>
        <p:spPr>
          <a:xfrm>
            <a:off x="-743390" y="9003053"/>
            <a:ext cx="8344777" cy="3175431"/>
          </a:xfrm>
          <a:prstGeom prst="rect">
            <a:avLst/>
          </a:prstGeom>
          <a:solidFill>
            <a:srgbClr val="D4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5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11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CBAD70-59DF-4267-814A-EABB8BBE2BFD}"/>
              </a:ext>
            </a:extLst>
          </p:cNvPr>
          <p:cNvGrpSpPr/>
          <p:nvPr/>
        </p:nvGrpSpPr>
        <p:grpSpPr>
          <a:xfrm rot="4641288">
            <a:off x="2570320" y="8206487"/>
            <a:ext cx="2825222" cy="4437774"/>
            <a:chOff x="6395319" y="3276957"/>
            <a:chExt cx="1534625" cy="24105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3321" y="7284076"/>
                <a:ext cx="0" cy="14350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097" y="7281467"/>
                <a:ext cx="36906" cy="130490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 rot="15515498">
                <a:off x="4128353" y="6285623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264218" y="6890260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39E7B14-2D09-4389-B93C-48EFFD052542}"/>
                  </a:ext>
                </a:extLst>
              </p:cNvPr>
              <p:cNvSpPr/>
              <p:nvPr/>
            </p:nvSpPr>
            <p:spPr>
              <a:xfrm>
                <a:off x="5350265" y="5762238"/>
                <a:ext cx="261279" cy="25952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23D580D-7364-44A6-A62E-3608B9013F38}"/>
                  </a:ext>
                </a:extLst>
              </p:cNvPr>
              <p:cNvSpPr/>
              <p:nvPr/>
            </p:nvSpPr>
            <p:spPr>
              <a:xfrm>
                <a:off x="4470793" y="5759020"/>
                <a:ext cx="261279" cy="25952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806084-F08C-4159-B162-DE10F2D002CB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4D83ED-36DE-4539-994C-B72B32C064CB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E3B001-BE22-4255-B89A-0A51DD4E1D6C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A06032-CB3F-434F-BD23-BE9360B91556}"/>
              </a:ext>
            </a:extLst>
          </p:cNvPr>
          <p:cNvGrpSpPr/>
          <p:nvPr/>
        </p:nvGrpSpPr>
        <p:grpSpPr>
          <a:xfrm>
            <a:off x="2767711" y="11378390"/>
            <a:ext cx="718107" cy="313237"/>
            <a:chOff x="9670529" y="557893"/>
            <a:chExt cx="1291918" cy="9427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B08175-2201-4EB1-BDB5-ED7901C70CF7}"/>
                </a:ext>
              </a:extLst>
            </p:cNvPr>
            <p:cNvGrpSpPr/>
            <p:nvPr/>
          </p:nvGrpSpPr>
          <p:grpSpPr>
            <a:xfrm>
              <a:off x="10286141" y="711708"/>
              <a:ext cx="676306" cy="734545"/>
              <a:chOff x="10286141" y="711708"/>
              <a:chExt cx="676306" cy="73454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CF054C-83F4-4791-A23E-C2F99082A4FA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1E3F3E-DDEE-40F2-A8C5-E520925FB98A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C2D3C-0516-4B77-BB3E-C92B48EDDF32}"/>
                </a:ext>
              </a:extLst>
            </p:cNvPr>
            <p:cNvGrpSpPr/>
            <p:nvPr/>
          </p:nvGrpSpPr>
          <p:grpSpPr>
            <a:xfrm flipH="1">
              <a:off x="9670529" y="713319"/>
              <a:ext cx="676306" cy="734545"/>
              <a:chOff x="10286141" y="711708"/>
              <a:chExt cx="676306" cy="734545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EFC91CC-CD72-4F47-B937-FA6E77FA30EB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D734B7D-E165-49BA-9828-CAB15D270CC6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4CD269-ABBC-461A-81D1-69B3BE67B40B}"/>
                </a:ext>
              </a:extLst>
            </p:cNvPr>
            <p:cNvSpPr/>
            <p:nvPr/>
          </p:nvSpPr>
          <p:spPr>
            <a:xfrm>
              <a:off x="10167834" y="557893"/>
              <a:ext cx="293504" cy="942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DB301A1C-F269-45D4-BB4D-048C5499B273}"/>
              </a:ext>
            </a:extLst>
          </p:cNvPr>
          <p:cNvSpPr/>
          <p:nvPr/>
        </p:nvSpPr>
        <p:spPr>
          <a:xfrm rot="3682804">
            <a:off x="3684017" y="10068353"/>
            <a:ext cx="431864" cy="127084"/>
          </a:xfrm>
          <a:prstGeom prst="arc">
            <a:avLst>
              <a:gd name="adj1" fmla="val 18810737"/>
              <a:gd name="adj2" fmla="val 209469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fx-dramatic-cinematic-boom-sound-effect-249258">
            <a:hlinkClick r:id="" action="ppaction://media"/>
            <a:extLst>
              <a:ext uri="{FF2B5EF4-FFF2-40B4-BE49-F238E27FC236}">
                <a16:creationId xmlns:a16="http://schemas.microsoft.com/office/drawing/2014/main" id="{11E81B9B-A281-446A-9DFA-288D3BCD61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21F4004E-2364-4CAF-9FBB-C0EF38C76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3922" y="-56305"/>
            <a:ext cx="7924142" cy="79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740F34D-5180-44A5-B97E-4F2BE020DF6F}"/>
              </a:ext>
            </a:extLst>
          </p:cNvPr>
          <p:cNvSpPr/>
          <p:nvPr/>
        </p:nvSpPr>
        <p:spPr>
          <a:xfrm>
            <a:off x="-51822" y="0"/>
            <a:ext cx="6925089" cy="12178484"/>
          </a:xfrm>
          <a:prstGeom prst="rect">
            <a:avLst/>
          </a:prstGeom>
          <a:solidFill>
            <a:srgbClr val="4875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6E8633-B1B1-43EB-BACB-12D52F5CA0E7}"/>
              </a:ext>
            </a:extLst>
          </p:cNvPr>
          <p:cNvSpPr/>
          <p:nvPr/>
        </p:nvSpPr>
        <p:spPr>
          <a:xfrm>
            <a:off x="-743390" y="9003053"/>
            <a:ext cx="8344777" cy="3175431"/>
          </a:xfrm>
          <a:prstGeom prst="rect">
            <a:avLst/>
          </a:prstGeom>
          <a:solidFill>
            <a:srgbClr val="D4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2FF411-7819-486C-BEE1-D25D27637BE7}"/>
              </a:ext>
            </a:extLst>
          </p:cNvPr>
          <p:cNvGrpSpPr/>
          <p:nvPr/>
        </p:nvGrpSpPr>
        <p:grpSpPr>
          <a:xfrm>
            <a:off x="194689" y="6341361"/>
            <a:ext cx="2141805" cy="3696640"/>
            <a:chOff x="4187274" y="3006407"/>
            <a:chExt cx="1565891" cy="27026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5E9874-7C17-4D8F-8EC6-B8C98B72C7F0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A73BC5-0F2E-4F94-9013-4337D914DC5C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235973D-EADC-4E50-8CCE-2BA14CC7486C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E7DFDA2-573D-4861-8DAC-5CD7EE7E963D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0B1F0B1-6C3F-4ECC-8884-50DBABF36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D2B413-855B-4D9A-AD33-5832A571EAFA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CD4D756-42C8-4009-813B-1B32F038D7CC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3" name="Rectangle: Top Corners Rounded 162">
                  <a:extLst>
                    <a:ext uri="{FF2B5EF4-FFF2-40B4-BE49-F238E27FC236}">
                      <a16:creationId xmlns:a16="http://schemas.microsoft.com/office/drawing/2014/main" id="{2CBDEF34-38E9-4DBD-BDE1-02822807A716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4" name="Rectangle: Top Corners Rounded 163">
                  <a:extLst>
                    <a:ext uri="{FF2B5EF4-FFF2-40B4-BE49-F238E27FC236}">
                      <a16:creationId xmlns:a16="http://schemas.microsoft.com/office/drawing/2014/main" id="{114555D3-956C-4B3C-87BC-0870D086D347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759ADEE8-CFD5-4281-81FE-428409D981E9}"/>
                    </a:ext>
                  </a:extLst>
                </p:cNvPr>
                <p:cNvSpPr/>
                <p:nvPr/>
              </p:nvSpPr>
              <p:spPr>
                <a:xfrm rot="21320213" flipH="1">
                  <a:off x="2087518" y="998800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8D7D827B-9298-442B-A271-A25537688610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D74C5BF-F83F-41F1-B4BD-EC267571990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93F409E-F941-4178-B941-97835F81C088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14F1A7E5-D3AF-43AC-A4CB-8F130AF8364F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2B9C2C9-570A-419B-8F00-254D596E6D71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2B90944-5FDA-41F8-89D2-452F1B7E640E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457211"/>
                  <a:endParaRPr lang="en-US" sz="180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AE9721-34F3-460F-B4B8-AF6A6885A323}"/>
                    </a:ext>
                  </a:extLst>
                </p:cNvPr>
                <p:cNvSpPr/>
                <p:nvPr/>
              </p:nvSpPr>
              <p:spPr>
                <a:xfrm rot="21245752">
                  <a:off x="1567340" y="1002782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11"/>
                  <a:endParaRPr lang="en-US" sz="1801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ED9517F-92DF-4222-BD6F-DCB3503239EF}"/>
                  </a:ext>
                </a:extLst>
              </p:cNvPr>
              <p:cNvSpPr/>
              <p:nvPr/>
            </p:nvSpPr>
            <p:spPr>
              <a:xfrm>
                <a:off x="1943925" y="9674919"/>
                <a:ext cx="487131" cy="137692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1C0760C-D3EF-41D9-887B-51C8C58CBBC7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ln w="762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5574BBB-BE4A-4255-B984-AFE0D3EC032B}"/>
                </a:ext>
              </a:extLst>
            </p:cNvPr>
            <p:cNvSpPr/>
            <p:nvPr/>
          </p:nvSpPr>
          <p:spPr>
            <a:xfrm rot="10571007">
              <a:off x="4313989" y="3423367"/>
              <a:ext cx="1428277" cy="1076326"/>
            </a:xfrm>
            <a:custGeom>
              <a:avLst/>
              <a:gdLst>
                <a:gd name="connsiteX0" fmla="*/ 667589 w 1426824"/>
                <a:gd name="connsiteY0" fmla="*/ 1117746 h 1119413"/>
                <a:gd name="connsiteX1" fmla="*/ 1499 w 1426824"/>
                <a:gd name="connsiteY1" fmla="*/ 383343 h 1119413"/>
                <a:gd name="connsiteX2" fmla="*/ 25198 w 1426824"/>
                <a:gd name="connsiteY2" fmla="*/ 245871 h 1119413"/>
                <a:gd name="connsiteX3" fmla="*/ 57327 w 1426824"/>
                <a:gd name="connsiteY3" fmla="*/ 164929 h 1119413"/>
                <a:gd name="connsiteX4" fmla="*/ 76683 w 1426824"/>
                <a:gd name="connsiteY4" fmla="*/ 156949 h 1119413"/>
                <a:gd name="connsiteX5" fmla="*/ 359263 w 1426824"/>
                <a:gd name="connsiteY5" fmla="*/ 186788 h 1119413"/>
                <a:gd name="connsiteX6" fmla="*/ 359360 w 1426824"/>
                <a:gd name="connsiteY6" fmla="*/ 186683 h 1119413"/>
                <a:gd name="connsiteX7" fmla="*/ 444896 w 1426824"/>
                <a:gd name="connsiteY7" fmla="*/ 92040 h 1119413"/>
                <a:gd name="connsiteX8" fmla="*/ 792917 w 1426824"/>
                <a:gd name="connsiteY8" fmla="*/ 121463 h 1119413"/>
                <a:gd name="connsiteX9" fmla="*/ 794462 w 1426824"/>
                <a:gd name="connsiteY9" fmla="*/ 119681 h 1119413"/>
                <a:gd name="connsiteX10" fmla="*/ 862395 w 1426824"/>
                <a:gd name="connsiteY10" fmla="*/ 41407 h 1119413"/>
                <a:gd name="connsiteX11" fmla="*/ 961894 w 1426824"/>
                <a:gd name="connsiteY11" fmla="*/ 2178 h 1119413"/>
                <a:gd name="connsiteX12" fmla="*/ 1078338 w 1426824"/>
                <a:gd name="connsiteY12" fmla="*/ 16411 h 1119413"/>
                <a:gd name="connsiteX13" fmla="*/ 1168759 w 1426824"/>
                <a:gd name="connsiteY13" fmla="*/ 84336 h 1119413"/>
                <a:gd name="connsiteX14" fmla="*/ 1171460 w 1426824"/>
                <a:gd name="connsiteY14" fmla="*/ 86364 h 1119413"/>
                <a:gd name="connsiteX15" fmla="*/ 1267486 w 1426824"/>
                <a:gd name="connsiteY15" fmla="*/ 18348 h 1119413"/>
                <a:gd name="connsiteX16" fmla="*/ 1276896 w 1426824"/>
                <a:gd name="connsiteY16" fmla="*/ 15812 h 1119413"/>
                <a:gd name="connsiteX17" fmla="*/ 1329363 w 1426824"/>
                <a:gd name="connsiteY17" fmla="*/ 86157 h 1119413"/>
                <a:gd name="connsiteX18" fmla="*/ 1425326 w 1426824"/>
                <a:gd name="connsiteY18" fmla="*/ 478326 h 1119413"/>
                <a:gd name="connsiteX19" fmla="*/ 667589 w 1426824"/>
                <a:gd name="connsiteY19" fmla="*/ 1117746 h 111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824" h="1119413">
                  <a:moveTo>
                    <a:pt x="667589" y="1117746"/>
                  </a:moveTo>
                  <a:cubicBezTo>
                    <a:pt x="274410" y="1091517"/>
                    <a:pt x="-23809" y="762714"/>
                    <a:pt x="1499" y="383343"/>
                  </a:cubicBezTo>
                  <a:cubicBezTo>
                    <a:pt x="4662" y="335921"/>
                    <a:pt x="12731" y="289955"/>
                    <a:pt x="25198" y="245871"/>
                  </a:cubicBezTo>
                  <a:lnTo>
                    <a:pt x="57327" y="164929"/>
                  </a:lnTo>
                  <a:lnTo>
                    <a:pt x="76683" y="156949"/>
                  </a:lnTo>
                  <a:cubicBezTo>
                    <a:pt x="168456" y="127708"/>
                    <a:pt x="271356" y="136387"/>
                    <a:pt x="359263" y="186788"/>
                  </a:cubicBezTo>
                  <a:lnTo>
                    <a:pt x="359360" y="186683"/>
                  </a:lnTo>
                  <a:lnTo>
                    <a:pt x="444896" y="92040"/>
                  </a:lnTo>
                  <a:cubicBezTo>
                    <a:pt x="548361" y="21888"/>
                    <a:pt x="695087" y="27072"/>
                    <a:pt x="792917" y="121463"/>
                  </a:cubicBezTo>
                  <a:lnTo>
                    <a:pt x="794462" y="119681"/>
                  </a:lnTo>
                  <a:lnTo>
                    <a:pt x="862395" y="41407"/>
                  </a:lnTo>
                  <a:cubicBezTo>
                    <a:pt x="891414" y="20918"/>
                    <a:pt x="925435" y="7234"/>
                    <a:pt x="961894" y="2178"/>
                  </a:cubicBezTo>
                  <a:cubicBezTo>
                    <a:pt x="1002021" y="-3396"/>
                    <a:pt x="1042124" y="1864"/>
                    <a:pt x="1078338" y="16411"/>
                  </a:cubicBezTo>
                  <a:lnTo>
                    <a:pt x="1168759" y="84336"/>
                  </a:lnTo>
                  <a:lnTo>
                    <a:pt x="1171460" y="86364"/>
                  </a:lnTo>
                  <a:cubicBezTo>
                    <a:pt x="1198053" y="55721"/>
                    <a:pt x="1231170" y="32796"/>
                    <a:pt x="1267486" y="18348"/>
                  </a:cubicBezTo>
                  <a:lnTo>
                    <a:pt x="1276896" y="15812"/>
                  </a:lnTo>
                  <a:lnTo>
                    <a:pt x="1329363" y="86157"/>
                  </a:lnTo>
                  <a:cubicBezTo>
                    <a:pt x="1398811" y="200909"/>
                    <a:pt x="1434817" y="336062"/>
                    <a:pt x="1425326" y="478326"/>
                  </a:cubicBezTo>
                  <a:cubicBezTo>
                    <a:pt x="1400018" y="857697"/>
                    <a:pt x="1060768" y="1143975"/>
                    <a:pt x="667589" y="1117746"/>
                  </a:cubicBezTo>
                  <a:close/>
                </a:path>
              </a:pathLst>
            </a:cu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F6816C-50E2-4085-9874-4ACC1B5E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549" y="4393690"/>
              <a:ext cx="357853" cy="53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5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11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CBAD70-59DF-4267-814A-EABB8BBE2BFD}"/>
              </a:ext>
            </a:extLst>
          </p:cNvPr>
          <p:cNvGrpSpPr/>
          <p:nvPr/>
        </p:nvGrpSpPr>
        <p:grpSpPr>
          <a:xfrm>
            <a:off x="4417614" y="6513446"/>
            <a:ext cx="2211507" cy="3473769"/>
            <a:chOff x="6395319" y="3276957"/>
            <a:chExt cx="1534625" cy="24105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806084-F08C-4159-B162-DE10F2D002CB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4D83ED-36DE-4539-994C-B72B32C064CB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E3B001-BE22-4255-B89A-0A51DD4E1D6C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A06032-CB3F-434F-BD23-BE9360B91556}"/>
              </a:ext>
            </a:extLst>
          </p:cNvPr>
          <p:cNvGrpSpPr/>
          <p:nvPr/>
        </p:nvGrpSpPr>
        <p:grpSpPr>
          <a:xfrm>
            <a:off x="5075850" y="8568530"/>
            <a:ext cx="718107" cy="313237"/>
            <a:chOff x="9670529" y="557893"/>
            <a:chExt cx="1291918" cy="9427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B08175-2201-4EB1-BDB5-ED7901C70CF7}"/>
                </a:ext>
              </a:extLst>
            </p:cNvPr>
            <p:cNvGrpSpPr/>
            <p:nvPr/>
          </p:nvGrpSpPr>
          <p:grpSpPr>
            <a:xfrm>
              <a:off x="10286141" y="711708"/>
              <a:ext cx="676306" cy="734545"/>
              <a:chOff x="10286141" y="711708"/>
              <a:chExt cx="676306" cy="73454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CF054C-83F4-4791-A23E-C2F99082A4FA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1E3F3E-DDEE-40F2-A8C5-E520925FB98A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C2D3C-0516-4B77-BB3E-C92B48EDDF32}"/>
                </a:ext>
              </a:extLst>
            </p:cNvPr>
            <p:cNvGrpSpPr/>
            <p:nvPr/>
          </p:nvGrpSpPr>
          <p:grpSpPr>
            <a:xfrm flipH="1">
              <a:off x="9670529" y="713319"/>
              <a:ext cx="676306" cy="734545"/>
              <a:chOff x="10286141" y="711708"/>
              <a:chExt cx="676306" cy="734545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EFC91CC-CD72-4F47-B937-FA6E77FA30EB}"/>
                  </a:ext>
                </a:extLst>
              </p:cNvPr>
              <p:cNvSpPr/>
              <p:nvPr/>
            </p:nvSpPr>
            <p:spPr>
              <a:xfrm rot="20689643">
                <a:off x="10286141" y="711708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D734B7D-E165-49BA-9828-CAB15D270CC6}"/>
                  </a:ext>
                </a:extLst>
              </p:cNvPr>
              <p:cNvSpPr/>
              <p:nvPr/>
            </p:nvSpPr>
            <p:spPr>
              <a:xfrm rot="959230">
                <a:off x="10288160" y="963215"/>
                <a:ext cx="674287" cy="4830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4CD269-ABBC-461A-81D1-69B3BE67B40B}"/>
                </a:ext>
              </a:extLst>
            </p:cNvPr>
            <p:cNvSpPr/>
            <p:nvPr/>
          </p:nvSpPr>
          <p:spPr>
            <a:xfrm>
              <a:off x="10167834" y="557893"/>
              <a:ext cx="293504" cy="942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A4444C-0CEC-4AAC-9968-7061AD50B0B0}"/>
              </a:ext>
            </a:extLst>
          </p:cNvPr>
          <p:cNvGrpSpPr/>
          <p:nvPr/>
        </p:nvGrpSpPr>
        <p:grpSpPr>
          <a:xfrm>
            <a:off x="2624023" y="5929217"/>
            <a:ext cx="1557534" cy="2445574"/>
            <a:chOff x="2488377" y="4536255"/>
            <a:chExt cx="2102224" cy="330082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898D468-DFF1-4F3C-AEE9-56CDB674F419}"/>
                </a:ext>
              </a:extLst>
            </p:cNvPr>
            <p:cNvGrpSpPr/>
            <p:nvPr/>
          </p:nvGrpSpPr>
          <p:grpSpPr>
            <a:xfrm flipH="1">
              <a:off x="2488377" y="4568863"/>
              <a:ext cx="2102224" cy="3268215"/>
              <a:chOff x="3631168" y="4906674"/>
              <a:chExt cx="2536874" cy="394394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757BA91-A581-4607-A5DA-0715FD4A8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253314"/>
                <a:ext cx="0" cy="1536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4149C7B-48D9-4D0C-95F5-3575B9CB0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253314"/>
                <a:ext cx="6016" cy="14060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E7BB7E8-D135-41DB-9B59-92A9BC4075AF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666AE12-AC79-4DBF-A864-E5DC0542BB17}"/>
                  </a:ext>
                </a:extLst>
              </p:cNvPr>
              <p:cNvSpPr/>
              <p:nvPr/>
            </p:nvSpPr>
            <p:spPr>
              <a:xfrm>
                <a:off x="4370100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: Top Corners Rounded 115">
                <a:extLst>
                  <a:ext uri="{FF2B5EF4-FFF2-40B4-BE49-F238E27FC236}">
                    <a16:creationId xmlns:a16="http://schemas.microsoft.com/office/drawing/2014/main" id="{C109348E-6394-4592-835D-0C21DB25F48F}"/>
                  </a:ext>
                </a:extLst>
              </p:cNvPr>
              <p:cNvSpPr/>
              <p:nvPr/>
            </p:nvSpPr>
            <p:spPr>
              <a:xfrm>
                <a:off x="4935766" y="8650306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Rectangle: Top Corners Rounded 116">
                <a:extLst>
                  <a:ext uri="{FF2B5EF4-FFF2-40B4-BE49-F238E27FC236}">
                    <a16:creationId xmlns:a16="http://schemas.microsoft.com/office/drawing/2014/main" id="{7195CC36-862F-4EDC-B443-3E64F68C0699}"/>
                  </a:ext>
                </a:extLst>
              </p:cNvPr>
              <p:cNvSpPr/>
              <p:nvPr/>
            </p:nvSpPr>
            <p:spPr>
              <a:xfrm>
                <a:off x="4204731" y="8643025"/>
                <a:ext cx="669496" cy="2003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434AD45-E383-44B8-8032-8D20C2B53359}"/>
                  </a:ext>
                </a:extLst>
              </p:cNvPr>
              <p:cNvSpPr/>
              <p:nvPr/>
            </p:nvSpPr>
            <p:spPr>
              <a:xfrm>
                <a:off x="4950496" y="6303580"/>
                <a:ext cx="952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4 w 184935"/>
                  <a:gd name="connsiteY4" fmla="*/ 157161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  <a:gd name="connsiteX0" fmla="*/ 9525 w 181009"/>
                  <a:gd name="connsiteY0" fmla="*/ 0 h 190500"/>
                  <a:gd name="connsiteX1" fmla="*/ 33337 w 181009"/>
                  <a:gd name="connsiteY1" fmla="*/ 14287 h 190500"/>
                  <a:gd name="connsiteX2" fmla="*/ 90487 w 181009"/>
                  <a:gd name="connsiteY2" fmla="*/ 33337 h 190500"/>
                  <a:gd name="connsiteX3" fmla="*/ 180974 w 181009"/>
                  <a:gd name="connsiteY3" fmla="*/ 76199 h 190500"/>
                  <a:gd name="connsiteX4" fmla="*/ 100012 w 181009"/>
                  <a:gd name="connsiteY4" fmla="*/ 185737 h 190500"/>
                  <a:gd name="connsiteX5" fmla="*/ 0 w 181009"/>
                  <a:gd name="connsiteY5" fmla="*/ 190500 h 190500"/>
                  <a:gd name="connsiteX0" fmla="*/ 9525 w 106724"/>
                  <a:gd name="connsiteY0" fmla="*/ 0 h 190500"/>
                  <a:gd name="connsiteX1" fmla="*/ 33337 w 106724"/>
                  <a:gd name="connsiteY1" fmla="*/ 14287 h 190500"/>
                  <a:gd name="connsiteX2" fmla="*/ 90487 w 106724"/>
                  <a:gd name="connsiteY2" fmla="*/ 33337 h 190500"/>
                  <a:gd name="connsiteX3" fmla="*/ 100012 w 106724"/>
                  <a:gd name="connsiteY3" fmla="*/ 185737 h 190500"/>
                  <a:gd name="connsiteX4" fmla="*/ 0 w 106724"/>
                  <a:gd name="connsiteY4" fmla="*/ 190500 h 190500"/>
                  <a:gd name="connsiteX0" fmla="*/ 9525 w 90921"/>
                  <a:gd name="connsiteY0" fmla="*/ 0 h 190500"/>
                  <a:gd name="connsiteX1" fmla="*/ 33337 w 90921"/>
                  <a:gd name="connsiteY1" fmla="*/ 14287 h 190500"/>
                  <a:gd name="connsiteX2" fmla="*/ 90487 w 90921"/>
                  <a:gd name="connsiteY2" fmla="*/ 33337 h 190500"/>
                  <a:gd name="connsiteX3" fmla="*/ 0 w 90921"/>
                  <a:gd name="connsiteY3" fmla="*/ 190500 h 190500"/>
                  <a:gd name="connsiteX0" fmla="*/ 9525 w 33437"/>
                  <a:gd name="connsiteY0" fmla="*/ 3171 h 193671"/>
                  <a:gd name="connsiteX1" fmla="*/ 33337 w 33437"/>
                  <a:gd name="connsiteY1" fmla="*/ 17458 h 193671"/>
                  <a:gd name="connsiteX2" fmla="*/ 0 w 33437"/>
                  <a:gd name="connsiteY2" fmla="*/ 193671 h 193671"/>
                  <a:gd name="connsiteX0" fmla="*/ 9525 w 9525"/>
                  <a:gd name="connsiteY0" fmla="*/ 0 h 190500"/>
                  <a:gd name="connsiteX1" fmla="*/ 0 w 9525"/>
                  <a:gd name="connsiteY1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90500">
                    <a:moveTo>
                      <a:pt x="9525" y="0"/>
                    </a:moveTo>
                    <a:lnTo>
                      <a:pt x="0" y="1905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E7E29FD-BA3B-4461-A62A-D8FA66ADE10F}"/>
                  </a:ext>
                </a:extLst>
              </p:cNvPr>
              <p:cNvSpPr/>
              <p:nvPr/>
            </p:nvSpPr>
            <p:spPr>
              <a:xfrm>
                <a:off x="5252694" y="5898129"/>
                <a:ext cx="261280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91899F9-E826-4827-8914-4337619F6672}"/>
                  </a:ext>
                </a:extLst>
              </p:cNvPr>
              <p:cNvSpPr/>
              <p:nvPr/>
            </p:nvSpPr>
            <p:spPr>
              <a:xfrm>
                <a:off x="4439472" y="590366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487374D-AED2-4993-8B02-423193161560}"/>
                  </a:ext>
                </a:extLst>
              </p:cNvPr>
              <p:cNvSpPr/>
              <p:nvPr/>
            </p:nvSpPr>
            <p:spPr>
              <a:xfrm>
                <a:off x="5333331" y="591383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11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3DB9958-5DFF-416A-9764-941C8565D5E0}"/>
                </a:ext>
              </a:extLst>
            </p:cNvPr>
            <p:cNvSpPr/>
            <p:nvPr/>
          </p:nvSpPr>
          <p:spPr>
            <a:xfrm rot="10800000">
              <a:off x="2559379" y="4536255"/>
              <a:ext cx="1860089" cy="483604"/>
            </a:xfrm>
            <a:custGeom>
              <a:avLst/>
              <a:gdLst>
                <a:gd name="connsiteX0" fmla="*/ 618920 w 1046300"/>
                <a:gd name="connsiteY0" fmla="*/ 461 h 272027"/>
                <a:gd name="connsiteX1" fmla="*/ 683737 w 1046300"/>
                <a:gd name="connsiteY1" fmla="*/ 3474 h 272027"/>
                <a:gd name="connsiteX2" fmla="*/ 734070 w 1046300"/>
                <a:gd name="connsiteY2" fmla="*/ 17849 h 272027"/>
                <a:gd name="connsiteX3" fmla="*/ 735572 w 1046300"/>
                <a:gd name="connsiteY3" fmla="*/ 18278 h 272027"/>
                <a:gd name="connsiteX4" fmla="*/ 896384 w 1046300"/>
                <a:gd name="connsiteY4" fmla="*/ 4289 h 272027"/>
                <a:gd name="connsiteX5" fmla="*/ 977932 w 1046300"/>
                <a:gd name="connsiteY5" fmla="*/ 42453 h 272027"/>
                <a:gd name="connsiteX6" fmla="*/ 978382 w 1046300"/>
                <a:gd name="connsiteY6" fmla="*/ 42548 h 272027"/>
                <a:gd name="connsiteX7" fmla="*/ 1042771 w 1046300"/>
                <a:gd name="connsiteY7" fmla="*/ 56058 h 272027"/>
                <a:gd name="connsiteX8" fmla="*/ 1046300 w 1046300"/>
                <a:gd name="connsiteY8" fmla="*/ 57655 h 272027"/>
                <a:gd name="connsiteX9" fmla="*/ 935849 w 1046300"/>
                <a:gd name="connsiteY9" fmla="*/ 145585 h 272027"/>
                <a:gd name="connsiteX10" fmla="*/ 506837 w 1046300"/>
                <a:gd name="connsiteY10" fmla="*/ 272027 h 272027"/>
                <a:gd name="connsiteX11" fmla="*/ 77825 w 1046300"/>
                <a:gd name="connsiteY11" fmla="*/ 145585 h 272027"/>
                <a:gd name="connsiteX12" fmla="*/ 0 w 1046300"/>
                <a:gd name="connsiteY12" fmla="*/ 83629 h 272027"/>
                <a:gd name="connsiteX13" fmla="*/ 1956 w 1046300"/>
                <a:gd name="connsiteY13" fmla="*/ 79949 h 272027"/>
                <a:gd name="connsiteX14" fmla="*/ 44055 w 1046300"/>
                <a:gd name="connsiteY14" fmla="*/ 52850 h 272027"/>
                <a:gd name="connsiteX15" fmla="*/ 283472 w 1046300"/>
                <a:gd name="connsiteY15" fmla="*/ 39532 h 272027"/>
                <a:gd name="connsiteX16" fmla="*/ 283526 w 1046300"/>
                <a:gd name="connsiteY16" fmla="*/ 39509 h 272027"/>
                <a:gd name="connsiteX17" fmla="*/ 331139 w 1046300"/>
                <a:gd name="connsiteY17" fmla="*/ 19480 h 272027"/>
                <a:gd name="connsiteX18" fmla="*/ 524861 w 1046300"/>
                <a:gd name="connsiteY18" fmla="*/ 25707 h 272027"/>
                <a:gd name="connsiteX19" fmla="*/ 525721 w 1046300"/>
                <a:gd name="connsiteY19" fmla="*/ 25330 h 272027"/>
                <a:gd name="connsiteX20" fmla="*/ 563535 w 1046300"/>
                <a:gd name="connsiteY20" fmla="*/ 8764 h 272027"/>
                <a:gd name="connsiteX21" fmla="*/ 618920 w 1046300"/>
                <a:gd name="connsiteY21" fmla="*/ 461 h 2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300" h="272027">
                  <a:moveTo>
                    <a:pt x="618920" y="461"/>
                  </a:moveTo>
                  <a:cubicBezTo>
                    <a:pt x="641256" y="-718"/>
                    <a:pt x="663578" y="395"/>
                    <a:pt x="683737" y="3474"/>
                  </a:cubicBezTo>
                  <a:lnTo>
                    <a:pt x="734070" y="17849"/>
                  </a:lnTo>
                  <a:lnTo>
                    <a:pt x="735572" y="18278"/>
                  </a:lnTo>
                  <a:cubicBezTo>
                    <a:pt x="775047" y="985"/>
                    <a:pt x="840342" y="-4694"/>
                    <a:pt x="896384" y="4289"/>
                  </a:cubicBezTo>
                  <a:cubicBezTo>
                    <a:pt x="939086" y="11131"/>
                    <a:pt x="969706" y="25457"/>
                    <a:pt x="977932" y="42453"/>
                  </a:cubicBezTo>
                  <a:lnTo>
                    <a:pt x="978382" y="42548"/>
                  </a:lnTo>
                  <a:lnTo>
                    <a:pt x="1042771" y="56058"/>
                  </a:lnTo>
                  <a:lnTo>
                    <a:pt x="1046300" y="57655"/>
                  </a:lnTo>
                  <a:lnTo>
                    <a:pt x="935849" y="145585"/>
                  </a:lnTo>
                  <a:cubicBezTo>
                    <a:pt x="813385" y="225414"/>
                    <a:pt x="665753" y="272027"/>
                    <a:pt x="506837" y="272027"/>
                  </a:cubicBezTo>
                  <a:cubicBezTo>
                    <a:pt x="347921" y="272027"/>
                    <a:pt x="200289" y="225414"/>
                    <a:pt x="77825" y="145585"/>
                  </a:cubicBezTo>
                  <a:lnTo>
                    <a:pt x="0" y="83629"/>
                  </a:lnTo>
                  <a:lnTo>
                    <a:pt x="1956" y="79949"/>
                  </a:lnTo>
                  <a:cubicBezTo>
                    <a:pt x="10364" y="69991"/>
                    <a:pt x="24603" y="60716"/>
                    <a:pt x="44055" y="52850"/>
                  </a:cubicBezTo>
                  <a:cubicBezTo>
                    <a:pt x="105523" y="28003"/>
                    <a:pt x="205180" y="22465"/>
                    <a:pt x="283472" y="39532"/>
                  </a:cubicBezTo>
                  <a:lnTo>
                    <a:pt x="283526" y="39509"/>
                  </a:lnTo>
                  <a:lnTo>
                    <a:pt x="331139" y="19480"/>
                  </a:lnTo>
                  <a:cubicBezTo>
                    <a:pt x="388732" y="4633"/>
                    <a:pt x="470405" y="5730"/>
                    <a:pt x="524861" y="25707"/>
                  </a:cubicBezTo>
                  <a:lnTo>
                    <a:pt x="525721" y="25330"/>
                  </a:lnTo>
                  <a:lnTo>
                    <a:pt x="563535" y="8764"/>
                  </a:lnTo>
                  <a:cubicBezTo>
                    <a:pt x="579688" y="4427"/>
                    <a:pt x="598625" y="1532"/>
                    <a:pt x="618920" y="4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721D25-13EA-41EB-9FA3-6B3111A9F5BE}"/>
                </a:ext>
              </a:extLst>
            </p:cNvPr>
            <p:cNvSpPr/>
            <p:nvPr/>
          </p:nvSpPr>
          <p:spPr>
            <a:xfrm rot="19682740">
              <a:off x="2995273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A56C912-1330-4CDE-AA53-54296CE3087E}"/>
                </a:ext>
              </a:extLst>
            </p:cNvPr>
            <p:cNvSpPr/>
            <p:nvPr/>
          </p:nvSpPr>
          <p:spPr>
            <a:xfrm rot="1917260" flipH="1">
              <a:off x="3422812" y="6286597"/>
              <a:ext cx="667024" cy="522471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241" h="485827">
                  <a:moveTo>
                    <a:pt x="0" y="0"/>
                  </a:moveTo>
                  <a:cubicBezTo>
                    <a:pt x="74612" y="141288"/>
                    <a:pt x="430213" y="328613"/>
                    <a:pt x="533400" y="409575"/>
                  </a:cubicBezTo>
                  <a:cubicBezTo>
                    <a:pt x="636587" y="490537"/>
                    <a:pt x="619125" y="485775"/>
                    <a:pt x="619125" y="485775"/>
                  </a:cubicBezTo>
                  <a:lnTo>
                    <a:pt x="619125" y="4857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11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70F0661-49C7-4DD4-A84E-830F179270DE}"/>
              </a:ext>
            </a:extLst>
          </p:cNvPr>
          <p:cNvSpPr/>
          <p:nvPr/>
        </p:nvSpPr>
        <p:spPr>
          <a:xfrm>
            <a:off x="5077326" y="8085221"/>
            <a:ext cx="505327" cy="171118"/>
          </a:xfrm>
          <a:custGeom>
            <a:avLst/>
            <a:gdLst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4" fmla="*/ 553453 w 553849"/>
              <a:gd name="connsiteY4" fmla="*/ 0 h 171118"/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0" fmla="*/ 0 w 505327"/>
              <a:gd name="connsiteY0" fmla="*/ 0 h 171118"/>
              <a:gd name="connsiteX1" fmla="*/ 216569 w 505327"/>
              <a:gd name="connsiteY1" fmla="*/ 168442 h 171118"/>
              <a:gd name="connsiteX2" fmla="*/ 505327 w 505327"/>
              <a:gd name="connsiteY2" fmla="*/ 96253 h 1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327" h="171118">
                <a:moveTo>
                  <a:pt x="0" y="0"/>
                </a:moveTo>
                <a:cubicBezTo>
                  <a:pt x="66174" y="76200"/>
                  <a:pt x="132348" y="152400"/>
                  <a:pt x="216569" y="168442"/>
                </a:cubicBezTo>
                <a:cubicBezTo>
                  <a:pt x="300790" y="184484"/>
                  <a:pt x="449180" y="124327"/>
                  <a:pt x="505327" y="962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34A51-1EFE-4171-B815-3F9B1353BF21}"/>
              </a:ext>
            </a:extLst>
          </p:cNvPr>
          <p:cNvSpPr txBox="1"/>
          <p:nvPr/>
        </p:nvSpPr>
        <p:spPr>
          <a:xfrm>
            <a:off x="528359" y="825409"/>
            <a:ext cx="5748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effectLst>
                  <a:glow rad="330200">
                    <a:schemeClr val="bg1"/>
                  </a:glow>
                </a:effectLst>
                <a:latin typeface="Arial Black" panose="020B0A04020102020204" pitchFamily="34" charset="0"/>
              </a:rPr>
              <a:t>POV: Marriage In 2024 Be Like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E4E45FE8-A2DC-49C0-92F4-4C7148CA69C7}"/>
              </a:ext>
            </a:extLst>
          </p:cNvPr>
          <p:cNvSpPr/>
          <p:nvPr/>
        </p:nvSpPr>
        <p:spPr>
          <a:xfrm>
            <a:off x="3263177" y="7066796"/>
            <a:ext cx="252417" cy="45719"/>
          </a:xfrm>
          <a:custGeom>
            <a:avLst/>
            <a:gdLst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4" fmla="*/ 553453 w 553849"/>
              <a:gd name="connsiteY4" fmla="*/ 0 h 171118"/>
              <a:gd name="connsiteX0" fmla="*/ 0 w 553849"/>
              <a:gd name="connsiteY0" fmla="*/ 0 h 171118"/>
              <a:gd name="connsiteX1" fmla="*/ 216569 w 553849"/>
              <a:gd name="connsiteY1" fmla="*/ 168442 h 171118"/>
              <a:gd name="connsiteX2" fmla="*/ 505327 w 553849"/>
              <a:gd name="connsiteY2" fmla="*/ 96253 h 171118"/>
              <a:gd name="connsiteX3" fmla="*/ 553453 w 553849"/>
              <a:gd name="connsiteY3" fmla="*/ 0 h 171118"/>
              <a:gd name="connsiteX0" fmla="*/ 0 w 505327"/>
              <a:gd name="connsiteY0" fmla="*/ 0 h 171118"/>
              <a:gd name="connsiteX1" fmla="*/ 216569 w 505327"/>
              <a:gd name="connsiteY1" fmla="*/ 168442 h 171118"/>
              <a:gd name="connsiteX2" fmla="*/ 505327 w 505327"/>
              <a:gd name="connsiteY2" fmla="*/ 96253 h 1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327" h="171118">
                <a:moveTo>
                  <a:pt x="0" y="0"/>
                </a:moveTo>
                <a:cubicBezTo>
                  <a:pt x="66174" y="76200"/>
                  <a:pt x="132348" y="152400"/>
                  <a:pt x="216569" y="168442"/>
                </a:cubicBezTo>
                <a:cubicBezTo>
                  <a:pt x="300790" y="184484"/>
                  <a:pt x="449180" y="124327"/>
                  <a:pt x="505327" y="962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</Words>
  <Application>Microsoft Office PowerPoint</Application>
  <PresentationFormat>Widescreen</PresentationFormat>
  <Paragraphs>1</Paragraphs>
  <Slides>8</Slides>
  <Notes>0</Notes>
  <HiddenSlides>0</HiddenSlides>
  <MMClips>20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19</cp:revision>
  <dcterms:created xsi:type="dcterms:W3CDTF">2024-12-08T17:53:13Z</dcterms:created>
  <dcterms:modified xsi:type="dcterms:W3CDTF">2024-12-08T20:31:21Z</dcterms:modified>
</cp:coreProperties>
</file>